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8" r:id="rId10"/>
    <p:sldId id="264" r:id="rId11"/>
    <p:sldId id="265" r:id="rId12"/>
    <p:sldId id="266" r:id="rId13"/>
    <p:sldId id="267" r:id="rId14"/>
    <p:sldId id="268" r:id="rId15"/>
    <p:sldId id="279" r:id="rId16"/>
    <p:sldId id="269" r:id="rId17"/>
    <p:sldId id="270" r:id="rId18"/>
    <p:sldId id="271" r:id="rId19"/>
    <p:sldId id="272" r:id="rId20"/>
    <p:sldId id="273" r:id="rId21"/>
    <p:sldId id="280" r:id="rId22"/>
    <p:sldId id="274" r:id="rId23"/>
    <p:sldId id="275" r:id="rId24"/>
    <p:sldId id="276" r:id="rId25"/>
    <p:sldId id="277" r:id="rId26"/>
    <p:sldId id="281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7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3735"/>
    <a:srgbClr val="3937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14" y="66"/>
      </p:cViewPr>
      <p:guideLst>
        <p:guide orient="horz" pos="327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5DDF66-0972-4840-8299-68FA45BC23D7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E3449-833B-4E1C-9251-BEEAC39552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819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E3449-833B-4E1C-9251-BEEAC395525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7594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E3449-833B-4E1C-9251-BEEAC395525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2652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E3449-833B-4E1C-9251-BEEAC395525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2650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E3449-833B-4E1C-9251-BEEAC395525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1304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E3449-833B-4E1C-9251-BEEAC395525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35702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E3449-833B-4E1C-9251-BEEAC395525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26374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E3449-833B-4E1C-9251-BEEAC395525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07871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E3449-833B-4E1C-9251-BEEAC395525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0918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E3449-833B-4E1C-9251-BEEAC395525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3380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E3449-833B-4E1C-9251-BEEAC395525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04948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E3449-833B-4E1C-9251-BEEAC395525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15128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E3449-833B-4E1C-9251-BEEAC395525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20257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E3449-833B-4E1C-9251-BEEAC395525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7681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E3449-833B-4E1C-9251-BEEAC395525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33663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E3449-833B-4E1C-9251-BEEAC395525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8790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E3449-833B-4E1C-9251-BEEAC395525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16159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E3449-833B-4E1C-9251-BEEAC395525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4581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E3449-833B-4E1C-9251-BEEAC395525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37705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E3449-833B-4E1C-9251-BEEAC395525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6025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E3449-833B-4E1C-9251-BEEAC395525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9004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E3449-833B-4E1C-9251-BEEAC395525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39014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E3449-833B-4E1C-9251-BEEAC395525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99255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E3449-833B-4E1C-9251-BEEAC395525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99638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E3449-833B-4E1C-9251-BEEAC395525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940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E3449-833B-4E1C-9251-BEEAC395525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9525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E3449-833B-4E1C-9251-BEEAC395525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8714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3127" y="19916"/>
            <a:ext cx="12427527" cy="699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25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3127" y="19916"/>
            <a:ext cx="12427527" cy="6990484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230817" y="180768"/>
            <a:ext cx="921407" cy="3159839"/>
            <a:chOff x="230817" y="180768"/>
            <a:chExt cx="921407" cy="3159839"/>
          </a:xfrm>
        </p:grpSpPr>
        <p:sp>
          <p:nvSpPr>
            <p:cNvPr id="9" name="矩形 8"/>
            <p:cNvSpPr/>
            <p:nvPr userDrawn="1"/>
          </p:nvSpPr>
          <p:spPr>
            <a:xfrm>
              <a:off x="414521" y="950209"/>
              <a:ext cx="553998" cy="23903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zh-CN" altLang="en-US" sz="2400" b="1" spc="160" dirty="0">
                  <a:blipFill dpi="0" rotWithShape="1">
                    <a:blip r:embed="rId3"/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10" name="文本框 9"/>
            <p:cNvSpPr txBox="1"/>
            <p:nvPr userDrawn="1"/>
          </p:nvSpPr>
          <p:spPr>
            <a:xfrm>
              <a:off x="230817" y="180768"/>
              <a:ext cx="92140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3200" b="1" spc="160">
                  <a:blipFill dpi="0" rotWithShape="1">
                    <a:blip r:embed="rId3"/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4400" dirty="0"/>
                <a:t>01</a:t>
              </a:r>
              <a:endParaRPr lang="zh-CN" altLang="en-US" sz="4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31186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3127" y="19916"/>
            <a:ext cx="12427527" cy="6990484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230818" y="180768"/>
            <a:ext cx="921406" cy="3159839"/>
            <a:chOff x="230818" y="180768"/>
            <a:chExt cx="921406" cy="3159839"/>
          </a:xfrm>
        </p:grpSpPr>
        <p:sp>
          <p:nvSpPr>
            <p:cNvPr id="9" name="矩形 8"/>
            <p:cNvSpPr/>
            <p:nvPr userDrawn="1"/>
          </p:nvSpPr>
          <p:spPr>
            <a:xfrm>
              <a:off x="414521" y="950209"/>
              <a:ext cx="553998" cy="23903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zh-CN" altLang="en-US" sz="2400" b="1" spc="160" dirty="0">
                  <a:blipFill dpi="0" rotWithShape="1">
                    <a:blip r:embed="rId3"/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10" name="文本框 9"/>
            <p:cNvSpPr txBox="1"/>
            <p:nvPr userDrawn="1"/>
          </p:nvSpPr>
          <p:spPr>
            <a:xfrm>
              <a:off x="230818" y="180768"/>
              <a:ext cx="92140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3200" b="1" spc="160">
                  <a:blipFill dpi="0" rotWithShape="1">
                    <a:blip r:embed="rId3"/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4400" dirty="0"/>
                <a:t>02</a:t>
              </a:r>
              <a:endParaRPr lang="zh-CN" altLang="en-US" sz="4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60457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3127" y="19916"/>
            <a:ext cx="12427527" cy="6990484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230818" y="180768"/>
            <a:ext cx="921406" cy="3159839"/>
            <a:chOff x="230818" y="180768"/>
            <a:chExt cx="921406" cy="3159839"/>
          </a:xfrm>
        </p:grpSpPr>
        <p:sp>
          <p:nvSpPr>
            <p:cNvPr id="9" name="矩形 8"/>
            <p:cNvSpPr/>
            <p:nvPr userDrawn="1"/>
          </p:nvSpPr>
          <p:spPr>
            <a:xfrm>
              <a:off x="414521" y="950209"/>
              <a:ext cx="553998" cy="23903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zh-CN" altLang="en-US" sz="2400" b="1" spc="160" dirty="0">
                  <a:blipFill dpi="0" rotWithShape="1">
                    <a:blip r:embed="rId3"/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10" name="文本框 9"/>
            <p:cNvSpPr txBox="1"/>
            <p:nvPr userDrawn="1"/>
          </p:nvSpPr>
          <p:spPr>
            <a:xfrm>
              <a:off x="230818" y="180768"/>
              <a:ext cx="92140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3200" b="1" spc="160">
                  <a:blipFill dpi="0" rotWithShape="1">
                    <a:blip r:embed="rId3"/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4400" dirty="0"/>
                <a:t>03</a:t>
              </a:r>
              <a:endParaRPr lang="zh-CN" altLang="en-US" sz="4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2914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3127" y="19916"/>
            <a:ext cx="12427527" cy="6990484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230818" y="180768"/>
            <a:ext cx="921406" cy="3159839"/>
            <a:chOff x="230818" y="180768"/>
            <a:chExt cx="921406" cy="3159839"/>
          </a:xfrm>
        </p:grpSpPr>
        <p:sp>
          <p:nvSpPr>
            <p:cNvPr id="9" name="矩形 8"/>
            <p:cNvSpPr/>
            <p:nvPr userDrawn="1"/>
          </p:nvSpPr>
          <p:spPr>
            <a:xfrm>
              <a:off x="414521" y="950209"/>
              <a:ext cx="553998" cy="23903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zh-CN" altLang="en-US" sz="2400" b="1" spc="160" dirty="0">
                  <a:blipFill dpi="0" rotWithShape="1">
                    <a:blip r:embed="rId3"/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10" name="文本框 9"/>
            <p:cNvSpPr txBox="1"/>
            <p:nvPr userDrawn="1"/>
          </p:nvSpPr>
          <p:spPr>
            <a:xfrm>
              <a:off x="230818" y="180768"/>
              <a:ext cx="92140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3200" b="1" spc="160">
                  <a:blipFill dpi="0" rotWithShape="1">
                    <a:blip r:embed="rId3"/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4400" dirty="0"/>
                <a:t>04</a:t>
              </a:r>
              <a:endParaRPr lang="zh-CN" altLang="en-US" sz="4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9615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BB083-5827-4C33-BAB9-673A907042B7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9E71-B2AA-4284-92A2-E4E8B1BBB9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15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BB083-5827-4C33-BAB9-673A907042B7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9E71-B2AA-4284-92A2-E4E8B1BBB9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865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8712796" y="38022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BB083-5827-4C33-BAB9-673A907042B7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9E71-B2AA-4284-92A2-E4E8B1BBB9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459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BB083-5827-4C33-BAB9-673A907042B7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9E71-B2AA-4284-92A2-E4E8B1BBB9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32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BB083-5827-4C33-BAB9-673A907042B7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9E71-B2AA-4284-92A2-E4E8B1BBB9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72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BB083-5827-4C33-BAB9-673A907042B7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9E71-B2AA-4284-92A2-E4E8B1BBB9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9712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BB083-5827-4C33-BAB9-673A907042B7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9E71-B2AA-4284-92A2-E4E8B1BBB9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002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BB083-5827-4C33-BAB9-673A907042B7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9E71-B2AA-4284-92A2-E4E8B1BBB9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5545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BB083-5827-4C33-BAB9-673A907042B7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19E71-B2AA-4284-92A2-E4E8B1BBB9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106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BB083-5827-4C33-BAB9-673A907042B7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19E71-B2AA-4284-92A2-E4E8B1BBB9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7490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2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7.xml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pidesign.cn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1070" y="1070314"/>
            <a:ext cx="5825779" cy="4050192"/>
          </a:xfrm>
          <a:prstGeom prst="rect">
            <a:avLst/>
          </a:prstGeom>
        </p:spPr>
      </p:pic>
      <p:sp>
        <p:nvSpPr>
          <p:cNvPr id="7" name="云形 6"/>
          <p:cNvSpPr/>
          <p:nvPr/>
        </p:nvSpPr>
        <p:spPr>
          <a:xfrm rot="11014541">
            <a:off x="3629891" y="1403926"/>
            <a:ext cx="4770310" cy="3125720"/>
          </a:xfrm>
          <a:prstGeom prst="cloud">
            <a:avLst/>
          </a:prstGeom>
          <a:solidFill>
            <a:srgbClr val="3A3735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39"/>
          <p:cNvSpPr txBox="1"/>
          <p:nvPr/>
        </p:nvSpPr>
        <p:spPr>
          <a:xfrm>
            <a:off x="2093084" y="2243511"/>
            <a:ext cx="76825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spc="160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物流专业英语课件</a:t>
            </a:r>
            <a:r>
              <a:rPr lang="en-US" altLang="zh-CN" sz="4800" b="1" spc="160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spc="160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000" b="1" spc="160" dirty="0">
              <a:blipFill dpi="0" rotWithShape="1">
                <a:blip r:embed="rId4"/>
                <a:srcRect/>
                <a:stretch>
                  <a:fillRect/>
                </a:stretch>
              </a:blip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4505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5135" y="829014"/>
            <a:ext cx="3901729" cy="2712556"/>
          </a:xfrm>
          <a:prstGeom prst="rect">
            <a:avLst/>
          </a:prstGeom>
        </p:spPr>
      </p:pic>
      <p:sp>
        <p:nvSpPr>
          <p:cNvPr id="5" name="云形 4"/>
          <p:cNvSpPr/>
          <p:nvPr/>
        </p:nvSpPr>
        <p:spPr>
          <a:xfrm rot="11014541">
            <a:off x="4692380" y="1274088"/>
            <a:ext cx="2598561" cy="1702693"/>
          </a:xfrm>
          <a:prstGeom prst="cloud">
            <a:avLst/>
          </a:prstGeom>
          <a:solidFill>
            <a:srgbClr val="3A3735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143654" y="1673198"/>
            <a:ext cx="1784912" cy="950474"/>
            <a:chOff x="5143654" y="1673198"/>
            <a:chExt cx="1784912" cy="950474"/>
          </a:xfrm>
        </p:grpSpPr>
        <p:sp>
          <p:nvSpPr>
            <p:cNvPr id="6" name="文本框 5"/>
            <p:cNvSpPr txBox="1"/>
            <p:nvPr/>
          </p:nvSpPr>
          <p:spPr>
            <a:xfrm>
              <a:off x="5468440" y="1673198"/>
              <a:ext cx="104644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 b="1" spc="16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3200" dirty="0"/>
                <a:t>目录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143654" y="2223562"/>
              <a:ext cx="17849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 b="1" spc="16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000" dirty="0"/>
                <a:t>CONTENTS</a:t>
              </a:r>
              <a:endParaRPr lang="zh-CN" altLang="en-US" sz="2000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444489" y="3879515"/>
            <a:ext cx="1141821" cy="1085633"/>
            <a:chOff x="2419089" y="3879515"/>
            <a:chExt cx="1141821" cy="1085633"/>
          </a:xfrm>
        </p:grpSpPr>
        <p:sp>
          <p:nvSpPr>
            <p:cNvPr id="8" name="云形 7"/>
            <p:cNvSpPr/>
            <p:nvPr/>
          </p:nvSpPr>
          <p:spPr>
            <a:xfrm rot="11014541">
              <a:off x="2419089" y="3879515"/>
              <a:ext cx="1141821" cy="748172"/>
            </a:xfrm>
            <a:prstGeom prst="cloud">
              <a:avLst/>
            </a:prstGeom>
            <a:solidFill>
              <a:srgbClr val="3A3735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597584" y="4657371"/>
              <a:ext cx="78483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 b="1" spc="16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/>
                <a:t>第一章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2657648" y="4050949"/>
              <a:ext cx="69326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579107" y="3879515"/>
            <a:ext cx="1141821" cy="1085633"/>
            <a:chOff x="4553707" y="3879515"/>
            <a:chExt cx="1141821" cy="1085633"/>
          </a:xfrm>
        </p:grpSpPr>
        <p:sp>
          <p:nvSpPr>
            <p:cNvPr id="9" name="云形 8"/>
            <p:cNvSpPr/>
            <p:nvPr/>
          </p:nvSpPr>
          <p:spPr>
            <a:xfrm rot="11014541">
              <a:off x="4553707" y="3879515"/>
              <a:ext cx="1141821" cy="748172"/>
            </a:xfrm>
            <a:prstGeom prst="cloud">
              <a:avLst/>
            </a:prstGeom>
            <a:solidFill>
              <a:srgbClr val="3A3735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731689" y="4657371"/>
              <a:ext cx="7848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 b="1" spc="16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/>
                <a:t>第二章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4797020" y="4069357"/>
              <a:ext cx="69326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685161" y="3860722"/>
            <a:ext cx="1141821" cy="1104425"/>
            <a:chOff x="6659761" y="3860722"/>
            <a:chExt cx="1141821" cy="1104425"/>
          </a:xfrm>
        </p:grpSpPr>
        <p:sp>
          <p:nvSpPr>
            <p:cNvPr id="10" name="云形 9"/>
            <p:cNvSpPr/>
            <p:nvPr/>
          </p:nvSpPr>
          <p:spPr>
            <a:xfrm rot="11014541">
              <a:off x="6659761" y="3860722"/>
              <a:ext cx="1141821" cy="748172"/>
            </a:xfrm>
            <a:prstGeom prst="cloud">
              <a:avLst/>
            </a:prstGeom>
            <a:solidFill>
              <a:srgbClr val="3A3735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865795" y="4657370"/>
              <a:ext cx="7848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 b="1" spc="16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/>
                <a:t>第三章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6884037" y="4050949"/>
              <a:ext cx="69326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632845" y="3860722"/>
            <a:ext cx="1141821" cy="1122011"/>
            <a:chOff x="8632845" y="3860722"/>
            <a:chExt cx="1141821" cy="1122011"/>
          </a:xfrm>
        </p:grpSpPr>
        <p:sp>
          <p:nvSpPr>
            <p:cNvPr id="11" name="云形 10"/>
            <p:cNvSpPr/>
            <p:nvPr/>
          </p:nvSpPr>
          <p:spPr>
            <a:xfrm rot="11014541">
              <a:off x="8632845" y="3860722"/>
              <a:ext cx="1141821" cy="748172"/>
            </a:xfrm>
            <a:prstGeom prst="cloud">
              <a:avLst/>
            </a:prstGeom>
            <a:solidFill>
              <a:srgbClr val="3A3735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811340" y="4674956"/>
              <a:ext cx="7848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 b="1" spc="16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/>
                <a:t>第四章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8857121" y="4050949"/>
              <a:ext cx="69326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966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5599" y="846137"/>
            <a:ext cx="4673600" cy="3249176"/>
          </a:xfrm>
          <a:prstGeom prst="rect">
            <a:avLst/>
          </a:prstGeom>
        </p:spPr>
      </p:pic>
      <p:sp>
        <p:nvSpPr>
          <p:cNvPr id="3" name="思想气泡: 云 2"/>
          <p:cNvSpPr/>
          <p:nvPr/>
        </p:nvSpPr>
        <p:spPr>
          <a:xfrm>
            <a:off x="4787626" y="1203391"/>
            <a:ext cx="3280976" cy="2687781"/>
          </a:xfrm>
          <a:prstGeom prst="cloudCallout">
            <a:avLst/>
          </a:prstGeom>
          <a:solidFill>
            <a:srgbClr val="3A3735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/>
          </a:p>
        </p:txBody>
      </p:sp>
      <p:grpSp>
        <p:nvGrpSpPr>
          <p:cNvPr id="4" name="Group 348"/>
          <p:cNvGrpSpPr>
            <a:grpSpLocks noChangeAspect="1"/>
          </p:cNvGrpSpPr>
          <p:nvPr/>
        </p:nvGrpSpPr>
        <p:grpSpPr bwMode="auto">
          <a:xfrm rot="239455">
            <a:off x="4836620" y="4352742"/>
            <a:ext cx="1884410" cy="979763"/>
            <a:chOff x="548" y="1708"/>
            <a:chExt cx="3412" cy="1774"/>
          </a:xfrm>
        </p:grpSpPr>
        <p:sp>
          <p:nvSpPr>
            <p:cNvPr id="5" name="Freeform 349"/>
            <p:cNvSpPr/>
            <p:nvPr/>
          </p:nvSpPr>
          <p:spPr bwMode="auto">
            <a:xfrm>
              <a:off x="2546" y="2780"/>
              <a:ext cx="31" cy="7"/>
            </a:xfrm>
            <a:custGeom>
              <a:avLst/>
              <a:gdLst>
                <a:gd name="T0" fmla="*/ 12 w 13"/>
                <a:gd name="T1" fmla="*/ 1 h 3"/>
                <a:gd name="T2" fmla="*/ 1 w 13"/>
                <a:gd name="T3" fmla="*/ 1 h 3"/>
                <a:gd name="T4" fmla="*/ 1 w 13"/>
                <a:gd name="T5" fmla="*/ 3 h 3"/>
                <a:gd name="T6" fmla="*/ 12 w 13"/>
                <a:gd name="T7" fmla="*/ 2 h 3"/>
                <a:gd name="T8" fmla="*/ 12 w 1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">
                  <a:moveTo>
                    <a:pt x="12" y="1"/>
                  </a:moveTo>
                  <a:cubicBezTo>
                    <a:pt x="9" y="0"/>
                    <a:pt x="5" y="1"/>
                    <a:pt x="1" y="1"/>
                  </a:cubicBezTo>
                  <a:cubicBezTo>
                    <a:pt x="0" y="1"/>
                    <a:pt x="0" y="3"/>
                    <a:pt x="1" y="3"/>
                  </a:cubicBezTo>
                  <a:cubicBezTo>
                    <a:pt x="5" y="3"/>
                    <a:pt x="9" y="2"/>
                    <a:pt x="12" y="2"/>
                  </a:cubicBezTo>
                  <a:cubicBezTo>
                    <a:pt x="13" y="2"/>
                    <a:pt x="13" y="1"/>
                    <a:pt x="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350"/>
            <p:cNvSpPr/>
            <p:nvPr/>
          </p:nvSpPr>
          <p:spPr bwMode="auto">
            <a:xfrm>
              <a:off x="2561" y="2825"/>
              <a:ext cx="26" cy="24"/>
            </a:xfrm>
            <a:custGeom>
              <a:avLst/>
              <a:gdLst>
                <a:gd name="T0" fmla="*/ 9 w 11"/>
                <a:gd name="T1" fmla="*/ 1 h 10"/>
                <a:gd name="T2" fmla="*/ 1 w 11"/>
                <a:gd name="T3" fmla="*/ 8 h 10"/>
                <a:gd name="T4" fmla="*/ 2 w 11"/>
                <a:gd name="T5" fmla="*/ 10 h 10"/>
                <a:gd name="T6" fmla="*/ 10 w 11"/>
                <a:gd name="T7" fmla="*/ 2 h 10"/>
                <a:gd name="T8" fmla="*/ 9 w 11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9" y="1"/>
                  </a:moveTo>
                  <a:cubicBezTo>
                    <a:pt x="7" y="4"/>
                    <a:pt x="4" y="6"/>
                    <a:pt x="1" y="8"/>
                  </a:cubicBezTo>
                  <a:cubicBezTo>
                    <a:pt x="0" y="9"/>
                    <a:pt x="1" y="10"/>
                    <a:pt x="2" y="10"/>
                  </a:cubicBezTo>
                  <a:cubicBezTo>
                    <a:pt x="5" y="8"/>
                    <a:pt x="8" y="5"/>
                    <a:pt x="10" y="2"/>
                  </a:cubicBezTo>
                  <a:cubicBezTo>
                    <a:pt x="11" y="1"/>
                    <a:pt x="10" y="0"/>
                    <a:pt x="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351"/>
            <p:cNvSpPr/>
            <p:nvPr/>
          </p:nvSpPr>
          <p:spPr bwMode="auto">
            <a:xfrm>
              <a:off x="2624" y="2856"/>
              <a:ext cx="12" cy="31"/>
            </a:xfrm>
            <a:custGeom>
              <a:avLst/>
              <a:gdLst>
                <a:gd name="T0" fmla="*/ 3 w 5"/>
                <a:gd name="T1" fmla="*/ 1 h 13"/>
                <a:gd name="T2" fmla="*/ 0 w 5"/>
                <a:gd name="T3" fmla="*/ 11 h 13"/>
                <a:gd name="T4" fmla="*/ 2 w 5"/>
                <a:gd name="T5" fmla="*/ 12 h 13"/>
                <a:gd name="T6" fmla="*/ 5 w 5"/>
                <a:gd name="T7" fmla="*/ 1 h 13"/>
                <a:gd name="T8" fmla="*/ 3 w 5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3">
                  <a:moveTo>
                    <a:pt x="3" y="1"/>
                  </a:moveTo>
                  <a:cubicBezTo>
                    <a:pt x="3" y="4"/>
                    <a:pt x="1" y="8"/>
                    <a:pt x="0" y="11"/>
                  </a:cubicBezTo>
                  <a:cubicBezTo>
                    <a:pt x="0" y="12"/>
                    <a:pt x="2" y="13"/>
                    <a:pt x="2" y="12"/>
                  </a:cubicBezTo>
                  <a:cubicBezTo>
                    <a:pt x="3" y="8"/>
                    <a:pt x="5" y="5"/>
                    <a:pt x="5" y="1"/>
                  </a:cubicBezTo>
                  <a:cubicBezTo>
                    <a:pt x="5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352"/>
            <p:cNvSpPr/>
            <p:nvPr/>
          </p:nvSpPr>
          <p:spPr bwMode="auto">
            <a:xfrm>
              <a:off x="2703" y="2861"/>
              <a:ext cx="14" cy="21"/>
            </a:xfrm>
            <a:custGeom>
              <a:avLst/>
              <a:gdLst>
                <a:gd name="T0" fmla="*/ 1 w 6"/>
                <a:gd name="T1" fmla="*/ 2 h 9"/>
                <a:gd name="T2" fmla="*/ 4 w 6"/>
                <a:gd name="T3" fmla="*/ 8 h 9"/>
                <a:gd name="T4" fmla="*/ 5 w 6"/>
                <a:gd name="T5" fmla="*/ 7 h 9"/>
                <a:gd name="T6" fmla="*/ 2 w 6"/>
                <a:gd name="T7" fmla="*/ 1 h 9"/>
                <a:gd name="T8" fmla="*/ 1 w 6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1" y="2"/>
                  </a:moveTo>
                  <a:cubicBezTo>
                    <a:pt x="2" y="4"/>
                    <a:pt x="2" y="6"/>
                    <a:pt x="4" y="8"/>
                  </a:cubicBezTo>
                  <a:cubicBezTo>
                    <a:pt x="5" y="9"/>
                    <a:pt x="6" y="7"/>
                    <a:pt x="5" y="7"/>
                  </a:cubicBezTo>
                  <a:cubicBezTo>
                    <a:pt x="4" y="5"/>
                    <a:pt x="3" y="3"/>
                    <a:pt x="2" y="1"/>
                  </a:cubicBezTo>
                  <a:cubicBezTo>
                    <a:pt x="2" y="0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353"/>
            <p:cNvSpPr/>
            <p:nvPr/>
          </p:nvSpPr>
          <p:spPr bwMode="auto">
            <a:xfrm>
              <a:off x="2738" y="2818"/>
              <a:ext cx="31" cy="12"/>
            </a:xfrm>
            <a:custGeom>
              <a:avLst/>
              <a:gdLst>
                <a:gd name="T0" fmla="*/ 2 w 13"/>
                <a:gd name="T1" fmla="*/ 4 h 5"/>
                <a:gd name="T2" fmla="*/ 12 w 13"/>
                <a:gd name="T3" fmla="*/ 2 h 5"/>
                <a:gd name="T4" fmla="*/ 11 w 13"/>
                <a:gd name="T5" fmla="*/ 0 h 5"/>
                <a:gd name="T6" fmla="*/ 1 w 13"/>
                <a:gd name="T7" fmla="*/ 3 h 5"/>
                <a:gd name="T8" fmla="*/ 2 w 13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2" y="4"/>
                  </a:moveTo>
                  <a:cubicBezTo>
                    <a:pt x="5" y="4"/>
                    <a:pt x="8" y="3"/>
                    <a:pt x="12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8" y="1"/>
                    <a:pt x="5" y="2"/>
                    <a:pt x="1" y="3"/>
                  </a:cubicBezTo>
                  <a:cubicBezTo>
                    <a:pt x="0" y="3"/>
                    <a:pt x="1" y="5"/>
                    <a:pt x="2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354"/>
            <p:cNvSpPr/>
            <p:nvPr/>
          </p:nvSpPr>
          <p:spPr bwMode="auto">
            <a:xfrm>
              <a:off x="2303" y="2474"/>
              <a:ext cx="651" cy="199"/>
            </a:xfrm>
            <a:custGeom>
              <a:avLst/>
              <a:gdLst>
                <a:gd name="T0" fmla="*/ 1 w 275"/>
                <a:gd name="T1" fmla="*/ 45 h 84"/>
                <a:gd name="T2" fmla="*/ 28 w 275"/>
                <a:gd name="T3" fmla="*/ 64 h 84"/>
                <a:gd name="T4" fmla="*/ 100 w 275"/>
                <a:gd name="T5" fmla="*/ 78 h 84"/>
                <a:gd name="T6" fmla="*/ 188 w 275"/>
                <a:gd name="T7" fmla="*/ 84 h 84"/>
                <a:gd name="T8" fmla="*/ 254 w 275"/>
                <a:gd name="T9" fmla="*/ 74 h 84"/>
                <a:gd name="T10" fmla="*/ 270 w 275"/>
                <a:gd name="T11" fmla="*/ 46 h 84"/>
                <a:gd name="T12" fmla="*/ 217 w 275"/>
                <a:gd name="T13" fmla="*/ 10 h 84"/>
                <a:gd name="T14" fmla="*/ 112 w 275"/>
                <a:gd name="T15" fmla="*/ 2 h 84"/>
                <a:gd name="T16" fmla="*/ 21 w 275"/>
                <a:gd name="T17" fmla="*/ 22 h 84"/>
                <a:gd name="T18" fmla="*/ 6 w 275"/>
                <a:gd name="T19" fmla="*/ 32 h 84"/>
                <a:gd name="T20" fmla="*/ 1 w 275"/>
                <a:gd name="T21" fmla="*/ 45 h 84"/>
                <a:gd name="T22" fmla="*/ 5 w 275"/>
                <a:gd name="T23" fmla="*/ 45 h 84"/>
                <a:gd name="T24" fmla="*/ 10 w 275"/>
                <a:gd name="T25" fmla="*/ 34 h 84"/>
                <a:gd name="T26" fmla="*/ 26 w 275"/>
                <a:gd name="T27" fmla="*/ 24 h 84"/>
                <a:gd name="T28" fmla="*/ 70 w 275"/>
                <a:gd name="T29" fmla="*/ 11 h 84"/>
                <a:gd name="T30" fmla="*/ 181 w 275"/>
                <a:gd name="T31" fmla="*/ 7 h 84"/>
                <a:gd name="T32" fmla="*/ 262 w 275"/>
                <a:gd name="T33" fmla="*/ 39 h 84"/>
                <a:gd name="T34" fmla="*/ 267 w 275"/>
                <a:gd name="T35" fmla="*/ 59 h 84"/>
                <a:gd name="T36" fmla="*/ 250 w 275"/>
                <a:gd name="T37" fmla="*/ 71 h 84"/>
                <a:gd name="T38" fmla="*/ 188 w 275"/>
                <a:gd name="T39" fmla="*/ 80 h 84"/>
                <a:gd name="T40" fmla="*/ 107 w 275"/>
                <a:gd name="T41" fmla="*/ 75 h 84"/>
                <a:gd name="T42" fmla="*/ 36 w 275"/>
                <a:gd name="T43" fmla="*/ 62 h 84"/>
                <a:gd name="T44" fmla="*/ 5 w 275"/>
                <a:gd name="T45" fmla="*/ 45 h 84"/>
                <a:gd name="T46" fmla="*/ 1 w 275"/>
                <a:gd name="T47" fmla="*/ 4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5" h="84">
                  <a:moveTo>
                    <a:pt x="1" y="45"/>
                  </a:moveTo>
                  <a:cubicBezTo>
                    <a:pt x="0" y="56"/>
                    <a:pt x="21" y="61"/>
                    <a:pt x="28" y="64"/>
                  </a:cubicBezTo>
                  <a:cubicBezTo>
                    <a:pt x="52" y="71"/>
                    <a:pt x="76" y="75"/>
                    <a:pt x="100" y="78"/>
                  </a:cubicBezTo>
                  <a:cubicBezTo>
                    <a:pt x="129" y="82"/>
                    <a:pt x="158" y="84"/>
                    <a:pt x="188" y="84"/>
                  </a:cubicBezTo>
                  <a:cubicBezTo>
                    <a:pt x="209" y="83"/>
                    <a:pt x="233" y="82"/>
                    <a:pt x="254" y="74"/>
                  </a:cubicBezTo>
                  <a:cubicBezTo>
                    <a:pt x="266" y="69"/>
                    <a:pt x="275" y="60"/>
                    <a:pt x="270" y="46"/>
                  </a:cubicBezTo>
                  <a:cubicBezTo>
                    <a:pt x="262" y="24"/>
                    <a:pt x="238" y="15"/>
                    <a:pt x="217" y="10"/>
                  </a:cubicBezTo>
                  <a:cubicBezTo>
                    <a:pt x="183" y="1"/>
                    <a:pt x="147" y="0"/>
                    <a:pt x="112" y="2"/>
                  </a:cubicBezTo>
                  <a:cubicBezTo>
                    <a:pt x="81" y="4"/>
                    <a:pt x="49" y="9"/>
                    <a:pt x="21" y="22"/>
                  </a:cubicBezTo>
                  <a:cubicBezTo>
                    <a:pt x="16" y="25"/>
                    <a:pt x="11" y="28"/>
                    <a:pt x="6" y="32"/>
                  </a:cubicBezTo>
                  <a:cubicBezTo>
                    <a:pt x="2" y="36"/>
                    <a:pt x="2" y="39"/>
                    <a:pt x="1" y="45"/>
                  </a:cubicBezTo>
                  <a:cubicBezTo>
                    <a:pt x="1" y="48"/>
                    <a:pt x="5" y="48"/>
                    <a:pt x="5" y="45"/>
                  </a:cubicBezTo>
                  <a:cubicBezTo>
                    <a:pt x="6" y="39"/>
                    <a:pt x="6" y="38"/>
                    <a:pt x="10" y="34"/>
                  </a:cubicBezTo>
                  <a:cubicBezTo>
                    <a:pt x="15" y="30"/>
                    <a:pt x="20" y="27"/>
                    <a:pt x="26" y="24"/>
                  </a:cubicBezTo>
                  <a:cubicBezTo>
                    <a:pt x="39" y="18"/>
                    <a:pt x="55" y="14"/>
                    <a:pt x="70" y="11"/>
                  </a:cubicBezTo>
                  <a:cubicBezTo>
                    <a:pt x="106" y="4"/>
                    <a:pt x="144" y="3"/>
                    <a:pt x="181" y="7"/>
                  </a:cubicBezTo>
                  <a:cubicBezTo>
                    <a:pt x="207" y="10"/>
                    <a:pt x="246" y="15"/>
                    <a:pt x="262" y="39"/>
                  </a:cubicBezTo>
                  <a:cubicBezTo>
                    <a:pt x="266" y="45"/>
                    <a:pt x="270" y="52"/>
                    <a:pt x="267" y="59"/>
                  </a:cubicBezTo>
                  <a:cubicBezTo>
                    <a:pt x="264" y="65"/>
                    <a:pt x="256" y="69"/>
                    <a:pt x="250" y="71"/>
                  </a:cubicBezTo>
                  <a:cubicBezTo>
                    <a:pt x="230" y="79"/>
                    <a:pt x="208" y="79"/>
                    <a:pt x="188" y="80"/>
                  </a:cubicBezTo>
                  <a:cubicBezTo>
                    <a:pt x="161" y="80"/>
                    <a:pt x="134" y="78"/>
                    <a:pt x="107" y="75"/>
                  </a:cubicBezTo>
                  <a:cubicBezTo>
                    <a:pt x="83" y="72"/>
                    <a:pt x="59" y="68"/>
                    <a:pt x="36" y="62"/>
                  </a:cubicBezTo>
                  <a:cubicBezTo>
                    <a:pt x="31" y="60"/>
                    <a:pt x="4" y="54"/>
                    <a:pt x="5" y="45"/>
                  </a:cubicBezTo>
                  <a:cubicBezTo>
                    <a:pt x="5" y="43"/>
                    <a:pt x="2" y="43"/>
                    <a:pt x="1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355"/>
            <p:cNvSpPr/>
            <p:nvPr/>
          </p:nvSpPr>
          <p:spPr bwMode="auto">
            <a:xfrm>
              <a:off x="2307" y="2543"/>
              <a:ext cx="647" cy="429"/>
            </a:xfrm>
            <a:custGeom>
              <a:avLst/>
              <a:gdLst>
                <a:gd name="T0" fmla="*/ 0 w 273"/>
                <a:gd name="T1" fmla="*/ 19 h 181"/>
                <a:gd name="T2" fmla="*/ 21 w 273"/>
                <a:gd name="T3" fmla="*/ 96 h 181"/>
                <a:gd name="T4" fmla="*/ 41 w 273"/>
                <a:gd name="T5" fmla="*/ 134 h 181"/>
                <a:gd name="T6" fmla="*/ 63 w 273"/>
                <a:gd name="T7" fmla="*/ 162 h 181"/>
                <a:gd name="T8" fmla="*/ 119 w 273"/>
                <a:gd name="T9" fmla="*/ 178 h 181"/>
                <a:gd name="T10" fmla="*/ 176 w 273"/>
                <a:gd name="T11" fmla="*/ 181 h 181"/>
                <a:gd name="T12" fmla="*/ 227 w 273"/>
                <a:gd name="T13" fmla="*/ 174 h 181"/>
                <a:gd name="T14" fmla="*/ 248 w 273"/>
                <a:gd name="T15" fmla="*/ 146 h 181"/>
                <a:gd name="T16" fmla="*/ 273 w 273"/>
                <a:gd name="T17" fmla="*/ 45 h 181"/>
                <a:gd name="T18" fmla="*/ 258 w 273"/>
                <a:gd name="T19" fmla="*/ 2 h 181"/>
                <a:gd name="T20" fmla="*/ 256 w 273"/>
                <a:gd name="T21" fmla="*/ 5 h 181"/>
                <a:gd name="T22" fmla="*/ 269 w 273"/>
                <a:gd name="T23" fmla="*/ 43 h 181"/>
                <a:gd name="T24" fmla="*/ 260 w 273"/>
                <a:gd name="T25" fmla="*/ 98 h 181"/>
                <a:gd name="T26" fmla="*/ 242 w 273"/>
                <a:gd name="T27" fmla="*/ 149 h 181"/>
                <a:gd name="T28" fmla="*/ 232 w 273"/>
                <a:gd name="T29" fmla="*/ 165 h 181"/>
                <a:gd name="T30" fmla="*/ 212 w 273"/>
                <a:gd name="T31" fmla="*/ 175 h 181"/>
                <a:gd name="T32" fmla="*/ 149 w 273"/>
                <a:gd name="T33" fmla="*/ 177 h 181"/>
                <a:gd name="T34" fmla="*/ 87 w 273"/>
                <a:gd name="T35" fmla="*/ 169 h 181"/>
                <a:gd name="T36" fmla="*/ 35 w 273"/>
                <a:gd name="T37" fmla="*/ 113 h 181"/>
                <a:gd name="T38" fmla="*/ 4 w 273"/>
                <a:gd name="T39" fmla="*/ 26 h 181"/>
                <a:gd name="T40" fmla="*/ 4 w 273"/>
                <a:gd name="T41" fmla="*/ 19 h 181"/>
                <a:gd name="T42" fmla="*/ 0 w 273"/>
                <a:gd name="T43" fmla="*/ 1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3" h="181">
                  <a:moveTo>
                    <a:pt x="0" y="19"/>
                  </a:moveTo>
                  <a:cubicBezTo>
                    <a:pt x="0" y="47"/>
                    <a:pt x="10" y="72"/>
                    <a:pt x="21" y="96"/>
                  </a:cubicBezTo>
                  <a:cubicBezTo>
                    <a:pt x="28" y="109"/>
                    <a:pt x="35" y="121"/>
                    <a:pt x="41" y="134"/>
                  </a:cubicBezTo>
                  <a:cubicBezTo>
                    <a:pt x="47" y="145"/>
                    <a:pt x="53" y="154"/>
                    <a:pt x="63" y="162"/>
                  </a:cubicBezTo>
                  <a:cubicBezTo>
                    <a:pt x="78" y="174"/>
                    <a:pt x="99" y="177"/>
                    <a:pt x="119" y="178"/>
                  </a:cubicBezTo>
                  <a:cubicBezTo>
                    <a:pt x="138" y="180"/>
                    <a:pt x="157" y="181"/>
                    <a:pt x="176" y="181"/>
                  </a:cubicBezTo>
                  <a:cubicBezTo>
                    <a:pt x="193" y="181"/>
                    <a:pt x="212" y="181"/>
                    <a:pt x="227" y="174"/>
                  </a:cubicBezTo>
                  <a:cubicBezTo>
                    <a:pt x="238" y="169"/>
                    <a:pt x="243" y="156"/>
                    <a:pt x="248" y="146"/>
                  </a:cubicBezTo>
                  <a:cubicBezTo>
                    <a:pt x="262" y="115"/>
                    <a:pt x="272" y="79"/>
                    <a:pt x="273" y="45"/>
                  </a:cubicBezTo>
                  <a:cubicBezTo>
                    <a:pt x="273" y="30"/>
                    <a:pt x="272" y="10"/>
                    <a:pt x="258" y="2"/>
                  </a:cubicBezTo>
                  <a:cubicBezTo>
                    <a:pt x="256" y="0"/>
                    <a:pt x="254" y="4"/>
                    <a:pt x="256" y="5"/>
                  </a:cubicBezTo>
                  <a:cubicBezTo>
                    <a:pt x="268" y="12"/>
                    <a:pt x="269" y="30"/>
                    <a:pt x="269" y="43"/>
                  </a:cubicBezTo>
                  <a:cubicBezTo>
                    <a:pt x="269" y="61"/>
                    <a:pt x="265" y="80"/>
                    <a:pt x="260" y="98"/>
                  </a:cubicBezTo>
                  <a:cubicBezTo>
                    <a:pt x="256" y="116"/>
                    <a:pt x="250" y="133"/>
                    <a:pt x="242" y="149"/>
                  </a:cubicBezTo>
                  <a:cubicBezTo>
                    <a:pt x="239" y="155"/>
                    <a:pt x="236" y="160"/>
                    <a:pt x="232" y="165"/>
                  </a:cubicBezTo>
                  <a:cubicBezTo>
                    <a:pt x="227" y="171"/>
                    <a:pt x="219" y="173"/>
                    <a:pt x="212" y="175"/>
                  </a:cubicBezTo>
                  <a:cubicBezTo>
                    <a:pt x="191" y="179"/>
                    <a:pt x="169" y="178"/>
                    <a:pt x="149" y="177"/>
                  </a:cubicBezTo>
                  <a:cubicBezTo>
                    <a:pt x="128" y="175"/>
                    <a:pt x="107" y="175"/>
                    <a:pt x="87" y="169"/>
                  </a:cubicBezTo>
                  <a:cubicBezTo>
                    <a:pt x="59" y="162"/>
                    <a:pt x="48" y="137"/>
                    <a:pt x="35" y="113"/>
                  </a:cubicBezTo>
                  <a:cubicBezTo>
                    <a:pt x="20" y="86"/>
                    <a:pt x="6" y="58"/>
                    <a:pt x="4" y="26"/>
                  </a:cubicBezTo>
                  <a:cubicBezTo>
                    <a:pt x="4" y="24"/>
                    <a:pt x="4" y="22"/>
                    <a:pt x="4" y="19"/>
                  </a:cubicBezTo>
                  <a:cubicBezTo>
                    <a:pt x="4" y="17"/>
                    <a:pt x="0" y="17"/>
                    <a:pt x="0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356"/>
            <p:cNvSpPr/>
            <p:nvPr/>
          </p:nvSpPr>
          <p:spPr bwMode="auto">
            <a:xfrm>
              <a:off x="2317" y="2557"/>
              <a:ext cx="615" cy="67"/>
            </a:xfrm>
            <a:custGeom>
              <a:avLst/>
              <a:gdLst>
                <a:gd name="T0" fmla="*/ 5 w 260"/>
                <a:gd name="T1" fmla="*/ 21 h 28"/>
                <a:gd name="T2" fmla="*/ 126 w 260"/>
                <a:gd name="T3" fmla="*/ 7 h 28"/>
                <a:gd name="T4" fmla="*/ 196 w 260"/>
                <a:gd name="T5" fmla="*/ 9 h 28"/>
                <a:gd name="T6" fmla="*/ 257 w 260"/>
                <a:gd name="T7" fmla="*/ 27 h 28"/>
                <a:gd name="T8" fmla="*/ 258 w 260"/>
                <a:gd name="T9" fmla="*/ 24 h 28"/>
                <a:gd name="T10" fmla="*/ 194 w 260"/>
                <a:gd name="T11" fmla="*/ 4 h 28"/>
                <a:gd name="T12" fmla="*/ 123 w 260"/>
                <a:gd name="T13" fmla="*/ 3 h 28"/>
                <a:gd name="T14" fmla="*/ 3 w 260"/>
                <a:gd name="T15" fmla="*/ 18 h 28"/>
                <a:gd name="T16" fmla="*/ 5 w 260"/>
                <a:gd name="T17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0" h="28">
                  <a:moveTo>
                    <a:pt x="5" y="21"/>
                  </a:moveTo>
                  <a:cubicBezTo>
                    <a:pt x="42" y="3"/>
                    <a:pt x="86" y="7"/>
                    <a:pt x="126" y="7"/>
                  </a:cubicBezTo>
                  <a:cubicBezTo>
                    <a:pt x="150" y="7"/>
                    <a:pt x="173" y="5"/>
                    <a:pt x="196" y="9"/>
                  </a:cubicBezTo>
                  <a:cubicBezTo>
                    <a:pt x="217" y="12"/>
                    <a:pt x="238" y="19"/>
                    <a:pt x="257" y="27"/>
                  </a:cubicBezTo>
                  <a:cubicBezTo>
                    <a:pt x="259" y="28"/>
                    <a:pt x="260" y="25"/>
                    <a:pt x="258" y="24"/>
                  </a:cubicBezTo>
                  <a:cubicBezTo>
                    <a:pt x="237" y="15"/>
                    <a:pt x="216" y="8"/>
                    <a:pt x="194" y="4"/>
                  </a:cubicBezTo>
                  <a:cubicBezTo>
                    <a:pt x="170" y="0"/>
                    <a:pt x="146" y="3"/>
                    <a:pt x="123" y="3"/>
                  </a:cubicBezTo>
                  <a:cubicBezTo>
                    <a:pt x="83" y="3"/>
                    <a:pt x="40" y="0"/>
                    <a:pt x="3" y="18"/>
                  </a:cubicBezTo>
                  <a:cubicBezTo>
                    <a:pt x="0" y="19"/>
                    <a:pt x="2" y="22"/>
                    <a:pt x="5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357"/>
            <p:cNvSpPr/>
            <p:nvPr/>
          </p:nvSpPr>
          <p:spPr bwMode="auto">
            <a:xfrm>
              <a:off x="2523" y="2187"/>
              <a:ext cx="130" cy="209"/>
            </a:xfrm>
            <a:custGeom>
              <a:avLst/>
              <a:gdLst>
                <a:gd name="T0" fmla="*/ 24 w 55"/>
                <a:gd name="T1" fmla="*/ 85 h 88"/>
                <a:gd name="T2" fmla="*/ 35 w 55"/>
                <a:gd name="T3" fmla="*/ 57 h 88"/>
                <a:gd name="T4" fmla="*/ 50 w 55"/>
                <a:gd name="T5" fmla="*/ 33 h 88"/>
                <a:gd name="T6" fmla="*/ 16 w 55"/>
                <a:gd name="T7" fmla="*/ 0 h 88"/>
                <a:gd name="T8" fmla="*/ 15 w 55"/>
                <a:gd name="T9" fmla="*/ 4 h 88"/>
                <a:gd name="T10" fmla="*/ 30 w 55"/>
                <a:gd name="T11" fmla="*/ 15 h 88"/>
                <a:gd name="T12" fmla="*/ 25 w 55"/>
                <a:gd name="T13" fmla="*/ 25 h 88"/>
                <a:gd name="T14" fmla="*/ 12 w 55"/>
                <a:gd name="T15" fmla="*/ 38 h 88"/>
                <a:gd name="T16" fmla="*/ 19 w 55"/>
                <a:gd name="T17" fmla="*/ 82 h 88"/>
                <a:gd name="T18" fmla="*/ 23 w 55"/>
                <a:gd name="T19" fmla="*/ 81 h 88"/>
                <a:gd name="T20" fmla="*/ 11 w 55"/>
                <a:gd name="T21" fmla="*/ 48 h 88"/>
                <a:gd name="T22" fmla="*/ 29 w 55"/>
                <a:gd name="T23" fmla="*/ 26 h 88"/>
                <a:gd name="T24" fmla="*/ 16 w 55"/>
                <a:gd name="T25" fmla="*/ 0 h 88"/>
                <a:gd name="T26" fmla="*/ 15 w 55"/>
                <a:gd name="T27" fmla="*/ 4 h 88"/>
                <a:gd name="T28" fmla="*/ 44 w 55"/>
                <a:gd name="T29" fmla="*/ 19 h 88"/>
                <a:gd name="T30" fmla="*/ 35 w 55"/>
                <a:gd name="T31" fmla="*/ 52 h 88"/>
                <a:gd name="T32" fmla="*/ 20 w 55"/>
                <a:gd name="T33" fmla="*/ 86 h 88"/>
                <a:gd name="T34" fmla="*/ 24 w 55"/>
                <a:gd name="T35" fmla="*/ 8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88">
                  <a:moveTo>
                    <a:pt x="24" y="85"/>
                  </a:moveTo>
                  <a:cubicBezTo>
                    <a:pt x="19" y="72"/>
                    <a:pt x="25" y="65"/>
                    <a:pt x="35" y="57"/>
                  </a:cubicBezTo>
                  <a:cubicBezTo>
                    <a:pt x="42" y="51"/>
                    <a:pt x="48" y="44"/>
                    <a:pt x="50" y="33"/>
                  </a:cubicBezTo>
                  <a:cubicBezTo>
                    <a:pt x="55" y="13"/>
                    <a:pt x="32" y="3"/>
                    <a:pt x="16" y="0"/>
                  </a:cubicBezTo>
                  <a:cubicBezTo>
                    <a:pt x="14" y="0"/>
                    <a:pt x="13" y="3"/>
                    <a:pt x="15" y="4"/>
                  </a:cubicBezTo>
                  <a:cubicBezTo>
                    <a:pt x="20" y="6"/>
                    <a:pt x="30" y="8"/>
                    <a:pt x="30" y="15"/>
                  </a:cubicBezTo>
                  <a:cubicBezTo>
                    <a:pt x="31" y="18"/>
                    <a:pt x="27" y="22"/>
                    <a:pt x="25" y="25"/>
                  </a:cubicBezTo>
                  <a:cubicBezTo>
                    <a:pt x="21" y="29"/>
                    <a:pt x="15" y="33"/>
                    <a:pt x="12" y="38"/>
                  </a:cubicBezTo>
                  <a:cubicBezTo>
                    <a:pt x="0" y="54"/>
                    <a:pt x="14" y="67"/>
                    <a:pt x="19" y="82"/>
                  </a:cubicBezTo>
                  <a:cubicBezTo>
                    <a:pt x="20" y="84"/>
                    <a:pt x="24" y="83"/>
                    <a:pt x="23" y="81"/>
                  </a:cubicBezTo>
                  <a:cubicBezTo>
                    <a:pt x="19" y="70"/>
                    <a:pt x="9" y="60"/>
                    <a:pt x="11" y="48"/>
                  </a:cubicBezTo>
                  <a:cubicBezTo>
                    <a:pt x="13" y="39"/>
                    <a:pt x="23" y="32"/>
                    <a:pt x="29" y="26"/>
                  </a:cubicBezTo>
                  <a:cubicBezTo>
                    <a:pt x="40" y="13"/>
                    <a:pt x="30" y="5"/>
                    <a:pt x="16" y="0"/>
                  </a:cubicBezTo>
                  <a:cubicBezTo>
                    <a:pt x="16" y="2"/>
                    <a:pt x="16" y="3"/>
                    <a:pt x="15" y="4"/>
                  </a:cubicBezTo>
                  <a:cubicBezTo>
                    <a:pt x="26" y="6"/>
                    <a:pt x="37" y="10"/>
                    <a:pt x="44" y="19"/>
                  </a:cubicBezTo>
                  <a:cubicBezTo>
                    <a:pt x="52" y="30"/>
                    <a:pt x="44" y="44"/>
                    <a:pt x="35" y="52"/>
                  </a:cubicBezTo>
                  <a:cubicBezTo>
                    <a:pt x="24" y="62"/>
                    <a:pt x="13" y="70"/>
                    <a:pt x="20" y="86"/>
                  </a:cubicBezTo>
                  <a:cubicBezTo>
                    <a:pt x="21" y="88"/>
                    <a:pt x="25" y="87"/>
                    <a:pt x="24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358"/>
            <p:cNvSpPr/>
            <p:nvPr/>
          </p:nvSpPr>
          <p:spPr bwMode="auto">
            <a:xfrm>
              <a:off x="2653" y="2109"/>
              <a:ext cx="199" cy="313"/>
            </a:xfrm>
            <a:custGeom>
              <a:avLst/>
              <a:gdLst>
                <a:gd name="T0" fmla="*/ 3 w 84"/>
                <a:gd name="T1" fmla="*/ 9 h 132"/>
                <a:gd name="T2" fmla="*/ 38 w 84"/>
                <a:gd name="T3" fmla="*/ 32 h 132"/>
                <a:gd name="T4" fmla="*/ 16 w 84"/>
                <a:gd name="T5" fmla="*/ 70 h 132"/>
                <a:gd name="T6" fmla="*/ 6 w 84"/>
                <a:gd name="T7" fmla="*/ 107 h 132"/>
                <a:gd name="T8" fmla="*/ 38 w 84"/>
                <a:gd name="T9" fmla="*/ 131 h 132"/>
                <a:gd name="T10" fmla="*/ 40 w 84"/>
                <a:gd name="T11" fmla="*/ 128 h 132"/>
                <a:gd name="T12" fmla="*/ 75 w 84"/>
                <a:gd name="T13" fmla="*/ 40 h 132"/>
                <a:gd name="T14" fmla="*/ 4 w 84"/>
                <a:gd name="T15" fmla="*/ 5 h 132"/>
                <a:gd name="T16" fmla="*/ 5 w 84"/>
                <a:gd name="T17" fmla="*/ 9 h 132"/>
                <a:gd name="T18" fmla="*/ 56 w 84"/>
                <a:gd name="T19" fmla="*/ 11 h 132"/>
                <a:gd name="T20" fmla="*/ 72 w 84"/>
                <a:gd name="T21" fmla="*/ 33 h 132"/>
                <a:gd name="T22" fmla="*/ 61 w 84"/>
                <a:gd name="T23" fmla="*/ 57 h 132"/>
                <a:gd name="T24" fmla="*/ 38 w 84"/>
                <a:gd name="T25" fmla="*/ 131 h 132"/>
                <a:gd name="T26" fmla="*/ 39 w 84"/>
                <a:gd name="T27" fmla="*/ 127 h 132"/>
                <a:gd name="T28" fmla="*/ 10 w 84"/>
                <a:gd name="T29" fmla="*/ 90 h 132"/>
                <a:gd name="T30" fmla="*/ 37 w 84"/>
                <a:gd name="T31" fmla="*/ 45 h 132"/>
                <a:gd name="T32" fmla="*/ 39 w 84"/>
                <a:gd name="T33" fmla="*/ 19 h 132"/>
                <a:gd name="T34" fmla="*/ 3 w 84"/>
                <a:gd name="T35" fmla="*/ 5 h 132"/>
                <a:gd name="T36" fmla="*/ 3 w 84"/>
                <a:gd name="T37" fmla="*/ 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32">
                  <a:moveTo>
                    <a:pt x="3" y="9"/>
                  </a:moveTo>
                  <a:cubicBezTo>
                    <a:pt x="16" y="10"/>
                    <a:pt x="40" y="14"/>
                    <a:pt x="38" y="32"/>
                  </a:cubicBezTo>
                  <a:cubicBezTo>
                    <a:pt x="35" y="47"/>
                    <a:pt x="24" y="59"/>
                    <a:pt x="16" y="70"/>
                  </a:cubicBezTo>
                  <a:cubicBezTo>
                    <a:pt x="8" y="81"/>
                    <a:pt x="2" y="94"/>
                    <a:pt x="6" y="107"/>
                  </a:cubicBezTo>
                  <a:cubicBezTo>
                    <a:pt x="10" y="121"/>
                    <a:pt x="26" y="127"/>
                    <a:pt x="38" y="131"/>
                  </a:cubicBezTo>
                  <a:cubicBezTo>
                    <a:pt x="40" y="132"/>
                    <a:pt x="42" y="129"/>
                    <a:pt x="40" y="128"/>
                  </a:cubicBezTo>
                  <a:cubicBezTo>
                    <a:pt x="0" y="96"/>
                    <a:pt x="69" y="70"/>
                    <a:pt x="75" y="40"/>
                  </a:cubicBezTo>
                  <a:cubicBezTo>
                    <a:pt x="84" y="0"/>
                    <a:pt x="28" y="1"/>
                    <a:pt x="4" y="5"/>
                  </a:cubicBezTo>
                  <a:cubicBezTo>
                    <a:pt x="1" y="5"/>
                    <a:pt x="2" y="9"/>
                    <a:pt x="5" y="9"/>
                  </a:cubicBezTo>
                  <a:cubicBezTo>
                    <a:pt x="21" y="6"/>
                    <a:pt x="40" y="5"/>
                    <a:pt x="56" y="11"/>
                  </a:cubicBezTo>
                  <a:cubicBezTo>
                    <a:pt x="66" y="15"/>
                    <a:pt x="72" y="22"/>
                    <a:pt x="72" y="33"/>
                  </a:cubicBezTo>
                  <a:cubicBezTo>
                    <a:pt x="73" y="42"/>
                    <a:pt x="67" y="50"/>
                    <a:pt x="61" y="57"/>
                  </a:cubicBezTo>
                  <a:cubicBezTo>
                    <a:pt x="42" y="77"/>
                    <a:pt x="4" y="105"/>
                    <a:pt x="38" y="131"/>
                  </a:cubicBezTo>
                  <a:cubicBezTo>
                    <a:pt x="38" y="130"/>
                    <a:pt x="39" y="128"/>
                    <a:pt x="39" y="127"/>
                  </a:cubicBezTo>
                  <a:cubicBezTo>
                    <a:pt x="21" y="122"/>
                    <a:pt x="4" y="111"/>
                    <a:pt x="10" y="90"/>
                  </a:cubicBezTo>
                  <a:cubicBezTo>
                    <a:pt x="15" y="73"/>
                    <a:pt x="29" y="60"/>
                    <a:pt x="37" y="45"/>
                  </a:cubicBezTo>
                  <a:cubicBezTo>
                    <a:pt x="41" y="37"/>
                    <a:pt x="44" y="27"/>
                    <a:pt x="39" y="19"/>
                  </a:cubicBezTo>
                  <a:cubicBezTo>
                    <a:pt x="32" y="8"/>
                    <a:pt x="14" y="6"/>
                    <a:pt x="3" y="5"/>
                  </a:cubicBezTo>
                  <a:cubicBezTo>
                    <a:pt x="0" y="4"/>
                    <a:pt x="0" y="8"/>
                    <a:pt x="3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359"/>
            <p:cNvSpPr/>
            <p:nvPr/>
          </p:nvSpPr>
          <p:spPr bwMode="auto">
            <a:xfrm>
              <a:off x="2596" y="2747"/>
              <a:ext cx="126" cy="104"/>
            </a:xfrm>
            <a:custGeom>
              <a:avLst/>
              <a:gdLst>
                <a:gd name="T0" fmla="*/ 18 w 53"/>
                <a:gd name="T1" fmla="*/ 3 h 44"/>
                <a:gd name="T2" fmla="*/ 6 w 53"/>
                <a:gd name="T3" fmla="*/ 24 h 44"/>
                <a:gd name="T4" fmla="*/ 43 w 53"/>
                <a:gd name="T5" fmla="*/ 35 h 44"/>
                <a:gd name="T6" fmla="*/ 42 w 53"/>
                <a:gd name="T7" fmla="*/ 6 h 44"/>
                <a:gd name="T8" fmla="*/ 21 w 53"/>
                <a:gd name="T9" fmla="*/ 3 h 44"/>
                <a:gd name="T10" fmla="*/ 18 w 53"/>
                <a:gd name="T11" fmla="*/ 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44">
                  <a:moveTo>
                    <a:pt x="18" y="3"/>
                  </a:moveTo>
                  <a:cubicBezTo>
                    <a:pt x="8" y="5"/>
                    <a:pt x="0" y="15"/>
                    <a:pt x="6" y="24"/>
                  </a:cubicBezTo>
                  <a:cubicBezTo>
                    <a:pt x="13" y="36"/>
                    <a:pt x="31" y="44"/>
                    <a:pt x="43" y="35"/>
                  </a:cubicBezTo>
                  <a:cubicBezTo>
                    <a:pt x="53" y="28"/>
                    <a:pt x="50" y="13"/>
                    <a:pt x="42" y="6"/>
                  </a:cubicBezTo>
                  <a:cubicBezTo>
                    <a:pt x="34" y="0"/>
                    <a:pt x="30" y="2"/>
                    <a:pt x="21" y="3"/>
                  </a:cubicBezTo>
                  <a:lnTo>
                    <a:pt x="18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360"/>
            <p:cNvSpPr/>
            <p:nvPr/>
          </p:nvSpPr>
          <p:spPr bwMode="auto">
            <a:xfrm>
              <a:off x="2582" y="2714"/>
              <a:ext cx="26" cy="26"/>
            </a:xfrm>
            <a:custGeom>
              <a:avLst/>
              <a:gdLst>
                <a:gd name="T0" fmla="*/ 10 w 11"/>
                <a:gd name="T1" fmla="*/ 9 h 11"/>
                <a:gd name="T2" fmla="*/ 2 w 11"/>
                <a:gd name="T3" fmla="*/ 1 h 11"/>
                <a:gd name="T4" fmla="*/ 1 w 11"/>
                <a:gd name="T5" fmla="*/ 2 h 11"/>
                <a:gd name="T6" fmla="*/ 9 w 11"/>
                <a:gd name="T7" fmla="*/ 10 h 11"/>
                <a:gd name="T8" fmla="*/ 10 w 11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0" y="9"/>
                  </a:moveTo>
                  <a:cubicBezTo>
                    <a:pt x="7" y="7"/>
                    <a:pt x="5" y="3"/>
                    <a:pt x="2" y="1"/>
                  </a:cubicBezTo>
                  <a:cubicBezTo>
                    <a:pt x="1" y="0"/>
                    <a:pt x="0" y="2"/>
                    <a:pt x="1" y="2"/>
                  </a:cubicBezTo>
                  <a:cubicBezTo>
                    <a:pt x="4" y="4"/>
                    <a:pt x="6" y="8"/>
                    <a:pt x="9" y="10"/>
                  </a:cubicBezTo>
                  <a:cubicBezTo>
                    <a:pt x="9" y="11"/>
                    <a:pt x="11" y="10"/>
                    <a:pt x="10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361"/>
            <p:cNvSpPr/>
            <p:nvPr/>
          </p:nvSpPr>
          <p:spPr bwMode="auto">
            <a:xfrm>
              <a:off x="2745" y="2752"/>
              <a:ext cx="24" cy="21"/>
            </a:xfrm>
            <a:custGeom>
              <a:avLst/>
              <a:gdLst>
                <a:gd name="T0" fmla="*/ 2 w 10"/>
                <a:gd name="T1" fmla="*/ 8 h 9"/>
                <a:gd name="T2" fmla="*/ 9 w 10"/>
                <a:gd name="T3" fmla="*/ 2 h 9"/>
                <a:gd name="T4" fmla="*/ 8 w 10"/>
                <a:gd name="T5" fmla="*/ 1 h 9"/>
                <a:gd name="T6" fmla="*/ 1 w 10"/>
                <a:gd name="T7" fmla="*/ 7 h 9"/>
                <a:gd name="T8" fmla="*/ 2 w 10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2" y="8"/>
                  </a:moveTo>
                  <a:cubicBezTo>
                    <a:pt x="5" y="6"/>
                    <a:pt x="7" y="5"/>
                    <a:pt x="9" y="2"/>
                  </a:cubicBezTo>
                  <a:cubicBezTo>
                    <a:pt x="10" y="2"/>
                    <a:pt x="9" y="0"/>
                    <a:pt x="8" y="1"/>
                  </a:cubicBezTo>
                  <a:cubicBezTo>
                    <a:pt x="6" y="3"/>
                    <a:pt x="4" y="5"/>
                    <a:pt x="1" y="7"/>
                  </a:cubicBezTo>
                  <a:cubicBezTo>
                    <a:pt x="0" y="7"/>
                    <a:pt x="1" y="9"/>
                    <a:pt x="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362"/>
            <p:cNvSpPr/>
            <p:nvPr/>
          </p:nvSpPr>
          <p:spPr bwMode="auto">
            <a:xfrm>
              <a:off x="2707" y="2718"/>
              <a:ext cx="12" cy="19"/>
            </a:xfrm>
            <a:custGeom>
              <a:avLst/>
              <a:gdLst>
                <a:gd name="T0" fmla="*/ 2 w 5"/>
                <a:gd name="T1" fmla="*/ 7 h 8"/>
                <a:gd name="T2" fmla="*/ 5 w 5"/>
                <a:gd name="T3" fmla="*/ 2 h 8"/>
                <a:gd name="T4" fmla="*/ 4 w 5"/>
                <a:gd name="T5" fmla="*/ 0 h 8"/>
                <a:gd name="T6" fmla="*/ 0 w 5"/>
                <a:gd name="T7" fmla="*/ 6 h 8"/>
                <a:gd name="T8" fmla="*/ 2 w 5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2" y="7"/>
                  </a:moveTo>
                  <a:cubicBezTo>
                    <a:pt x="2" y="5"/>
                    <a:pt x="3" y="3"/>
                    <a:pt x="5" y="2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2" y="2"/>
                    <a:pt x="1" y="4"/>
                    <a:pt x="0" y="6"/>
                  </a:cubicBezTo>
                  <a:cubicBezTo>
                    <a:pt x="0" y="7"/>
                    <a:pt x="1" y="8"/>
                    <a:pt x="2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363"/>
            <p:cNvSpPr/>
            <p:nvPr/>
          </p:nvSpPr>
          <p:spPr bwMode="auto">
            <a:xfrm>
              <a:off x="2658" y="2699"/>
              <a:ext cx="9" cy="27"/>
            </a:xfrm>
            <a:custGeom>
              <a:avLst/>
              <a:gdLst>
                <a:gd name="T0" fmla="*/ 2 w 4"/>
                <a:gd name="T1" fmla="*/ 10 h 11"/>
                <a:gd name="T2" fmla="*/ 4 w 4"/>
                <a:gd name="T3" fmla="*/ 1 h 11"/>
                <a:gd name="T4" fmla="*/ 2 w 4"/>
                <a:gd name="T5" fmla="*/ 1 h 11"/>
                <a:gd name="T6" fmla="*/ 0 w 4"/>
                <a:gd name="T7" fmla="*/ 9 h 11"/>
                <a:gd name="T8" fmla="*/ 2 w 4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2" y="10"/>
                  </a:moveTo>
                  <a:cubicBezTo>
                    <a:pt x="2" y="7"/>
                    <a:pt x="4" y="4"/>
                    <a:pt x="4" y="1"/>
                  </a:cubicBezTo>
                  <a:cubicBezTo>
                    <a:pt x="4" y="0"/>
                    <a:pt x="2" y="0"/>
                    <a:pt x="2" y="1"/>
                  </a:cubicBezTo>
                  <a:cubicBezTo>
                    <a:pt x="2" y="4"/>
                    <a:pt x="1" y="7"/>
                    <a:pt x="0" y="9"/>
                  </a:cubicBezTo>
                  <a:cubicBezTo>
                    <a:pt x="0" y="10"/>
                    <a:pt x="2" y="11"/>
                    <a:pt x="2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364"/>
            <p:cNvSpPr/>
            <p:nvPr/>
          </p:nvSpPr>
          <p:spPr bwMode="auto">
            <a:xfrm>
              <a:off x="2935" y="2666"/>
              <a:ext cx="61" cy="95"/>
            </a:xfrm>
            <a:custGeom>
              <a:avLst/>
              <a:gdLst>
                <a:gd name="T0" fmla="*/ 7 w 26"/>
                <a:gd name="T1" fmla="*/ 4 h 40"/>
                <a:gd name="T2" fmla="*/ 21 w 26"/>
                <a:gd name="T3" fmla="*/ 21 h 40"/>
                <a:gd name="T4" fmla="*/ 2 w 26"/>
                <a:gd name="T5" fmla="*/ 36 h 40"/>
                <a:gd name="T6" fmla="*/ 3 w 26"/>
                <a:gd name="T7" fmla="*/ 40 h 40"/>
                <a:gd name="T8" fmla="*/ 25 w 26"/>
                <a:gd name="T9" fmla="*/ 19 h 40"/>
                <a:gd name="T10" fmla="*/ 7 w 26"/>
                <a:gd name="T11" fmla="*/ 0 h 40"/>
                <a:gd name="T12" fmla="*/ 7 w 26"/>
                <a:gd name="T13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40">
                  <a:moveTo>
                    <a:pt x="7" y="4"/>
                  </a:moveTo>
                  <a:cubicBezTo>
                    <a:pt x="17" y="5"/>
                    <a:pt x="22" y="11"/>
                    <a:pt x="21" y="21"/>
                  </a:cubicBezTo>
                  <a:cubicBezTo>
                    <a:pt x="21" y="31"/>
                    <a:pt x="10" y="34"/>
                    <a:pt x="2" y="36"/>
                  </a:cubicBezTo>
                  <a:cubicBezTo>
                    <a:pt x="0" y="37"/>
                    <a:pt x="1" y="40"/>
                    <a:pt x="3" y="40"/>
                  </a:cubicBezTo>
                  <a:cubicBezTo>
                    <a:pt x="15" y="37"/>
                    <a:pt x="24" y="33"/>
                    <a:pt x="25" y="19"/>
                  </a:cubicBezTo>
                  <a:cubicBezTo>
                    <a:pt x="26" y="8"/>
                    <a:pt x="18" y="1"/>
                    <a:pt x="7" y="0"/>
                  </a:cubicBezTo>
                  <a:cubicBezTo>
                    <a:pt x="5" y="0"/>
                    <a:pt x="5" y="4"/>
                    <a:pt x="7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365"/>
            <p:cNvSpPr/>
            <p:nvPr/>
          </p:nvSpPr>
          <p:spPr bwMode="auto">
            <a:xfrm>
              <a:off x="2899" y="2605"/>
              <a:ext cx="135" cy="199"/>
            </a:xfrm>
            <a:custGeom>
              <a:avLst/>
              <a:gdLst>
                <a:gd name="T0" fmla="*/ 13 w 57"/>
                <a:gd name="T1" fmla="*/ 4 h 84"/>
                <a:gd name="T2" fmla="*/ 41 w 57"/>
                <a:gd name="T3" fmla="*/ 15 h 84"/>
                <a:gd name="T4" fmla="*/ 51 w 57"/>
                <a:gd name="T5" fmla="*/ 43 h 84"/>
                <a:gd name="T6" fmla="*/ 4 w 57"/>
                <a:gd name="T7" fmla="*/ 71 h 84"/>
                <a:gd name="T8" fmla="*/ 2 w 57"/>
                <a:gd name="T9" fmla="*/ 75 h 84"/>
                <a:gd name="T10" fmla="*/ 53 w 57"/>
                <a:gd name="T11" fmla="*/ 52 h 84"/>
                <a:gd name="T12" fmla="*/ 48 w 57"/>
                <a:gd name="T13" fmla="*/ 16 h 84"/>
                <a:gd name="T14" fmla="*/ 14 w 57"/>
                <a:gd name="T15" fmla="*/ 1 h 84"/>
                <a:gd name="T16" fmla="*/ 13 w 57"/>
                <a:gd name="T17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84">
                  <a:moveTo>
                    <a:pt x="13" y="4"/>
                  </a:moveTo>
                  <a:cubicBezTo>
                    <a:pt x="24" y="6"/>
                    <a:pt x="33" y="8"/>
                    <a:pt x="41" y="15"/>
                  </a:cubicBezTo>
                  <a:cubicBezTo>
                    <a:pt x="50" y="21"/>
                    <a:pt x="51" y="33"/>
                    <a:pt x="51" y="43"/>
                  </a:cubicBezTo>
                  <a:cubicBezTo>
                    <a:pt x="50" y="64"/>
                    <a:pt x="23" y="81"/>
                    <a:pt x="4" y="71"/>
                  </a:cubicBezTo>
                  <a:cubicBezTo>
                    <a:pt x="2" y="70"/>
                    <a:pt x="0" y="74"/>
                    <a:pt x="2" y="75"/>
                  </a:cubicBezTo>
                  <a:cubicBezTo>
                    <a:pt x="21" y="84"/>
                    <a:pt x="47" y="71"/>
                    <a:pt x="53" y="52"/>
                  </a:cubicBezTo>
                  <a:cubicBezTo>
                    <a:pt x="57" y="40"/>
                    <a:pt x="55" y="26"/>
                    <a:pt x="48" y="16"/>
                  </a:cubicBezTo>
                  <a:cubicBezTo>
                    <a:pt x="40" y="5"/>
                    <a:pt x="26" y="3"/>
                    <a:pt x="14" y="1"/>
                  </a:cubicBezTo>
                  <a:cubicBezTo>
                    <a:pt x="12" y="0"/>
                    <a:pt x="11" y="4"/>
                    <a:pt x="13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366"/>
            <p:cNvSpPr/>
            <p:nvPr/>
          </p:nvSpPr>
          <p:spPr bwMode="auto">
            <a:xfrm>
              <a:off x="2340" y="2560"/>
              <a:ext cx="578" cy="116"/>
            </a:xfrm>
            <a:custGeom>
              <a:avLst/>
              <a:gdLst>
                <a:gd name="T0" fmla="*/ 15 w 244"/>
                <a:gd name="T1" fmla="*/ 23 h 49"/>
                <a:gd name="T2" fmla="*/ 55 w 244"/>
                <a:gd name="T3" fmla="*/ 6 h 49"/>
                <a:gd name="T4" fmla="*/ 46 w 244"/>
                <a:gd name="T5" fmla="*/ 30 h 49"/>
                <a:gd name="T6" fmla="*/ 94 w 244"/>
                <a:gd name="T7" fmla="*/ 4 h 49"/>
                <a:gd name="T8" fmla="*/ 80 w 244"/>
                <a:gd name="T9" fmla="*/ 41 h 49"/>
                <a:gd name="T10" fmla="*/ 138 w 244"/>
                <a:gd name="T11" fmla="*/ 8 h 49"/>
                <a:gd name="T12" fmla="*/ 126 w 244"/>
                <a:gd name="T13" fmla="*/ 40 h 49"/>
                <a:gd name="T14" fmla="*/ 175 w 244"/>
                <a:gd name="T15" fmla="*/ 16 h 49"/>
                <a:gd name="T16" fmla="*/ 170 w 244"/>
                <a:gd name="T17" fmla="*/ 44 h 49"/>
                <a:gd name="T18" fmla="*/ 214 w 244"/>
                <a:gd name="T19" fmla="*/ 19 h 49"/>
                <a:gd name="T20" fmla="*/ 207 w 244"/>
                <a:gd name="T21" fmla="*/ 41 h 49"/>
                <a:gd name="T22" fmla="*/ 234 w 244"/>
                <a:gd name="T23" fmla="*/ 25 h 49"/>
                <a:gd name="T24" fmla="*/ 237 w 244"/>
                <a:gd name="T25" fmla="*/ 27 h 49"/>
                <a:gd name="T26" fmla="*/ 187 w 244"/>
                <a:gd name="T27" fmla="*/ 14 h 49"/>
                <a:gd name="T28" fmla="*/ 107 w 244"/>
                <a:gd name="T29" fmla="*/ 9 h 49"/>
                <a:gd name="T30" fmla="*/ 192 w 244"/>
                <a:gd name="T31" fmla="*/ 25 h 49"/>
                <a:gd name="T32" fmla="*/ 134 w 244"/>
                <a:gd name="T33" fmla="*/ 34 h 49"/>
                <a:gd name="T34" fmla="*/ 138 w 244"/>
                <a:gd name="T35" fmla="*/ 35 h 49"/>
                <a:gd name="T36" fmla="*/ 61 w 244"/>
                <a:gd name="T37" fmla="*/ 16 h 49"/>
                <a:gd name="T38" fmla="*/ 104 w 244"/>
                <a:gd name="T39" fmla="*/ 11 h 49"/>
                <a:gd name="T40" fmla="*/ 12 w 244"/>
                <a:gd name="T41" fmla="*/ 21 h 49"/>
                <a:gd name="T42" fmla="*/ 90 w 244"/>
                <a:gd name="T43" fmla="*/ 18 h 49"/>
                <a:gd name="T44" fmla="*/ 35 w 244"/>
                <a:gd name="T45" fmla="*/ 22 h 49"/>
                <a:gd name="T46" fmla="*/ 107 w 244"/>
                <a:gd name="T47" fmla="*/ 28 h 49"/>
                <a:gd name="T48" fmla="*/ 68 w 244"/>
                <a:gd name="T49" fmla="*/ 19 h 49"/>
                <a:gd name="T50" fmla="*/ 98 w 244"/>
                <a:gd name="T51" fmla="*/ 38 h 49"/>
                <a:gd name="T52" fmla="*/ 163 w 244"/>
                <a:gd name="T53" fmla="*/ 11 h 49"/>
                <a:gd name="T54" fmla="*/ 214 w 244"/>
                <a:gd name="T55" fmla="*/ 27 h 49"/>
                <a:gd name="T56" fmla="*/ 166 w 244"/>
                <a:gd name="T57" fmla="*/ 38 h 49"/>
                <a:gd name="T58" fmla="*/ 228 w 244"/>
                <a:gd name="T59" fmla="*/ 33 h 49"/>
                <a:gd name="T60" fmla="*/ 191 w 244"/>
                <a:gd name="T61" fmla="*/ 35 h 49"/>
                <a:gd name="T62" fmla="*/ 209 w 244"/>
                <a:gd name="T63" fmla="*/ 17 h 49"/>
                <a:gd name="T64" fmla="*/ 74 w 244"/>
                <a:gd name="T65" fmla="*/ 33 h 49"/>
                <a:gd name="T66" fmla="*/ 102 w 244"/>
                <a:gd name="T67" fmla="*/ 31 h 49"/>
                <a:gd name="T68" fmla="*/ 76 w 244"/>
                <a:gd name="T69" fmla="*/ 14 h 49"/>
                <a:gd name="T70" fmla="*/ 73 w 244"/>
                <a:gd name="T71" fmla="*/ 35 h 49"/>
                <a:gd name="T72" fmla="*/ 50 w 244"/>
                <a:gd name="T73" fmla="*/ 19 h 49"/>
                <a:gd name="T74" fmla="*/ 26 w 244"/>
                <a:gd name="T75" fmla="*/ 19 h 49"/>
                <a:gd name="T76" fmla="*/ 61 w 244"/>
                <a:gd name="T77" fmla="*/ 10 h 49"/>
                <a:gd name="T78" fmla="*/ 117 w 244"/>
                <a:gd name="T79" fmla="*/ 13 h 49"/>
                <a:gd name="T80" fmla="*/ 57 w 244"/>
                <a:gd name="T81" fmla="*/ 32 h 49"/>
                <a:gd name="T82" fmla="*/ 157 w 244"/>
                <a:gd name="T83" fmla="*/ 45 h 49"/>
                <a:gd name="T84" fmla="*/ 140 w 244"/>
                <a:gd name="T85" fmla="*/ 27 h 49"/>
                <a:gd name="T86" fmla="*/ 183 w 244"/>
                <a:gd name="T87" fmla="*/ 16 h 49"/>
                <a:gd name="T88" fmla="*/ 130 w 244"/>
                <a:gd name="T89" fmla="*/ 8 h 49"/>
                <a:gd name="T90" fmla="*/ 240 w 244"/>
                <a:gd name="T91" fmla="*/ 28 h 49"/>
                <a:gd name="T92" fmla="*/ 227 w 244"/>
                <a:gd name="T93" fmla="*/ 32 h 49"/>
                <a:gd name="T94" fmla="*/ 227 w 244"/>
                <a:gd name="T95" fmla="*/ 27 h 49"/>
                <a:gd name="T96" fmla="*/ 196 w 244"/>
                <a:gd name="T97" fmla="*/ 41 h 49"/>
                <a:gd name="T98" fmla="*/ 203 w 244"/>
                <a:gd name="T99" fmla="*/ 16 h 49"/>
                <a:gd name="T100" fmla="*/ 155 w 244"/>
                <a:gd name="T101" fmla="*/ 41 h 49"/>
                <a:gd name="T102" fmla="*/ 166 w 244"/>
                <a:gd name="T103" fmla="*/ 11 h 49"/>
                <a:gd name="T104" fmla="*/ 112 w 244"/>
                <a:gd name="T105" fmla="*/ 39 h 49"/>
                <a:gd name="T106" fmla="*/ 117 w 244"/>
                <a:gd name="T107" fmla="*/ 11 h 49"/>
                <a:gd name="T108" fmla="*/ 72 w 244"/>
                <a:gd name="T109" fmla="*/ 33 h 49"/>
                <a:gd name="T110" fmla="*/ 80 w 244"/>
                <a:gd name="T111" fmla="*/ 6 h 49"/>
                <a:gd name="T112" fmla="*/ 33 w 244"/>
                <a:gd name="T113" fmla="*/ 30 h 49"/>
                <a:gd name="T114" fmla="*/ 49 w 244"/>
                <a:gd name="T115" fmla="*/ 6 h 49"/>
                <a:gd name="T116" fmla="*/ 10 w 244"/>
                <a:gd name="T117" fmla="*/ 2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4" h="49">
                  <a:moveTo>
                    <a:pt x="21" y="11"/>
                  </a:moveTo>
                  <a:cubicBezTo>
                    <a:pt x="17" y="14"/>
                    <a:pt x="14" y="17"/>
                    <a:pt x="10" y="20"/>
                  </a:cubicBezTo>
                  <a:cubicBezTo>
                    <a:pt x="8" y="21"/>
                    <a:pt x="10" y="24"/>
                    <a:pt x="12" y="23"/>
                  </a:cubicBezTo>
                  <a:cubicBezTo>
                    <a:pt x="19" y="19"/>
                    <a:pt x="26" y="15"/>
                    <a:pt x="33" y="12"/>
                  </a:cubicBezTo>
                  <a:cubicBezTo>
                    <a:pt x="32" y="11"/>
                    <a:pt x="32" y="10"/>
                    <a:pt x="31" y="9"/>
                  </a:cubicBezTo>
                  <a:cubicBezTo>
                    <a:pt x="24" y="12"/>
                    <a:pt x="19" y="17"/>
                    <a:pt x="15" y="23"/>
                  </a:cubicBezTo>
                  <a:cubicBezTo>
                    <a:pt x="14" y="25"/>
                    <a:pt x="16" y="27"/>
                    <a:pt x="17" y="26"/>
                  </a:cubicBezTo>
                  <a:cubicBezTo>
                    <a:pt x="28" y="19"/>
                    <a:pt x="39" y="14"/>
                    <a:pt x="49" y="6"/>
                  </a:cubicBezTo>
                  <a:cubicBezTo>
                    <a:pt x="51" y="5"/>
                    <a:pt x="49" y="2"/>
                    <a:pt x="47" y="3"/>
                  </a:cubicBezTo>
                  <a:cubicBezTo>
                    <a:pt x="39" y="8"/>
                    <a:pt x="33" y="15"/>
                    <a:pt x="28" y="23"/>
                  </a:cubicBezTo>
                  <a:cubicBezTo>
                    <a:pt x="27" y="25"/>
                    <a:pt x="29" y="27"/>
                    <a:pt x="31" y="26"/>
                  </a:cubicBezTo>
                  <a:cubicBezTo>
                    <a:pt x="39" y="20"/>
                    <a:pt x="48" y="14"/>
                    <a:pt x="55" y="6"/>
                  </a:cubicBezTo>
                  <a:cubicBezTo>
                    <a:pt x="57" y="4"/>
                    <a:pt x="54" y="1"/>
                    <a:pt x="52" y="3"/>
                  </a:cubicBezTo>
                  <a:cubicBezTo>
                    <a:pt x="45" y="12"/>
                    <a:pt x="36" y="20"/>
                    <a:pt x="32" y="31"/>
                  </a:cubicBezTo>
                  <a:cubicBezTo>
                    <a:pt x="32" y="33"/>
                    <a:pt x="34" y="34"/>
                    <a:pt x="36" y="33"/>
                  </a:cubicBezTo>
                  <a:cubicBezTo>
                    <a:pt x="44" y="24"/>
                    <a:pt x="53" y="15"/>
                    <a:pt x="62" y="7"/>
                  </a:cubicBezTo>
                  <a:cubicBezTo>
                    <a:pt x="61" y="7"/>
                    <a:pt x="60" y="6"/>
                    <a:pt x="59" y="5"/>
                  </a:cubicBezTo>
                  <a:cubicBezTo>
                    <a:pt x="54" y="13"/>
                    <a:pt x="48" y="21"/>
                    <a:pt x="46" y="30"/>
                  </a:cubicBezTo>
                  <a:cubicBezTo>
                    <a:pt x="45" y="32"/>
                    <a:pt x="47" y="34"/>
                    <a:pt x="49" y="32"/>
                  </a:cubicBezTo>
                  <a:cubicBezTo>
                    <a:pt x="58" y="22"/>
                    <a:pt x="69" y="14"/>
                    <a:pt x="80" y="6"/>
                  </a:cubicBezTo>
                  <a:cubicBezTo>
                    <a:pt x="79" y="5"/>
                    <a:pt x="78" y="4"/>
                    <a:pt x="77" y="3"/>
                  </a:cubicBezTo>
                  <a:cubicBezTo>
                    <a:pt x="69" y="12"/>
                    <a:pt x="62" y="21"/>
                    <a:pt x="57" y="32"/>
                  </a:cubicBezTo>
                  <a:cubicBezTo>
                    <a:pt x="57" y="34"/>
                    <a:pt x="59" y="36"/>
                    <a:pt x="61" y="34"/>
                  </a:cubicBezTo>
                  <a:cubicBezTo>
                    <a:pt x="72" y="25"/>
                    <a:pt x="83" y="14"/>
                    <a:pt x="94" y="4"/>
                  </a:cubicBezTo>
                  <a:cubicBezTo>
                    <a:pt x="93" y="3"/>
                    <a:pt x="93" y="3"/>
                    <a:pt x="92" y="2"/>
                  </a:cubicBezTo>
                  <a:cubicBezTo>
                    <a:pt x="83" y="11"/>
                    <a:pt x="78" y="23"/>
                    <a:pt x="71" y="34"/>
                  </a:cubicBezTo>
                  <a:cubicBezTo>
                    <a:pt x="70" y="36"/>
                    <a:pt x="73" y="37"/>
                    <a:pt x="75" y="36"/>
                  </a:cubicBezTo>
                  <a:cubicBezTo>
                    <a:pt x="85" y="27"/>
                    <a:pt x="97" y="18"/>
                    <a:pt x="108" y="9"/>
                  </a:cubicBezTo>
                  <a:cubicBezTo>
                    <a:pt x="107" y="8"/>
                    <a:pt x="106" y="7"/>
                    <a:pt x="105" y="6"/>
                  </a:cubicBezTo>
                  <a:cubicBezTo>
                    <a:pt x="95" y="16"/>
                    <a:pt x="89" y="30"/>
                    <a:pt x="80" y="41"/>
                  </a:cubicBezTo>
                  <a:cubicBezTo>
                    <a:pt x="81" y="41"/>
                    <a:pt x="82" y="42"/>
                    <a:pt x="83" y="43"/>
                  </a:cubicBezTo>
                  <a:cubicBezTo>
                    <a:pt x="92" y="31"/>
                    <a:pt x="103" y="20"/>
                    <a:pt x="116" y="11"/>
                  </a:cubicBezTo>
                  <a:cubicBezTo>
                    <a:pt x="115" y="11"/>
                    <a:pt x="114" y="10"/>
                    <a:pt x="113" y="9"/>
                  </a:cubicBezTo>
                  <a:cubicBezTo>
                    <a:pt x="108" y="20"/>
                    <a:pt x="99" y="29"/>
                    <a:pt x="95" y="41"/>
                  </a:cubicBezTo>
                  <a:cubicBezTo>
                    <a:pt x="94" y="43"/>
                    <a:pt x="97" y="44"/>
                    <a:pt x="98" y="43"/>
                  </a:cubicBezTo>
                  <a:cubicBezTo>
                    <a:pt x="109" y="29"/>
                    <a:pt x="125" y="20"/>
                    <a:pt x="138" y="8"/>
                  </a:cubicBezTo>
                  <a:cubicBezTo>
                    <a:pt x="137" y="7"/>
                    <a:pt x="136" y="6"/>
                    <a:pt x="135" y="5"/>
                  </a:cubicBezTo>
                  <a:cubicBezTo>
                    <a:pt x="125" y="16"/>
                    <a:pt x="117" y="27"/>
                    <a:pt x="111" y="40"/>
                  </a:cubicBezTo>
                  <a:cubicBezTo>
                    <a:pt x="110" y="42"/>
                    <a:pt x="112" y="44"/>
                    <a:pt x="114" y="43"/>
                  </a:cubicBezTo>
                  <a:cubicBezTo>
                    <a:pt x="126" y="34"/>
                    <a:pt x="137" y="24"/>
                    <a:pt x="148" y="13"/>
                  </a:cubicBezTo>
                  <a:cubicBezTo>
                    <a:pt x="150" y="12"/>
                    <a:pt x="147" y="9"/>
                    <a:pt x="146" y="10"/>
                  </a:cubicBezTo>
                  <a:cubicBezTo>
                    <a:pt x="135" y="17"/>
                    <a:pt x="129" y="28"/>
                    <a:pt x="126" y="40"/>
                  </a:cubicBezTo>
                  <a:cubicBezTo>
                    <a:pt x="126" y="42"/>
                    <a:pt x="128" y="44"/>
                    <a:pt x="129" y="42"/>
                  </a:cubicBezTo>
                  <a:cubicBezTo>
                    <a:pt x="139" y="29"/>
                    <a:pt x="154" y="21"/>
                    <a:pt x="166" y="11"/>
                  </a:cubicBezTo>
                  <a:cubicBezTo>
                    <a:pt x="165" y="10"/>
                    <a:pt x="164" y="9"/>
                    <a:pt x="163" y="8"/>
                  </a:cubicBezTo>
                  <a:cubicBezTo>
                    <a:pt x="152" y="19"/>
                    <a:pt x="143" y="31"/>
                    <a:pt x="137" y="45"/>
                  </a:cubicBezTo>
                  <a:cubicBezTo>
                    <a:pt x="136" y="47"/>
                    <a:pt x="138" y="49"/>
                    <a:pt x="139" y="48"/>
                  </a:cubicBezTo>
                  <a:cubicBezTo>
                    <a:pt x="153" y="40"/>
                    <a:pt x="164" y="28"/>
                    <a:pt x="175" y="16"/>
                  </a:cubicBezTo>
                  <a:cubicBezTo>
                    <a:pt x="174" y="16"/>
                    <a:pt x="173" y="15"/>
                    <a:pt x="172" y="14"/>
                  </a:cubicBezTo>
                  <a:cubicBezTo>
                    <a:pt x="165" y="22"/>
                    <a:pt x="159" y="31"/>
                    <a:pt x="155" y="42"/>
                  </a:cubicBezTo>
                  <a:cubicBezTo>
                    <a:pt x="154" y="43"/>
                    <a:pt x="155" y="46"/>
                    <a:pt x="157" y="44"/>
                  </a:cubicBezTo>
                  <a:cubicBezTo>
                    <a:pt x="171" y="34"/>
                    <a:pt x="186" y="24"/>
                    <a:pt x="197" y="10"/>
                  </a:cubicBezTo>
                  <a:cubicBezTo>
                    <a:pt x="199" y="9"/>
                    <a:pt x="197" y="6"/>
                    <a:pt x="195" y="7"/>
                  </a:cubicBezTo>
                  <a:cubicBezTo>
                    <a:pt x="182" y="16"/>
                    <a:pt x="176" y="31"/>
                    <a:pt x="170" y="44"/>
                  </a:cubicBezTo>
                  <a:cubicBezTo>
                    <a:pt x="169" y="46"/>
                    <a:pt x="171" y="48"/>
                    <a:pt x="173" y="47"/>
                  </a:cubicBezTo>
                  <a:cubicBezTo>
                    <a:pt x="182" y="36"/>
                    <a:pt x="192" y="26"/>
                    <a:pt x="203" y="16"/>
                  </a:cubicBezTo>
                  <a:cubicBezTo>
                    <a:pt x="202" y="15"/>
                    <a:pt x="201" y="14"/>
                    <a:pt x="200" y="14"/>
                  </a:cubicBezTo>
                  <a:cubicBezTo>
                    <a:pt x="192" y="22"/>
                    <a:pt x="185" y="31"/>
                    <a:pt x="179" y="41"/>
                  </a:cubicBezTo>
                  <a:cubicBezTo>
                    <a:pt x="177" y="43"/>
                    <a:pt x="180" y="45"/>
                    <a:pt x="181" y="44"/>
                  </a:cubicBezTo>
                  <a:cubicBezTo>
                    <a:pt x="193" y="37"/>
                    <a:pt x="204" y="29"/>
                    <a:pt x="214" y="19"/>
                  </a:cubicBezTo>
                  <a:cubicBezTo>
                    <a:pt x="213" y="18"/>
                    <a:pt x="212" y="17"/>
                    <a:pt x="211" y="16"/>
                  </a:cubicBezTo>
                  <a:cubicBezTo>
                    <a:pt x="204" y="24"/>
                    <a:pt x="199" y="32"/>
                    <a:pt x="195" y="42"/>
                  </a:cubicBezTo>
                  <a:cubicBezTo>
                    <a:pt x="194" y="43"/>
                    <a:pt x="196" y="45"/>
                    <a:pt x="198" y="44"/>
                  </a:cubicBezTo>
                  <a:cubicBezTo>
                    <a:pt x="208" y="38"/>
                    <a:pt x="217" y="32"/>
                    <a:pt x="222" y="21"/>
                  </a:cubicBezTo>
                  <a:cubicBezTo>
                    <a:pt x="222" y="19"/>
                    <a:pt x="220" y="17"/>
                    <a:pt x="218" y="19"/>
                  </a:cubicBezTo>
                  <a:cubicBezTo>
                    <a:pt x="212" y="25"/>
                    <a:pt x="208" y="32"/>
                    <a:pt x="207" y="41"/>
                  </a:cubicBezTo>
                  <a:cubicBezTo>
                    <a:pt x="207" y="43"/>
                    <a:pt x="208" y="44"/>
                    <a:pt x="210" y="43"/>
                  </a:cubicBezTo>
                  <a:cubicBezTo>
                    <a:pt x="217" y="39"/>
                    <a:pt x="223" y="33"/>
                    <a:pt x="227" y="26"/>
                  </a:cubicBezTo>
                  <a:cubicBezTo>
                    <a:pt x="229" y="24"/>
                    <a:pt x="226" y="23"/>
                    <a:pt x="225" y="23"/>
                  </a:cubicBezTo>
                  <a:cubicBezTo>
                    <a:pt x="219" y="27"/>
                    <a:pt x="217" y="31"/>
                    <a:pt x="214" y="36"/>
                  </a:cubicBezTo>
                  <a:cubicBezTo>
                    <a:pt x="213" y="38"/>
                    <a:pt x="214" y="39"/>
                    <a:pt x="216" y="39"/>
                  </a:cubicBezTo>
                  <a:cubicBezTo>
                    <a:pt x="225" y="40"/>
                    <a:pt x="231" y="34"/>
                    <a:pt x="234" y="25"/>
                  </a:cubicBezTo>
                  <a:cubicBezTo>
                    <a:pt x="235" y="23"/>
                    <a:pt x="232" y="22"/>
                    <a:pt x="231" y="24"/>
                  </a:cubicBezTo>
                  <a:cubicBezTo>
                    <a:pt x="229" y="27"/>
                    <a:pt x="227" y="30"/>
                    <a:pt x="225" y="33"/>
                  </a:cubicBezTo>
                  <a:cubicBezTo>
                    <a:pt x="225" y="35"/>
                    <a:pt x="226" y="36"/>
                    <a:pt x="228" y="36"/>
                  </a:cubicBezTo>
                  <a:cubicBezTo>
                    <a:pt x="234" y="35"/>
                    <a:pt x="237" y="33"/>
                    <a:pt x="241" y="28"/>
                  </a:cubicBezTo>
                  <a:cubicBezTo>
                    <a:pt x="243" y="26"/>
                    <a:pt x="241" y="24"/>
                    <a:pt x="239" y="25"/>
                  </a:cubicBezTo>
                  <a:cubicBezTo>
                    <a:pt x="238" y="26"/>
                    <a:pt x="237" y="26"/>
                    <a:pt x="237" y="27"/>
                  </a:cubicBezTo>
                  <a:cubicBezTo>
                    <a:pt x="236" y="29"/>
                    <a:pt x="239" y="30"/>
                    <a:pt x="240" y="29"/>
                  </a:cubicBezTo>
                  <a:cubicBezTo>
                    <a:pt x="241" y="28"/>
                    <a:pt x="242" y="28"/>
                    <a:pt x="242" y="27"/>
                  </a:cubicBezTo>
                  <a:cubicBezTo>
                    <a:pt x="244" y="26"/>
                    <a:pt x="243" y="24"/>
                    <a:pt x="242" y="24"/>
                  </a:cubicBezTo>
                  <a:cubicBezTo>
                    <a:pt x="211" y="17"/>
                    <a:pt x="177" y="3"/>
                    <a:pt x="145" y="12"/>
                  </a:cubicBezTo>
                  <a:cubicBezTo>
                    <a:pt x="143" y="13"/>
                    <a:pt x="143" y="16"/>
                    <a:pt x="145" y="16"/>
                  </a:cubicBezTo>
                  <a:cubicBezTo>
                    <a:pt x="159" y="18"/>
                    <a:pt x="173" y="17"/>
                    <a:pt x="187" y="14"/>
                  </a:cubicBezTo>
                  <a:cubicBezTo>
                    <a:pt x="189" y="14"/>
                    <a:pt x="189" y="11"/>
                    <a:pt x="188" y="10"/>
                  </a:cubicBezTo>
                  <a:cubicBezTo>
                    <a:pt x="171" y="1"/>
                    <a:pt x="147" y="5"/>
                    <a:pt x="129" y="8"/>
                  </a:cubicBezTo>
                  <a:cubicBezTo>
                    <a:pt x="127" y="9"/>
                    <a:pt x="127" y="11"/>
                    <a:pt x="129" y="12"/>
                  </a:cubicBezTo>
                  <a:cubicBezTo>
                    <a:pt x="136" y="15"/>
                    <a:pt x="143" y="15"/>
                    <a:pt x="151" y="12"/>
                  </a:cubicBezTo>
                  <a:cubicBezTo>
                    <a:pt x="153" y="11"/>
                    <a:pt x="152" y="9"/>
                    <a:pt x="150" y="8"/>
                  </a:cubicBezTo>
                  <a:cubicBezTo>
                    <a:pt x="136" y="7"/>
                    <a:pt x="122" y="7"/>
                    <a:pt x="107" y="9"/>
                  </a:cubicBezTo>
                  <a:cubicBezTo>
                    <a:pt x="106" y="9"/>
                    <a:pt x="104" y="12"/>
                    <a:pt x="106" y="13"/>
                  </a:cubicBezTo>
                  <a:cubicBezTo>
                    <a:pt x="131" y="23"/>
                    <a:pt x="158" y="19"/>
                    <a:pt x="183" y="16"/>
                  </a:cubicBezTo>
                  <a:cubicBezTo>
                    <a:pt x="186" y="16"/>
                    <a:pt x="186" y="12"/>
                    <a:pt x="183" y="12"/>
                  </a:cubicBezTo>
                  <a:cubicBezTo>
                    <a:pt x="163" y="11"/>
                    <a:pt x="139" y="9"/>
                    <a:pt x="121" y="21"/>
                  </a:cubicBezTo>
                  <a:cubicBezTo>
                    <a:pt x="120" y="22"/>
                    <a:pt x="120" y="24"/>
                    <a:pt x="121" y="24"/>
                  </a:cubicBezTo>
                  <a:cubicBezTo>
                    <a:pt x="144" y="34"/>
                    <a:pt x="169" y="22"/>
                    <a:pt x="192" y="25"/>
                  </a:cubicBezTo>
                  <a:cubicBezTo>
                    <a:pt x="192" y="23"/>
                    <a:pt x="192" y="22"/>
                    <a:pt x="191" y="21"/>
                  </a:cubicBezTo>
                  <a:cubicBezTo>
                    <a:pt x="175" y="28"/>
                    <a:pt x="156" y="24"/>
                    <a:pt x="139" y="27"/>
                  </a:cubicBezTo>
                  <a:cubicBezTo>
                    <a:pt x="137" y="27"/>
                    <a:pt x="137" y="30"/>
                    <a:pt x="139" y="31"/>
                  </a:cubicBezTo>
                  <a:cubicBezTo>
                    <a:pt x="153" y="35"/>
                    <a:pt x="168" y="34"/>
                    <a:pt x="183" y="32"/>
                  </a:cubicBezTo>
                  <a:cubicBezTo>
                    <a:pt x="183" y="31"/>
                    <a:pt x="182" y="30"/>
                    <a:pt x="182" y="28"/>
                  </a:cubicBezTo>
                  <a:cubicBezTo>
                    <a:pt x="166" y="32"/>
                    <a:pt x="149" y="29"/>
                    <a:pt x="134" y="34"/>
                  </a:cubicBezTo>
                  <a:cubicBezTo>
                    <a:pt x="132" y="35"/>
                    <a:pt x="132" y="37"/>
                    <a:pt x="134" y="38"/>
                  </a:cubicBezTo>
                  <a:cubicBezTo>
                    <a:pt x="141" y="41"/>
                    <a:pt x="149" y="43"/>
                    <a:pt x="157" y="45"/>
                  </a:cubicBezTo>
                  <a:cubicBezTo>
                    <a:pt x="157" y="43"/>
                    <a:pt x="157" y="42"/>
                    <a:pt x="157" y="41"/>
                  </a:cubicBezTo>
                  <a:cubicBezTo>
                    <a:pt x="139" y="39"/>
                    <a:pt x="121" y="36"/>
                    <a:pt x="102" y="36"/>
                  </a:cubicBezTo>
                  <a:cubicBezTo>
                    <a:pt x="103" y="37"/>
                    <a:pt x="103" y="38"/>
                    <a:pt x="103" y="39"/>
                  </a:cubicBezTo>
                  <a:cubicBezTo>
                    <a:pt x="114" y="35"/>
                    <a:pt x="127" y="37"/>
                    <a:pt x="138" y="35"/>
                  </a:cubicBezTo>
                  <a:cubicBezTo>
                    <a:pt x="140" y="34"/>
                    <a:pt x="140" y="32"/>
                    <a:pt x="139" y="31"/>
                  </a:cubicBezTo>
                  <a:cubicBezTo>
                    <a:pt x="115" y="18"/>
                    <a:pt x="82" y="27"/>
                    <a:pt x="57" y="32"/>
                  </a:cubicBezTo>
                  <a:cubicBezTo>
                    <a:pt x="55" y="33"/>
                    <a:pt x="56" y="36"/>
                    <a:pt x="58" y="36"/>
                  </a:cubicBezTo>
                  <a:cubicBezTo>
                    <a:pt x="80" y="33"/>
                    <a:pt x="101" y="29"/>
                    <a:pt x="123" y="26"/>
                  </a:cubicBezTo>
                  <a:cubicBezTo>
                    <a:pt x="125" y="25"/>
                    <a:pt x="124" y="22"/>
                    <a:pt x="122" y="22"/>
                  </a:cubicBezTo>
                  <a:cubicBezTo>
                    <a:pt x="102" y="19"/>
                    <a:pt x="82" y="15"/>
                    <a:pt x="61" y="16"/>
                  </a:cubicBezTo>
                  <a:cubicBezTo>
                    <a:pt x="58" y="16"/>
                    <a:pt x="58" y="20"/>
                    <a:pt x="61" y="20"/>
                  </a:cubicBezTo>
                  <a:cubicBezTo>
                    <a:pt x="80" y="21"/>
                    <a:pt x="100" y="20"/>
                    <a:pt x="118" y="13"/>
                  </a:cubicBezTo>
                  <a:cubicBezTo>
                    <a:pt x="120" y="12"/>
                    <a:pt x="119" y="9"/>
                    <a:pt x="117" y="9"/>
                  </a:cubicBezTo>
                  <a:cubicBezTo>
                    <a:pt x="100" y="8"/>
                    <a:pt x="82" y="9"/>
                    <a:pt x="65" y="11"/>
                  </a:cubicBezTo>
                  <a:cubicBezTo>
                    <a:pt x="62" y="11"/>
                    <a:pt x="62" y="15"/>
                    <a:pt x="65" y="15"/>
                  </a:cubicBezTo>
                  <a:cubicBezTo>
                    <a:pt x="78" y="15"/>
                    <a:pt x="91" y="12"/>
                    <a:pt x="104" y="11"/>
                  </a:cubicBezTo>
                  <a:cubicBezTo>
                    <a:pt x="107" y="10"/>
                    <a:pt x="107" y="7"/>
                    <a:pt x="104" y="7"/>
                  </a:cubicBezTo>
                  <a:cubicBezTo>
                    <a:pt x="89" y="5"/>
                    <a:pt x="75" y="7"/>
                    <a:pt x="60" y="10"/>
                  </a:cubicBezTo>
                  <a:cubicBezTo>
                    <a:pt x="58" y="10"/>
                    <a:pt x="58" y="12"/>
                    <a:pt x="59" y="13"/>
                  </a:cubicBezTo>
                  <a:cubicBezTo>
                    <a:pt x="63" y="15"/>
                    <a:pt x="65" y="17"/>
                    <a:pt x="69" y="19"/>
                  </a:cubicBezTo>
                  <a:cubicBezTo>
                    <a:pt x="69" y="17"/>
                    <a:pt x="70" y="16"/>
                    <a:pt x="70" y="15"/>
                  </a:cubicBezTo>
                  <a:cubicBezTo>
                    <a:pt x="51" y="10"/>
                    <a:pt x="31" y="15"/>
                    <a:pt x="12" y="21"/>
                  </a:cubicBezTo>
                  <a:cubicBezTo>
                    <a:pt x="9" y="21"/>
                    <a:pt x="10" y="25"/>
                    <a:pt x="13" y="24"/>
                  </a:cubicBezTo>
                  <a:cubicBezTo>
                    <a:pt x="18" y="24"/>
                    <a:pt x="23" y="21"/>
                    <a:pt x="28" y="19"/>
                  </a:cubicBezTo>
                  <a:cubicBezTo>
                    <a:pt x="29" y="19"/>
                    <a:pt x="30" y="17"/>
                    <a:pt x="28" y="16"/>
                  </a:cubicBezTo>
                  <a:cubicBezTo>
                    <a:pt x="19" y="11"/>
                    <a:pt x="8" y="8"/>
                    <a:pt x="1" y="17"/>
                  </a:cubicBezTo>
                  <a:cubicBezTo>
                    <a:pt x="0" y="18"/>
                    <a:pt x="0" y="20"/>
                    <a:pt x="1" y="20"/>
                  </a:cubicBezTo>
                  <a:cubicBezTo>
                    <a:pt x="30" y="30"/>
                    <a:pt x="61" y="23"/>
                    <a:pt x="90" y="18"/>
                  </a:cubicBezTo>
                  <a:cubicBezTo>
                    <a:pt x="90" y="16"/>
                    <a:pt x="89" y="15"/>
                    <a:pt x="89" y="14"/>
                  </a:cubicBezTo>
                  <a:cubicBezTo>
                    <a:pt x="75" y="17"/>
                    <a:pt x="61" y="14"/>
                    <a:pt x="48" y="18"/>
                  </a:cubicBezTo>
                  <a:cubicBezTo>
                    <a:pt x="47" y="18"/>
                    <a:pt x="46" y="20"/>
                    <a:pt x="47" y="21"/>
                  </a:cubicBezTo>
                  <a:cubicBezTo>
                    <a:pt x="54" y="32"/>
                    <a:pt x="70" y="32"/>
                    <a:pt x="82" y="34"/>
                  </a:cubicBezTo>
                  <a:cubicBezTo>
                    <a:pt x="84" y="35"/>
                    <a:pt x="85" y="32"/>
                    <a:pt x="83" y="31"/>
                  </a:cubicBezTo>
                  <a:cubicBezTo>
                    <a:pt x="69" y="23"/>
                    <a:pt x="51" y="18"/>
                    <a:pt x="35" y="22"/>
                  </a:cubicBezTo>
                  <a:cubicBezTo>
                    <a:pt x="33" y="22"/>
                    <a:pt x="33" y="25"/>
                    <a:pt x="34" y="26"/>
                  </a:cubicBezTo>
                  <a:cubicBezTo>
                    <a:pt x="45" y="33"/>
                    <a:pt x="60" y="36"/>
                    <a:pt x="73" y="35"/>
                  </a:cubicBezTo>
                  <a:cubicBezTo>
                    <a:pt x="75" y="35"/>
                    <a:pt x="76" y="32"/>
                    <a:pt x="74" y="32"/>
                  </a:cubicBezTo>
                  <a:cubicBezTo>
                    <a:pt x="67" y="30"/>
                    <a:pt x="61" y="29"/>
                    <a:pt x="54" y="28"/>
                  </a:cubicBezTo>
                  <a:cubicBezTo>
                    <a:pt x="52" y="28"/>
                    <a:pt x="52" y="32"/>
                    <a:pt x="54" y="32"/>
                  </a:cubicBezTo>
                  <a:cubicBezTo>
                    <a:pt x="69" y="34"/>
                    <a:pt x="96" y="41"/>
                    <a:pt x="107" y="28"/>
                  </a:cubicBezTo>
                  <a:cubicBezTo>
                    <a:pt x="108" y="27"/>
                    <a:pt x="108" y="25"/>
                    <a:pt x="107" y="25"/>
                  </a:cubicBezTo>
                  <a:cubicBezTo>
                    <a:pt x="97" y="19"/>
                    <a:pt x="86" y="15"/>
                    <a:pt x="75" y="13"/>
                  </a:cubicBezTo>
                  <a:cubicBezTo>
                    <a:pt x="73" y="13"/>
                    <a:pt x="72" y="15"/>
                    <a:pt x="73" y="16"/>
                  </a:cubicBezTo>
                  <a:cubicBezTo>
                    <a:pt x="79" y="24"/>
                    <a:pt x="87" y="25"/>
                    <a:pt x="96" y="24"/>
                  </a:cubicBezTo>
                  <a:cubicBezTo>
                    <a:pt x="98" y="23"/>
                    <a:pt x="97" y="20"/>
                    <a:pt x="96" y="20"/>
                  </a:cubicBezTo>
                  <a:cubicBezTo>
                    <a:pt x="86" y="17"/>
                    <a:pt x="77" y="16"/>
                    <a:pt x="68" y="19"/>
                  </a:cubicBezTo>
                  <a:cubicBezTo>
                    <a:pt x="66" y="20"/>
                    <a:pt x="66" y="21"/>
                    <a:pt x="67" y="22"/>
                  </a:cubicBezTo>
                  <a:cubicBezTo>
                    <a:pt x="77" y="30"/>
                    <a:pt x="90" y="30"/>
                    <a:pt x="102" y="31"/>
                  </a:cubicBezTo>
                  <a:cubicBezTo>
                    <a:pt x="102" y="30"/>
                    <a:pt x="102" y="28"/>
                    <a:pt x="102" y="27"/>
                  </a:cubicBezTo>
                  <a:cubicBezTo>
                    <a:pt x="94" y="28"/>
                    <a:pt x="86" y="27"/>
                    <a:pt x="78" y="28"/>
                  </a:cubicBezTo>
                  <a:cubicBezTo>
                    <a:pt x="76" y="28"/>
                    <a:pt x="76" y="30"/>
                    <a:pt x="77" y="31"/>
                  </a:cubicBezTo>
                  <a:cubicBezTo>
                    <a:pt x="82" y="37"/>
                    <a:pt x="90" y="37"/>
                    <a:pt x="98" y="38"/>
                  </a:cubicBezTo>
                  <a:cubicBezTo>
                    <a:pt x="98" y="37"/>
                    <a:pt x="98" y="36"/>
                    <a:pt x="98" y="34"/>
                  </a:cubicBezTo>
                  <a:cubicBezTo>
                    <a:pt x="90" y="34"/>
                    <a:pt x="81" y="34"/>
                    <a:pt x="73" y="33"/>
                  </a:cubicBezTo>
                  <a:cubicBezTo>
                    <a:pt x="71" y="32"/>
                    <a:pt x="71" y="36"/>
                    <a:pt x="73" y="37"/>
                  </a:cubicBezTo>
                  <a:cubicBezTo>
                    <a:pt x="117" y="47"/>
                    <a:pt x="168" y="38"/>
                    <a:pt x="208" y="18"/>
                  </a:cubicBezTo>
                  <a:cubicBezTo>
                    <a:pt x="210" y="17"/>
                    <a:pt x="209" y="15"/>
                    <a:pt x="208" y="15"/>
                  </a:cubicBezTo>
                  <a:cubicBezTo>
                    <a:pt x="193" y="10"/>
                    <a:pt x="178" y="9"/>
                    <a:pt x="163" y="11"/>
                  </a:cubicBezTo>
                  <a:cubicBezTo>
                    <a:pt x="161" y="11"/>
                    <a:pt x="160" y="14"/>
                    <a:pt x="162" y="15"/>
                  </a:cubicBezTo>
                  <a:cubicBezTo>
                    <a:pt x="177" y="19"/>
                    <a:pt x="192" y="15"/>
                    <a:pt x="207" y="17"/>
                  </a:cubicBezTo>
                  <a:cubicBezTo>
                    <a:pt x="206" y="16"/>
                    <a:pt x="206" y="15"/>
                    <a:pt x="206" y="14"/>
                  </a:cubicBezTo>
                  <a:cubicBezTo>
                    <a:pt x="197" y="23"/>
                    <a:pt x="180" y="19"/>
                    <a:pt x="169" y="25"/>
                  </a:cubicBezTo>
                  <a:cubicBezTo>
                    <a:pt x="167" y="26"/>
                    <a:pt x="168" y="29"/>
                    <a:pt x="170" y="29"/>
                  </a:cubicBezTo>
                  <a:cubicBezTo>
                    <a:pt x="185" y="29"/>
                    <a:pt x="200" y="25"/>
                    <a:pt x="214" y="27"/>
                  </a:cubicBezTo>
                  <a:cubicBezTo>
                    <a:pt x="214" y="26"/>
                    <a:pt x="214" y="25"/>
                    <a:pt x="214" y="24"/>
                  </a:cubicBezTo>
                  <a:cubicBezTo>
                    <a:pt x="208" y="30"/>
                    <a:pt x="199" y="33"/>
                    <a:pt x="191" y="35"/>
                  </a:cubicBezTo>
                  <a:cubicBezTo>
                    <a:pt x="192" y="36"/>
                    <a:pt x="192" y="37"/>
                    <a:pt x="193" y="38"/>
                  </a:cubicBezTo>
                  <a:cubicBezTo>
                    <a:pt x="194" y="38"/>
                    <a:pt x="194" y="38"/>
                    <a:pt x="195" y="38"/>
                  </a:cubicBezTo>
                  <a:cubicBezTo>
                    <a:pt x="198" y="38"/>
                    <a:pt x="198" y="34"/>
                    <a:pt x="195" y="34"/>
                  </a:cubicBezTo>
                  <a:cubicBezTo>
                    <a:pt x="185" y="33"/>
                    <a:pt x="176" y="35"/>
                    <a:pt x="166" y="38"/>
                  </a:cubicBezTo>
                  <a:cubicBezTo>
                    <a:pt x="164" y="38"/>
                    <a:pt x="164" y="41"/>
                    <a:pt x="166" y="41"/>
                  </a:cubicBezTo>
                  <a:cubicBezTo>
                    <a:pt x="185" y="48"/>
                    <a:pt x="210" y="40"/>
                    <a:pt x="228" y="33"/>
                  </a:cubicBezTo>
                  <a:cubicBezTo>
                    <a:pt x="230" y="32"/>
                    <a:pt x="229" y="28"/>
                    <a:pt x="227" y="29"/>
                  </a:cubicBezTo>
                  <a:cubicBezTo>
                    <a:pt x="226" y="29"/>
                    <a:pt x="224" y="29"/>
                    <a:pt x="223" y="29"/>
                  </a:cubicBezTo>
                  <a:cubicBezTo>
                    <a:pt x="220" y="30"/>
                    <a:pt x="220" y="34"/>
                    <a:pt x="223" y="33"/>
                  </a:cubicBezTo>
                  <a:cubicBezTo>
                    <a:pt x="225" y="33"/>
                    <a:pt x="226" y="33"/>
                    <a:pt x="228" y="33"/>
                  </a:cubicBezTo>
                  <a:cubicBezTo>
                    <a:pt x="228" y="31"/>
                    <a:pt x="227" y="30"/>
                    <a:pt x="227" y="29"/>
                  </a:cubicBezTo>
                  <a:cubicBezTo>
                    <a:pt x="210" y="36"/>
                    <a:pt x="185" y="44"/>
                    <a:pt x="167" y="38"/>
                  </a:cubicBezTo>
                  <a:cubicBezTo>
                    <a:pt x="167" y="39"/>
                    <a:pt x="167" y="40"/>
                    <a:pt x="167" y="41"/>
                  </a:cubicBezTo>
                  <a:cubicBezTo>
                    <a:pt x="176" y="39"/>
                    <a:pt x="186" y="37"/>
                    <a:pt x="195" y="38"/>
                  </a:cubicBezTo>
                  <a:cubicBezTo>
                    <a:pt x="195" y="37"/>
                    <a:pt x="195" y="35"/>
                    <a:pt x="195" y="34"/>
                  </a:cubicBezTo>
                  <a:cubicBezTo>
                    <a:pt x="193" y="34"/>
                    <a:pt x="193" y="34"/>
                    <a:pt x="191" y="35"/>
                  </a:cubicBezTo>
                  <a:cubicBezTo>
                    <a:pt x="189" y="36"/>
                    <a:pt x="190" y="39"/>
                    <a:pt x="192" y="39"/>
                  </a:cubicBezTo>
                  <a:cubicBezTo>
                    <a:pt x="201" y="37"/>
                    <a:pt x="211" y="34"/>
                    <a:pt x="216" y="26"/>
                  </a:cubicBezTo>
                  <a:cubicBezTo>
                    <a:pt x="217" y="25"/>
                    <a:pt x="217" y="23"/>
                    <a:pt x="215" y="23"/>
                  </a:cubicBezTo>
                  <a:cubicBezTo>
                    <a:pt x="200" y="21"/>
                    <a:pt x="185" y="25"/>
                    <a:pt x="170" y="25"/>
                  </a:cubicBezTo>
                  <a:cubicBezTo>
                    <a:pt x="170" y="26"/>
                    <a:pt x="171" y="27"/>
                    <a:pt x="171" y="28"/>
                  </a:cubicBezTo>
                  <a:cubicBezTo>
                    <a:pt x="183" y="22"/>
                    <a:pt x="199" y="27"/>
                    <a:pt x="209" y="17"/>
                  </a:cubicBezTo>
                  <a:cubicBezTo>
                    <a:pt x="210" y="16"/>
                    <a:pt x="209" y="14"/>
                    <a:pt x="208" y="14"/>
                  </a:cubicBezTo>
                  <a:cubicBezTo>
                    <a:pt x="193" y="11"/>
                    <a:pt x="178" y="15"/>
                    <a:pt x="163" y="11"/>
                  </a:cubicBezTo>
                  <a:cubicBezTo>
                    <a:pt x="163" y="12"/>
                    <a:pt x="163" y="13"/>
                    <a:pt x="163" y="15"/>
                  </a:cubicBezTo>
                  <a:cubicBezTo>
                    <a:pt x="178" y="13"/>
                    <a:pt x="192" y="14"/>
                    <a:pt x="207" y="18"/>
                  </a:cubicBezTo>
                  <a:cubicBezTo>
                    <a:pt x="206" y="17"/>
                    <a:pt x="206" y="16"/>
                    <a:pt x="206" y="15"/>
                  </a:cubicBezTo>
                  <a:cubicBezTo>
                    <a:pt x="167" y="34"/>
                    <a:pt x="117" y="43"/>
                    <a:pt x="74" y="33"/>
                  </a:cubicBezTo>
                  <a:cubicBezTo>
                    <a:pt x="74" y="34"/>
                    <a:pt x="73" y="35"/>
                    <a:pt x="73" y="37"/>
                  </a:cubicBezTo>
                  <a:cubicBezTo>
                    <a:pt x="81" y="37"/>
                    <a:pt x="90" y="38"/>
                    <a:pt x="98" y="38"/>
                  </a:cubicBezTo>
                  <a:cubicBezTo>
                    <a:pt x="101" y="38"/>
                    <a:pt x="101" y="35"/>
                    <a:pt x="98" y="34"/>
                  </a:cubicBezTo>
                  <a:cubicBezTo>
                    <a:pt x="91" y="34"/>
                    <a:pt x="84" y="34"/>
                    <a:pt x="79" y="28"/>
                  </a:cubicBezTo>
                  <a:cubicBezTo>
                    <a:pt x="79" y="29"/>
                    <a:pt x="79" y="31"/>
                    <a:pt x="78" y="32"/>
                  </a:cubicBezTo>
                  <a:cubicBezTo>
                    <a:pt x="86" y="31"/>
                    <a:pt x="94" y="32"/>
                    <a:pt x="102" y="31"/>
                  </a:cubicBezTo>
                  <a:cubicBezTo>
                    <a:pt x="105" y="31"/>
                    <a:pt x="105" y="27"/>
                    <a:pt x="102" y="27"/>
                  </a:cubicBezTo>
                  <a:cubicBezTo>
                    <a:pt x="91" y="26"/>
                    <a:pt x="78" y="27"/>
                    <a:pt x="69" y="20"/>
                  </a:cubicBezTo>
                  <a:cubicBezTo>
                    <a:pt x="69" y="21"/>
                    <a:pt x="69" y="22"/>
                    <a:pt x="69" y="23"/>
                  </a:cubicBezTo>
                  <a:cubicBezTo>
                    <a:pt x="77" y="20"/>
                    <a:pt x="86" y="21"/>
                    <a:pt x="95" y="24"/>
                  </a:cubicBezTo>
                  <a:cubicBezTo>
                    <a:pt x="95" y="22"/>
                    <a:pt x="95" y="21"/>
                    <a:pt x="95" y="20"/>
                  </a:cubicBezTo>
                  <a:cubicBezTo>
                    <a:pt x="87" y="21"/>
                    <a:pt x="81" y="20"/>
                    <a:pt x="76" y="14"/>
                  </a:cubicBezTo>
                  <a:cubicBezTo>
                    <a:pt x="75" y="15"/>
                    <a:pt x="74" y="16"/>
                    <a:pt x="74" y="17"/>
                  </a:cubicBezTo>
                  <a:cubicBezTo>
                    <a:pt x="85" y="19"/>
                    <a:pt x="95" y="22"/>
                    <a:pt x="105" y="28"/>
                  </a:cubicBezTo>
                  <a:cubicBezTo>
                    <a:pt x="105" y="27"/>
                    <a:pt x="104" y="26"/>
                    <a:pt x="104" y="25"/>
                  </a:cubicBezTo>
                  <a:cubicBezTo>
                    <a:pt x="94" y="37"/>
                    <a:pt x="67" y="30"/>
                    <a:pt x="54" y="28"/>
                  </a:cubicBezTo>
                  <a:cubicBezTo>
                    <a:pt x="54" y="30"/>
                    <a:pt x="54" y="31"/>
                    <a:pt x="54" y="32"/>
                  </a:cubicBezTo>
                  <a:cubicBezTo>
                    <a:pt x="60" y="33"/>
                    <a:pt x="67" y="34"/>
                    <a:pt x="73" y="35"/>
                  </a:cubicBezTo>
                  <a:cubicBezTo>
                    <a:pt x="73" y="34"/>
                    <a:pt x="73" y="33"/>
                    <a:pt x="73" y="32"/>
                  </a:cubicBezTo>
                  <a:cubicBezTo>
                    <a:pt x="61" y="32"/>
                    <a:pt x="47" y="29"/>
                    <a:pt x="36" y="22"/>
                  </a:cubicBezTo>
                  <a:cubicBezTo>
                    <a:pt x="36" y="23"/>
                    <a:pt x="36" y="25"/>
                    <a:pt x="36" y="26"/>
                  </a:cubicBezTo>
                  <a:cubicBezTo>
                    <a:pt x="51" y="22"/>
                    <a:pt x="68" y="27"/>
                    <a:pt x="81" y="34"/>
                  </a:cubicBezTo>
                  <a:cubicBezTo>
                    <a:pt x="82" y="33"/>
                    <a:pt x="82" y="32"/>
                    <a:pt x="83" y="30"/>
                  </a:cubicBezTo>
                  <a:cubicBezTo>
                    <a:pt x="73" y="29"/>
                    <a:pt x="56" y="29"/>
                    <a:pt x="50" y="19"/>
                  </a:cubicBezTo>
                  <a:cubicBezTo>
                    <a:pt x="50" y="20"/>
                    <a:pt x="49" y="21"/>
                    <a:pt x="49" y="22"/>
                  </a:cubicBezTo>
                  <a:cubicBezTo>
                    <a:pt x="62" y="18"/>
                    <a:pt x="76" y="21"/>
                    <a:pt x="90" y="18"/>
                  </a:cubicBezTo>
                  <a:cubicBezTo>
                    <a:pt x="92" y="17"/>
                    <a:pt x="91" y="13"/>
                    <a:pt x="89" y="14"/>
                  </a:cubicBezTo>
                  <a:cubicBezTo>
                    <a:pt x="61" y="20"/>
                    <a:pt x="30" y="26"/>
                    <a:pt x="2" y="16"/>
                  </a:cubicBezTo>
                  <a:cubicBezTo>
                    <a:pt x="3" y="17"/>
                    <a:pt x="3" y="18"/>
                    <a:pt x="3" y="19"/>
                  </a:cubicBezTo>
                  <a:cubicBezTo>
                    <a:pt x="10" y="12"/>
                    <a:pt x="18" y="15"/>
                    <a:pt x="26" y="19"/>
                  </a:cubicBezTo>
                  <a:cubicBezTo>
                    <a:pt x="26" y="18"/>
                    <a:pt x="26" y="17"/>
                    <a:pt x="27" y="16"/>
                  </a:cubicBezTo>
                  <a:cubicBezTo>
                    <a:pt x="22" y="18"/>
                    <a:pt x="17" y="20"/>
                    <a:pt x="12" y="21"/>
                  </a:cubicBezTo>
                  <a:cubicBezTo>
                    <a:pt x="12" y="22"/>
                    <a:pt x="12" y="23"/>
                    <a:pt x="13" y="24"/>
                  </a:cubicBezTo>
                  <a:cubicBezTo>
                    <a:pt x="31" y="19"/>
                    <a:pt x="50" y="14"/>
                    <a:pt x="69" y="19"/>
                  </a:cubicBezTo>
                  <a:cubicBezTo>
                    <a:pt x="72" y="19"/>
                    <a:pt x="72" y="16"/>
                    <a:pt x="70" y="15"/>
                  </a:cubicBezTo>
                  <a:cubicBezTo>
                    <a:pt x="67" y="14"/>
                    <a:pt x="64" y="12"/>
                    <a:pt x="61" y="10"/>
                  </a:cubicBezTo>
                  <a:cubicBezTo>
                    <a:pt x="61" y="11"/>
                    <a:pt x="61" y="12"/>
                    <a:pt x="61" y="13"/>
                  </a:cubicBezTo>
                  <a:cubicBezTo>
                    <a:pt x="75" y="11"/>
                    <a:pt x="90" y="9"/>
                    <a:pt x="104" y="11"/>
                  </a:cubicBezTo>
                  <a:cubicBezTo>
                    <a:pt x="104" y="9"/>
                    <a:pt x="104" y="8"/>
                    <a:pt x="104" y="7"/>
                  </a:cubicBezTo>
                  <a:cubicBezTo>
                    <a:pt x="91" y="8"/>
                    <a:pt x="78" y="11"/>
                    <a:pt x="65" y="11"/>
                  </a:cubicBezTo>
                  <a:cubicBezTo>
                    <a:pt x="65" y="12"/>
                    <a:pt x="65" y="14"/>
                    <a:pt x="65" y="15"/>
                  </a:cubicBezTo>
                  <a:cubicBezTo>
                    <a:pt x="82" y="13"/>
                    <a:pt x="100" y="12"/>
                    <a:pt x="117" y="13"/>
                  </a:cubicBezTo>
                  <a:cubicBezTo>
                    <a:pt x="117" y="12"/>
                    <a:pt x="117" y="10"/>
                    <a:pt x="117" y="9"/>
                  </a:cubicBezTo>
                  <a:cubicBezTo>
                    <a:pt x="99" y="16"/>
                    <a:pt x="80" y="17"/>
                    <a:pt x="61" y="16"/>
                  </a:cubicBezTo>
                  <a:cubicBezTo>
                    <a:pt x="61" y="17"/>
                    <a:pt x="61" y="19"/>
                    <a:pt x="61" y="20"/>
                  </a:cubicBezTo>
                  <a:cubicBezTo>
                    <a:pt x="81" y="19"/>
                    <a:pt x="102" y="23"/>
                    <a:pt x="122" y="26"/>
                  </a:cubicBezTo>
                  <a:cubicBezTo>
                    <a:pt x="122" y="24"/>
                    <a:pt x="122" y="23"/>
                    <a:pt x="122" y="22"/>
                  </a:cubicBezTo>
                  <a:cubicBezTo>
                    <a:pt x="100" y="25"/>
                    <a:pt x="79" y="29"/>
                    <a:pt x="57" y="32"/>
                  </a:cubicBezTo>
                  <a:cubicBezTo>
                    <a:pt x="58" y="33"/>
                    <a:pt x="58" y="35"/>
                    <a:pt x="58" y="36"/>
                  </a:cubicBezTo>
                  <a:cubicBezTo>
                    <a:pt x="82" y="31"/>
                    <a:pt x="114" y="22"/>
                    <a:pt x="137" y="35"/>
                  </a:cubicBezTo>
                  <a:cubicBezTo>
                    <a:pt x="137" y="33"/>
                    <a:pt x="137" y="32"/>
                    <a:pt x="137" y="31"/>
                  </a:cubicBezTo>
                  <a:cubicBezTo>
                    <a:pt x="125" y="34"/>
                    <a:pt x="113" y="31"/>
                    <a:pt x="101" y="36"/>
                  </a:cubicBezTo>
                  <a:cubicBezTo>
                    <a:pt x="99" y="37"/>
                    <a:pt x="100" y="40"/>
                    <a:pt x="102" y="40"/>
                  </a:cubicBezTo>
                  <a:cubicBezTo>
                    <a:pt x="121" y="40"/>
                    <a:pt x="139" y="43"/>
                    <a:pt x="157" y="45"/>
                  </a:cubicBezTo>
                  <a:cubicBezTo>
                    <a:pt x="160" y="45"/>
                    <a:pt x="160" y="41"/>
                    <a:pt x="158" y="41"/>
                  </a:cubicBezTo>
                  <a:cubicBezTo>
                    <a:pt x="150" y="39"/>
                    <a:pt x="142" y="37"/>
                    <a:pt x="135" y="34"/>
                  </a:cubicBezTo>
                  <a:cubicBezTo>
                    <a:pt x="135" y="35"/>
                    <a:pt x="135" y="36"/>
                    <a:pt x="135" y="38"/>
                  </a:cubicBezTo>
                  <a:cubicBezTo>
                    <a:pt x="150" y="33"/>
                    <a:pt x="167" y="35"/>
                    <a:pt x="183" y="32"/>
                  </a:cubicBezTo>
                  <a:cubicBezTo>
                    <a:pt x="185" y="32"/>
                    <a:pt x="185" y="28"/>
                    <a:pt x="183" y="28"/>
                  </a:cubicBezTo>
                  <a:cubicBezTo>
                    <a:pt x="168" y="30"/>
                    <a:pt x="154" y="31"/>
                    <a:pt x="140" y="27"/>
                  </a:cubicBezTo>
                  <a:cubicBezTo>
                    <a:pt x="140" y="28"/>
                    <a:pt x="140" y="29"/>
                    <a:pt x="140" y="31"/>
                  </a:cubicBezTo>
                  <a:cubicBezTo>
                    <a:pt x="158" y="27"/>
                    <a:pt x="176" y="32"/>
                    <a:pt x="193" y="24"/>
                  </a:cubicBezTo>
                  <a:cubicBezTo>
                    <a:pt x="195" y="23"/>
                    <a:pt x="194" y="21"/>
                    <a:pt x="192" y="21"/>
                  </a:cubicBezTo>
                  <a:cubicBezTo>
                    <a:pt x="169" y="18"/>
                    <a:pt x="145" y="30"/>
                    <a:pt x="123" y="21"/>
                  </a:cubicBezTo>
                  <a:cubicBezTo>
                    <a:pt x="123" y="22"/>
                    <a:pt x="123" y="23"/>
                    <a:pt x="123" y="24"/>
                  </a:cubicBezTo>
                  <a:cubicBezTo>
                    <a:pt x="141" y="13"/>
                    <a:pt x="164" y="15"/>
                    <a:pt x="183" y="16"/>
                  </a:cubicBezTo>
                  <a:cubicBezTo>
                    <a:pt x="183" y="15"/>
                    <a:pt x="183" y="13"/>
                    <a:pt x="183" y="12"/>
                  </a:cubicBezTo>
                  <a:cubicBezTo>
                    <a:pt x="159" y="15"/>
                    <a:pt x="132" y="19"/>
                    <a:pt x="108" y="9"/>
                  </a:cubicBezTo>
                  <a:cubicBezTo>
                    <a:pt x="108" y="11"/>
                    <a:pt x="108" y="12"/>
                    <a:pt x="107" y="13"/>
                  </a:cubicBezTo>
                  <a:cubicBezTo>
                    <a:pt x="122" y="11"/>
                    <a:pt x="136" y="11"/>
                    <a:pt x="150" y="12"/>
                  </a:cubicBezTo>
                  <a:cubicBezTo>
                    <a:pt x="150" y="11"/>
                    <a:pt x="150" y="10"/>
                    <a:pt x="149" y="8"/>
                  </a:cubicBezTo>
                  <a:cubicBezTo>
                    <a:pt x="143" y="11"/>
                    <a:pt x="137" y="11"/>
                    <a:pt x="130" y="8"/>
                  </a:cubicBezTo>
                  <a:cubicBezTo>
                    <a:pt x="130" y="10"/>
                    <a:pt x="130" y="11"/>
                    <a:pt x="130" y="12"/>
                  </a:cubicBezTo>
                  <a:cubicBezTo>
                    <a:pt x="147" y="9"/>
                    <a:pt x="170" y="5"/>
                    <a:pt x="186" y="14"/>
                  </a:cubicBezTo>
                  <a:cubicBezTo>
                    <a:pt x="186" y="13"/>
                    <a:pt x="186" y="11"/>
                    <a:pt x="186" y="10"/>
                  </a:cubicBezTo>
                  <a:cubicBezTo>
                    <a:pt x="173" y="13"/>
                    <a:pt x="159" y="15"/>
                    <a:pt x="146" y="12"/>
                  </a:cubicBezTo>
                  <a:cubicBezTo>
                    <a:pt x="146" y="14"/>
                    <a:pt x="146" y="15"/>
                    <a:pt x="146" y="16"/>
                  </a:cubicBezTo>
                  <a:cubicBezTo>
                    <a:pt x="177" y="7"/>
                    <a:pt x="210" y="21"/>
                    <a:pt x="240" y="28"/>
                  </a:cubicBezTo>
                  <a:cubicBezTo>
                    <a:pt x="240" y="26"/>
                    <a:pt x="240" y="25"/>
                    <a:pt x="240" y="24"/>
                  </a:cubicBezTo>
                  <a:cubicBezTo>
                    <a:pt x="239" y="25"/>
                    <a:pt x="238" y="26"/>
                    <a:pt x="237" y="26"/>
                  </a:cubicBezTo>
                  <a:cubicBezTo>
                    <a:pt x="238" y="27"/>
                    <a:pt x="239" y="28"/>
                    <a:pt x="240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0" y="27"/>
                    <a:pt x="239" y="26"/>
                    <a:pt x="238" y="25"/>
                  </a:cubicBezTo>
                  <a:cubicBezTo>
                    <a:pt x="235" y="29"/>
                    <a:pt x="232" y="31"/>
                    <a:pt x="227" y="32"/>
                  </a:cubicBezTo>
                  <a:cubicBezTo>
                    <a:pt x="227" y="33"/>
                    <a:pt x="228" y="34"/>
                    <a:pt x="229" y="35"/>
                  </a:cubicBezTo>
                  <a:cubicBezTo>
                    <a:pt x="230" y="32"/>
                    <a:pt x="232" y="29"/>
                    <a:pt x="234" y="26"/>
                  </a:cubicBezTo>
                  <a:cubicBezTo>
                    <a:pt x="233" y="25"/>
                    <a:pt x="232" y="25"/>
                    <a:pt x="231" y="24"/>
                  </a:cubicBezTo>
                  <a:cubicBezTo>
                    <a:pt x="228" y="31"/>
                    <a:pt x="224" y="36"/>
                    <a:pt x="216" y="35"/>
                  </a:cubicBezTo>
                  <a:cubicBezTo>
                    <a:pt x="216" y="36"/>
                    <a:pt x="217" y="37"/>
                    <a:pt x="217" y="38"/>
                  </a:cubicBezTo>
                  <a:cubicBezTo>
                    <a:pt x="220" y="33"/>
                    <a:pt x="222" y="30"/>
                    <a:pt x="227" y="27"/>
                  </a:cubicBezTo>
                  <a:cubicBezTo>
                    <a:pt x="226" y="26"/>
                    <a:pt x="225" y="25"/>
                    <a:pt x="224" y="24"/>
                  </a:cubicBezTo>
                  <a:cubicBezTo>
                    <a:pt x="220" y="31"/>
                    <a:pt x="215" y="36"/>
                    <a:pt x="208" y="40"/>
                  </a:cubicBezTo>
                  <a:cubicBezTo>
                    <a:pt x="209" y="41"/>
                    <a:pt x="210" y="42"/>
                    <a:pt x="211" y="42"/>
                  </a:cubicBezTo>
                  <a:cubicBezTo>
                    <a:pt x="212" y="34"/>
                    <a:pt x="215" y="28"/>
                    <a:pt x="221" y="21"/>
                  </a:cubicBezTo>
                  <a:cubicBezTo>
                    <a:pt x="220" y="21"/>
                    <a:pt x="219" y="20"/>
                    <a:pt x="218" y="20"/>
                  </a:cubicBezTo>
                  <a:cubicBezTo>
                    <a:pt x="214" y="30"/>
                    <a:pt x="205" y="36"/>
                    <a:pt x="196" y="41"/>
                  </a:cubicBezTo>
                  <a:cubicBezTo>
                    <a:pt x="197" y="42"/>
                    <a:pt x="197" y="43"/>
                    <a:pt x="198" y="44"/>
                  </a:cubicBezTo>
                  <a:cubicBezTo>
                    <a:pt x="203" y="35"/>
                    <a:pt x="207" y="26"/>
                    <a:pt x="214" y="19"/>
                  </a:cubicBezTo>
                  <a:cubicBezTo>
                    <a:pt x="215" y="17"/>
                    <a:pt x="213" y="14"/>
                    <a:pt x="211" y="16"/>
                  </a:cubicBezTo>
                  <a:cubicBezTo>
                    <a:pt x="202" y="26"/>
                    <a:pt x="191" y="34"/>
                    <a:pt x="179" y="40"/>
                  </a:cubicBezTo>
                  <a:cubicBezTo>
                    <a:pt x="180" y="41"/>
                    <a:pt x="181" y="42"/>
                    <a:pt x="182" y="43"/>
                  </a:cubicBezTo>
                  <a:cubicBezTo>
                    <a:pt x="189" y="34"/>
                    <a:pt x="195" y="25"/>
                    <a:pt x="203" y="16"/>
                  </a:cubicBezTo>
                  <a:cubicBezTo>
                    <a:pt x="205" y="14"/>
                    <a:pt x="202" y="12"/>
                    <a:pt x="200" y="14"/>
                  </a:cubicBezTo>
                  <a:cubicBezTo>
                    <a:pt x="190" y="23"/>
                    <a:pt x="180" y="33"/>
                    <a:pt x="170" y="44"/>
                  </a:cubicBezTo>
                  <a:cubicBezTo>
                    <a:pt x="171" y="45"/>
                    <a:pt x="172" y="46"/>
                    <a:pt x="173" y="46"/>
                  </a:cubicBezTo>
                  <a:cubicBezTo>
                    <a:pt x="179" y="33"/>
                    <a:pt x="185" y="19"/>
                    <a:pt x="197" y="10"/>
                  </a:cubicBezTo>
                  <a:cubicBezTo>
                    <a:pt x="196" y="9"/>
                    <a:pt x="195" y="8"/>
                    <a:pt x="195" y="7"/>
                  </a:cubicBezTo>
                  <a:cubicBezTo>
                    <a:pt x="184" y="21"/>
                    <a:pt x="169" y="31"/>
                    <a:pt x="155" y="41"/>
                  </a:cubicBezTo>
                  <a:cubicBezTo>
                    <a:pt x="156" y="42"/>
                    <a:pt x="157" y="43"/>
                    <a:pt x="158" y="44"/>
                  </a:cubicBezTo>
                  <a:cubicBezTo>
                    <a:pt x="162" y="34"/>
                    <a:pt x="168" y="25"/>
                    <a:pt x="175" y="16"/>
                  </a:cubicBezTo>
                  <a:cubicBezTo>
                    <a:pt x="176" y="15"/>
                    <a:pt x="174" y="12"/>
                    <a:pt x="172" y="14"/>
                  </a:cubicBezTo>
                  <a:cubicBezTo>
                    <a:pt x="162" y="25"/>
                    <a:pt x="151" y="36"/>
                    <a:pt x="137" y="44"/>
                  </a:cubicBezTo>
                  <a:cubicBezTo>
                    <a:pt x="138" y="45"/>
                    <a:pt x="139" y="46"/>
                    <a:pt x="140" y="47"/>
                  </a:cubicBezTo>
                  <a:cubicBezTo>
                    <a:pt x="146" y="33"/>
                    <a:pt x="155" y="22"/>
                    <a:pt x="166" y="11"/>
                  </a:cubicBezTo>
                  <a:cubicBezTo>
                    <a:pt x="167" y="9"/>
                    <a:pt x="165" y="7"/>
                    <a:pt x="163" y="8"/>
                  </a:cubicBezTo>
                  <a:cubicBezTo>
                    <a:pt x="151" y="19"/>
                    <a:pt x="137" y="27"/>
                    <a:pt x="127" y="39"/>
                  </a:cubicBezTo>
                  <a:cubicBezTo>
                    <a:pt x="128" y="40"/>
                    <a:pt x="129" y="41"/>
                    <a:pt x="130" y="41"/>
                  </a:cubicBezTo>
                  <a:cubicBezTo>
                    <a:pt x="133" y="30"/>
                    <a:pt x="138" y="20"/>
                    <a:pt x="147" y="14"/>
                  </a:cubicBezTo>
                  <a:cubicBezTo>
                    <a:pt x="147" y="13"/>
                    <a:pt x="146" y="12"/>
                    <a:pt x="145" y="11"/>
                  </a:cubicBezTo>
                  <a:cubicBezTo>
                    <a:pt x="134" y="21"/>
                    <a:pt x="124" y="31"/>
                    <a:pt x="112" y="39"/>
                  </a:cubicBezTo>
                  <a:cubicBezTo>
                    <a:pt x="113" y="40"/>
                    <a:pt x="114" y="41"/>
                    <a:pt x="114" y="42"/>
                  </a:cubicBezTo>
                  <a:cubicBezTo>
                    <a:pt x="120" y="30"/>
                    <a:pt x="128" y="18"/>
                    <a:pt x="138" y="8"/>
                  </a:cubicBezTo>
                  <a:cubicBezTo>
                    <a:pt x="139" y="6"/>
                    <a:pt x="137" y="4"/>
                    <a:pt x="135" y="5"/>
                  </a:cubicBezTo>
                  <a:cubicBezTo>
                    <a:pt x="122" y="17"/>
                    <a:pt x="107" y="27"/>
                    <a:pt x="95" y="40"/>
                  </a:cubicBezTo>
                  <a:cubicBezTo>
                    <a:pt x="96" y="41"/>
                    <a:pt x="97" y="41"/>
                    <a:pt x="98" y="42"/>
                  </a:cubicBezTo>
                  <a:cubicBezTo>
                    <a:pt x="102" y="30"/>
                    <a:pt x="112" y="22"/>
                    <a:pt x="117" y="11"/>
                  </a:cubicBezTo>
                  <a:cubicBezTo>
                    <a:pt x="118" y="9"/>
                    <a:pt x="116" y="7"/>
                    <a:pt x="114" y="8"/>
                  </a:cubicBezTo>
                  <a:cubicBezTo>
                    <a:pt x="101" y="17"/>
                    <a:pt x="89" y="28"/>
                    <a:pt x="79" y="41"/>
                  </a:cubicBezTo>
                  <a:cubicBezTo>
                    <a:pt x="78" y="43"/>
                    <a:pt x="81" y="45"/>
                    <a:pt x="82" y="43"/>
                  </a:cubicBezTo>
                  <a:cubicBezTo>
                    <a:pt x="92" y="33"/>
                    <a:pt x="98" y="19"/>
                    <a:pt x="108" y="9"/>
                  </a:cubicBezTo>
                  <a:cubicBezTo>
                    <a:pt x="110" y="7"/>
                    <a:pt x="107" y="5"/>
                    <a:pt x="105" y="6"/>
                  </a:cubicBezTo>
                  <a:cubicBezTo>
                    <a:pt x="94" y="15"/>
                    <a:pt x="83" y="24"/>
                    <a:pt x="72" y="33"/>
                  </a:cubicBezTo>
                  <a:cubicBezTo>
                    <a:pt x="73" y="34"/>
                    <a:pt x="74" y="35"/>
                    <a:pt x="75" y="36"/>
                  </a:cubicBezTo>
                  <a:cubicBezTo>
                    <a:pt x="81" y="25"/>
                    <a:pt x="86" y="14"/>
                    <a:pt x="94" y="4"/>
                  </a:cubicBezTo>
                  <a:cubicBezTo>
                    <a:pt x="96" y="2"/>
                    <a:pt x="93" y="0"/>
                    <a:pt x="92" y="2"/>
                  </a:cubicBezTo>
                  <a:cubicBezTo>
                    <a:pt x="80" y="12"/>
                    <a:pt x="69" y="22"/>
                    <a:pt x="58" y="32"/>
                  </a:cubicBezTo>
                  <a:cubicBezTo>
                    <a:pt x="59" y="33"/>
                    <a:pt x="60" y="33"/>
                    <a:pt x="61" y="34"/>
                  </a:cubicBezTo>
                  <a:cubicBezTo>
                    <a:pt x="66" y="24"/>
                    <a:pt x="72" y="14"/>
                    <a:pt x="80" y="6"/>
                  </a:cubicBezTo>
                  <a:cubicBezTo>
                    <a:pt x="82" y="5"/>
                    <a:pt x="79" y="2"/>
                    <a:pt x="78" y="3"/>
                  </a:cubicBezTo>
                  <a:cubicBezTo>
                    <a:pt x="66" y="11"/>
                    <a:pt x="55" y="19"/>
                    <a:pt x="46" y="29"/>
                  </a:cubicBezTo>
                  <a:cubicBezTo>
                    <a:pt x="47" y="30"/>
                    <a:pt x="48" y="31"/>
                    <a:pt x="49" y="31"/>
                  </a:cubicBezTo>
                  <a:cubicBezTo>
                    <a:pt x="52" y="22"/>
                    <a:pt x="57" y="15"/>
                    <a:pt x="63" y="7"/>
                  </a:cubicBezTo>
                  <a:cubicBezTo>
                    <a:pt x="64" y="5"/>
                    <a:pt x="61" y="3"/>
                    <a:pt x="60" y="5"/>
                  </a:cubicBezTo>
                  <a:cubicBezTo>
                    <a:pt x="50" y="13"/>
                    <a:pt x="41" y="21"/>
                    <a:pt x="33" y="30"/>
                  </a:cubicBezTo>
                  <a:cubicBezTo>
                    <a:pt x="34" y="31"/>
                    <a:pt x="35" y="31"/>
                    <a:pt x="36" y="32"/>
                  </a:cubicBezTo>
                  <a:cubicBezTo>
                    <a:pt x="40" y="22"/>
                    <a:pt x="48" y="14"/>
                    <a:pt x="55" y="6"/>
                  </a:cubicBezTo>
                  <a:cubicBezTo>
                    <a:pt x="54" y="5"/>
                    <a:pt x="53" y="4"/>
                    <a:pt x="52" y="3"/>
                  </a:cubicBezTo>
                  <a:cubicBezTo>
                    <a:pt x="45" y="11"/>
                    <a:pt x="37" y="17"/>
                    <a:pt x="29" y="23"/>
                  </a:cubicBezTo>
                  <a:cubicBezTo>
                    <a:pt x="29" y="24"/>
                    <a:pt x="30" y="25"/>
                    <a:pt x="31" y="25"/>
                  </a:cubicBezTo>
                  <a:cubicBezTo>
                    <a:pt x="36" y="17"/>
                    <a:pt x="41" y="11"/>
                    <a:pt x="49" y="6"/>
                  </a:cubicBezTo>
                  <a:cubicBezTo>
                    <a:pt x="48" y="5"/>
                    <a:pt x="48" y="4"/>
                    <a:pt x="47" y="3"/>
                  </a:cubicBezTo>
                  <a:cubicBezTo>
                    <a:pt x="37" y="11"/>
                    <a:pt x="26" y="16"/>
                    <a:pt x="16" y="22"/>
                  </a:cubicBezTo>
                  <a:cubicBezTo>
                    <a:pt x="16" y="23"/>
                    <a:pt x="17" y="24"/>
                    <a:pt x="18" y="25"/>
                  </a:cubicBezTo>
                  <a:cubicBezTo>
                    <a:pt x="22" y="19"/>
                    <a:pt x="27" y="15"/>
                    <a:pt x="33" y="12"/>
                  </a:cubicBezTo>
                  <a:cubicBezTo>
                    <a:pt x="35" y="11"/>
                    <a:pt x="34" y="8"/>
                    <a:pt x="32" y="9"/>
                  </a:cubicBezTo>
                  <a:cubicBezTo>
                    <a:pt x="24" y="12"/>
                    <a:pt x="17" y="16"/>
                    <a:pt x="10" y="20"/>
                  </a:cubicBezTo>
                  <a:cubicBezTo>
                    <a:pt x="11" y="21"/>
                    <a:pt x="12" y="22"/>
                    <a:pt x="13" y="23"/>
                  </a:cubicBezTo>
                  <a:cubicBezTo>
                    <a:pt x="16" y="20"/>
                    <a:pt x="20" y="17"/>
                    <a:pt x="23" y="14"/>
                  </a:cubicBezTo>
                  <a:cubicBezTo>
                    <a:pt x="25" y="12"/>
                    <a:pt x="23" y="10"/>
                    <a:pt x="21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367"/>
            <p:cNvSpPr/>
            <p:nvPr/>
          </p:nvSpPr>
          <p:spPr bwMode="auto">
            <a:xfrm>
              <a:off x="2677" y="2118"/>
              <a:ext cx="153" cy="280"/>
            </a:xfrm>
            <a:custGeom>
              <a:avLst/>
              <a:gdLst>
                <a:gd name="T0" fmla="*/ 19 w 65"/>
                <a:gd name="T1" fmla="*/ 10 h 118"/>
                <a:gd name="T2" fmla="*/ 39 w 65"/>
                <a:gd name="T3" fmla="*/ 6 h 118"/>
                <a:gd name="T4" fmla="*/ 24 w 65"/>
                <a:gd name="T5" fmla="*/ 15 h 118"/>
                <a:gd name="T6" fmla="*/ 45 w 65"/>
                <a:gd name="T7" fmla="*/ 9 h 118"/>
                <a:gd name="T8" fmla="*/ 29 w 65"/>
                <a:gd name="T9" fmla="*/ 20 h 118"/>
                <a:gd name="T10" fmla="*/ 52 w 65"/>
                <a:gd name="T11" fmla="*/ 14 h 118"/>
                <a:gd name="T12" fmla="*/ 27 w 65"/>
                <a:gd name="T13" fmla="*/ 25 h 118"/>
                <a:gd name="T14" fmla="*/ 54 w 65"/>
                <a:gd name="T15" fmla="*/ 20 h 118"/>
                <a:gd name="T16" fmla="*/ 19 w 65"/>
                <a:gd name="T17" fmla="*/ 36 h 118"/>
                <a:gd name="T18" fmla="*/ 57 w 65"/>
                <a:gd name="T19" fmla="*/ 27 h 118"/>
                <a:gd name="T20" fmla="*/ 21 w 65"/>
                <a:gd name="T21" fmla="*/ 46 h 118"/>
                <a:gd name="T22" fmla="*/ 62 w 65"/>
                <a:gd name="T23" fmla="*/ 36 h 118"/>
                <a:gd name="T24" fmla="*/ 15 w 65"/>
                <a:gd name="T25" fmla="*/ 56 h 118"/>
                <a:gd name="T26" fmla="*/ 43 w 65"/>
                <a:gd name="T27" fmla="*/ 51 h 118"/>
                <a:gd name="T28" fmla="*/ 7 w 65"/>
                <a:gd name="T29" fmla="*/ 71 h 118"/>
                <a:gd name="T30" fmla="*/ 37 w 65"/>
                <a:gd name="T31" fmla="*/ 65 h 118"/>
                <a:gd name="T32" fmla="*/ 3 w 65"/>
                <a:gd name="T33" fmla="*/ 80 h 118"/>
                <a:gd name="T34" fmla="*/ 25 w 65"/>
                <a:gd name="T35" fmla="*/ 80 h 118"/>
                <a:gd name="T36" fmla="*/ 4 w 65"/>
                <a:gd name="T37" fmla="*/ 94 h 118"/>
                <a:gd name="T38" fmla="*/ 9 w 65"/>
                <a:gd name="T39" fmla="*/ 97 h 118"/>
                <a:gd name="T40" fmla="*/ 1 w 65"/>
                <a:gd name="T41" fmla="*/ 102 h 118"/>
                <a:gd name="T42" fmla="*/ 11 w 65"/>
                <a:gd name="T43" fmla="*/ 101 h 118"/>
                <a:gd name="T44" fmla="*/ 5 w 65"/>
                <a:gd name="T45" fmla="*/ 105 h 118"/>
                <a:gd name="T46" fmla="*/ 9 w 65"/>
                <a:gd name="T47" fmla="*/ 116 h 118"/>
                <a:gd name="T48" fmla="*/ 21 w 65"/>
                <a:gd name="T49" fmla="*/ 114 h 118"/>
                <a:gd name="T50" fmla="*/ 13 w 65"/>
                <a:gd name="T51" fmla="*/ 107 h 118"/>
                <a:gd name="T52" fmla="*/ 9 w 65"/>
                <a:gd name="T53" fmla="*/ 98 h 118"/>
                <a:gd name="T54" fmla="*/ 5 w 65"/>
                <a:gd name="T55" fmla="*/ 104 h 118"/>
                <a:gd name="T56" fmla="*/ 10 w 65"/>
                <a:gd name="T57" fmla="*/ 93 h 118"/>
                <a:gd name="T58" fmla="*/ 16 w 65"/>
                <a:gd name="T59" fmla="*/ 88 h 118"/>
                <a:gd name="T60" fmla="*/ 25 w 65"/>
                <a:gd name="T61" fmla="*/ 76 h 118"/>
                <a:gd name="T62" fmla="*/ 6 w 65"/>
                <a:gd name="T63" fmla="*/ 83 h 118"/>
                <a:gd name="T64" fmla="*/ 36 w 65"/>
                <a:gd name="T65" fmla="*/ 61 h 118"/>
                <a:gd name="T66" fmla="*/ 10 w 65"/>
                <a:gd name="T67" fmla="*/ 73 h 118"/>
                <a:gd name="T68" fmla="*/ 42 w 65"/>
                <a:gd name="T69" fmla="*/ 48 h 118"/>
                <a:gd name="T70" fmla="*/ 18 w 65"/>
                <a:gd name="T71" fmla="*/ 59 h 118"/>
                <a:gd name="T72" fmla="*/ 61 w 65"/>
                <a:gd name="T73" fmla="*/ 32 h 118"/>
                <a:gd name="T74" fmla="*/ 23 w 65"/>
                <a:gd name="T75" fmla="*/ 49 h 118"/>
                <a:gd name="T76" fmla="*/ 56 w 65"/>
                <a:gd name="T77" fmla="*/ 23 h 118"/>
                <a:gd name="T78" fmla="*/ 21 w 65"/>
                <a:gd name="T79" fmla="*/ 39 h 118"/>
                <a:gd name="T80" fmla="*/ 52 w 65"/>
                <a:gd name="T81" fmla="*/ 16 h 118"/>
                <a:gd name="T82" fmla="*/ 30 w 65"/>
                <a:gd name="T83" fmla="*/ 28 h 118"/>
                <a:gd name="T84" fmla="*/ 50 w 65"/>
                <a:gd name="T85" fmla="*/ 11 h 118"/>
                <a:gd name="T86" fmla="*/ 32 w 65"/>
                <a:gd name="T87" fmla="*/ 22 h 118"/>
                <a:gd name="T88" fmla="*/ 43 w 65"/>
                <a:gd name="T89" fmla="*/ 6 h 118"/>
                <a:gd name="T90" fmla="*/ 27 w 65"/>
                <a:gd name="T91" fmla="*/ 17 h 118"/>
                <a:gd name="T92" fmla="*/ 38 w 65"/>
                <a:gd name="T93" fmla="*/ 3 h 118"/>
                <a:gd name="T94" fmla="*/ 22 w 65"/>
                <a:gd name="T95" fmla="*/ 12 h 118"/>
                <a:gd name="T96" fmla="*/ 26 w 65"/>
                <a:gd name="T97" fmla="*/ 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5" h="118">
                  <a:moveTo>
                    <a:pt x="26" y="2"/>
                  </a:moveTo>
                  <a:cubicBezTo>
                    <a:pt x="23" y="4"/>
                    <a:pt x="21" y="7"/>
                    <a:pt x="19" y="10"/>
                  </a:cubicBezTo>
                  <a:cubicBezTo>
                    <a:pt x="18" y="12"/>
                    <a:pt x="19" y="14"/>
                    <a:pt x="21" y="13"/>
                  </a:cubicBezTo>
                  <a:cubicBezTo>
                    <a:pt x="27" y="11"/>
                    <a:pt x="33" y="8"/>
                    <a:pt x="39" y="6"/>
                  </a:cubicBezTo>
                  <a:cubicBezTo>
                    <a:pt x="39" y="5"/>
                    <a:pt x="38" y="4"/>
                    <a:pt x="37" y="3"/>
                  </a:cubicBezTo>
                  <a:cubicBezTo>
                    <a:pt x="33" y="7"/>
                    <a:pt x="28" y="11"/>
                    <a:pt x="24" y="15"/>
                  </a:cubicBezTo>
                  <a:cubicBezTo>
                    <a:pt x="23" y="16"/>
                    <a:pt x="24" y="18"/>
                    <a:pt x="26" y="18"/>
                  </a:cubicBezTo>
                  <a:cubicBezTo>
                    <a:pt x="33" y="16"/>
                    <a:pt x="39" y="13"/>
                    <a:pt x="45" y="9"/>
                  </a:cubicBezTo>
                  <a:cubicBezTo>
                    <a:pt x="44" y="8"/>
                    <a:pt x="43" y="7"/>
                    <a:pt x="42" y="6"/>
                  </a:cubicBezTo>
                  <a:cubicBezTo>
                    <a:pt x="39" y="12"/>
                    <a:pt x="34" y="16"/>
                    <a:pt x="29" y="20"/>
                  </a:cubicBezTo>
                  <a:cubicBezTo>
                    <a:pt x="27" y="21"/>
                    <a:pt x="29" y="23"/>
                    <a:pt x="31" y="23"/>
                  </a:cubicBezTo>
                  <a:cubicBezTo>
                    <a:pt x="39" y="21"/>
                    <a:pt x="45" y="18"/>
                    <a:pt x="52" y="14"/>
                  </a:cubicBezTo>
                  <a:cubicBezTo>
                    <a:pt x="54" y="13"/>
                    <a:pt x="53" y="10"/>
                    <a:pt x="50" y="10"/>
                  </a:cubicBezTo>
                  <a:cubicBezTo>
                    <a:pt x="42" y="14"/>
                    <a:pt x="34" y="19"/>
                    <a:pt x="27" y="25"/>
                  </a:cubicBezTo>
                  <a:cubicBezTo>
                    <a:pt x="26" y="26"/>
                    <a:pt x="27" y="28"/>
                    <a:pt x="29" y="28"/>
                  </a:cubicBezTo>
                  <a:cubicBezTo>
                    <a:pt x="38" y="27"/>
                    <a:pt x="46" y="24"/>
                    <a:pt x="54" y="20"/>
                  </a:cubicBezTo>
                  <a:cubicBezTo>
                    <a:pt x="55" y="19"/>
                    <a:pt x="54" y="15"/>
                    <a:pt x="52" y="16"/>
                  </a:cubicBezTo>
                  <a:cubicBezTo>
                    <a:pt x="40" y="21"/>
                    <a:pt x="29" y="28"/>
                    <a:pt x="19" y="36"/>
                  </a:cubicBezTo>
                  <a:cubicBezTo>
                    <a:pt x="17" y="37"/>
                    <a:pt x="18" y="40"/>
                    <a:pt x="20" y="39"/>
                  </a:cubicBezTo>
                  <a:cubicBezTo>
                    <a:pt x="33" y="37"/>
                    <a:pt x="45" y="31"/>
                    <a:pt x="57" y="27"/>
                  </a:cubicBezTo>
                  <a:cubicBezTo>
                    <a:pt x="56" y="26"/>
                    <a:pt x="56" y="24"/>
                    <a:pt x="55" y="23"/>
                  </a:cubicBezTo>
                  <a:cubicBezTo>
                    <a:pt x="43" y="31"/>
                    <a:pt x="31" y="37"/>
                    <a:pt x="21" y="46"/>
                  </a:cubicBezTo>
                  <a:cubicBezTo>
                    <a:pt x="19" y="47"/>
                    <a:pt x="21" y="50"/>
                    <a:pt x="23" y="49"/>
                  </a:cubicBezTo>
                  <a:cubicBezTo>
                    <a:pt x="36" y="46"/>
                    <a:pt x="49" y="39"/>
                    <a:pt x="62" y="36"/>
                  </a:cubicBezTo>
                  <a:cubicBezTo>
                    <a:pt x="62" y="35"/>
                    <a:pt x="62" y="34"/>
                    <a:pt x="61" y="32"/>
                  </a:cubicBezTo>
                  <a:cubicBezTo>
                    <a:pt x="45" y="38"/>
                    <a:pt x="28" y="44"/>
                    <a:pt x="15" y="56"/>
                  </a:cubicBezTo>
                  <a:cubicBezTo>
                    <a:pt x="14" y="58"/>
                    <a:pt x="15" y="60"/>
                    <a:pt x="17" y="60"/>
                  </a:cubicBezTo>
                  <a:cubicBezTo>
                    <a:pt x="26" y="58"/>
                    <a:pt x="34" y="54"/>
                    <a:pt x="43" y="51"/>
                  </a:cubicBezTo>
                  <a:cubicBezTo>
                    <a:pt x="43" y="50"/>
                    <a:pt x="42" y="49"/>
                    <a:pt x="42" y="48"/>
                  </a:cubicBezTo>
                  <a:cubicBezTo>
                    <a:pt x="30" y="56"/>
                    <a:pt x="16" y="59"/>
                    <a:pt x="7" y="71"/>
                  </a:cubicBezTo>
                  <a:cubicBezTo>
                    <a:pt x="6" y="72"/>
                    <a:pt x="7" y="74"/>
                    <a:pt x="9" y="74"/>
                  </a:cubicBezTo>
                  <a:cubicBezTo>
                    <a:pt x="19" y="71"/>
                    <a:pt x="28" y="67"/>
                    <a:pt x="37" y="65"/>
                  </a:cubicBezTo>
                  <a:cubicBezTo>
                    <a:pt x="37" y="64"/>
                    <a:pt x="36" y="63"/>
                    <a:pt x="36" y="61"/>
                  </a:cubicBezTo>
                  <a:cubicBezTo>
                    <a:pt x="25" y="68"/>
                    <a:pt x="12" y="71"/>
                    <a:pt x="3" y="80"/>
                  </a:cubicBezTo>
                  <a:cubicBezTo>
                    <a:pt x="2" y="81"/>
                    <a:pt x="2" y="83"/>
                    <a:pt x="4" y="83"/>
                  </a:cubicBezTo>
                  <a:cubicBezTo>
                    <a:pt x="11" y="83"/>
                    <a:pt x="18" y="81"/>
                    <a:pt x="25" y="80"/>
                  </a:cubicBezTo>
                  <a:cubicBezTo>
                    <a:pt x="25" y="79"/>
                    <a:pt x="24" y="78"/>
                    <a:pt x="24" y="77"/>
                  </a:cubicBezTo>
                  <a:cubicBezTo>
                    <a:pt x="20" y="80"/>
                    <a:pt x="4" y="88"/>
                    <a:pt x="4" y="94"/>
                  </a:cubicBezTo>
                  <a:cubicBezTo>
                    <a:pt x="4" y="95"/>
                    <a:pt x="5" y="96"/>
                    <a:pt x="6" y="96"/>
                  </a:cubicBezTo>
                  <a:cubicBezTo>
                    <a:pt x="7" y="97"/>
                    <a:pt x="8" y="97"/>
                    <a:pt x="9" y="97"/>
                  </a:cubicBezTo>
                  <a:cubicBezTo>
                    <a:pt x="8" y="96"/>
                    <a:pt x="8" y="95"/>
                    <a:pt x="8" y="94"/>
                  </a:cubicBezTo>
                  <a:cubicBezTo>
                    <a:pt x="5" y="96"/>
                    <a:pt x="3" y="99"/>
                    <a:pt x="1" y="102"/>
                  </a:cubicBezTo>
                  <a:cubicBezTo>
                    <a:pt x="0" y="104"/>
                    <a:pt x="2" y="106"/>
                    <a:pt x="4" y="105"/>
                  </a:cubicBezTo>
                  <a:cubicBezTo>
                    <a:pt x="6" y="103"/>
                    <a:pt x="8" y="102"/>
                    <a:pt x="11" y="101"/>
                  </a:cubicBezTo>
                  <a:cubicBezTo>
                    <a:pt x="10" y="100"/>
                    <a:pt x="9" y="99"/>
                    <a:pt x="8" y="98"/>
                  </a:cubicBezTo>
                  <a:cubicBezTo>
                    <a:pt x="7" y="100"/>
                    <a:pt x="6" y="102"/>
                    <a:pt x="5" y="105"/>
                  </a:cubicBezTo>
                  <a:cubicBezTo>
                    <a:pt x="5" y="106"/>
                    <a:pt x="5" y="107"/>
                    <a:pt x="6" y="108"/>
                  </a:cubicBezTo>
                  <a:cubicBezTo>
                    <a:pt x="10" y="109"/>
                    <a:pt x="9" y="112"/>
                    <a:pt x="9" y="116"/>
                  </a:cubicBezTo>
                  <a:cubicBezTo>
                    <a:pt x="9" y="117"/>
                    <a:pt x="10" y="118"/>
                    <a:pt x="11" y="118"/>
                  </a:cubicBezTo>
                  <a:cubicBezTo>
                    <a:pt x="15" y="118"/>
                    <a:pt x="18" y="117"/>
                    <a:pt x="21" y="114"/>
                  </a:cubicBezTo>
                  <a:cubicBezTo>
                    <a:pt x="23" y="113"/>
                    <a:pt x="21" y="109"/>
                    <a:pt x="19" y="111"/>
                  </a:cubicBezTo>
                  <a:cubicBezTo>
                    <a:pt x="11" y="117"/>
                    <a:pt x="15" y="112"/>
                    <a:pt x="13" y="107"/>
                  </a:cubicBezTo>
                  <a:cubicBezTo>
                    <a:pt x="12" y="103"/>
                    <a:pt x="7" y="106"/>
                    <a:pt x="11" y="101"/>
                  </a:cubicBezTo>
                  <a:cubicBezTo>
                    <a:pt x="13" y="99"/>
                    <a:pt x="11" y="97"/>
                    <a:pt x="9" y="98"/>
                  </a:cubicBezTo>
                  <a:cubicBezTo>
                    <a:pt x="6" y="99"/>
                    <a:pt x="4" y="100"/>
                    <a:pt x="2" y="101"/>
                  </a:cubicBezTo>
                  <a:cubicBezTo>
                    <a:pt x="3" y="102"/>
                    <a:pt x="4" y="103"/>
                    <a:pt x="5" y="104"/>
                  </a:cubicBezTo>
                  <a:cubicBezTo>
                    <a:pt x="6" y="101"/>
                    <a:pt x="8" y="99"/>
                    <a:pt x="11" y="96"/>
                  </a:cubicBezTo>
                  <a:cubicBezTo>
                    <a:pt x="12" y="95"/>
                    <a:pt x="11" y="93"/>
                    <a:pt x="10" y="93"/>
                  </a:cubicBezTo>
                  <a:cubicBezTo>
                    <a:pt x="8" y="93"/>
                    <a:pt x="8" y="93"/>
                    <a:pt x="10" y="93"/>
                  </a:cubicBezTo>
                  <a:cubicBezTo>
                    <a:pt x="12" y="91"/>
                    <a:pt x="14" y="89"/>
                    <a:pt x="16" y="88"/>
                  </a:cubicBezTo>
                  <a:cubicBezTo>
                    <a:pt x="20" y="85"/>
                    <a:pt x="23" y="83"/>
                    <a:pt x="27" y="80"/>
                  </a:cubicBezTo>
                  <a:cubicBezTo>
                    <a:pt x="28" y="79"/>
                    <a:pt x="27" y="76"/>
                    <a:pt x="25" y="76"/>
                  </a:cubicBezTo>
                  <a:cubicBezTo>
                    <a:pt x="18" y="77"/>
                    <a:pt x="11" y="79"/>
                    <a:pt x="4" y="79"/>
                  </a:cubicBezTo>
                  <a:cubicBezTo>
                    <a:pt x="5" y="81"/>
                    <a:pt x="5" y="82"/>
                    <a:pt x="6" y="83"/>
                  </a:cubicBezTo>
                  <a:cubicBezTo>
                    <a:pt x="15" y="74"/>
                    <a:pt x="27" y="71"/>
                    <a:pt x="38" y="65"/>
                  </a:cubicBezTo>
                  <a:cubicBezTo>
                    <a:pt x="40" y="64"/>
                    <a:pt x="38" y="61"/>
                    <a:pt x="36" y="61"/>
                  </a:cubicBezTo>
                  <a:cubicBezTo>
                    <a:pt x="27" y="64"/>
                    <a:pt x="17" y="67"/>
                    <a:pt x="8" y="70"/>
                  </a:cubicBezTo>
                  <a:cubicBezTo>
                    <a:pt x="9" y="71"/>
                    <a:pt x="9" y="72"/>
                    <a:pt x="10" y="73"/>
                  </a:cubicBezTo>
                  <a:cubicBezTo>
                    <a:pt x="18" y="62"/>
                    <a:pt x="32" y="59"/>
                    <a:pt x="44" y="51"/>
                  </a:cubicBezTo>
                  <a:cubicBezTo>
                    <a:pt x="45" y="50"/>
                    <a:pt x="44" y="47"/>
                    <a:pt x="42" y="48"/>
                  </a:cubicBezTo>
                  <a:cubicBezTo>
                    <a:pt x="33" y="50"/>
                    <a:pt x="25" y="54"/>
                    <a:pt x="16" y="56"/>
                  </a:cubicBezTo>
                  <a:cubicBezTo>
                    <a:pt x="17" y="57"/>
                    <a:pt x="17" y="58"/>
                    <a:pt x="18" y="59"/>
                  </a:cubicBezTo>
                  <a:cubicBezTo>
                    <a:pt x="30" y="48"/>
                    <a:pt x="47" y="41"/>
                    <a:pt x="62" y="36"/>
                  </a:cubicBezTo>
                  <a:cubicBezTo>
                    <a:pt x="65" y="35"/>
                    <a:pt x="64" y="32"/>
                    <a:pt x="61" y="32"/>
                  </a:cubicBezTo>
                  <a:cubicBezTo>
                    <a:pt x="48" y="36"/>
                    <a:pt x="35" y="42"/>
                    <a:pt x="22" y="45"/>
                  </a:cubicBezTo>
                  <a:cubicBezTo>
                    <a:pt x="22" y="47"/>
                    <a:pt x="23" y="48"/>
                    <a:pt x="23" y="49"/>
                  </a:cubicBezTo>
                  <a:cubicBezTo>
                    <a:pt x="34" y="40"/>
                    <a:pt x="46" y="34"/>
                    <a:pt x="57" y="27"/>
                  </a:cubicBezTo>
                  <a:cubicBezTo>
                    <a:pt x="59" y="25"/>
                    <a:pt x="58" y="22"/>
                    <a:pt x="56" y="23"/>
                  </a:cubicBezTo>
                  <a:cubicBezTo>
                    <a:pt x="44" y="28"/>
                    <a:pt x="32" y="33"/>
                    <a:pt x="19" y="35"/>
                  </a:cubicBezTo>
                  <a:cubicBezTo>
                    <a:pt x="20" y="37"/>
                    <a:pt x="20" y="38"/>
                    <a:pt x="21" y="39"/>
                  </a:cubicBezTo>
                  <a:cubicBezTo>
                    <a:pt x="31" y="32"/>
                    <a:pt x="41" y="24"/>
                    <a:pt x="53" y="20"/>
                  </a:cubicBezTo>
                  <a:cubicBezTo>
                    <a:pt x="53" y="19"/>
                    <a:pt x="52" y="17"/>
                    <a:pt x="52" y="16"/>
                  </a:cubicBezTo>
                  <a:cubicBezTo>
                    <a:pt x="44" y="20"/>
                    <a:pt x="37" y="24"/>
                    <a:pt x="29" y="24"/>
                  </a:cubicBezTo>
                  <a:cubicBezTo>
                    <a:pt x="29" y="25"/>
                    <a:pt x="30" y="27"/>
                    <a:pt x="30" y="28"/>
                  </a:cubicBezTo>
                  <a:cubicBezTo>
                    <a:pt x="37" y="22"/>
                    <a:pt x="43" y="17"/>
                    <a:pt x="52" y="14"/>
                  </a:cubicBezTo>
                  <a:cubicBezTo>
                    <a:pt x="51" y="13"/>
                    <a:pt x="51" y="12"/>
                    <a:pt x="50" y="11"/>
                  </a:cubicBezTo>
                  <a:cubicBezTo>
                    <a:pt x="43" y="14"/>
                    <a:pt x="37" y="18"/>
                    <a:pt x="30" y="19"/>
                  </a:cubicBezTo>
                  <a:cubicBezTo>
                    <a:pt x="31" y="20"/>
                    <a:pt x="31" y="21"/>
                    <a:pt x="32" y="22"/>
                  </a:cubicBezTo>
                  <a:cubicBezTo>
                    <a:pt x="37" y="18"/>
                    <a:pt x="42" y="14"/>
                    <a:pt x="46" y="8"/>
                  </a:cubicBezTo>
                  <a:cubicBezTo>
                    <a:pt x="47" y="7"/>
                    <a:pt x="45" y="4"/>
                    <a:pt x="43" y="6"/>
                  </a:cubicBezTo>
                  <a:cubicBezTo>
                    <a:pt x="37" y="9"/>
                    <a:pt x="32" y="12"/>
                    <a:pt x="25" y="14"/>
                  </a:cubicBezTo>
                  <a:cubicBezTo>
                    <a:pt x="26" y="15"/>
                    <a:pt x="26" y="16"/>
                    <a:pt x="27" y="17"/>
                  </a:cubicBezTo>
                  <a:cubicBezTo>
                    <a:pt x="31" y="13"/>
                    <a:pt x="36" y="10"/>
                    <a:pt x="40" y="6"/>
                  </a:cubicBezTo>
                  <a:cubicBezTo>
                    <a:pt x="42" y="5"/>
                    <a:pt x="40" y="2"/>
                    <a:pt x="38" y="3"/>
                  </a:cubicBezTo>
                  <a:cubicBezTo>
                    <a:pt x="32" y="5"/>
                    <a:pt x="26" y="8"/>
                    <a:pt x="20" y="9"/>
                  </a:cubicBezTo>
                  <a:cubicBezTo>
                    <a:pt x="21" y="10"/>
                    <a:pt x="22" y="11"/>
                    <a:pt x="22" y="12"/>
                  </a:cubicBezTo>
                  <a:cubicBezTo>
                    <a:pt x="24" y="9"/>
                    <a:pt x="26" y="7"/>
                    <a:pt x="28" y="5"/>
                  </a:cubicBezTo>
                  <a:cubicBezTo>
                    <a:pt x="30" y="3"/>
                    <a:pt x="27" y="0"/>
                    <a:pt x="2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368"/>
            <p:cNvSpPr/>
            <p:nvPr/>
          </p:nvSpPr>
          <p:spPr bwMode="auto">
            <a:xfrm>
              <a:off x="2549" y="2211"/>
              <a:ext cx="87" cy="154"/>
            </a:xfrm>
            <a:custGeom>
              <a:avLst/>
              <a:gdLst>
                <a:gd name="T0" fmla="*/ 27 w 37"/>
                <a:gd name="T1" fmla="*/ 3 h 65"/>
                <a:gd name="T2" fmla="*/ 12 w 37"/>
                <a:gd name="T3" fmla="*/ 10 h 65"/>
                <a:gd name="T4" fmla="*/ 29 w 37"/>
                <a:gd name="T5" fmla="*/ 8 h 65"/>
                <a:gd name="T6" fmla="*/ 13 w 37"/>
                <a:gd name="T7" fmla="*/ 17 h 65"/>
                <a:gd name="T8" fmla="*/ 35 w 37"/>
                <a:gd name="T9" fmla="*/ 13 h 65"/>
                <a:gd name="T10" fmla="*/ 3 w 37"/>
                <a:gd name="T11" fmla="*/ 25 h 65"/>
                <a:gd name="T12" fmla="*/ 32 w 37"/>
                <a:gd name="T13" fmla="*/ 21 h 65"/>
                <a:gd name="T14" fmla="*/ 4 w 37"/>
                <a:gd name="T15" fmla="*/ 32 h 65"/>
                <a:gd name="T16" fmla="*/ 35 w 37"/>
                <a:gd name="T17" fmla="*/ 24 h 65"/>
                <a:gd name="T18" fmla="*/ 3 w 37"/>
                <a:gd name="T19" fmla="*/ 36 h 65"/>
                <a:gd name="T20" fmla="*/ 34 w 37"/>
                <a:gd name="T21" fmla="*/ 30 h 65"/>
                <a:gd name="T22" fmla="*/ 4 w 37"/>
                <a:gd name="T23" fmla="*/ 41 h 65"/>
                <a:gd name="T24" fmla="*/ 23 w 37"/>
                <a:gd name="T25" fmla="*/ 39 h 65"/>
                <a:gd name="T26" fmla="*/ 5 w 37"/>
                <a:gd name="T27" fmla="*/ 46 h 65"/>
                <a:gd name="T28" fmla="*/ 16 w 37"/>
                <a:gd name="T29" fmla="*/ 46 h 65"/>
                <a:gd name="T30" fmla="*/ 3 w 37"/>
                <a:gd name="T31" fmla="*/ 63 h 65"/>
                <a:gd name="T32" fmla="*/ 16 w 37"/>
                <a:gd name="T33" fmla="*/ 46 h 65"/>
                <a:gd name="T34" fmla="*/ 5 w 37"/>
                <a:gd name="T35" fmla="*/ 46 h 65"/>
                <a:gd name="T36" fmla="*/ 24 w 37"/>
                <a:gd name="T37" fmla="*/ 39 h 65"/>
                <a:gd name="T38" fmla="*/ 4 w 37"/>
                <a:gd name="T39" fmla="*/ 41 h 65"/>
                <a:gd name="T40" fmla="*/ 35 w 37"/>
                <a:gd name="T41" fmla="*/ 29 h 65"/>
                <a:gd name="T42" fmla="*/ 4 w 37"/>
                <a:gd name="T43" fmla="*/ 36 h 65"/>
                <a:gd name="T44" fmla="*/ 35 w 37"/>
                <a:gd name="T45" fmla="*/ 24 h 65"/>
                <a:gd name="T46" fmla="*/ 4 w 37"/>
                <a:gd name="T47" fmla="*/ 32 h 65"/>
                <a:gd name="T48" fmla="*/ 32 w 37"/>
                <a:gd name="T49" fmla="*/ 20 h 65"/>
                <a:gd name="T50" fmla="*/ 4 w 37"/>
                <a:gd name="T51" fmla="*/ 25 h 65"/>
                <a:gd name="T52" fmla="*/ 35 w 37"/>
                <a:gd name="T53" fmla="*/ 13 h 65"/>
                <a:gd name="T54" fmla="*/ 13 w 37"/>
                <a:gd name="T55" fmla="*/ 16 h 65"/>
                <a:gd name="T56" fmla="*/ 29 w 37"/>
                <a:gd name="T57" fmla="*/ 8 h 65"/>
                <a:gd name="T58" fmla="*/ 13 w 37"/>
                <a:gd name="T59" fmla="*/ 9 h 65"/>
                <a:gd name="T60" fmla="*/ 26 w 37"/>
                <a:gd name="T61" fmla="*/ 4 h 65"/>
                <a:gd name="T62" fmla="*/ 24 w 37"/>
                <a:gd name="T63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" h="65">
                  <a:moveTo>
                    <a:pt x="27" y="3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8" y="2"/>
                    <a:pt x="26" y="0"/>
                    <a:pt x="24" y="1"/>
                  </a:cubicBezTo>
                  <a:cubicBezTo>
                    <a:pt x="20" y="3"/>
                    <a:pt x="16" y="6"/>
                    <a:pt x="12" y="10"/>
                  </a:cubicBezTo>
                  <a:cubicBezTo>
                    <a:pt x="11" y="11"/>
                    <a:pt x="12" y="14"/>
                    <a:pt x="14" y="13"/>
                  </a:cubicBezTo>
                  <a:cubicBezTo>
                    <a:pt x="19" y="12"/>
                    <a:pt x="24" y="10"/>
                    <a:pt x="29" y="8"/>
                  </a:cubicBezTo>
                  <a:cubicBezTo>
                    <a:pt x="29" y="7"/>
                    <a:pt x="28" y="6"/>
                    <a:pt x="27" y="5"/>
                  </a:cubicBezTo>
                  <a:cubicBezTo>
                    <a:pt x="22" y="8"/>
                    <a:pt x="17" y="12"/>
                    <a:pt x="13" y="17"/>
                  </a:cubicBezTo>
                  <a:cubicBezTo>
                    <a:pt x="11" y="18"/>
                    <a:pt x="12" y="20"/>
                    <a:pt x="14" y="20"/>
                  </a:cubicBezTo>
                  <a:cubicBezTo>
                    <a:pt x="21" y="17"/>
                    <a:pt x="28" y="15"/>
                    <a:pt x="35" y="13"/>
                  </a:cubicBezTo>
                  <a:cubicBezTo>
                    <a:pt x="34" y="12"/>
                    <a:pt x="34" y="11"/>
                    <a:pt x="33" y="10"/>
                  </a:cubicBezTo>
                  <a:cubicBezTo>
                    <a:pt x="23" y="15"/>
                    <a:pt x="13" y="19"/>
                    <a:pt x="3" y="25"/>
                  </a:cubicBezTo>
                  <a:cubicBezTo>
                    <a:pt x="1" y="26"/>
                    <a:pt x="3" y="29"/>
                    <a:pt x="5" y="29"/>
                  </a:cubicBezTo>
                  <a:cubicBezTo>
                    <a:pt x="14" y="27"/>
                    <a:pt x="23" y="23"/>
                    <a:pt x="32" y="21"/>
                  </a:cubicBezTo>
                  <a:cubicBezTo>
                    <a:pt x="31" y="19"/>
                    <a:pt x="31" y="18"/>
                    <a:pt x="30" y="17"/>
                  </a:cubicBezTo>
                  <a:cubicBezTo>
                    <a:pt x="21" y="21"/>
                    <a:pt x="12" y="26"/>
                    <a:pt x="4" y="32"/>
                  </a:cubicBezTo>
                  <a:cubicBezTo>
                    <a:pt x="2" y="33"/>
                    <a:pt x="3" y="36"/>
                    <a:pt x="6" y="35"/>
                  </a:cubicBezTo>
                  <a:cubicBezTo>
                    <a:pt x="15" y="31"/>
                    <a:pt x="25" y="27"/>
                    <a:pt x="35" y="24"/>
                  </a:cubicBezTo>
                  <a:cubicBezTo>
                    <a:pt x="34" y="23"/>
                    <a:pt x="34" y="22"/>
                    <a:pt x="33" y="21"/>
                  </a:cubicBezTo>
                  <a:cubicBezTo>
                    <a:pt x="23" y="25"/>
                    <a:pt x="13" y="31"/>
                    <a:pt x="3" y="36"/>
                  </a:cubicBezTo>
                  <a:cubicBezTo>
                    <a:pt x="1" y="37"/>
                    <a:pt x="3" y="40"/>
                    <a:pt x="5" y="39"/>
                  </a:cubicBezTo>
                  <a:cubicBezTo>
                    <a:pt x="15" y="37"/>
                    <a:pt x="24" y="33"/>
                    <a:pt x="34" y="30"/>
                  </a:cubicBezTo>
                  <a:cubicBezTo>
                    <a:pt x="34" y="28"/>
                    <a:pt x="33" y="27"/>
                    <a:pt x="33" y="26"/>
                  </a:cubicBezTo>
                  <a:cubicBezTo>
                    <a:pt x="23" y="30"/>
                    <a:pt x="13" y="36"/>
                    <a:pt x="4" y="41"/>
                  </a:cubicBezTo>
                  <a:cubicBezTo>
                    <a:pt x="2" y="42"/>
                    <a:pt x="3" y="46"/>
                    <a:pt x="5" y="45"/>
                  </a:cubicBezTo>
                  <a:cubicBezTo>
                    <a:pt x="11" y="43"/>
                    <a:pt x="17" y="41"/>
                    <a:pt x="23" y="39"/>
                  </a:cubicBezTo>
                  <a:cubicBezTo>
                    <a:pt x="23" y="38"/>
                    <a:pt x="22" y="37"/>
                    <a:pt x="22" y="36"/>
                  </a:cubicBezTo>
                  <a:cubicBezTo>
                    <a:pt x="16" y="39"/>
                    <a:pt x="10" y="42"/>
                    <a:pt x="5" y="46"/>
                  </a:cubicBezTo>
                  <a:cubicBezTo>
                    <a:pt x="3" y="48"/>
                    <a:pt x="5" y="50"/>
                    <a:pt x="7" y="49"/>
                  </a:cubicBezTo>
                  <a:cubicBezTo>
                    <a:pt x="10" y="48"/>
                    <a:pt x="13" y="47"/>
                    <a:pt x="16" y="46"/>
                  </a:cubicBezTo>
                  <a:cubicBezTo>
                    <a:pt x="15" y="45"/>
                    <a:pt x="15" y="44"/>
                    <a:pt x="14" y="43"/>
                  </a:cubicBezTo>
                  <a:cubicBezTo>
                    <a:pt x="8" y="46"/>
                    <a:pt x="0" y="56"/>
                    <a:pt x="3" y="63"/>
                  </a:cubicBezTo>
                  <a:cubicBezTo>
                    <a:pt x="4" y="65"/>
                    <a:pt x="8" y="63"/>
                    <a:pt x="6" y="61"/>
                  </a:cubicBezTo>
                  <a:cubicBezTo>
                    <a:pt x="5" y="57"/>
                    <a:pt x="12" y="48"/>
                    <a:pt x="16" y="46"/>
                  </a:cubicBezTo>
                  <a:cubicBezTo>
                    <a:pt x="18" y="45"/>
                    <a:pt x="17" y="42"/>
                    <a:pt x="15" y="42"/>
                  </a:cubicBezTo>
                  <a:cubicBezTo>
                    <a:pt x="12" y="43"/>
                    <a:pt x="9" y="45"/>
                    <a:pt x="5" y="46"/>
                  </a:cubicBezTo>
                  <a:cubicBezTo>
                    <a:pt x="6" y="47"/>
                    <a:pt x="7" y="48"/>
                    <a:pt x="8" y="49"/>
                  </a:cubicBezTo>
                  <a:cubicBezTo>
                    <a:pt x="13" y="45"/>
                    <a:pt x="18" y="42"/>
                    <a:pt x="24" y="39"/>
                  </a:cubicBezTo>
                  <a:cubicBezTo>
                    <a:pt x="26" y="38"/>
                    <a:pt x="24" y="35"/>
                    <a:pt x="22" y="36"/>
                  </a:cubicBezTo>
                  <a:cubicBezTo>
                    <a:pt x="16" y="37"/>
                    <a:pt x="10" y="39"/>
                    <a:pt x="4" y="41"/>
                  </a:cubicBezTo>
                  <a:cubicBezTo>
                    <a:pt x="5" y="42"/>
                    <a:pt x="5" y="44"/>
                    <a:pt x="6" y="45"/>
                  </a:cubicBezTo>
                  <a:cubicBezTo>
                    <a:pt x="15" y="39"/>
                    <a:pt x="25" y="34"/>
                    <a:pt x="35" y="29"/>
                  </a:cubicBezTo>
                  <a:cubicBezTo>
                    <a:pt x="37" y="28"/>
                    <a:pt x="35" y="25"/>
                    <a:pt x="33" y="26"/>
                  </a:cubicBezTo>
                  <a:cubicBezTo>
                    <a:pt x="23" y="29"/>
                    <a:pt x="14" y="33"/>
                    <a:pt x="4" y="36"/>
                  </a:cubicBezTo>
                  <a:cubicBezTo>
                    <a:pt x="4" y="37"/>
                    <a:pt x="5" y="38"/>
                    <a:pt x="5" y="39"/>
                  </a:cubicBezTo>
                  <a:cubicBezTo>
                    <a:pt x="15" y="34"/>
                    <a:pt x="25" y="28"/>
                    <a:pt x="35" y="24"/>
                  </a:cubicBezTo>
                  <a:cubicBezTo>
                    <a:pt x="37" y="23"/>
                    <a:pt x="36" y="20"/>
                    <a:pt x="34" y="20"/>
                  </a:cubicBezTo>
                  <a:cubicBezTo>
                    <a:pt x="23" y="24"/>
                    <a:pt x="13" y="27"/>
                    <a:pt x="4" y="32"/>
                  </a:cubicBezTo>
                  <a:cubicBezTo>
                    <a:pt x="4" y="33"/>
                    <a:pt x="5" y="34"/>
                    <a:pt x="6" y="35"/>
                  </a:cubicBezTo>
                  <a:cubicBezTo>
                    <a:pt x="14" y="29"/>
                    <a:pt x="23" y="24"/>
                    <a:pt x="32" y="20"/>
                  </a:cubicBezTo>
                  <a:cubicBezTo>
                    <a:pt x="34" y="19"/>
                    <a:pt x="33" y="16"/>
                    <a:pt x="31" y="17"/>
                  </a:cubicBezTo>
                  <a:cubicBezTo>
                    <a:pt x="22" y="19"/>
                    <a:pt x="13" y="23"/>
                    <a:pt x="4" y="25"/>
                  </a:cubicBezTo>
                  <a:cubicBezTo>
                    <a:pt x="4" y="26"/>
                    <a:pt x="5" y="27"/>
                    <a:pt x="5" y="28"/>
                  </a:cubicBezTo>
                  <a:cubicBezTo>
                    <a:pt x="15" y="23"/>
                    <a:pt x="25" y="18"/>
                    <a:pt x="35" y="13"/>
                  </a:cubicBezTo>
                  <a:cubicBezTo>
                    <a:pt x="37" y="12"/>
                    <a:pt x="36" y="9"/>
                    <a:pt x="34" y="10"/>
                  </a:cubicBezTo>
                  <a:cubicBezTo>
                    <a:pt x="27" y="11"/>
                    <a:pt x="20" y="14"/>
                    <a:pt x="13" y="16"/>
                  </a:cubicBezTo>
                  <a:cubicBezTo>
                    <a:pt x="14" y="17"/>
                    <a:pt x="15" y="18"/>
                    <a:pt x="15" y="19"/>
                  </a:cubicBezTo>
                  <a:cubicBezTo>
                    <a:pt x="19" y="15"/>
                    <a:pt x="24" y="11"/>
                    <a:pt x="29" y="8"/>
                  </a:cubicBezTo>
                  <a:cubicBezTo>
                    <a:pt x="31" y="7"/>
                    <a:pt x="30" y="4"/>
                    <a:pt x="27" y="5"/>
                  </a:cubicBezTo>
                  <a:cubicBezTo>
                    <a:pt x="23" y="7"/>
                    <a:pt x="18" y="8"/>
                    <a:pt x="13" y="9"/>
                  </a:cubicBezTo>
                  <a:cubicBezTo>
                    <a:pt x="14" y="11"/>
                    <a:pt x="14" y="12"/>
                    <a:pt x="15" y="13"/>
                  </a:cubicBezTo>
                  <a:cubicBezTo>
                    <a:pt x="18" y="9"/>
                    <a:pt x="22" y="7"/>
                    <a:pt x="26" y="4"/>
                  </a:cubicBezTo>
                  <a:cubicBezTo>
                    <a:pt x="25" y="4"/>
                    <a:pt x="25" y="3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3" y="5"/>
                    <a:pt x="26" y="6"/>
                    <a:pt x="2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369"/>
            <p:cNvSpPr/>
            <p:nvPr/>
          </p:nvSpPr>
          <p:spPr bwMode="auto">
            <a:xfrm>
              <a:off x="2627" y="2787"/>
              <a:ext cx="21" cy="17"/>
            </a:xfrm>
            <a:custGeom>
              <a:avLst/>
              <a:gdLst>
                <a:gd name="T0" fmla="*/ 2 w 9"/>
                <a:gd name="T1" fmla="*/ 6 h 7"/>
                <a:gd name="T2" fmla="*/ 3 w 9"/>
                <a:gd name="T3" fmla="*/ 2 h 7"/>
                <a:gd name="T4" fmla="*/ 7 w 9"/>
                <a:gd name="T5" fmla="*/ 3 h 7"/>
                <a:gd name="T6" fmla="*/ 8 w 9"/>
                <a:gd name="T7" fmla="*/ 2 h 7"/>
                <a:gd name="T8" fmla="*/ 3 w 9"/>
                <a:gd name="T9" fmla="*/ 1 h 7"/>
                <a:gd name="T10" fmla="*/ 0 w 9"/>
                <a:gd name="T11" fmla="*/ 6 h 7"/>
                <a:gd name="T12" fmla="*/ 2 w 9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7">
                  <a:moveTo>
                    <a:pt x="2" y="6"/>
                  </a:moveTo>
                  <a:cubicBezTo>
                    <a:pt x="2" y="5"/>
                    <a:pt x="2" y="3"/>
                    <a:pt x="3" y="2"/>
                  </a:cubicBezTo>
                  <a:cubicBezTo>
                    <a:pt x="4" y="1"/>
                    <a:pt x="6" y="2"/>
                    <a:pt x="7" y="3"/>
                  </a:cubicBezTo>
                  <a:cubicBezTo>
                    <a:pt x="8" y="4"/>
                    <a:pt x="9" y="2"/>
                    <a:pt x="8" y="2"/>
                  </a:cubicBezTo>
                  <a:cubicBezTo>
                    <a:pt x="7" y="0"/>
                    <a:pt x="5" y="0"/>
                    <a:pt x="3" y="1"/>
                  </a:cubicBezTo>
                  <a:cubicBezTo>
                    <a:pt x="1" y="2"/>
                    <a:pt x="0" y="4"/>
                    <a:pt x="0" y="6"/>
                  </a:cubicBezTo>
                  <a:cubicBezTo>
                    <a:pt x="0" y="7"/>
                    <a:pt x="2" y="7"/>
                    <a:pt x="2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370"/>
            <p:cNvSpPr/>
            <p:nvPr/>
          </p:nvSpPr>
          <p:spPr bwMode="auto">
            <a:xfrm>
              <a:off x="2665" y="2771"/>
              <a:ext cx="23" cy="16"/>
            </a:xfrm>
            <a:custGeom>
              <a:avLst/>
              <a:gdLst>
                <a:gd name="T0" fmla="*/ 2 w 10"/>
                <a:gd name="T1" fmla="*/ 6 h 7"/>
                <a:gd name="T2" fmla="*/ 8 w 10"/>
                <a:gd name="T3" fmla="*/ 3 h 7"/>
                <a:gd name="T4" fmla="*/ 9 w 10"/>
                <a:gd name="T5" fmla="*/ 2 h 7"/>
                <a:gd name="T6" fmla="*/ 1 w 10"/>
                <a:gd name="T7" fmla="*/ 6 h 7"/>
                <a:gd name="T8" fmla="*/ 2 w 10"/>
                <a:gd name="T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2" y="6"/>
                  </a:moveTo>
                  <a:cubicBezTo>
                    <a:pt x="2" y="2"/>
                    <a:pt x="5" y="2"/>
                    <a:pt x="8" y="3"/>
                  </a:cubicBezTo>
                  <a:cubicBezTo>
                    <a:pt x="9" y="3"/>
                    <a:pt x="10" y="2"/>
                    <a:pt x="9" y="2"/>
                  </a:cubicBezTo>
                  <a:cubicBezTo>
                    <a:pt x="5" y="0"/>
                    <a:pt x="0" y="0"/>
                    <a:pt x="1" y="6"/>
                  </a:cubicBezTo>
                  <a:cubicBezTo>
                    <a:pt x="1" y="7"/>
                    <a:pt x="3" y="7"/>
                    <a:pt x="2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371"/>
            <p:cNvSpPr/>
            <p:nvPr/>
          </p:nvSpPr>
          <p:spPr bwMode="auto">
            <a:xfrm>
              <a:off x="2658" y="2799"/>
              <a:ext cx="33" cy="24"/>
            </a:xfrm>
            <a:custGeom>
              <a:avLst/>
              <a:gdLst>
                <a:gd name="T0" fmla="*/ 1 w 14"/>
                <a:gd name="T1" fmla="*/ 8 h 10"/>
                <a:gd name="T2" fmla="*/ 14 w 14"/>
                <a:gd name="T3" fmla="*/ 2 h 10"/>
                <a:gd name="T4" fmla="*/ 12 w 14"/>
                <a:gd name="T5" fmla="*/ 1 h 10"/>
                <a:gd name="T6" fmla="*/ 2 w 14"/>
                <a:gd name="T7" fmla="*/ 7 h 10"/>
                <a:gd name="T8" fmla="*/ 1 w 14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0">
                  <a:moveTo>
                    <a:pt x="1" y="8"/>
                  </a:moveTo>
                  <a:cubicBezTo>
                    <a:pt x="7" y="10"/>
                    <a:pt x="12" y="7"/>
                    <a:pt x="14" y="2"/>
                  </a:cubicBezTo>
                  <a:cubicBezTo>
                    <a:pt x="14" y="1"/>
                    <a:pt x="13" y="0"/>
                    <a:pt x="12" y="1"/>
                  </a:cubicBezTo>
                  <a:cubicBezTo>
                    <a:pt x="11" y="6"/>
                    <a:pt x="6" y="8"/>
                    <a:pt x="2" y="7"/>
                  </a:cubicBezTo>
                  <a:cubicBezTo>
                    <a:pt x="1" y="6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372"/>
            <p:cNvSpPr/>
            <p:nvPr/>
          </p:nvSpPr>
          <p:spPr bwMode="auto">
            <a:xfrm>
              <a:off x="3093" y="2206"/>
              <a:ext cx="800" cy="861"/>
            </a:xfrm>
            <a:custGeom>
              <a:avLst/>
              <a:gdLst>
                <a:gd name="T0" fmla="*/ 54 w 338"/>
                <a:gd name="T1" fmla="*/ 359 h 363"/>
                <a:gd name="T2" fmla="*/ 22 w 338"/>
                <a:gd name="T3" fmla="*/ 176 h 363"/>
                <a:gd name="T4" fmla="*/ 7 w 338"/>
                <a:gd name="T5" fmla="*/ 79 h 363"/>
                <a:gd name="T6" fmla="*/ 5 w 338"/>
                <a:gd name="T7" fmla="*/ 56 h 363"/>
                <a:gd name="T8" fmla="*/ 6 w 338"/>
                <a:gd name="T9" fmla="*/ 46 h 363"/>
                <a:gd name="T10" fmla="*/ 17 w 338"/>
                <a:gd name="T11" fmla="*/ 44 h 363"/>
                <a:gd name="T12" fmla="*/ 67 w 338"/>
                <a:gd name="T13" fmla="*/ 35 h 363"/>
                <a:gd name="T14" fmla="*/ 263 w 338"/>
                <a:gd name="T15" fmla="*/ 8 h 363"/>
                <a:gd name="T16" fmla="*/ 287 w 338"/>
                <a:gd name="T17" fmla="*/ 5 h 363"/>
                <a:gd name="T18" fmla="*/ 297 w 338"/>
                <a:gd name="T19" fmla="*/ 20 h 363"/>
                <a:gd name="T20" fmla="*/ 307 w 338"/>
                <a:gd name="T21" fmla="*/ 68 h 363"/>
                <a:gd name="T22" fmla="*/ 318 w 338"/>
                <a:gd name="T23" fmla="*/ 157 h 363"/>
                <a:gd name="T24" fmla="*/ 334 w 338"/>
                <a:gd name="T25" fmla="*/ 321 h 363"/>
                <a:gd name="T26" fmla="*/ 336 w 338"/>
                <a:gd name="T27" fmla="*/ 319 h 363"/>
                <a:gd name="T28" fmla="*/ 56 w 338"/>
                <a:gd name="T29" fmla="*/ 358 h 363"/>
                <a:gd name="T30" fmla="*/ 57 w 338"/>
                <a:gd name="T31" fmla="*/ 362 h 363"/>
                <a:gd name="T32" fmla="*/ 336 w 338"/>
                <a:gd name="T33" fmla="*/ 323 h 363"/>
                <a:gd name="T34" fmla="*/ 338 w 338"/>
                <a:gd name="T35" fmla="*/ 321 h 363"/>
                <a:gd name="T36" fmla="*/ 296 w 338"/>
                <a:gd name="T37" fmla="*/ 2 h 363"/>
                <a:gd name="T38" fmla="*/ 294 w 338"/>
                <a:gd name="T39" fmla="*/ 0 h 363"/>
                <a:gd name="T40" fmla="*/ 1 w 338"/>
                <a:gd name="T41" fmla="*/ 43 h 363"/>
                <a:gd name="T42" fmla="*/ 0 w 338"/>
                <a:gd name="T43" fmla="*/ 45 h 363"/>
                <a:gd name="T44" fmla="*/ 50 w 338"/>
                <a:gd name="T45" fmla="*/ 359 h 363"/>
                <a:gd name="T46" fmla="*/ 54 w 338"/>
                <a:gd name="T47" fmla="*/ 35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38" h="363">
                  <a:moveTo>
                    <a:pt x="54" y="359"/>
                  </a:moveTo>
                  <a:cubicBezTo>
                    <a:pt x="48" y="297"/>
                    <a:pt x="34" y="237"/>
                    <a:pt x="22" y="176"/>
                  </a:cubicBezTo>
                  <a:cubicBezTo>
                    <a:pt x="16" y="144"/>
                    <a:pt x="10" y="112"/>
                    <a:pt x="7" y="79"/>
                  </a:cubicBezTo>
                  <a:cubicBezTo>
                    <a:pt x="6" y="71"/>
                    <a:pt x="5" y="64"/>
                    <a:pt x="5" y="56"/>
                  </a:cubicBezTo>
                  <a:cubicBezTo>
                    <a:pt x="4" y="54"/>
                    <a:pt x="2" y="47"/>
                    <a:pt x="6" y="46"/>
                  </a:cubicBezTo>
                  <a:cubicBezTo>
                    <a:pt x="10" y="46"/>
                    <a:pt x="14" y="45"/>
                    <a:pt x="17" y="44"/>
                  </a:cubicBezTo>
                  <a:cubicBezTo>
                    <a:pt x="34" y="41"/>
                    <a:pt x="50" y="38"/>
                    <a:pt x="67" y="35"/>
                  </a:cubicBezTo>
                  <a:cubicBezTo>
                    <a:pt x="132" y="23"/>
                    <a:pt x="198" y="14"/>
                    <a:pt x="263" y="8"/>
                  </a:cubicBezTo>
                  <a:cubicBezTo>
                    <a:pt x="271" y="7"/>
                    <a:pt x="279" y="6"/>
                    <a:pt x="287" y="5"/>
                  </a:cubicBezTo>
                  <a:cubicBezTo>
                    <a:pt x="296" y="4"/>
                    <a:pt x="295" y="13"/>
                    <a:pt x="297" y="20"/>
                  </a:cubicBezTo>
                  <a:cubicBezTo>
                    <a:pt x="301" y="36"/>
                    <a:pt x="304" y="52"/>
                    <a:pt x="307" y="68"/>
                  </a:cubicBezTo>
                  <a:cubicBezTo>
                    <a:pt x="311" y="98"/>
                    <a:pt x="315" y="127"/>
                    <a:pt x="318" y="157"/>
                  </a:cubicBezTo>
                  <a:cubicBezTo>
                    <a:pt x="324" y="212"/>
                    <a:pt x="327" y="267"/>
                    <a:pt x="334" y="321"/>
                  </a:cubicBezTo>
                  <a:cubicBezTo>
                    <a:pt x="335" y="320"/>
                    <a:pt x="335" y="320"/>
                    <a:pt x="336" y="319"/>
                  </a:cubicBezTo>
                  <a:cubicBezTo>
                    <a:pt x="242" y="325"/>
                    <a:pt x="148" y="339"/>
                    <a:pt x="56" y="358"/>
                  </a:cubicBezTo>
                  <a:cubicBezTo>
                    <a:pt x="53" y="359"/>
                    <a:pt x="54" y="363"/>
                    <a:pt x="57" y="362"/>
                  </a:cubicBezTo>
                  <a:cubicBezTo>
                    <a:pt x="149" y="343"/>
                    <a:pt x="242" y="329"/>
                    <a:pt x="336" y="323"/>
                  </a:cubicBezTo>
                  <a:cubicBezTo>
                    <a:pt x="337" y="323"/>
                    <a:pt x="338" y="322"/>
                    <a:pt x="338" y="321"/>
                  </a:cubicBezTo>
                  <a:cubicBezTo>
                    <a:pt x="324" y="215"/>
                    <a:pt x="324" y="106"/>
                    <a:pt x="296" y="2"/>
                  </a:cubicBezTo>
                  <a:cubicBezTo>
                    <a:pt x="296" y="1"/>
                    <a:pt x="295" y="0"/>
                    <a:pt x="294" y="0"/>
                  </a:cubicBezTo>
                  <a:cubicBezTo>
                    <a:pt x="196" y="10"/>
                    <a:pt x="98" y="23"/>
                    <a:pt x="1" y="43"/>
                  </a:cubicBezTo>
                  <a:cubicBezTo>
                    <a:pt x="0" y="43"/>
                    <a:pt x="0" y="44"/>
                    <a:pt x="0" y="45"/>
                  </a:cubicBezTo>
                  <a:cubicBezTo>
                    <a:pt x="6" y="151"/>
                    <a:pt x="39" y="253"/>
                    <a:pt x="50" y="359"/>
                  </a:cubicBezTo>
                  <a:cubicBezTo>
                    <a:pt x="51" y="362"/>
                    <a:pt x="55" y="362"/>
                    <a:pt x="54" y="3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73"/>
            <p:cNvSpPr/>
            <p:nvPr/>
          </p:nvSpPr>
          <p:spPr bwMode="auto">
            <a:xfrm>
              <a:off x="3088" y="2125"/>
              <a:ext cx="784" cy="195"/>
            </a:xfrm>
            <a:custGeom>
              <a:avLst/>
              <a:gdLst>
                <a:gd name="T0" fmla="*/ 5 w 331"/>
                <a:gd name="T1" fmla="*/ 81 h 82"/>
                <a:gd name="T2" fmla="*/ 77 w 331"/>
                <a:gd name="T3" fmla="*/ 45 h 82"/>
                <a:gd name="T4" fmla="*/ 138 w 331"/>
                <a:gd name="T5" fmla="*/ 37 h 82"/>
                <a:gd name="T6" fmla="*/ 236 w 331"/>
                <a:gd name="T7" fmla="*/ 24 h 82"/>
                <a:gd name="T8" fmla="*/ 328 w 331"/>
                <a:gd name="T9" fmla="*/ 5 h 82"/>
                <a:gd name="T10" fmla="*/ 327 w 331"/>
                <a:gd name="T11" fmla="*/ 1 h 82"/>
                <a:gd name="T12" fmla="*/ 294 w 331"/>
                <a:gd name="T13" fmla="*/ 38 h 82"/>
                <a:gd name="T14" fmla="*/ 298 w 331"/>
                <a:gd name="T15" fmla="*/ 39 h 82"/>
                <a:gd name="T16" fmla="*/ 329 w 331"/>
                <a:gd name="T17" fmla="*/ 4 h 82"/>
                <a:gd name="T18" fmla="*/ 327 w 331"/>
                <a:gd name="T19" fmla="*/ 1 h 82"/>
                <a:gd name="T20" fmla="*/ 231 w 331"/>
                <a:gd name="T21" fmla="*/ 20 h 82"/>
                <a:gd name="T22" fmla="*/ 129 w 331"/>
                <a:gd name="T23" fmla="*/ 34 h 82"/>
                <a:gd name="T24" fmla="*/ 69 w 331"/>
                <a:gd name="T25" fmla="*/ 43 h 82"/>
                <a:gd name="T26" fmla="*/ 2 w 331"/>
                <a:gd name="T27" fmla="*/ 78 h 82"/>
                <a:gd name="T28" fmla="*/ 5 w 331"/>
                <a:gd name="T29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1" h="82">
                  <a:moveTo>
                    <a:pt x="5" y="81"/>
                  </a:moveTo>
                  <a:cubicBezTo>
                    <a:pt x="26" y="62"/>
                    <a:pt x="50" y="51"/>
                    <a:pt x="77" y="45"/>
                  </a:cubicBezTo>
                  <a:cubicBezTo>
                    <a:pt x="97" y="42"/>
                    <a:pt x="118" y="40"/>
                    <a:pt x="138" y="37"/>
                  </a:cubicBezTo>
                  <a:cubicBezTo>
                    <a:pt x="170" y="33"/>
                    <a:pt x="203" y="28"/>
                    <a:pt x="236" y="24"/>
                  </a:cubicBezTo>
                  <a:cubicBezTo>
                    <a:pt x="267" y="19"/>
                    <a:pt x="298" y="15"/>
                    <a:pt x="328" y="5"/>
                  </a:cubicBezTo>
                  <a:cubicBezTo>
                    <a:pt x="328" y="3"/>
                    <a:pt x="327" y="2"/>
                    <a:pt x="327" y="1"/>
                  </a:cubicBezTo>
                  <a:cubicBezTo>
                    <a:pt x="314" y="9"/>
                    <a:pt x="298" y="22"/>
                    <a:pt x="294" y="38"/>
                  </a:cubicBezTo>
                  <a:cubicBezTo>
                    <a:pt x="293" y="40"/>
                    <a:pt x="297" y="41"/>
                    <a:pt x="298" y="39"/>
                  </a:cubicBezTo>
                  <a:cubicBezTo>
                    <a:pt x="302" y="25"/>
                    <a:pt x="317" y="12"/>
                    <a:pt x="329" y="4"/>
                  </a:cubicBezTo>
                  <a:cubicBezTo>
                    <a:pt x="331" y="3"/>
                    <a:pt x="329" y="0"/>
                    <a:pt x="327" y="1"/>
                  </a:cubicBezTo>
                  <a:cubicBezTo>
                    <a:pt x="296" y="11"/>
                    <a:pt x="263" y="16"/>
                    <a:pt x="231" y="20"/>
                  </a:cubicBezTo>
                  <a:cubicBezTo>
                    <a:pt x="197" y="25"/>
                    <a:pt x="163" y="30"/>
                    <a:pt x="129" y="34"/>
                  </a:cubicBezTo>
                  <a:cubicBezTo>
                    <a:pt x="109" y="37"/>
                    <a:pt x="88" y="39"/>
                    <a:pt x="69" y="43"/>
                  </a:cubicBezTo>
                  <a:cubicBezTo>
                    <a:pt x="44" y="48"/>
                    <a:pt x="21" y="61"/>
                    <a:pt x="2" y="78"/>
                  </a:cubicBezTo>
                  <a:cubicBezTo>
                    <a:pt x="0" y="79"/>
                    <a:pt x="3" y="82"/>
                    <a:pt x="5" y="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74"/>
            <p:cNvSpPr/>
            <p:nvPr/>
          </p:nvSpPr>
          <p:spPr bwMode="auto">
            <a:xfrm>
              <a:off x="3855" y="2128"/>
              <a:ext cx="105" cy="844"/>
            </a:xfrm>
            <a:custGeom>
              <a:avLst/>
              <a:gdLst>
                <a:gd name="T0" fmla="*/ 0 w 44"/>
                <a:gd name="T1" fmla="*/ 3 h 356"/>
                <a:gd name="T2" fmla="*/ 1 w 44"/>
                <a:gd name="T3" fmla="*/ 41 h 356"/>
                <a:gd name="T4" fmla="*/ 8 w 44"/>
                <a:gd name="T5" fmla="*/ 78 h 356"/>
                <a:gd name="T6" fmla="*/ 15 w 44"/>
                <a:gd name="T7" fmla="*/ 169 h 356"/>
                <a:gd name="T8" fmla="*/ 26 w 44"/>
                <a:gd name="T9" fmla="*/ 249 h 356"/>
                <a:gd name="T10" fmla="*/ 40 w 44"/>
                <a:gd name="T11" fmla="*/ 335 h 356"/>
                <a:gd name="T12" fmla="*/ 42 w 44"/>
                <a:gd name="T13" fmla="*/ 333 h 356"/>
                <a:gd name="T14" fmla="*/ 14 w 44"/>
                <a:gd name="T15" fmla="*/ 352 h 356"/>
                <a:gd name="T16" fmla="*/ 18 w 44"/>
                <a:gd name="T17" fmla="*/ 353 h 356"/>
                <a:gd name="T18" fmla="*/ 43 w 44"/>
                <a:gd name="T19" fmla="*/ 337 h 356"/>
                <a:gd name="T20" fmla="*/ 44 w 44"/>
                <a:gd name="T21" fmla="*/ 334 h 356"/>
                <a:gd name="T22" fmla="*/ 31 w 44"/>
                <a:gd name="T23" fmla="*/ 251 h 356"/>
                <a:gd name="T24" fmla="*/ 19 w 44"/>
                <a:gd name="T25" fmla="*/ 165 h 356"/>
                <a:gd name="T26" fmla="*/ 14 w 44"/>
                <a:gd name="T27" fmla="*/ 84 h 356"/>
                <a:gd name="T28" fmla="*/ 5 w 44"/>
                <a:gd name="T29" fmla="*/ 41 h 356"/>
                <a:gd name="T30" fmla="*/ 4 w 44"/>
                <a:gd name="T31" fmla="*/ 3 h 356"/>
                <a:gd name="T32" fmla="*/ 0 w 44"/>
                <a:gd name="T33" fmla="*/ 3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" h="356">
                  <a:moveTo>
                    <a:pt x="0" y="3"/>
                  </a:moveTo>
                  <a:cubicBezTo>
                    <a:pt x="1" y="16"/>
                    <a:pt x="0" y="28"/>
                    <a:pt x="1" y="41"/>
                  </a:cubicBezTo>
                  <a:cubicBezTo>
                    <a:pt x="2" y="54"/>
                    <a:pt x="5" y="66"/>
                    <a:pt x="8" y="78"/>
                  </a:cubicBezTo>
                  <a:cubicBezTo>
                    <a:pt x="15" y="108"/>
                    <a:pt x="14" y="138"/>
                    <a:pt x="15" y="169"/>
                  </a:cubicBezTo>
                  <a:cubicBezTo>
                    <a:pt x="15" y="196"/>
                    <a:pt x="20" y="222"/>
                    <a:pt x="26" y="249"/>
                  </a:cubicBezTo>
                  <a:cubicBezTo>
                    <a:pt x="33" y="277"/>
                    <a:pt x="36" y="306"/>
                    <a:pt x="40" y="335"/>
                  </a:cubicBezTo>
                  <a:cubicBezTo>
                    <a:pt x="41" y="335"/>
                    <a:pt x="41" y="334"/>
                    <a:pt x="42" y="333"/>
                  </a:cubicBezTo>
                  <a:cubicBezTo>
                    <a:pt x="29" y="336"/>
                    <a:pt x="16" y="337"/>
                    <a:pt x="14" y="352"/>
                  </a:cubicBezTo>
                  <a:cubicBezTo>
                    <a:pt x="13" y="355"/>
                    <a:pt x="17" y="356"/>
                    <a:pt x="18" y="353"/>
                  </a:cubicBezTo>
                  <a:cubicBezTo>
                    <a:pt x="20" y="340"/>
                    <a:pt x="32" y="340"/>
                    <a:pt x="43" y="337"/>
                  </a:cubicBezTo>
                  <a:cubicBezTo>
                    <a:pt x="44" y="337"/>
                    <a:pt x="44" y="335"/>
                    <a:pt x="44" y="334"/>
                  </a:cubicBezTo>
                  <a:cubicBezTo>
                    <a:pt x="40" y="306"/>
                    <a:pt x="38" y="279"/>
                    <a:pt x="31" y="251"/>
                  </a:cubicBezTo>
                  <a:cubicBezTo>
                    <a:pt x="25" y="223"/>
                    <a:pt x="19" y="194"/>
                    <a:pt x="19" y="165"/>
                  </a:cubicBezTo>
                  <a:cubicBezTo>
                    <a:pt x="18" y="138"/>
                    <a:pt x="20" y="111"/>
                    <a:pt x="14" y="84"/>
                  </a:cubicBezTo>
                  <a:cubicBezTo>
                    <a:pt x="10" y="70"/>
                    <a:pt x="6" y="56"/>
                    <a:pt x="5" y="41"/>
                  </a:cubicBezTo>
                  <a:cubicBezTo>
                    <a:pt x="4" y="28"/>
                    <a:pt x="5" y="16"/>
                    <a:pt x="4" y="3"/>
                  </a:cubicBezTo>
                  <a:cubicBezTo>
                    <a:pt x="4" y="0"/>
                    <a:pt x="0" y="0"/>
                    <a:pt x="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75"/>
            <p:cNvSpPr/>
            <p:nvPr/>
          </p:nvSpPr>
          <p:spPr bwMode="auto">
            <a:xfrm>
              <a:off x="3219" y="2360"/>
              <a:ext cx="575" cy="214"/>
            </a:xfrm>
            <a:custGeom>
              <a:avLst/>
              <a:gdLst>
                <a:gd name="T0" fmla="*/ 33 w 243"/>
                <a:gd name="T1" fmla="*/ 13 h 90"/>
                <a:gd name="T2" fmla="*/ 133 w 243"/>
                <a:gd name="T3" fmla="*/ 5 h 90"/>
                <a:gd name="T4" fmla="*/ 173 w 243"/>
                <a:gd name="T5" fmla="*/ 0 h 90"/>
                <a:gd name="T6" fmla="*/ 189 w 243"/>
                <a:gd name="T7" fmla="*/ 17 h 90"/>
                <a:gd name="T8" fmla="*/ 189 w 243"/>
                <a:gd name="T9" fmla="*/ 17 h 90"/>
                <a:gd name="T10" fmla="*/ 232 w 243"/>
                <a:gd name="T11" fmla="*/ 25 h 90"/>
                <a:gd name="T12" fmla="*/ 204 w 243"/>
                <a:gd name="T13" fmla="*/ 49 h 90"/>
                <a:gd name="T14" fmla="*/ 191 w 243"/>
                <a:gd name="T15" fmla="*/ 71 h 90"/>
                <a:gd name="T16" fmla="*/ 143 w 243"/>
                <a:gd name="T17" fmla="*/ 76 h 90"/>
                <a:gd name="T18" fmla="*/ 63 w 243"/>
                <a:gd name="T19" fmla="*/ 90 h 90"/>
                <a:gd name="T20" fmla="*/ 57 w 243"/>
                <a:gd name="T21" fmla="*/ 69 h 90"/>
                <a:gd name="T22" fmla="*/ 13 w 243"/>
                <a:gd name="T23" fmla="*/ 67 h 90"/>
                <a:gd name="T24" fmla="*/ 37 w 243"/>
                <a:gd name="T25" fmla="*/ 39 h 90"/>
                <a:gd name="T26" fmla="*/ 34 w 243"/>
                <a:gd name="T27" fmla="*/ 1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3" h="90">
                  <a:moveTo>
                    <a:pt x="33" y="13"/>
                  </a:moveTo>
                  <a:cubicBezTo>
                    <a:pt x="67" y="14"/>
                    <a:pt x="99" y="8"/>
                    <a:pt x="133" y="5"/>
                  </a:cubicBezTo>
                  <a:cubicBezTo>
                    <a:pt x="146" y="4"/>
                    <a:pt x="161" y="0"/>
                    <a:pt x="173" y="0"/>
                  </a:cubicBezTo>
                  <a:cubicBezTo>
                    <a:pt x="187" y="0"/>
                    <a:pt x="186" y="3"/>
                    <a:pt x="189" y="17"/>
                  </a:cubicBezTo>
                  <a:cubicBezTo>
                    <a:pt x="189" y="17"/>
                    <a:pt x="189" y="17"/>
                    <a:pt x="189" y="17"/>
                  </a:cubicBezTo>
                  <a:cubicBezTo>
                    <a:pt x="205" y="14"/>
                    <a:pt x="221" y="4"/>
                    <a:pt x="232" y="25"/>
                  </a:cubicBezTo>
                  <a:cubicBezTo>
                    <a:pt x="243" y="47"/>
                    <a:pt x="224" y="60"/>
                    <a:pt x="204" y="49"/>
                  </a:cubicBezTo>
                  <a:cubicBezTo>
                    <a:pt x="200" y="59"/>
                    <a:pt x="201" y="66"/>
                    <a:pt x="191" y="71"/>
                  </a:cubicBezTo>
                  <a:cubicBezTo>
                    <a:pt x="179" y="77"/>
                    <a:pt x="157" y="74"/>
                    <a:pt x="143" y="76"/>
                  </a:cubicBezTo>
                  <a:cubicBezTo>
                    <a:pt x="117" y="80"/>
                    <a:pt x="90" y="88"/>
                    <a:pt x="63" y="90"/>
                  </a:cubicBezTo>
                  <a:cubicBezTo>
                    <a:pt x="59" y="84"/>
                    <a:pt x="58" y="76"/>
                    <a:pt x="57" y="69"/>
                  </a:cubicBezTo>
                  <a:cubicBezTo>
                    <a:pt x="44" y="71"/>
                    <a:pt x="24" y="81"/>
                    <a:pt x="13" y="67"/>
                  </a:cubicBezTo>
                  <a:cubicBezTo>
                    <a:pt x="0" y="50"/>
                    <a:pt x="23" y="37"/>
                    <a:pt x="37" y="39"/>
                  </a:cubicBezTo>
                  <a:cubicBezTo>
                    <a:pt x="33" y="31"/>
                    <a:pt x="34" y="21"/>
                    <a:pt x="34" y="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76"/>
            <p:cNvSpPr/>
            <p:nvPr/>
          </p:nvSpPr>
          <p:spPr bwMode="auto">
            <a:xfrm>
              <a:off x="3221" y="2346"/>
              <a:ext cx="568" cy="237"/>
            </a:xfrm>
            <a:custGeom>
              <a:avLst/>
              <a:gdLst>
                <a:gd name="T0" fmla="*/ 32 w 240"/>
                <a:gd name="T1" fmla="*/ 22 h 100"/>
                <a:gd name="T2" fmla="*/ 124 w 240"/>
                <a:gd name="T3" fmla="*/ 15 h 100"/>
                <a:gd name="T4" fmla="*/ 166 w 240"/>
                <a:gd name="T5" fmla="*/ 10 h 100"/>
                <a:gd name="T6" fmla="*/ 181 w 240"/>
                <a:gd name="T7" fmla="*/ 11 h 100"/>
                <a:gd name="T8" fmla="*/ 185 w 240"/>
                <a:gd name="T9" fmla="*/ 23 h 100"/>
                <a:gd name="T10" fmla="*/ 189 w 240"/>
                <a:gd name="T11" fmla="*/ 26 h 100"/>
                <a:gd name="T12" fmla="*/ 226 w 240"/>
                <a:gd name="T13" fmla="*/ 30 h 100"/>
                <a:gd name="T14" fmla="*/ 227 w 240"/>
                <a:gd name="T15" fmla="*/ 52 h 100"/>
                <a:gd name="T16" fmla="*/ 204 w 240"/>
                <a:gd name="T17" fmla="*/ 52 h 100"/>
                <a:gd name="T18" fmla="*/ 199 w 240"/>
                <a:gd name="T19" fmla="*/ 54 h 100"/>
                <a:gd name="T20" fmla="*/ 194 w 240"/>
                <a:gd name="T21" fmla="*/ 69 h 100"/>
                <a:gd name="T22" fmla="*/ 175 w 240"/>
                <a:gd name="T23" fmla="*/ 77 h 100"/>
                <a:gd name="T24" fmla="*/ 141 w 240"/>
                <a:gd name="T25" fmla="*/ 78 h 100"/>
                <a:gd name="T26" fmla="*/ 94 w 240"/>
                <a:gd name="T27" fmla="*/ 88 h 100"/>
                <a:gd name="T28" fmla="*/ 69 w 240"/>
                <a:gd name="T29" fmla="*/ 92 h 100"/>
                <a:gd name="T30" fmla="*/ 59 w 240"/>
                <a:gd name="T31" fmla="*/ 74 h 100"/>
                <a:gd name="T32" fmla="*/ 55 w 240"/>
                <a:gd name="T33" fmla="*/ 72 h 100"/>
                <a:gd name="T34" fmla="*/ 16 w 240"/>
                <a:gd name="T35" fmla="*/ 72 h 100"/>
                <a:gd name="T36" fmla="*/ 36 w 240"/>
                <a:gd name="T37" fmla="*/ 48 h 100"/>
                <a:gd name="T38" fmla="*/ 39 w 240"/>
                <a:gd name="T39" fmla="*/ 43 h 100"/>
                <a:gd name="T40" fmla="*/ 36 w 240"/>
                <a:gd name="T41" fmla="*/ 19 h 100"/>
                <a:gd name="T42" fmla="*/ 29 w 240"/>
                <a:gd name="T43" fmla="*/ 19 h 100"/>
                <a:gd name="T44" fmla="*/ 33 w 240"/>
                <a:gd name="T45" fmla="*/ 46 h 100"/>
                <a:gd name="T46" fmla="*/ 36 w 240"/>
                <a:gd name="T47" fmla="*/ 41 h 100"/>
                <a:gd name="T48" fmla="*/ 6 w 240"/>
                <a:gd name="T49" fmla="*/ 69 h 100"/>
                <a:gd name="T50" fmla="*/ 57 w 240"/>
                <a:gd name="T51" fmla="*/ 79 h 100"/>
                <a:gd name="T52" fmla="*/ 52 w 240"/>
                <a:gd name="T53" fmla="*/ 76 h 100"/>
                <a:gd name="T54" fmla="*/ 59 w 240"/>
                <a:gd name="T55" fmla="*/ 98 h 100"/>
                <a:gd name="T56" fmla="*/ 62 w 240"/>
                <a:gd name="T57" fmla="*/ 100 h 100"/>
                <a:gd name="T58" fmla="*/ 158 w 240"/>
                <a:gd name="T59" fmla="*/ 84 h 100"/>
                <a:gd name="T60" fmla="*/ 192 w 240"/>
                <a:gd name="T61" fmla="*/ 80 h 100"/>
                <a:gd name="T62" fmla="*/ 206 w 240"/>
                <a:gd name="T63" fmla="*/ 56 h 100"/>
                <a:gd name="T64" fmla="*/ 201 w 240"/>
                <a:gd name="T65" fmla="*/ 58 h 100"/>
                <a:gd name="T66" fmla="*/ 237 w 240"/>
                <a:gd name="T67" fmla="*/ 38 h 100"/>
                <a:gd name="T68" fmla="*/ 219 w 240"/>
                <a:gd name="T69" fmla="*/ 15 h 100"/>
                <a:gd name="T70" fmla="*/ 187 w 240"/>
                <a:gd name="T71" fmla="*/ 19 h 100"/>
                <a:gd name="T72" fmla="*/ 191 w 240"/>
                <a:gd name="T73" fmla="*/ 22 h 100"/>
                <a:gd name="T74" fmla="*/ 183 w 240"/>
                <a:gd name="T75" fmla="*/ 4 h 100"/>
                <a:gd name="T76" fmla="*/ 144 w 240"/>
                <a:gd name="T77" fmla="*/ 6 h 100"/>
                <a:gd name="T78" fmla="*/ 90 w 240"/>
                <a:gd name="T79" fmla="*/ 12 h 100"/>
                <a:gd name="T80" fmla="*/ 32 w 240"/>
                <a:gd name="T81" fmla="*/ 15 h 100"/>
                <a:gd name="T82" fmla="*/ 32 w 240"/>
                <a:gd name="T83" fmla="*/ 2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0" h="100">
                  <a:moveTo>
                    <a:pt x="32" y="22"/>
                  </a:moveTo>
                  <a:cubicBezTo>
                    <a:pt x="63" y="23"/>
                    <a:pt x="94" y="18"/>
                    <a:pt x="124" y="15"/>
                  </a:cubicBezTo>
                  <a:cubicBezTo>
                    <a:pt x="138" y="14"/>
                    <a:pt x="152" y="11"/>
                    <a:pt x="166" y="10"/>
                  </a:cubicBezTo>
                  <a:cubicBezTo>
                    <a:pt x="170" y="10"/>
                    <a:pt x="178" y="8"/>
                    <a:pt x="181" y="11"/>
                  </a:cubicBezTo>
                  <a:cubicBezTo>
                    <a:pt x="184" y="13"/>
                    <a:pt x="184" y="20"/>
                    <a:pt x="185" y="23"/>
                  </a:cubicBezTo>
                  <a:cubicBezTo>
                    <a:pt x="185" y="25"/>
                    <a:pt x="187" y="26"/>
                    <a:pt x="189" y="26"/>
                  </a:cubicBezTo>
                  <a:cubicBezTo>
                    <a:pt x="202" y="24"/>
                    <a:pt x="217" y="16"/>
                    <a:pt x="226" y="30"/>
                  </a:cubicBezTo>
                  <a:cubicBezTo>
                    <a:pt x="231" y="36"/>
                    <a:pt x="233" y="46"/>
                    <a:pt x="227" y="52"/>
                  </a:cubicBezTo>
                  <a:cubicBezTo>
                    <a:pt x="221" y="58"/>
                    <a:pt x="211" y="55"/>
                    <a:pt x="204" y="52"/>
                  </a:cubicBezTo>
                  <a:cubicBezTo>
                    <a:pt x="202" y="51"/>
                    <a:pt x="200" y="52"/>
                    <a:pt x="199" y="54"/>
                  </a:cubicBezTo>
                  <a:cubicBezTo>
                    <a:pt x="198" y="59"/>
                    <a:pt x="197" y="64"/>
                    <a:pt x="194" y="69"/>
                  </a:cubicBezTo>
                  <a:cubicBezTo>
                    <a:pt x="191" y="75"/>
                    <a:pt x="182" y="76"/>
                    <a:pt x="175" y="77"/>
                  </a:cubicBezTo>
                  <a:cubicBezTo>
                    <a:pt x="164" y="78"/>
                    <a:pt x="153" y="76"/>
                    <a:pt x="141" y="78"/>
                  </a:cubicBezTo>
                  <a:cubicBezTo>
                    <a:pt x="125" y="81"/>
                    <a:pt x="110" y="85"/>
                    <a:pt x="94" y="88"/>
                  </a:cubicBezTo>
                  <a:cubicBezTo>
                    <a:pt x="86" y="90"/>
                    <a:pt x="77" y="91"/>
                    <a:pt x="69" y="92"/>
                  </a:cubicBezTo>
                  <a:cubicBezTo>
                    <a:pt x="60" y="93"/>
                    <a:pt x="60" y="81"/>
                    <a:pt x="59" y="74"/>
                  </a:cubicBezTo>
                  <a:cubicBezTo>
                    <a:pt x="59" y="72"/>
                    <a:pt x="57" y="72"/>
                    <a:pt x="55" y="72"/>
                  </a:cubicBezTo>
                  <a:cubicBezTo>
                    <a:pt x="42" y="74"/>
                    <a:pt x="27" y="82"/>
                    <a:pt x="16" y="72"/>
                  </a:cubicBezTo>
                  <a:cubicBezTo>
                    <a:pt x="1" y="59"/>
                    <a:pt x="25" y="47"/>
                    <a:pt x="36" y="48"/>
                  </a:cubicBezTo>
                  <a:cubicBezTo>
                    <a:pt x="39" y="48"/>
                    <a:pt x="40" y="45"/>
                    <a:pt x="39" y="43"/>
                  </a:cubicBezTo>
                  <a:cubicBezTo>
                    <a:pt x="36" y="35"/>
                    <a:pt x="36" y="27"/>
                    <a:pt x="36" y="19"/>
                  </a:cubicBezTo>
                  <a:cubicBezTo>
                    <a:pt x="36" y="15"/>
                    <a:pt x="29" y="15"/>
                    <a:pt x="29" y="19"/>
                  </a:cubicBezTo>
                  <a:cubicBezTo>
                    <a:pt x="29" y="29"/>
                    <a:pt x="29" y="38"/>
                    <a:pt x="33" y="46"/>
                  </a:cubicBezTo>
                  <a:cubicBezTo>
                    <a:pt x="34" y="45"/>
                    <a:pt x="35" y="43"/>
                    <a:pt x="36" y="41"/>
                  </a:cubicBezTo>
                  <a:cubicBezTo>
                    <a:pt x="21" y="40"/>
                    <a:pt x="0" y="51"/>
                    <a:pt x="6" y="69"/>
                  </a:cubicBezTo>
                  <a:cubicBezTo>
                    <a:pt x="13" y="92"/>
                    <a:pt x="41" y="81"/>
                    <a:pt x="57" y="79"/>
                  </a:cubicBezTo>
                  <a:cubicBezTo>
                    <a:pt x="55" y="78"/>
                    <a:pt x="54" y="77"/>
                    <a:pt x="52" y="76"/>
                  </a:cubicBezTo>
                  <a:cubicBezTo>
                    <a:pt x="54" y="84"/>
                    <a:pt x="55" y="91"/>
                    <a:pt x="59" y="98"/>
                  </a:cubicBezTo>
                  <a:cubicBezTo>
                    <a:pt x="59" y="99"/>
                    <a:pt x="61" y="100"/>
                    <a:pt x="62" y="100"/>
                  </a:cubicBezTo>
                  <a:cubicBezTo>
                    <a:pt x="94" y="97"/>
                    <a:pt x="126" y="84"/>
                    <a:pt x="158" y="84"/>
                  </a:cubicBezTo>
                  <a:cubicBezTo>
                    <a:pt x="170" y="84"/>
                    <a:pt x="181" y="85"/>
                    <a:pt x="192" y="80"/>
                  </a:cubicBezTo>
                  <a:cubicBezTo>
                    <a:pt x="202" y="76"/>
                    <a:pt x="203" y="65"/>
                    <a:pt x="206" y="56"/>
                  </a:cubicBezTo>
                  <a:cubicBezTo>
                    <a:pt x="204" y="57"/>
                    <a:pt x="203" y="57"/>
                    <a:pt x="201" y="58"/>
                  </a:cubicBezTo>
                  <a:cubicBezTo>
                    <a:pt x="218" y="67"/>
                    <a:pt x="240" y="61"/>
                    <a:pt x="237" y="38"/>
                  </a:cubicBezTo>
                  <a:cubicBezTo>
                    <a:pt x="235" y="28"/>
                    <a:pt x="228" y="19"/>
                    <a:pt x="219" y="15"/>
                  </a:cubicBezTo>
                  <a:cubicBezTo>
                    <a:pt x="209" y="12"/>
                    <a:pt x="197" y="17"/>
                    <a:pt x="187" y="19"/>
                  </a:cubicBezTo>
                  <a:cubicBezTo>
                    <a:pt x="189" y="20"/>
                    <a:pt x="190" y="21"/>
                    <a:pt x="191" y="22"/>
                  </a:cubicBezTo>
                  <a:cubicBezTo>
                    <a:pt x="190" y="16"/>
                    <a:pt x="190" y="6"/>
                    <a:pt x="183" y="4"/>
                  </a:cubicBezTo>
                  <a:cubicBezTo>
                    <a:pt x="171" y="0"/>
                    <a:pt x="156" y="4"/>
                    <a:pt x="144" y="6"/>
                  </a:cubicBezTo>
                  <a:cubicBezTo>
                    <a:pt x="126" y="9"/>
                    <a:pt x="108" y="10"/>
                    <a:pt x="90" y="12"/>
                  </a:cubicBezTo>
                  <a:cubicBezTo>
                    <a:pt x="70" y="14"/>
                    <a:pt x="51" y="16"/>
                    <a:pt x="32" y="15"/>
                  </a:cubicBezTo>
                  <a:cubicBezTo>
                    <a:pt x="27" y="15"/>
                    <a:pt x="27" y="22"/>
                    <a:pt x="32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77"/>
            <p:cNvSpPr/>
            <p:nvPr/>
          </p:nvSpPr>
          <p:spPr bwMode="auto">
            <a:xfrm>
              <a:off x="3394" y="2417"/>
              <a:ext cx="210" cy="38"/>
            </a:xfrm>
            <a:custGeom>
              <a:avLst/>
              <a:gdLst>
                <a:gd name="T0" fmla="*/ 4 w 89"/>
                <a:gd name="T1" fmla="*/ 14 h 16"/>
                <a:gd name="T2" fmla="*/ 84 w 89"/>
                <a:gd name="T3" fmla="*/ 8 h 16"/>
                <a:gd name="T4" fmla="*/ 84 w 89"/>
                <a:gd name="T5" fmla="*/ 1 h 16"/>
                <a:gd name="T6" fmla="*/ 4 w 89"/>
                <a:gd name="T7" fmla="*/ 7 h 16"/>
                <a:gd name="T8" fmla="*/ 4 w 89"/>
                <a:gd name="T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16">
                  <a:moveTo>
                    <a:pt x="4" y="14"/>
                  </a:moveTo>
                  <a:cubicBezTo>
                    <a:pt x="31" y="16"/>
                    <a:pt x="58" y="10"/>
                    <a:pt x="84" y="8"/>
                  </a:cubicBezTo>
                  <a:cubicBezTo>
                    <a:pt x="89" y="7"/>
                    <a:pt x="89" y="0"/>
                    <a:pt x="84" y="1"/>
                  </a:cubicBezTo>
                  <a:cubicBezTo>
                    <a:pt x="58" y="3"/>
                    <a:pt x="31" y="9"/>
                    <a:pt x="4" y="7"/>
                  </a:cubicBezTo>
                  <a:cubicBezTo>
                    <a:pt x="0" y="7"/>
                    <a:pt x="0" y="14"/>
                    <a:pt x="4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78"/>
            <p:cNvSpPr/>
            <p:nvPr/>
          </p:nvSpPr>
          <p:spPr bwMode="auto">
            <a:xfrm>
              <a:off x="3415" y="2474"/>
              <a:ext cx="204" cy="50"/>
            </a:xfrm>
            <a:custGeom>
              <a:avLst/>
              <a:gdLst>
                <a:gd name="T0" fmla="*/ 7 w 86"/>
                <a:gd name="T1" fmla="*/ 20 h 21"/>
                <a:gd name="T2" fmla="*/ 55 w 86"/>
                <a:gd name="T3" fmla="*/ 11 h 21"/>
                <a:gd name="T4" fmla="*/ 81 w 86"/>
                <a:gd name="T5" fmla="*/ 8 h 21"/>
                <a:gd name="T6" fmla="*/ 81 w 86"/>
                <a:gd name="T7" fmla="*/ 1 h 21"/>
                <a:gd name="T8" fmla="*/ 54 w 86"/>
                <a:gd name="T9" fmla="*/ 4 h 21"/>
                <a:gd name="T10" fmla="*/ 5 w 86"/>
                <a:gd name="T11" fmla="*/ 13 h 21"/>
                <a:gd name="T12" fmla="*/ 7 w 86"/>
                <a:gd name="T13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21">
                  <a:moveTo>
                    <a:pt x="7" y="20"/>
                  </a:moveTo>
                  <a:cubicBezTo>
                    <a:pt x="22" y="14"/>
                    <a:pt x="38" y="14"/>
                    <a:pt x="55" y="11"/>
                  </a:cubicBezTo>
                  <a:cubicBezTo>
                    <a:pt x="63" y="10"/>
                    <a:pt x="73" y="7"/>
                    <a:pt x="81" y="8"/>
                  </a:cubicBezTo>
                  <a:cubicBezTo>
                    <a:pt x="86" y="9"/>
                    <a:pt x="86" y="2"/>
                    <a:pt x="81" y="1"/>
                  </a:cubicBezTo>
                  <a:cubicBezTo>
                    <a:pt x="73" y="0"/>
                    <a:pt x="63" y="3"/>
                    <a:pt x="54" y="4"/>
                  </a:cubicBezTo>
                  <a:cubicBezTo>
                    <a:pt x="38" y="6"/>
                    <a:pt x="21" y="7"/>
                    <a:pt x="5" y="13"/>
                  </a:cubicBezTo>
                  <a:cubicBezTo>
                    <a:pt x="0" y="15"/>
                    <a:pt x="2" y="21"/>
                    <a:pt x="7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79"/>
            <p:cNvSpPr/>
            <p:nvPr/>
          </p:nvSpPr>
          <p:spPr bwMode="auto">
            <a:xfrm>
              <a:off x="3332" y="2669"/>
              <a:ext cx="426" cy="175"/>
            </a:xfrm>
            <a:custGeom>
              <a:avLst/>
              <a:gdLst>
                <a:gd name="T0" fmla="*/ 4 w 180"/>
                <a:gd name="T1" fmla="*/ 62 h 74"/>
                <a:gd name="T2" fmla="*/ 11 w 180"/>
                <a:gd name="T3" fmla="*/ 17 h 74"/>
                <a:gd name="T4" fmla="*/ 9 w 180"/>
                <a:gd name="T5" fmla="*/ 18 h 74"/>
                <a:gd name="T6" fmla="*/ 21 w 180"/>
                <a:gd name="T7" fmla="*/ 62 h 74"/>
                <a:gd name="T8" fmla="*/ 70 w 180"/>
                <a:gd name="T9" fmla="*/ 55 h 74"/>
                <a:gd name="T10" fmla="*/ 73 w 180"/>
                <a:gd name="T11" fmla="*/ 18 h 74"/>
                <a:gd name="T12" fmla="*/ 62 w 180"/>
                <a:gd name="T13" fmla="*/ 16 h 74"/>
                <a:gd name="T14" fmla="*/ 58 w 180"/>
                <a:gd name="T15" fmla="*/ 29 h 74"/>
                <a:gd name="T16" fmla="*/ 82 w 180"/>
                <a:gd name="T17" fmla="*/ 59 h 74"/>
                <a:gd name="T18" fmla="*/ 123 w 180"/>
                <a:gd name="T19" fmla="*/ 46 h 74"/>
                <a:gd name="T20" fmla="*/ 119 w 180"/>
                <a:gd name="T21" fmla="*/ 8 h 74"/>
                <a:gd name="T22" fmla="*/ 108 w 180"/>
                <a:gd name="T23" fmla="*/ 28 h 74"/>
                <a:gd name="T24" fmla="*/ 160 w 180"/>
                <a:gd name="T25" fmla="*/ 15 h 74"/>
                <a:gd name="T26" fmla="*/ 145 w 180"/>
                <a:gd name="T27" fmla="*/ 16 h 74"/>
                <a:gd name="T28" fmla="*/ 177 w 180"/>
                <a:gd name="T29" fmla="*/ 46 h 74"/>
                <a:gd name="T30" fmla="*/ 176 w 180"/>
                <a:gd name="T31" fmla="*/ 43 h 74"/>
                <a:gd name="T32" fmla="*/ 151 w 180"/>
                <a:gd name="T33" fmla="*/ 24 h 74"/>
                <a:gd name="T34" fmla="*/ 155 w 180"/>
                <a:gd name="T35" fmla="*/ 13 h 74"/>
                <a:gd name="T36" fmla="*/ 157 w 180"/>
                <a:gd name="T37" fmla="*/ 28 h 74"/>
                <a:gd name="T38" fmla="*/ 114 w 180"/>
                <a:gd name="T39" fmla="*/ 34 h 74"/>
                <a:gd name="T40" fmla="*/ 114 w 180"/>
                <a:gd name="T41" fmla="*/ 11 h 74"/>
                <a:gd name="T42" fmla="*/ 124 w 180"/>
                <a:gd name="T43" fmla="*/ 24 h 74"/>
                <a:gd name="T44" fmla="*/ 123 w 180"/>
                <a:gd name="T45" fmla="*/ 37 h 74"/>
                <a:gd name="T46" fmla="*/ 77 w 180"/>
                <a:gd name="T47" fmla="*/ 53 h 74"/>
                <a:gd name="T48" fmla="*/ 66 w 180"/>
                <a:gd name="T49" fmla="*/ 39 h 74"/>
                <a:gd name="T50" fmla="*/ 62 w 180"/>
                <a:gd name="T51" fmla="*/ 28 h 74"/>
                <a:gd name="T52" fmla="*/ 69 w 180"/>
                <a:gd name="T53" fmla="*/ 20 h 74"/>
                <a:gd name="T54" fmla="*/ 72 w 180"/>
                <a:gd name="T55" fmla="*/ 42 h 74"/>
                <a:gd name="T56" fmla="*/ 50 w 180"/>
                <a:gd name="T57" fmla="*/ 63 h 74"/>
                <a:gd name="T58" fmla="*/ 10 w 180"/>
                <a:gd name="T59" fmla="*/ 26 h 74"/>
                <a:gd name="T60" fmla="*/ 21 w 180"/>
                <a:gd name="T61" fmla="*/ 28 h 74"/>
                <a:gd name="T62" fmla="*/ 22 w 180"/>
                <a:gd name="T63" fmla="*/ 39 h 74"/>
                <a:gd name="T64" fmla="*/ 3 w 180"/>
                <a:gd name="T65" fmla="*/ 58 h 74"/>
                <a:gd name="T66" fmla="*/ 4 w 180"/>
                <a:gd name="T67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0" h="74">
                  <a:moveTo>
                    <a:pt x="4" y="62"/>
                  </a:moveTo>
                  <a:cubicBezTo>
                    <a:pt x="24" y="54"/>
                    <a:pt x="39" y="26"/>
                    <a:pt x="11" y="17"/>
                  </a:cubicBezTo>
                  <a:cubicBezTo>
                    <a:pt x="10" y="17"/>
                    <a:pt x="9" y="17"/>
                    <a:pt x="9" y="18"/>
                  </a:cubicBezTo>
                  <a:cubicBezTo>
                    <a:pt x="1" y="33"/>
                    <a:pt x="7" y="52"/>
                    <a:pt x="21" y="62"/>
                  </a:cubicBezTo>
                  <a:cubicBezTo>
                    <a:pt x="37" y="74"/>
                    <a:pt x="58" y="69"/>
                    <a:pt x="70" y="55"/>
                  </a:cubicBezTo>
                  <a:cubicBezTo>
                    <a:pt x="77" y="47"/>
                    <a:pt x="81" y="27"/>
                    <a:pt x="73" y="18"/>
                  </a:cubicBezTo>
                  <a:cubicBezTo>
                    <a:pt x="70" y="14"/>
                    <a:pt x="66" y="14"/>
                    <a:pt x="62" y="16"/>
                  </a:cubicBezTo>
                  <a:cubicBezTo>
                    <a:pt x="57" y="19"/>
                    <a:pt x="58" y="25"/>
                    <a:pt x="58" y="29"/>
                  </a:cubicBezTo>
                  <a:cubicBezTo>
                    <a:pt x="60" y="43"/>
                    <a:pt x="69" y="55"/>
                    <a:pt x="82" y="59"/>
                  </a:cubicBezTo>
                  <a:cubicBezTo>
                    <a:pt x="96" y="63"/>
                    <a:pt x="114" y="57"/>
                    <a:pt x="123" y="46"/>
                  </a:cubicBezTo>
                  <a:cubicBezTo>
                    <a:pt x="132" y="36"/>
                    <a:pt x="130" y="16"/>
                    <a:pt x="119" y="8"/>
                  </a:cubicBezTo>
                  <a:cubicBezTo>
                    <a:pt x="107" y="0"/>
                    <a:pt x="108" y="23"/>
                    <a:pt x="108" y="28"/>
                  </a:cubicBezTo>
                  <a:cubicBezTo>
                    <a:pt x="114" y="63"/>
                    <a:pt x="170" y="48"/>
                    <a:pt x="160" y="15"/>
                  </a:cubicBezTo>
                  <a:cubicBezTo>
                    <a:pt x="157" y="3"/>
                    <a:pt x="146" y="4"/>
                    <a:pt x="145" y="16"/>
                  </a:cubicBezTo>
                  <a:cubicBezTo>
                    <a:pt x="145" y="31"/>
                    <a:pt x="162" y="49"/>
                    <a:pt x="177" y="46"/>
                  </a:cubicBezTo>
                  <a:cubicBezTo>
                    <a:pt x="180" y="46"/>
                    <a:pt x="179" y="42"/>
                    <a:pt x="176" y="43"/>
                  </a:cubicBezTo>
                  <a:cubicBezTo>
                    <a:pt x="165" y="44"/>
                    <a:pt x="156" y="33"/>
                    <a:pt x="151" y="24"/>
                  </a:cubicBezTo>
                  <a:cubicBezTo>
                    <a:pt x="149" y="21"/>
                    <a:pt x="149" y="5"/>
                    <a:pt x="155" y="13"/>
                  </a:cubicBezTo>
                  <a:cubicBezTo>
                    <a:pt x="158" y="17"/>
                    <a:pt x="158" y="23"/>
                    <a:pt x="157" y="28"/>
                  </a:cubicBezTo>
                  <a:cubicBezTo>
                    <a:pt x="152" y="47"/>
                    <a:pt x="124" y="50"/>
                    <a:pt x="114" y="34"/>
                  </a:cubicBezTo>
                  <a:cubicBezTo>
                    <a:pt x="111" y="29"/>
                    <a:pt x="111" y="17"/>
                    <a:pt x="114" y="11"/>
                  </a:cubicBezTo>
                  <a:cubicBezTo>
                    <a:pt x="116" y="7"/>
                    <a:pt x="124" y="23"/>
                    <a:pt x="124" y="24"/>
                  </a:cubicBezTo>
                  <a:cubicBezTo>
                    <a:pt x="125" y="29"/>
                    <a:pt x="125" y="33"/>
                    <a:pt x="123" y="37"/>
                  </a:cubicBezTo>
                  <a:cubicBezTo>
                    <a:pt x="118" y="55"/>
                    <a:pt x="92" y="60"/>
                    <a:pt x="77" y="53"/>
                  </a:cubicBezTo>
                  <a:cubicBezTo>
                    <a:pt x="72" y="50"/>
                    <a:pt x="68" y="44"/>
                    <a:pt x="66" y="39"/>
                  </a:cubicBezTo>
                  <a:cubicBezTo>
                    <a:pt x="64" y="35"/>
                    <a:pt x="63" y="32"/>
                    <a:pt x="62" y="28"/>
                  </a:cubicBezTo>
                  <a:cubicBezTo>
                    <a:pt x="61" y="25"/>
                    <a:pt x="63" y="15"/>
                    <a:pt x="69" y="20"/>
                  </a:cubicBezTo>
                  <a:cubicBezTo>
                    <a:pt x="74" y="24"/>
                    <a:pt x="73" y="36"/>
                    <a:pt x="72" y="42"/>
                  </a:cubicBezTo>
                  <a:cubicBezTo>
                    <a:pt x="70" y="53"/>
                    <a:pt x="60" y="60"/>
                    <a:pt x="50" y="63"/>
                  </a:cubicBezTo>
                  <a:cubicBezTo>
                    <a:pt x="28" y="71"/>
                    <a:pt x="6" y="49"/>
                    <a:pt x="10" y="26"/>
                  </a:cubicBezTo>
                  <a:cubicBezTo>
                    <a:pt x="11" y="18"/>
                    <a:pt x="18" y="24"/>
                    <a:pt x="21" y="28"/>
                  </a:cubicBezTo>
                  <a:cubicBezTo>
                    <a:pt x="24" y="31"/>
                    <a:pt x="23" y="36"/>
                    <a:pt x="22" y="39"/>
                  </a:cubicBezTo>
                  <a:cubicBezTo>
                    <a:pt x="19" y="48"/>
                    <a:pt x="11" y="55"/>
                    <a:pt x="3" y="58"/>
                  </a:cubicBezTo>
                  <a:cubicBezTo>
                    <a:pt x="0" y="59"/>
                    <a:pt x="1" y="63"/>
                    <a:pt x="4" y="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80"/>
            <p:cNvSpPr/>
            <p:nvPr/>
          </p:nvSpPr>
          <p:spPr bwMode="auto">
            <a:xfrm>
              <a:off x="3368" y="2856"/>
              <a:ext cx="419" cy="178"/>
            </a:xfrm>
            <a:custGeom>
              <a:avLst/>
              <a:gdLst>
                <a:gd name="T0" fmla="*/ 6 w 177"/>
                <a:gd name="T1" fmla="*/ 74 h 75"/>
                <a:gd name="T2" fmla="*/ 4 w 177"/>
                <a:gd name="T3" fmla="*/ 33 h 75"/>
                <a:gd name="T4" fmla="*/ 3 w 177"/>
                <a:gd name="T5" fmla="*/ 35 h 75"/>
                <a:gd name="T6" fmla="*/ 16 w 177"/>
                <a:gd name="T7" fmla="*/ 42 h 75"/>
                <a:gd name="T8" fmla="*/ 24 w 177"/>
                <a:gd name="T9" fmla="*/ 42 h 75"/>
                <a:gd name="T10" fmla="*/ 37 w 177"/>
                <a:gd name="T11" fmla="*/ 24 h 75"/>
                <a:gd name="T12" fmla="*/ 34 w 177"/>
                <a:gd name="T13" fmla="*/ 25 h 75"/>
                <a:gd name="T14" fmla="*/ 49 w 177"/>
                <a:gd name="T15" fmla="*/ 33 h 75"/>
                <a:gd name="T16" fmla="*/ 66 w 177"/>
                <a:gd name="T17" fmla="*/ 22 h 75"/>
                <a:gd name="T18" fmla="*/ 80 w 177"/>
                <a:gd name="T19" fmla="*/ 26 h 75"/>
                <a:gd name="T20" fmla="*/ 89 w 177"/>
                <a:gd name="T21" fmla="*/ 15 h 75"/>
                <a:gd name="T22" fmla="*/ 86 w 177"/>
                <a:gd name="T23" fmla="*/ 16 h 75"/>
                <a:gd name="T24" fmla="*/ 102 w 177"/>
                <a:gd name="T25" fmla="*/ 27 h 75"/>
                <a:gd name="T26" fmla="*/ 112 w 177"/>
                <a:gd name="T27" fmla="*/ 15 h 75"/>
                <a:gd name="T28" fmla="*/ 127 w 177"/>
                <a:gd name="T29" fmla="*/ 20 h 75"/>
                <a:gd name="T30" fmla="*/ 139 w 177"/>
                <a:gd name="T31" fmla="*/ 3 h 75"/>
                <a:gd name="T32" fmla="*/ 135 w 177"/>
                <a:gd name="T33" fmla="*/ 3 h 75"/>
                <a:gd name="T34" fmla="*/ 146 w 177"/>
                <a:gd name="T35" fmla="*/ 20 h 75"/>
                <a:gd name="T36" fmla="*/ 149 w 177"/>
                <a:gd name="T37" fmla="*/ 19 h 75"/>
                <a:gd name="T38" fmla="*/ 157 w 177"/>
                <a:gd name="T39" fmla="*/ 9 h 75"/>
                <a:gd name="T40" fmla="*/ 153 w 177"/>
                <a:gd name="T41" fmla="*/ 8 h 75"/>
                <a:gd name="T42" fmla="*/ 169 w 177"/>
                <a:gd name="T43" fmla="*/ 18 h 75"/>
                <a:gd name="T44" fmla="*/ 166 w 177"/>
                <a:gd name="T45" fmla="*/ 17 h 75"/>
                <a:gd name="T46" fmla="*/ 173 w 177"/>
                <a:gd name="T47" fmla="*/ 49 h 75"/>
                <a:gd name="T48" fmla="*/ 177 w 177"/>
                <a:gd name="T49" fmla="*/ 48 h 75"/>
                <a:gd name="T50" fmla="*/ 170 w 177"/>
                <a:gd name="T51" fmla="*/ 16 h 75"/>
                <a:gd name="T52" fmla="*/ 167 w 177"/>
                <a:gd name="T53" fmla="*/ 15 h 75"/>
                <a:gd name="T54" fmla="*/ 157 w 177"/>
                <a:gd name="T55" fmla="*/ 7 h 75"/>
                <a:gd name="T56" fmla="*/ 153 w 177"/>
                <a:gd name="T57" fmla="*/ 7 h 75"/>
                <a:gd name="T58" fmla="*/ 146 w 177"/>
                <a:gd name="T59" fmla="*/ 17 h 75"/>
                <a:gd name="T60" fmla="*/ 149 w 177"/>
                <a:gd name="T61" fmla="*/ 17 h 75"/>
                <a:gd name="T62" fmla="*/ 139 w 177"/>
                <a:gd name="T63" fmla="*/ 2 h 75"/>
                <a:gd name="T64" fmla="*/ 135 w 177"/>
                <a:gd name="T65" fmla="*/ 1 h 75"/>
                <a:gd name="T66" fmla="*/ 121 w 177"/>
                <a:gd name="T67" fmla="*/ 12 h 75"/>
                <a:gd name="T68" fmla="*/ 115 w 177"/>
                <a:gd name="T69" fmla="*/ 8 h 75"/>
                <a:gd name="T70" fmla="*/ 107 w 177"/>
                <a:gd name="T71" fmla="*/ 15 h 75"/>
                <a:gd name="T72" fmla="*/ 100 w 177"/>
                <a:gd name="T73" fmla="*/ 23 h 75"/>
                <a:gd name="T74" fmla="*/ 89 w 177"/>
                <a:gd name="T75" fmla="*/ 13 h 75"/>
                <a:gd name="T76" fmla="*/ 85 w 177"/>
                <a:gd name="T77" fmla="*/ 14 h 75"/>
                <a:gd name="T78" fmla="*/ 60 w 177"/>
                <a:gd name="T79" fmla="*/ 18 h 75"/>
                <a:gd name="T80" fmla="*/ 54 w 177"/>
                <a:gd name="T81" fmla="*/ 24 h 75"/>
                <a:gd name="T82" fmla="*/ 36 w 177"/>
                <a:gd name="T83" fmla="*/ 22 h 75"/>
                <a:gd name="T84" fmla="*/ 33 w 177"/>
                <a:gd name="T85" fmla="*/ 22 h 75"/>
                <a:gd name="T86" fmla="*/ 13 w 177"/>
                <a:gd name="T87" fmla="*/ 34 h 75"/>
                <a:gd name="T88" fmla="*/ 2 w 177"/>
                <a:gd name="T89" fmla="*/ 31 h 75"/>
                <a:gd name="T90" fmla="*/ 0 w 177"/>
                <a:gd name="T91" fmla="*/ 34 h 75"/>
                <a:gd name="T92" fmla="*/ 3 w 177"/>
                <a:gd name="T93" fmla="*/ 71 h 75"/>
                <a:gd name="T94" fmla="*/ 6 w 177"/>
                <a:gd name="T95" fmla="*/ 7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7" h="75">
                  <a:moveTo>
                    <a:pt x="6" y="74"/>
                  </a:moveTo>
                  <a:cubicBezTo>
                    <a:pt x="16" y="63"/>
                    <a:pt x="6" y="45"/>
                    <a:pt x="4" y="33"/>
                  </a:cubicBezTo>
                  <a:cubicBezTo>
                    <a:pt x="4" y="34"/>
                    <a:pt x="3" y="35"/>
                    <a:pt x="3" y="35"/>
                  </a:cubicBezTo>
                  <a:cubicBezTo>
                    <a:pt x="9" y="34"/>
                    <a:pt x="12" y="40"/>
                    <a:pt x="16" y="42"/>
                  </a:cubicBezTo>
                  <a:cubicBezTo>
                    <a:pt x="19" y="43"/>
                    <a:pt x="22" y="42"/>
                    <a:pt x="24" y="42"/>
                  </a:cubicBezTo>
                  <a:cubicBezTo>
                    <a:pt x="32" y="40"/>
                    <a:pt x="34" y="30"/>
                    <a:pt x="37" y="24"/>
                  </a:cubicBezTo>
                  <a:cubicBezTo>
                    <a:pt x="36" y="25"/>
                    <a:pt x="35" y="25"/>
                    <a:pt x="34" y="25"/>
                  </a:cubicBezTo>
                  <a:cubicBezTo>
                    <a:pt x="38" y="27"/>
                    <a:pt x="44" y="34"/>
                    <a:pt x="49" y="33"/>
                  </a:cubicBezTo>
                  <a:cubicBezTo>
                    <a:pt x="56" y="32"/>
                    <a:pt x="59" y="21"/>
                    <a:pt x="66" y="22"/>
                  </a:cubicBezTo>
                  <a:cubicBezTo>
                    <a:pt x="71" y="23"/>
                    <a:pt x="74" y="27"/>
                    <a:pt x="80" y="26"/>
                  </a:cubicBezTo>
                  <a:cubicBezTo>
                    <a:pt x="85" y="26"/>
                    <a:pt x="88" y="19"/>
                    <a:pt x="89" y="15"/>
                  </a:cubicBezTo>
                  <a:cubicBezTo>
                    <a:pt x="88" y="15"/>
                    <a:pt x="87" y="16"/>
                    <a:pt x="86" y="16"/>
                  </a:cubicBezTo>
                  <a:cubicBezTo>
                    <a:pt x="90" y="20"/>
                    <a:pt x="95" y="27"/>
                    <a:pt x="102" y="27"/>
                  </a:cubicBezTo>
                  <a:cubicBezTo>
                    <a:pt x="107" y="27"/>
                    <a:pt x="110" y="19"/>
                    <a:pt x="112" y="15"/>
                  </a:cubicBezTo>
                  <a:cubicBezTo>
                    <a:pt x="115" y="8"/>
                    <a:pt x="121" y="22"/>
                    <a:pt x="127" y="20"/>
                  </a:cubicBezTo>
                  <a:cubicBezTo>
                    <a:pt x="133" y="18"/>
                    <a:pt x="137" y="9"/>
                    <a:pt x="139" y="3"/>
                  </a:cubicBezTo>
                  <a:cubicBezTo>
                    <a:pt x="138" y="3"/>
                    <a:pt x="137" y="3"/>
                    <a:pt x="135" y="3"/>
                  </a:cubicBezTo>
                  <a:cubicBezTo>
                    <a:pt x="138" y="9"/>
                    <a:pt x="141" y="15"/>
                    <a:pt x="146" y="20"/>
                  </a:cubicBezTo>
                  <a:cubicBezTo>
                    <a:pt x="147" y="20"/>
                    <a:pt x="149" y="20"/>
                    <a:pt x="149" y="19"/>
                  </a:cubicBezTo>
                  <a:cubicBezTo>
                    <a:pt x="152" y="15"/>
                    <a:pt x="155" y="12"/>
                    <a:pt x="157" y="9"/>
                  </a:cubicBezTo>
                  <a:cubicBezTo>
                    <a:pt x="156" y="9"/>
                    <a:pt x="154" y="8"/>
                    <a:pt x="153" y="8"/>
                  </a:cubicBezTo>
                  <a:cubicBezTo>
                    <a:pt x="156" y="16"/>
                    <a:pt x="160" y="22"/>
                    <a:pt x="169" y="18"/>
                  </a:cubicBezTo>
                  <a:cubicBezTo>
                    <a:pt x="168" y="18"/>
                    <a:pt x="167" y="18"/>
                    <a:pt x="166" y="17"/>
                  </a:cubicBezTo>
                  <a:cubicBezTo>
                    <a:pt x="169" y="27"/>
                    <a:pt x="171" y="38"/>
                    <a:pt x="173" y="49"/>
                  </a:cubicBezTo>
                  <a:cubicBezTo>
                    <a:pt x="173" y="51"/>
                    <a:pt x="177" y="50"/>
                    <a:pt x="177" y="48"/>
                  </a:cubicBezTo>
                  <a:cubicBezTo>
                    <a:pt x="175" y="37"/>
                    <a:pt x="173" y="26"/>
                    <a:pt x="170" y="16"/>
                  </a:cubicBezTo>
                  <a:cubicBezTo>
                    <a:pt x="169" y="15"/>
                    <a:pt x="168" y="14"/>
                    <a:pt x="167" y="15"/>
                  </a:cubicBezTo>
                  <a:cubicBezTo>
                    <a:pt x="161" y="15"/>
                    <a:pt x="158" y="12"/>
                    <a:pt x="157" y="7"/>
                  </a:cubicBezTo>
                  <a:cubicBezTo>
                    <a:pt x="157" y="6"/>
                    <a:pt x="154" y="5"/>
                    <a:pt x="153" y="7"/>
                  </a:cubicBezTo>
                  <a:cubicBezTo>
                    <a:pt x="151" y="10"/>
                    <a:pt x="148" y="13"/>
                    <a:pt x="146" y="17"/>
                  </a:cubicBezTo>
                  <a:cubicBezTo>
                    <a:pt x="147" y="17"/>
                    <a:pt x="148" y="17"/>
                    <a:pt x="149" y="17"/>
                  </a:cubicBezTo>
                  <a:cubicBezTo>
                    <a:pt x="144" y="13"/>
                    <a:pt x="141" y="8"/>
                    <a:pt x="139" y="2"/>
                  </a:cubicBezTo>
                  <a:cubicBezTo>
                    <a:pt x="139" y="0"/>
                    <a:pt x="136" y="0"/>
                    <a:pt x="135" y="1"/>
                  </a:cubicBezTo>
                  <a:cubicBezTo>
                    <a:pt x="133" y="7"/>
                    <a:pt x="128" y="21"/>
                    <a:pt x="121" y="12"/>
                  </a:cubicBezTo>
                  <a:cubicBezTo>
                    <a:pt x="120" y="10"/>
                    <a:pt x="118" y="8"/>
                    <a:pt x="115" y="8"/>
                  </a:cubicBezTo>
                  <a:cubicBezTo>
                    <a:pt x="111" y="9"/>
                    <a:pt x="109" y="11"/>
                    <a:pt x="107" y="15"/>
                  </a:cubicBezTo>
                  <a:cubicBezTo>
                    <a:pt x="106" y="18"/>
                    <a:pt x="105" y="23"/>
                    <a:pt x="100" y="23"/>
                  </a:cubicBezTo>
                  <a:cubicBezTo>
                    <a:pt x="96" y="22"/>
                    <a:pt x="92" y="16"/>
                    <a:pt x="89" y="13"/>
                  </a:cubicBezTo>
                  <a:cubicBezTo>
                    <a:pt x="87" y="12"/>
                    <a:pt x="86" y="12"/>
                    <a:pt x="85" y="14"/>
                  </a:cubicBezTo>
                  <a:cubicBezTo>
                    <a:pt x="78" y="30"/>
                    <a:pt x="71" y="15"/>
                    <a:pt x="60" y="18"/>
                  </a:cubicBezTo>
                  <a:cubicBezTo>
                    <a:pt x="57" y="19"/>
                    <a:pt x="56" y="22"/>
                    <a:pt x="54" y="24"/>
                  </a:cubicBezTo>
                  <a:cubicBezTo>
                    <a:pt x="49" y="34"/>
                    <a:pt x="42" y="24"/>
                    <a:pt x="36" y="22"/>
                  </a:cubicBezTo>
                  <a:cubicBezTo>
                    <a:pt x="35" y="21"/>
                    <a:pt x="34" y="21"/>
                    <a:pt x="33" y="22"/>
                  </a:cubicBezTo>
                  <a:cubicBezTo>
                    <a:pt x="29" y="30"/>
                    <a:pt x="25" y="45"/>
                    <a:pt x="13" y="34"/>
                  </a:cubicBezTo>
                  <a:cubicBezTo>
                    <a:pt x="9" y="31"/>
                    <a:pt x="6" y="31"/>
                    <a:pt x="2" y="31"/>
                  </a:cubicBezTo>
                  <a:cubicBezTo>
                    <a:pt x="1" y="32"/>
                    <a:pt x="0" y="33"/>
                    <a:pt x="0" y="34"/>
                  </a:cubicBezTo>
                  <a:cubicBezTo>
                    <a:pt x="2" y="44"/>
                    <a:pt x="11" y="62"/>
                    <a:pt x="3" y="71"/>
                  </a:cubicBezTo>
                  <a:cubicBezTo>
                    <a:pt x="2" y="73"/>
                    <a:pt x="4" y="75"/>
                    <a:pt x="6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81"/>
            <p:cNvSpPr/>
            <p:nvPr/>
          </p:nvSpPr>
          <p:spPr bwMode="auto">
            <a:xfrm>
              <a:off x="3200" y="2239"/>
              <a:ext cx="92" cy="15"/>
            </a:xfrm>
            <a:custGeom>
              <a:avLst/>
              <a:gdLst>
                <a:gd name="T0" fmla="*/ 1 w 39"/>
                <a:gd name="T1" fmla="*/ 6 h 6"/>
                <a:gd name="T2" fmla="*/ 38 w 39"/>
                <a:gd name="T3" fmla="*/ 1 h 6"/>
                <a:gd name="T4" fmla="*/ 38 w 39"/>
                <a:gd name="T5" fmla="*/ 0 h 6"/>
                <a:gd name="T6" fmla="*/ 1 w 39"/>
                <a:gd name="T7" fmla="*/ 4 h 6"/>
                <a:gd name="T8" fmla="*/ 1 w 39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6">
                  <a:moveTo>
                    <a:pt x="1" y="6"/>
                  </a:moveTo>
                  <a:cubicBezTo>
                    <a:pt x="14" y="5"/>
                    <a:pt x="25" y="1"/>
                    <a:pt x="38" y="1"/>
                  </a:cubicBezTo>
                  <a:cubicBezTo>
                    <a:pt x="39" y="1"/>
                    <a:pt x="39" y="0"/>
                    <a:pt x="38" y="0"/>
                  </a:cubicBezTo>
                  <a:cubicBezTo>
                    <a:pt x="25" y="0"/>
                    <a:pt x="14" y="3"/>
                    <a:pt x="1" y="4"/>
                  </a:cubicBezTo>
                  <a:cubicBezTo>
                    <a:pt x="0" y="4"/>
                    <a:pt x="0" y="6"/>
                    <a:pt x="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82"/>
            <p:cNvSpPr/>
            <p:nvPr/>
          </p:nvSpPr>
          <p:spPr bwMode="auto">
            <a:xfrm>
              <a:off x="3190" y="2249"/>
              <a:ext cx="76" cy="16"/>
            </a:xfrm>
            <a:custGeom>
              <a:avLst/>
              <a:gdLst>
                <a:gd name="T0" fmla="*/ 1 w 32"/>
                <a:gd name="T1" fmla="*/ 6 h 7"/>
                <a:gd name="T2" fmla="*/ 31 w 32"/>
                <a:gd name="T3" fmla="*/ 2 h 7"/>
                <a:gd name="T4" fmla="*/ 31 w 32"/>
                <a:gd name="T5" fmla="*/ 0 h 7"/>
                <a:gd name="T6" fmla="*/ 1 w 32"/>
                <a:gd name="T7" fmla="*/ 5 h 7"/>
                <a:gd name="T8" fmla="*/ 1 w 32"/>
                <a:gd name="T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7">
                  <a:moveTo>
                    <a:pt x="1" y="6"/>
                  </a:moveTo>
                  <a:cubicBezTo>
                    <a:pt x="11" y="6"/>
                    <a:pt x="21" y="4"/>
                    <a:pt x="31" y="2"/>
                  </a:cubicBezTo>
                  <a:cubicBezTo>
                    <a:pt x="32" y="2"/>
                    <a:pt x="32" y="0"/>
                    <a:pt x="31" y="0"/>
                  </a:cubicBezTo>
                  <a:cubicBezTo>
                    <a:pt x="21" y="2"/>
                    <a:pt x="11" y="4"/>
                    <a:pt x="1" y="5"/>
                  </a:cubicBezTo>
                  <a:cubicBezTo>
                    <a:pt x="0" y="5"/>
                    <a:pt x="0" y="7"/>
                    <a:pt x="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83"/>
            <p:cNvSpPr/>
            <p:nvPr/>
          </p:nvSpPr>
          <p:spPr bwMode="auto">
            <a:xfrm>
              <a:off x="3207" y="2249"/>
              <a:ext cx="57" cy="14"/>
            </a:xfrm>
            <a:custGeom>
              <a:avLst/>
              <a:gdLst>
                <a:gd name="T0" fmla="*/ 2 w 24"/>
                <a:gd name="T1" fmla="*/ 6 h 6"/>
                <a:gd name="T2" fmla="*/ 23 w 24"/>
                <a:gd name="T3" fmla="*/ 1 h 6"/>
                <a:gd name="T4" fmla="*/ 23 w 24"/>
                <a:gd name="T5" fmla="*/ 0 h 6"/>
                <a:gd name="T6" fmla="*/ 2 w 24"/>
                <a:gd name="T7" fmla="*/ 4 h 6"/>
                <a:gd name="T8" fmla="*/ 2 w 24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6">
                  <a:moveTo>
                    <a:pt x="2" y="6"/>
                  </a:moveTo>
                  <a:cubicBezTo>
                    <a:pt x="9" y="4"/>
                    <a:pt x="16" y="3"/>
                    <a:pt x="23" y="1"/>
                  </a:cubicBezTo>
                  <a:cubicBezTo>
                    <a:pt x="24" y="1"/>
                    <a:pt x="24" y="0"/>
                    <a:pt x="23" y="0"/>
                  </a:cubicBezTo>
                  <a:cubicBezTo>
                    <a:pt x="16" y="1"/>
                    <a:pt x="9" y="3"/>
                    <a:pt x="2" y="4"/>
                  </a:cubicBezTo>
                  <a:cubicBezTo>
                    <a:pt x="0" y="4"/>
                    <a:pt x="1" y="6"/>
                    <a:pt x="2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84"/>
            <p:cNvSpPr/>
            <p:nvPr/>
          </p:nvSpPr>
          <p:spPr bwMode="auto">
            <a:xfrm>
              <a:off x="3174" y="2261"/>
              <a:ext cx="54" cy="11"/>
            </a:xfrm>
            <a:custGeom>
              <a:avLst/>
              <a:gdLst>
                <a:gd name="T0" fmla="*/ 1 w 23"/>
                <a:gd name="T1" fmla="*/ 5 h 5"/>
                <a:gd name="T2" fmla="*/ 21 w 23"/>
                <a:gd name="T3" fmla="*/ 1 h 5"/>
                <a:gd name="T4" fmla="*/ 21 w 23"/>
                <a:gd name="T5" fmla="*/ 0 h 5"/>
                <a:gd name="T6" fmla="*/ 1 w 23"/>
                <a:gd name="T7" fmla="*/ 3 h 5"/>
                <a:gd name="T8" fmla="*/ 1 w 23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5">
                  <a:moveTo>
                    <a:pt x="1" y="5"/>
                  </a:moveTo>
                  <a:cubicBezTo>
                    <a:pt x="8" y="4"/>
                    <a:pt x="15" y="3"/>
                    <a:pt x="21" y="1"/>
                  </a:cubicBezTo>
                  <a:cubicBezTo>
                    <a:pt x="23" y="1"/>
                    <a:pt x="22" y="0"/>
                    <a:pt x="21" y="0"/>
                  </a:cubicBezTo>
                  <a:cubicBezTo>
                    <a:pt x="14" y="1"/>
                    <a:pt x="8" y="2"/>
                    <a:pt x="1" y="3"/>
                  </a:cubicBezTo>
                  <a:cubicBezTo>
                    <a:pt x="0" y="3"/>
                    <a:pt x="0" y="5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385"/>
            <p:cNvSpPr/>
            <p:nvPr/>
          </p:nvSpPr>
          <p:spPr bwMode="auto">
            <a:xfrm>
              <a:off x="3162" y="2268"/>
              <a:ext cx="50" cy="12"/>
            </a:xfrm>
            <a:custGeom>
              <a:avLst/>
              <a:gdLst>
                <a:gd name="T0" fmla="*/ 2 w 21"/>
                <a:gd name="T1" fmla="*/ 5 h 5"/>
                <a:gd name="T2" fmla="*/ 20 w 21"/>
                <a:gd name="T3" fmla="*/ 2 h 5"/>
                <a:gd name="T4" fmla="*/ 20 w 21"/>
                <a:gd name="T5" fmla="*/ 1 h 5"/>
                <a:gd name="T6" fmla="*/ 2 w 21"/>
                <a:gd name="T7" fmla="*/ 3 h 5"/>
                <a:gd name="T8" fmla="*/ 2 w 21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5">
                  <a:moveTo>
                    <a:pt x="2" y="5"/>
                  </a:moveTo>
                  <a:cubicBezTo>
                    <a:pt x="8" y="4"/>
                    <a:pt x="14" y="4"/>
                    <a:pt x="20" y="2"/>
                  </a:cubicBezTo>
                  <a:cubicBezTo>
                    <a:pt x="21" y="2"/>
                    <a:pt x="21" y="0"/>
                    <a:pt x="20" y="1"/>
                  </a:cubicBezTo>
                  <a:cubicBezTo>
                    <a:pt x="14" y="2"/>
                    <a:pt x="8" y="2"/>
                    <a:pt x="2" y="3"/>
                  </a:cubicBezTo>
                  <a:cubicBezTo>
                    <a:pt x="0" y="4"/>
                    <a:pt x="1" y="5"/>
                    <a:pt x="2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386"/>
            <p:cNvSpPr/>
            <p:nvPr/>
          </p:nvSpPr>
          <p:spPr bwMode="auto">
            <a:xfrm>
              <a:off x="3145" y="2277"/>
              <a:ext cx="48" cy="12"/>
            </a:xfrm>
            <a:custGeom>
              <a:avLst/>
              <a:gdLst>
                <a:gd name="T0" fmla="*/ 1 w 20"/>
                <a:gd name="T1" fmla="*/ 4 h 5"/>
                <a:gd name="T2" fmla="*/ 19 w 20"/>
                <a:gd name="T3" fmla="*/ 2 h 5"/>
                <a:gd name="T4" fmla="*/ 18 w 20"/>
                <a:gd name="T5" fmla="*/ 0 h 5"/>
                <a:gd name="T6" fmla="*/ 1 w 20"/>
                <a:gd name="T7" fmla="*/ 3 h 5"/>
                <a:gd name="T8" fmla="*/ 1 w 20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5">
                  <a:moveTo>
                    <a:pt x="1" y="4"/>
                  </a:moveTo>
                  <a:cubicBezTo>
                    <a:pt x="7" y="4"/>
                    <a:pt x="13" y="3"/>
                    <a:pt x="19" y="2"/>
                  </a:cubicBezTo>
                  <a:cubicBezTo>
                    <a:pt x="20" y="2"/>
                    <a:pt x="20" y="0"/>
                    <a:pt x="18" y="0"/>
                  </a:cubicBezTo>
                  <a:cubicBezTo>
                    <a:pt x="13" y="1"/>
                    <a:pt x="7" y="2"/>
                    <a:pt x="1" y="3"/>
                  </a:cubicBezTo>
                  <a:cubicBezTo>
                    <a:pt x="0" y="3"/>
                    <a:pt x="0" y="5"/>
                    <a:pt x="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387"/>
            <p:cNvSpPr/>
            <p:nvPr/>
          </p:nvSpPr>
          <p:spPr bwMode="auto">
            <a:xfrm>
              <a:off x="3131" y="2284"/>
              <a:ext cx="54" cy="10"/>
            </a:xfrm>
            <a:custGeom>
              <a:avLst/>
              <a:gdLst>
                <a:gd name="T0" fmla="*/ 1 w 23"/>
                <a:gd name="T1" fmla="*/ 4 h 4"/>
                <a:gd name="T2" fmla="*/ 22 w 23"/>
                <a:gd name="T3" fmla="*/ 2 h 4"/>
                <a:gd name="T4" fmla="*/ 22 w 23"/>
                <a:gd name="T5" fmla="*/ 0 h 4"/>
                <a:gd name="T6" fmla="*/ 1 w 23"/>
                <a:gd name="T7" fmla="*/ 2 h 4"/>
                <a:gd name="T8" fmla="*/ 1 w 23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4">
                  <a:moveTo>
                    <a:pt x="1" y="4"/>
                  </a:moveTo>
                  <a:cubicBezTo>
                    <a:pt x="8" y="4"/>
                    <a:pt x="15" y="3"/>
                    <a:pt x="22" y="2"/>
                  </a:cubicBezTo>
                  <a:cubicBezTo>
                    <a:pt x="23" y="2"/>
                    <a:pt x="23" y="0"/>
                    <a:pt x="22" y="0"/>
                  </a:cubicBezTo>
                  <a:cubicBezTo>
                    <a:pt x="15" y="1"/>
                    <a:pt x="8" y="2"/>
                    <a:pt x="1" y="2"/>
                  </a:cubicBezTo>
                  <a:cubicBezTo>
                    <a:pt x="0" y="2"/>
                    <a:pt x="0" y="4"/>
                    <a:pt x="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388"/>
            <p:cNvSpPr/>
            <p:nvPr/>
          </p:nvSpPr>
          <p:spPr bwMode="auto">
            <a:xfrm>
              <a:off x="3832" y="2166"/>
              <a:ext cx="113" cy="747"/>
            </a:xfrm>
            <a:custGeom>
              <a:avLst/>
              <a:gdLst>
                <a:gd name="T0" fmla="*/ 0 w 48"/>
                <a:gd name="T1" fmla="*/ 2 h 315"/>
                <a:gd name="T2" fmla="*/ 3 w 48"/>
                <a:gd name="T3" fmla="*/ 43 h 315"/>
                <a:gd name="T4" fmla="*/ 7 w 48"/>
                <a:gd name="T5" fmla="*/ 77 h 315"/>
                <a:gd name="T6" fmla="*/ 17 w 48"/>
                <a:gd name="T7" fmla="*/ 159 h 315"/>
                <a:gd name="T8" fmla="*/ 28 w 48"/>
                <a:gd name="T9" fmla="*/ 234 h 315"/>
                <a:gd name="T10" fmla="*/ 47 w 48"/>
                <a:gd name="T11" fmla="*/ 314 h 315"/>
                <a:gd name="T12" fmla="*/ 48 w 48"/>
                <a:gd name="T13" fmla="*/ 314 h 315"/>
                <a:gd name="T14" fmla="*/ 48 w 48"/>
                <a:gd name="T15" fmla="*/ 309 h 315"/>
                <a:gd name="T16" fmla="*/ 47 w 48"/>
                <a:gd name="T17" fmla="*/ 309 h 315"/>
                <a:gd name="T18" fmla="*/ 48 w 48"/>
                <a:gd name="T19" fmla="*/ 310 h 315"/>
                <a:gd name="T20" fmla="*/ 45 w 48"/>
                <a:gd name="T21" fmla="*/ 298 h 315"/>
                <a:gd name="T22" fmla="*/ 41 w 48"/>
                <a:gd name="T23" fmla="*/ 279 h 315"/>
                <a:gd name="T24" fmla="*/ 30 w 48"/>
                <a:gd name="T25" fmla="*/ 237 h 315"/>
                <a:gd name="T26" fmla="*/ 18 w 48"/>
                <a:gd name="T27" fmla="*/ 155 h 315"/>
                <a:gd name="T28" fmla="*/ 9 w 48"/>
                <a:gd name="T29" fmla="*/ 80 h 315"/>
                <a:gd name="T30" fmla="*/ 4 w 48"/>
                <a:gd name="T31" fmla="*/ 40 h 315"/>
                <a:gd name="T32" fmla="*/ 2 w 48"/>
                <a:gd name="T33" fmla="*/ 1 h 315"/>
                <a:gd name="T34" fmla="*/ 0 w 48"/>
                <a:gd name="T35" fmla="*/ 2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" h="315">
                  <a:moveTo>
                    <a:pt x="0" y="2"/>
                  </a:moveTo>
                  <a:cubicBezTo>
                    <a:pt x="3" y="15"/>
                    <a:pt x="2" y="29"/>
                    <a:pt x="3" y="43"/>
                  </a:cubicBezTo>
                  <a:cubicBezTo>
                    <a:pt x="3" y="54"/>
                    <a:pt x="5" y="66"/>
                    <a:pt x="7" y="77"/>
                  </a:cubicBezTo>
                  <a:cubicBezTo>
                    <a:pt x="12" y="104"/>
                    <a:pt x="15" y="131"/>
                    <a:pt x="17" y="159"/>
                  </a:cubicBezTo>
                  <a:cubicBezTo>
                    <a:pt x="19" y="184"/>
                    <a:pt x="22" y="209"/>
                    <a:pt x="28" y="234"/>
                  </a:cubicBezTo>
                  <a:cubicBezTo>
                    <a:pt x="34" y="261"/>
                    <a:pt x="41" y="287"/>
                    <a:pt x="47" y="314"/>
                  </a:cubicBezTo>
                  <a:cubicBezTo>
                    <a:pt x="47" y="315"/>
                    <a:pt x="48" y="315"/>
                    <a:pt x="48" y="314"/>
                  </a:cubicBezTo>
                  <a:cubicBezTo>
                    <a:pt x="48" y="312"/>
                    <a:pt x="48" y="311"/>
                    <a:pt x="48" y="309"/>
                  </a:cubicBezTo>
                  <a:cubicBezTo>
                    <a:pt x="48" y="308"/>
                    <a:pt x="47" y="308"/>
                    <a:pt x="47" y="309"/>
                  </a:cubicBezTo>
                  <a:cubicBezTo>
                    <a:pt x="46" y="312"/>
                    <a:pt x="47" y="312"/>
                    <a:pt x="48" y="310"/>
                  </a:cubicBezTo>
                  <a:cubicBezTo>
                    <a:pt x="47" y="306"/>
                    <a:pt x="46" y="302"/>
                    <a:pt x="45" y="298"/>
                  </a:cubicBezTo>
                  <a:cubicBezTo>
                    <a:pt x="44" y="292"/>
                    <a:pt x="42" y="285"/>
                    <a:pt x="41" y="279"/>
                  </a:cubicBezTo>
                  <a:cubicBezTo>
                    <a:pt x="37" y="265"/>
                    <a:pt x="34" y="251"/>
                    <a:pt x="30" y="237"/>
                  </a:cubicBezTo>
                  <a:cubicBezTo>
                    <a:pt x="24" y="210"/>
                    <a:pt x="21" y="182"/>
                    <a:pt x="18" y="155"/>
                  </a:cubicBezTo>
                  <a:cubicBezTo>
                    <a:pt x="16" y="130"/>
                    <a:pt x="14" y="105"/>
                    <a:pt x="9" y="80"/>
                  </a:cubicBezTo>
                  <a:cubicBezTo>
                    <a:pt x="7" y="66"/>
                    <a:pt x="5" y="53"/>
                    <a:pt x="4" y="40"/>
                  </a:cubicBezTo>
                  <a:cubicBezTo>
                    <a:pt x="4" y="27"/>
                    <a:pt x="4" y="14"/>
                    <a:pt x="2" y="1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389"/>
            <p:cNvSpPr/>
            <p:nvPr/>
          </p:nvSpPr>
          <p:spPr bwMode="auto">
            <a:xfrm>
              <a:off x="3815" y="2159"/>
              <a:ext cx="102" cy="775"/>
            </a:xfrm>
            <a:custGeom>
              <a:avLst/>
              <a:gdLst>
                <a:gd name="T0" fmla="*/ 43 w 43"/>
                <a:gd name="T1" fmla="*/ 325 h 327"/>
                <a:gd name="T2" fmla="*/ 38 w 43"/>
                <a:gd name="T3" fmla="*/ 282 h 327"/>
                <a:gd name="T4" fmla="*/ 36 w 43"/>
                <a:gd name="T5" fmla="*/ 247 h 327"/>
                <a:gd name="T6" fmla="*/ 26 w 43"/>
                <a:gd name="T7" fmla="*/ 209 h 327"/>
                <a:gd name="T8" fmla="*/ 23 w 43"/>
                <a:gd name="T9" fmla="*/ 166 h 327"/>
                <a:gd name="T10" fmla="*/ 9 w 43"/>
                <a:gd name="T11" fmla="*/ 87 h 327"/>
                <a:gd name="T12" fmla="*/ 2 w 43"/>
                <a:gd name="T13" fmla="*/ 45 h 327"/>
                <a:gd name="T14" fmla="*/ 2 w 43"/>
                <a:gd name="T15" fmla="*/ 1 h 327"/>
                <a:gd name="T16" fmla="*/ 0 w 43"/>
                <a:gd name="T17" fmla="*/ 1 h 327"/>
                <a:gd name="T18" fmla="*/ 0 w 43"/>
                <a:gd name="T19" fmla="*/ 41 h 327"/>
                <a:gd name="T20" fmla="*/ 5 w 43"/>
                <a:gd name="T21" fmla="*/ 77 h 327"/>
                <a:gd name="T22" fmla="*/ 21 w 43"/>
                <a:gd name="T23" fmla="*/ 166 h 327"/>
                <a:gd name="T24" fmla="*/ 23 w 43"/>
                <a:gd name="T25" fmla="*/ 202 h 327"/>
                <a:gd name="T26" fmla="*/ 34 w 43"/>
                <a:gd name="T27" fmla="*/ 244 h 327"/>
                <a:gd name="T28" fmla="*/ 36 w 43"/>
                <a:gd name="T29" fmla="*/ 286 h 327"/>
                <a:gd name="T30" fmla="*/ 41 w 43"/>
                <a:gd name="T31" fmla="*/ 326 h 327"/>
                <a:gd name="T32" fmla="*/ 43 w 43"/>
                <a:gd name="T33" fmla="*/ 325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327">
                  <a:moveTo>
                    <a:pt x="43" y="325"/>
                  </a:moveTo>
                  <a:cubicBezTo>
                    <a:pt x="40" y="311"/>
                    <a:pt x="38" y="297"/>
                    <a:pt x="38" y="282"/>
                  </a:cubicBezTo>
                  <a:cubicBezTo>
                    <a:pt x="38" y="270"/>
                    <a:pt x="39" y="259"/>
                    <a:pt x="36" y="247"/>
                  </a:cubicBezTo>
                  <a:cubicBezTo>
                    <a:pt x="34" y="234"/>
                    <a:pt x="29" y="222"/>
                    <a:pt x="26" y="209"/>
                  </a:cubicBezTo>
                  <a:cubicBezTo>
                    <a:pt x="23" y="195"/>
                    <a:pt x="23" y="180"/>
                    <a:pt x="23" y="166"/>
                  </a:cubicBezTo>
                  <a:cubicBezTo>
                    <a:pt x="22" y="139"/>
                    <a:pt x="15" y="113"/>
                    <a:pt x="9" y="87"/>
                  </a:cubicBezTo>
                  <a:cubicBezTo>
                    <a:pt x="6" y="73"/>
                    <a:pt x="2" y="60"/>
                    <a:pt x="2" y="45"/>
                  </a:cubicBezTo>
                  <a:cubicBezTo>
                    <a:pt x="2" y="30"/>
                    <a:pt x="3" y="16"/>
                    <a:pt x="2" y="1"/>
                  </a:cubicBezTo>
                  <a:cubicBezTo>
                    <a:pt x="2" y="0"/>
                    <a:pt x="0" y="0"/>
                    <a:pt x="0" y="1"/>
                  </a:cubicBezTo>
                  <a:cubicBezTo>
                    <a:pt x="1" y="15"/>
                    <a:pt x="1" y="28"/>
                    <a:pt x="0" y="41"/>
                  </a:cubicBezTo>
                  <a:cubicBezTo>
                    <a:pt x="0" y="54"/>
                    <a:pt x="2" y="65"/>
                    <a:pt x="5" y="77"/>
                  </a:cubicBezTo>
                  <a:cubicBezTo>
                    <a:pt x="12" y="106"/>
                    <a:pt x="20" y="136"/>
                    <a:pt x="21" y="166"/>
                  </a:cubicBezTo>
                  <a:cubicBezTo>
                    <a:pt x="22" y="178"/>
                    <a:pt x="21" y="190"/>
                    <a:pt x="23" y="202"/>
                  </a:cubicBezTo>
                  <a:cubicBezTo>
                    <a:pt x="26" y="216"/>
                    <a:pt x="30" y="230"/>
                    <a:pt x="34" y="244"/>
                  </a:cubicBezTo>
                  <a:cubicBezTo>
                    <a:pt x="37" y="258"/>
                    <a:pt x="36" y="271"/>
                    <a:pt x="36" y="286"/>
                  </a:cubicBezTo>
                  <a:cubicBezTo>
                    <a:pt x="36" y="299"/>
                    <a:pt x="38" y="312"/>
                    <a:pt x="41" y="326"/>
                  </a:cubicBezTo>
                  <a:cubicBezTo>
                    <a:pt x="41" y="327"/>
                    <a:pt x="43" y="326"/>
                    <a:pt x="43" y="3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90"/>
            <p:cNvSpPr/>
            <p:nvPr/>
          </p:nvSpPr>
          <p:spPr bwMode="auto">
            <a:xfrm>
              <a:off x="3867" y="2638"/>
              <a:ext cx="40" cy="303"/>
            </a:xfrm>
            <a:custGeom>
              <a:avLst/>
              <a:gdLst>
                <a:gd name="T0" fmla="*/ 14 w 17"/>
                <a:gd name="T1" fmla="*/ 127 h 128"/>
                <a:gd name="T2" fmla="*/ 15 w 17"/>
                <a:gd name="T3" fmla="*/ 65 h 128"/>
                <a:gd name="T4" fmla="*/ 5 w 17"/>
                <a:gd name="T5" fmla="*/ 2 h 128"/>
                <a:gd name="T6" fmla="*/ 3 w 17"/>
                <a:gd name="T7" fmla="*/ 1 h 128"/>
                <a:gd name="T8" fmla="*/ 12 w 17"/>
                <a:gd name="T9" fmla="*/ 56 h 128"/>
                <a:gd name="T10" fmla="*/ 12 w 17"/>
                <a:gd name="T11" fmla="*/ 127 h 128"/>
                <a:gd name="T12" fmla="*/ 14 w 17"/>
                <a:gd name="T13" fmla="*/ 12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28">
                  <a:moveTo>
                    <a:pt x="14" y="127"/>
                  </a:moveTo>
                  <a:cubicBezTo>
                    <a:pt x="15" y="106"/>
                    <a:pt x="16" y="86"/>
                    <a:pt x="15" y="65"/>
                  </a:cubicBezTo>
                  <a:cubicBezTo>
                    <a:pt x="14" y="43"/>
                    <a:pt x="1" y="24"/>
                    <a:pt x="5" y="2"/>
                  </a:cubicBezTo>
                  <a:cubicBezTo>
                    <a:pt x="5" y="0"/>
                    <a:pt x="3" y="0"/>
                    <a:pt x="3" y="1"/>
                  </a:cubicBezTo>
                  <a:cubicBezTo>
                    <a:pt x="0" y="20"/>
                    <a:pt x="8" y="38"/>
                    <a:pt x="12" y="56"/>
                  </a:cubicBezTo>
                  <a:cubicBezTo>
                    <a:pt x="17" y="78"/>
                    <a:pt x="14" y="104"/>
                    <a:pt x="12" y="127"/>
                  </a:cubicBezTo>
                  <a:cubicBezTo>
                    <a:pt x="12" y="128"/>
                    <a:pt x="14" y="128"/>
                    <a:pt x="14" y="1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391"/>
            <p:cNvSpPr/>
            <p:nvPr/>
          </p:nvSpPr>
          <p:spPr bwMode="auto">
            <a:xfrm>
              <a:off x="3898" y="2745"/>
              <a:ext cx="36" cy="189"/>
            </a:xfrm>
            <a:custGeom>
              <a:avLst/>
              <a:gdLst>
                <a:gd name="T0" fmla="*/ 14 w 15"/>
                <a:gd name="T1" fmla="*/ 79 h 80"/>
                <a:gd name="T2" fmla="*/ 11 w 15"/>
                <a:gd name="T3" fmla="*/ 39 h 80"/>
                <a:gd name="T4" fmla="*/ 2 w 15"/>
                <a:gd name="T5" fmla="*/ 1 h 80"/>
                <a:gd name="T6" fmla="*/ 0 w 15"/>
                <a:gd name="T7" fmla="*/ 2 h 80"/>
                <a:gd name="T8" fmla="*/ 8 w 15"/>
                <a:gd name="T9" fmla="*/ 35 h 80"/>
                <a:gd name="T10" fmla="*/ 13 w 15"/>
                <a:gd name="T11" fmla="*/ 79 h 80"/>
                <a:gd name="T12" fmla="*/ 14 w 15"/>
                <a:gd name="T13" fmla="*/ 7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80">
                  <a:moveTo>
                    <a:pt x="14" y="79"/>
                  </a:moveTo>
                  <a:cubicBezTo>
                    <a:pt x="15" y="65"/>
                    <a:pt x="13" y="52"/>
                    <a:pt x="11" y="39"/>
                  </a:cubicBezTo>
                  <a:cubicBezTo>
                    <a:pt x="8" y="27"/>
                    <a:pt x="7" y="13"/>
                    <a:pt x="2" y="1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5" y="12"/>
                    <a:pt x="6" y="23"/>
                    <a:pt x="8" y="35"/>
                  </a:cubicBezTo>
                  <a:cubicBezTo>
                    <a:pt x="11" y="49"/>
                    <a:pt x="14" y="64"/>
                    <a:pt x="13" y="79"/>
                  </a:cubicBezTo>
                  <a:cubicBezTo>
                    <a:pt x="12" y="80"/>
                    <a:pt x="14" y="80"/>
                    <a:pt x="14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392"/>
            <p:cNvSpPr/>
            <p:nvPr/>
          </p:nvSpPr>
          <p:spPr bwMode="auto">
            <a:xfrm>
              <a:off x="3870" y="2723"/>
              <a:ext cx="30" cy="195"/>
            </a:xfrm>
            <a:custGeom>
              <a:avLst/>
              <a:gdLst>
                <a:gd name="T0" fmla="*/ 1 w 13"/>
                <a:gd name="T1" fmla="*/ 1 h 82"/>
                <a:gd name="T2" fmla="*/ 12 w 13"/>
                <a:gd name="T3" fmla="*/ 81 h 82"/>
                <a:gd name="T4" fmla="*/ 13 w 13"/>
                <a:gd name="T5" fmla="*/ 80 h 82"/>
                <a:gd name="T6" fmla="*/ 2 w 13"/>
                <a:gd name="T7" fmla="*/ 1 h 82"/>
                <a:gd name="T8" fmla="*/ 1 w 13"/>
                <a:gd name="T9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82">
                  <a:moveTo>
                    <a:pt x="1" y="1"/>
                  </a:moveTo>
                  <a:cubicBezTo>
                    <a:pt x="9" y="27"/>
                    <a:pt x="6" y="55"/>
                    <a:pt x="12" y="81"/>
                  </a:cubicBezTo>
                  <a:cubicBezTo>
                    <a:pt x="12" y="82"/>
                    <a:pt x="13" y="82"/>
                    <a:pt x="13" y="80"/>
                  </a:cubicBezTo>
                  <a:cubicBezTo>
                    <a:pt x="7" y="54"/>
                    <a:pt x="11" y="27"/>
                    <a:pt x="2" y="1"/>
                  </a:cubicBezTo>
                  <a:cubicBezTo>
                    <a:pt x="2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393"/>
            <p:cNvSpPr/>
            <p:nvPr/>
          </p:nvSpPr>
          <p:spPr bwMode="auto">
            <a:xfrm>
              <a:off x="3822" y="2156"/>
              <a:ext cx="67" cy="316"/>
            </a:xfrm>
            <a:custGeom>
              <a:avLst/>
              <a:gdLst>
                <a:gd name="T0" fmla="*/ 8 w 28"/>
                <a:gd name="T1" fmla="*/ 1 h 133"/>
                <a:gd name="T2" fmla="*/ 26 w 28"/>
                <a:gd name="T3" fmla="*/ 132 h 133"/>
                <a:gd name="T4" fmla="*/ 28 w 28"/>
                <a:gd name="T5" fmla="*/ 131 h 133"/>
                <a:gd name="T6" fmla="*/ 9 w 28"/>
                <a:gd name="T7" fmla="*/ 1 h 133"/>
                <a:gd name="T8" fmla="*/ 8 w 28"/>
                <a:gd name="T9" fmla="*/ 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33">
                  <a:moveTo>
                    <a:pt x="8" y="1"/>
                  </a:moveTo>
                  <a:cubicBezTo>
                    <a:pt x="0" y="45"/>
                    <a:pt x="17" y="89"/>
                    <a:pt x="26" y="132"/>
                  </a:cubicBezTo>
                  <a:cubicBezTo>
                    <a:pt x="26" y="133"/>
                    <a:pt x="28" y="132"/>
                    <a:pt x="28" y="131"/>
                  </a:cubicBezTo>
                  <a:cubicBezTo>
                    <a:pt x="19" y="89"/>
                    <a:pt x="2" y="45"/>
                    <a:pt x="9" y="1"/>
                  </a:cubicBezTo>
                  <a:cubicBezTo>
                    <a:pt x="9" y="0"/>
                    <a:pt x="8" y="0"/>
                    <a:pt x="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394"/>
            <p:cNvSpPr/>
            <p:nvPr/>
          </p:nvSpPr>
          <p:spPr bwMode="auto">
            <a:xfrm>
              <a:off x="1929" y="2351"/>
              <a:ext cx="291" cy="977"/>
            </a:xfrm>
            <a:custGeom>
              <a:avLst/>
              <a:gdLst>
                <a:gd name="T0" fmla="*/ 5 w 123"/>
                <a:gd name="T1" fmla="*/ 396 h 412"/>
                <a:gd name="T2" fmla="*/ 47 w 123"/>
                <a:gd name="T3" fmla="*/ 178 h 412"/>
                <a:gd name="T4" fmla="*/ 68 w 123"/>
                <a:gd name="T5" fmla="*/ 68 h 412"/>
                <a:gd name="T6" fmla="*/ 79 w 123"/>
                <a:gd name="T7" fmla="*/ 11 h 412"/>
                <a:gd name="T8" fmla="*/ 84 w 123"/>
                <a:gd name="T9" fmla="*/ 5 h 412"/>
                <a:gd name="T10" fmla="*/ 96 w 123"/>
                <a:gd name="T11" fmla="*/ 5 h 412"/>
                <a:gd name="T12" fmla="*/ 120 w 123"/>
                <a:gd name="T13" fmla="*/ 7 h 412"/>
                <a:gd name="T14" fmla="*/ 122 w 123"/>
                <a:gd name="T15" fmla="*/ 6 h 412"/>
                <a:gd name="T16" fmla="*/ 122 w 123"/>
                <a:gd name="T17" fmla="*/ 5 h 412"/>
                <a:gd name="T18" fmla="*/ 119 w 123"/>
                <a:gd name="T19" fmla="*/ 3 h 412"/>
                <a:gd name="T20" fmla="*/ 82 w 123"/>
                <a:gd name="T21" fmla="*/ 230 h 412"/>
                <a:gd name="T22" fmla="*/ 65 w 123"/>
                <a:gd name="T23" fmla="*/ 350 h 412"/>
                <a:gd name="T24" fmla="*/ 54 w 123"/>
                <a:gd name="T25" fmla="*/ 406 h 412"/>
                <a:gd name="T26" fmla="*/ 26 w 123"/>
                <a:gd name="T27" fmla="*/ 401 h 412"/>
                <a:gd name="T28" fmla="*/ 3 w 123"/>
                <a:gd name="T29" fmla="*/ 396 h 412"/>
                <a:gd name="T30" fmla="*/ 3 w 123"/>
                <a:gd name="T31" fmla="*/ 400 h 412"/>
                <a:gd name="T32" fmla="*/ 55 w 123"/>
                <a:gd name="T33" fmla="*/ 412 h 412"/>
                <a:gd name="T34" fmla="*/ 57 w 123"/>
                <a:gd name="T35" fmla="*/ 411 h 412"/>
                <a:gd name="T36" fmla="*/ 122 w 123"/>
                <a:gd name="T37" fmla="*/ 4 h 412"/>
                <a:gd name="T38" fmla="*/ 119 w 123"/>
                <a:gd name="T39" fmla="*/ 3 h 412"/>
                <a:gd name="T40" fmla="*/ 103 w 123"/>
                <a:gd name="T41" fmla="*/ 2 h 412"/>
                <a:gd name="T42" fmla="*/ 79 w 123"/>
                <a:gd name="T43" fmla="*/ 0 h 412"/>
                <a:gd name="T44" fmla="*/ 77 w 123"/>
                <a:gd name="T45" fmla="*/ 2 h 412"/>
                <a:gd name="T46" fmla="*/ 38 w 123"/>
                <a:gd name="T47" fmla="*/ 200 h 412"/>
                <a:gd name="T48" fmla="*/ 1 w 123"/>
                <a:gd name="T49" fmla="*/ 395 h 412"/>
                <a:gd name="T50" fmla="*/ 5 w 123"/>
                <a:gd name="T51" fmla="*/ 396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3" h="412">
                  <a:moveTo>
                    <a:pt x="5" y="396"/>
                  </a:moveTo>
                  <a:cubicBezTo>
                    <a:pt x="24" y="324"/>
                    <a:pt x="31" y="250"/>
                    <a:pt x="47" y="178"/>
                  </a:cubicBezTo>
                  <a:cubicBezTo>
                    <a:pt x="55" y="142"/>
                    <a:pt x="62" y="105"/>
                    <a:pt x="68" y="68"/>
                  </a:cubicBezTo>
                  <a:cubicBezTo>
                    <a:pt x="72" y="49"/>
                    <a:pt x="75" y="30"/>
                    <a:pt x="79" y="11"/>
                  </a:cubicBezTo>
                  <a:cubicBezTo>
                    <a:pt x="80" y="7"/>
                    <a:pt x="80" y="4"/>
                    <a:pt x="84" y="5"/>
                  </a:cubicBezTo>
                  <a:cubicBezTo>
                    <a:pt x="88" y="5"/>
                    <a:pt x="92" y="5"/>
                    <a:pt x="96" y="5"/>
                  </a:cubicBezTo>
                  <a:cubicBezTo>
                    <a:pt x="104" y="6"/>
                    <a:pt x="112" y="6"/>
                    <a:pt x="120" y="7"/>
                  </a:cubicBezTo>
                  <a:cubicBezTo>
                    <a:pt x="120" y="7"/>
                    <a:pt x="121" y="7"/>
                    <a:pt x="122" y="6"/>
                  </a:cubicBezTo>
                  <a:cubicBezTo>
                    <a:pt x="122" y="6"/>
                    <a:pt x="122" y="5"/>
                    <a:pt x="122" y="5"/>
                  </a:cubicBezTo>
                  <a:cubicBezTo>
                    <a:pt x="121" y="4"/>
                    <a:pt x="120" y="4"/>
                    <a:pt x="119" y="3"/>
                  </a:cubicBezTo>
                  <a:cubicBezTo>
                    <a:pt x="101" y="78"/>
                    <a:pt x="92" y="154"/>
                    <a:pt x="82" y="230"/>
                  </a:cubicBezTo>
                  <a:cubicBezTo>
                    <a:pt x="77" y="270"/>
                    <a:pt x="71" y="310"/>
                    <a:pt x="65" y="350"/>
                  </a:cubicBezTo>
                  <a:cubicBezTo>
                    <a:pt x="62" y="369"/>
                    <a:pt x="58" y="388"/>
                    <a:pt x="54" y="406"/>
                  </a:cubicBezTo>
                  <a:cubicBezTo>
                    <a:pt x="53" y="411"/>
                    <a:pt x="29" y="402"/>
                    <a:pt x="26" y="401"/>
                  </a:cubicBezTo>
                  <a:cubicBezTo>
                    <a:pt x="18" y="398"/>
                    <a:pt x="11" y="397"/>
                    <a:pt x="3" y="396"/>
                  </a:cubicBezTo>
                  <a:cubicBezTo>
                    <a:pt x="0" y="396"/>
                    <a:pt x="0" y="400"/>
                    <a:pt x="3" y="400"/>
                  </a:cubicBezTo>
                  <a:cubicBezTo>
                    <a:pt x="21" y="401"/>
                    <a:pt x="37" y="410"/>
                    <a:pt x="55" y="412"/>
                  </a:cubicBezTo>
                  <a:cubicBezTo>
                    <a:pt x="56" y="412"/>
                    <a:pt x="57" y="412"/>
                    <a:pt x="57" y="411"/>
                  </a:cubicBezTo>
                  <a:cubicBezTo>
                    <a:pt x="86" y="276"/>
                    <a:pt x="91" y="138"/>
                    <a:pt x="122" y="4"/>
                  </a:cubicBezTo>
                  <a:cubicBezTo>
                    <a:pt x="123" y="2"/>
                    <a:pt x="120" y="1"/>
                    <a:pt x="119" y="3"/>
                  </a:cubicBezTo>
                  <a:cubicBezTo>
                    <a:pt x="118" y="4"/>
                    <a:pt x="105" y="2"/>
                    <a:pt x="103" y="2"/>
                  </a:cubicBezTo>
                  <a:cubicBezTo>
                    <a:pt x="95" y="1"/>
                    <a:pt x="87" y="1"/>
                    <a:pt x="79" y="0"/>
                  </a:cubicBezTo>
                  <a:cubicBezTo>
                    <a:pt x="78" y="0"/>
                    <a:pt x="77" y="1"/>
                    <a:pt x="77" y="2"/>
                  </a:cubicBezTo>
                  <a:cubicBezTo>
                    <a:pt x="63" y="68"/>
                    <a:pt x="52" y="134"/>
                    <a:pt x="38" y="200"/>
                  </a:cubicBezTo>
                  <a:cubicBezTo>
                    <a:pt x="24" y="265"/>
                    <a:pt x="18" y="331"/>
                    <a:pt x="1" y="395"/>
                  </a:cubicBezTo>
                  <a:cubicBezTo>
                    <a:pt x="0" y="397"/>
                    <a:pt x="4" y="398"/>
                    <a:pt x="5" y="3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395"/>
            <p:cNvSpPr/>
            <p:nvPr/>
          </p:nvSpPr>
          <p:spPr bwMode="auto">
            <a:xfrm>
              <a:off x="2108" y="2213"/>
              <a:ext cx="140" cy="157"/>
            </a:xfrm>
            <a:custGeom>
              <a:avLst/>
              <a:gdLst>
                <a:gd name="T0" fmla="*/ 5 w 59"/>
                <a:gd name="T1" fmla="*/ 61 h 66"/>
                <a:gd name="T2" fmla="*/ 43 w 59"/>
                <a:gd name="T3" fmla="*/ 66 h 66"/>
                <a:gd name="T4" fmla="*/ 45 w 59"/>
                <a:gd name="T5" fmla="*/ 65 h 66"/>
                <a:gd name="T6" fmla="*/ 40 w 59"/>
                <a:gd name="T7" fmla="*/ 10 h 66"/>
                <a:gd name="T8" fmla="*/ 1 w 59"/>
                <a:gd name="T9" fmla="*/ 60 h 66"/>
                <a:gd name="T10" fmla="*/ 4 w 59"/>
                <a:gd name="T11" fmla="*/ 62 h 66"/>
                <a:gd name="T12" fmla="*/ 6 w 59"/>
                <a:gd name="T13" fmla="*/ 60 h 66"/>
                <a:gd name="T14" fmla="*/ 4 w 59"/>
                <a:gd name="T15" fmla="*/ 57 h 66"/>
                <a:gd name="T16" fmla="*/ 2 w 59"/>
                <a:gd name="T17" fmla="*/ 59 h 66"/>
                <a:gd name="T18" fmla="*/ 5 w 59"/>
                <a:gd name="T19" fmla="*/ 61 h 66"/>
                <a:gd name="T20" fmla="*/ 16 w 59"/>
                <a:gd name="T21" fmla="*/ 27 h 66"/>
                <a:gd name="T22" fmla="*/ 45 w 59"/>
                <a:gd name="T23" fmla="*/ 21 h 66"/>
                <a:gd name="T24" fmla="*/ 44 w 59"/>
                <a:gd name="T25" fmla="*/ 53 h 66"/>
                <a:gd name="T26" fmla="*/ 42 w 59"/>
                <a:gd name="T27" fmla="*/ 60 h 66"/>
                <a:gd name="T28" fmla="*/ 36 w 59"/>
                <a:gd name="T29" fmla="*/ 62 h 66"/>
                <a:gd name="T30" fmla="*/ 6 w 59"/>
                <a:gd name="T31" fmla="*/ 57 h 66"/>
                <a:gd name="T32" fmla="*/ 5 w 59"/>
                <a:gd name="T33" fmla="*/ 6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9" h="66">
                  <a:moveTo>
                    <a:pt x="5" y="61"/>
                  </a:moveTo>
                  <a:cubicBezTo>
                    <a:pt x="17" y="65"/>
                    <a:pt x="30" y="65"/>
                    <a:pt x="43" y="66"/>
                  </a:cubicBezTo>
                  <a:cubicBezTo>
                    <a:pt x="44" y="66"/>
                    <a:pt x="45" y="66"/>
                    <a:pt x="45" y="65"/>
                  </a:cubicBezTo>
                  <a:cubicBezTo>
                    <a:pt x="48" y="52"/>
                    <a:pt x="59" y="16"/>
                    <a:pt x="40" y="10"/>
                  </a:cubicBezTo>
                  <a:cubicBezTo>
                    <a:pt x="14" y="0"/>
                    <a:pt x="6" y="43"/>
                    <a:pt x="1" y="60"/>
                  </a:cubicBezTo>
                  <a:cubicBezTo>
                    <a:pt x="0" y="62"/>
                    <a:pt x="2" y="63"/>
                    <a:pt x="4" y="62"/>
                  </a:cubicBezTo>
                  <a:cubicBezTo>
                    <a:pt x="5" y="62"/>
                    <a:pt x="5" y="61"/>
                    <a:pt x="6" y="60"/>
                  </a:cubicBezTo>
                  <a:cubicBezTo>
                    <a:pt x="8" y="59"/>
                    <a:pt x="6" y="56"/>
                    <a:pt x="4" y="57"/>
                  </a:cubicBezTo>
                  <a:cubicBezTo>
                    <a:pt x="3" y="58"/>
                    <a:pt x="3" y="58"/>
                    <a:pt x="2" y="59"/>
                  </a:cubicBezTo>
                  <a:cubicBezTo>
                    <a:pt x="3" y="59"/>
                    <a:pt x="4" y="60"/>
                    <a:pt x="5" y="61"/>
                  </a:cubicBezTo>
                  <a:cubicBezTo>
                    <a:pt x="8" y="50"/>
                    <a:pt x="11" y="38"/>
                    <a:pt x="16" y="27"/>
                  </a:cubicBezTo>
                  <a:cubicBezTo>
                    <a:pt x="21" y="16"/>
                    <a:pt x="39" y="4"/>
                    <a:pt x="45" y="21"/>
                  </a:cubicBezTo>
                  <a:cubicBezTo>
                    <a:pt x="49" y="31"/>
                    <a:pt x="46" y="43"/>
                    <a:pt x="44" y="53"/>
                  </a:cubicBezTo>
                  <a:cubicBezTo>
                    <a:pt x="43" y="55"/>
                    <a:pt x="43" y="58"/>
                    <a:pt x="42" y="60"/>
                  </a:cubicBezTo>
                  <a:cubicBezTo>
                    <a:pt x="41" y="64"/>
                    <a:pt x="40" y="62"/>
                    <a:pt x="36" y="62"/>
                  </a:cubicBezTo>
                  <a:cubicBezTo>
                    <a:pt x="26" y="61"/>
                    <a:pt x="16" y="61"/>
                    <a:pt x="6" y="57"/>
                  </a:cubicBezTo>
                  <a:cubicBezTo>
                    <a:pt x="3" y="56"/>
                    <a:pt x="2" y="60"/>
                    <a:pt x="5" y="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396"/>
            <p:cNvSpPr/>
            <p:nvPr/>
          </p:nvSpPr>
          <p:spPr bwMode="auto">
            <a:xfrm>
              <a:off x="1929" y="3288"/>
              <a:ext cx="134" cy="194"/>
            </a:xfrm>
            <a:custGeom>
              <a:avLst/>
              <a:gdLst>
                <a:gd name="T0" fmla="*/ 1 w 57"/>
                <a:gd name="T1" fmla="*/ 4 h 82"/>
                <a:gd name="T2" fmla="*/ 17 w 57"/>
                <a:gd name="T3" fmla="*/ 80 h 82"/>
                <a:gd name="T4" fmla="*/ 21 w 57"/>
                <a:gd name="T5" fmla="*/ 80 h 82"/>
                <a:gd name="T6" fmla="*/ 57 w 57"/>
                <a:gd name="T7" fmla="*/ 17 h 82"/>
                <a:gd name="T8" fmla="*/ 55 w 57"/>
                <a:gd name="T9" fmla="*/ 15 h 82"/>
                <a:gd name="T10" fmla="*/ 23 w 57"/>
                <a:gd name="T11" fmla="*/ 3 h 82"/>
                <a:gd name="T12" fmla="*/ 3 w 57"/>
                <a:gd name="T13" fmla="*/ 1 h 82"/>
                <a:gd name="T14" fmla="*/ 3 w 57"/>
                <a:gd name="T15" fmla="*/ 5 h 82"/>
                <a:gd name="T16" fmla="*/ 25 w 57"/>
                <a:gd name="T17" fmla="*/ 8 h 82"/>
                <a:gd name="T18" fmla="*/ 54 w 57"/>
                <a:gd name="T19" fmla="*/ 18 h 82"/>
                <a:gd name="T20" fmla="*/ 53 w 57"/>
                <a:gd name="T21" fmla="*/ 16 h 82"/>
                <a:gd name="T22" fmla="*/ 17 w 57"/>
                <a:gd name="T23" fmla="*/ 78 h 82"/>
                <a:gd name="T24" fmla="*/ 21 w 57"/>
                <a:gd name="T25" fmla="*/ 79 h 82"/>
                <a:gd name="T26" fmla="*/ 5 w 57"/>
                <a:gd name="T27" fmla="*/ 3 h 82"/>
                <a:gd name="T28" fmla="*/ 1 w 57"/>
                <a:gd name="T29" fmla="*/ 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82">
                  <a:moveTo>
                    <a:pt x="1" y="4"/>
                  </a:moveTo>
                  <a:cubicBezTo>
                    <a:pt x="8" y="29"/>
                    <a:pt x="12" y="54"/>
                    <a:pt x="17" y="80"/>
                  </a:cubicBezTo>
                  <a:cubicBezTo>
                    <a:pt x="18" y="81"/>
                    <a:pt x="20" y="82"/>
                    <a:pt x="21" y="80"/>
                  </a:cubicBezTo>
                  <a:cubicBezTo>
                    <a:pt x="33" y="59"/>
                    <a:pt x="48" y="40"/>
                    <a:pt x="57" y="17"/>
                  </a:cubicBezTo>
                  <a:cubicBezTo>
                    <a:pt x="57" y="16"/>
                    <a:pt x="56" y="15"/>
                    <a:pt x="55" y="15"/>
                  </a:cubicBezTo>
                  <a:cubicBezTo>
                    <a:pt x="45" y="10"/>
                    <a:pt x="34" y="6"/>
                    <a:pt x="23" y="3"/>
                  </a:cubicBezTo>
                  <a:cubicBezTo>
                    <a:pt x="17" y="2"/>
                    <a:pt x="10" y="2"/>
                    <a:pt x="3" y="1"/>
                  </a:cubicBezTo>
                  <a:cubicBezTo>
                    <a:pt x="0" y="1"/>
                    <a:pt x="0" y="5"/>
                    <a:pt x="3" y="5"/>
                  </a:cubicBezTo>
                  <a:cubicBezTo>
                    <a:pt x="10" y="6"/>
                    <a:pt x="17" y="6"/>
                    <a:pt x="25" y="8"/>
                  </a:cubicBezTo>
                  <a:cubicBezTo>
                    <a:pt x="35" y="11"/>
                    <a:pt x="45" y="15"/>
                    <a:pt x="54" y="18"/>
                  </a:cubicBezTo>
                  <a:cubicBezTo>
                    <a:pt x="54" y="18"/>
                    <a:pt x="53" y="17"/>
                    <a:pt x="53" y="16"/>
                  </a:cubicBezTo>
                  <a:cubicBezTo>
                    <a:pt x="45" y="39"/>
                    <a:pt x="29" y="57"/>
                    <a:pt x="17" y="78"/>
                  </a:cubicBezTo>
                  <a:cubicBezTo>
                    <a:pt x="19" y="78"/>
                    <a:pt x="20" y="78"/>
                    <a:pt x="21" y="79"/>
                  </a:cubicBezTo>
                  <a:cubicBezTo>
                    <a:pt x="16" y="53"/>
                    <a:pt x="12" y="28"/>
                    <a:pt x="5" y="3"/>
                  </a:cubicBezTo>
                  <a:cubicBezTo>
                    <a:pt x="4" y="0"/>
                    <a:pt x="0" y="1"/>
                    <a:pt x="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397"/>
            <p:cNvSpPr/>
            <p:nvPr/>
          </p:nvSpPr>
          <p:spPr bwMode="auto">
            <a:xfrm>
              <a:off x="1959" y="3397"/>
              <a:ext cx="50" cy="76"/>
            </a:xfrm>
            <a:custGeom>
              <a:avLst/>
              <a:gdLst>
                <a:gd name="T0" fmla="*/ 1 w 21"/>
                <a:gd name="T1" fmla="*/ 0 h 32"/>
                <a:gd name="T2" fmla="*/ 21 w 21"/>
                <a:gd name="T3" fmla="*/ 5 h 32"/>
                <a:gd name="T4" fmla="*/ 6 w 21"/>
                <a:gd name="T5" fmla="*/ 32 h 32"/>
                <a:gd name="T6" fmla="*/ 4 w 21"/>
                <a:gd name="T7" fmla="*/ 17 h 32"/>
                <a:gd name="T8" fmla="*/ 0 w 21"/>
                <a:gd name="T9" fmla="*/ 2 h 32"/>
                <a:gd name="T10" fmla="*/ 1 w 21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32">
                  <a:moveTo>
                    <a:pt x="1" y="0"/>
                  </a:moveTo>
                  <a:cubicBezTo>
                    <a:pt x="8" y="2"/>
                    <a:pt x="15" y="4"/>
                    <a:pt x="21" y="5"/>
                  </a:cubicBezTo>
                  <a:cubicBezTo>
                    <a:pt x="18" y="14"/>
                    <a:pt x="11" y="23"/>
                    <a:pt x="6" y="32"/>
                  </a:cubicBezTo>
                  <a:cubicBezTo>
                    <a:pt x="5" y="27"/>
                    <a:pt x="5" y="22"/>
                    <a:pt x="4" y="17"/>
                  </a:cubicBezTo>
                  <a:cubicBezTo>
                    <a:pt x="3" y="11"/>
                    <a:pt x="1" y="6"/>
                    <a:pt x="0" y="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398"/>
            <p:cNvSpPr/>
            <p:nvPr/>
          </p:nvSpPr>
          <p:spPr bwMode="auto">
            <a:xfrm>
              <a:off x="1952" y="3390"/>
              <a:ext cx="62" cy="88"/>
            </a:xfrm>
            <a:custGeom>
              <a:avLst/>
              <a:gdLst>
                <a:gd name="T0" fmla="*/ 4 w 26"/>
                <a:gd name="T1" fmla="*/ 5 h 37"/>
                <a:gd name="T2" fmla="*/ 24 w 26"/>
                <a:gd name="T3" fmla="*/ 10 h 37"/>
                <a:gd name="T4" fmla="*/ 23 w 26"/>
                <a:gd name="T5" fmla="*/ 7 h 37"/>
                <a:gd name="T6" fmla="*/ 8 w 26"/>
                <a:gd name="T7" fmla="*/ 34 h 37"/>
                <a:gd name="T8" fmla="*/ 11 w 26"/>
                <a:gd name="T9" fmla="*/ 34 h 37"/>
                <a:gd name="T10" fmla="*/ 9 w 26"/>
                <a:gd name="T11" fmla="*/ 19 h 37"/>
                <a:gd name="T12" fmla="*/ 6 w 26"/>
                <a:gd name="T13" fmla="*/ 4 h 37"/>
                <a:gd name="T14" fmla="*/ 2 w 26"/>
                <a:gd name="T15" fmla="*/ 2 h 37"/>
                <a:gd name="T16" fmla="*/ 3 w 26"/>
                <a:gd name="T17" fmla="*/ 14 h 37"/>
                <a:gd name="T18" fmla="*/ 8 w 26"/>
                <a:gd name="T19" fmla="*/ 35 h 37"/>
                <a:gd name="T20" fmla="*/ 11 w 26"/>
                <a:gd name="T21" fmla="*/ 36 h 37"/>
                <a:gd name="T22" fmla="*/ 26 w 26"/>
                <a:gd name="T23" fmla="*/ 9 h 37"/>
                <a:gd name="T24" fmla="*/ 25 w 26"/>
                <a:gd name="T25" fmla="*/ 6 h 37"/>
                <a:gd name="T26" fmla="*/ 5 w 26"/>
                <a:gd name="T27" fmla="*/ 1 h 37"/>
                <a:gd name="T28" fmla="*/ 4 w 26"/>
                <a:gd name="T29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37">
                  <a:moveTo>
                    <a:pt x="4" y="5"/>
                  </a:moveTo>
                  <a:cubicBezTo>
                    <a:pt x="10" y="7"/>
                    <a:pt x="17" y="8"/>
                    <a:pt x="24" y="10"/>
                  </a:cubicBezTo>
                  <a:cubicBezTo>
                    <a:pt x="23" y="9"/>
                    <a:pt x="23" y="8"/>
                    <a:pt x="23" y="7"/>
                  </a:cubicBezTo>
                  <a:cubicBezTo>
                    <a:pt x="18" y="17"/>
                    <a:pt x="13" y="25"/>
                    <a:pt x="8" y="34"/>
                  </a:cubicBezTo>
                  <a:cubicBezTo>
                    <a:pt x="9" y="34"/>
                    <a:pt x="10" y="34"/>
                    <a:pt x="11" y="34"/>
                  </a:cubicBezTo>
                  <a:cubicBezTo>
                    <a:pt x="10" y="29"/>
                    <a:pt x="10" y="24"/>
                    <a:pt x="9" y="19"/>
                  </a:cubicBezTo>
                  <a:cubicBezTo>
                    <a:pt x="8" y="15"/>
                    <a:pt x="4" y="7"/>
                    <a:pt x="6" y="4"/>
                  </a:cubicBezTo>
                  <a:cubicBezTo>
                    <a:pt x="7" y="2"/>
                    <a:pt x="4" y="0"/>
                    <a:pt x="2" y="2"/>
                  </a:cubicBezTo>
                  <a:cubicBezTo>
                    <a:pt x="0" y="6"/>
                    <a:pt x="2" y="9"/>
                    <a:pt x="3" y="14"/>
                  </a:cubicBezTo>
                  <a:cubicBezTo>
                    <a:pt x="5" y="21"/>
                    <a:pt x="5" y="28"/>
                    <a:pt x="8" y="35"/>
                  </a:cubicBezTo>
                  <a:cubicBezTo>
                    <a:pt x="8" y="37"/>
                    <a:pt x="10" y="37"/>
                    <a:pt x="11" y="36"/>
                  </a:cubicBezTo>
                  <a:cubicBezTo>
                    <a:pt x="16" y="27"/>
                    <a:pt x="22" y="19"/>
                    <a:pt x="26" y="9"/>
                  </a:cubicBezTo>
                  <a:cubicBezTo>
                    <a:pt x="26" y="8"/>
                    <a:pt x="26" y="7"/>
                    <a:pt x="25" y="6"/>
                  </a:cubicBezTo>
                  <a:cubicBezTo>
                    <a:pt x="18" y="5"/>
                    <a:pt x="11" y="3"/>
                    <a:pt x="5" y="1"/>
                  </a:cubicBezTo>
                  <a:cubicBezTo>
                    <a:pt x="2" y="0"/>
                    <a:pt x="1" y="4"/>
                    <a:pt x="4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399"/>
            <p:cNvSpPr/>
            <p:nvPr/>
          </p:nvSpPr>
          <p:spPr bwMode="auto">
            <a:xfrm>
              <a:off x="2000" y="2356"/>
              <a:ext cx="172" cy="953"/>
            </a:xfrm>
            <a:custGeom>
              <a:avLst/>
              <a:gdLst>
                <a:gd name="T0" fmla="*/ 4 w 73"/>
                <a:gd name="T1" fmla="*/ 400 h 402"/>
                <a:gd name="T2" fmla="*/ 11 w 73"/>
                <a:gd name="T3" fmla="*/ 364 h 402"/>
                <a:gd name="T4" fmla="*/ 15 w 73"/>
                <a:gd name="T5" fmla="*/ 312 h 402"/>
                <a:gd name="T6" fmla="*/ 35 w 73"/>
                <a:gd name="T7" fmla="*/ 194 h 402"/>
                <a:gd name="T8" fmla="*/ 54 w 73"/>
                <a:gd name="T9" fmla="*/ 80 h 402"/>
                <a:gd name="T10" fmla="*/ 65 w 73"/>
                <a:gd name="T11" fmla="*/ 31 h 402"/>
                <a:gd name="T12" fmla="*/ 70 w 73"/>
                <a:gd name="T13" fmla="*/ 2 h 402"/>
                <a:gd name="T14" fmla="*/ 67 w 73"/>
                <a:gd name="T15" fmla="*/ 3 h 402"/>
                <a:gd name="T16" fmla="*/ 59 w 73"/>
                <a:gd name="T17" fmla="*/ 35 h 402"/>
                <a:gd name="T18" fmla="*/ 48 w 73"/>
                <a:gd name="T19" fmla="*/ 86 h 402"/>
                <a:gd name="T20" fmla="*/ 30 w 73"/>
                <a:gd name="T21" fmla="*/ 197 h 402"/>
                <a:gd name="T22" fmla="*/ 11 w 73"/>
                <a:gd name="T23" fmla="*/ 304 h 402"/>
                <a:gd name="T24" fmla="*/ 8 w 73"/>
                <a:gd name="T25" fmla="*/ 354 h 402"/>
                <a:gd name="T26" fmla="*/ 1 w 73"/>
                <a:gd name="T27" fmla="*/ 398 h 402"/>
                <a:gd name="T28" fmla="*/ 4 w 73"/>
                <a:gd name="T29" fmla="*/ 40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" h="402">
                  <a:moveTo>
                    <a:pt x="4" y="400"/>
                  </a:moveTo>
                  <a:cubicBezTo>
                    <a:pt x="10" y="389"/>
                    <a:pt x="11" y="376"/>
                    <a:pt x="11" y="364"/>
                  </a:cubicBezTo>
                  <a:cubicBezTo>
                    <a:pt x="12" y="347"/>
                    <a:pt x="13" y="329"/>
                    <a:pt x="15" y="312"/>
                  </a:cubicBezTo>
                  <a:cubicBezTo>
                    <a:pt x="18" y="272"/>
                    <a:pt x="29" y="234"/>
                    <a:pt x="35" y="194"/>
                  </a:cubicBezTo>
                  <a:cubicBezTo>
                    <a:pt x="41" y="156"/>
                    <a:pt x="46" y="118"/>
                    <a:pt x="54" y="80"/>
                  </a:cubicBezTo>
                  <a:cubicBezTo>
                    <a:pt x="57" y="63"/>
                    <a:pt x="60" y="47"/>
                    <a:pt x="65" y="31"/>
                  </a:cubicBezTo>
                  <a:cubicBezTo>
                    <a:pt x="67" y="22"/>
                    <a:pt x="73" y="11"/>
                    <a:pt x="70" y="2"/>
                  </a:cubicBezTo>
                  <a:cubicBezTo>
                    <a:pt x="70" y="0"/>
                    <a:pt x="66" y="1"/>
                    <a:pt x="67" y="3"/>
                  </a:cubicBezTo>
                  <a:cubicBezTo>
                    <a:pt x="69" y="13"/>
                    <a:pt x="62" y="26"/>
                    <a:pt x="59" y="35"/>
                  </a:cubicBezTo>
                  <a:cubicBezTo>
                    <a:pt x="55" y="52"/>
                    <a:pt x="52" y="69"/>
                    <a:pt x="48" y="86"/>
                  </a:cubicBezTo>
                  <a:cubicBezTo>
                    <a:pt x="41" y="123"/>
                    <a:pt x="36" y="160"/>
                    <a:pt x="30" y="197"/>
                  </a:cubicBezTo>
                  <a:cubicBezTo>
                    <a:pt x="25" y="233"/>
                    <a:pt x="16" y="268"/>
                    <a:pt x="11" y="304"/>
                  </a:cubicBezTo>
                  <a:cubicBezTo>
                    <a:pt x="9" y="320"/>
                    <a:pt x="9" y="337"/>
                    <a:pt x="8" y="354"/>
                  </a:cubicBezTo>
                  <a:cubicBezTo>
                    <a:pt x="6" y="369"/>
                    <a:pt x="8" y="384"/>
                    <a:pt x="1" y="398"/>
                  </a:cubicBezTo>
                  <a:cubicBezTo>
                    <a:pt x="0" y="400"/>
                    <a:pt x="3" y="402"/>
                    <a:pt x="4" y="4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400"/>
            <p:cNvSpPr/>
            <p:nvPr/>
          </p:nvSpPr>
          <p:spPr bwMode="auto">
            <a:xfrm>
              <a:off x="2118" y="2315"/>
              <a:ext cx="104" cy="33"/>
            </a:xfrm>
            <a:custGeom>
              <a:avLst/>
              <a:gdLst>
                <a:gd name="T0" fmla="*/ 4 w 44"/>
                <a:gd name="T1" fmla="*/ 8 h 14"/>
                <a:gd name="T2" fmla="*/ 41 w 44"/>
                <a:gd name="T3" fmla="*/ 14 h 14"/>
                <a:gd name="T4" fmla="*/ 41 w 44"/>
                <a:gd name="T5" fmla="*/ 10 h 14"/>
                <a:gd name="T6" fmla="*/ 3 w 44"/>
                <a:gd name="T7" fmla="*/ 4 h 14"/>
                <a:gd name="T8" fmla="*/ 4 w 44"/>
                <a:gd name="T9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">
                  <a:moveTo>
                    <a:pt x="4" y="8"/>
                  </a:moveTo>
                  <a:cubicBezTo>
                    <a:pt x="16" y="4"/>
                    <a:pt x="29" y="14"/>
                    <a:pt x="41" y="14"/>
                  </a:cubicBezTo>
                  <a:cubicBezTo>
                    <a:pt x="44" y="14"/>
                    <a:pt x="44" y="10"/>
                    <a:pt x="41" y="10"/>
                  </a:cubicBezTo>
                  <a:cubicBezTo>
                    <a:pt x="29" y="10"/>
                    <a:pt x="15" y="0"/>
                    <a:pt x="3" y="4"/>
                  </a:cubicBezTo>
                  <a:cubicBezTo>
                    <a:pt x="0" y="5"/>
                    <a:pt x="1" y="9"/>
                    <a:pt x="4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402"/>
            <p:cNvSpPr/>
            <p:nvPr/>
          </p:nvSpPr>
          <p:spPr bwMode="auto">
            <a:xfrm>
              <a:off x="548" y="2280"/>
              <a:ext cx="1454" cy="1188"/>
            </a:xfrm>
            <a:custGeom>
              <a:avLst/>
              <a:gdLst>
                <a:gd name="T0" fmla="*/ 31 w 614"/>
                <a:gd name="T1" fmla="*/ 167 h 501"/>
                <a:gd name="T2" fmla="*/ 34 w 614"/>
                <a:gd name="T3" fmla="*/ 166 h 501"/>
                <a:gd name="T4" fmla="*/ 32 w 614"/>
                <a:gd name="T5" fmla="*/ 162 h 501"/>
                <a:gd name="T6" fmla="*/ 1 w 614"/>
                <a:gd name="T7" fmla="*/ 175 h 501"/>
                <a:gd name="T8" fmla="*/ 0 w 614"/>
                <a:gd name="T9" fmla="*/ 178 h 501"/>
                <a:gd name="T10" fmla="*/ 42 w 614"/>
                <a:gd name="T11" fmla="*/ 250 h 501"/>
                <a:gd name="T12" fmla="*/ 93 w 614"/>
                <a:gd name="T13" fmla="*/ 327 h 501"/>
                <a:gd name="T14" fmla="*/ 192 w 614"/>
                <a:gd name="T15" fmla="*/ 499 h 501"/>
                <a:gd name="T16" fmla="*/ 196 w 614"/>
                <a:gd name="T17" fmla="*/ 499 h 501"/>
                <a:gd name="T18" fmla="*/ 257 w 614"/>
                <a:gd name="T19" fmla="*/ 465 h 501"/>
                <a:gd name="T20" fmla="*/ 334 w 614"/>
                <a:gd name="T21" fmla="*/ 414 h 501"/>
                <a:gd name="T22" fmla="*/ 417 w 614"/>
                <a:gd name="T23" fmla="*/ 377 h 501"/>
                <a:gd name="T24" fmla="*/ 497 w 614"/>
                <a:gd name="T25" fmla="*/ 336 h 501"/>
                <a:gd name="T26" fmla="*/ 574 w 614"/>
                <a:gd name="T27" fmla="*/ 291 h 501"/>
                <a:gd name="T28" fmla="*/ 604 w 614"/>
                <a:gd name="T29" fmla="*/ 271 h 501"/>
                <a:gd name="T30" fmla="*/ 614 w 614"/>
                <a:gd name="T31" fmla="*/ 254 h 501"/>
                <a:gd name="T32" fmla="*/ 608 w 614"/>
                <a:gd name="T33" fmla="*/ 233 h 501"/>
                <a:gd name="T34" fmla="*/ 594 w 614"/>
                <a:gd name="T35" fmla="*/ 191 h 501"/>
                <a:gd name="T36" fmla="*/ 561 w 614"/>
                <a:gd name="T37" fmla="*/ 120 h 501"/>
                <a:gd name="T38" fmla="*/ 482 w 614"/>
                <a:gd name="T39" fmla="*/ 3 h 501"/>
                <a:gd name="T40" fmla="*/ 478 w 614"/>
                <a:gd name="T41" fmla="*/ 5 h 501"/>
                <a:gd name="T42" fmla="*/ 569 w 614"/>
                <a:gd name="T43" fmla="*/ 145 h 501"/>
                <a:gd name="T44" fmla="*/ 601 w 614"/>
                <a:gd name="T45" fmla="*/ 227 h 501"/>
                <a:gd name="T46" fmla="*/ 609 w 614"/>
                <a:gd name="T47" fmla="*/ 253 h 501"/>
                <a:gd name="T48" fmla="*/ 586 w 614"/>
                <a:gd name="T49" fmla="*/ 278 h 501"/>
                <a:gd name="T50" fmla="*/ 510 w 614"/>
                <a:gd name="T51" fmla="*/ 323 h 501"/>
                <a:gd name="T52" fmla="*/ 431 w 614"/>
                <a:gd name="T53" fmla="*/ 365 h 501"/>
                <a:gd name="T54" fmla="*/ 348 w 614"/>
                <a:gd name="T55" fmla="*/ 402 h 501"/>
                <a:gd name="T56" fmla="*/ 270 w 614"/>
                <a:gd name="T57" fmla="*/ 450 h 501"/>
                <a:gd name="T58" fmla="*/ 247 w 614"/>
                <a:gd name="T59" fmla="*/ 466 h 501"/>
                <a:gd name="T60" fmla="*/ 223 w 614"/>
                <a:gd name="T61" fmla="*/ 476 h 501"/>
                <a:gd name="T62" fmla="*/ 192 w 614"/>
                <a:gd name="T63" fmla="*/ 497 h 501"/>
                <a:gd name="T64" fmla="*/ 196 w 614"/>
                <a:gd name="T65" fmla="*/ 497 h 501"/>
                <a:gd name="T66" fmla="*/ 76 w 614"/>
                <a:gd name="T67" fmla="*/ 291 h 501"/>
                <a:gd name="T68" fmla="*/ 15 w 614"/>
                <a:gd name="T69" fmla="*/ 200 h 501"/>
                <a:gd name="T70" fmla="*/ 5 w 614"/>
                <a:gd name="T71" fmla="*/ 179 h 501"/>
                <a:gd name="T72" fmla="*/ 15 w 614"/>
                <a:gd name="T73" fmla="*/ 175 h 501"/>
                <a:gd name="T74" fmla="*/ 34 w 614"/>
                <a:gd name="T75" fmla="*/ 166 h 501"/>
                <a:gd name="T76" fmla="*/ 32 w 614"/>
                <a:gd name="T77" fmla="*/ 162 h 501"/>
                <a:gd name="T78" fmla="*/ 29 w 614"/>
                <a:gd name="T79" fmla="*/ 163 h 501"/>
                <a:gd name="T80" fmla="*/ 31 w 614"/>
                <a:gd name="T81" fmla="*/ 167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14" h="501">
                  <a:moveTo>
                    <a:pt x="31" y="167"/>
                  </a:moveTo>
                  <a:cubicBezTo>
                    <a:pt x="32" y="167"/>
                    <a:pt x="33" y="167"/>
                    <a:pt x="34" y="166"/>
                  </a:cubicBezTo>
                  <a:cubicBezTo>
                    <a:pt x="33" y="165"/>
                    <a:pt x="32" y="163"/>
                    <a:pt x="32" y="162"/>
                  </a:cubicBezTo>
                  <a:cubicBezTo>
                    <a:pt x="22" y="166"/>
                    <a:pt x="11" y="171"/>
                    <a:pt x="1" y="175"/>
                  </a:cubicBezTo>
                  <a:cubicBezTo>
                    <a:pt x="0" y="176"/>
                    <a:pt x="0" y="177"/>
                    <a:pt x="0" y="178"/>
                  </a:cubicBezTo>
                  <a:cubicBezTo>
                    <a:pt x="9" y="205"/>
                    <a:pt x="26" y="228"/>
                    <a:pt x="42" y="250"/>
                  </a:cubicBezTo>
                  <a:cubicBezTo>
                    <a:pt x="60" y="276"/>
                    <a:pt x="77" y="301"/>
                    <a:pt x="93" y="327"/>
                  </a:cubicBezTo>
                  <a:cubicBezTo>
                    <a:pt x="127" y="385"/>
                    <a:pt x="156" y="444"/>
                    <a:pt x="192" y="499"/>
                  </a:cubicBezTo>
                  <a:cubicBezTo>
                    <a:pt x="193" y="501"/>
                    <a:pt x="195" y="501"/>
                    <a:pt x="196" y="499"/>
                  </a:cubicBezTo>
                  <a:cubicBezTo>
                    <a:pt x="210" y="480"/>
                    <a:pt x="238" y="477"/>
                    <a:pt x="257" y="465"/>
                  </a:cubicBezTo>
                  <a:cubicBezTo>
                    <a:pt x="283" y="448"/>
                    <a:pt x="307" y="429"/>
                    <a:pt x="334" y="414"/>
                  </a:cubicBezTo>
                  <a:cubicBezTo>
                    <a:pt x="361" y="400"/>
                    <a:pt x="389" y="389"/>
                    <a:pt x="417" y="377"/>
                  </a:cubicBezTo>
                  <a:cubicBezTo>
                    <a:pt x="444" y="364"/>
                    <a:pt x="470" y="350"/>
                    <a:pt x="497" y="336"/>
                  </a:cubicBezTo>
                  <a:cubicBezTo>
                    <a:pt x="523" y="322"/>
                    <a:pt x="549" y="308"/>
                    <a:pt x="574" y="291"/>
                  </a:cubicBezTo>
                  <a:cubicBezTo>
                    <a:pt x="584" y="285"/>
                    <a:pt x="595" y="278"/>
                    <a:pt x="604" y="271"/>
                  </a:cubicBezTo>
                  <a:cubicBezTo>
                    <a:pt x="609" y="267"/>
                    <a:pt x="613" y="261"/>
                    <a:pt x="614" y="254"/>
                  </a:cubicBezTo>
                  <a:cubicBezTo>
                    <a:pt x="614" y="247"/>
                    <a:pt x="610" y="240"/>
                    <a:pt x="608" y="233"/>
                  </a:cubicBezTo>
                  <a:cubicBezTo>
                    <a:pt x="603" y="219"/>
                    <a:pt x="599" y="205"/>
                    <a:pt x="594" y="191"/>
                  </a:cubicBezTo>
                  <a:cubicBezTo>
                    <a:pt x="586" y="166"/>
                    <a:pt x="574" y="143"/>
                    <a:pt x="561" y="120"/>
                  </a:cubicBezTo>
                  <a:cubicBezTo>
                    <a:pt x="537" y="79"/>
                    <a:pt x="510" y="40"/>
                    <a:pt x="482" y="3"/>
                  </a:cubicBezTo>
                  <a:cubicBezTo>
                    <a:pt x="480" y="0"/>
                    <a:pt x="476" y="2"/>
                    <a:pt x="478" y="5"/>
                  </a:cubicBezTo>
                  <a:cubicBezTo>
                    <a:pt x="511" y="50"/>
                    <a:pt x="544" y="96"/>
                    <a:pt x="569" y="145"/>
                  </a:cubicBezTo>
                  <a:cubicBezTo>
                    <a:pt x="583" y="172"/>
                    <a:pt x="591" y="199"/>
                    <a:pt x="601" y="227"/>
                  </a:cubicBezTo>
                  <a:cubicBezTo>
                    <a:pt x="603" y="236"/>
                    <a:pt x="608" y="244"/>
                    <a:pt x="609" y="253"/>
                  </a:cubicBezTo>
                  <a:cubicBezTo>
                    <a:pt x="610" y="265"/>
                    <a:pt x="594" y="272"/>
                    <a:pt x="586" y="278"/>
                  </a:cubicBezTo>
                  <a:cubicBezTo>
                    <a:pt x="562" y="295"/>
                    <a:pt x="536" y="309"/>
                    <a:pt x="510" y="323"/>
                  </a:cubicBezTo>
                  <a:cubicBezTo>
                    <a:pt x="484" y="337"/>
                    <a:pt x="458" y="352"/>
                    <a:pt x="431" y="365"/>
                  </a:cubicBezTo>
                  <a:cubicBezTo>
                    <a:pt x="404" y="378"/>
                    <a:pt x="375" y="389"/>
                    <a:pt x="348" y="402"/>
                  </a:cubicBezTo>
                  <a:cubicBezTo>
                    <a:pt x="320" y="416"/>
                    <a:pt x="295" y="433"/>
                    <a:pt x="270" y="450"/>
                  </a:cubicBezTo>
                  <a:cubicBezTo>
                    <a:pt x="262" y="456"/>
                    <a:pt x="255" y="462"/>
                    <a:pt x="247" y="466"/>
                  </a:cubicBezTo>
                  <a:cubicBezTo>
                    <a:pt x="239" y="470"/>
                    <a:pt x="231" y="473"/>
                    <a:pt x="223" y="476"/>
                  </a:cubicBezTo>
                  <a:cubicBezTo>
                    <a:pt x="211" y="481"/>
                    <a:pt x="199" y="486"/>
                    <a:pt x="192" y="497"/>
                  </a:cubicBezTo>
                  <a:cubicBezTo>
                    <a:pt x="194" y="497"/>
                    <a:pt x="195" y="497"/>
                    <a:pt x="196" y="497"/>
                  </a:cubicBezTo>
                  <a:cubicBezTo>
                    <a:pt x="153" y="431"/>
                    <a:pt x="119" y="358"/>
                    <a:pt x="76" y="291"/>
                  </a:cubicBezTo>
                  <a:cubicBezTo>
                    <a:pt x="56" y="260"/>
                    <a:pt x="32" y="232"/>
                    <a:pt x="15" y="200"/>
                  </a:cubicBezTo>
                  <a:cubicBezTo>
                    <a:pt x="13" y="196"/>
                    <a:pt x="5" y="179"/>
                    <a:pt x="5" y="179"/>
                  </a:cubicBezTo>
                  <a:cubicBezTo>
                    <a:pt x="8" y="178"/>
                    <a:pt x="11" y="176"/>
                    <a:pt x="15" y="175"/>
                  </a:cubicBezTo>
                  <a:cubicBezTo>
                    <a:pt x="21" y="172"/>
                    <a:pt x="28" y="169"/>
                    <a:pt x="34" y="166"/>
                  </a:cubicBezTo>
                  <a:cubicBezTo>
                    <a:pt x="37" y="165"/>
                    <a:pt x="34" y="161"/>
                    <a:pt x="32" y="162"/>
                  </a:cubicBezTo>
                  <a:cubicBezTo>
                    <a:pt x="31" y="162"/>
                    <a:pt x="30" y="163"/>
                    <a:pt x="29" y="163"/>
                  </a:cubicBezTo>
                  <a:cubicBezTo>
                    <a:pt x="26" y="164"/>
                    <a:pt x="29" y="169"/>
                    <a:pt x="31" y="1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404"/>
            <p:cNvSpPr/>
            <p:nvPr/>
          </p:nvSpPr>
          <p:spPr bwMode="auto">
            <a:xfrm>
              <a:off x="1031" y="2083"/>
              <a:ext cx="895" cy="1003"/>
            </a:xfrm>
            <a:custGeom>
              <a:avLst/>
              <a:gdLst>
                <a:gd name="T0" fmla="*/ 5 w 378"/>
                <a:gd name="T1" fmla="*/ 136 h 423"/>
                <a:gd name="T2" fmla="*/ 39 w 378"/>
                <a:gd name="T3" fmla="*/ 77 h 423"/>
                <a:gd name="T4" fmla="*/ 93 w 378"/>
                <a:gd name="T5" fmla="*/ 38 h 423"/>
                <a:gd name="T6" fmla="*/ 159 w 378"/>
                <a:gd name="T7" fmla="*/ 13 h 423"/>
                <a:gd name="T8" fmla="*/ 218 w 378"/>
                <a:gd name="T9" fmla="*/ 16 h 423"/>
                <a:gd name="T10" fmla="*/ 258 w 378"/>
                <a:gd name="T11" fmla="*/ 59 h 423"/>
                <a:gd name="T12" fmla="*/ 288 w 378"/>
                <a:gd name="T13" fmla="*/ 114 h 423"/>
                <a:gd name="T14" fmla="*/ 308 w 378"/>
                <a:gd name="T15" fmla="*/ 163 h 423"/>
                <a:gd name="T16" fmla="*/ 346 w 378"/>
                <a:gd name="T17" fmla="*/ 243 h 423"/>
                <a:gd name="T18" fmla="*/ 373 w 378"/>
                <a:gd name="T19" fmla="*/ 319 h 423"/>
                <a:gd name="T20" fmla="*/ 374 w 378"/>
                <a:gd name="T21" fmla="*/ 316 h 423"/>
                <a:gd name="T22" fmla="*/ 186 w 378"/>
                <a:gd name="T23" fmla="*/ 417 h 423"/>
                <a:gd name="T24" fmla="*/ 189 w 378"/>
                <a:gd name="T25" fmla="*/ 421 h 423"/>
                <a:gd name="T26" fmla="*/ 376 w 378"/>
                <a:gd name="T27" fmla="*/ 320 h 423"/>
                <a:gd name="T28" fmla="*/ 377 w 378"/>
                <a:gd name="T29" fmla="*/ 317 h 423"/>
                <a:gd name="T30" fmla="*/ 369 w 378"/>
                <a:gd name="T31" fmla="*/ 299 h 423"/>
                <a:gd name="T32" fmla="*/ 364 w 378"/>
                <a:gd name="T33" fmla="*/ 278 h 423"/>
                <a:gd name="T34" fmla="*/ 348 w 378"/>
                <a:gd name="T35" fmla="*/ 238 h 423"/>
                <a:gd name="T36" fmla="*/ 312 w 378"/>
                <a:gd name="T37" fmla="*/ 159 h 423"/>
                <a:gd name="T38" fmla="*/ 261 w 378"/>
                <a:gd name="T39" fmla="*/ 54 h 423"/>
                <a:gd name="T40" fmla="*/ 179 w 378"/>
                <a:gd name="T41" fmla="*/ 4 h 423"/>
                <a:gd name="T42" fmla="*/ 114 w 378"/>
                <a:gd name="T43" fmla="*/ 23 h 423"/>
                <a:gd name="T44" fmla="*/ 59 w 378"/>
                <a:gd name="T45" fmla="*/ 53 h 423"/>
                <a:gd name="T46" fmla="*/ 1 w 378"/>
                <a:gd name="T47" fmla="*/ 134 h 423"/>
                <a:gd name="T48" fmla="*/ 5 w 378"/>
                <a:gd name="T49" fmla="*/ 13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8" h="423">
                  <a:moveTo>
                    <a:pt x="5" y="136"/>
                  </a:moveTo>
                  <a:cubicBezTo>
                    <a:pt x="14" y="115"/>
                    <a:pt x="24" y="94"/>
                    <a:pt x="39" y="77"/>
                  </a:cubicBezTo>
                  <a:cubicBezTo>
                    <a:pt x="54" y="60"/>
                    <a:pt x="73" y="48"/>
                    <a:pt x="93" y="38"/>
                  </a:cubicBezTo>
                  <a:cubicBezTo>
                    <a:pt x="114" y="28"/>
                    <a:pt x="136" y="19"/>
                    <a:pt x="159" y="13"/>
                  </a:cubicBezTo>
                  <a:cubicBezTo>
                    <a:pt x="179" y="8"/>
                    <a:pt x="199" y="5"/>
                    <a:pt x="218" y="16"/>
                  </a:cubicBezTo>
                  <a:cubicBezTo>
                    <a:pt x="235" y="25"/>
                    <a:pt x="248" y="42"/>
                    <a:pt x="258" y="59"/>
                  </a:cubicBezTo>
                  <a:cubicBezTo>
                    <a:pt x="270" y="76"/>
                    <a:pt x="279" y="95"/>
                    <a:pt x="288" y="114"/>
                  </a:cubicBezTo>
                  <a:cubicBezTo>
                    <a:pt x="295" y="130"/>
                    <a:pt x="301" y="147"/>
                    <a:pt x="308" y="163"/>
                  </a:cubicBezTo>
                  <a:cubicBezTo>
                    <a:pt x="320" y="190"/>
                    <a:pt x="334" y="216"/>
                    <a:pt x="346" y="243"/>
                  </a:cubicBezTo>
                  <a:cubicBezTo>
                    <a:pt x="356" y="268"/>
                    <a:pt x="361" y="295"/>
                    <a:pt x="373" y="319"/>
                  </a:cubicBezTo>
                  <a:cubicBezTo>
                    <a:pt x="373" y="318"/>
                    <a:pt x="374" y="317"/>
                    <a:pt x="374" y="316"/>
                  </a:cubicBezTo>
                  <a:cubicBezTo>
                    <a:pt x="301" y="328"/>
                    <a:pt x="240" y="368"/>
                    <a:pt x="186" y="417"/>
                  </a:cubicBezTo>
                  <a:cubicBezTo>
                    <a:pt x="184" y="419"/>
                    <a:pt x="187" y="423"/>
                    <a:pt x="189" y="421"/>
                  </a:cubicBezTo>
                  <a:cubicBezTo>
                    <a:pt x="243" y="372"/>
                    <a:pt x="303" y="333"/>
                    <a:pt x="376" y="320"/>
                  </a:cubicBezTo>
                  <a:cubicBezTo>
                    <a:pt x="377" y="320"/>
                    <a:pt x="378" y="318"/>
                    <a:pt x="377" y="317"/>
                  </a:cubicBezTo>
                  <a:cubicBezTo>
                    <a:pt x="374" y="311"/>
                    <a:pt x="371" y="305"/>
                    <a:pt x="369" y="299"/>
                  </a:cubicBezTo>
                  <a:cubicBezTo>
                    <a:pt x="367" y="292"/>
                    <a:pt x="366" y="285"/>
                    <a:pt x="364" y="278"/>
                  </a:cubicBezTo>
                  <a:cubicBezTo>
                    <a:pt x="359" y="265"/>
                    <a:pt x="354" y="251"/>
                    <a:pt x="348" y="238"/>
                  </a:cubicBezTo>
                  <a:cubicBezTo>
                    <a:pt x="337" y="211"/>
                    <a:pt x="323" y="185"/>
                    <a:pt x="312" y="159"/>
                  </a:cubicBezTo>
                  <a:cubicBezTo>
                    <a:pt x="296" y="123"/>
                    <a:pt x="282" y="87"/>
                    <a:pt x="261" y="54"/>
                  </a:cubicBezTo>
                  <a:cubicBezTo>
                    <a:pt x="242" y="24"/>
                    <a:pt x="217" y="0"/>
                    <a:pt x="179" y="4"/>
                  </a:cubicBezTo>
                  <a:cubicBezTo>
                    <a:pt x="157" y="7"/>
                    <a:pt x="135" y="15"/>
                    <a:pt x="114" y="23"/>
                  </a:cubicBezTo>
                  <a:cubicBezTo>
                    <a:pt x="95" y="31"/>
                    <a:pt x="76" y="41"/>
                    <a:pt x="59" y="53"/>
                  </a:cubicBezTo>
                  <a:cubicBezTo>
                    <a:pt x="31" y="73"/>
                    <a:pt x="14" y="102"/>
                    <a:pt x="1" y="134"/>
                  </a:cubicBezTo>
                  <a:cubicBezTo>
                    <a:pt x="0" y="136"/>
                    <a:pt x="4" y="139"/>
                    <a:pt x="5" y="1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405"/>
            <p:cNvSpPr/>
            <p:nvPr/>
          </p:nvSpPr>
          <p:spPr bwMode="auto">
            <a:xfrm>
              <a:off x="1327" y="2356"/>
              <a:ext cx="237" cy="128"/>
            </a:xfrm>
            <a:custGeom>
              <a:avLst/>
              <a:gdLst>
                <a:gd name="T0" fmla="*/ 3 w 100"/>
                <a:gd name="T1" fmla="*/ 53 h 54"/>
                <a:gd name="T2" fmla="*/ 55 w 100"/>
                <a:gd name="T3" fmla="*/ 36 h 54"/>
                <a:gd name="T4" fmla="*/ 98 w 100"/>
                <a:gd name="T5" fmla="*/ 4 h 54"/>
                <a:gd name="T6" fmla="*/ 94 w 100"/>
                <a:gd name="T7" fmla="*/ 2 h 54"/>
                <a:gd name="T8" fmla="*/ 55 w 100"/>
                <a:gd name="T9" fmla="*/ 31 h 54"/>
                <a:gd name="T10" fmla="*/ 3 w 100"/>
                <a:gd name="T11" fmla="*/ 48 h 54"/>
                <a:gd name="T12" fmla="*/ 3 w 100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54">
                  <a:moveTo>
                    <a:pt x="3" y="53"/>
                  </a:moveTo>
                  <a:cubicBezTo>
                    <a:pt x="21" y="54"/>
                    <a:pt x="40" y="44"/>
                    <a:pt x="55" y="36"/>
                  </a:cubicBezTo>
                  <a:cubicBezTo>
                    <a:pt x="70" y="28"/>
                    <a:pt x="89" y="18"/>
                    <a:pt x="98" y="4"/>
                  </a:cubicBezTo>
                  <a:cubicBezTo>
                    <a:pt x="100" y="2"/>
                    <a:pt x="96" y="0"/>
                    <a:pt x="94" y="2"/>
                  </a:cubicBezTo>
                  <a:cubicBezTo>
                    <a:pt x="85" y="15"/>
                    <a:pt x="68" y="23"/>
                    <a:pt x="55" y="31"/>
                  </a:cubicBezTo>
                  <a:cubicBezTo>
                    <a:pt x="40" y="39"/>
                    <a:pt x="21" y="49"/>
                    <a:pt x="3" y="48"/>
                  </a:cubicBezTo>
                  <a:cubicBezTo>
                    <a:pt x="0" y="48"/>
                    <a:pt x="0" y="53"/>
                    <a:pt x="3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406"/>
            <p:cNvSpPr/>
            <p:nvPr/>
          </p:nvSpPr>
          <p:spPr bwMode="auto">
            <a:xfrm>
              <a:off x="1353" y="2401"/>
              <a:ext cx="216" cy="121"/>
            </a:xfrm>
            <a:custGeom>
              <a:avLst/>
              <a:gdLst>
                <a:gd name="T0" fmla="*/ 5 w 91"/>
                <a:gd name="T1" fmla="*/ 49 h 51"/>
                <a:gd name="T2" fmla="*/ 88 w 91"/>
                <a:gd name="T3" fmla="*/ 6 h 51"/>
                <a:gd name="T4" fmla="*/ 86 w 91"/>
                <a:gd name="T5" fmla="*/ 2 h 51"/>
                <a:gd name="T6" fmla="*/ 3 w 91"/>
                <a:gd name="T7" fmla="*/ 45 h 51"/>
                <a:gd name="T8" fmla="*/ 5 w 91"/>
                <a:gd name="T9" fmla="*/ 4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51">
                  <a:moveTo>
                    <a:pt x="5" y="49"/>
                  </a:moveTo>
                  <a:cubicBezTo>
                    <a:pt x="34" y="37"/>
                    <a:pt x="62" y="24"/>
                    <a:pt x="88" y="6"/>
                  </a:cubicBezTo>
                  <a:cubicBezTo>
                    <a:pt x="91" y="5"/>
                    <a:pt x="88" y="0"/>
                    <a:pt x="86" y="2"/>
                  </a:cubicBezTo>
                  <a:cubicBezTo>
                    <a:pt x="60" y="20"/>
                    <a:pt x="31" y="33"/>
                    <a:pt x="3" y="45"/>
                  </a:cubicBezTo>
                  <a:cubicBezTo>
                    <a:pt x="0" y="47"/>
                    <a:pt x="2" y="51"/>
                    <a:pt x="5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407"/>
            <p:cNvSpPr/>
            <p:nvPr/>
          </p:nvSpPr>
          <p:spPr bwMode="auto">
            <a:xfrm>
              <a:off x="1216" y="2192"/>
              <a:ext cx="294" cy="164"/>
            </a:xfrm>
            <a:custGeom>
              <a:avLst/>
              <a:gdLst>
                <a:gd name="T0" fmla="*/ 5 w 124"/>
                <a:gd name="T1" fmla="*/ 68 h 69"/>
                <a:gd name="T2" fmla="*/ 121 w 124"/>
                <a:gd name="T3" fmla="*/ 5 h 69"/>
                <a:gd name="T4" fmla="*/ 119 w 124"/>
                <a:gd name="T5" fmla="*/ 1 h 69"/>
                <a:gd name="T6" fmla="*/ 111 w 124"/>
                <a:gd name="T7" fmla="*/ 4 h 69"/>
                <a:gd name="T8" fmla="*/ 114 w 124"/>
                <a:gd name="T9" fmla="*/ 8 h 69"/>
                <a:gd name="T10" fmla="*/ 121 w 124"/>
                <a:gd name="T11" fmla="*/ 5 h 69"/>
                <a:gd name="T12" fmla="*/ 119 w 124"/>
                <a:gd name="T13" fmla="*/ 1 h 69"/>
                <a:gd name="T14" fmla="*/ 3 w 124"/>
                <a:gd name="T15" fmla="*/ 64 h 69"/>
                <a:gd name="T16" fmla="*/ 5 w 124"/>
                <a:gd name="T17" fmla="*/ 6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69">
                  <a:moveTo>
                    <a:pt x="5" y="68"/>
                  </a:moveTo>
                  <a:cubicBezTo>
                    <a:pt x="42" y="43"/>
                    <a:pt x="84" y="29"/>
                    <a:pt x="121" y="5"/>
                  </a:cubicBezTo>
                  <a:cubicBezTo>
                    <a:pt x="124" y="3"/>
                    <a:pt x="121" y="0"/>
                    <a:pt x="119" y="1"/>
                  </a:cubicBezTo>
                  <a:cubicBezTo>
                    <a:pt x="116" y="2"/>
                    <a:pt x="114" y="3"/>
                    <a:pt x="111" y="4"/>
                  </a:cubicBezTo>
                  <a:cubicBezTo>
                    <a:pt x="109" y="5"/>
                    <a:pt x="111" y="9"/>
                    <a:pt x="114" y="8"/>
                  </a:cubicBezTo>
                  <a:cubicBezTo>
                    <a:pt x="116" y="7"/>
                    <a:pt x="119" y="6"/>
                    <a:pt x="121" y="5"/>
                  </a:cubicBezTo>
                  <a:cubicBezTo>
                    <a:pt x="120" y="4"/>
                    <a:pt x="120" y="2"/>
                    <a:pt x="119" y="1"/>
                  </a:cubicBezTo>
                  <a:cubicBezTo>
                    <a:pt x="82" y="25"/>
                    <a:pt x="39" y="39"/>
                    <a:pt x="3" y="64"/>
                  </a:cubicBezTo>
                  <a:cubicBezTo>
                    <a:pt x="0" y="65"/>
                    <a:pt x="2" y="69"/>
                    <a:pt x="5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408"/>
            <p:cNvSpPr/>
            <p:nvPr/>
          </p:nvSpPr>
          <p:spPr bwMode="auto">
            <a:xfrm>
              <a:off x="1252" y="2251"/>
              <a:ext cx="222" cy="131"/>
            </a:xfrm>
            <a:custGeom>
              <a:avLst/>
              <a:gdLst>
                <a:gd name="T0" fmla="*/ 5 w 94"/>
                <a:gd name="T1" fmla="*/ 53 h 55"/>
                <a:gd name="T2" fmla="*/ 91 w 94"/>
                <a:gd name="T3" fmla="*/ 5 h 55"/>
                <a:gd name="T4" fmla="*/ 89 w 94"/>
                <a:gd name="T5" fmla="*/ 1 h 55"/>
                <a:gd name="T6" fmla="*/ 3 w 94"/>
                <a:gd name="T7" fmla="*/ 49 h 55"/>
                <a:gd name="T8" fmla="*/ 5 w 94"/>
                <a:gd name="T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55">
                  <a:moveTo>
                    <a:pt x="5" y="53"/>
                  </a:moveTo>
                  <a:cubicBezTo>
                    <a:pt x="33" y="35"/>
                    <a:pt x="64" y="23"/>
                    <a:pt x="91" y="5"/>
                  </a:cubicBezTo>
                  <a:cubicBezTo>
                    <a:pt x="94" y="4"/>
                    <a:pt x="91" y="0"/>
                    <a:pt x="89" y="1"/>
                  </a:cubicBezTo>
                  <a:cubicBezTo>
                    <a:pt x="61" y="19"/>
                    <a:pt x="30" y="31"/>
                    <a:pt x="3" y="49"/>
                  </a:cubicBezTo>
                  <a:cubicBezTo>
                    <a:pt x="0" y="51"/>
                    <a:pt x="3" y="55"/>
                    <a:pt x="5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409"/>
            <p:cNvSpPr/>
            <p:nvPr/>
          </p:nvSpPr>
          <p:spPr bwMode="auto">
            <a:xfrm>
              <a:off x="1263" y="2275"/>
              <a:ext cx="254" cy="133"/>
            </a:xfrm>
            <a:custGeom>
              <a:avLst/>
              <a:gdLst>
                <a:gd name="T0" fmla="*/ 5 w 107"/>
                <a:gd name="T1" fmla="*/ 55 h 56"/>
                <a:gd name="T2" fmla="*/ 105 w 107"/>
                <a:gd name="T3" fmla="*/ 6 h 56"/>
                <a:gd name="T4" fmla="*/ 103 w 107"/>
                <a:gd name="T5" fmla="*/ 2 h 56"/>
                <a:gd name="T6" fmla="*/ 3 w 107"/>
                <a:gd name="T7" fmla="*/ 51 h 56"/>
                <a:gd name="T8" fmla="*/ 5 w 107"/>
                <a:gd name="T9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56">
                  <a:moveTo>
                    <a:pt x="5" y="55"/>
                  </a:moveTo>
                  <a:cubicBezTo>
                    <a:pt x="40" y="43"/>
                    <a:pt x="75" y="29"/>
                    <a:pt x="105" y="6"/>
                  </a:cubicBezTo>
                  <a:cubicBezTo>
                    <a:pt x="107" y="4"/>
                    <a:pt x="105" y="0"/>
                    <a:pt x="103" y="2"/>
                  </a:cubicBezTo>
                  <a:cubicBezTo>
                    <a:pt x="73" y="25"/>
                    <a:pt x="38" y="39"/>
                    <a:pt x="3" y="51"/>
                  </a:cubicBezTo>
                  <a:cubicBezTo>
                    <a:pt x="0" y="52"/>
                    <a:pt x="2" y="56"/>
                    <a:pt x="5" y="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410"/>
            <p:cNvSpPr/>
            <p:nvPr/>
          </p:nvSpPr>
          <p:spPr bwMode="auto">
            <a:xfrm>
              <a:off x="1398" y="2548"/>
              <a:ext cx="209" cy="204"/>
            </a:xfrm>
            <a:custGeom>
              <a:avLst/>
              <a:gdLst>
                <a:gd name="T0" fmla="*/ 2 w 88"/>
                <a:gd name="T1" fmla="*/ 34 h 86"/>
                <a:gd name="T2" fmla="*/ 29 w 88"/>
                <a:gd name="T3" fmla="*/ 85 h 86"/>
                <a:gd name="T4" fmla="*/ 32 w 88"/>
                <a:gd name="T5" fmla="*/ 86 h 86"/>
                <a:gd name="T6" fmla="*/ 87 w 88"/>
                <a:gd name="T7" fmla="*/ 58 h 86"/>
                <a:gd name="T8" fmla="*/ 88 w 88"/>
                <a:gd name="T9" fmla="*/ 56 h 86"/>
                <a:gd name="T10" fmla="*/ 70 w 88"/>
                <a:gd name="T11" fmla="*/ 23 h 86"/>
                <a:gd name="T12" fmla="*/ 58 w 88"/>
                <a:gd name="T13" fmla="*/ 3 h 86"/>
                <a:gd name="T14" fmla="*/ 35 w 88"/>
                <a:gd name="T15" fmla="*/ 11 h 86"/>
                <a:gd name="T16" fmla="*/ 3 w 88"/>
                <a:gd name="T17" fmla="*/ 31 h 86"/>
                <a:gd name="T18" fmla="*/ 5 w 88"/>
                <a:gd name="T19" fmla="*/ 35 h 86"/>
                <a:gd name="T20" fmla="*/ 44 w 88"/>
                <a:gd name="T21" fmla="*/ 11 h 86"/>
                <a:gd name="T22" fmla="*/ 53 w 88"/>
                <a:gd name="T23" fmla="*/ 8 h 86"/>
                <a:gd name="T24" fmla="*/ 61 w 88"/>
                <a:gd name="T25" fmla="*/ 15 h 86"/>
                <a:gd name="T26" fmla="*/ 74 w 88"/>
                <a:gd name="T27" fmla="*/ 37 h 86"/>
                <a:gd name="T28" fmla="*/ 80 w 88"/>
                <a:gd name="T29" fmla="*/ 47 h 86"/>
                <a:gd name="T30" fmla="*/ 75 w 88"/>
                <a:gd name="T31" fmla="*/ 60 h 86"/>
                <a:gd name="T32" fmla="*/ 46 w 88"/>
                <a:gd name="T33" fmla="*/ 75 h 86"/>
                <a:gd name="T34" fmla="*/ 32 w 88"/>
                <a:gd name="T35" fmla="*/ 79 h 86"/>
                <a:gd name="T36" fmla="*/ 24 w 88"/>
                <a:gd name="T37" fmla="*/ 65 h 86"/>
                <a:gd name="T38" fmla="*/ 6 w 88"/>
                <a:gd name="T39" fmla="*/ 33 h 86"/>
                <a:gd name="T40" fmla="*/ 2 w 88"/>
                <a:gd name="T41" fmla="*/ 3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8" h="86">
                  <a:moveTo>
                    <a:pt x="2" y="34"/>
                  </a:moveTo>
                  <a:cubicBezTo>
                    <a:pt x="9" y="52"/>
                    <a:pt x="21" y="67"/>
                    <a:pt x="29" y="85"/>
                  </a:cubicBezTo>
                  <a:cubicBezTo>
                    <a:pt x="30" y="86"/>
                    <a:pt x="31" y="86"/>
                    <a:pt x="32" y="86"/>
                  </a:cubicBezTo>
                  <a:cubicBezTo>
                    <a:pt x="51" y="78"/>
                    <a:pt x="69" y="69"/>
                    <a:pt x="87" y="58"/>
                  </a:cubicBezTo>
                  <a:cubicBezTo>
                    <a:pt x="88" y="58"/>
                    <a:pt x="88" y="57"/>
                    <a:pt x="88" y="56"/>
                  </a:cubicBezTo>
                  <a:cubicBezTo>
                    <a:pt x="85" y="43"/>
                    <a:pt x="77" y="34"/>
                    <a:pt x="70" y="23"/>
                  </a:cubicBezTo>
                  <a:cubicBezTo>
                    <a:pt x="67" y="17"/>
                    <a:pt x="66" y="5"/>
                    <a:pt x="58" y="3"/>
                  </a:cubicBezTo>
                  <a:cubicBezTo>
                    <a:pt x="52" y="0"/>
                    <a:pt x="40" y="8"/>
                    <a:pt x="35" y="11"/>
                  </a:cubicBezTo>
                  <a:cubicBezTo>
                    <a:pt x="24" y="17"/>
                    <a:pt x="13" y="24"/>
                    <a:pt x="3" y="31"/>
                  </a:cubicBezTo>
                  <a:cubicBezTo>
                    <a:pt x="0" y="33"/>
                    <a:pt x="3" y="37"/>
                    <a:pt x="5" y="35"/>
                  </a:cubicBezTo>
                  <a:cubicBezTo>
                    <a:pt x="18" y="27"/>
                    <a:pt x="30" y="18"/>
                    <a:pt x="44" y="11"/>
                  </a:cubicBezTo>
                  <a:cubicBezTo>
                    <a:pt x="47" y="10"/>
                    <a:pt x="50" y="9"/>
                    <a:pt x="53" y="8"/>
                  </a:cubicBezTo>
                  <a:cubicBezTo>
                    <a:pt x="59" y="6"/>
                    <a:pt x="60" y="11"/>
                    <a:pt x="61" y="15"/>
                  </a:cubicBezTo>
                  <a:cubicBezTo>
                    <a:pt x="64" y="23"/>
                    <a:pt x="69" y="30"/>
                    <a:pt x="74" y="37"/>
                  </a:cubicBezTo>
                  <a:cubicBezTo>
                    <a:pt x="76" y="40"/>
                    <a:pt x="78" y="43"/>
                    <a:pt x="80" y="47"/>
                  </a:cubicBezTo>
                  <a:cubicBezTo>
                    <a:pt x="84" y="55"/>
                    <a:pt x="82" y="56"/>
                    <a:pt x="75" y="60"/>
                  </a:cubicBezTo>
                  <a:cubicBezTo>
                    <a:pt x="66" y="65"/>
                    <a:pt x="56" y="70"/>
                    <a:pt x="46" y="75"/>
                  </a:cubicBezTo>
                  <a:cubicBezTo>
                    <a:pt x="44" y="76"/>
                    <a:pt x="33" y="82"/>
                    <a:pt x="32" y="79"/>
                  </a:cubicBezTo>
                  <a:cubicBezTo>
                    <a:pt x="29" y="75"/>
                    <a:pt x="26" y="70"/>
                    <a:pt x="24" y="65"/>
                  </a:cubicBezTo>
                  <a:cubicBezTo>
                    <a:pt x="17" y="54"/>
                    <a:pt x="11" y="44"/>
                    <a:pt x="6" y="33"/>
                  </a:cubicBezTo>
                  <a:cubicBezTo>
                    <a:pt x="5" y="30"/>
                    <a:pt x="1" y="31"/>
                    <a:pt x="2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411"/>
            <p:cNvSpPr/>
            <p:nvPr/>
          </p:nvSpPr>
          <p:spPr bwMode="auto">
            <a:xfrm>
              <a:off x="1626" y="2631"/>
              <a:ext cx="198" cy="189"/>
            </a:xfrm>
            <a:custGeom>
              <a:avLst/>
              <a:gdLst>
                <a:gd name="T0" fmla="*/ 1 w 84"/>
                <a:gd name="T1" fmla="*/ 31 h 80"/>
                <a:gd name="T2" fmla="*/ 32 w 84"/>
                <a:gd name="T3" fmla="*/ 78 h 80"/>
                <a:gd name="T4" fmla="*/ 35 w 84"/>
                <a:gd name="T5" fmla="*/ 79 h 80"/>
                <a:gd name="T6" fmla="*/ 73 w 84"/>
                <a:gd name="T7" fmla="*/ 61 h 80"/>
                <a:gd name="T8" fmla="*/ 68 w 84"/>
                <a:gd name="T9" fmla="*/ 26 h 80"/>
                <a:gd name="T10" fmla="*/ 55 w 84"/>
                <a:gd name="T11" fmla="*/ 7 h 80"/>
                <a:gd name="T12" fmla="*/ 45 w 84"/>
                <a:gd name="T13" fmla="*/ 0 h 80"/>
                <a:gd name="T14" fmla="*/ 28 w 84"/>
                <a:gd name="T15" fmla="*/ 8 h 80"/>
                <a:gd name="T16" fmla="*/ 2 w 84"/>
                <a:gd name="T17" fmla="*/ 29 h 80"/>
                <a:gd name="T18" fmla="*/ 5 w 84"/>
                <a:gd name="T19" fmla="*/ 33 h 80"/>
                <a:gd name="T20" fmla="*/ 37 w 84"/>
                <a:gd name="T21" fmla="*/ 8 h 80"/>
                <a:gd name="T22" fmla="*/ 52 w 84"/>
                <a:gd name="T23" fmla="*/ 11 h 80"/>
                <a:gd name="T24" fmla="*/ 62 w 84"/>
                <a:gd name="T25" fmla="*/ 27 h 80"/>
                <a:gd name="T26" fmla="*/ 72 w 84"/>
                <a:gd name="T27" fmla="*/ 44 h 80"/>
                <a:gd name="T28" fmla="*/ 64 w 84"/>
                <a:gd name="T29" fmla="*/ 61 h 80"/>
                <a:gd name="T30" fmla="*/ 33 w 84"/>
                <a:gd name="T31" fmla="*/ 75 h 80"/>
                <a:gd name="T32" fmla="*/ 36 w 84"/>
                <a:gd name="T33" fmla="*/ 76 h 80"/>
                <a:gd name="T34" fmla="*/ 6 w 84"/>
                <a:gd name="T35" fmla="*/ 30 h 80"/>
                <a:gd name="T36" fmla="*/ 1 w 84"/>
                <a:gd name="T37" fmla="*/ 3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80">
                  <a:moveTo>
                    <a:pt x="1" y="31"/>
                  </a:moveTo>
                  <a:cubicBezTo>
                    <a:pt x="9" y="49"/>
                    <a:pt x="23" y="62"/>
                    <a:pt x="32" y="78"/>
                  </a:cubicBezTo>
                  <a:cubicBezTo>
                    <a:pt x="33" y="79"/>
                    <a:pt x="34" y="80"/>
                    <a:pt x="35" y="79"/>
                  </a:cubicBezTo>
                  <a:cubicBezTo>
                    <a:pt x="48" y="72"/>
                    <a:pt x="62" y="70"/>
                    <a:pt x="73" y="61"/>
                  </a:cubicBezTo>
                  <a:cubicBezTo>
                    <a:pt x="84" y="51"/>
                    <a:pt x="74" y="35"/>
                    <a:pt x="68" y="26"/>
                  </a:cubicBezTo>
                  <a:cubicBezTo>
                    <a:pt x="63" y="20"/>
                    <a:pt x="59" y="14"/>
                    <a:pt x="55" y="7"/>
                  </a:cubicBezTo>
                  <a:cubicBezTo>
                    <a:pt x="52" y="3"/>
                    <a:pt x="50" y="0"/>
                    <a:pt x="45" y="0"/>
                  </a:cubicBezTo>
                  <a:cubicBezTo>
                    <a:pt x="39" y="0"/>
                    <a:pt x="32" y="5"/>
                    <a:pt x="28" y="8"/>
                  </a:cubicBezTo>
                  <a:cubicBezTo>
                    <a:pt x="19" y="15"/>
                    <a:pt x="11" y="22"/>
                    <a:pt x="2" y="29"/>
                  </a:cubicBezTo>
                  <a:cubicBezTo>
                    <a:pt x="0" y="31"/>
                    <a:pt x="2" y="35"/>
                    <a:pt x="5" y="33"/>
                  </a:cubicBezTo>
                  <a:cubicBezTo>
                    <a:pt x="16" y="25"/>
                    <a:pt x="25" y="15"/>
                    <a:pt x="37" y="8"/>
                  </a:cubicBezTo>
                  <a:cubicBezTo>
                    <a:pt x="44" y="4"/>
                    <a:pt x="47" y="4"/>
                    <a:pt x="52" y="11"/>
                  </a:cubicBezTo>
                  <a:cubicBezTo>
                    <a:pt x="55" y="17"/>
                    <a:pt x="59" y="22"/>
                    <a:pt x="62" y="27"/>
                  </a:cubicBezTo>
                  <a:cubicBezTo>
                    <a:pt x="66" y="32"/>
                    <a:pt x="70" y="37"/>
                    <a:pt x="72" y="44"/>
                  </a:cubicBezTo>
                  <a:cubicBezTo>
                    <a:pt x="76" y="52"/>
                    <a:pt x="71" y="57"/>
                    <a:pt x="64" y="61"/>
                  </a:cubicBezTo>
                  <a:cubicBezTo>
                    <a:pt x="54" y="67"/>
                    <a:pt x="43" y="69"/>
                    <a:pt x="33" y="75"/>
                  </a:cubicBezTo>
                  <a:cubicBezTo>
                    <a:pt x="34" y="75"/>
                    <a:pt x="35" y="76"/>
                    <a:pt x="36" y="76"/>
                  </a:cubicBezTo>
                  <a:cubicBezTo>
                    <a:pt x="28" y="60"/>
                    <a:pt x="13" y="47"/>
                    <a:pt x="6" y="30"/>
                  </a:cubicBezTo>
                  <a:cubicBezTo>
                    <a:pt x="5" y="27"/>
                    <a:pt x="0" y="29"/>
                    <a:pt x="1" y="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412"/>
            <p:cNvSpPr/>
            <p:nvPr/>
          </p:nvSpPr>
          <p:spPr bwMode="auto">
            <a:xfrm>
              <a:off x="1512" y="2714"/>
              <a:ext cx="97" cy="69"/>
            </a:xfrm>
            <a:custGeom>
              <a:avLst/>
              <a:gdLst>
                <a:gd name="T0" fmla="*/ 5 w 41"/>
                <a:gd name="T1" fmla="*/ 27 h 29"/>
                <a:gd name="T2" fmla="*/ 39 w 41"/>
                <a:gd name="T3" fmla="*/ 6 h 29"/>
                <a:gd name="T4" fmla="*/ 36 w 41"/>
                <a:gd name="T5" fmla="*/ 2 h 29"/>
                <a:gd name="T6" fmla="*/ 3 w 41"/>
                <a:gd name="T7" fmla="*/ 23 h 29"/>
                <a:gd name="T8" fmla="*/ 5 w 41"/>
                <a:gd name="T9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29">
                  <a:moveTo>
                    <a:pt x="5" y="27"/>
                  </a:moveTo>
                  <a:cubicBezTo>
                    <a:pt x="17" y="22"/>
                    <a:pt x="28" y="13"/>
                    <a:pt x="39" y="6"/>
                  </a:cubicBezTo>
                  <a:cubicBezTo>
                    <a:pt x="41" y="4"/>
                    <a:pt x="39" y="0"/>
                    <a:pt x="36" y="2"/>
                  </a:cubicBezTo>
                  <a:cubicBezTo>
                    <a:pt x="25" y="9"/>
                    <a:pt x="15" y="18"/>
                    <a:pt x="3" y="23"/>
                  </a:cubicBezTo>
                  <a:cubicBezTo>
                    <a:pt x="0" y="25"/>
                    <a:pt x="2" y="29"/>
                    <a:pt x="5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413"/>
            <p:cNvSpPr/>
            <p:nvPr/>
          </p:nvSpPr>
          <p:spPr bwMode="auto">
            <a:xfrm>
              <a:off x="1531" y="2749"/>
              <a:ext cx="92" cy="62"/>
            </a:xfrm>
            <a:custGeom>
              <a:avLst/>
              <a:gdLst>
                <a:gd name="T0" fmla="*/ 5 w 39"/>
                <a:gd name="T1" fmla="*/ 24 h 26"/>
                <a:gd name="T2" fmla="*/ 36 w 39"/>
                <a:gd name="T3" fmla="*/ 6 h 26"/>
                <a:gd name="T4" fmla="*/ 34 w 39"/>
                <a:gd name="T5" fmla="*/ 1 h 26"/>
                <a:gd name="T6" fmla="*/ 3 w 39"/>
                <a:gd name="T7" fmla="*/ 20 h 26"/>
                <a:gd name="T8" fmla="*/ 5 w 39"/>
                <a:gd name="T9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6">
                  <a:moveTo>
                    <a:pt x="5" y="24"/>
                  </a:moveTo>
                  <a:cubicBezTo>
                    <a:pt x="15" y="18"/>
                    <a:pt x="26" y="12"/>
                    <a:pt x="36" y="6"/>
                  </a:cubicBezTo>
                  <a:cubicBezTo>
                    <a:pt x="39" y="4"/>
                    <a:pt x="37" y="0"/>
                    <a:pt x="34" y="1"/>
                  </a:cubicBezTo>
                  <a:cubicBezTo>
                    <a:pt x="24" y="8"/>
                    <a:pt x="13" y="14"/>
                    <a:pt x="3" y="20"/>
                  </a:cubicBezTo>
                  <a:cubicBezTo>
                    <a:pt x="0" y="22"/>
                    <a:pt x="2" y="26"/>
                    <a:pt x="5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414"/>
            <p:cNvSpPr/>
            <p:nvPr/>
          </p:nvSpPr>
          <p:spPr bwMode="auto">
            <a:xfrm>
              <a:off x="1566" y="2799"/>
              <a:ext cx="74" cy="52"/>
            </a:xfrm>
            <a:custGeom>
              <a:avLst/>
              <a:gdLst>
                <a:gd name="T0" fmla="*/ 3 w 31"/>
                <a:gd name="T1" fmla="*/ 22 h 22"/>
                <a:gd name="T2" fmla="*/ 29 w 31"/>
                <a:gd name="T3" fmla="*/ 5 h 22"/>
                <a:gd name="T4" fmla="*/ 26 w 31"/>
                <a:gd name="T5" fmla="*/ 2 h 22"/>
                <a:gd name="T6" fmla="*/ 3 w 31"/>
                <a:gd name="T7" fmla="*/ 17 h 22"/>
                <a:gd name="T8" fmla="*/ 3 w 31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2">
                  <a:moveTo>
                    <a:pt x="3" y="22"/>
                  </a:moveTo>
                  <a:cubicBezTo>
                    <a:pt x="14" y="20"/>
                    <a:pt x="22" y="13"/>
                    <a:pt x="29" y="5"/>
                  </a:cubicBezTo>
                  <a:cubicBezTo>
                    <a:pt x="31" y="3"/>
                    <a:pt x="28" y="0"/>
                    <a:pt x="26" y="2"/>
                  </a:cubicBezTo>
                  <a:cubicBezTo>
                    <a:pt x="20" y="9"/>
                    <a:pt x="12" y="16"/>
                    <a:pt x="3" y="17"/>
                  </a:cubicBezTo>
                  <a:cubicBezTo>
                    <a:pt x="0" y="18"/>
                    <a:pt x="0" y="22"/>
                    <a:pt x="3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415"/>
            <p:cNvSpPr/>
            <p:nvPr/>
          </p:nvSpPr>
          <p:spPr bwMode="auto">
            <a:xfrm>
              <a:off x="1573" y="2512"/>
              <a:ext cx="83" cy="59"/>
            </a:xfrm>
            <a:custGeom>
              <a:avLst/>
              <a:gdLst>
                <a:gd name="T0" fmla="*/ 4 w 35"/>
                <a:gd name="T1" fmla="*/ 24 h 25"/>
                <a:gd name="T2" fmla="*/ 33 w 35"/>
                <a:gd name="T3" fmla="*/ 6 h 25"/>
                <a:gd name="T4" fmla="*/ 31 w 35"/>
                <a:gd name="T5" fmla="*/ 2 h 25"/>
                <a:gd name="T6" fmla="*/ 3 w 35"/>
                <a:gd name="T7" fmla="*/ 19 h 25"/>
                <a:gd name="T8" fmla="*/ 4 w 35"/>
                <a:gd name="T9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5">
                  <a:moveTo>
                    <a:pt x="4" y="24"/>
                  </a:moveTo>
                  <a:cubicBezTo>
                    <a:pt x="15" y="20"/>
                    <a:pt x="24" y="13"/>
                    <a:pt x="33" y="6"/>
                  </a:cubicBezTo>
                  <a:cubicBezTo>
                    <a:pt x="35" y="4"/>
                    <a:pt x="33" y="0"/>
                    <a:pt x="31" y="2"/>
                  </a:cubicBezTo>
                  <a:cubicBezTo>
                    <a:pt x="22" y="8"/>
                    <a:pt x="13" y="15"/>
                    <a:pt x="3" y="19"/>
                  </a:cubicBezTo>
                  <a:cubicBezTo>
                    <a:pt x="0" y="20"/>
                    <a:pt x="1" y="25"/>
                    <a:pt x="4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416"/>
            <p:cNvSpPr/>
            <p:nvPr/>
          </p:nvSpPr>
          <p:spPr bwMode="auto">
            <a:xfrm>
              <a:off x="1611" y="2541"/>
              <a:ext cx="88" cy="66"/>
            </a:xfrm>
            <a:custGeom>
              <a:avLst/>
              <a:gdLst>
                <a:gd name="T0" fmla="*/ 5 w 37"/>
                <a:gd name="T1" fmla="*/ 26 h 28"/>
                <a:gd name="T2" fmla="*/ 35 w 37"/>
                <a:gd name="T3" fmla="*/ 5 h 28"/>
                <a:gd name="T4" fmla="*/ 31 w 37"/>
                <a:gd name="T5" fmla="*/ 2 h 28"/>
                <a:gd name="T6" fmla="*/ 3 w 37"/>
                <a:gd name="T7" fmla="*/ 22 h 28"/>
                <a:gd name="T8" fmla="*/ 5 w 37"/>
                <a:gd name="T9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8">
                  <a:moveTo>
                    <a:pt x="5" y="26"/>
                  </a:moveTo>
                  <a:cubicBezTo>
                    <a:pt x="15" y="19"/>
                    <a:pt x="26" y="14"/>
                    <a:pt x="35" y="5"/>
                  </a:cubicBezTo>
                  <a:cubicBezTo>
                    <a:pt x="37" y="3"/>
                    <a:pt x="33" y="0"/>
                    <a:pt x="31" y="2"/>
                  </a:cubicBezTo>
                  <a:cubicBezTo>
                    <a:pt x="23" y="10"/>
                    <a:pt x="12" y="15"/>
                    <a:pt x="3" y="22"/>
                  </a:cubicBezTo>
                  <a:cubicBezTo>
                    <a:pt x="0" y="24"/>
                    <a:pt x="2" y="28"/>
                    <a:pt x="5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417"/>
            <p:cNvSpPr/>
            <p:nvPr/>
          </p:nvSpPr>
          <p:spPr bwMode="auto">
            <a:xfrm>
              <a:off x="1635" y="2586"/>
              <a:ext cx="71" cy="52"/>
            </a:xfrm>
            <a:custGeom>
              <a:avLst/>
              <a:gdLst>
                <a:gd name="T0" fmla="*/ 5 w 30"/>
                <a:gd name="T1" fmla="*/ 21 h 22"/>
                <a:gd name="T2" fmla="*/ 28 w 30"/>
                <a:gd name="T3" fmla="*/ 5 h 22"/>
                <a:gd name="T4" fmla="*/ 24 w 30"/>
                <a:gd name="T5" fmla="*/ 2 h 22"/>
                <a:gd name="T6" fmla="*/ 3 w 30"/>
                <a:gd name="T7" fmla="*/ 16 h 22"/>
                <a:gd name="T8" fmla="*/ 5 w 30"/>
                <a:gd name="T9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2">
                  <a:moveTo>
                    <a:pt x="5" y="21"/>
                  </a:moveTo>
                  <a:cubicBezTo>
                    <a:pt x="14" y="17"/>
                    <a:pt x="21" y="12"/>
                    <a:pt x="28" y="5"/>
                  </a:cubicBezTo>
                  <a:cubicBezTo>
                    <a:pt x="30" y="3"/>
                    <a:pt x="27" y="0"/>
                    <a:pt x="24" y="2"/>
                  </a:cubicBezTo>
                  <a:cubicBezTo>
                    <a:pt x="18" y="9"/>
                    <a:pt x="11" y="13"/>
                    <a:pt x="3" y="16"/>
                  </a:cubicBezTo>
                  <a:cubicBezTo>
                    <a:pt x="0" y="18"/>
                    <a:pt x="2" y="22"/>
                    <a:pt x="5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418"/>
            <p:cNvSpPr/>
            <p:nvPr/>
          </p:nvSpPr>
          <p:spPr bwMode="auto">
            <a:xfrm>
              <a:off x="1476" y="2555"/>
              <a:ext cx="50" cy="194"/>
            </a:xfrm>
            <a:custGeom>
              <a:avLst/>
              <a:gdLst>
                <a:gd name="T0" fmla="*/ 15 w 21"/>
                <a:gd name="T1" fmla="*/ 3 h 82"/>
                <a:gd name="T2" fmla="*/ 0 w 21"/>
                <a:gd name="T3" fmla="*/ 78 h 82"/>
                <a:gd name="T4" fmla="*/ 5 w 21"/>
                <a:gd name="T5" fmla="*/ 79 h 82"/>
                <a:gd name="T6" fmla="*/ 19 w 21"/>
                <a:gd name="T7" fmla="*/ 4 h 82"/>
                <a:gd name="T8" fmla="*/ 15 w 21"/>
                <a:gd name="T9" fmla="*/ 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82">
                  <a:moveTo>
                    <a:pt x="15" y="3"/>
                  </a:moveTo>
                  <a:cubicBezTo>
                    <a:pt x="6" y="27"/>
                    <a:pt x="6" y="53"/>
                    <a:pt x="0" y="78"/>
                  </a:cubicBezTo>
                  <a:cubicBezTo>
                    <a:pt x="0" y="81"/>
                    <a:pt x="4" y="82"/>
                    <a:pt x="5" y="79"/>
                  </a:cubicBezTo>
                  <a:cubicBezTo>
                    <a:pt x="11" y="55"/>
                    <a:pt x="11" y="28"/>
                    <a:pt x="19" y="4"/>
                  </a:cubicBezTo>
                  <a:cubicBezTo>
                    <a:pt x="21" y="1"/>
                    <a:pt x="16" y="0"/>
                    <a:pt x="1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419"/>
            <p:cNvSpPr/>
            <p:nvPr/>
          </p:nvSpPr>
          <p:spPr bwMode="auto">
            <a:xfrm>
              <a:off x="1401" y="2619"/>
              <a:ext cx="198" cy="50"/>
            </a:xfrm>
            <a:custGeom>
              <a:avLst/>
              <a:gdLst>
                <a:gd name="T0" fmla="*/ 2 w 84"/>
                <a:gd name="T1" fmla="*/ 5 h 21"/>
                <a:gd name="T2" fmla="*/ 42 w 84"/>
                <a:gd name="T3" fmla="*/ 12 h 21"/>
                <a:gd name="T4" fmla="*/ 66 w 84"/>
                <a:gd name="T5" fmla="*/ 15 h 21"/>
                <a:gd name="T6" fmla="*/ 79 w 84"/>
                <a:gd name="T7" fmla="*/ 18 h 21"/>
                <a:gd name="T8" fmla="*/ 83 w 84"/>
                <a:gd name="T9" fmla="*/ 16 h 21"/>
                <a:gd name="T10" fmla="*/ 74 w 84"/>
                <a:gd name="T11" fmla="*/ 12 h 21"/>
                <a:gd name="T12" fmla="*/ 50 w 84"/>
                <a:gd name="T13" fmla="*/ 8 h 21"/>
                <a:gd name="T14" fmla="*/ 4 w 84"/>
                <a:gd name="T15" fmla="*/ 1 h 21"/>
                <a:gd name="T16" fmla="*/ 2 w 84"/>
                <a:gd name="T17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21">
                  <a:moveTo>
                    <a:pt x="2" y="5"/>
                  </a:moveTo>
                  <a:cubicBezTo>
                    <a:pt x="15" y="9"/>
                    <a:pt x="29" y="10"/>
                    <a:pt x="42" y="12"/>
                  </a:cubicBezTo>
                  <a:cubicBezTo>
                    <a:pt x="50" y="13"/>
                    <a:pt x="58" y="14"/>
                    <a:pt x="66" y="15"/>
                  </a:cubicBezTo>
                  <a:cubicBezTo>
                    <a:pt x="68" y="16"/>
                    <a:pt x="78" y="17"/>
                    <a:pt x="79" y="18"/>
                  </a:cubicBezTo>
                  <a:cubicBezTo>
                    <a:pt x="80" y="21"/>
                    <a:pt x="84" y="18"/>
                    <a:pt x="83" y="16"/>
                  </a:cubicBezTo>
                  <a:cubicBezTo>
                    <a:pt x="81" y="13"/>
                    <a:pt x="77" y="13"/>
                    <a:pt x="74" y="12"/>
                  </a:cubicBezTo>
                  <a:cubicBezTo>
                    <a:pt x="66" y="10"/>
                    <a:pt x="58" y="9"/>
                    <a:pt x="50" y="8"/>
                  </a:cubicBezTo>
                  <a:cubicBezTo>
                    <a:pt x="34" y="6"/>
                    <a:pt x="19" y="5"/>
                    <a:pt x="4" y="1"/>
                  </a:cubicBezTo>
                  <a:cubicBezTo>
                    <a:pt x="1" y="0"/>
                    <a:pt x="0" y="5"/>
                    <a:pt x="2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420"/>
            <p:cNvSpPr/>
            <p:nvPr/>
          </p:nvSpPr>
          <p:spPr bwMode="auto">
            <a:xfrm>
              <a:off x="1713" y="2628"/>
              <a:ext cx="33" cy="183"/>
            </a:xfrm>
            <a:custGeom>
              <a:avLst/>
              <a:gdLst>
                <a:gd name="T0" fmla="*/ 3 w 14"/>
                <a:gd name="T1" fmla="*/ 3 h 77"/>
                <a:gd name="T2" fmla="*/ 1 w 14"/>
                <a:gd name="T3" fmla="*/ 73 h 77"/>
                <a:gd name="T4" fmla="*/ 5 w 14"/>
                <a:gd name="T5" fmla="*/ 74 h 77"/>
                <a:gd name="T6" fmla="*/ 8 w 14"/>
                <a:gd name="T7" fmla="*/ 3 h 77"/>
                <a:gd name="T8" fmla="*/ 3 w 14"/>
                <a:gd name="T9" fmla="*/ 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77">
                  <a:moveTo>
                    <a:pt x="3" y="3"/>
                  </a:moveTo>
                  <a:cubicBezTo>
                    <a:pt x="2" y="26"/>
                    <a:pt x="9" y="51"/>
                    <a:pt x="1" y="73"/>
                  </a:cubicBezTo>
                  <a:cubicBezTo>
                    <a:pt x="0" y="76"/>
                    <a:pt x="4" y="77"/>
                    <a:pt x="5" y="74"/>
                  </a:cubicBezTo>
                  <a:cubicBezTo>
                    <a:pt x="14" y="52"/>
                    <a:pt x="6" y="26"/>
                    <a:pt x="8" y="3"/>
                  </a:cubicBezTo>
                  <a:cubicBezTo>
                    <a:pt x="8" y="0"/>
                    <a:pt x="4" y="0"/>
                    <a:pt x="3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421"/>
            <p:cNvSpPr/>
            <p:nvPr/>
          </p:nvSpPr>
          <p:spPr bwMode="auto">
            <a:xfrm>
              <a:off x="1642" y="2685"/>
              <a:ext cx="163" cy="64"/>
            </a:xfrm>
            <a:custGeom>
              <a:avLst/>
              <a:gdLst>
                <a:gd name="T0" fmla="*/ 3 w 69"/>
                <a:gd name="T1" fmla="*/ 6 h 27"/>
                <a:gd name="T2" fmla="*/ 64 w 69"/>
                <a:gd name="T3" fmla="*/ 26 h 27"/>
                <a:gd name="T4" fmla="*/ 67 w 69"/>
                <a:gd name="T5" fmla="*/ 26 h 27"/>
                <a:gd name="T6" fmla="*/ 67 w 69"/>
                <a:gd name="T7" fmla="*/ 26 h 27"/>
                <a:gd name="T8" fmla="*/ 67 w 69"/>
                <a:gd name="T9" fmla="*/ 22 h 27"/>
                <a:gd name="T10" fmla="*/ 64 w 69"/>
                <a:gd name="T11" fmla="*/ 20 h 27"/>
                <a:gd name="T12" fmla="*/ 61 w 69"/>
                <a:gd name="T13" fmla="*/ 24 h 27"/>
                <a:gd name="T14" fmla="*/ 65 w 69"/>
                <a:gd name="T15" fmla="*/ 26 h 27"/>
                <a:gd name="T16" fmla="*/ 65 w 69"/>
                <a:gd name="T17" fmla="*/ 22 h 27"/>
                <a:gd name="T18" fmla="*/ 55 w 69"/>
                <a:gd name="T19" fmla="*/ 14 h 27"/>
                <a:gd name="T20" fmla="*/ 40 w 69"/>
                <a:gd name="T21" fmla="*/ 9 h 27"/>
                <a:gd name="T22" fmla="*/ 4 w 69"/>
                <a:gd name="T23" fmla="*/ 1 h 27"/>
                <a:gd name="T24" fmla="*/ 3 w 69"/>
                <a:gd name="T25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27">
                  <a:moveTo>
                    <a:pt x="3" y="6"/>
                  </a:moveTo>
                  <a:cubicBezTo>
                    <a:pt x="23" y="11"/>
                    <a:pt x="47" y="12"/>
                    <a:pt x="64" y="26"/>
                  </a:cubicBezTo>
                  <a:cubicBezTo>
                    <a:pt x="65" y="27"/>
                    <a:pt x="66" y="27"/>
                    <a:pt x="67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9" y="25"/>
                    <a:pt x="69" y="23"/>
                    <a:pt x="67" y="22"/>
                  </a:cubicBezTo>
                  <a:cubicBezTo>
                    <a:pt x="66" y="21"/>
                    <a:pt x="65" y="21"/>
                    <a:pt x="64" y="20"/>
                  </a:cubicBezTo>
                  <a:cubicBezTo>
                    <a:pt x="61" y="18"/>
                    <a:pt x="59" y="22"/>
                    <a:pt x="61" y="24"/>
                  </a:cubicBezTo>
                  <a:cubicBezTo>
                    <a:pt x="62" y="25"/>
                    <a:pt x="64" y="25"/>
                    <a:pt x="65" y="26"/>
                  </a:cubicBezTo>
                  <a:cubicBezTo>
                    <a:pt x="65" y="25"/>
                    <a:pt x="65" y="23"/>
                    <a:pt x="65" y="22"/>
                  </a:cubicBezTo>
                  <a:cubicBezTo>
                    <a:pt x="67" y="21"/>
                    <a:pt x="56" y="15"/>
                    <a:pt x="55" y="14"/>
                  </a:cubicBezTo>
                  <a:cubicBezTo>
                    <a:pt x="50" y="12"/>
                    <a:pt x="45" y="11"/>
                    <a:pt x="40" y="9"/>
                  </a:cubicBezTo>
                  <a:cubicBezTo>
                    <a:pt x="28" y="6"/>
                    <a:pt x="16" y="4"/>
                    <a:pt x="4" y="1"/>
                  </a:cubicBezTo>
                  <a:cubicBezTo>
                    <a:pt x="1" y="0"/>
                    <a:pt x="0" y="5"/>
                    <a:pt x="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423"/>
            <p:cNvSpPr/>
            <p:nvPr/>
          </p:nvSpPr>
          <p:spPr bwMode="auto">
            <a:xfrm>
              <a:off x="603" y="2396"/>
              <a:ext cx="880" cy="939"/>
            </a:xfrm>
            <a:custGeom>
              <a:avLst/>
              <a:gdLst>
                <a:gd name="T0" fmla="*/ 188 w 372"/>
                <a:gd name="T1" fmla="*/ 2 h 396"/>
                <a:gd name="T2" fmla="*/ 136 w 372"/>
                <a:gd name="T3" fmla="*/ 14 h 396"/>
                <a:gd name="T4" fmla="*/ 112 w 372"/>
                <a:gd name="T5" fmla="*/ 26 h 396"/>
                <a:gd name="T6" fmla="*/ 57 w 372"/>
                <a:gd name="T7" fmla="*/ 55 h 396"/>
                <a:gd name="T8" fmla="*/ 1 w 372"/>
                <a:gd name="T9" fmla="*/ 96 h 396"/>
                <a:gd name="T10" fmla="*/ 0 w 372"/>
                <a:gd name="T11" fmla="*/ 99 h 396"/>
                <a:gd name="T12" fmla="*/ 93 w 372"/>
                <a:gd name="T13" fmla="*/ 238 h 396"/>
                <a:gd name="T14" fmla="*/ 171 w 372"/>
                <a:gd name="T15" fmla="*/ 394 h 396"/>
                <a:gd name="T16" fmla="*/ 175 w 372"/>
                <a:gd name="T17" fmla="*/ 394 h 396"/>
                <a:gd name="T18" fmla="*/ 259 w 372"/>
                <a:gd name="T19" fmla="*/ 318 h 396"/>
                <a:gd name="T20" fmla="*/ 369 w 372"/>
                <a:gd name="T21" fmla="*/ 287 h 396"/>
                <a:gd name="T22" fmla="*/ 372 w 372"/>
                <a:gd name="T23" fmla="*/ 284 h 396"/>
                <a:gd name="T24" fmla="*/ 190 w 372"/>
                <a:gd name="T25" fmla="*/ 3 h 396"/>
                <a:gd name="T26" fmla="*/ 187 w 372"/>
                <a:gd name="T27" fmla="*/ 6 h 396"/>
                <a:gd name="T28" fmla="*/ 367 w 372"/>
                <a:gd name="T29" fmla="*/ 286 h 396"/>
                <a:gd name="T30" fmla="*/ 369 w 372"/>
                <a:gd name="T31" fmla="*/ 283 h 396"/>
                <a:gd name="T32" fmla="*/ 259 w 372"/>
                <a:gd name="T33" fmla="*/ 312 h 396"/>
                <a:gd name="T34" fmla="*/ 171 w 372"/>
                <a:gd name="T35" fmla="*/ 392 h 396"/>
                <a:gd name="T36" fmla="*/ 175 w 372"/>
                <a:gd name="T37" fmla="*/ 392 h 396"/>
                <a:gd name="T38" fmla="*/ 104 w 372"/>
                <a:gd name="T39" fmla="*/ 248 h 396"/>
                <a:gd name="T40" fmla="*/ 20 w 372"/>
                <a:gd name="T41" fmla="*/ 120 h 396"/>
                <a:gd name="T42" fmla="*/ 10 w 372"/>
                <a:gd name="T43" fmla="*/ 105 h 396"/>
                <a:gd name="T44" fmla="*/ 12 w 372"/>
                <a:gd name="T45" fmla="*/ 93 h 396"/>
                <a:gd name="T46" fmla="*/ 45 w 372"/>
                <a:gd name="T47" fmla="*/ 68 h 396"/>
                <a:gd name="T48" fmla="*/ 109 w 372"/>
                <a:gd name="T49" fmla="*/ 33 h 396"/>
                <a:gd name="T50" fmla="*/ 133 w 372"/>
                <a:gd name="T51" fmla="*/ 20 h 396"/>
                <a:gd name="T52" fmla="*/ 189 w 372"/>
                <a:gd name="T53" fmla="*/ 7 h 396"/>
                <a:gd name="T54" fmla="*/ 188 w 372"/>
                <a:gd name="T55" fmla="*/ 2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72" h="396">
                  <a:moveTo>
                    <a:pt x="188" y="2"/>
                  </a:moveTo>
                  <a:cubicBezTo>
                    <a:pt x="170" y="5"/>
                    <a:pt x="153" y="8"/>
                    <a:pt x="136" y="14"/>
                  </a:cubicBezTo>
                  <a:cubicBezTo>
                    <a:pt x="127" y="18"/>
                    <a:pt x="120" y="22"/>
                    <a:pt x="112" y="26"/>
                  </a:cubicBezTo>
                  <a:cubicBezTo>
                    <a:pt x="93" y="36"/>
                    <a:pt x="75" y="44"/>
                    <a:pt x="57" y="55"/>
                  </a:cubicBezTo>
                  <a:cubicBezTo>
                    <a:pt x="37" y="67"/>
                    <a:pt x="18" y="81"/>
                    <a:pt x="1" y="96"/>
                  </a:cubicBezTo>
                  <a:cubicBezTo>
                    <a:pt x="0" y="97"/>
                    <a:pt x="0" y="98"/>
                    <a:pt x="0" y="99"/>
                  </a:cubicBezTo>
                  <a:cubicBezTo>
                    <a:pt x="31" y="146"/>
                    <a:pt x="65" y="190"/>
                    <a:pt x="93" y="238"/>
                  </a:cubicBezTo>
                  <a:cubicBezTo>
                    <a:pt x="122" y="289"/>
                    <a:pt x="146" y="342"/>
                    <a:pt x="171" y="394"/>
                  </a:cubicBezTo>
                  <a:cubicBezTo>
                    <a:pt x="172" y="396"/>
                    <a:pt x="174" y="396"/>
                    <a:pt x="175" y="394"/>
                  </a:cubicBezTo>
                  <a:cubicBezTo>
                    <a:pt x="194" y="361"/>
                    <a:pt x="226" y="337"/>
                    <a:pt x="259" y="318"/>
                  </a:cubicBezTo>
                  <a:cubicBezTo>
                    <a:pt x="292" y="299"/>
                    <a:pt x="331" y="284"/>
                    <a:pt x="369" y="287"/>
                  </a:cubicBezTo>
                  <a:cubicBezTo>
                    <a:pt x="371" y="287"/>
                    <a:pt x="372" y="286"/>
                    <a:pt x="372" y="284"/>
                  </a:cubicBezTo>
                  <a:cubicBezTo>
                    <a:pt x="340" y="176"/>
                    <a:pt x="260" y="88"/>
                    <a:pt x="190" y="3"/>
                  </a:cubicBezTo>
                  <a:cubicBezTo>
                    <a:pt x="188" y="0"/>
                    <a:pt x="185" y="4"/>
                    <a:pt x="187" y="6"/>
                  </a:cubicBezTo>
                  <a:cubicBezTo>
                    <a:pt x="256" y="91"/>
                    <a:pt x="336" y="178"/>
                    <a:pt x="367" y="286"/>
                  </a:cubicBezTo>
                  <a:cubicBezTo>
                    <a:pt x="368" y="285"/>
                    <a:pt x="369" y="284"/>
                    <a:pt x="369" y="283"/>
                  </a:cubicBezTo>
                  <a:cubicBezTo>
                    <a:pt x="331" y="280"/>
                    <a:pt x="292" y="294"/>
                    <a:pt x="259" y="312"/>
                  </a:cubicBezTo>
                  <a:cubicBezTo>
                    <a:pt x="224" y="331"/>
                    <a:pt x="191" y="358"/>
                    <a:pt x="171" y="392"/>
                  </a:cubicBezTo>
                  <a:cubicBezTo>
                    <a:pt x="172" y="392"/>
                    <a:pt x="174" y="392"/>
                    <a:pt x="175" y="392"/>
                  </a:cubicBezTo>
                  <a:cubicBezTo>
                    <a:pt x="152" y="344"/>
                    <a:pt x="129" y="295"/>
                    <a:pt x="104" y="248"/>
                  </a:cubicBezTo>
                  <a:cubicBezTo>
                    <a:pt x="79" y="204"/>
                    <a:pt x="49" y="162"/>
                    <a:pt x="20" y="120"/>
                  </a:cubicBezTo>
                  <a:cubicBezTo>
                    <a:pt x="17" y="115"/>
                    <a:pt x="14" y="110"/>
                    <a:pt x="10" y="105"/>
                  </a:cubicBezTo>
                  <a:cubicBezTo>
                    <a:pt x="6" y="99"/>
                    <a:pt x="6" y="98"/>
                    <a:pt x="12" y="93"/>
                  </a:cubicBezTo>
                  <a:cubicBezTo>
                    <a:pt x="22" y="84"/>
                    <a:pt x="33" y="76"/>
                    <a:pt x="45" y="68"/>
                  </a:cubicBezTo>
                  <a:cubicBezTo>
                    <a:pt x="65" y="54"/>
                    <a:pt x="87" y="43"/>
                    <a:pt x="109" y="33"/>
                  </a:cubicBezTo>
                  <a:cubicBezTo>
                    <a:pt x="118" y="29"/>
                    <a:pt x="125" y="24"/>
                    <a:pt x="133" y="20"/>
                  </a:cubicBezTo>
                  <a:cubicBezTo>
                    <a:pt x="151" y="13"/>
                    <a:pt x="170" y="10"/>
                    <a:pt x="189" y="7"/>
                  </a:cubicBezTo>
                  <a:cubicBezTo>
                    <a:pt x="192" y="6"/>
                    <a:pt x="191" y="2"/>
                    <a:pt x="18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424"/>
            <p:cNvSpPr/>
            <p:nvPr/>
          </p:nvSpPr>
          <p:spPr bwMode="auto">
            <a:xfrm>
              <a:off x="750" y="2467"/>
              <a:ext cx="404" cy="353"/>
            </a:xfrm>
            <a:custGeom>
              <a:avLst/>
              <a:gdLst>
                <a:gd name="T0" fmla="*/ 2 w 171"/>
                <a:gd name="T1" fmla="*/ 84 h 149"/>
                <a:gd name="T2" fmla="*/ 65 w 171"/>
                <a:gd name="T3" fmla="*/ 135 h 149"/>
                <a:gd name="T4" fmla="*/ 106 w 171"/>
                <a:gd name="T5" fmla="*/ 102 h 149"/>
                <a:gd name="T6" fmla="*/ 169 w 171"/>
                <a:gd name="T7" fmla="*/ 69 h 149"/>
                <a:gd name="T8" fmla="*/ 170 w 171"/>
                <a:gd name="T9" fmla="*/ 65 h 149"/>
                <a:gd name="T10" fmla="*/ 148 w 171"/>
                <a:gd name="T11" fmla="*/ 27 h 149"/>
                <a:gd name="T12" fmla="*/ 134 w 171"/>
                <a:gd name="T13" fmla="*/ 7 h 149"/>
                <a:gd name="T14" fmla="*/ 98 w 171"/>
                <a:gd name="T15" fmla="*/ 14 h 149"/>
                <a:gd name="T16" fmla="*/ 43 w 171"/>
                <a:gd name="T17" fmla="*/ 40 h 149"/>
                <a:gd name="T18" fmla="*/ 2 w 171"/>
                <a:gd name="T19" fmla="*/ 77 h 149"/>
                <a:gd name="T20" fmla="*/ 6 w 171"/>
                <a:gd name="T21" fmla="*/ 79 h 149"/>
                <a:gd name="T22" fmla="*/ 43 w 171"/>
                <a:gd name="T23" fmla="*/ 45 h 149"/>
                <a:gd name="T24" fmla="*/ 92 w 171"/>
                <a:gd name="T25" fmla="*/ 21 h 149"/>
                <a:gd name="T26" fmla="*/ 133 w 171"/>
                <a:gd name="T27" fmla="*/ 13 h 149"/>
                <a:gd name="T28" fmla="*/ 167 w 171"/>
                <a:gd name="T29" fmla="*/ 68 h 149"/>
                <a:gd name="T30" fmla="*/ 167 w 171"/>
                <a:gd name="T31" fmla="*/ 65 h 149"/>
                <a:gd name="T32" fmla="*/ 138 w 171"/>
                <a:gd name="T33" fmla="*/ 79 h 149"/>
                <a:gd name="T34" fmla="*/ 112 w 171"/>
                <a:gd name="T35" fmla="*/ 92 h 149"/>
                <a:gd name="T36" fmla="*/ 74 w 171"/>
                <a:gd name="T37" fmla="*/ 123 h 149"/>
                <a:gd name="T38" fmla="*/ 56 w 171"/>
                <a:gd name="T39" fmla="*/ 133 h 149"/>
                <a:gd name="T40" fmla="*/ 34 w 171"/>
                <a:gd name="T41" fmla="*/ 123 h 149"/>
                <a:gd name="T42" fmla="*/ 6 w 171"/>
                <a:gd name="T43" fmla="*/ 82 h 149"/>
                <a:gd name="T44" fmla="*/ 2 w 171"/>
                <a:gd name="T45" fmla="*/ 8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1" h="149">
                  <a:moveTo>
                    <a:pt x="2" y="84"/>
                  </a:moveTo>
                  <a:cubicBezTo>
                    <a:pt x="14" y="106"/>
                    <a:pt x="34" y="149"/>
                    <a:pt x="65" y="135"/>
                  </a:cubicBezTo>
                  <a:cubicBezTo>
                    <a:pt x="80" y="127"/>
                    <a:pt x="93" y="113"/>
                    <a:pt x="106" y="102"/>
                  </a:cubicBezTo>
                  <a:cubicBezTo>
                    <a:pt x="125" y="87"/>
                    <a:pt x="148" y="80"/>
                    <a:pt x="169" y="69"/>
                  </a:cubicBezTo>
                  <a:cubicBezTo>
                    <a:pt x="171" y="68"/>
                    <a:pt x="171" y="66"/>
                    <a:pt x="170" y="65"/>
                  </a:cubicBezTo>
                  <a:cubicBezTo>
                    <a:pt x="160" y="54"/>
                    <a:pt x="155" y="40"/>
                    <a:pt x="148" y="27"/>
                  </a:cubicBezTo>
                  <a:cubicBezTo>
                    <a:pt x="145" y="20"/>
                    <a:pt x="140" y="11"/>
                    <a:pt x="134" y="7"/>
                  </a:cubicBezTo>
                  <a:cubicBezTo>
                    <a:pt x="123" y="0"/>
                    <a:pt x="108" y="9"/>
                    <a:pt x="98" y="14"/>
                  </a:cubicBezTo>
                  <a:cubicBezTo>
                    <a:pt x="79" y="22"/>
                    <a:pt x="60" y="30"/>
                    <a:pt x="43" y="40"/>
                  </a:cubicBezTo>
                  <a:cubicBezTo>
                    <a:pt x="27" y="49"/>
                    <a:pt x="10" y="60"/>
                    <a:pt x="2" y="77"/>
                  </a:cubicBezTo>
                  <a:cubicBezTo>
                    <a:pt x="0" y="80"/>
                    <a:pt x="4" y="82"/>
                    <a:pt x="6" y="79"/>
                  </a:cubicBezTo>
                  <a:cubicBezTo>
                    <a:pt x="13" y="64"/>
                    <a:pt x="28" y="54"/>
                    <a:pt x="43" y="45"/>
                  </a:cubicBezTo>
                  <a:cubicBezTo>
                    <a:pt x="58" y="36"/>
                    <a:pt x="75" y="28"/>
                    <a:pt x="92" y="21"/>
                  </a:cubicBezTo>
                  <a:cubicBezTo>
                    <a:pt x="102" y="17"/>
                    <a:pt x="123" y="3"/>
                    <a:pt x="133" y="13"/>
                  </a:cubicBezTo>
                  <a:cubicBezTo>
                    <a:pt x="149" y="28"/>
                    <a:pt x="153" y="52"/>
                    <a:pt x="167" y="68"/>
                  </a:cubicBezTo>
                  <a:cubicBezTo>
                    <a:pt x="167" y="67"/>
                    <a:pt x="167" y="66"/>
                    <a:pt x="167" y="65"/>
                  </a:cubicBezTo>
                  <a:cubicBezTo>
                    <a:pt x="157" y="70"/>
                    <a:pt x="148" y="75"/>
                    <a:pt x="138" y="79"/>
                  </a:cubicBezTo>
                  <a:cubicBezTo>
                    <a:pt x="129" y="83"/>
                    <a:pt x="120" y="86"/>
                    <a:pt x="112" y="92"/>
                  </a:cubicBezTo>
                  <a:cubicBezTo>
                    <a:pt x="99" y="101"/>
                    <a:pt x="87" y="113"/>
                    <a:pt x="74" y="123"/>
                  </a:cubicBezTo>
                  <a:cubicBezTo>
                    <a:pt x="68" y="127"/>
                    <a:pt x="62" y="131"/>
                    <a:pt x="56" y="133"/>
                  </a:cubicBezTo>
                  <a:cubicBezTo>
                    <a:pt x="47" y="136"/>
                    <a:pt x="39" y="129"/>
                    <a:pt x="34" y="123"/>
                  </a:cubicBezTo>
                  <a:cubicBezTo>
                    <a:pt x="22" y="112"/>
                    <a:pt x="14" y="96"/>
                    <a:pt x="6" y="82"/>
                  </a:cubicBezTo>
                  <a:cubicBezTo>
                    <a:pt x="5" y="79"/>
                    <a:pt x="1" y="82"/>
                    <a:pt x="2" y="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425"/>
            <p:cNvSpPr/>
            <p:nvPr/>
          </p:nvSpPr>
          <p:spPr bwMode="auto">
            <a:xfrm>
              <a:off x="757" y="2495"/>
              <a:ext cx="355" cy="283"/>
            </a:xfrm>
            <a:custGeom>
              <a:avLst/>
              <a:gdLst>
                <a:gd name="T0" fmla="*/ 23 w 150"/>
                <a:gd name="T1" fmla="*/ 105 h 119"/>
                <a:gd name="T2" fmla="*/ 20 w 150"/>
                <a:gd name="T3" fmla="*/ 51 h 119"/>
                <a:gd name="T4" fmla="*/ 42 w 150"/>
                <a:gd name="T5" fmla="*/ 117 h 119"/>
                <a:gd name="T6" fmla="*/ 25 w 150"/>
                <a:gd name="T7" fmla="*/ 46 h 119"/>
                <a:gd name="T8" fmla="*/ 69 w 150"/>
                <a:gd name="T9" fmla="*/ 107 h 119"/>
                <a:gd name="T10" fmla="*/ 40 w 150"/>
                <a:gd name="T11" fmla="*/ 33 h 119"/>
                <a:gd name="T12" fmla="*/ 82 w 150"/>
                <a:gd name="T13" fmla="*/ 91 h 119"/>
                <a:gd name="T14" fmla="*/ 56 w 150"/>
                <a:gd name="T15" fmla="*/ 30 h 119"/>
                <a:gd name="T16" fmla="*/ 92 w 150"/>
                <a:gd name="T17" fmla="*/ 79 h 119"/>
                <a:gd name="T18" fmla="*/ 63 w 150"/>
                <a:gd name="T19" fmla="*/ 20 h 119"/>
                <a:gd name="T20" fmla="*/ 103 w 150"/>
                <a:gd name="T21" fmla="*/ 73 h 119"/>
                <a:gd name="T22" fmla="*/ 82 w 150"/>
                <a:gd name="T23" fmla="*/ 18 h 119"/>
                <a:gd name="T24" fmla="*/ 117 w 150"/>
                <a:gd name="T25" fmla="*/ 71 h 119"/>
                <a:gd name="T26" fmla="*/ 100 w 150"/>
                <a:gd name="T27" fmla="*/ 13 h 119"/>
                <a:gd name="T28" fmla="*/ 136 w 150"/>
                <a:gd name="T29" fmla="*/ 66 h 119"/>
                <a:gd name="T30" fmla="*/ 104 w 150"/>
                <a:gd name="T31" fmla="*/ 2 h 119"/>
                <a:gd name="T32" fmla="*/ 144 w 150"/>
                <a:gd name="T33" fmla="*/ 57 h 119"/>
                <a:gd name="T34" fmla="*/ 124 w 150"/>
                <a:gd name="T35" fmla="*/ 5 h 119"/>
                <a:gd name="T36" fmla="*/ 138 w 150"/>
                <a:gd name="T37" fmla="*/ 33 h 119"/>
                <a:gd name="T38" fmla="*/ 123 w 150"/>
                <a:gd name="T39" fmla="*/ 4 h 119"/>
                <a:gd name="T40" fmla="*/ 143 w 150"/>
                <a:gd name="T41" fmla="*/ 55 h 119"/>
                <a:gd name="T42" fmla="*/ 104 w 150"/>
                <a:gd name="T43" fmla="*/ 2 h 119"/>
                <a:gd name="T44" fmla="*/ 135 w 150"/>
                <a:gd name="T45" fmla="*/ 63 h 119"/>
                <a:gd name="T46" fmla="*/ 100 w 150"/>
                <a:gd name="T47" fmla="*/ 13 h 119"/>
                <a:gd name="T48" fmla="*/ 116 w 150"/>
                <a:gd name="T49" fmla="*/ 68 h 119"/>
                <a:gd name="T50" fmla="*/ 82 w 150"/>
                <a:gd name="T51" fmla="*/ 18 h 119"/>
                <a:gd name="T52" fmla="*/ 102 w 150"/>
                <a:gd name="T53" fmla="*/ 71 h 119"/>
                <a:gd name="T54" fmla="*/ 64 w 150"/>
                <a:gd name="T55" fmla="*/ 21 h 119"/>
                <a:gd name="T56" fmla="*/ 90 w 150"/>
                <a:gd name="T57" fmla="*/ 76 h 119"/>
                <a:gd name="T58" fmla="*/ 56 w 150"/>
                <a:gd name="T59" fmla="*/ 31 h 119"/>
                <a:gd name="T60" fmla="*/ 80 w 150"/>
                <a:gd name="T61" fmla="*/ 89 h 119"/>
                <a:gd name="T62" fmla="*/ 40 w 150"/>
                <a:gd name="T63" fmla="*/ 33 h 119"/>
                <a:gd name="T64" fmla="*/ 66 w 150"/>
                <a:gd name="T65" fmla="*/ 104 h 119"/>
                <a:gd name="T66" fmla="*/ 42 w 150"/>
                <a:gd name="T67" fmla="*/ 74 h 119"/>
                <a:gd name="T68" fmla="*/ 19 w 150"/>
                <a:gd name="T69" fmla="*/ 47 h 119"/>
                <a:gd name="T70" fmla="*/ 47 w 150"/>
                <a:gd name="T71" fmla="*/ 112 h 119"/>
                <a:gd name="T72" fmla="*/ 13 w 150"/>
                <a:gd name="T73" fmla="*/ 51 h 119"/>
                <a:gd name="T74" fmla="*/ 28 w 150"/>
                <a:gd name="T75" fmla="*/ 102 h 119"/>
                <a:gd name="T76" fmla="*/ 1 w 150"/>
                <a:gd name="T77" fmla="*/ 5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0" h="119">
                  <a:moveTo>
                    <a:pt x="1" y="59"/>
                  </a:moveTo>
                  <a:cubicBezTo>
                    <a:pt x="5" y="75"/>
                    <a:pt x="15" y="90"/>
                    <a:pt x="23" y="105"/>
                  </a:cubicBezTo>
                  <a:cubicBezTo>
                    <a:pt x="25" y="108"/>
                    <a:pt x="30" y="106"/>
                    <a:pt x="29" y="103"/>
                  </a:cubicBezTo>
                  <a:cubicBezTo>
                    <a:pt x="22" y="86"/>
                    <a:pt x="19" y="68"/>
                    <a:pt x="20" y="51"/>
                  </a:cubicBezTo>
                  <a:cubicBezTo>
                    <a:pt x="18" y="51"/>
                    <a:pt x="15" y="51"/>
                    <a:pt x="13" y="51"/>
                  </a:cubicBezTo>
                  <a:cubicBezTo>
                    <a:pt x="21" y="74"/>
                    <a:pt x="25" y="99"/>
                    <a:pt x="42" y="117"/>
                  </a:cubicBezTo>
                  <a:cubicBezTo>
                    <a:pt x="44" y="119"/>
                    <a:pt x="48" y="116"/>
                    <a:pt x="47" y="114"/>
                  </a:cubicBezTo>
                  <a:cubicBezTo>
                    <a:pt x="43" y="90"/>
                    <a:pt x="29" y="69"/>
                    <a:pt x="25" y="46"/>
                  </a:cubicBezTo>
                  <a:cubicBezTo>
                    <a:pt x="23" y="47"/>
                    <a:pt x="21" y="48"/>
                    <a:pt x="19" y="49"/>
                  </a:cubicBezTo>
                  <a:cubicBezTo>
                    <a:pt x="34" y="66"/>
                    <a:pt x="42" y="107"/>
                    <a:pt x="69" y="107"/>
                  </a:cubicBezTo>
                  <a:cubicBezTo>
                    <a:pt x="71" y="107"/>
                    <a:pt x="72" y="105"/>
                    <a:pt x="72" y="104"/>
                  </a:cubicBezTo>
                  <a:cubicBezTo>
                    <a:pt x="73" y="76"/>
                    <a:pt x="51" y="56"/>
                    <a:pt x="40" y="33"/>
                  </a:cubicBezTo>
                  <a:cubicBezTo>
                    <a:pt x="38" y="34"/>
                    <a:pt x="36" y="35"/>
                    <a:pt x="34" y="36"/>
                  </a:cubicBezTo>
                  <a:cubicBezTo>
                    <a:pt x="47" y="56"/>
                    <a:pt x="59" y="82"/>
                    <a:pt x="82" y="91"/>
                  </a:cubicBezTo>
                  <a:cubicBezTo>
                    <a:pt x="84" y="92"/>
                    <a:pt x="86" y="91"/>
                    <a:pt x="86" y="89"/>
                  </a:cubicBezTo>
                  <a:cubicBezTo>
                    <a:pt x="87" y="66"/>
                    <a:pt x="69" y="47"/>
                    <a:pt x="56" y="30"/>
                  </a:cubicBezTo>
                  <a:cubicBezTo>
                    <a:pt x="53" y="27"/>
                    <a:pt x="49" y="31"/>
                    <a:pt x="51" y="34"/>
                  </a:cubicBezTo>
                  <a:cubicBezTo>
                    <a:pt x="59" y="53"/>
                    <a:pt x="72" y="73"/>
                    <a:pt x="92" y="79"/>
                  </a:cubicBezTo>
                  <a:cubicBezTo>
                    <a:pt x="94" y="79"/>
                    <a:pt x="97" y="78"/>
                    <a:pt x="96" y="76"/>
                  </a:cubicBezTo>
                  <a:cubicBezTo>
                    <a:pt x="93" y="54"/>
                    <a:pt x="78" y="36"/>
                    <a:pt x="63" y="20"/>
                  </a:cubicBezTo>
                  <a:cubicBezTo>
                    <a:pt x="61" y="18"/>
                    <a:pt x="56" y="21"/>
                    <a:pt x="58" y="24"/>
                  </a:cubicBezTo>
                  <a:cubicBezTo>
                    <a:pt x="72" y="41"/>
                    <a:pt x="82" y="64"/>
                    <a:pt x="103" y="73"/>
                  </a:cubicBezTo>
                  <a:cubicBezTo>
                    <a:pt x="105" y="74"/>
                    <a:pt x="108" y="73"/>
                    <a:pt x="108" y="71"/>
                  </a:cubicBezTo>
                  <a:cubicBezTo>
                    <a:pt x="106" y="50"/>
                    <a:pt x="93" y="34"/>
                    <a:pt x="82" y="18"/>
                  </a:cubicBezTo>
                  <a:cubicBezTo>
                    <a:pt x="80" y="15"/>
                    <a:pt x="74" y="18"/>
                    <a:pt x="76" y="21"/>
                  </a:cubicBezTo>
                  <a:cubicBezTo>
                    <a:pt x="87" y="40"/>
                    <a:pt x="99" y="59"/>
                    <a:pt x="117" y="71"/>
                  </a:cubicBezTo>
                  <a:cubicBezTo>
                    <a:pt x="119" y="72"/>
                    <a:pt x="122" y="70"/>
                    <a:pt x="122" y="68"/>
                  </a:cubicBezTo>
                  <a:cubicBezTo>
                    <a:pt x="121" y="48"/>
                    <a:pt x="110" y="31"/>
                    <a:pt x="100" y="13"/>
                  </a:cubicBezTo>
                  <a:cubicBezTo>
                    <a:pt x="99" y="15"/>
                    <a:pt x="97" y="16"/>
                    <a:pt x="95" y="17"/>
                  </a:cubicBezTo>
                  <a:cubicBezTo>
                    <a:pt x="105" y="35"/>
                    <a:pt x="118" y="54"/>
                    <a:pt x="136" y="66"/>
                  </a:cubicBezTo>
                  <a:cubicBezTo>
                    <a:pt x="138" y="67"/>
                    <a:pt x="141" y="66"/>
                    <a:pt x="141" y="63"/>
                  </a:cubicBezTo>
                  <a:cubicBezTo>
                    <a:pt x="139" y="39"/>
                    <a:pt x="120" y="20"/>
                    <a:pt x="104" y="2"/>
                  </a:cubicBezTo>
                  <a:cubicBezTo>
                    <a:pt x="103" y="4"/>
                    <a:pt x="101" y="5"/>
                    <a:pt x="100" y="7"/>
                  </a:cubicBezTo>
                  <a:cubicBezTo>
                    <a:pt x="116" y="22"/>
                    <a:pt x="128" y="41"/>
                    <a:pt x="144" y="57"/>
                  </a:cubicBezTo>
                  <a:cubicBezTo>
                    <a:pt x="146" y="59"/>
                    <a:pt x="150" y="57"/>
                    <a:pt x="149" y="54"/>
                  </a:cubicBezTo>
                  <a:cubicBezTo>
                    <a:pt x="144" y="36"/>
                    <a:pt x="135" y="20"/>
                    <a:pt x="124" y="5"/>
                  </a:cubicBezTo>
                  <a:cubicBezTo>
                    <a:pt x="123" y="6"/>
                    <a:pt x="121" y="8"/>
                    <a:pt x="120" y="9"/>
                  </a:cubicBezTo>
                  <a:cubicBezTo>
                    <a:pt x="129" y="15"/>
                    <a:pt x="135" y="23"/>
                    <a:pt x="138" y="33"/>
                  </a:cubicBezTo>
                  <a:cubicBezTo>
                    <a:pt x="140" y="37"/>
                    <a:pt x="146" y="35"/>
                    <a:pt x="145" y="31"/>
                  </a:cubicBezTo>
                  <a:cubicBezTo>
                    <a:pt x="141" y="20"/>
                    <a:pt x="134" y="10"/>
                    <a:pt x="123" y="4"/>
                  </a:cubicBezTo>
                  <a:cubicBezTo>
                    <a:pt x="121" y="2"/>
                    <a:pt x="117" y="5"/>
                    <a:pt x="119" y="8"/>
                  </a:cubicBezTo>
                  <a:cubicBezTo>
                    <a:pt x="129" y="23"/>
                    <a:pt x="138" y="38"/>
                    <a:pt x="143" y="55"/>
                  </a:cubicBezTo>
                  <a:cubicBezTo>
                    <a:pt x="145" y="54"/>
                    <a:pt x="147" y="53"/>
                    <a:pt x="148" y="52"/>
                  </a:cubicBezTo>
                  <a:cubicBezTo>
                    <a:pt x="133" y="36"/>
                    <a:pt x="121" y="17"/>
                    <a:pt x="104" y="2"/>
                  </a:cubicBezTo>
                  <a:cubicBezTo>
                    <a:pt x="101" y="0"/>
                    <a:pt x="97" y="4"/>
                    <a:pt x="100" y="7"/>
                  </a:cubicBezTo>
                  <a:cubicBezTo>
                    <a:pt x="114" y="23"/>
                    <a:pt x="133" y="41"/>
                    <a:pt x="135" y="63"/>
                  </a:cubicBezTo>
                  <a:cubicBezTo>
                    <a:pt x="136" y="62"/>
                    <a:pt x="138" y="61"/>
                    <a:pt x="139" y="61"/>
                  </a:cubicBezTo>
                  <a:cubicBezTo>
                    <a:pt x="122" y="49"/>
                    <a:pt x="110" y="31"/>
                    <a:pt x="100" y="13"/>
                  </a:cubicBezTo>
                  <a:cubicBezTo>
                    <a:pt x="99" y="10"/>
                    <a:pt x="93" y="13"/>
                    <a:pt x="95" y="17"/>
                  </a:cubicBezTo>
                  <a:cubicBezTo>
                    <a:pt x="104" y="33"/>
                    <a:pt x="115" y="49"/>
                    <a:pt x="116" y="68"/>
                  </a:cubicBezTo>
                  <a:cubicBezTo>
                    <a:pt x="118" y="67"/>
                    <a:pt x="119" y="66"/>
                    <a:pt x="121" y="65"/>
                  </a:cubicBezTo>
                  <a:cubicBezTo>
                    <a:pt x="103" y="54"/>
                    <a:pt x="91" y="36"/>
                    <a:pt x="82" y="18"/>
                  </a:cubicBezTo>
                  <a:cubicBezTo>
                    <a:pt x="80" y="19"/>
                    <a:pt x="78" y="20"/>
                    <a:pt x="76" y="21"/>
                  </a:cubicBezTo>
                  <a:cubicBezTo>
                    <a:pt x="87" y="36"/>
                    <a:pt x="100" y="52"/>
                    <a:pt x="102" y="71"/>
                  </a:cubicBezTo>
                  <a:cubicBezTo>
                    <a:pt x="103" y="70"/>
                    <a:pt x="105" y="69"/>
                    <a:pt x="106" y="68"/>
                  </a:cubicBezTo>
                  <a:cubicBezTo>
                    <a:pt x="86" y="59"/>
                    <a:pt x="76" y="37"/>
                    <a:pt x="64" y="21"/>
                  </a:cubicBezTo>
                  <a:cubicBezTo>
                    <a:pt x="62" y="22"/>
                    <a:pt x="61" y="23"/>
                    <a:pt x="59" y="25"/>
                  </a:cubicBezTo>
                  <a:cubicBezTo>
                    <a:pt x="72" y="39"/>
                    <a:pt x="87" y="56"/>
                    <a:pt x="90" y="76"/>
                  </a:cubicBezTo>
                  <a:cubicBezTo>
                    <a:pt x="91" y="75"/>
                    <a:pt x="93" y="74"/>
                    <a:pt x="94" y="73"/>
                  </a:cubicBezTo>
                  <a:cubicBezTo>
                    <a:pt x="75" y="67"/>
                    <a:pt x="64" y="48"/>
                    <a:pt x="56" y="31"/>
                  </a:cubicBezTo>
                  <a:cubicBezTo>
                    <a:pt x="55" y="32"/>
                    <a:pt x="53" y="34"/>
                    <a:pt x="51" y="35"/>
                  </a:cubicBezTo>
                  <a:cubicBezTo>
                    <a:pt x="63" y="50"/>
                    <a:pt x="81" y="68"/>
                    <a:pt x="80" y="89"/>
                  </a:cubicBezTo>
                  <a:cubicBezTo>
                    <a:pt x="82" y="88"/>
                    <a:pt x="83" y="87"/>
                    <a:pt x="85" y="86"/>
                  </a:cubicBezTo>
                  <a:cubicBezTo>
                    <a:pt x="64" y="77"/>
                    <a:pt x="52" y="52"/>
                    <a:pt x="40" y="33"/>
                  </a:cubicBezTo>
                  <a:cubicBezTo>
                    <a:pt x="38" y="30"/>
                    <a:pt x="33" y="33"/>
                    <a:pt x="34" y="36"/>
                  </a:cubicBezTo>
                  <a:cubicBezTo>
                    <a:pt x="45" y="58"/>
                    <a:pt x="66" y="78"/>
                    <a:pt x="66" y="104"/>
                  </a:cubicBezTo>
                  <a:cubicBezTo>
                    <a:pt x="67" y="103"/>
                    <a:pt x="68" y="102"/>
                    <a:pt x="69" y="100"/>
                  </a:cubicBezTo>
                  <a:cubicBezTo>
                    <a:pt x="55" y="100"/>
                    <a:pt x="48" y="84"/>
                    <a:pt x="42" y="74"/>
                  </a:cubicBezTo>
                  <a:cubicBezTo>
                    <a:pt x="36" y="64"/>
                    <a:pt x="31" y="53"/>
                    <a:pt x="24" y="44"/>
                  </a:cubicBezTo>
                  <a:cubicBezTo>
                    <a:pt x="22" y="42"/>
                    <a:pt x="18" y="45"/>
                    <a:pt x="19" y="47"/>
                  </a:cubicBezTo>
                  <a:cubicBezTo>
                    <a:pt x="23" y="71"/>
                    <a:pt x="37" y="91"/>
                    <a:pt x="41" y="115"/>
                  </a:cubicBezTo>
                  <a:cubicBezTo>
                    <a:pt x="43" y="114"/>
                    <a:pt x="45" y="113"/>
                    <a:pt x="47" y="112"/>
                  </a:cubicBezTo>
                  <a:cubicBezTo>
                    <a:pt x="31" y="95"/>
                    <a:pt x="27" y="71"/>
                    <a:pt x="19" y="50"/>
                  </a:cubicBezTo>
                  <a:cubicBezTo>
                    <a:pt x="18" y="46"/>
                    <a:pt x="13" y="47"/>
                    <a:pt x="13" y="51"/>
                  </a:cubicBezTo>
                  <a:cubicBezTo>
                    <a:pt x="13" y="69"/>
                    <a:pt x="16" y="87"/>
                    <a:pt x="23" y="104"/>
                  </a:cubicBezTo>
                  <a:cubicBezTo>
                    <a:pt x="25" y="104"/>
                    <a:pt x="27" y="103"/>
                    <a:pt x="28" y="102"/>
                  </a:cubicBezTo>
                  <a:cubicBezTo>
                    <a:pt x="20" y="87"/>
                    <a:pt x="11" y="73"/>
                    <a:pt x="7" y="57"/>
                  </a:cubicBezTo>
                  <a:cubicBezTo>
                    <a:pt x="6" y="53"/>
                    <a:pt x="0" y="55"/>
                    <a:pt x="1" y="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426"/>
            <p:cNvSpPr/>
            <p:nvPr/>
          </p:nvSpPr>
          <p:spPr bwMode="auto">
            <a:xfrm>
              <a:off x="953" y="2692"/>
              <a:ext cx="242" cy="174"/>
            </a:xfrm>
            <a:custGeom>
              <a:avLst/>
              <a:gdLst>
                <a:gd name="T0" fmla="*/ 5 w 102"/>
                <a:gd name="T1" fmla="*/ 72 h 73"/>
                <a:gd name="T2" fmla="*/ 101 w 102"/>
                <a:gd name="T3" fmla="*/ 4 h 73"/>
                <a:gd name="T4" fmla="*/ 99 w 102"/>
                <a:gd name="T5" fmla="*/ 0 h 73"/>
                <a:gd name="T6" fmla="*/ 92 w 102"/>
                <a:gd name="T7" fmla="*/ 3 h 73"/>
                <a:gd name="T8" fmla="*/ 94 w 102"/>
                <a:gd name="T9" fmla="*/ 7 h 73"/>
                <a:gd name="T10" fmla="*/ 99 w 102"/>
                <a:gd name="T11" fmla="*/ 5 h 73"/>
                <a:gd name="T12" fmla="*/ 97 w 102"/>
                <a:gd name="T13" fmla="*/ 1 h 73"/>
                <a:gd name="T14" fmla="*/ 3 w 102"/>
                <a:gd name="T15" fmla="*/ 68 h 73"/>
                <a:gd name="T16" fmla="*/ 5 w 102"/>
                <a:gd name="T17" fmla="*/ 7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73">
                  <a:moveTo>
                    <a:pt x="5" y="72"/>
                  </a:moveTo>
                  <a:cubicBezTo>
                    <a:pt x="40" y="53"/>
                    <a:pt x="71" y="29"/>
                    <a:pt x="101" y="4"/>
                  </a:cubicBezTo>
                  <a:cubicBezTo>
                    <a:pt x="102" y="3"/>
                    <a:pt x="101" y="0"/>
                    <a:pt x="99" y="0"/>
                  </a:cubicBezTo>
                  <a:cubicBezTo>
                    <a:pt x="96" y="0"/>
                    <a:pt x="95" y="1"/>
                    <a:pt x="92" y="3"/>
                  </a:cubicBezTo>
                  <a:cubicBezTo>
                    <a:pt x="90" y="5"/>
                    <a:pt x="92" y="9"/>
                    <a:pt x="94" y="7"/>
                  </a:cubicBezTo>
                  <a:cubicBezTo>
                    <a:pt x="96" y="6"/>
                    <a:pt x="97" y="5"/>
                    <a:pt x="99" y="5"/>
                  </a:cubicBezTo>
                  <a:cubicBezTo>
                    <a:pt x="98" y="3"/>
                    <a:pt x="98" y="2"/>
                    <a:pt x="97" y="1"/>
                  </a:cubicBezTo>
                  <a:cubicBezTo>
                    <a:pt x="68" y="26"/>
                    <a:pt x="37" y="49"/>
                    <a:pt x="3" y="68"/>
                  </a:cubicBezTo>
                  <a:cubicBezTo>
                    <a:pt x="0" y="69"/>
                    <a:pt x="3" y="73"/>
                    <a:pt x="5" y="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427"/>
            <p:cNvSpPr/>
            <p:nvPr/>
          </p:nvSpPr>
          <p:spPr bwMode="auto">
            <a:xfrm>
              <a:off x="1001" y="2716"/>
              <a:ext cx="243" cy="171"/>
            </a:xfrm>
            <a:custGeom>
              <a:avLst/>
              <a:gdLst>
                <a:gd name="T0" fmla="*/ 5 w 103"/>
                <a:gd name="T1" fmla="*/ 71 h 72"/>
                <a:gd name="T2" fmla="*/ 101 w 103"/>
                <a:gd name="T3" fmla="*/ 6 h 72"/>
                <a:gd name="T4" fmla="*/ 98 w 103"/>
                <a:gd name="T5" fmla="*/ 2 h 72"/>
                <a:gd name="T6" fmla="*/ 2 w 103"/>
                <a:gd name="T7" fmla="*/ 67 h 72"/>
                <a:gd name="T8" fmla="*/ 5 w 103"/>
                <a:gd name="T9" fmla="*/ 7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72">
                  <a:moveTo>
                    <a:pt x="5" y="71"/>
                  </a:moveTo>
                  <a:cubicBezTo>
                    <a:pt x="37" y="50"/>
                    <a:pt x="69" y="29"/>
                    <a:pt x="101" y="6"/>
                  </a:cubicBezTo>
                  <a:cubicBezTo>
                    <a:pt x="103" y="4"/>
                    <a:pt x="101" y="0"/>
                    <a:pt x="98" y="2"/>
                  </a:cubicBezTo>
                  <a:cubicBezTo>
                    <a:pt x="67" y="24"/>
                    <a:pt x="35" y="46"/>
                    <a:pt x="2" y="67"/>
                  </a:cubicBezTo>
                  <a:cubicBezTo>
                    <a:pt x="0" y="68"/>
                    <a:pt x="2" y="72"/>
                    <a:pt x="5" y="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428"/>
            <p:cNvSpPr/>
            <p:nvPr/>
          </p:nvSpPr>
          <p:spPr bwMode="auto">
            <a:xfrm>
              <a:off x="1038" y="2780"/>
              <a:ext cx="195" cy="142"/>
            </a:xfrm>
            <a:custGeom>
              <a:avLst/>
              <a:gdLst>
                <a:gd name="T0" fmla="*/ 6 w 82"/>
                <a:gd name="T1" fmla="*/ 58 h 60"/>
                <a:gd name="T2" fmla="*/ 79 w 82"/>
                <a:gd name="T3" fmla="*/ 6 h 60"/>
                <a:gd name="T4" fmla="*/ 77 w 82"/>
                <a:gd name="T5" fmla="*/ 2 h 60"/>
                <a:gd name="T6" fmla="*/ 3 w 82"/>
                <a:gd name="T7" fmla="*/ 55 h 60"/>
                <a:gd name="T8" fmla="*/ 6 w 82"/>
                <a:gd name="T9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60">
                  <a:moveTo>
                    <a:pt x="6" y="58"/>
                  </a:moveTo>
                  <a:cubicBezTo>
                    <a:pt x="29" y="38"/>
                    <a:pt x="55" y="23"/>
                    <a:pt x="79" y="6"/>
                  </a:cubicBezTo>
                  <a:cubicBezTo>
                    <a:pt x="82" y="4"/>
                    <a:pt x="79" y="0"/>
                    <a:pt x="77" y="2"/>
                  </a:cubicBezTo>
                  <a:cubicBezTo>
                    <a:pt x="52" y="19"/>
                    <a:pt x="26" y="35"/>
                    <a:pt x="3" y="55"/>
                  </a:cubicBezTo>
                  <a:cubicBezTo>
                    <a:pt x="0" y="57"/>
                    <a:pt x="4" y="60"/>
                    <a:pt x="6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429"/>
            <p:cNvSpPr/>
            <p:nvPr/>
          </p:nvSpPr>
          <p:spPr bwMode="auto">
            <a:xfrm>
              <a:off x="1043" y="2844"/>
              <a:ext cx="204" cy="135"/>
            </a:xfrm>
            <a:custGeom>
              <a:avLst/>
              <a:gdLst>
                <a:gd name="T0" fmla="*/ 5 w 86"/>
                <a:gd name="T1" fmla="*/ 55 h 57"/>
                <a:gd name="T2" fmla="*/ 84 w 86"/>
                <a:gd name="T3" fmla="*/ 5 h 57"/>
                <a:gd name="T4" fmla="*/ 81 w 86"/>
                <a:gd name="T5" fmla="*/ 2 h 57"/>
                <a:gd name="T6" fmla="*/ 3 w 86"/>
                <a:gd name="T7" fmla="*/ 51 h 57"/>
                <a:gd name="T8" fmla="*/ 5 w 86"/>
                <a:gd name="T9" fmla="*/ 5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57">
                  <a:moveTo>
                    <a:pt x="5" y="55"/>
                  </a:moveTo>
                  <a:cubicBezTo>
                    <a:pt x="33" y="41"/>
                    <a:pt x="61" y="26"/>
                    <a:pt x="84" y="5"/>
                  </a:cubicBezTo>
                  <a:cubicBezTo>
                    <a:pt x="86" y="3"/>
                    <a:pt x="83" y="0"/>
                    <a:pt x="81" y="2"/>
                  </a:cubicBezTo>
                  <a:cubicBezTo>
                    <a:pt x="58" y="22"/>
                    <a:pt x="30" y="37"/>
                    <a:pt x="3" y="51"/>
                  </a:cubicBezTo>
                  <a:cubicBezTo>
                    <a:pt x="0" y="53"/>
                    <a:pt x="2" y="57"/>
                    <a:pt x="5" y="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430"/>
            <p:cNvSpPr/>
            <p:nvPr/>
          </p:nvSpPr>
          <p:spPr bwMode="auto">
            <a:xfrm>
              <a:off x="1086" y="2877"/>
              <a:ext cx="206" cy="147"/>
            </a:xfrm>
            <a:custGeom>
              <a:avLst/>
              <a:gdLst>
                <a:gd name="T0" fmla="*/ 4 w 87"/>
                <a:gd name="T1" fmla="*/ 62 h 62"/>
                <a:gd name="T2" fmla="*/ 85 w 87"/>
                <a:gd name="T3" fmla="*/ 6 h 62"/>
                <a:gd name="T4" fmla="*/ 81 w 87"/>
                <a:gd name="T5" fmla="*/ 2 h 62"/>
                <a:gd name="T6" fmla="*/ 3 w 87"/>
                <a:gd name="T7" fmla="*/ 57 h 62"/>
                <a:gd name="T8" fmla="*/ 4 w 87"/>
                <a:gd name="T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62">
                  <a:moveTo>
                    <a:pt x="4" y="62"/>
                  </a:moveTo>
                  <a:cubicBezTo>
                    <a:pt x="35" y="52"/>
                    <a:pt x="62" y="28"/>
                    <a:pt x="85" y="6"/>
                  </a:cubicBezTo>
                  <a:cubicBezTo>
                    <a:pt x="87" y="3"/>
                    <a:pt x="83" y="0"/>
                    <a:pt x="81" y="2"/>
                  </a:cubicBezTo>
                  <a:cubicBezTo>
                    <a:pt x="59" y="24"/>
                    <a:pt x="33" y="47"/>
                    <a:pt x="3" y="57"/>
                  </a:cubicBezTo>
                  <a:cubicBezTo>
                    <a:pt x="0" y="58"/>
                    <a:pt x="1" y="62"/>
                    <a:pt x="4" y="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431"/>
            <p:cNvSpPr/>
            <p:nvPr/>
          </p:nvSpPr>
          <p:spPr bwMode="auto">
            <a:xfrm>
              <a:off x="1036" y="3046"/>
              <a:ext cx="445" cy="261"/>
            </a:xfrm>
            <a:custGeom>
              <a:avLst/>
              <a:gdLst>
                <a:gd name="T0" fmla="*/ 0 w 188"/>
                <a:gd name="T1" fmla="*/ 110 h 110"/>
                <a:gd name="T2" fmla="*/ 82 w 188"/>
                <a:gd name="T3" fmla="*/ 34 h 110"/>
                <a:gd name="T4" fmla="*/ 182 w 188"/>
                <a:gd name="T5" fmla="*/ 13 h 110"/>
                <a:gd name="T6" fmla="*/ 188 w 188"/>
                <a:gd name="T7" fmla="*/ 14 h 110"/>
                <a:gd name="T8" fmla="*/ 2 w 188"/>
                <a:gd name="T9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110">
                  <a:moveTo>
                    <a:pt x="0" y="110"/>
                  </a:moveTo>
                  <a:cubicBezTo>
                    <a:pt x="18" y="76"/>
                    <a:pt x="48" y="50"/>
                    <a:pt x="82" y="34"/>
                  </a:cubicBezTo>
                  <a:cubicBezTo>
                    <a:pt x="111" y="20"/>
                    <a:pt x="151" y="0"/>
                    <a:pt x="182" y="13"/>
                  </a:cubicBezTo>
                  <a:cubicBezTo>
                    <a:pt x="188" y="14"/>
                    <a:pt x="188" y="14"/>
                    <a:pt x="188" y="14"/>
                  </a:cubicBezTo>
                  <a:cubicBezTo>
                    <a:pt x="145" y="55"/>
                    <a:pt x="61" y="97"/>
                    <a:pt x="2" y="1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432"/>
            <p:cNvSpPr/>
            <p:nvPr/>
          </p:nvSpPr>
          <p:spPr bwMode="auto">
            <a:xfrm>
              <a:off x="1027" y="3060"/>
              <a:ext cx="459" cy="256"/>
            </a:xfrm>
            <a:custGeom>
              <a:avLst/>
              <a:gdLst>
                <a:gd name="T0" fmla="*/ 6 w 194"/>
                <a:gd name="T1" fmla="*/ 106 h 108"/>
                <a:gd name="T2" fmla="*/ 87 w 194"/>
                <a:gd name="T3" fmla="*/ 30 h 108"/>
                <a:gd name="T4" fmla="*/ 142 w 194"/>
                <a:gd name="T5" fmla="*/ 8 h 108"/>
                <a:gd name="T6" fmla="*/ 174 w 194"/>
                <a:gd name="T7" fmla="*/ 6 h 108"/>
                <a:gd name="T8" fmla="*/ 191 w 194"/>
                <a:gd name="T9" fmla="*/ 10 h 108"/>
                <a:gd name="T10" fmla="*/ 190 w 194"/>
                <a:gd name="T11" fmla="*/ 6 h 108"/>
                <a:gd name="T12" fmla="*/ 105 w 194"/>
                <a:gd name="T13" fmla="*/ 64 h 108"/>
                <a:gd name="T14" fmla="*/ 5 w 194"/>
                <a:gd name="T15" fmla="*/ 102 h 108"/>
                <a:gd name="T16" fmla="*/ 6 w 194"/>
                <a:gd name="T17" fmla="*/ 107 h 108"/>
                <a:gd name="T18" fmla="*/ 105 w 194"/>
                <a:gd name="T19" fmla="*/ 69 h 108"/>
                <a:gd name="T20" fmla="*/ 193 w 194"/>
                <a:gd name="T21" fmla="*/ 9 h 108"/>
                <a:gd name="T22" fmla="*/ 192 w 194"/>
                <a:gd name="T23" fmla="*/ 6 h 108"/>
                <a:gd name="T24" fmla="*/ 172 w 194"/>
                <a:gd name="T25" fmla="*/ 1 h 108"/>
                <a:gd name="T26" fmla="*/ 147 w 194"/>
                <a:gd name="T27" fmla="*/ 2 h 108"/>
                <a:gd name="T28" fmla="*/ 90 w 194"/>
                <a:gd name="T29" fmla="*/ 23 h 108"/>
                <a:gd name="T30" fmla="*/ 2 w 194"/>
                <a:gd name="T31" fmla="*/ 103 h 108"/>
                <a:gd name="T32" fmla="*/ 6 w 194"/>
                <a:gd name="T33" fmla="*/ 10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4" h="108">
                  <a:moveTo>
                    <a:pt x="6" y="106"/>
                  </a:moveTo>
                  <a:cubicBezTo>
                    <a:pt x="24" y="72"/>
                    <a:pt x="53" y="47"/>
                    <a:pt x="87" y="30"/>
                  </a:cubicBezTo>
                  <a:cubicBezTo>
                    <a:pt x="105" y="21"/>
                    <a:pt x="123" y="13"/>
                    <a:pt x="142" y="8"/>
                  </a:cubicBezTo>
                  <a:cubicBezTo>
                    <a:pt x="153" y="5"/>
                    <a:pt x="163" y="4"/>
                    <a:pt x="174" y="6"/>
                  </a:cubicBezTo>
                  <a:cubicBezTo>
                    <a:pt x="180" y="7"/>
                    <a:pt x="185" y="9"/>
                    <a:pt x="191" y="10"/>
                  </a:cubicBezTo>
                  <a:cubicBezTo>
                    <a:pt x="191" y="9"/>
                    <a:pt x="190" y="7"/>
                    <a:pt x="190" y="6"/>
                  </a:cubicBezTo>
                  <a:cubicBezTo>
                    <a:pt x="165" y="30"/>
                    <a:pt x="135" y="48"/>
                    <a:pt x="105" y="64"/>
                  </a:cubicBezTo>
                  <a:cubicBezTo>
                    <a:pt x="74" y="80"/>
                    <a:pt x="40" y="94"/>
                    <a:pt x="5" y="102"/>
                  </a:cubicBezTo>
                  <a:cubicBezTo>
                    <a:pt x="2" y="103"/>
                    <a:pt x="3" y="107"/>
                    <a:pt x="6" y="107"/>
                  </a:cubicBezTo>
                  <a:cubicBezTo>
                    <a:pt x="41" y="99"/>
                    <a:pt x="73" y="85"/>
                    <a:pt x="105" y="69"/>
                  </a:cubicBezTo>
                  <a:cubicBezTo>
                    <a:pt x="136" y="53"/>
                    <a:pt x="167" y="34"/>
                    <a:pt x="193" y="9"/>
                  </a:cubicBezTo>
                  <a:cubicBezTo>
                    <a:pt x="194" y="8"/>
                    <a:pt x="194" y="6"/>
                    <a:pt x="192" y="6"/>
                  </a:cubicBezTo>
                  <a:cubicBezTo>
                    <a:pt x="185" y="4"/>
                    <a:pt x="179" y="2"/>
                    <a:pt x="172" y="1"/>
                  </a:cubicBezTo>
                  <a:cubicBezTo>
                    <a:pt x="164" y="0"/>
                    <a:pt x="155" y="1"/>
                    <a:pt x="147" y="2"/>
                  </a:cubicBezTo>
                  <a:cubicBezTo>
                    <a:pt x="127" y="5"/>
                    <a:pt x="108" y="14"/>
                    <a:pt x="90" y="23"/>
                  </a:cubicBezTo>
                  <a:cubicBezTo>
                    <a:pt x="53" y="41"/>
                    <a:pt x="21" y="66"/>
                    <a:pt x="2" y="103"/>
                  </a:cubicBezTo>
                  <a:cubicBezTo>
                    <a:pt x="0" y="106"/>
                    <a:pt x="4" y="108"/>
                    <a:pt x="6" y="1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433"/>
            <p:cNvSpPr/>
            <p:nvPr/>
          </p:nvSpPr>
          <p:spPr bwMode="auto">
            <a:xfrm>
              <a:off x="1476" y="2830"/>
              <a:ext cx="453" cy="254"/>
            </a:xfrm>
            <a:custGeom>
              <a:avLst/>
              <a:gdLst>
                <a:gd name="T0" fmla="*/ 0 w 191"/>
                <a:gd name="T1" fmla="*/ 104 h 107"/>
                <a:gd name="T2" fmla="*/ 111 w 191"/>
                <a:gd name="T3" fmla="*/ 25 h 107"/>
                <a:gd name="T4" fmla="*/ 154 w 191"/>
                <a:gd name="T5" fmla="*/ 7 h 107"/>
                <a:gd name="T6" fmla="*/ 191 w 191"/>
                <a:gd name="T7" fmla="*/ 0 h 107"/>
                <a:gd name="T8" fmla="*/ 191 w 191"/>
                <a:gd name="T9" fmla="*/ 4 h 107"/>
                <a:gd name="T10" fmla="*/ 1 w 191"/>
                <a:gd name="T11" fmla="*/ 107 h 107"/>
                <a:gd name="T12" fmla="*/ 0 w 191"/>
                <a:gd name="T13" fmla="*/ 10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107">
                  <a:moveTo>
                    <a:pt x="0" y="104"/>
                  </a:moveTo>
                  <a:cubicBezTo>
                    <a:pt x="33" y="75"/>
                    <a:pt x="71" y="46"/>
                    <a:pt x="111" y="25"/>
                  </a:cubicBezTo>
                  <a:cubicBezTo>
                    <a:pt x="125" y="18"/>
                    <a:pt x="139" y="11"/>
                    <a:pt x="154" y="7"/>
                  </a:cubicBezTo>
                  <a:cubicBezTo>
                    <a:pt x="162" y="5"/>
                    <a:pt x="180" y="3"/>
                    <a:pt x="191" y="0"/>
                  </a:cubicBezTo>
                  <a:cubicBezTo>
                    <a:pt x="191" y="4"/>
                    <a:pt x="191" y="4"/>
                    <a:pt x="191" y="4"/>
                  </a:cubicBezTo>
                  <a:cubicBezTo>
                    <a:pt x="143" y="40"/>
                    <a:pt x="65" y="87"/>
                    <a:pt x="1" y="107"/>
                  </a:cubicBezTo>
                  <a:lnTo>
                    <a:pt x="0" y="1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434"/>
            <p:cNvSpPr/>
            <p:nvPr/>
          </p:nvSpPr>
          <p:spPr bwMode="auto">
            <a:xfrm>
              <a:off x="1467" y="2825"/>
              <a:ext cx="469" cy="264"/>
            </a:xfrm>
            <a:custGeom>
              <a:avLst/>
              <a:gdLst>
                <a:gd name="T0" fmla="*/ 6 w 198"/>
                <a:gd name="T1" fmla="*/ 108 h 111"/>
                <a:gd name="T2" fmla="*/ 98 w 198"/>
                <a:gd name="T3" fmla="*/ 39 h 111"/>
                <a:gd name="T4" fmla="*/ 152 w 198"/>
                <a:gd name="T5" fmla="*/ 14 h 111"/>
                <a:gd name="T6" fmla="*/ 195 w 198"/>
                <a:gd name="T7" fmla="*/ 4 h 111"/>
                <a:gd name="T8" fmla="*/ 192 w 198"/>
                <a:gd name="T9" fmla="*/ 3 h 111"/>
                <a:gd name="T10" fmla="*/ 190 w 198"/>
                <a:gd name="T11" fmla="*/ 7 h 111"/>
                <a:gd name="T12" fmla="*/ 181 w 198"/>
                <a:gd name="T13" fmla="*/ 14 h 111"/>
                <a:gd name="T14" fmla="*/ 159 w 198"/>
                <a:gd name="T15" fmla="*/ 29 h 111"/>
                <a:gd name="T16" fmla="*/ 109 w 198"/>
                <a:gd name="T17" fmla="*/ 59 h 111"/>
                <a:gd name="T18" fmla="*/ 56 w 198"/>
                <a:gd name="T19" fmla="*/ 86 h 111"/>
                <a:gd name="T20" fmla="*/ 27 w 198"/>
                <a:gd name="T21" fmla="*/ 98 h 111"/>
                <a:gd name="T22" fmla="*/ 16 w 198"/>
                <a:gd name="T23" fmla="*/ 103 h 111"/>
                <a:gd name="T24" fmla="*/ 6 w 198"/>
                <a:gd name="T25" fmla="*/ 105 h 111"/>
                <a:gd name="T26" fmla="*/ 2 w 198"/>
                <a:gd name="T27" fmla="*/ 107 h 111"/>
                <a:gd name="T28" fmla="*/ 3 w 198"/>
                <a:gd name="T29" fmla="*/ 110 h 111"/>
                <a:gd name="T30" fmla="*/ 6 w 198"/>
                <a:gd name="T31" fmla="*/ 111 h 111"/>
                <a:gd name="T32" fmla="*/ 196 w 198"/>
                <a:gd name="T33" fmla="*/ 8 h 111"/>
                <a:gd name="T34" fmla="*/ 198 w 198"/>
                <a:gd name="T35" fmla="*/ 5 h 111"/>
                <a:gd name="T36" fmla="*/ 197 w 198"/>
                <a:gd name="T37" fmla="*/ 2 h 111"/>
                <a:gd name="T38" fmla="*/ 194 w 198"/>
                <a:gd name="T39" fmla="*/ 0 h 111"/>
                <a:gd name="T40" fmla="*/ 150 w 198"/>
                <a:gd name="T41" fmla="*/ 9 h 111"/>
                <a:gd name="T42" fmla="*/ 99 w 198"/>
                <a:gd name="T43" fmla="*/ 34 h 111"/>
                <a:gd name="T44" fmla="*/ 2 w 198"/>
                <a:gd name="T45" fmla="*/ 105 h 111"/>
                <a:gd name="T46" fmla="*/ 6 w 198"/>
                <a:gd name="T47" fmla="*/ 10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8" h="111">
                  <a:moveTo>
                    <a:pt x="6" y="108"/>
                  </a:moveTo>
                  <a:cubicBezTo>
                    <a:pt x="34" y="82"/>
                    <a:pt x="65" y="59"/>
                    <a:pt x="98" y="39"/>
                  </a:cubicBezTo>
                  <a:cubicBezTo>
                    <a:pt x="115" y="29"/>
                    <a:pt x="133" y="20"/>
                    <a:pt x="152" y="14"/>
                  </a:cubicBezTo>
                  <a:cubicBezTo>
                    <a:pt x="166" y="9"/>
                    <a:pt x="181" y="8"/>
                    <a:pt x="195" y="4"/>
                  </a:cubicBezTo>
                  <a:cubicBezTo>
                    <a:pt x="194" y="4"/>
                    <a:pt x="193" y="3"/>
                    <a:pt x="192" y="3"/>
                  </a:cubicBezTo>
                  <a:cubicBezTo>
                    <a:pt x="193" y="6"/>
                    <a:pt x="193" y="5"/>
                    <a:pt x="190" y="7"/>
                  </a:cubicBezTo>
                  <a:cubicBezTo>
                    <a:pt x="187" y="9"/>
                    <a:pt x="184" y="11"/>
                    <a:pt x="181" y="14"/>
                  </a:cubicBezTo>
                  <a:cubicBezTo>
                    <a:pt x="174" y="19"/>
                    <a:pt x="166" y="24"/>
                    <a:pt x="159" y="29"/>
                  </a:cubicBezTo>
                  <a:cubicBezTo>
                    <a:pt x="143" y="39"/>
                    <a:pt x="126" y="49"/>
                    <a:pt x="109" y="59"/>
                  </a:cubicBezTo>
                  <a:cubicBezTo>
                    <a:pt x="92" y="69"/>
                    <a:pt x="74" y="78"/>
                    <a:pt x="56" y="86"/>
                  </a:cubicBezTo>
                  <a:cubicBezTo>
                    <a:pt x="47" y="91"/>
                    <a:pt x="37" y="95"/>
                    <a:pt x="27" y="98"/>
                  </a:cubicBezTo>
                  <a:cubicBezTo>
                    <a:pt x="23" y="100"/>
                    <a:pt x="19" y="101"/>
                    <a:pt x="16" y="103"/>
                  </a:cubicBezTo>
                  <a:cubicBezTo>
                    <a:pt x="13" y="103"/>
                    <a:pt x="7" y="107"/>
                    <a:pt x="6" y="105"/>
                  </a:cubicBezTo>
                  <a:cubicBezTo>
                    <a:pt x="5" y="102"/>
                    <a:pt x="1" y="105"/>
                    <a:pt x="2" y="107"/>
                  </a:cubicBezTo>
                  <a:cubicBezTo>
                    <a:pt x="2" y="108"/>
                    <a:pt x="3" y="109"/>
                    <a:pt x="3" y="110"/>
                  </a:cubicBezTo>
                  <a:cubicBezTo>
                    <a:pt x="3" y="111"/>
                    <a:pt x="5" y="111"/>
                    <a:pt x="6" y="111"/>
                  </a:cubicBezTo>
                  <a:cubicBezTo>
                    <a:pt x="74" y="89"/>
                    <a:pt x="139" y="51"/>
                    <a:pt x="196" y="8"/>
                  </a:cubicBezTo>
                  <a:cubicBezTo>
                    <a:pt x="197" y="7"/>
                    <a:pt x="198" y="6"/>
                    <a:pt x="198" y="5"/>
                  </a:cubicBezTo>
                  <a:cubicBezTo>
                    <a:pt x="197" y="4"/>
                    <a:pt x="197" y="3"/>
                    <a:pt x="197" y="2"/>
                  </a:cubicBezTo>
                  <a:cubicBezTo>
                    <a:pt x="197" y="0"/>
                    <a:pt x="195" y="0"/>
                    <a:pt x="194" y="0"/>
                  </a:cubicBezTo>
                  <a:cubicBezTo>
                    <a:pt x="180" y="4"/>
                    <a:pt x="165" y="4"/>
                    <a:pt x="150" y="9"/>
                  </a:cubicBezTo>
                  <a:cubicBezTo>
                    <a:pt x="132" y="15"/>
                    <a:pt x="115" y="24"/>
                    <a:pt x="99" y="34"/>
                  </a:cubicBezTo>
                  <a:cubicBezTo>
                    <a:pt x="64" y="53"/>
                    <a:pt x="32" y="78"/>
                    <a:pt x="2" y="105"/>
                  </a:cubicBezTo>
                  <a:cubicBezTo>
                    <a:pt x="0" y="107"/>
                    <a:pt x="3" y="110"/>
                    <a:pt x="6" y="1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435"/>
            <p:cNvSpPr/>
            <p:nvPr/>
          </p:nvSpPr>
          <p:spPr bwMode="auto">
            <a:xfrm>
              <a:off x="3264" y="1753"/>
              <a:ext cx="206" cy="225"/>
            </a:xfrm>
            <a:custGeom>
              <a:avLst/>
              <a:gdLst>
                <a:gd name="T0" fmla="*/ 79 w 87"/>
                <a:gd name="T1" fmla="*/ 1 h 95"/>
                <a:gd name="T2" fmla="*/ 1 w 87"/>
                <a:gd name="T3" fmla="*/ 48 h 95"/>
                <a:gd name="T4" fmla="*/ 25 w 87"/>
                <a:gd name="T5" fmla="*/ 88 h 95"/>
                <a:gd name="T6" fmla="*/ 78 w 87"/>
                <a:gd name="T7" fmla="*/ 93 h 95"/>
                <a:gd name="T8" fmla="*/ 78 w 87"/>
                <a:gd name="T9" fmla="*/ 81 h 95"/>
                <a:gd name="T10" fmla="*/ 13 w 87"/>
                <a:gd name="T11" fmla="*/ 51 h 95"/>
                <a:gd name="T12" fmla="*/ 79 w 87"/>
                <a:gd name="T13" fmla="*/ 13 h 95"/>
                <a:gd name="T14" fmla="*/ 79 w 87"/>
                <a:gd name="T15" fmla="*/ 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" h="95">
                  <a:moveTo>
                    <a:pt x="79" y="1"/>
                  </a:moveTo>
                  <a:cubicBezTo>
                    <a:pt x="50" y="0"/>
                    <a:pt x="5" y="15"/>
                    <a:pt x="1" y="48"/>
                  </a:cubicBezTo>
                  <a:cubicBezTo>
                    <a:pt x="0" y="66"/>
                    <a:pt x="8" y="82"/>
                    <a:pt x="25" y="88"/>
                  </a:cubicBezTo>
                  <a:cubicBezTo>
                    <a:pt x="41" y="95"/>
                    <a:pt x="60" y="94"/>
                    <a:pt x="78" y="93"/>
                  </a:cubicBezTo>
                  <a:cubicBezTo>
                    <a:pt x="85" y="93"/>
                    <a:pt x="85" y="81"/>
                    <a:pt x="78" y="81"/>
                  </a:cubicBezTo>
                  <a:cubicBezTo>
                    <a:pt x="53" y="82"/>
                    <a:pt x="12" y="85"/>
                    <a:pt x="13" y="51"/>
                  </a:cubicBezTo>
                  <a:cubicBezTo>
                    <a:pt x="14" y="23"/>
                    <a:pt x="57" y="12"/>
                    <a:pt x="79" y="13"/>
                  </a:cubicBezTo>
                  <a:cubicBezTo>
                    <a:pt x="87" y="14"/>
                    <a:pt x="87" y="2"/>
                    <a:pt x="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436"/>
            <p:cNvSpPr/>
            <p:nvPr/>
          </p:nvSpPr>
          <p:spPr bwMode="auto">
            <a:xfrm>
              <a:off x="3458" y="1736"/>
              <a:ext cx="229" cy="266"/>
            </a:xfrm>
            <a:custGeom>
              <a:avLst/>
              <a:gdLst>
                <a:gd name="T0" fmla="*/ 30 w 97"/>
                <a:gd name="T1" fmla="*/ 7 h 112"/>
                <a:gd name="T2" fmla="*/ 15 w 97"/>
                <a:gd name="T3" fmla="*/ 89 h 112"/>
                <a:gd name="T4" fmla="*/ 71 w 97"/>
                <a:gd name="T5" fmla="*/ 87 h 112"/>
                <a:gd name="T6" fmla="*/ 39 w 97"/>
                <a:gd name="T7" fmla="*/ 3 h 112"/>
                <a:gd name="T8" fmla="*/ 39 w 97"/>
                <a:gd name="T9" fmla="*/ 15 h 112"/>
                <a:gd name="T10" fmla="*/ 66 w 97"/>
                <a:gd name="T11" fmla="*/ 74 h 112"/>
                <a:gd name="T12" fmla="*/ 24 w 97"/>
                <a:gd name="T13" fmla="*/ 80 h 112"/>
                <a:gd name="T14" fmla="*/ 41 w 97"/>
                <a:gd name="T15" fmla="*/ 13 h 112"/>
                <a:gd name="T16" fmla="*/ 30 w 97"/>
                <a:gd name="T17" fmla="*/ 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112">
                  <a:moveTo>
                    <a:pt x="30" y="7"/>
                  </a:moveTo>
                  <a:cubicBezTo>
                    <a:pt x="17" y="31"/>
                    <a:pt x="0" y="61"/>
                    <a:pt x="15" y="89"/>
                  </a:cubicBezTo>
                  <a:cubicBezTo>
                    <a:pt x="28" y="112"/>
                    <a:pt x="57" y="104"/>
                    <a:pt x="71" y="87"/>
                  </a:cubicBezTo>
                  <a:cubicBezTo>
                    <a:pt x="97" y="56"/>
                    <a:pt x="86" y="0"/>
                    <a:pt x="39" y="3"/>
                  </a:cubicBezTo>
                  <a:cubicBezTo>
                    <a:pt x="32" y="4"/>
                    <a:pt x="32" y="16"/>
                    <a:pt x="39" y="15"/>
                  </a:cubicBezTo>
                  <a:cubicBezTo>
                    <a:pt x="74" y="13"/>
                    <a:pt x="80" y="50"/>
                    <a:pt x="66" y="74"/>
                  </a:cubicBezTo>
                  <a:cubicBezTo>
                    <a:pt x="56" y="90"/>
                    <a:pt x="35" y="100"/>
                    <a:pt x="24" y="80"/>
                  </a:cubicBezTo>
                  <a:cubicBezTo>
                    <a:pt x="13" y="59"/>
                    <a:pt x="31" y="31"/>
                    <a:pt x="41" y="13"/>
                  </a:cubicBezTo>
                  <a:cubicBezTo>
                    <a:pt x="44" y="6"/>
                    <a:pt x="34" y="0"/>
                    <a:pt x="3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437"/>
            <p:cNvSpPr/>
            <p:nvPr/>
          </p:nvSpPr>
          <p:spPr bwMode="auto">
            <a:xfrm>
              <a:off x="3664" y="1888"/>
              <a:ext cx="113" cy="119"/>
            </a:xfrm>
            <a:custGeom>
              <a:avLst/>
              <a:gdLst>
                <a:gd name="T0" fmla="*/ 11 w 48"/>
                <a:gd name="T1" fmla="*/ 15 h 50"/>
                <a:gd name="T2" fmla="*/ 17 w 48"/>
                <a:gd name="T3" fmla="*/ 14 h 50"/>
                <a:gd name="T4" fmla="*/ 16 w 48"/>
                <a:gd name="T5" fmla="*/ 13 h 50"/>
                <a:gd name="T6" fmla="*/ 12 w 48"/>
                <a:gd name="T7" fmla="*/ 22 h 50"/>
                <a:gd name="T8" fmla="*/ 1 w 48"/>
                <a:gd name="T9" fmla="*/ 42 h 50"/>
                <a:gd name="T10" fmla="*/ 7 w 48"/>
                <a:gd name="T11" fmla="*/ 50 h 50"/>
                <a:gd name="T12" fmla="*/ 41 w 48"/>
                <a:gd name="T13" fmla="*/ 48 h 50"/>
                <a:gd name="T14" fmla="*/ 37 w 48"/>
                <a:gd name="T15" fmla="*/ 36 h 50"/>
                <a:gd name="T16" fmla="*/ 7 w 48"/>
                <a:gd name="T17" fmla="*/ 38 h 50"/>
                <a:gd name="T18" fmla="*/ 13 w 48"/>
                <a:gd name="T19" fmla="*/ 46 h 50"/>
                <a:gd name="T20" fmla="*/ 27 w 48"/>
                <a:gd name="T21" fmla="*/ 18 h 50"/>
                <a:gd name="T22" fmla="*/ 25 w 48"/>
                <a:gd name="T23" fmla="*/ 5 h 50"/>
                <a:gd name="T24" fmla="*/ 8 w 48"/>
                <a:gd name="T25" fmla="*/ 3 h 50"/>
                <a:gd name="T26" fmla="*/ 11 w 48"/>
                <a:gd name="T27" fmla="*/ 1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50">
                  <a:moveTo>
                    <a:pt x="11" y="15"/>
                  </a:moveTo>
                  <a:cubicBezTo>
                    <a:pt x="13" y="14"/>
                    <a:pt x="15" y="14"/>
                    <a:pt x="17" y="14"/>
                  </a:cubicBezTo>
                  <a:cubicBezTo>
                    <a:pt x="16" y="14"/>
                    <a:pt x="16" y="11"/>
                    <a:pt x="16" y="13"/>
                  </a:cubicBezTo>
                  <a:cubicBezTo>
                    <a:pt x="16" y="16"/>
                    <a:pt x="13" y="19"/>
                    <a:pt x="12" y="22"/>
                  </a:cubicBezTo>
                  <a:cubicBezTo>
                    <a:pt x="9" y="29"/>
                    <a:pt x="3" y="35"/>
                    <a:pt x="1" y="42"/>
                  </a:cubicBezTo>
                  <a:cubicBezTo>
                    <a:pt x="0" y="46"/>
                    <a:pt x="3" y="50"/>
                    <a:pt x="7" y="50"/>
                  </a:cubicBezTo>
                  <a:cubicBezTo>
                    <a:pt x="18" y="50"/>
                    <a:pt x="29" y="50"/>
                    <a:pt x="41" y="48"/>
                  </a:cubicBezTo>
                  <a:cubicBezTo>
                    <a:pt x="48" y="47"/>
                    <a:pt x="45" y="35"/>
                    <a:pt x="37" y="36"/>
                  </a:cubicBezTo>
                  <a:cubicBezTo>
                    <a:pt x="27" y="38"/>
                    <a:pt x="17" y="38"/>
                    <a:pt x="7" y="38"/>
                  </a:cubicBezTo>
                  <a:cubicBezTo>
                    <a:pt x="9" y="41"/>
                    <a:pt x="11" y="43"/>
                    <a:pt x="13" y="46"/>
                  </a:cubicBezTo>
                  <a:cubicBezTo>
                    <a:pt x="16" y="36"/>
                    <a:pt x="24" y="28"/>
                    <a:pt x="27" y="18"/>
                  </a:cubicBezTo>
                  <a:cubicBezTo>
                    <a:pt x="28" y="13"/>
                    <a:pt x="28" y="8"/>
                    <a:pt x="25" y="5"/>
                  </a:cubicBezTo>
                  <a:cubicBezTo>
                    <a:pt x="21" y="0"/>
                    <a:pt x="13" y="2"/>
                    <a:pt x="8" y="3"/>
                  </a:cubicBezTo>
                  <a:cubicBezTo>
                    <a:pt x="0" y="5"/>
                    <a:pt x="3" y="17"/>
                    <a:pt x="11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438"/>
            <p:cNvSpPr/>
            <p:nvPr/>
          </p:nvSpPr>
          <p:spPr bwMode="auto">
            <a:xfrm>
              <a:off x="1786" y="2002"/>
              <a:ext cx="187" cy="135"/>
            </a:xfrm>
            <a:custGeom>
              <a:avLst/>
              <a:gdLst>
                <a:gd name="T0" fmla="*/ 50 w 79"/>
                <a:gd name="T1" fmla="*/ 12 h 57"/>
                <a:gd name="T2" fmla="*/ 18 w 79"/>
                <a:gd name="T3" fmla="*/ 11 h 57"/>
                <a:gd name="T4" fmla="*/ 7 w 79"/>
                <a:gd name="T5" fmla="*/ 45 h 57"/>
                <a:gd name="T6" fmla="*/ 35 w 79"/>
                <a:gd name="T7" fmla="*/ 47 h 57"/>
                <a:gd name="T8" fmla="*/ 50 w 79"/>
                <a:gd name="T9" fmla="*/ 9 h 57"/>
                <a:gd name="T10" fmla="*/ 42 w 79"/>
                <a:gd name="T11" fmla="*/ 11 h 57"/>
                <a:gd name="T12" fmla="*/ 59 w 79"/>
                <a:gd name="T13" fmla="*/ 34 h 57"/>
                <a:gd name="T14" fmla="*/ 77 w 79"/>
                <a:gd name="T15" fmla="*/ 23 h 57"/>
                <a:gd name="T16" fmla="*/ 70 w 79"/>
                <a:gd name="T17" fmla="*/ 21 h 57"/>
                <a:gd name="T18" fmla="*/ 58 w 79"/>
                <a:gd name="T19" fmla="*/ 23 h 57"/>
                <a:gd name="T20" fmla="*/ 50 w 79"/>
                <a:gd name="T21" fmla="*/ 9 h 57"/>
                <a:gd name="T22" fmla="*/ 42 w 79"/>
                <a:gd name="T23" fmla="*/ 11 h 57"/>
                <a:gd name="T24" fmla="*/ 36 w 79"/>
                <a:gd name="T25" fmla="*/ 36 h 57"/>
                <a:gd name="T26" fmla="*/ 16 w 79"/>
                <a:gd name="T27" fmla="*/ 44 h 57"/>
                <a:gd name="T28" fmla="*/ 19 w 79"/>
                <a:gd name="T29" fmla="*/ 20 h 57"/>
                <a:gd name="T30" fmla="*/ 43 w 79"/>
                <a:gd name="T31" fmla="*/ 16 h 57"/>
                <a:gd name="T32" fmla="*/ 50 w 79"/>
                <a:gd name="T33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" h="57">
                  <a:moveTo>
                    <a:pt x="50" y="12"/>
                  </a:moveTo>
                  <a:cubicBezTo>
                    <a:pt x="43" y="0"/>
                    <a:pt x="28" y="4"/>
                    <a:pt x="18" y="11"/>
                  </a:cubicBezTo>
                  <a:cubicBezTo>
                    <a:pt x="6" y="19"/>
                    <a:pt x="0" y="32"/>
                    <a:pt x="7" y="45"/>
                  </a:cubicBezTo>
                  <a:cubicBezTo>
                    <a:pt x="12" y="57"/>
                    <a:pt x="27" y="53"/>
                    <a:pt x="35" y="47"/>
                  </a:cubicBezTo>
                  <a:cubicBezTo>
                    <a:pt x="47" y="39"/>
                    <a:pt x="54" y="24"/>
                    <a:pt x="50" y="9"/>
                  </a:cubicBezTo>
                  <a:cubicBezTo>
                    <a:pt x="47" y="10"/>
                    <a:pt x="45" y="11"/>
                    <a:pt x="42" y="11"/>
                  </a:cubicBezTo>
                  <a:cubicBezTo>
                    <a:pt x="46" y="20"/>
                    <a:pt x="51" y="29"/>
                    <a:pt x="59" y="34"/>
                  </a:cubicBezTo>
                  <a:cubicBezTo>
                    <a:pt x="68" y="40"/>
                    <a:pt x="75" y="31"/>
                    <a:pt x="77" y="23"/>
                  </a:cubicBezTo>
                  <a:cubicBezTo>
                    <a:pt x="79" y="18"/>
                    <a:pt x="71" y="16"/>
                    <a:pt x="70" y="21"/>
                  </a:cubicBezTo>
                  <a:cubicBezTo>
                    <a:pt x="67" y="29"/>
                    <a:pt x="63" y="29"/>
                    <a:pt x="58" y="23"/>
                  </a:cubicBezTo>
                  <a:cubicBezTo>
                    <a:pt x="54" y="19"/>
                    <a:pt x="52" y="14"/>
                    <a:pt x="50" y="9"/>
                  </a:cubicBezTo>
                  <a:cubicBezTo>
                    <a:pt x="48" y="5"/>
                    <a:pt x="41" y="6"/>
                    <a:pt x="42" y="11"/>
                  </a:cubicBezTo>
                  <a:cubicBezTo>
                    <a:pt x="44" y="20"/>
                    <a:pt x="42" y="29"/>
                    <a:pt x="36" y="36"/>
                  </a:cubicBezTo>
                  <a:cubicBezTo>
                    <a:pt x="32" y="41"/>
                    <a:pt x="23" y="48"/>
                    <a:pt x="16" y="44"/>
                  </a:cubicBezTo>
                  <a:cubicBezTo>
                    <a:pt x="6" y="39"/>
                    <a:pt x="14" y="25"/>
                    <a:pt x="19" y="20"/>
                  </a:cubicBezTo>
                  <a:cubicBezTo>
                    <a:pt x="25" y="15"/>
                    <a:pt x="38" y="8"/>
                    <a:pt x="43" y="16"/>
                  </a:cubicBezTo>
                  <a:cubicBezTo>
                    <a:pt x="46" y="21"/>
                    <a:pt x="53" y="17"/>
                    <a:pt x="50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439"/>
            <p:cNvSpPr/>
            <p:nvPr/>
          </p:nvSpPr>
          <p:spPr bwMode="auto">
            <a:xfrm>
              <a:off x="2040" y="1710"/>
              <a:ext cx="234" cy="316"/>
            </a:xfrm>
            <a:custGeom>
              <a:avLst/>
              <a:gdLst>
                <a:gd name="T0" fmla="*/ 22 w 99"/>
                <a:gd name="T1" fmla="*/ 103 h 133"/>
                <a:gd name="T2" fmla="*/ 45 w 99"/>
                <a:gd name="T3" fmla="*/ 40 h 133"/>
                <a:gd name="T4" fmla="*/ 23 w 99"/>
                <a:gd name="T5" fmla="*/ 0 h 133"/>
                <a:gd name="T6" fmla="*/ 2 w 99"/>
                <a:gd name="T7" fmla="*/ 30 h 133"/>
                <a:gd name="T8" fmla="*/ 7 w 99"/>
                <a:gd name="T9" fmla="*/ 80 h 133"/>
                <a:gd name="T10" fmla="*/ 69 w 99"/>
                <a:gd name="T11" fmla="*/ 109 h 133"/>
                <a:gd name="T12" fmla="*/ 63 w 99"/>
                <a:gd name="T13" fmla="*/ 56 h 133"/>
                <a:gd name="T14" fmla="*/ 61 w 99"/>
                <a:gd name="T15" fmla="*/ 74 h 133"/>
                <a:gd name="T16" fmla="*/ 96 w 99"/>
                <a:gd name="T17" fmla="*/ 62 h 133"/>
                <a:gd name="T18" fmla="*/ 90 w 99"/>
                <a:gd name="T19" fmla="*/ 57 h 133"/>
                <a:gd name="T20" fmla="*/ 69 w 99"/>
                <a:gd name="T21" fmla="*/ 68 h 133"/>
                <a:gd name="T22" fmla="*/ 65 w 99"/>
                <a:gd name="T23" fmla="*/ 64 h 133"/>
                <a:gd name="T24" fmla="*/ 70 w 99"/>
                <a:gd name="T25" fmla="*/ 63 h 133"/>
                <a:gd name="T26" fmla="*/ 76 w 99"/>
                <a:gd name="T27" fmla="*/ 66 h 133"/>
                <a:gd name="T28" fmla="*/ 70 w 99"/>
                <a:gd name="T29" fmla="*/ 96 h 133"/>
                <a:gd name="T30" fmla="*/ 40 w 99"/>
                <a:gd name="T31" fmla="*/ 110 h 133"/>
                <a:gd name="T32" fmla="*/ 17 w 99"/>
                <a:gd name="T33" fmla="*/ 85 h 133"/>
                <a:gd name="T34" fmla="*/ 14 w 99"/>
                <a:gd name="T35" fmla="*/ 16 h 133"/>
                <a:gd name="T36" fmla="*/ 23 w 99"/>
                <a:gd name="T37" fmla="*/ 9 h 133"/>
                <a:gd name="T38" fmla="*/ 31 w 99"/>
                <a:gd name="T39" fmla="*/ 19 h 133"/>
                <a:gd name="T40" fmla="*/ 37 w 99"/>
                <a:gd name="T41" fmla="*/ 43 h 133"/>
                <a:gd name="T42" fmla="*/ 16 w 99"/>
                <a:gd name="T43" fmla="*/ 97 h 133"/>
                <a:gd name="T44" fmla="*/ 22 w 99"/>
                <a:gd name="T45" fmla="*/ 10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9" h="133">
                  <a:moveTo>
                    <a:pt x="22" y="103"/>
                  </a:moveTo>
                  <a:cubicBezTo>
                    <a:pt x="40" y="86"/>
                    <a:pt x="48" y="64"/>
                    <a:pt x="45" y="40"/>
                  </a:cubicBezTo>
                  <a:cubicBezTo>
                    <a:pt x="44" y="29"/>
                    <a:pt x="37" y="1"/>
                    <a:pt x="23" y="0"/>
                  </a:cubicBezTo>
                  <a:cubicBezTo>
                    <a:pt x="9" y="0"/>
                    <a:pt x="3" y="20"/>
                    <a:pt x="2" y="30"/>
                  </a:cubicBezTo>
                  <a:cubicBezTo>
                    <a:pt x="0" y="47"/>
                    <a:pt x="2" y="64"/>
                    <a:pt x="7" y="80"/>
                  </a:cubicBezTo>
                  <a:cubicBezTo>
                    <a:pt x="16" y="107"/>
                    <a:pt x="42" y="133"/>
                    <a:pt x="69" y="109"/>
                  </a:cubicBezTo>
                  <a:cubicBezTo>
                    <a:pt x="84" y="96"/>
                    <a:pt x="98" y="49"/>
                    <a:pt x="63" y="56"/>
                  </a:cubicBezTo>
                  <a:cubicBezTo>
                    <a:pt x="53" y="59"/>
                    <a:pt x="54" y="69"/>
                    <a:pt x="61" y="74"/>
                  </a:cubicBezTo>
                  <a:cubicBezTo>
                    <a:pt x="72" y="81"/>
                    <a:pt x="89" y="70"/>
                    <a:pt x="96" y="62"/>
                  </a:cubicBezTo>
                  <a:cubicBezTo>
                    <a:pt x="99" y="58"/>
                    <a:pt x="94" y="53"/>
                    <a:pt x="90" y="57"/>
                  </a:cubicBezTo>
                  <a:cubicBezTo>
                    <a:pt x="85" y="62"/>
                    <a:pt x="77" y="67"/>
                    <a:pt x="69" y="68"/>
                  </a:cubicBezTo>
                  <a:cubicBezTo>
                    <a:pt x="66" y="68"/>
                    <a:pt x="65" y="67"/>
                    <a:pt x="65" y="64"/>
                  </a:cubicBezTo>
                  <a:cubicBezTo>
                    <a:pt x="67" y="64"/>
                    <a:pt x="68" y="63"/>
                    <a:pt x="70" y="63"/>
                  </a:cubicBezTo>
                  <a:cubicBezTo>
                    <a:pt x="72" y="63"/>
                    <a:pt x="74" y="64"/>
                    <a:pt x="76" y="66"/>
                  </a:cubicBezTo>
                  <a:cubicBezTo>
                    <a:pt x="81" y="74"/>
                    <a:pt x="74" y="89"/>
                    <a:pt x="70" y="96"/>
                  </a:cubicBezTo>
                  <a:cubicBezTo>
                    <a:pt x="63" y="106"/>
                    <a:pt x="52" y="113"/>
                    <a:pt x="40" y="110"/>
                  </a:cubicBezTo>
                  <a:cubicBezTo>
                    <a:pt x="29" y="107"/>
                    <a:pt x="22" y="94"/>
                    <a:pt x="17" y="85"/>
                  </a:cubicBezTo>
                  <a:cubicBezTo>
                    <a:pt x="9" y="66"/>
                    <a:pt x="3" y="35"/>
                    <a:pt x="14" y="16"/>
                  </a:cubicBezTo>
                  <a:cubicBezTo>
                    <a:pt x="16" y="13"/>
                    <a:pt x="19" y="7"/>
                    <a:pt x="23" y="9"/>
                  </a:cubicBezTo>
                  <a:cubicBezTo>
                    <a:pt x="27" y="11"/>
                    <a:pt x="29" y="15"/>
                    <a:pt x="31" y="19"/>
                  </a:cubicBezTo>
                  <a:cubicBezTo>
                    <a:pt x="34" y="26"/>
                    <a:pt x="37" y="35"/>
                    <a:pt x="37" y="43"/>
                  </a:cubicBezTo>
                  <a:cubicBezTo>
                    <a:pt x="40" y="64"/>
                    <a:pt x="32" y="83"/>
                    <a:pt x="16" y="97"/>
                  </a:cubicBezTo>
                  <a:cubicBezTo>
                    <a:pt x="13" y="100"/>
                    <a:pt x="18" y="106"/>
                    <a:pt x="22" y="1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440"/>
            <p:cNvSpPr/>
            <p:nvPr/>
          </p:nvSpPr>
          <p:spPr bwMode="auto">
            <a:xfrm>
              <a:off x="2329" y="1708"/>
              <a:ext cx="206" cy="204"/>
            </a:xfrm>
            <a:custGeom>
              <a:avLst/>
              <a:gdLst>
                <a:gd name="T0" fmla="*/ 53 w 87"/>
                <a:gd name="T1" fmla="*/ 2 h 86"/>
                <a:gd name="T2" fmla="*/ 21 w 87"/>
                <a:gd name="T3" fmla="*/ 64 h 86"/>
                <a:gd name="T4" fmla="*/ 84 w 87"/>
                <a:gd name="T5" fmla="*/ 46 h 86"/>
                <a:gd name="T6" fmla="*/ 78 w 87"/>
                <a:gd name="T7" fmla="*/ 40 h 86"/>
                <a:gd name="T8" fmla="*/ 30 w 87"/>
                <a:gd name="T9" fmla="*/ 62 h 86"/>
                <a:gd name="T10" fmla="*/ 31 w 87"/>
                <a:gd name="T11" fmla="*/ 27 h 86"/>
                <a:gd name="T12" fmla="*/ 57 w 87"/>
                <a:gd name="T13" fmla="*/ 9 h 86"/>
                <a:gd name="T14" fmla="*/ 53 w 87"/>
                <a:gd name="T15" fmla="*/ 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" h="86">
                  <a:moveTo>
                    <a:pt x="53" y="2"/>
                  </a:moveTo>
                  <a:cubicBezTo>
                    <a:pt x="32" y="12"/>
                    <a:pt x="0" y="39"/>
                    <a:pt x="21" y="64"/>
                  </a:cubicBezTo>
                  <a:cubicBezTo>
                    <a:pt x="39" y="86"/>
                    <a:pt x="70" y="61"/>
                    <a:pt x="84" y="46"/>
                  </a:cubicBezTo>
                  <a:cubicBezTo>
                    <a:pt x="87" y="42"/>
                    <a:pt x="82" y="36"/>
                    <a:pt x="78" y="40"/>
                  </a:cubicBezTo>
                  <a:cubicBezTo>
                    <a:pt x="68" y="51"/>
                    <a:pt x="47" y="72"/>
                    <a:pt x="30" y="62"/>
                  </a:cubicBezTo>
                  <a:cubicBezTo>
                    <a:pt x="17" y="54"/>
                    <a:pt x="24" y="36"/>
                    <a:pt x="31" y="27"/>
                  </a:cubicBezTo>
                  <a:cubicBezTo>
                    <a:pt x="38" y="19"/>
                    <a:pt x="47" y="13"/>
                    <a:pt x="57" y="9"/>
                  </a:cubicBezTo>
                  <a:cubicBezTo>
                    <a:pt x="61" y="7"/>
                    <a:pt x="57" y="0"/>
                    <a:pt x="5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441"/>
            <p:cNvSpPr/>
            <p:nvPr/>
          </p:nvSpPr>
          <p:spPr bwMode="auto">
            <a:xfrm>
              <a:off x="1995" y="1936"/>
              <a:ext cx="38" cy="97"/>
            </a:xfrm>
            <a:custGeom>
              <a:avLst/>
              <a:gdLst>
                <a:gd name="T0" fmla="*/ 2 w 16"/>
                <a:gd name="T1" fmla="*/ 5 h 41"/>
                <a:gd name="T2" fmla="*/ 8 w 16"/>
                <a:gd name="T3" fmla="*/ 36 h 41"/>
                <a:gd name="T4" fmla="*/ 16 w 16"/>
                <a:gd name="T5" fmla="*/ 34 h 41"/>
                <a:gd name="T6" fmla="*/ 12 w 16"/>
                <a:gd name="T7" fmla="*/ 20 h 41"/>
                <a:gd name="T8" fmla="*/ 10 w 16"/>
                <a:gd name="T9" fmla="*/ 7 h 41"/>
                <a:gd name="T10" fmla="*/ 2 w 16"/>
                <a:gd name="T11" fmla="*/ 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1">
                  <a:moveTo>
                    <a:pt x="2" y="5"/>
                  </a:moveTo>
                  <a:cubicBezTo>
                    <a:pt x="0" y="15"/>
                    <a:pt x="6" y="26"/>
                    <a:pt x="8" y="36"/>
                  </a:cubicBezTo>
                  <a:cubicBezTo>
                    <a:pt x="9" y="41"/>
                    <a:pt x="16" y="39"/>
                    <a:pt x="16" y="34"/>
                  </a:cubicBezTo>
                  <a:cubicBezTo>
                    <a:pt x="15" y="29"/>
                    <a:pt x="13" y="25"/>
                    <a:pt x="12" y="20"/>
                  </a:cubicBezTo>
                  <a:cubicBezTo>
                    <a:pt x="11" y="16"/>
                    <a:pt x="9" y="11"/>
                    <a:pt x="10" y="7"/>
                  </a:cubicBezTo>
                  <a:cubicBezTo>
                    <a:pt x="10" y="2"/>
                    <a:pt x="3" y="0"/>
                    <a:pt x="2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442"/>
            <p:cNvSpPr/>
            <p:nvPr/>
          </p:nvSpPr>
          <p:spPr bwMode="auto">
            <a:xfrm>
              <a:off x="1966" y="1957"/>
              <a:ext cx="83" cy="38"/>
            </a:xfrm>
            <a:custGeom>
              <a:avLst/>
              <a:gdLst>
                <a:gd name="T0" fmla="*/ 5 w 35"/>
                <a:gd name="T1" fmla="*/ 16 h 16"/>
                <a:gd name="T2" fmla="*/ 31 w 35"/>
                <a:gd name="T3" fmla="*/ 10 h 16"/>
                <a:gd name="T4" fmla="*/ 28 w 35"/>
                <a:gd name="T5" fmla="*/ 2 h 16"/>
                <a:gd name="T6" fmla="*/ 5 w 35"/>
                <a:gd name="T7" fmla="*/ 8 h 16"/>
                <a:gd name="T8" fmla="*/ 5 w 35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6">
                  <a:moveTo>
                    <a:pt x="5" y="16"/>
                  </a:moveTo>
                  <a:cubicBezTo>
                    <a:pt x="14" y="16"/>
                    <a:pt x="22" y="12"/>
                    <a:pt x="31" y="10"/>
                  </a:cubicBezTo>
                  <a:cubicBezTo>
                    <a:pt x="35" y="8"/>
                    <a:pt x="33" y="0"/>
                    <a:pt x="28" y="2"/>
                  </a:cubicBezTo>
                  <a:cubicBezTo>
                    <a:pt x="21" y="4"/>
                    <a:pt x="13" y="8"/>
                    <a:pt x="5" y="8"/>
                  </a:cubicBezTo>
                  <a:cubicBezTo>
                    <a:pt x="0" y="8"/>
                    <a:pt x="0" y="16"/>
                    <a:pt x="5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443"/>
            <p:cNvSpPr/>
            <p:nvPr/>
          </p:nvSpPr>
          <p:spPr bwMode="auto">
            <a:xfrm>
              <a:off x="2291" y="1817"/>
              <a:ext cx="35" cy="88"/>
            </a:xfrm>
            <a:custGeom>
              <a:avLst/>
              <a:gdLst>
                <a:gd name="T0" fmla="*/ 1 w 15"/>
                <a:gd name="T1" fmla="*/ 5 h 37"/>
                <a:gd name="T2" fmla="*/ 6 w 15"/>
                <a:gd name="T3" fmla="*/ 33 h 37"/>
                <a:gd name="T4" fmla="*/ 13 w 15"/>
                <a:gd name="T5" fmla="*/ 30 h 37"/>
                <a:gd name="T6" fmla="*/ 9 w 15"/>
                <a:gd name="T7" fmla="*/ 5 h 37"/>
                <a:gd name="T8" fmla="*/ 1 w 15"/>
                <a:gd name="T9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7">
                  <a:moveTo>
                    <a:pt x="1" y="5"/>
                  </a:moveTo>
                  <a:cubicBezTo>
                    <a:pt x="2" y="14"/>
                    <a:pt x="3" y="24"/>
                    <a:pt x="6" y="33"/>
                  </a:cubicBezTo>
                  <a:cubicBezTo>
                    <a:pt x="7" y="37"/>
                    <a:pt x="15" y="35"/>
                    <a:pt x="13" y="30"/>
                  </a:cubicBezTo>
                  <a:cubicBezTo>
                    <a:pt x="11" y="22"/>
                    <a:pt x="10" y="14"/>
                    <a:pt x="9" y="5"/>
                  </a:cubicBezTo>
                  <a:cubicBezTo>
                    <a:pt x="8" y="0"/>
                    <a:pt x="0" y="0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444"/>
            <p:cNvSpPr/>
            <p:nvPr/>
          </p:nvSpPr>
          <p:spPr bwMode="auto">
            <a:xfrm>
              <a:off x="2269" y="1843"/>
              <a:ext cx="69" cy="33"/>
            </a:xfrm>
            <a:custGeom>
              <a:avLst/>
              <a:gdLst>
                <a:gd name="T0" fmla="*/ 5 w 29"/>
                <a:gd name="T1" fmla="*/ 14 h 14"/>
                <a:gd name="T2" fmla="*/ 25 w 29"/>
                <a:gd name="T3" fmla="*/ 9 h 14"/>
                <a:gd name="T4" fmla="*/ 20 w 29"/>
                <a:gd name="T5" fmla="*/ 2 h 14"/>
                <a:gd name="T6" fmla="*/ 5 w 29"/>
                <a:gd name="T7" fmla="*/ 6 h 14"/>
                <a:gd name="T8" fmla="*/ 5 w 29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4">
                  <a:moveTo>
                    <a:pt x="5" y="14"/>
                  </a:moveTo>
                  <a:cubicBezTo>
                    <a:pt x="12" y="14"/>
                    <a:pt x="18" y="12"/>
                    <a:pt x="25" y="9"/>
                  </a:cubicBezTo>
                  <a:cubicBezTo>
                    <a:pt x="29" y="7"/>
                    <a:pt x="25" y="0"/>
                    <a:pt x="20" y="2"/>
                  </a:cubicBezTo>
                  <a:cubicBezTo>
                    <a:pt x="15" y="4"/>
                    <a:pt x="11" y="6"/>
                    <a:pt x="5" y="6"/>
                  </a:cubicBezTo>
                  <a:cubicBezTo>
                    <a:pt x="0" y="6"/>
                    <a:pt x="0" y="14"/>
                    <a:pt x="5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5394280" y="1487054"/>
            <a:ext cx="2139051" cy="1782099"/>
            <a:chOff x="5394280" y="1487054"/>
            <a:chExt cx="2139051" cy="1782099"/>
          </a:xfrm>
        </p:grpSpPr>
        <p:sp>
          <p:nvSpPr>
            <p:cNvPr id="98" name="文本框 97"/>
            <p:cNvSpPr txBox="1"/>
            <p:nvPr/>
          </p:nvSpPr>
          <p:spPr>
            <a:xfrm>
              <a:off x="6079171" y="1487054"/>
              <a:ext cx="7322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3200" b="1" spc="16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01</a:t>
              </a:r>
              <a:endParaRPr lang="zh-CN" altLang="en-US" dirty="0"/>
            </a:p>
          </p:txBody>
        </p:sp>
        <p:sp>
          <p:nvSpPr>
            <p:cNvPr id="152" name="矩形 151"/>
            <p:cNvSpPr/>
            <p:nvPr/>
          </p:nvSpPr>
          <p:spPr>
            <a:xfrm>
              <a:off x="5590733" y="2046299"/>
              <a:ext cx="166891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5394280" y="2438156"/>
              <a:ext cx="213905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4851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5659635" y="1362129"/>
            <a:ext cx="1385318" cy="2492375"/>
            <a:chOff x="3903407" y="1347614"/>
            <a:chExt cx="1385318" cy="2492375"/>
          </a:xfrm>
        </p:grpSpPr>
        <p:grpSp>
          <p:nvGrpSpPr>
            <p:cNvPr id="40" name="组合 39"/>
            <p:cNvGrpSpPr/>
            <p:nvPr/>
          </p:nvGrpSpPr>
          <p:grpSpPr>
            <a:xfrm>
              <a:off x="3903407" y="1347614"/>
              <a:ext cx="1385318" cy="2492375"/>
              <a:chOff x="3851919" y="1591543"/>
              <a:chExt cx="1385318" cy="2492375"/>
            </a:xfrm>
          </p:grpSpPr>
          <p:sp>
            <p:nvSpPr>
              <p:cNvPr id="42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3"/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  <p:sp>
            <p:nvSpPr>
              <p:cNvPr id="43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blipFill dpi="0" rotWithShape="1">
                <a:blip r:embed="rId3"/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  <p:sp>
            <p:nvSpPr>
              <p:cNvPr id="44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3"/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</p:grpSp>
        <p:sp>
          <p:nvSpPr>
            <p:cNvPr id="41" name="TextBox 27"/>
            <p:cNvSpPr txBox="1"/>
            <p:nvPr/>
          </p:nvSpPr>
          <p:spPr>
            <a:xfrm>
              <a:off x="4276091" y="2787774"/>
              <a:ext cx="65594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Impact" pitchFamily="34" charset="0"/>
                  <a:ea typeface="宋体"/>
                </a:rPr>
                <a:t>01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Impact" pitchFamily="34" charset="0"/>
                <a:ea typeface="宋体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278929" y="1362128"/>
            <a:ext cx="1225224" cy="2204343"/>
            <a:chOff x="1522701" y="1347614"/>
            <a:chExt cx="1225224" cy="2204343"/>
          </a:xfrm>
        </p:grpSpPr>
        <p:grpSp>
          <p:nvGrpSpPr>
            <p:cNvPr id="46" name="组合 45"/>
            <p:cNvGrpSpPr/>
            <p:nvPr/>
          </p:nvGrpSpPr>
          <p:grpSpPr>
            <a:xfrm>
              <a:off x="1522701" y="1347614"/>
              <a:ext cx="1225224" cy="2204343"/>
              <a:chOff x="3851919" y="1591543"/>
              <a:chExt cx="1385318" cy="2492375"/>
            </a:xfrm>
          </p:grpSpPr>
          <p:sp>
            <p:nvSpPr>
              <p:cNvPr id="48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  <p:sp>
            <p:nvSpPr>
              <p:cNvPr id="49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blipFill dpi="0" rotWithShape="1">
                <a:blip r:embed="rId3"/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  <p:sp>
            <p:nvSpPr>
              <p:cNvPr id="50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</p:grpSp>
        <p:sp>
          <p:nvSpPr>
            <p:cNvPr id="47" name="TextBox 33"/>
            <p:cNvSpPr txBox="1"/>
            <p:nvPr/>
          </p:nvSpPr>
          <p:spPr>
            <a:xfrm>
              <a:off x="1776080" y="2583944"/>
              <a:ext cx="71846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Impact" pitchFamily="34" charset="0"/>
                  <a:ea typeface="宋体"/>
                </a:rPr>
                <a:t>02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Impact" pitchFamily="34" charset="0"/>
                <a:ea typeface="宋体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200436" y="1362128"/>
            <a:ext cx="1225224" cy="2204343"/>
            <a:chOff x="6444208" y="1347614"/>
            <a:chExt cx="1225224" cy="2204343"/>
          </a:xfrm>
          <a:solidFill>
            <a:srgbClr val="4BACC6"/>
          </a:solidFill>
        </p:grpSpPr>
        <p:grpSp>
          <p:nvGrpSpPr>
            <p:cNvPr id="52" name="组合 51"/>
            <p:cNvGrpSpPr/>
            <p:nvPr/>
          </p:nvGrpSpPr>
          <p:grpSpPr>
            <a:xfrm>
              <a:off x="6444208" y="1347614"/>
              <a:ext cx="1225224" cy="2204343"/>
              <a:chOff x="3851919" y="1591543"/>
              <a:chExt cx="1385318" cy="2492375"/>
            </a:xfrm>
            <a:grpFill/>
          </p:grpSpPr>
          <p:sp>
            <p:nvSpPr>
              <p:cNvPr id="54" name="矩形 27"/>
              <p:cNvSpPr/>
              <p:nvPr/>
            </p:nvSpPr>
            <p:spPr>
              <a:xfrm flipH="1">
                <a:off x="4067944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  <p:sp>
            <p:nvSpPr>
              <p:cNvPr id="55" name="椭圆 22"/>
              <p:cNvSpPr/>
              <p:nvPr/>
            </p:nvSpPr>
            <p:spPr>
              <a:xfrm>
                <a:off x="3851919" y="2447355"/>
                <a:ext cx="1385318" cy="1636563"/>
              </a:xfrm>
              <a:custGeom>
                <a:avLst/>
                <a:gdLst/>
                <a:ahLst/>
                <a:cxnLst/>
                <a:rect l="l" t="t" r="r" b="b"/>
                <a:pathLst>
                  <a:path w="1385318" h="1636563">
                    <a:moveTo>
                      <a:pt x="692658" y="409189"/>
                    </a:moveTo>
                    <a:cubicBezTo>
                      <a:pt x="987972" y="409189"/>
                      <a:pt x="1227372" y="648589"/>
                      <a:pt x="1227372" y="943903"/>
                    </a:cubicBezTo>
                    <a:cubicBezTo>
                      <a:pt x="1227372" y="1239217"/>
                      <a:pt x="987972" y="1478617"/>
                      <a:pt x="692658" y="1478617"/>
                    </a:cubicBezTo>
                    <a:cubicBezTo>
                      <a:pt x="397344" y="1478617"/>
                      <a:pt x="157944" y="1239217"/>
                      <a:pt x="157944" y="943903"/>
                    </a:cubicBezTo>
                    <a:cubicBezTo>
                      <a:pt x="157944" y="648589"/>
                      <a:pt x="397344" y="409189"/>
                      <a:pt x="692658" y="409189"/>
                    </a:cubicBezTo>
                    <a:close/>
                    <a:moveTo>
                      <a:pt x="692658" y="367839"/>
                    </a:moveTo>
                    <a:cubicBezTo>
                      <a:pt x="374507" y="367839"/>
                      <a:pt x="116594" y="625752"/>
                      <a:pt x="116594" y="943903"/>
                    </a:cubicBezTo>
                    <a:cubicBezTo>
                      <a:pt x="116594" y="1262054"/>
                      <a:pt x="374507" y="1519967"/>
                      <a:pt x="692658" y="1519967"/>
                    </a:cubicBezTo>
                    <a:cubicBezTo>
                      <a:pt x="1010809" y="1519967"/>
                      <a:pt x="1268722" y="1262054"/>
                      <a:pt x="1268722" y="943903"/>
                    </a:cubicBezTo>
                    <a:cubicBezTo>
                      <a:pt x="1268722" y="625752"/>
                      <a:pt x="1010809" y="367839"/>
                      <a:pt x="692658" y="367839"/>
                    </a:cubicBezTo>
                    <a:close/>
                    <a:moveTo>
                      <a:pt x="453480" y="72008"/>
                    </a:moveTo>
                    <a:lnTo>
                      <a:pt x="453480" y="296230"/>
                    </a:lnTo>
                    <a:cubicBezTo>
                      <a:pt x="527423" y="266333"/>
                      <a:pt x="608279" y="251245"/>
                      <a:pt x="692659" y="251245"/>
                    </a:cubicBezTo>
                    <a:cubicBezTo>
                      <a:pt x="786546" y="251245"/>
                      <a:pt x="876070" y="269925"/>
                      <a:pt x="957536" y="304207"/>
                    </a:cubicBezTo>
                    <a:lnTo>
                      <a:pt x="957536" y="72008"/>
                    </a:lnTo>
                    <a:close/>
                    <a:moveTo>
                      <a:pt x="381472" y="0"/>
                    </a:moveTo>
                    <a:lnTo>
                      <a:pt x="1029544" y="0"/>
                    </a:lnTo>
                    <a:lnTo>
                      <a:pt x="1029544" y="72008"/>
                    </a:lnTo>
                    <a:lnTo>
                      <a:pt x="1029544" y="342191"/>
                    </a:lnTo>
                    <a:cubicBezTo>
                      <a:pt x="1242479" y="458018"/>
                      <a:pt x="1385318" y="684280"/>
                      <a:pt x="1385318" y="943904"/>
                    </a:cubicBezTo>
                    <a:cubicBezTo>
                      <a:pt x="1385318" y="1326449"/>
                      <a:pt x="1075204" y="1636563"/>
                      <a:pt x="692659" y="1636563"/>
                    </a:cubicBezTo>
                    <a:cubicBezTo>
                      <a:pt x="310114" y="1636563"/>
                      <a:pt x="0" y="1326449"/>
                      <a:pt x="0" y="943904"/>
                    </a:cubicBezTo>
                    <a:cubicBezTo>
                      <a:pt x="0" y="673806"/>
                      <a:pt x="154597" y="439816"/>
                      <a:pt x="381472" y="328243"/>
                    </a:cubicBezTo>
                    <a:lnTo>
                      <a:pt x="381472" y="72008"/>
                    </a:lnTo>
                    <a:close/>
                  </a:path>
                </a:pathLst>
              </a:custGeom>
              <a:blipFill dpi="0" rotWithShape="1">
                <a:blip r:embed="rId3"/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  <p:sp>
            <p:nvSpPr>
              <p:cNvPr id="56" name="矩形 27"/>
              <p:cNvSpPr/>
              <p:nvPr/>
            </p:nvSpPr>
            <p:spPr>
              <a:xfrm>
                <a:off x="4393306" y="1591543"/>
                <a:ext cx="689223" cy="1027832"/>
              </a:xfrm>
              <a:custGeom>
                <a:avLst/>
                <a:gdLst/>
                <a:ahLst/>
                <a:cxnLst/>
                <a:rect l="l" t="t" r="r" b="b"/>
                <a:pathLst>
                  <a:path w="689223" h="1027832">
                    <a:moveTo>
                      <a:pt x="439813" y="108968"/>
                    </a:moveTo>
                    <a:cubicBezTo>
                      <a:pt x="399126" y="108968"/>
                      <a:pt x="366143" y="141951"/>
                      <a:pt x="366143" y="182638"/>
                    </a:cubicBezTo>
                    <a:cubicBezTo>
                      <a:pt x="366143" y="223325"/>
                      <a:pt x="399126" y="256308"/>
                      <a:pt x="439813" y="256308"/>
                    </a:cubicBezTo>
                    <a:cubicBezTo>
                      <a:pt x="480500" y="256308"/>
                      <a:pt x="513483" y="223325"/>
                      <a:pt x="513483" y="182638"/>
                    </a:cubicBezTo>
                    <a:cubicBezTo>
                      <a:pt x="513483" y="141951"/>
                      <a:pt x="480500" y="108968"/>
                      <a:pt x="439813" y="108968"/>
                    </a:cubicBezTo>
                    <a:close/>
                    <a:moveTo>
                      <a:pt x="311944" y="0"/>
                    </a:moveTo>
                    <a:lnTo>
                      <a:pt x="689223" y="0"/>
                    </a:lnTo>
                    <a:lnTo>
                      <a:pt x="372517" y="1025450"/>
                    </a:lnTo>
                    <a:lnTo>
                      <a:pt x="0" y="1027832"/>
                    </a:lnTo>
                    <a:close/>
                  </a:path>
                </a:pathLst>
              </a:custGeom>
              <a:blipFill dpi="0" rotWithShape="1"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宋体"/>
                  <a:cs typeface="+mn-cs"/>
                </a:endParaRPr>
              </a:p>
            </p:txBody>
          </p:sp>
        </p:grpSp>
        <p:sp>
          <p:nvSpPr>
            <p:cNvPr id="53" name="TextBox 39"/>
            <p:cNvSpPr txBox="1"/>
            <p:nvPr/>
          </p:nvSpPr>
          <p:spPr>
            <a:xfrm>
              <a:off x="6690373" y="2583944"/>
              <a:ext cx="73289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Impact" pitchFamily="34" charset="0"/>
                  <a:ea typeface="宋体"/>
                </a:rPr>
                <a:t>03</a:t>
              </a:r>
              <a:endParaRPr kumimoji="0" lang="zh-CN" alt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Impact" pitchFamily="34" charset="0"/>
                <a:ea typeface="宋体"/>
              </a:endParaRPr>
            </a:p>
          </p:txBody>
        </p:sp>
      </p:grpSp>
      <p:sp>
        <p:nvSpPr>
          <p:cNvPr id="57" name="矩形 1"/>
          <p:cNvSpPr>
            <a:spLocks noChangeArrowheads="1"/>
          </p:cNvSpPr>
          <p:nvPr/>
        </p:nvSpPr>
        <p:spPr bwMode="auto">
          <a:xfrm>
            <a:off x="2827929" y="3970500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矩形 1"/>
          <p:cNvSpPr>
            <a:spLocks noChangeArrowheads="1"/>
          </p:cNvSpPr>
          <p:nvPr/>
        </p:nvSpPr>
        <p:spPr bwMode="auto">
          <a:xfrm>
            <a:off x="5347065" y="3970500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1"/>
          <p:cNvSpPr>
            <a:spLocks noChangeArrowheads="1"/>
          </p:cNvSpPr>
          <p:nvPr/>
        </p:nvSpPr>
        <p:spPr bwMode="auto">
          <a:xfrm>
            <a:off x="7866201" y="3970500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8834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2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3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5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/>
          <p:bldP spid="58" grpId="0"/>
          <p:bldP spid="5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7" grpId="0"/>
          <p:bldP spid="58" grpId="0"/>
          <p:bldP spid="59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756086" y="1937487"/>
            <a:ext cx="23776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zh-CN" altLang="en-US" sz="2400" b="1" dirty="0">
                <a:blipFill>
                  <a:blip r:embed="rId3"/>
                  <a:stretch>
                    <a:fillRect/>
                  </a:stretch>
                </a:blip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这里可以是标题</a:t>
            </a:r>
            <a:endParaRPr lang="en-US" altLang="zh-CN" sz="2400" b="1" dirty="0">
              <a:blipFill>
                <a:blip r:embed="rId3"/>
                <a:stretch>
                  <a:fillRect/>
                </a:stretch>
              </a:blip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158988" y="2034387"/>
            <a:ext cx="3354496" cy="2392190"/>
            <a:chOff x="775946" y="1904320"/>
            <a:chExt cx="5320054" cy="3793888"/>
          </a:xfrm>
        </p:grpSpPr>
        <p:sp>
          <p:nvSpPr>
            <p:cNvPr id="6" name="任意多边形 7"/>
            <p:cNvSpPr/>
            <p:nvPr/>
          </p:nvSpPr>
          <p:spPr>
            <a:xfrm>
              <a:off x="1598994" y="2145314"/>
              <a:ext cx="3611880" cy="1927860"/>
            </a:xfrm>
            <a:custGeom>
              <a:avLst/>
              <a:gdLst>
                <a:gd name="connsiteX0" fmla="*/ 7620 w 3611880"/>
                <a:gd name="connsiteY0" fmla="*/ 0 h 1927860"/>
                <a:gd name="connsiteX1" fmla="*/ 0 w 3611880"/>
                <a:gd name="connsiteY1" fmla="*/ 1859280 h 1927860"/>
                <a:gd name="connsiteX2" fmla="*/ 15240 w 3611880"/>
                <a:gd name="connsiteY2" fmla="*/ 1927860 h 1927860"/>
                <a:gd name="connsiteX3" fmla="*/ 3581400 w 3611880"/>
                <a:gd name="connsiteY3" fmla="*/ 1912620 h 1927860"/>
                <a:gd name="connsiteX4" fmla="*/ 3611880 w 3611880"/>
                <a:gd name="connsiteY4" fmla="*/ 1844040 h 1927860"/>
                <a:gd name="connsiteX5" fmla="*/ 3581400 w 3611880"/>
                <a:gd name="connsiteY5" fmla="*/ 15240 h 1927860"/>
                <a:gd name="connsiteX6" fmla="*/ 7620 w 3611880"/>
                <a:gd name="connsiteY6" fmla="*/ 0 h 1927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11880" h="1927860">
                  <a:moveTo>
                    <a:pt x="7620" y="0"/>
                  </a:moveTo>
                  <a:lnTo>
                    <a:pt x="0" y="1859280"/>
                  </a:lnTo>
                  <a:lnTo>
                    <a:pt x="15240" y="1927860"/>
                  </a:lnTo>
                  <a:lnTo>
                    <a:pt x="3581400" y="1912620"/>
                  </a:lnTo>
                  <a:lnTo>
                    <a:pt x="3611880" y="1844040"/>
                  </a:lnTo>
                  <a:lnTo>
                    <a:pt x="3581400" y="15240"/>
                  </a:lnTo>
                  <a:lnTo>
                    <a:pt x="7620" y="0"/>
                  </a:ln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775946" y="1904320"/>
              <a:ext cx="5320054" cy="3793888"/>
              <a:chOff x="3154364" y="2608264"/>
              <a:chExt cx="4337050" cy="3062288"/>
            </a:xfrm>
            <a:solidFill>
              <a:schemeClr val="bg1"/>
            </a:solidFill>
          </p:grpSpPr>
          <p:sp>
            <p:nvSpPr>
              <p:cNvPr id="8" name="Freeform 28"/>
              <p:cNvSpPr>
                <a:spLocks noEditPoints="1"/>
              </p:cNvSpPr>
              <p:nvPr/>
            </p:nvSpPr>
            <p:spPr bwMode="auto">
              <a:xfrm>
                <a:off x="3775076" y="2779714"/>
                <a:ext cx="3013075" cy="1584325"/>
              </a:xfrm>
              <a:custGeom>
                <a:avLst/>
                <a:gdLst>
                  <a:gd name="T0" fmla="*/ 1641 w 1898"/>
                  <a:gd name="T1" fmla="*/ 31 h 998"/>
                  <a:gd name="T2" fmla="*/ 1035 w 1898"/>
                  <a:gd name="T3" fmla="*/ 28 h 998"/>
                  <a:gd name="T4" fmla="*/ 376 w 1898"/>
                  <a:gd name="T5" fmla="*/ 23 h 998"/>
                  <a:gd name="T6" fmla="*/ 101 w 1898"/>
                  <a:gd name="T7" fmla="*/ 1 h 998"/>
                  <a:gd name="T8" fmla="*/ 462 w 1898"/>
                  <a:gd name="T9" fmla="*/ 3 h 998"/>
                  <a:gd name="T10" fmla="*/ 1135 w 1898"/>
                  <a:gd name="T11" fmla="*/ 6 h 998"/>
                  <a:gd name="T12" fmla="*/ 1712 w 1898"/>
                  <a:gd name="T13" fmla="*/ 11 h 998"/>
                  <a:gd name="T14" fmla="*/ 1850 w 1898"/>
                  <a:gd name="T15" fmla="*/ 84 h 998"/>
                  <a:gd name="T16" fmla="*/ 1853 w 1898"/>
                  <a:gd name="T17" fmla="*/ 54 h 998"/>
                  <a:gd name="T18" fmla="*/ 1851 w 1898"/>
                  <a:gd name="T19" fmla="*/ 38 h 998"/>
                  <a:gd name="T20" fmla="*/ 1839 w 1898"/>
                  <a:gd name="T21" fmla="*/ 34 h 998"/>
                  <a:gd name="T22" fmla="*/ 1849 w 1898"/>
                  <a:gd name="T23" fmla="*/ 11 h 998"/>
                  <a:gd name="T24" fmla="*/ 1881 w 1898"/>
                  <a:gd name="T25" fmla="*/ 16 h 998"/>
                  <a:gd name="T26" fmla="*/ 1891 w 1898"/>
                  <a:gd name="T27" fmla="*/ 31 h 998"/>
                  <a:gd name="T28" fmla="*/ 1888 w 1898"/>
                  <a:gd name="T29" fmla="*/ 59 h 998"/>
                  <a:gd name="T30" fmla="*/ 1861 w 1898"/>
                  <a:gd name="T31" fmla="*/ 959 h 998"/>
                  <a:gd name="T32" fmla="*/ 1859 w 1898"/>
                  <a:gd name="T33" fmla="*/ 752 h 998"/>
                  <a:gd name="T34" fmla="*/ 1854 w 1898"/>
                  <a:gd name="T35" fmla="*/ 412 h 998"/>
                  <a:gd name="T36" fmla="*/ 1850 w 1898"/>
                  <a:gd name="T37" fmla="*/ 135 h 998"/>
                  <a:gd name="T38" fmla="*/ 1887 w 1898"/>
                  <a:gd name="T39" fmla="*/ 122 h 998"/>
                  <a:gd name="T40" fmla="*/ 1891 w 1898"/>
                  <a:gd name="T41" fmla="*/ 398 h 998"/>
                  <a:gd name="T42" fmla="*/ 1896 w 1898"/>
                  <a:gd name="T43" fmla="*/ 739 h 998"/>
                  <a:gd name="T44" fmla="*/ 1898 w 1898"/>
                  <a:gd name="T45" fmla="*/ 946 h 998"/>
                  <a:gd name="T46" fmla="*/ 1833 w 1898"/>
                  <a:gd name="T47" fmla="*/ 974 h 998"/>
                  <a:gd name="T48" fmla="*/ 1866 w 1898"/>
                  <a:gd name="T49" fmla="*/ 977 h 998"/>
                  <a:gd name="T50" fmla="*/ 1857 w 1898"/>
                  <a:gd name="T51" fmla="*/ 983 h 998"/>
                  <a:gd name="T52" fmla="*/ 1860 w 1898"/>
                  <a:gd name="T53" fmla="*/ 972 h 998"/>
                  <a:gd name="T54" fmla="*/ 1894 w 1898"/>
                  <a:gd name="T55" fmla="*/ 971 h 998"/>
                  <a:gd name="T56" fmla="*/ 1860 w 1898"/>
                  <a:gd name="T57" fmla="*/ 997 h 998"/>
                  <a:gd name="T58" fmla="*/ 1829 w 1898"/>
                  <a:gd name="T59" fmla="*/ 997 h 998"/>
                  <a:gd name="T60" fmla="*/ 1794 w 1898"/>
                  <a:gd name="T61" fmla="*/ 996 h 998"/>
                  <a:gd name="T62" fmla="*/ 235 w 1898"/>
                  <a:gd name="T63" fmla="*/ 974 h 998"/>
                  <a:gd name="T64" fmla="*/ 813 w 1898"/>
                  <a:gd name="T65" fmla="*/ 974 h 998"/>
                  <a:gd name="T66" fmla="*/ 1475 w 1898"/>
                  <a:gd name="T67" fmla="*/ 974 h 998"/>
                  <a:gd name="T68" fmla="*/ 1818 w 1898"/>
                  <a:gd name="T69" fmla="*/ 974 h 998"/>
                  <a:gd name="T70" fmla="*/ 1514 w 1898"/>
                  <a:gd name="T71" fmla="*/ 996 h 998"/>
                  <a:gd name="T72" fmla="*/ 867 w 1898"/>
                  <a:gd name="T73" fmla="*/ 996 h 998"/>
                  <a:gd name="T74" fmla="*/ 259 w 1898"/>
                  <a:gd name="T75" fmla="*/ 996 h 998"/>
                  <a:gd name="T76" fmla="*/ 7 w 1898"/>
                  <a:gd name="T77" fmla="*/ 936 h 998"/>
                  <a:gd name="T78" fmla="*/ 47 w 1898"/>
                  <a:gd name="T79" fmla="*/ 949 h 998"/>
                  <a:gd name="T80" fmla="*/ 50 w 1898"/>
                  <a:gd name="T81" fmla="*/ 967 h 998"/>
                  <a:gd name="T82" fmla="*/ 66 w 1898"/>
                  <a:gd name="T83" fmla="*/ 973 h 998"/>
                  <a:gd name="T84" fmla="*/ 71 w 1898"/>
                  <a:gd name="T85" fmla="*/ 996 h 998"/>
                  <a:gd name="T86" fmla="*/ 28 w 1898"/>
                  <a:gd name="T87" fmla="*/ 992 h 998"/>
                  <a:gd name="T88" fmla="*/ 11 w 1898"/>
                  <a:gd name="T89" fmla="*/ 978 h 998"/>
                  <a:gd name="T90" fmla="*/ 9 w 1898"/>
                  <a:gd name="T91" fmla="*/ 953 h 998"/>
                  <a:gd name="T92" fmla="*/ 46 w 1898"/>
                  <a:gd name="T93" fmla="*/ 50 h 998"/>
                  <a:gd name="T94" fmla="*/ 40 w 1898"/>
                  <a:gd name="T95" fmla="*/ 234 h 998"/>
                  <a:gd name="T96" fmla="*/ 38 w 1898"/>
                  <a:gd name="T97" fmla="*/ 565 h 998"/>
                  <a:gd name="T98" fmla="*/ 42 w 1898"/>
                  <a:gd name="T99" fmla="*/ 851 h 998"/>
                  <a:gd name="T100" fmla="*/ 6 w 1898"/>
                  <a:gd name="T101" fmla="*/ 904 h 998"/>
                  <a:gd name="T102" fmla="*/ 1 w 1898"/>
                  <a:gd name="T103" fmla="*/ 652 h 998"/>
                  <a:gd name="T104" fmla="*/ 1 w 1898"/>
                  <a:gd name="T105" fmla="*/ 314 h 998"/>
                  <a:gd name="T106" fmla="*/ 6 w 1898"/>
                  <a:gd name="T107" fmla="*/ 81 h 998"/>
                  <a:gd name="T108" fmla="*/ 65 w 1898"/>
                  <a:gd name="T109" fmla="*/ 23 h 998"/>
                  <a:gd name="T110" fmla="*/ 31 w 1898"/>
                  <a:gd name="T111" fmla="*/ 22 h 998"/>
                  <a:gd name="T112" fmla="*/ 52 w 1898"/>
                  <a:gd name="T113" fmla="*/ 12 h 998"/>
                  <a:gd name="T114" fmla="*/ 48 w 1898"/>
                  <a:gd name="T115" fmla="*/ 36 h 998"/>
                  <a:gd name="T116" fmla="*/ 12 w 1898"/>
                  <a:gd name="T117" fmla="*/ 41 h 998"/>
                  <a:gd name="T118" fmla="*/ 16 w 1898"/>
                  <a:gd name="T119" fmla="*/ 19 h 998"/>
                  <a:gd name="T120" fmla="*/ 58 w 1898"/>
                  <a:gd name="T121" fmla="*/ 0 h 998"/>
                  <a:gd name="T122" fmla="*/ 101 w 1898"/>
                  <a:gd name="T123" fmla="*/ 1 h 9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898" h="998">
                    <a:moveTo>
                      <a:pt x="1839" y="11"/>
                    </a:moveTo>
                    <a:lnTo>
                      <a:pt x="1816" y="32"/>
                    </a:lnTo>
                    <a:lnTo>
                      <a:pt x="1816" y="32"/>
                    </a:lnTo>
                    <a:lnTo>
                      <a:pt x="1806" y="32"/>
                    </a:lnTo>
                    <a:lnTo>
                      <a:pt x="1788" y="32"/>
                    </a:lnTo>
                    <a:lnTo>
                      <a:pt x="1762" y="32"/>
                    </a:lnTo>
                    <a:lnTo>
                      <a:pt x="1728" y="32"/>
                    </a:lnTo>
                    <a:lnTo>
                      <a:pt x="1688" y="31"/>
                    </a:lnTo>
                    <a:lnTo>
                      <a:pt x="1641" y="31"/>
                    </a:lnTo>
                    <a:lnTo>
                      <a:pt x="1589" y="31"/>
                    </a:lnTo>
                    <a:lnTo>
                      <a:pt x="1532" y="31"/>
                    </a:lnTo>
                    <a:lnTo>
                      <a:pt x="1469" y="30"/>
                    </a:lnTo>
                    <a:lnTo>
                      <a:pt x="1404" y="30"/>
                    </a:lnTo>
                    <a:lnTo>
                      <a:pt x="1335" y="29"/>
                    </a:lnTo>
                    <a:lnTo>
                      <a:pt x="1263" y="29"/>
                    </a:lnTo>
                    <a:lnTo>
                      <a:pt x="1188" y="29"/>
                    </a:lnTo>
                    <a:lnTo>
                      <a:pt x="1111" y="28"/>
                    </a:lnTo>
                    <a:lnTo>
                      <a:pt x="1035" y="28"/>
                    </a:lnTo>
                    <a:lnTo>
                      <a:pt x="956" y="26"/>
                    </a:lnTo>
                    <a:lnTo>
                      <a:pt x="879" y="26"/>
                    </a:lnTo>
                    <a:lnTo>
                      <a:pt x="801" y="25"/>
                    </a:lnTo>
                    <a:lnTo>
                      <a:pt x="724" y="25"/>
                    </a:lnTo>
                    <a:lnTo>
                      <a:pt x="650" y="25"/>
                    </a:lnTo>
                    <a:lnTo>
                      <a:pt x="576" y="24"/>
                    </a:lnTo>
                    <a:lnTo>
                      <a:pt x="506" y="24"/>
                    </a:lnTo>
                    <a:lnTo>
                      <a:pt x="439" y="24"/>
                    </a:lnTo>
                    <a:lnTo>
                      <a:pt x="376" y="23"/>
                    </a:lnTo>
                    <a:lnTo>
                      <a:pt x="318" y="23"/>
                    </a:lnTo>
                    <a:lnTo>
                      <a:pt x="264" y="23"/>
                    </a:lnTo>
                    <a:lnTo>
                      <a:pt x="216" y="23"/>
                    </a:lnTo>
                    <a:lnTo>
                      <a:pt x="175" y="23"/>
                    </a:lnTo>
                    <a:lnTo>
                      <a:pt x="139" y="22"/>
                    </a:lnTo>
                    <a:lnTo>
                      <a:pt x="110" y="22"/>
                    </a:lnTo>
                    <a:lnTo>
                      <a:pt x="90" y="22"/>
                    </a:lnTo>
                    <a:lnTo>
                      <a:pt x="78" y="23"/>
                    </a:lnTo>
                    <a:lnTo>
                      <a:pt x="101" y="1"/>
                    </a:lnTo>
                    <a:lnTo>
                      <a:pt x="114" y="1"/>
                    </a:lnTo>
                    <a:lnTo>
                      <a:pt x="134" y="0"/>
                    </a:lnTo>
                    <a:lnTo>
                      <a:pt x="161" y="1"/>
                    </a:lnTo>
                    <a:lnTo>
                      <a:pt x="197" y="1"/>
                    </a:lnTo>
                    <a:lnTo>
                      <a:pt x="239" y="1"/>
                    </a:lnTo>
                    <a:lnTo>
                      <a:pt x="288" y="1"/>
                    </a:lnTo>
                    <a:lnTo>
                      <a:pt x="340" y="1"/>
                    </a:lnTo>
                    <a:lnTo>
                      <a:pt x="400" y="1"/>
                    </a:lnTo>
                    <a:lnTo>
                      <a:pt x="462" y="3"/>
                    </a:lnTo>
                    <a:lnTo>
                      <a:pt x="529" y="3"/>
                    </a:lnTo>
                    <a:lnTo>
                      <a:pt x="599" y="3"/>
                    </a:lnTo>
                    <a:lnTo>
                      <a:pt x="672" y="4"/>
                    </a:lnTo>
                    <a:lnTo>
                      <a:pt x="747" y="4"/>
                    </a:lnTo>
                    <a:lnTo>
                      <a:pt x="824" y="5"/>
                    </a:lnTo>
                    <a:lnTo>
                      <a:pt x="901" y="5"/>
                    </a:lnTo>
                    <a:lnTo>
                      <a:pt x="980" y="5"/>
                    </a:lnTo>
                    <a:lnTo>
                      <a:pt x="1058" y="6"/>
                    </a:lnTo>
                    <a:lnTo>
                      <a:pt x="1135" y="6"/>
                    </a:lnTo>
                    <a:lnTo>
                      <a:pt x="1212" y="7"/>
                    </a:lnTo>
                    <a:lnTo>
                      <a:pt x="1286" y="7"/>
                    </a:lnTo>
                    <a:lnTo>
                      <a:pt x="1358" y="9"/>
                    </a:lnTo>
                    <a:lnTo>
                      <a:pt x="1428" y="9"/>
                    </a:lnTo>
                    <a:lnTo>
                      <a:pt x="1493" y="9"/>
                    </a:lnTo>
                    <a:lnTo>
                      <a:pt x="1555" y="10"/>
                    </a:lnTo>
                    <a:lnTo>
                      <a:pt x="1613" y="10"/>
                    </a:lnTo>
                    <a:lnTo>
                      <a:pt x="1665" y="10"/>
                    </a:lnTo>
                    <a:lnTo>
                      <a:pt x="1712" y="11"/>
                    </a:lnTo>
                    <a:lnTo>
                      <a:pt x="1751" y="11"/>
                    </a:lnTo>
                    <a:lnTo>
                      <a:pt x="1785" y="11"/>
                    </a:lnTo>
                    <a:lnTo>
                      <a:pt x="1811" y="11"/>
                    </a:lnTo>
                    <a:lnTo>
                      <a:pt x="1830" y="11"/>
                    </a:lnTo>
                    <a:lnTo>
                      <a:pt x="1839" y="11"/>
                    </a:lnTo>
                    <a:lnTo>
                      <a:pt x="1839" y="11"/>
                    </a:lnTo>
                    <a:lnTo>
                      <a:pt x="1839" y="11"/>
                    </a:lnTo>
                    <a:close/>
                    <a:moveTo>
                      <a:pt x="1887" y="71"/>
                    </a:moveTo>
                    <a:lnTo>
                      <a:pt x="1850" y="84"/>
                    </a:lnTo>
                    <a:lnTo>
                      <a:pt x="1850" y="84"/>
                    </a:lnTo>
                    <a:lnTo>
                      <a:pt x="1850" y="79"/>
                    </a:lnTo>
                    <a:lnTo>
                      <a:pt x="1850" y="75"/>
                    </a:lnTo>
                    <a:lnTo>
                      <a:pt x="1851" y="71"/>
                    </a:lnTo>
                    <a:lnTo>
                      <a:pt x="1851" y="67"/>
                    </a:lnTo>
                    <a:lnTo>
                      <a:pt x="1851" y="63"/>
                    </a:lnTo>
                    <a:lnTo>
                      <a:pt x="1853" y="60"/>
                    </a:lnTo>
                    <a:lnTo>
                      <a:pt x="1853" y="57"/>
                    </a:lnTo>
                    <a:lnTo>
                      <a:pt x="1853" y="54"/>
                    </a:lnTo>
                    <a:lnTo>
                      <a:pt x="1854" y="52"/>
                    </a:lnTo>
                    <a:lnTo>
                      <a:pt x="1854" y="49"/>
                    </a:lnTo>
                    <a:lnTo>
                      <a:pt x="1854" y="47"/>
                    </a:lnTo>
                    <a:lnTo>
                      <a:pt x="1854" y="44"/>
                    </a:lnTo>
                    <a:lnTo>
                      <a:pt x="1854" y="43"/>
                    </a:lnTo>
                    <a:lnTo>
                      <a:pt x="1853" y="42"/>
                    </a:lnTo>
                    <a:lnTo>
                      <a:pt x="1853" y="40"/>
                    </a:lnTo>
                    <a:lnTo>
                      <a:pt x="1853" y="38"/>
                    </a:lnTo>
                    <a:lnTo>
                      <a:pt x="1851" y="38"/>
                    </a:lnTo>
                    <a:lnTo>
                      <a:pt x="1851" y="37"/>
                    </a:lnTo>
                    <a:lnTo>
                      <a:pt x="1850" y="36"/>
                    </a:lnTo>
                    <a:lnTo>
                      <a:pt x="1849" y="36"/>
                    </a:lnTo>
                    <a:lnTo>
                      <a:pt x="1849" y="35"/>
                    </a:lnTo>
                    <a:lnTo>
                      <a:pt x="1848" y="35"/>
                    </a:lnTo>
                    <a:lnTo>
                      <a:pt x="1845" y="35"/>
                    </a:lnTo>
                    <a:lnTo>
                      <a:pt x="1844" y="34"/>
                    </a:lnTo>
                    <a:lnTo>
                      <a:pt x="1842" y="34"/>
                    </a:lnTo>
                    <a:lnTo>
                      <a:pt x="1839" y="34"/>
                    </a:lnTo>
                    <a:lnTo>
                      <a:pt x="1837" y="34"/>
                    </a:lnTo>
                    <a:lnTo>
                      <a:pt x="1833" y="32"/>
                    </a:lnTo>
                    <a:lnTo>
                      <a:pt x="1830" y="32"/>
                    </a:lnTo>
                    <a:lnTo>
                      <a:pt x="1825" y="32"/>
                    </a:lnTo>
                    <a:lnTo>
                      <a:pt x="1822" y="32"/>
                    </a:lnTo>
                    <a:lnTo>
                      <a:pt x="1816" y="32"/>
                    </a:lnTo>
                    <a:lnTo>
                      <a:pt x="1839" y="11"/>
                    </a:lnTo>
                    <a:lnTo>
                      <a:pt x="1844" y="11"/>
                    </a:lnTo>
                    <a:lnTo>
                      <a:pt x="1849" y="11"/>
                    </a:lnTo>
                    <a:lnTo>
                      <a:pt x="1854" y="11"/>
                    </a:lnTo>
                    <a:lnTo>
                      <a:pt x="1859" y="11"/>
                    </a:lnTo>
                    <a:lnTo>
                      <a:pt x="1862" y="12"/>
                    </a:lnTo>
                    <a:lnTo>
                      <a:pt x="1866" y="12"/>
                    </a:lnTo>
                    <a:lnTo>
                      <a:pt x="1869" y="12"/>
                    </a:lnTo>
                    <a:lnTo>
                      <a:pt x="1873" y="13"/>
                    </a:lnTo>
                    <a:lnTo>
                      <a:pt x="1876" y="13"/>
                    </a:lnTo>
                    <a:lnTo>
                      <a:pt x="1879" y="14"/>
                    </a:lnTo>
                    <a:lnTo>
                      <a:pt x="1881" y="16"/>
                    </a:lnTo>
                    <a:lnTo>
                      <a:pt x="1884" y="17"/>
                    </a:lnTo>
                    <a:lnTo>
                      <a:pt x="1885" y="18"/>
                    </a:lnTo>
                    <a:lnTo>
                      <a:pt x="1887" y="19"/>
                    </a:lnTo>
                    <a:lnTo>
                      <a:pt x="1888" y="22"/>
                    </a:lnTo>
                    <a:lnTo>
                      <a:pt x="1890" y="23"/>
                    </a:lnTo>
                    <a:lnTo>
                      <a:pt x="1890" y="25"/>
                    </a:lnTo>
                    <a:lnTo>
                      <a:pt x="1891" y="26"/>
                    </a:lnTo>
                    <a:lnTo>
                      <a:pt x="1891" y="29"/>
                    </a:lnTo>
                    <a:lnTo>
                      <a:pt x="1891" y="31"/>
                    </a:lnTo>
                    <a:lnTo>
                      <a:pt x="1891" y="34"/>
                    </a:lnTo>
                    <a:lnTo>
                      <a:pt x="1891" y="36"/>
                    </a:lnTo>
                    <a:lnTo>
                      <a:pt x="1891" y="38"/>
                    </a:lnTo>
                    <a:lnTo>
                      <a:pt x="1891" y="42"/>
                    </a:lnTo>
                    <a:lnTo>
                      <a:pt x="1890" y="44"/>
                    </a:lnTo>
                    <a:lnTo>
                      <a:pt x="1890" y="48"/>
                    </a:lnTo>
                    <a:lnTo>
                      <a:pt x="1890" y="52"/>
                    </a:lnTo>
                    <a:lnTo>
                      <a:pt x="1888" y="55"/>
                    </a:lnTo>
                    <a:lnTo>
                      <a:pt x="1888" y="59"/>
                    </a:lnTo>
                    <a:lnTo>
                      <a:pt x="1888" y="62"/>
                    </a:lnTo>
                    <a:lnTo>
                      <a:pt x="1887" y="67"/>
                    </a:lnTo>
                    <a:lnTo>
                      <a:pt x="1887" y="71"/>
                    </a:lnTo>
                    <a:lnTo>
                      <a:pt x="1887" y="71"/>
                    </a:lnTo>
                    <a:lnTo>
                      <a:pt x="1887" y="71"/>
                    </a:lnTo>
                    <a:close/>
                    <a:moveTo>
                      <a:pt x="1898" y="952"/>
                    </a:moveTo>
                    <a:lnTo>
                      <a:pt x="1861" y="965"/>
                    </a:lnTo>
                    <a:lnTo>
                      <a:pt x="1861" y="965"/>
                    </a:lnTo>
                    <a:lnTo>
                      <a:pt x="1861" y="959"/>
                    </a:lnTo>
                    <a:lnTo>
                      <a:pt x="1861" y="949"/>
                    </a:lnTo>
                    <a:lnTo>
                      <a:pt x="1861" y="935"/>
                    </a:lnTo>
                    <a:lnTo>
                      <a:pt x="1861" y="917"/>
                    </a:lnTo>
                    <a:lnTo>
                      <a:pt x="1861" y="897"/>
                    </a:lnTo>
                    <a:lnTo>
                      <a:pt x="1860" y="873"/>
                    </a:lnTo>
                    <a:lnTo>
                      <a:pt x="1860" y="847"/>
                    </a:lnTo>
                    <a:lnTo>
                      <a:pt x="1860" y="817"/>
                    </a:lnTo>
                    <a:lnTo>
                      <a:pt x="1860" y="786"/>
                    </a:lnTo>
                    <a:lnTo>
                      <a:pt x="1859" y="752"/>
                    </a:lnTo>
                    <a:lnTo>
                      <a:pt x="1859" y="718"/>
                    </a:lnTo>
                    <a:lnTo>
                      <a:pt x="1857" y="682"/>
                    </a:lnTo>
                    <a:lnTo>
                      <a:pt x="1857" y="644"/>
                    </a:lnTo>
                    <a:lnTo>
                      <a:pt x="1856" y="605"/>
                    </a:lnTo>
                    <a:lnTo>
                      <a:pt x="1856" y="567"/>
                    </a:lnTo>
                    <a:lnTo>
                      <a:pt x="1855" y="528"/>
                    </a:lnTo>
                    <a:lnTo>
                      <a:pt x="1855" y="488"/>
                    </a:lnTo>
                    <a:lnTo>
                      <a:pt x="1854" y="450"/>
                    </a:lnTo>
                    <a:lnTo>
                      <a:pt x="1854" y="412"/>
                    </a:lnTo>
                    <a:lnTo>
                      <a:pt x="1853" y="374"/>
                    </a:lnTo>
                    <a:lnTo>
                      <a:pt x="1853" y="338"/>
                    </a:lnTo>
                    <a:lnTo>
                      <a:pt x="1851" y="302"/>
                    </a:lnTo>
                    <a:lnTo>
                      <a:pt x="1851" y="269"/>
                    </a:lnTo>
                    <a:lnTo>
                      <a:pt x="1850" y="237"/>
                    </a:lnTo>
                    <a:lnTo>
                      <a:pt x="1850" y="208"/>
                    </a:lnTo>
                    <a:lnTo>
                      <a:pt x="1850" y="180"/>
                    </a:lnTo>
                    <a:lnTo>
                      <a:pt x="1850" y="157"/>
                    </a:lnTo>
                    <a:lnTo>
                      <a:pt x="1850" y="135"/>
                    </a:lnTo>
                    <a:lnTo>
                      <a:pt x="1850" y="116"/>
                    </a:lnTo>
                    <a:lnTo>
                      <a:pt x="1850" y="102"/>
                    </a:lnTo>
                    <a:lnTo>
                      <a:pt x="1850" y="91"/>
                    </a:lnTo>
                    <a:lnTo>
                      <a:pt x="1850" y="84"/>
                    </a:lnTo>
                    <a:lnTo>
                      <a:pt x="1887" y="71"/>
                    </a:lnTo>
                    <a:lnTo>
                      <a:pt x="1887" y="78"/>
                    </a:lnTo>
                    <a:lnTo>
                      <a:pt x="1887" y="89"/>
                    </a:lnTo>
                    <a:lnTo>
                      <a:pt x="1887" y="103"/>
                    </a:lnTo>
                    <a:lnTo>
                      <a:pt x="1887" y="122"/>
                    </a:lnTo>
                    <a:lnTo>
                      <a:pt x="1887" y="142"/>
                    </a:lnTo>
                    <a:lnTo>
                      <a:pt x="1887" y="167"/>
                    </a:lnTo>
                    <a:lnTo>
                      <a:pt x="1887" y="195"/>
                    </a:lnTo>
                    <a:lnTo>
                      <a:pt x="1888" y="223"/>
                    </a:lnTo>
                    <a:lnTo>
                      <a:pt x="1888" y="256"/>
                    </a:lnTo>
                    <a:lnTo>
                      <a:pt x="1890" y="289"/>
                    </a:lnTo>
                    <a:lnTo>
                      <a:pt x="1890" y="324"/>
                    </a:lnTo>
                    <a:lnTo>
                      <a:pt x="1890" y="361"/>
                    </a:lnTo>
                    <a:lnTo>
                      <a:pt x="1891" y="398"/>
                    </a:lnTo>
                    <a:lnTo>
                      <a:pt x="1891" y="437"/>
                    </a:lnTo>
                    <a:lnTo>
                      <a:pt x="1892" y="475"/>
                    </a:lnTo>
                    <a:lnTo>
                      <a:pt x="1893" y="515"/>
                    </a:lnTo>
                    <a:lnTo>
                      <a:pt x="1893" y="554"/>
                    </a:lnTo>
                    <a:lnTo>
                      <a:pt x="1894" y="592"/>
                    </a:lnTo>
                    <a:lnTo>
                      <a:pt x="1894" y="631"/>
                    </a:lnTo>
                    <a:lnTo>
                      <a:pt x="1896" y="668"/>
                    </a:lnTo>
                    <a:lnTo>
                      <a:pt x="1896" y="705"/>
                    </a:lnTo>
                    <a:lnTo>
                      <a:pt x="1896" y="739"/>
                    </a:lnTo>
                    <a:lnTo>
                      <a:pt x="1897" y="773"/>
                    </a:lnTo>
                    <a:lnTo>
                      <a:pt x="1897" y="804"/>
                    </a:lnTo>
                    <a:lnTo>
                      <a:pt x="1898" y="832"/>
                    </a:lnTo>
                    <a:lnTo>
                      <a:pt x="1898" y="860"/>
                    </a:lnTo>
                    <a:lnTo>
                      <a:pt x="1898" y="884"/>
                    </a:lnTo>
                    <a:lnTo>
                      <a:pt x="1898" y="904"/>
                    </a:lnTo>
                    <a:lnTo>
                      <a:pt x="1898" y="922"/>
                    </a:lnTo>
                    <a:lnTo>
                      <a:pt x="1898" y="936"/>
                    </a:lnTo>
                    <a:lnTo>
                      <a:pt x="1898" y="946"/>
                    </a:lnTo>
                    <a:lnTo>
                      <a:pt x="1898" y="952"/>
                    </a:lnTo>
                    <a:lnTo>
                      <a:pt x="1898" y="952"/>
                    </a:lnTo>
                    <a:lnTo>
                      <a:pt x="1898" y="952"/>
                    </a:lnTo>
                    <a:close/>
                    <a:moveTo>
                      <a:pt x="1794" y="996"/>
                    </a:moveTo>
                    <a:lnTo>
                      <a:pt x="1818" y="974"/>
                    </a:lnTo>
                    <a:lnTo>
                      <a:pt x="1818" y="974"/>
                    </a:lnTo>
                    <a:lnTo>
                      <a:pt x="1823" y="974"/>
                    </a:lnTo>
                    <a:lnTo>
                      <a:pt x="1829" y="974"/>
                    </a:lnTo>
                    <a:lnTo>
                      <a:pt x="1833" y="974"/>
                    </a:lnTo>
                    <a:lnTo>
                      <a:pt x="1838" y="974"/>
                    </a:lnTo>
                    <a:lnTo>
                      <a:pt x="1843" y="974"/>
                    </a:lnTo>
                    <a:lnTo>
                      <a:pt x="1847" y="976"/>
                    </a:lnTo>
                    <a:lnTo>
                      <a:pt x="1850" y="976"/>
                    </a:lnTo>
                    <a:lnTo>
                      <a:pt x="1854" y="976"/>
                    </a:lnTo>
                    <a:lnTo>
                      <a:pt x="1857" y="976"/>
                    </a:lnTo>
                    <a:lnTo>
                      <a:pt x="1861" y="977"/>
                    </a:lnTo>
                    <a:lnTo>
                      <a:pt x="1863" y="977"/>
                    </a:lnTo>
                    <a:lnTo>
                      <a:pt x="1866" y="977"/>
                    </a:lnTo>
                    <a:lnTo>
                      <a:pt x="1868" y="977"/>
                    </a:lnTo>
                    <a:lnTo>
                      <a:pt x="1869" y="977"/>
                    </a:lnTo>
                    <a:lnTo>
                      <a:pt x="1870" y="977"/>
                    </a:lnTo>
                    <a:lnTo>
                      <a:pt x="1870" y="977"/>
                    </a:lnTo>
                    <a:lnTo>
                      <a:pt x="1870" y="977"/>
                    </a:lnTo>
                    <a:lnTo>
                      <a:pt x="1868" y="977"/>
                    </a:lnTo>
                    <a:lnTo>
                      <a:pt x="1864" y="979"/>
                    </a:lnTo>
                    <a:lnTo>
                      <a:pt x="1861" y="980"/>
                    </a:lnTo>
                    <a:lnTo>
                      <a:pt x="1857" y="983"/>
                    </a:lnTo>
                    <a:lnTo>
                      <a:pt x="1856" y="984"/>
                    </a:lnTo>
                    <a:lnTo>
                      <a:pt x="1856" y="984"/>
                    </a:lnTo>
                    <a:lnTo>
                      <a:pt x="1856" y="984"/>
                    </a:lnTo>
                    <a:lnTo>
                      <a:pt x="1857" y="983"/>
                    </a:lnTo>
                    <a:lnTo>
                      <a:pt x="1857" y="982"/>
                    </a:lnTo>
                    <a:lnTo>
                      <a:pt x="1859" y="979"/>
                    </a:lnTo>
                    <a:lnTo>
                      <a:pt x="1859" y="977"/>
                    </a:lnTo>
                    <a:lnTo>
                      <a:pt x="1860" y="974"/>
                    </a:lnTo>
                    <a:lnTo>
                      <a:pt x="1860" y="972"/>
                    </a:lnTo>
                    <a:lnTo>
                      <a:pt x="1860" y="968"/>
                    </a:lnTo>
                    <a:lnTo>
                      <a:pt x="1861" y="965"/>
                    </a:lnTo>
                    <a:lnTo>
                      <a:pt x="1898" y="952"/>
                    </a:lnTo>
                    <a:lnTo>
                      <a:pt x="1898" y="956"/>
                    </a:lnTo>
                    <a:lnTo>
                      <a:pt x="1897" y="959"/>
                    </a:lnTo>
                    <a:lnTo>
                      <a:pt x="1897" y="962"/>
                    </a:lnTo>
                    <a:lnTo>
                      <a:pt x="1896" y="966"/>
                    </a:lnTo>
                    <a:lnTo>
                      <a:pt x="1896" y="968"/>
                    </a:lnTo>
                    <a:lnTo>
                      <a:pt x="1894" y="971"/>
                    </a:lnTo>
                    <a:lnTo>
                      <a:pt x="1893" y="973"/>
                    </a:lnTo>
                    <a:lnTo>
                      <a:pt x="1892" y="976"/>
                    </a:lnTo>
                    <a:lnTo>
                      <a:pt x="1891" y="979"/>
                    </a:lnTo>
                    <a:lnTo>
                      <a:pt x="1888" y="982"/>
                    </a:lnTo>
                    <a:lnTo>
                      <a:pt x="1884" y="985"/>
                    </a:lnTo>
                    <a:lnTo>
                      <a:pt x="1879" y="989"/>
                    </a:lnTo>
                    <a:lnTo>
                      <a:pt x="1872" y="992"/>
                    </a:lnTo>
                    <a:lnTo>
                      <a:pt x="1864" y="995"/>
                    </a:lnTo>
                    <a:lnTo>
                      <a:pt x="1860" y="997"/>
                    </a:lnTo>
                    <a:lnTo>
                      <a:pt x="1855" y="997"/>
                    </a:lnTo>
                    <a:lnTo>
                      <a:pt x="1851" y="998"/>
                    </a:lnTo>
                    <a:lnTo>
                      <a:pt x="1848" y="998"/>
                    </a:lnTo>
                    <a:lnTo>
                      <a:pt x="1844" y="998"/>
                    </a:lnTo>
                    <a:lnTo>
                      <a:pt x="1841" y="998"/>
                    </a:lnTo>
                    <a:lnTo>
                      <a:pt x="1838" y="998"/>
                    </a:lnTo>
                    <a:lnTo>
                      <a:pt x="1835" y="997"/>
                    </a:lnTo>
                    <a:lnTo>
                      <a:pt x="1831" y="997"/>
                    </a:lnTo>
                    <a:lnTo>
                      <a:pt x="1829" y="997"/>
                    </a:lnTo>
                    <a:lnTo>
                      <a:pt x="1825" y="997"/>
                    </a:lnTo>
                    <a:lnTo>
                      <a:pt x="1820" y="997"/>
                    </a:lnTo>
                    <a:lnTo>
                      <a:pt x="1817" y="996"/>
                    </a:lnTo>
                    <a:lnTo>
                      <a:pt x="1813" y="996"/>
                    </a:lnTo>
                    <a:lnTo>
                      <a:pt x="1808" y="996"/>
                    </a:lnTo>
                    <a:lnTo>
                      <a:pt x="1804" y="996"/>
                    </a:lnTo>
                    <a:lnTo>
                      <a:pt x="1800" y="996"/>
                    </a:lnTo>
                    <a:lnTo>
                      <a:pt x="1794" y="996"/>
                    </a:lnTo>
                    <a:lnTo>
                      <a:pt x="1794" y="996"/>
                    </a:lnTo>
                    <a:lnTo>
                      <a:pt x="1794" y="996"/>
                    </a:lnTo>
                    <a:close/>
                    <a:moveTo>
                      <a:pt x="78" y="996"/>
                    </a:moveTo>
                    <a:lnTo>
                      <a:pt x="102" y="974"/>
                    </a:lnTo>
                    <a:lnTo>
                      <a:pt x="102" y="974"/>
                    </a:lnTo>
                    <a:lnTo>
                      <a:pt x="112" y="974"/>
                    </a:lnTo>
                    <a:lnTo>
                      <a:pt x="133" y="974"/>
                    </a:lnTo>
                    <a:lnTo>
                      <a:pt x="160" y="974"/>
                    </a:lnTo>
                    <a:lnTo>
                      <a:pt x="195" y="974"/>
                    </a:lnTo>
                    <a:lnTo>
                      <a:pt x="235" y="974"/>
                    </a:lnTo>
                    <a:lnTo>
                      <a:pt x="283" y="974"/>
                    </a:lnTo>
                    <a:lnTo>
                      <a:pt x="336" y="974"/>
                    </a:lnTo>
                    <a:lnTo>
                      <a:pt x="393" y="974"/>
                    </a:lnTo>
                    <a:lnTo>
                      <a:pt x="455" y="974"/>
                    </a:lnTo>
                    <a:lnTo>
                      <a:pt x="522" y="974"/>
                    </a:lnTo>
                    <a:lnTo>
                      <a:pt x="591" y="974"/>
                    </a:lnTo>
                    <a:lnTo>
                      <a:pt x="663" y="974"/>
                    </a:lnTo>
                    <a:lnTo>
                      <a:pt x="737" y="974"/>
                    </a:lnTo>
                    <a:lnTo>
                      <a:pt x="813" y="974"/>
                    </a:lnTo>
                    <a:lnTo>
                      <a:pt x="889" y="974"/>
                    </a:lnTo>
                    <a:lnTo>
                      <a:pt x="967" y="974"/>
                    </a:lnTo>
                    <a:lnTo>
                      <a:pt x="1043" y="974"/>
                    </a:lnTo>
                    <a:lnTo>
                      <a:pt x="1121" y="974"/>
                    </a:lnTo>
                    <a:lnTo>
                      <a:pt x="1196" y="974"/>
                    </a:lnTo>
                    <a:lnTo>
                      <a:pt x="1270" y="974"/>
                    </a:lnTo>
                    <a:lnTo>
                      <a:pt x="1341" y="974"/>
                    </a:lnTo>
                    <a:lnTo>
                      <a:pt x="1410" y="974"/>
                    </a:lnTo>
                    <a:lnTo>
                      <a:pt x="1475" y="974"/>
                    </a:lnTo>
                    <a:lnTo>
                      <a:pt x="1536" y="974"/>
                    </a:lnTo>
                    <a:lnTo>
                      <a:pt x="1592" y="974"/>
                    </a:lnTo>
                    <a:lnTo>
                      <a:pt x="1645" y="974"/>
                    </a:lnTo>
                    <a:lnTo>
                      <a:pt x="1690" y="974"/>
                    </a:lnTo>
                    <a:lnTo>
                      <a:pt x="1731" y="974"/>
                    </a:lnTo>
                    <a:lnTo>
                      <a:pt x="1764" y="974"/>
                    </a:lnTo>
                    <a:lnTo>
                      <a:pt x="1789" y="974"/>
                    </a:lnTo>
                    <a:lnTo>
                      <a:pt x="1808" y="974"/>
                    </a:lnTo>
                    <a:lnTo>
                      <a:pt x="1818" y="974"/>
                    </a:lnTo>
                    <a:lnTo>
                      <a:pt x="1794" y="996"/>
                    </a:lnTo>
                    <a:lnTo>
                      <a:pt x="1785" y="996"/>
                    </a:lnTo>
                    <a:lnTo>
                      <a:pt x="1767" y="996"/>
                    </a:lnTo>
                    <a:lnTo>
                      <a:pt x="1740" y="996"/>
                    </a:lnTo>
                    <a:lnTo>
                      <a:pt x="1708" y="996"/>
                    </a:lnTo>
                    <a:lnTo>
                      <a:pt x="1668" y="996"/>
                    </a:lnTo>
                    <a:lnTo>
                      <a:pt x="1621" y="996"/>
                    </a:lnTo>
                    <a:lnTo>
                      <a:pt x="1570" y="996"/>
                    </a:lnTo>
                    <a:lnTo>
                      <a:pt x="1514" y="996"/>
                    </a:lnTo>
                    <a:lnTo>
                      <a:pt x="1452" y="996"/>
                    </a:lnTo>
                    <a:lnTo>
                      <a:pt x="1387" y="996"/>
                    </a:lnTo>
                    <a:lnTo>
                      <a:pt x="1318" y="996"/>
                    </a:lnTo>
                    <a:lnTo>
                      <a:pt x="1246" y="996"/>
                    </a:lnTo>
                    <a:lnTo>
                      <a:pt x="1172" y="996"/>
                    </a:lnTo>
                    <a:lnTo>
                      <a:pt x="1097" y="996"/>
                    </a:lnTo>
                    <a:lnTo>
                      <a:pt x="1021" y="996"/>
                    </a:lnTo>
                    <a:lnTo>
                      <a:pt x="943" y="996"/>
                    </a:lnTo>
                    <a:lnTo>
                      <a:pt x="867" y="996"/>
                    </a:lnTo>
                    <a:lnTo>
                      <a:pt x="789" y="996"/>
                    </a:lnTo>
                    <a:lnTo>
                      <a:pt x="714" y="996"/>
                    </a:lnTo>
                    <a:lnTo>
                      <a:pt x="640" y="996"/>
                    </a:lnTo>
                    <a:lnTo>
                      <a:pt x="567" y="996"/>
                    </a:lnTo>
                    <a:lnTo>
                      <a:pt x="498" y="996"/>
                    </a:lnTo>
                    <a:lnTo>
                      <a:pt x="432" y="996"/>
                    </a:lnTo>
                    <a:lnTo>
                      <a:pt x="370" y="996"/>
                    </a:lnTo>
                    <a:lnTo>
                      <a:pt x="313" y="996"/>
                    </a:lnTo>
                    <a:lnTo>
                      <a:pt x="259" y="996"/>
                    </a:lnTo>
                    <a:lnTo>
                      <a:pt x="213" y="996"/>
                    </a:lnTo>
                    <a:lnTo>
                      <a:pt x="171" y="996"/>
                    </a:lnTo>
                    <a:lnTo>
                      <a:pt x="136" y="996"/>
                    </a:lnTo>
                    <a:lnTo>
                      <a:pt x="109" y="996"/>
                    </a:lnTo>
                    <a:lnTo>
                      <a:pt x="90" y="996"/>
                    </a:lnTo>
                    <a:lnTo>
                      <a:pt x="78" y="996"/>
                    </a:lnTo>
                    <a:lnTo>
                      <a:pt x="78" y="996"/>
                    </a:lnTo>
                    <a:lnTo>
                      <a:pt x="78" y="996"/>
                    </a:lnTo>
                    <a:close/>
                    <a:moveTo>
                      <a:pt x="7" y="936"/>
                    </a:moveTo>
                    <a:lnTo>
                      <a:pt x="44" y="922"/>
                    </a:lnTo>
                    <a:lnTo>
                      <a:pt x="44" y="922"/>
                    </a:lnTo>
                    <a:lnTo>
                      <a:pt x="46" y="927"/>
                    </a:lnTo>
                    <a:lnTo>
                      <a:pt x="46" y="931"/>
                    </a:lnTo>
                    <a:lnTo>
                      <a:pt x="46" y="935"/>
                    </a:lnTo>
                    <a:lnTo>
                      <a:pt x="47" y="939"/>
                    </a:lnTo>
                    <a:lnTo>
                      <a:pt x="47" y="942"/>
                    </a:lnTo>
                    <a:lnTo>
                      <a:pt x="47" y="946"/>
                    </a:lnTo>
                    <a:lnTo>
                      <a:pt x="47" y="949"/>
                    </a:lnTo>
                    <a:lnTo>
                      <a:pt x="47" y="952"/>
                    </a:lnTo>
                    <a:lnTo>
                      <a:pt x="47" y="955"/>
                    </a:lnTo>
                    <a:lnTo>
                      <a:pt x="47" y="958"/>
                    </a:lnTo>
                    <a:lnTo>
                      <a:pt x="47" y="959"/>
                    </a:lnTo>
                    <a:lnTo>
                      <a:pt x="48" y="961"/>
                    </a:lnTo>
                    <a:lnTo>
                      <a:pt x="48" y="964"/>
                    </a:lnTo>
                    <a:lnTo>
                      <a:pt x="48" y="965"/>
                    </a:lnTo>
                    <a:lnTo>
                      <a:pt x="49" y="966"/>
                    </a:lnTo>
                    <a:lnTo>
                      <a:pt x="50" y="967"/>
                    </a:lnTo>
                    <a:lnTo>
                      <a:pt x="50" y="968"/>
                    </a:lnTo>
                    <a:lnTo>
                      <a:pt x="52" y="968"/>
                    </a:lnTo>
                    <a:lnTo>
                      <a:pt x="53" y="970"/>
                    </a:lnTo>
                    <a:lnTo>
                      <a:pt x="54" y="971"/>
                    </a:lnTo>
                    <a:lnTo>
                      <a:pt x="55" y="971"/>
                    </a:lnTo>
                    <a:lnTo>
                      <a:pt x="58" y="972"/>
                    </a:lnTo>
                    <a:lnTo>
                      <a:pt x="60" y="972"/>
                    </a:lnTo>
                    <a:lnTo>
                      <a:pt x="62" y="972"/>
                    </a:lnTo>
                    <a:lnTo>
                      <a:pt x="66" y="973"/>
                    </a:lnTo>
                    <a:lnTo>
                      <a:pt x="69" y="973"/>
                    </a:lnTo>
                    <a:lnTo>
                      <a:pt x="73" y="973"/>
                    </a:lnTo>
                    <a:lnTo>
                      <a:pt x="78" y="973"/>
                    </a:lnTo>
                    <a:lnTo>
                      <a:pt x="83" y="974"/>
                    </a:lnTo>
                    <a:lnTo>
                      <a:pt x="89" y="974"/>
                    </a:lnTo>
                    <a:lnTo>
                      <a:pt x="95" y="974"/>
                    </a:lnTo>
                    <a:lnTo>
                      <a:pt x="102" y="974"/>
                    </a:lnTo>
                    <a:lnTo>
                      <a:pt x="78" y="996"/>
                    </a:lnTo>
                    <a:lnTo>
                      <a:pt x="71" y="996"/>
                    </a:lnTo>
                    <a:lnTo>
                      <a:pt x="65" y="996"/>
                    </a:lnTo>
                    <a:lnTo>
                      <a:pt x="59" y="996"/>
                    </a:lnTo>
                    <a:lnTo>
                      <a:pt x="53" y="995"/>
                    </a:lnTo>
                    <a:lnTo>
                      <a:pt x="48" y="995"/>
                    </a:lnTo>
                    <a:lnTo>
                      <a:pt x="43" y="995"/>
                    </a:lnTo>
                    <a:lnTo>
                      <a:pt x="38" y="995"/>
                    </a:lnTo>
                    <a:lnTo>
                      <a:pt x="35" y="994"/>
                    </a:lnTo>
                    <a:lnTo>
                      <a:pt x="31" y="994"/>
                    </a:lnTo>
                    <a:lnTo>
                      <a:pt x="28" y="992"/>
                    </a:lnTo>
                    <a:lnTo>
                      <a:pt x="24" y="991"/>
                    </a:lnTo>
                    <a:lnTo>
                      <a:pt x="22" y="990"/>
                    </a:lnTo>
                    <a:lnTo>
                      <a:pt x="19" y="989"/>
                    </a:lnTo>
                    <a:lnTo>
                      <a:pt x="17" y="988"/>
                    </a:lnTo>
                    <a:lnTo>
                      <a:pt x="15" y="986"/>
                    </a:lnTo>
                    <a:lnTo>
                      <a:pt x="13" y="984"/>
                    </a:lnTo>
                    <a:lnTo>
                      <a:pt x="12" y="983"/>
                    </a:lnTo>
                    <a:lnTo>
                      <a:pt x="12" y="980"/>
                    </a:lnTo>
                    <a:lnTo>
                      <a:pt x="11" y="978"/>
                    </a:lnTo>
                    <a:lnTo>
                      <a:pt x="11" y="976"/>
                    </a:lnTo>
                    <a:lnTo>
                      <a:pt x="10" y="973"/>
                    </a:lnTo>
                    <a:lnTo>
                      <a:pt x="10" y="971"/>
                    </a:lnTo>
                    <a:lnTo>
                      <a:pt x="10" y="968"/>
                    </a:lnTo>
                    <a:lnTo>
                      <a:pt x="10" y="966"/>
                    </a:lnTo>
                    <a:lnTo>
                      <a:pt x="10" y="962"/>
                    </a:lnTo>
                    <a:lnTo>
                      <a:pt x="10" y="960"/>
                    </a:lnTo>
                    <a:lnTo>
                      <a:pt x="9" y="956"/>
                    </a:lnTo>
                    <a:lnTo>
                      <a:pt x="9" y="953"/>
                    </a:lnTo>
                    <a:lnTo>
                      <a:pt x="9" y="949"/>
                    </a:lnTo>
                    <a:lnTo>
                      <a:pt x="9" y="945"/>
                    </a:lnTo>
                    <a:lnTo>
                      <a:pt x="9" y="941"/>
                    </a:lnTo>
                    <a:lnTo>
                      <a:pt x="7" y="936"/>
                    </a:lnTo>
                    <a:lnTo>
                      <a:pt x="7" y="936"/>
                    </a:lnTo>
                    <a:lnTo>
                      <a:pt x="7" y="936"/>
                    </a:lnTo>
                    <a:close/>
                    <a:moveTo>
                      <a:pt x="9" y="62"/>
                    </a:moveTo>
                    <a:lnTo>
                      <a:pt x="46" y="50"/>
                    </a:lnTo>
                    <a:lnTo>
                      <a:pt x="46" y="50"/>
                    </a:lnTo>
                    <a:lnTo>
                      <a:pt x="44" y="57"/>
                    </a:lnTo>
                    <a:lnTo>
                      <a:pt x="43" y="68"/>
                    </a:lnTo>
                    <a:lnTo>
                      <a:pt x="43" y="83"/>
                    </a:lnTo>
                    <a:lnTo>
                      <a:pt x="42" y="102"/>
                    </a:lnTo>
                    <a:lnTo>
                      <a:pt x="41" y="122"/>
                    </a:lnTo>
                    <a:lnTo>
                      <a:pt x="41" y="147"/>
                    </a:lnTo>
                    <a:lnTo>
                      <a:pt x="40" y="173"/>
                    </a:lnTo>
                    <a:lnTo>
                      <a:pt x="40" y="203"/>
                    </a:lnTo>
                    <a:lnTo>
                      <a:pt x="40" y="234"/>
                    </a:lnTo>
                    <a:lnTo>
                      <a:pt x="38" y="266"/>
                    </a:lnTo>
                    <a:lnTo>
                      <a:pt x="38" y="301"/>
                    </a:lnTo>
                    <a:lnTo>
                      <a:pt x="38" y="337"/>
                    </a:lnTo>
                    <a:lnTo>
                      <a:pt x="38" y="374"/>
                    </a:lnTo>
                    <a:lnTo>
                      <a:pt x="38" y="412"/>
                    </a:lnTo>
                    <a:lnTo>
                      <a:pt x="38" y="450"/>
                    </a:lnTo>
                    <a:lnTo>
                      <a:pt x="38" y="488"/>
                    </a:lnTo>
                    <a:lnTo>
                      <a:pt x="38" y="527"/>
                    </a:lnTo>
                    <a:lnTo>
                      <a:pt x="38" y="565"/>
                    </a:lnTo>
                    <a:lnTo>
                      <a:pt x="38" y="602"/>
                    </a:lnTo>
                    <a:lnTo>
                      <a:pt x="40" y="639"/>
                    </a:lnTo>
                    <a:lnTo>
                      <a:pt x="40" y="675"/>
                    </a:lnTo>
                    <a:lnTo>
                      <a:pt x="40" y="709"/>
                    </a:lnTo>
                    <a:lnTo>
                      <a:pt x="40" y="742"/>
                    </a:lnTo>
                    <a:lnTo>
                      <a:pt x="41" y="773"/>
                    </a:lnTo>
                    <a:lnTo>
                      <a:pt x="41" y="801"/>
                    </a:lnTo>
                    <a:lnTo>
                      <a:pt x="42" y="828"/>
                    </a:lnTo>
                    <a:lnTo>
                      <a:pt x="42" y="851"/>
                    </a:lnTo>
                    <a:lnTo>
                      <a:pt x="43" y="873"/>
                    </a:lnTo>
                    <a:lnTo>
                      <a:pt x="43" y="891"/>
                    </a:lnTo>
                    <a:lnTo>
                      <a:pt x="43" y="905"/>
                    </a:lnTo>
                    <a:lnTo>
                      <a:pt x="44" y="916"/>
                    </a:lnTo>
                    <a:lnTo>
                      <a:pt x="44" y="922"/>
                    </a:lnTo>
                    <a:lnTo>
                      <a:pt x="7" y="936"/>
                    </a:lnTo>
                    <a:lnTo>
                      <a:pt x="7" y="929"/>
                    </a:lnTo>
                    <a:lnTo>
                      <a:pt x="6" y="918"/>
                    </a:lnTo>
                    <a:lnTo>
                      <a:pt x="6" y="904"/>
                    </a:lnTo>
                    <a:lnTo>
                      <a:pt x="5" y="886"/>
                    </a:lnTo>
                    <a:lnTo>
                      <a:pt x="5" y="866"/>
                    </a:lnTo>
                    <a:lnTo>
                      <a:pt x="4" y="842"/>
                    </a:lnTo>
                    <a:lnTo>
                      <a:pt x="4" y="816"/>
                    </a:lnTo>
                    <a:lnTo>
                      <a:pt x="4" y="786"/>
                    </a:lnTo>
                    <a:lnTo>
                      <a:pt x="3" y="755"/>
                    </a:lnTo>
                    <a:lnTo>
                      <a:pt x="3" y="722"/>
                    </a:lnTo>
                    <a:lnTo>
                      <a:pt x="3" y="688"/>
                    </a:lnTo>
                    <a:lnTo>
                      <a:pt x="1" y="652"/>
                    </a:lnTo>
                    <a:lnTo>
                      <a:pt x="1" y="615"/>
                    </a:lnTo>
                    <a:lnTo>
                      <a:pt x="1" y="578"/>
                    </a:lnTo>
                    <a:lnTo>
                      <a:pt x="1" y="540"/>
                    </a:lnTo>
                    <a:lnTo>
                      <a:pt x="1" y="502"/>
                    </a:lnTo>
                    <a:lnTo>
                      <a:pt x="1" y="463"/>
                    </a:lnTo>
                    <a:lnTo>
                      <a:pt x="0" y="425"/>
                    </a:lnTo>
                    <a:lnTo>
                      <a:pt x="1" y="387"/>
                    </a:lnTo>
                    <a:lnTo>
                      <a:pt x="1" y="350"/>
                    </a:lnTo>
                    <a:lnTo>
                      <a:pt x="1" y="314"/>
                    </a:lnTo>
                    <a:lnTo>
                      <a:pt x="1" y="280"/>
                    </a:lnTo>
                    <a:lnTo>
                      <a:pt x="1" y="247"/>
                    </a:lnTo>
                    <a:lnTo>
                      <a:pt x="3" y="215"/>
                    </a:lnTo>
                    <a:lnTo>
                      <a:pt x="3" y="186"/>
                    </a:lnTo>
                    <a:lnTo>
                      <a:pt x="3" y="160"/>
                    </a:lnTo>
                    <a:lnTo>
                      <a:pt x="4" y="135"/>
                    </a:lnTo>
                    <a:lnTo>
                      <a:pt x="5" y="114"/>
                    </a:lnTo>
                    <a:lnTo>
                      <a:pt x="5" y="96"/>
                    </a:lnTo>
                    <a:lnTo>
                      <a:pt x="6" y="81"/>
                    </a:lnTo>
                    <a:lnTo>
                      <a:pt x="7" y="69"/>
                    </a:lnTo>
                    <a:lnTo>
                      <a:pt x="9" y="62"/>
                    </a:lnTo>
                    <a:lnTo>
                      <a:pt x="9" y="62"/>
                    </a:lnTo>
                    <a:lnTo>
                      <a:pt x="9" y="62"/>
                    </a:lnTo>
                    <a:close/>
                    <a:moveTo>
                      <a:pt x="101" y="1"/>
                    </a:moveTo>
                    <a:lnTo>
                      <a:pt x="78" y="23"/>
                    </a:lnTo>
                    <a:lnTo>
                      <a:pt x="78" y="23"/>
                    </a:lnTo>
                    <a:lnTo>
                      <a:pt x="72" y="23"/>
                    </a:lnTo>
                    <a:lnTo>
                      <a:pt x="65" y="23"/>
                    </a:lnTo>
                    <a:lnTo>
                      <a:pt x="59" y="23"/>
                    </a:lnTo>
                    <a:lnTo>
                      <a:pt x="54" y="23"/>
                    </a:lnTo>
                    <a:lnTo>
                      <a:pt x="49" y="22"/>
                    </a:lnTo>
                    <a:lnTo>
                      <a:pt x="44" y="22"/>
                    </a:lnTo>
                    <a:lnTo>
                      <a:pt x="41" y="22"/>
                    </a:lnTo>
                    <a:lnTo>
                      <a:pt x="37" y="22"/>
                    </a:lnTo>
                    <a:lnTo>
                      <a:pt x="35" y="22"/>
                    </a:lnTo>
                    <a:lnTo>
                      <a:pt x="32" y="22"/>
                    </a:lnTo>
                    <a:lnTo>
                      <a:pt x="31" y="22"/>
                    </a:lnTo>
                    <a:lnTo>
                      <a:pt x="31" y="22"/>
                    </a:lnTo>
                    <a:lnTo>
                      <a:pt x="34" y="22"/>
                    </a:lnTo>
                    <a:lnTo>
                      <a:pt x="37" y="20"/>
                    </a:lnTo>
                    <a:lnTo>
                      <a:pt x="44" y="17"/>
                    </a:lnTo>
                    <a:lnTo>
                      <a:pt x="49" y="13"/>
                    </a:lnTo>
                    <a:lnTo>
                      <a:pt x="52" y="12"/>
                    </a:lnTo>
                    <a:lnTo>
                      <a:pt x="52" y="11"/>
                    </a:lnTo>
                    <a:lnTo>
                      <a:pt x="52" y="11"/>
                    </a:lnTo>
                    <a:lnTo>
                      <a:pt x="52" y="12"/>
                    </a:lnTo>
                    <a:lnTo>
                      <a:pt x="50" y="13"/>
                    </a:lnTo>
                    <a:lnTo>
                      <a:pt x="50" y="16"/>
                    </a:lnTo>
                    <a:lnTo>
                      <a:pt x="50" y="17"/>
                    </a:lnTo>
                    <a:lnTo>
                      <a:pt x="50" y="19"/>
                    </a:lnTo>
                    <a:lnTo>
                      <a:pt x="50" y="23"/>
                    </a:lnTo>
                    <a:lnTo>
                      <a:pt x="50" y="25"/>
                    </a:lnTo>
                    <a:lnTo>
                      <a:pt x="49" y="29"/>
                    </a:lnTo>
                    <a:lnTo>
                      <a:pt x="49" y="32"/>
                    </a:lnTo>
                    <a:lnTo>
                      <a:pt x="48" y="36"/>
                    </a:lnTo>
                    <a:lnTo>
                      <a:pt x="48" y="41"/>
                    </a:lnTo>
                    <a:lnTo>
                      <a:pt x="47" y="46"/>
                    </a:lnTo>
                    <a:lnTo>
                      <a:pt x="46" y="50"/>
                    </a:lnTo>
                    <a:lnTo>
                      <a:pt x="9" y="62"/>
                    </a:lnTo>
                    <a:lnTo>
                      <a:pt x="10" y="57"/>
                    </a:lnTo>
                    <a:lnTo>
                      <a:pt x="11" y="53"/>
                    </a:lnTo>
                    <a:lnTo>
                      <a:pt x="11" y="48"/>
                    </a:lnTo>
                    <a:lnTo>
                      <a:pt x="12" y="44"/>
                    </a:lnTo>
                    <a:lnTo>
                      <a:pt x="12" y="41"/>
                    </a:lnTo>
                    <a:lnTo>
                      <a:pt x="12" y="38"/>
                    </a:lnTo>
                    <a:lnTo>
                      <a:pt x="12" y="35"/>
                    </a:lnTo>
                    <a:lnTo>
                      <a:pt x="13" y="32"/>
                    </a:lnTo>
                    <a:lnTo>
                      <a:pt x="13" y="30"/>
                    </a:lnTo>
                    <a:lnTo>
                      <a:pt x="13" y="28"/>
                    </a:lnTo>
                    <a:lnTo>
                      <a:pt x="13" y="25"/>
                    </a:lnTo>
                    <a:lnTo>
                      <a:pt x="13" y="24"/>
                    </a:lnTo>
                    <a:lnTo>
                      <a:pt x="15" y="22"/>
                    </a:lnTo>
                    <a:lnTo>
                      <a:pt x="16" y="19"/>
                    </a:lnTo>
                    <a:lnTo>
                      <a:pt x="17" y="17"/>
                    </a:lnTo>
                    <a:lnTo>
                      <a:pt x="21" y="13"/>
                    </a:lnTo>
                    <a:lnTo>
                      <a:pt x="28" y="9"/>
                    </a:lnTo>
                    <a:lnTo>
                      <a:pt x="36" y="4"/>
                    </a:lnTo>
                    <a:lnTo>
                      <a:pt x="43" y="3"/>
                    </a:lnTo>
                    <a:lnTo>
                      <a:pt x="48" y="1"/>
                    </a:lnTo>
                    <a:lnTo>
                      <a:pt x="52" y="1"/>
                    </a:lnTo>
                    <a:lnTo>
                      <a:pt x="55" y="0"/>
                    </a:lnTo>
                    <a:lnTo>
                      <a:pt x="58" y="0"/>
                    </a:lnTo>
                    <a:lnTo>
                      <a:pt x="61" y="0"/>
                    </a:lnTo>
                    <a:lnTo>
                      <a:pt x="65" y="0"/>
                    </a:lnTo>
                    <a:lnTo>
                      <a:pt x="68" y="1"/>
                    </a:lnTo>
                    <a:lnTo>
                      <a:pt x="73" y="1"/>
                    </a:lnTo>
                    <a:lnTo>
                      <a:pt x="78" y="1"/>
                    </a:lnTo>
                    <a:lnTo>
                      <a:pt x="83" y="1"/>
                    </a:lnTo>
                    <a:lnTo>
                      <a:pt x="89" y="1"/>
                    </a:lnTo>
                    <a:lnTo>
                      <a:pt x="95" y="1"/>
                    </a:lnTo>
                    <a:lnTo>
                      <a:pt x="101" y="1"/>
                    </a:lnTo>
                    <a:lnTo>
                      <a:pt x="10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9" name="Freeform 29"/>
              <p:cNvSpPr>
                <a:spLocks noEditPoints="1"/>
              </p:cNvSpPr>
              <p:nvPr/>
            </p:nvSpPr>
            <p:spPr bwMode="auto">
              <a:xfrm>
                <a:off x="3154364" y="4465639"/>
                <a:ext cx="4337050" cy="1204913"/>
              </a:xfrm>
              <a:custGeom>
                <a:avLst/>
                <a:gdLst>
                  <a:gd name="T0" fmla="*/ 385 w 2732"/>
                  <a:gd name="T1" fmla="*/ 0 h 759"/>
                  <a:gd name="T2" fmla="*/ 391 w 2732"/>
                  <a:gd name="T3" fmla="*/ 1 h 759"/>
                  <a:gd name="T4" fmla="*/ 394 w 2732"/>
                  <a:gd name="T5" fmla="*/ 4 h 759"/>
                  <a:gd name="T6" fmla="*/ 390 w 2732"/>
                  <a:gd name="T7" fmla="*/ 9 h 759"/>
                  <a:gd name="T8" fmla="*/ 384 w 2732"/>
                  <a:gd name="T9" fmla="*/ 14 h 759"/>
                  <a:gd name="T10" fmla="*/ 376 w 2732"/>
                  <a:gd name="T11" fmla="*/ 19 h 759"/>
                  <a:gd name="T12" fmla="*/ 281 w 2732"/>
                  <a:gd name="T13" fmla="*/ 66 h 759"/>
                  <a:gd name="T14" fmla="*/ 310 w 2732"/>
                  <a:gd name="T15" fmla="*/ 20 h 759"/>
                  <a:gd name="T16" fmla="*/ 359 w 2732"/>
                  <a:gd name="T17" fmla="*/ 1 h 759"/>
                  <a:gd name="T18" fmla="*/ 381 w 2732"/>
                  <a:gd name="T19" fmla="*/ 1 h 759"/>
                  <a:gd name="T20" fmla="*/ 348 w 2732"/>
                  <a:gd name="T21" fmla="*/ 21 h 759"/>
                  <a:gd name="T22" fmla="*/ 336 w 2732"/>
                  <a:gd name="T23" fmla="*/ 22 h 759"/>
                  <a:gd name="T24" fmla="*/ 329 w 2732"/>
                  <a:gd name="T25" fmla="*/ 33 h 759"/>
                  <a:gd name="T26" fmla="*/ 15 w 2732"/>
                  <a:gd name="T27" fmla="*/ 632 h 759"/>
                  <a:gd name="T28" fmla="*/ 88 w 2732"/>
                  <a:gd name="T29" fmla="*/ 484 h 759"/>
                  <a:gd name="T30" fmla="*/ 198 w 2732"/>
                  <a:gd name="T31" fmla="*/ 254 h 759"/>
                  <a:gd name="T32" fmla="*/ 275 w 2732"/>
                  <a:gd name="T33" fmla="*/ 81 h 759"/>
                  <a:gd name="T34" fmla="*/ 281 w 2732"/>
                  <a:gd name="T35" fmla="*/ 143 h 759"/>
                  <a:gd name="T36" fmla="*/ 179 w 2732"/>
                  <a:gd name="T37" fmla="*/ 361 h 759"/>
                  <a:gd name="T38" fmla="*/ 79 w 2732"/>
                  <a:gd name="T39" fmla="*/ 569 h 759"/>
                  <a:gd name="T40" fmla="*/ 93 w 2732"/>
                  <a:gd name="T41" fmla="*/ 747 h 759"/>
                  <a:gd name="T42" fmla="*/ 26 w 2732"/>
                  <a:gd name="T43" fmla="*/ 736 h 759"/>
                  <a:gd name="T44" fmla="*/ 0 w 2732"/>
                  <a:gd name="T45" fmla="*/ 699 h 759"/>
                  <a:gd name="T46" fmla="*/ 9 w 2732"/>
                  <a:gd name="T47" fmla="*/ 644 h 759"/>
                  <a:gd name="T48" fmla="*/ 38 w 2732"/>
                  <a:gd name="T49" fmla="*/ 661 h 759"/>
                  <a:gd name="T50" fmla="*/ 45 w 2732"/>
                  <a:gd name="T51" fmla="*/ 704 h 759"/>
                  <a:gd name="T52" fmla="*/ 82 w 2732"/>
                  <a:gd name="T53" fmla="*/ 725 h 759"/>
                  <a:gd name="T54" fmla="*/ 2569 w 2732"/>
                  <a:gd name="T55" fmla="*/ 755 h 759"/>
                  <a:gd name="T56" fmla="*/ 1975 w 2732"/>
                  <a:gd name="T57" fmla="*/ 743 h 759"/>
                  <a:gd name="T58" fmla="*/ 909 w 2732"/>
                  <a:gd name="T59" fmla="*/ 739 h 759"/>
                  <a:gd name="T60" fmla="*/ 142 w 2732"/>
                  <a:gd name="T61" fmla="*/ 745 h 759"/>
                  <a:gd name="T62" fmla="*/ 463 w 2732"/>
                  <a:gd name="T63" fmla="*/ 719 h 759"/>
                  <a:gd name="T64" fmla="*/ 1476 w 2732"/>
                  <a:gd name="T65" fmla="*/ 718 h 759"/>
                  <a:gd name="T66" fmla="*/ 2403 w 2732"/>
                  <a:gd name="T67" fmla="*/ 727 h 759"/>
                  <a:gd name="T68" fmla="*/ 2721 w 2732"/>
                  <a:gd name="T69" fmla="*/ 666 h 759"/>
                  <a:gd name="T70" fmla="*/ 2728 w 2732"/>
                  <a:gd name="T71" fmla="*/ 700 h 759"/>
                  <a:gd name="T72" fmla="*/ 2679 w 2732"/>
                  <a:gd name="T73" fmla="*/ 743 h 759"/>
                  <a:gd name="T74" fmla="*/ 2590 w 2732"/>
                  <a:gd name="T75" fmla="*/ 758 h 759"/>
                  <a:gd name="T76" fmla="*/ 2651 w 2732"/>
                  <a:gd name="T77" fmla="*/ 736 h 759"/>
                  <a:gd name="T78" fmla="*/ 2683 w 2732"/>
                  <a:gd name="T79" fmla="*/ 722 h 759"/>
                  <a:gd name="T80" fmla="*/ 2693 w 2732"/>
                  <a:gd name="T81" fmla="*/ 696 h 759"/>
                  <a:gd name="T82" fmla="*/ 2402 w 2732"/>
                  <a:gd name="T83" fmla="*/ 50 h 759"/>
                  <a:gd name="T84" fmla="*/ 2477 w 2732"/>
                  <a:gd name="T85" fmla="*/ 213 h 759"/>
                  <a:gd name="T86" fmla="*/ 2612 w 2732"/>
                  <a:gd name="T87" fmla="*/ 477 h 759"/>
                  <a:gd name="T88" fmla="*/ 2714 w 2732"/>
                  <a:gd name="T89" fmla="*/ 657 h 759"/>
                  <a:gd name="T90" fmla="*/ 2636 w 2732"/>
                  <a:gd name="T91" fmla="*/ 605 h 759"/>
                  <a:gd name="T92" fmla="*/ 2506 w 2732"/>
                  <a:gd name="T93" fmla="*/ 360 h 759"/>
                  <a:gd name="T94" fmla="*/ 2390 w 2732"/>
                  <a:gd name="T95" fmla="*/ 123 h 759"/>
                  <a:gd name="T96" fmla="*/ 2310 w 2732"/>
                  <a:gd name="T97" fmla="*/ 6 h 759"/>
                  <a:gd name="T98" fmla="*/ 2353 w 2732"/>
                  <a:gd name="T99" fmla="*/ 4 h 759"/>
                  <a:gd name="T100" fmla="*/ 2384 w 2732"/>
                  <a:gd name="T101" fmla="*/ 15 h 759"/>
                  <a:gd name="T102" fmla="*/ 2401 w 2732"/>
                  <a:gd name="T103" fmla="*/ 46 h 759"/>
                  <a:gd name="T104" fmla="*/ 2353 w 2732"/>
                  <a:gd name="T105" fmla="*/ 39 h 759"/>
                  <a:gd name="T106" fmla="*/ 2335 w 2732"/>
                  <a:gd name="T107" fmla="*/ 27 h 759"/>
                  <a:gd name="T108" fmla="*/ 2303 w 2732"/>
                  <a:gd name="T109" fmla="*/ 27 h 759"/>
                  <a:gd name="T110" fmla="*/ 2281 w 2732"/>
                  <a:gd name="T111" fmla="*/ 27 h 759"/>
                  <a:gd name="T112" fmla="*/ 2276 w 2732"/>
                  <a:gd name="T113" fmla="*/ 25 h 759"/>
                  <a:gd name="T114" fmla="*/ 2276 w 2732"/>
                  <a:gd name="T115" fmla="*/ 21 h 759"/>
                  <a:gd name="T116" fmla="*/ 2279 w 2732"/>
                  <a:gd name="T117" fmla="*/ 16 h 759"/>
                  <a:gd name="T118" fmla="*/ 2287 w 2732"/>
                  <a:gd name="T119" fmla="*/ 11 h 759"/>
                  <a:gd name="T120" fmla="*/ 2296 w 2732"/>
                  <a:gd name="T121" fmla="*/ 8 h 759"/>
                  <a:gd name="T122" fmla="*/ 2304 w 2732"/>
                  <a:gd name="T123" fmla="*/ 6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732" h="759">
                    <a:moveTo>
                      <a:pt x="370" y="20"/>
                    </a:moveTo>
                    <a:lnTo>
                      <a:pt x="379" y="1"/>
                    </a:lnTo>
                    <a:lnTo>
                      <a:pt x="381" y="1"/>
                    </a:lnTo>
                    <a:lnTo>
                      <a:pt x="381" y="1"/>
                    </a:lnTo>
                    <a:lnTo>
                      <a:pt x="382" y="0"/>
                    </a:lnTo>
                    <a:lnTo>
                      <a:pt x="383" y="0"/>
                    </a:lnTo>
                    <a:lnTo>
                      <a:pt x="384" y="0"/>
                    </a:lnTo>
                    <a:lnTo>
                      <a:pt x="384" y="0"/>
                    </a:lnTo>
                    <a:lnTo>
                      <a:pt x="385" y="0"/>
                    </a:lnTo>
                    <a:lnTo>
                      <a:pt x="385" y="0"/>
                    </a:lnTo>
                    <a:lnTo>
                      <a:pt x="386" y="0"/>
                    </a:lnTo>
                    <a:lnTo>
                      <a:pt x="388" y="0"/>
                    </a:lnTo>
                    <a:lnTo>
                      <a:pt x="388" y="0"/>
                    </a:lnTo>
                    <a:lnTo>
                      <a:pt x="389" y="0"/>
                    </a:lnTo>
                    <a:lnTo>
                      <a:pt x="389" y="0"/>
                    </a:lnTo>
                    <a:lnTo>
                      <a:pt x="390" y="0"/>
                    </a:lnTo>
                    <a:lnTo>
                      <a:pt x="390" y="1"/>
                    </a:lnTo>
                    <a:lnTo>
                      <a:pt x="390" y="1"/>
                    </a:lnTo>
                    <a:lnTo>
                      <a:pt x="391" y="1"/>
                    </a:lnTo>
                    <a:lnTo>
                      <a:pt x="391" y="1"/>
                    </a:lnTo>
                    <a:lnTo>
                      <a:pt x="391" y="1"/>
                    </a:lnTo>
                    <a:lnTo>
                      <a:pt x="392" y="2"/>
                    </a:lnTo>
                    <a:lnTo>
                      <a:pt x="392" y="2"/>
                    </a:lnTo>
                    <a:lnTo>
                      <a:pt x="392" y="2"/>
                    </a:lnTo>
                    <a:lnTo>
                      <a:pt x="392" y="2"/>
                    </a:lnTo>
                    <a:lnTo>
                      <a:pt x="392" y="3"/>
                    </a:lnTo>
                    <a:lnTo>
                      <a:pt x="394" y="3"/>
                    </a:lnTo>
                    <a:lnTo>
                      <a:pt x="394" y="3"/>
                    </a:lnTo>
                    <a:lnTo>
                      <a:pt x="394" y="4"/>
                    </a:lnTo>
                    <a:lnTo>
                      <a:pt x="394" y="4"/>
                    </a:lnTo>
                    <a:lnTo>
                      <a:pt x="394" y="4"/>
                    </a:lnTo>
                    <a:lnTo>
                      <a:pt x="392" y="6"/>
                    </a:lnTo>
                    <a:lnTo>
                      <a:pt x="392" y="6"/>
                    </a:lnTo>
                    <a:lnTo>
                      <a:pt x="392" y="6"/>
                    </a:lnTo>
                    <a:lnTo>
                      <a:pt x="392" y="7"/>
                    </a:lnTo>
                    <a:lnTo>
                      <a:pt x="392" y="7"/>
                    </a:lnTo>
                    <a:lnTo>
                      <a:pt x="391" y="8"/>
                    </a:lnTo>
                    <a:lnTo>
                      <a:pt x="391" y="8"/>
                    </a:lnTo>
                    <a:lnTo>
                      <a:pt x="391" y="9"/>
                    </a:lnTo>
                    <a:lnTo>
                      <a:pt x="390" y="9"/>
                    </a:lnTo>
                    <a:lnTo>
                      <a:pt x="390" y="10"/>
                    </a:lnTo>
                    <a:lnTo>
                      <a:pt x="389" y="10"/>
                    </a:lnTo>
                    <a:lnTo>
                      <a:pt x="389" y="10"/>
                    </a:lnTo>
                    <a:lnTo>
                      <a:pt x="388" y="11"/>
                    </a:lnTo>
                    <a:lnTo>
                      <a:pt x="388" y="11"/>
                    </a:lnTo>
                    <a:lnTo>
                      <a:pt x="386" y="13"/>
                    </a:lnTo>
                    <a:lnTo>
                      <a:pt x="386" y="13"/>
                    </a:lnTo>
                    <a:lnTo>
                      <a:pt x="385" y="14"/>
                    </a:lnTo>
                    <a:lnTo>
                      <a:pt x="384" y="14"/>
                    </a:lnTo>
                    <a:lnTo>
                      <a:pt x="384" y="14"/>
                    </a:lnTo>
                    <a:lnTo>
                      <a:pt x="383" y="15"/>
                    </a:lnTo>
                    <a:lnTo>
                      <a:pt x="383" y="15"/>
                    </a:lnTo>
                    <a:lnTo>
                      <a:pt x="382" y="15"/>
                    </a:lnTo>
                    <a:lnTo>
                      <a:pt x="381" y="16"/>
                    </a:lnTo>
                    <a:lnTo>
                      <a:pt x="379" y="16"/>
                    </a:lnTo>
                    <a:lnTo>
                      <a:pt x="379" y="17"/>
                    </a:lnTo>
                    <a:lnTo>
                      <a:pt x="378" y="17"/>
                    </a:lnTo>
                    <a:lnTo>
                      <a:pt x="377" y="17"/>
                    </a:lnTo>
                    <a:lnTo>
                      <a:pt x="376" y="19"/>
                    </a:lnTo>
                    <a:lnTo>
                      <a:pt x="376" y="19"/>
                    </a:lnTo>
                    <a:lnTo>
                      <a:pt x="375" y="19"/>
                    </a:lnTo>
                    <a:lnTo>
                      <a:pt x="373" y="19"/>
                    </a:lnTo>
                    <a:lnTo>
                      <a:pt x="372" y="20"/>
                    </a:lnTo>
                    <a:lnTo>
                      <a:pt x="372" y="20"/>
                    </a:lnTo>
                    <a:lnTo>
                      <a:pt x="371" y="20"/>
                    </a:lnTo>
                    <a:lnTo>
                      <a:pt x="370" y="20"/>
                    </a:lnTo>
                    <a:lnTo>
                      <a:pt x="370" y="20"/>
                    </a:lnTo>
                    <a:close/>
                    <a:moveTo>
                      <a:pt x="318" y="56"/>
                    </a:moveTo>
                    <a:lnTo>
                      <a:pt x="281" y="66"/>
                    </a:lnTo>
                    <a:lnTo>
                      <a:pt x="281" y="66"/>
                    </a:lnTo>
                    <a:lnTo>
                      <a:pt x="284" y="60"/>
                    </a:lnTo>
                    <a:lnTo>
                      <a:pt x="286" y="54"/>
                    </a:lnTo>
                    <a:lnTo>
                      <a:pt x="289" y="49"/>
                    </a:lnTo>
                    <a:lnTo>
                      <a:pt x="291" y="44"/>
                    </a:lnTo>
                    <a:lnTo>
                      <a:pt x="293" y="39"/>
                    </a:lnTo>
                    <a:lnTo>
                      <a:pt x="297" y="35"/>
                    </a:lnTo>
                    <a:lnTo>
                      <a:pt x="299" y="32"/>
                    </a:lnTo>
                    <a:lnTo>
                      <a:pt x="303" y="27"/>
                    </a:lnTo>
                    <a:lnTo>
                      <a:pt x="307" y="23"/>
                    </a:lnTo>
                    <a:lnTo>
                      <a:pt x="310" y="20"/>
                    </a:lnTo>
                    <a:lnTo>
                      <a:pt x="314" y="17"/>
                    </a:lnTo>
                    <a:lnTo>
                      <a:pt x="318" y="14"/>
                    </a:lnTo>
                    <a:lnTo>
                      <a:pt x="324" y="10"/>
                    </a:lnTo>
                    <a:lnTo>
                      <a:pt x="330" y="8"/>
                    </a:lnTo>
                    <a:lnTo>
                      <a:pt x="336" y="6"/>
                    </a:lnTo>
                    <a:lnTo>
                      <a:pt x="341" y="3"/>
                    </a:lnTo>
                    <a:lnTo>
                      <a:pt x="347" y="2"/>
                    </a:lnTo>
                    <a:lnTo>
                      <a:pt x="351" y="1"/>
                    </a:lnTo>
                    <a:lnTo>
                      <a:pt x="355" y="1"/>
                    </a:lnTo>
                    <a:lnTo>
                      <a:pt x="359" y="1"/>
                    </a:lnTo>
                    <a:lnTo>
                      <a:pt x="363" y="1"/>
                    </a:lnTo>
                    <a:lnTo>
                      <a:pt x="365" y="0"/>
                    </a:lnTo>
                    <a:lnTo>
                      <a:pt x="367" y="1"/>
                    </a:lnTo>
                    <a:lnTo>
                      <a:pt x="370" y="1"/>
                    </a:lnTo>
                    <a:lnTo>
                      <a:pt x="372" y="1"/>
                    </a:lnTo>
                    <a:lnTo>
                      <a:pt x="375" y="1"/>
                    </a:lnTo>
                    <a:lnTo>
                      <a:pt x="377" y="1"/>
                    </a:lnTo>
                    <a:lnTo>
                      <a:pt x="378" y="1"/>
                    </a:lnTo>
                    <a:lnTo>
                      <a:pt x="379" y="1"/>
                    </a:lnTo>
                    <a:lnTo>
                      <a:pt x="381" y="1"/>
                    </a:lnTo>
                    <a:lnTo>
                      <a:pt x="381" y="1"/>
                    </a:lnTo>
                    <a:lnTo>
                      <a:pt x="379" y="1"/>
                    </a:lnTo>
                    <a:lnTo>
                      <a:pt x="370" y="20"/>
                    </a:lnTo>
                    <a:lnTo>
                      <a:pt x="365" y="21"/>
                    </a:lnTo>
                    <a:lnTo>
                      <a:pt x="361" y="21"/>
                    </a:lnTo>
                    <a:lnTo>
                      <a:pt x="358" y="22"/>
                    </a:lnTo>
                    <a:lnTo>
                      <a:pt x="355" y="22"/>
                    </a:lnTo>
                    <a:lnTo>
                      <a:pt x="353" y="22"/>
                    </a:lnTo>
                    <a:lnTo>
                      <a:pt x="351" y="22"/>
                    </a:lnTo>
                    <a:lnTo>
                      <a:pt x="348" y="21"/>
                    </a:lnTo>
                    <a:lnTo>
                      <a:pt x="346" y="21"/>
                    </a:lnTo>
                    <a:lnTo>
                      <a:pt x="344" y="21"/>
                    </a:lnTo>
                    <a:lnTo>
                      <a:pt x="342" y="21"/>
                    </a:lnTo>
                    <a:lnTo>
                      <a:pt x="340" y="21"/>
                    </a:lnTo>
                    <a:lnTo>
                      <a:pt x="339" y="21"/>
                    </a:lnTo>
                    <a:lnTo>
                      <a:pt x="338" y="22"/>
                    </a:lnTo>
                    <a:lnTo>
                      <a:pt x="336" y="22"/>
                    </a:lnTo>
                    <a:lnTo>
                      <a:pt x="336" y="22"/>
                    </a:lnTo>
                    <a:lnTo>
                      <a:pt x="336" y="22"/>
                    </a:lnTo>
                    <a:lnTo>
                      <a:pt x="336" y="22"/>
                    </a:lnTo>
                    <a:lnTo>
                      <a:pt x="338" y="21"/>
                    </a:lnTo>
                    <a:lnTo>
                      <a:pt x="339" y="21"/>
                    </a:lnTo>
                    <a:lnTo>
                      <a:pt x="339" y="21"/>
                    </a:lnTo>
                    <a:lnTo>
                      <a:pt x="339" y="21"/>
                    </a:lnTo>
                    <a:lnTo>
                      <a:pt x="338" y="21"/>
                    </a:lnTo>
                    <a:lnTo>
                      <a:pt x="336" y="22"/>
                    </a:lnTo>
                    <a:lnTo>
                      <a:pt x="335" y="25"/>
                    </a:lnTo>
                    <a:lnTo>
                      <a:pt x="333" y="27"/>
                    </a:lnTo>
                    <a:lnTo>
                      <a:pt x="332" y="29"/>
                    </a:lnTo>
                    <a:lnTo>
                      <a:pt x="329" y="33"/>
                    </a:lnTo>
                    <a:lnTo>
                      <a:pt x="327" y="37"/>
                    </a:lnTo>
                    <a:lnTo>
                      <a:pt x="324" y="40"/>
                    </a:lnTo>
                    <a:lnTo>
                      <a:pt x="323" y="45"/>
                    </a:lnTo>
                    <a:lnTo>
                      <a:pt x="321" y="50"/>
                    </a:lnTo>
                    <a:lnTo>
                      <a:pt x="318" y="56"/>
                    </a:lnTo>
                    <a:lnTo>
                      <a:pt x="318" y="56"/>
                    </a:lnTo>
                    <a:lnTo>
                      <a:pt x="318" y="56"/>
                    </a:lnTo>
                    <a:close/>
                    <a:moveTo>
                      <a:pt x="51" y="624"/>
                    </a:moveTo>
                    <a:lnTo>
                      <a:pt x="15" y="632"/>
                    </a:lnTo>
                    <a:lnTo>
                      <a:pt x="15" y="632"/>
                    </a:lnTo>
                    <a:lnTo>
                      <a:pt x="19" y="625"/>
                    </a:lnTo>
                    <a:lnTo>
                      <a:pt x="24" y="616"/>
                    </a:lnTo>
                    <a:lnTo>
                      <a:pt x="30" y="605"/>
                    </a:lnTo>
                    <a:lnTo>
                      <a:pt x="36" y="592"/>
                    </a:lnTo>
                    <a:lnTo>
                      <a:pt x="43" y="577"/>
                    </a:lnTo>
                    <a:lnTo>
                      <a:pt x="51" y="561"/>
                    </a:lnTo>
                    <a:lnTo>
                      <a:pt x="59" y="543"/>
                    </a:lnTo>
                    <a:lnTo>
                      <a:pt x="69" y="525"/>
                    </a:lnTo>
                    <a:lnTo>
                      <a:pt x="79" y="505"/>
                    </a:lnTo>
                    <a:lnTo>
                      <a:pt x="88" y="484"/>
                    </a:lnTo>
                    <a:lnTo>
                      <a:pt x="99" y="462"/>
                    </a:lnTo>
                    <a:lnTo>
                      <a:pt x="110" y="440"/>
                    </a:lnTo>
                    <a:lnTo>
                      <a:pt x="120" y="417"/>
                    </a:lnTo>
                    <a:lnTo>
                      <a:pt x="131" y="394"/>
                    </a:lnTo>
                    <a:lnTo>
                      <a:pt x="143" y="370"/>
                    </a:lnTo>
                    <a:lnTo>
                      <a:pt x="154" y="347"/>
                    </a:lnTo>
                    <a:lnTo>
                      <a:pt x="164" y="323"/>
                    </a:lnTo>
                    <a:lnTo>
                      <a:pt x="176" y="299"/>
                    </a:lnTo>
                    <a:lnTo>
                      <a:pt x="187" y="277"/>
                    </a:lnTo>
                    <a:lnTo>
                      <a:pt x="198" y="254"/>
                    </a:lnTo>
                    <a:lnTo>
                      <a:pt x="207" y="231"/>
                    </a:lnTo>
                    <a:lnTo>
                      <a:pt x="218" y="210"/>
                    </a:lnTo>
                    <a:lnTo>
                      <a:pt x="228" y="189"/>
                    </a:lnTo>
                    <a:lnTo>
                      <a:pt x="236" y="170"/>
                    </a:lnTo>
                    <a:lnTo>
                      <a:pt x="244" y="151"/>
                    </a:lnTo>
                    <a:lnTo>
                      <a:pt x="253" y="134"/>
                    </a:lnTo>
                    <a:lnTo>
                      <a:pt x="260" y="119"/>
                    </a:lnTo>
                    <a:lnTo>
                      <a:pt x="266" y="105"/>
                    </a:lnTo>
                    <a:lnTo>
                      <a:pt x="271" y="91"/>
                    </a:lnTo>
                    <a:lnTo>
                      <a:pt x="275" y="81"/>
                    </a:lnTo>
                    <a:lnTo>
                      <a:pt x="279" y="72"/>
                    </a:lnTo>
                    <a:lnTo>
                      <a:pt x="281" y="66"/>
                    </a:lnTo>
                    <a:lnTo>
                      <a:pt x="318" y="56"/>
                    </a:lnTo>
                    <a:lnTo>
                      <a:pt x="316" y="63"/>
                    </a:lnTo>
                    <a:lnTo>
                      <a:pt x="312" y="72"/>
                    </a:lnTo>
                    <a:lnTo>
                      <a:pt x="308" y="83"/>
                    </a:lnTo>
                    <a:lnTo>
                      <a:pt x="302" y="95"/>
                    </a:lnTo>
                    <a:lnTo>
                      <a:pt x="296" y="109"/>
                    </a:lnTo>
                    <a:lnTo>
                      <a:pt x="289" y="126"/>
                    </a:lnTo>
                    <a:lnTo>
                      <a:pt x="281" y="143"/>
                    </a:lnTo>
                    <a:lnTo>
                      <a:pt x="273" y="161"/>
                    </a:lnTo>
                    <a:lnTo>
                      <a:pt x="264" y="181"/>
                    </a:lnTo>
                    <a:lnTo>
                      <a:pt x="254" y="201"/>
                    </a:lnTo>
                    <a:lnTo>
                      <a:pt x="244" y="223"/>
                    </a:lnTo>
                    <a:lnTo>
                      <a:pt x="234" y="245"/>
                    </a:lnTo>
                    <a:lnTo>
                      <a:pt x="223" y="268"/>
                    </a:lnTo>
                    <a:lnTo>
                      <a:pt x="212" y="291"/>
                    </a:lnTo>
                    <a:lnTo>
                      <a:pt x="201" y="315"/>
                    </a:lnTo>
                    <a:lnTo>
                      <a:pt x="190" y="337"/>
                    </a:lnTo>
                    <a:lnTo>
                      <a:pt x="179" y="361"/>
                    </a:lnTo>
                    <a:lnTo>
                      <a:pt x="168" y="385"/>
                    </a:lnTo>
                    <a:lnTo>
                      <a:pt x="156" y="408"/>
                    </a:lnTo>
                    <a:lnTo>
                      <a:pt x="145" y="432"/>
                    </a:lnTo>
                    <a:lnTo>
                      <a:pt x="135" y="453"/>
                    </a:lnTo>
                    <a:lnTo>
                      <a:pt x="124" y="475"/>
                    </a:lnTo>
                    <a:lnTo>
                      <a:pt x="114" y="496"/>
                    </a:lnTo>
                    <a:lnTo>
                      <a:pt x="105" y="515"/>
                    </a:lnTo>
                    <a:lnTo>
                      <a:pt x="95" y="534"/>
                    </a:lnTo>
                    <a:lnTo>
                      <a:pt x="87" y="552"/>
                    </a:lnTo>
                    <a:lnTo>
                      <a:pt x="79" y="569"/>
                    </a:lnTo>
                    <a:lnTo>
                      <a:pt x="71" y="583"/>
                    </a:lnTo>
                    <a:lnTo>
                      <a:pt x="65" y="597"/>
                    </a:lnTo>
                    <a:lnTo>
                      <a:pt x="59" y="607"/>
                    </a:lnTo>
                    <a:lnTo>
                      <a:pt x="55" y="617"/>
                    </a:lnTo>
                    <a:lnTo>
                      <a:pt x="51" y="624"/>
                    </a:lnTo>
                    <a:lnTo>
                      <a:pt x="51" y="624"/>
                    </a:lnTo>
                    <a:lnTo>
                      <a:pt x="51" y="624"/>
                    </a:lnTo>
                    <a:close/>
                    <a:moveTo>
                      <a:pt x="112" y="725"/>
                    </a:moveTo>
                    <a:lnTo>
                      <a:pt x="93" y="747"/>
                    </a:lnTo>
                    <a:lnTo>
                      <a:pt x="93" y="747"/>
                    </a:lnTo>
                    <a:lnTo>
                      <a:pt x="85" y="747"/>
                    </a:lnTo>
                    <a:lnTo>
                      <a:pt x="76" y="748"/>
                    </a:lnTo>
                    <a:lnTo>
                      <a:pt x="69" y="747"/>
                    </a:lnTo>
                    <a:lnTo>
                      <a:pt x="62" y="747"/>
                    </a:lnTo>
                    <a:lnTo>
                      <a:pt x="55" y="746"/>
                    </a:lnTo>
                    <a:lnTo>
                      <a:pt x="48" y="745"/>
                    </a:lnTo>
                    <a:lnTo>
                      <a:pt x="42" y="743"/>
                    </a:lnTo>
                    <a:lnTo>
                      <a:pt x="37" y="741"/>
                    </a:lnTo>
                    <a:lnTo>
                      <a:pt x="31" y="739"/>
                    </a:lnTo>
                    <a:lnTo>
                      <a:pt x="26" y="736"/>
                    </a:lnTo>
                    <a:lnTo>
                      <a:pt x="22" y="734"/>
                    </a:lnTo>
                    <a:lnTo>
                      <a:pt x="19" y="731"/>
                    </a:lnTo>
                    <a:lnTo>
                      <a:pt x="15" y="728"/>
                    </a:lnTo>
                    <a:lnTo>
                      <a:pt x="12" y="724"/>
                    </a:lnTo>
                    <a:lnTo>
                      <a:pt x="9" y="721"/>
                    </a:lnTo>
                    <a:lnTo>
                      <a:pt x="6" y="717"/>
                    </a:lnTo>
                    <a:lnTo>
                      <a:pt x="5" y="712"/>
                    </a:lnTo>
                    <a:lnTo>
                      <a:pt x="2" y="708"/>
                    </a:lnTo>
                    <a:lnTo>
                      <a:pt x="1" y="704"/>
                    </a:lnTo>
                    <a:lnTo>
                      <a:pt x="0" y="699"/>
                    </a:lnTo>
                    <a:lnTo>
                      <a:pt x="0" y="694"/>
                    </a:lnTo>
                    <a:lnTo>
                      <a:pt x="0" y="690"/>
                    </a:lnTo>
                    <a:lnTo>
                      <a:pt x="0" y="684"/>
                    </a:lnTo>
                    <a:lnTo>
                      <a:pt x="0" y="679"/>
                    </a:lnTo>
                    <a:lnTo>
                      <a:pt x="0" y="673"/>
                    </a:lnTo>
                    <a:lnTo>
                      <a:pt x="1" y="668"/>
                    </a:lnTo>
                    <a:lnTo>
                      <a:pt x="3" y="662"/>
                    </a:lnTo>
                    <a:lnTo>
                      <a:pt x="5" y="656"/>
                    </a:lnTo>
                    <a:lnTo>
                      <a:pt x="7" y="650"/>
                    </a:lnTo>
                    <a:lnTo>
                      <a:pt x="9" y="644"/>
                    </a:lnTo>
                    <a:lnTo>
                      <a:pt x="12" y="638"/>
                    </a:lnTo>
                    <a:lnTo>
                      <a:pt x="15" y="632"/>
                    </a:lnTo>
                    <a:lnTo>
                      <a:pt x="51" y="624"/>
                    </a:lnTo>
                    <a:lnTo>
                      <a:pt x="48" y="630"/>
                    </a:lnTo>
                    <a:lnTo>
                      <a:pt x="45" y="636"/>
                    </a:lnTo>
                    <a:lnTo>
                      <a:pt x="43" y="641"/>
                    </a:lnTo>
                    <a:lnTo>
                      <a:pt x="42" y="645"/>
                    </a:lnTo>
                    <a:lnTo>
                      <a:pt x="40" y="651"/>
                    </a:lnTo>
                    <a:lnTo>
                      <a:pt x="39" y="656"/>
                    </a:lnTo>
                    <a:lnTo>
                      <a:pt x="38" y="661"/>
                    </a:lnTo>
                    <a:lnTo>
                      <a:pt x="37" y="666"/>
                    </a:lnTo>
                    <a:lnTo>
                      <a:pt x="37" y="671"/>
                    </a:lnTo>
                    <a:lnTo>
                      <a:pt x="37" y="675"/>
                    </a:lnTo>
                    <a:lnTo>
                      <a:pt x="37" y="680"/>
                    </a:lnTo>
                    <a:lnTo>
                      <a:pt x="38" y="685"/>
                    </a:lnTo>
                    <a:lnTo>
                      <a:pt x="38" y="688"/>
                    </a:lnTo>
                    <a:lnTo>
                      <a:pt x="39" y="693"/>
                    </a:lnTo>
                    <a:lnTo>
                      <a:pt x="42" y="697"/>
                    </a:lnTo>
                    <a:lnTo>
                      <a:pt x="43" y="700"/>
                    </a:lnTo>
                    <a:lnTo>
                      <a:pt x="45" y="704"/>
                    </a:lnTo>
                    <a:lnTo>
                      <a:pt x="48" y="706"/>
                    </a:lnTo>
                    <a:lnTo>
                      <a:pt x="50" y="710"/>
                    </a:lnTo>
                    <a:lnTo>
                      <a:pt x="53" y="712"/>
                    </a:lnTo>
                    <a:lnTo>
                      <a:pt x="57" y="715"/>
                    </a:lnTo>
                    <a:lnTo>
                      <a:pt x="61" y="717"/>
                    </a:lnTo>
                    <a:lnTo>
                      <a:pt x="64" y="719"/>
                    </a:lnTo>
                    <a:lnTo>
                      <a:pt x="68" y="721"/>
                    </a:lnTo>
                    <a:lnTo>
                      <a:pt x="73" y="723"/>
                    </a:lnTo>
                    <a:lnTo>
                      <a:pt x="77" y="724"/>
                    </a:lnTo>
                    <a:lnTo>
                      <a:pt x="82" y="725"/>
                    </a:lnTo>
                    <a:lnTo>
                      <a:pt x="88" y="725"/>
                    </a:lnTo>
                    <a:lnTo>
                      <a:pt x="94" y="727"/>
                    </a:lnTo>
                    <a:lnTo>
                      <a:pt x="99" y="727"/>
                    </a:lnTo>
                    <a:lnTo>
                      <a:pt x="106" y="725"/>
                    </a:lnTo>
                    <a:lnTo>
                      <a:pt x="112" y="725"/>
                    </a:lnTo>
                    <a:lnTo>
                      <a:pt x="112" y="725"/>
                    </a:lnTo>
                    <a:lnTo>
                      <a:pt x="112" y="725"/>
                    </a:lnTo>
                    <a:close/>
                    <a:moveTo>
                      <a:pt x="2598" y="735"/>
                    </a:moveTo>
                    <a:lnTo>
                      <a:pt x="2569" y="755"/>
                    </a:lnTo>
                    <a:lnTo>
                      <a:pt x="2569" y="755"/>
                    </a:lnTo>
                    <a:lnTo>
                      <a:pt x="2554" y="754"/>
                    </a:lnTo>
                    <a:lnTo>
                      <a:pt x="2526" y="753"/>
                    </a:lnTo>
                    <a:lnTo>
                      <a:pt x="2487" y="751"/>
                    </a:lnTo>
                    <a:lnTo>
                      <a:pt x="2438" y="749"/>
                    </a:lnTo>
                    <a:lnTo>
                      <a:pt x="2380" y="748"/>
                    </a:lnTo>
                    <a:lnTo>
                      <a:pt x="2313" y="747"/>
                    </a:lnTo>
                    <a:lnTo>
                      <a:pt x="2238" y="746"/>
                    </a:lnTo>
                    <a:lnTo>
                      <a:pt x="2156" y="745"/>
                    </a:lnTo>
                    <a:lnTo>
                      <a:pt x="2068" y="743"/>
                    </a:lnTo>
                    <a:lnTo>
                      <a:pt x="1975" y="743"/>
                    </a:lnTo>
                    <a:lnTo>
                      <a:pt x="1877" y="742"/>
                    </a:lnTo>
                    <a:lnTo>
                      <a:pt x="1775" y="741"/>
                    </a:lnTo>
                    <a:lnTo>
                      <a:pt x="1669" y="741"/>
                    </a:lnTo>
                    <a:lnTo>
                      <a:pt x="1562" y="740"/>
                    </a:lnTo>
                    <a:lnTo>
                      <a:pt x="1452" y="740"/>
                    </a:lnTo>
                    <a:lnTo>
                      <a:pt x="1342" y="740"/>
                    </a:lnTo>
                    <a:lnTo>
                      <a:pt x="1233" y="739"/>
                    </a:lnTo>
                    <a:lnTo>
                      <a:pt x="1123" y="739"/>
                    </a:lnTo>
                    <a:lnTo>
                      <a:pt x="1014" y="739"/>
                    </a:lnTo>
                    <a:lnTo>
                      <a:pt x="909" y="739"/>
                    </a:lnTo>
                    <a:lnTo>
                      <a:pt x="805" y="739"/>
                    </a:lnTo>
                    <a:lnTo>
                      <a:pt x="706" y="739"/>
                    </a:lnTo>
                    <a:lnTo>
                      <a:pt x="612" y="740"/>
                    </a:lnTo>
                    <a:lnTo>
                      <a:pt x="523" y="740"/>
                    </a:lnTo>
                    <a:lnTo>
                      <a:pt x="440" y="740"/>
                    </a:lnTo>
                    <a:lnTo>
                      <a:pt x="364" y="741"/>
                    </a:lnTo>
                    <a:lnTo>
                      <a:pt x="295" y="742"/>
                    </a:lnTo>
                    <a:lnTo>
                      <a:pt x="234" y="742"/>
                    </a:lnTo>
                    <a:lnTo>
                      <a:pt x="182" y="743"/>
                    </a:lnTo>
                    <a:lnTo>
                      <a:pt x="142" y="745"/>
                    </a:lnTo>
                    <a:lnTo>
                      <a:pt x="111" y="746"/>
                    </a:lnTo>
                    <a:lnTo>
                      <a:pt x="93" y="747"/>
                    </a:lnTo>
                    <a:lnTo>
                      <a:pt x="112" y="725"/>
                    </a:lnTo>
                    <a:lnTo>
                      <a:pt x="132" y="724"/>
                    </a:lnTo>
                    <a:lnTo>
                      <a:pt x="163" y="723"/>
                    </a:lnTo>
                    <a:lnTo>
                      <a:pt x="205" y="722"/>
                    </a:lnTo>
                    <a:lnTo>
                      <a:pt x="256" y="721"/>
                    </a:lnTo>
                    <a:lnTo>
                      <a:pt x="317" y="721"/>
                    </a:lnTo>
                    <a:lnTo>
                      <a:pt x="386" y="719"/>
                    </a:lnTo>
                    <a:lnTo>
                      <a:pt x="463" y="719"/>
                    </a:lnTo>
                    <a:lnTo>
                      <a:pt x="546" y="718"/>
                    </a:lnTo>
                    <a:lnTo>
                      <a:pt x="635" y="718"/>
                    </a:lnTo>
                    <a:lnTo>
                      <a:pt x="730" y="718"/>
                    </a:lnTo>
                    <a:lnTo>
                      <a:pt x="829" y="717"/>
                    </a:lnTo>
                    <a:lnTo>
                      <a:pt x="932" y="717"/>
                    </a:lnTo>
                    <a:lnTo>
                      <a:pt x="1038" y="717"/>
                    </a:lnTo>
                    <a:lnTo>
                      <a:pt x="1146" y="717"/>
                    </a:lnTo>
                    <a:lnTo>
                      <a:pt x="1255" y="717"/>
                    </a:lnTo>
                    <a:lnTo>
                      <a:pt x="1365" y="718"/>
                    </a:lnTo>
                    <a:lnTo>
                      <a:pt x="1476" y="718"/>
                    </a:lnTo>
                    <a:lnTo>
                      <a:pt x="1585" y="718"/>
                    </a:lnTo>
                    <a:lnTo>
                      <a:pt x="1693" y="719"/>
                    </a:lnTo>
                    <a:lnTo>
                      <a:pt x="1798" y="719"/>
                    </a:lnTo>
                    <a:lnTo>
                      <a:pt x="1900" y="721"/>
                    </a:lnTo>
                    <a:lnTo>
                      <a:pt x="1999" y="722"/>
                    </a:lnTo>
                    <a:lnTo>
                      <a:pt x="2092" y="722"/>
                    </a:lnTo>
                    <a:lnTo>
                      <a:pt x="2180" y="723"/>
                    </a:lnTo>
                    <a:lnTo>
                      <a:pt x="2261" y="724"/>
                    </a:lnTo>
                    <a:lnTo>
                      <a:pt x="2337" y="725"/>
                    </a:lnTo>
                    <a:lnTo>
                      <a:pt x="2403" y="727"/>
                    </a:lnTo>
                    <a:lnTo>
                      <a:pt x="2462" y="728"/>
                    </a:lnTo>
                    <a:lnTo>
                      <a:pt x="2512" y="730"/>
                    </a:lnTo>
                    <a:lnTo>
                      <a:pt x="2551" y="731"/>
                    </a:lnTo>
                    <a:lnTo>
                      <a:pt x="2580" y="733"/>
                    </a:lnTo>
                    <a:lnTo>
                      <a:pt x="2598" y="735"/>
                    </a:lnTo>
                    <a:lnTo>
                      <a:pt x="2598" y="735"/>
                    </a:lnTo>
                    <a:lnTo>
                      <a:pt x="2598" y="735"/>
                    </a:lnTo>
                    <a:close/>
                    <a:moveTo>
                      <a:pt x="2686" y="685"/>
                    </a:moveTo>
                    <a:lnTo>
                      <a:pt x="2721" y="666"/>
                    </a:lnTo>
                    <a:lnTo>
                      <a:pt x="2721" y="666"/>
                    </a:lnTo>
                    <a:lnTo>
                      <a:pt x="2725" y="669"/>
                    </a:lnTo>
                    <a:lnTo>
                      <a:pt x="2727" y="672"/>
                    </a:lnTo>
                    <a:lnTo>
                      <a:pt x="2728" y="674"/>
                    </a:lnTo>
                    <a:lnTo>
                      <a:pt x="2729" y="678"/>
                    </a:lnTo>
                    <a:lnTo>
                      <a:pt x="2730" y="681"/>
                    </a:lnTo>
                    <a:lnTo>
                      <a:pt x="2732" y="685"/>
                    </a:lnTo>
                    <a:lnTo>
                      <a:pt x="2730" y="688"/>
                    </a:lnTo>
                    <a:lnTo>
                      <a:pt x="2730" y="692"/>
                    </a:lnTo>
                    <a:lnTo>
                      <a:pt x="2729" y="697"/>
                    </a:lnTo>
                    <a:lnTo>
                      <a:pt x="2728" y="700"/>
                    </a:lnTo>
                    <a:lnTo>
                      <a:pt x="2726" y="704"/>
                    </a:lnTo>
                    <a:lnTo>
                      <a:pt x="2723" y="709"/>
                    </a:lnTo>
                    <a:lnTo>
                      <a:pt x="2720" y="714"/>
                    </a:lnTo>
                    <a:lnTo>
                      <a:pt x="2716" y="717"/>
                    </a:lnTo>
                    <a:lnTo>
                      <a:pt x="2713" y="722"/>
                    </a:lnTo>
                    <a:lnTo>
                      <a:pt x="2707" y="727"/>
                    </a:lnTo>
                    <a:lnTo>
                      <a:pt x="2701" y="730"/>
                    </a:lnTo>
                    <a:lnTo>
                      <a:pt x="2695" y="735"/>
                    </a:lnTo>
                    <a:lnTo>
                      <a:pt x="2688" y="739"/>
                    </a:lnTo>
                    <a:lnTo>
                      <a:pt x="2679" y="743"/>
                    </a:lnTo>
                    <a:lnTo>
                      <a:pt x="2671" y="747"/>
                    </a:lnTo>
                    <a:lnTo>
                      <a:pt x="2662" y="749"/>
                    </a:lnTo>
                    <a:lnTo>
                      <a:pt x="2654" y="753"/>
                    </a:lnTo>
                    <a:lnTo>
                      <a:pt x="2645" y="754"/>
                    </a:lnTo>
                    <a:lnTo>
                      <a:pt x="2636" y="756"/>
                    </a:lnTo>
                    <a:lnTo>
                      <a:pt x="2627" y="758"/>
                    </a:lnTo>
                    <a:lnTo>
                      <a:pt x="2618" y="759"/>
                    </a:lnTo>
                    <a:lnTo>
                      <a:pt x="2609" y="759"/>
                    </a:lnTo>
                    <a:lnTo>
                      <a:pt x="2599" y="759"/>
                    </a:lnTo>
                    <a:lnTo>
                      <a:pt x="2590" y="758"/>
                    </a:lnTo>
                    <a:lnTo>
                      <a:pt x="2580" y="758"/>
                    </a:lnTo>
                    <a:lnTo>
                      <a:pt x="2569" y="755"/>
                    </a:lnTo>
                    <a:lnTo>
                      <a:pt x="2598" y="735"/>
                    </a:lnTo>
                    <a:lnTo>
                      <a:pt x="2606" y="736"/>
                    </a:lnTo>
                    <a:lnTo>
                      <a:pt x="2615" y="737"/>
                    </a:lnTo>
                    <a:lnTo>
                      <a:pt x="2623" y="737"/>
                    </a:lnTo>
                    <a:lnTo>
                      <a:pt x="2631" y="737"/>
                    </a:lnTo>
                    <a:lnTo>
                      <a:pt x="2639" y="737"/>
                    </a:lnTo>
                    <a:lnTo>
                      <a:pt x="2645" y="736"/>
                    </a:lnTo>
                    <a:lnTo>
                      <a:pt x="2651" y="736"/>
                    </a:lnTo>
                    <a:lnTo>
                      <a:pt x="2655" y="735"/>
                    </a:lnTo>
                    <a:lnTo>
                      <a:pt x="2660" y="734"/>
                    </a:lnTo>
                    <a:lnTo>
                      <a:pt x="2664" y="733"/>
                    </a:lnTo>
                    <a:lnTo>
                      <a:pt x="2667" y="731"/>
                    </a:lnTo>
                    <a:lnTo>
                      <a:pt x="2671" y="730"/>
                    </a:lnTo>
                    <a:lnTo>
                      <a:pt x="2673" y="729"/>
                    </a:lnTo>
                    <a:lnTo>
                      <a:pt x="2676" y="728"/>
                    </a:lnTo>
                    <a:lnTo>
                      <a:pt x="2678" y="725"/>
                    </a:lnTo>
                    <a:lnTo>
                      <a:pt x="2680" y="724"/>
                    </a:lnTo>
                    <a:lnTo>
                      <a:pt x="2683" y="722"/>
                    </a:lnTo>
                    <a:lnTo>
                      <a:pt x="2685" y="719"/>
                    </a:lnTo>
                    <a:lnTo>
                      <a:pt x="2686" y="717"/>
                    </a:lnTo>
                    <a:lnTo>
                      <a:pt x="2689" y="715"/>
                    </a:lnTo>
                    <a:lnTo>
                      <a:pt x="2690" y="712"/>
                    </a:lnTo>
                    <a:lnTo>
                      <a:pt x="2691" y="710"/>
                    </a:lnTo>
                    <a:lnTo>
                      <a:pt x="2692" y="706"/>
                    </a:lnTo>
                    <a:lnTo>
                      <a:pt x="2693" y="704"/>
                    </a:lnTo>
                    <a:lnTo>
                      <a:pt x="2693" y="702"/>
                    </a:lnTo>
                    <a:lnTo>
                      <a:pt x="2693" y="698"/>
                    </a:lnTo>
                    <a:lnTo>
                      <a:pt x="2693" y="696"/>
                    </a:lnTo>
                    <a:lnTo>
                      <a:pt x="2692" y="693"/>
                    </a:lnTo>
                    <a:lnTo>
                      <a:pt x="2692" y="691"/>
                    </a:lnTo>
                    <a:lnTo>
                      <a:pt x="2690" y="688"/>
                    </a:lnTo>
                    <a:lnTo>
                      <a:pt x="2689" y="687"/>
                    </a:lnTo>
                    <a:lnTo>
                      <a:pt x="2686" y="685"/>
                    </a:lnTo>
                    <a:lnTo>
                      <a:pt x="2686" y="685"/>
                    </a:lnTo>
                    <a:lnTo>
                      <a:pt x="2686" y="685"/>
                    </a:lnTo>
                    <a:close/>
                    <a:moveTo>
                      <a:pt x="2365" y="65"/>
                    </a:moveTo>
                    <a:lnTo>
                      <a:pt x="2402" y="50"/>
                    </a:lnTo>
                    <a:lnTo>
                      <a:pt x="2402" y="50"/>
                    </a:lnTo>
                    <a:lnTo>
                      <a:pt x="2405" y="57"/>
                    </a:lnTo>
                    <a:lnTo>
                      <a:pt x="2408" y="65"/>
                    </a:lnTo>
                    <a:lnTo>
                      <a:pt x="2413" y="77"/>
                    </a:lnTo>
                    <a:lnTo>
                      <a:pt x="2419" y="91"/>
                    </a:lnTo>
                    <a:lnTo>
                      <a:pt x="2426" y="107"/>
                    </a:lnTo>
                    <a:lnTo>
                      <a:pt x="2436" y="125"/>
                    </a:lnTo>
                    <a:lnTo>
                      <a:pt x="2444" y="145"/>
                    </a:lnTo>
                    <a:lnTo>
                      <a:pt x="2455" y="167"/>
                    </a:lnTo>
                    <a:lnTo>
                      <a:pt x="2466" y="189"/>
                    </a:lnTo>
                    <a:lnTo>
                      <a:pt x="2477" y="213"/>
                    </a:lnTo>
                    <a:lnTo>
                      <a:pt x="2489" y="237"/>
                    </a:lnTo>
                    <a:lnTo>
                      <a:pt x="2503" y="263"/>
                    </a:lnTo>
                    <a:lnTo>
                      <a:pt x="2516" y="290"/>
                    </a:lnTo>
                    <a:lnTo>
                      <a:pt x="2530" y="317"/>
                    </a:lnTo>
                    <a:lnTo>
                      <a:pt x="2543" y="343"/>
                    </a:lnTo>
                    <a:lnTo>
                      <a:pt x="2557" y="371"/>
                    </a:lnTo>
                    <a:lnTo>
                      <a:pt x="2571" y="398"/>
                    </a:lnTo>
                    <a:lnTo>
                      <a:pt x="2585" y="425"/>
                    </a:lnTo>
                    <a:lnTo>
                      <a:pt x="2599" y="451"/>
                    </a:lnTo>
                    <a:lnTo>
                      <a:pt x="2612" y="477"/>
                    </a:lnTo>
                    <a:lnTo>
                      <a:pt x="2625" y="502"/>
                    </a:lnTo>
                    <a:lnTo>
                      <a:pt x="2639" y="526"/>
                    </a:lnTo>
                    <a:lnTo>
                      <a:pt x="2651" y="548"/>
                    </a:lnTo>
                    <a:lnTo>
                      <a:pt x="2662" y="569"/>
                    </a:lnTo>
                    <a:lnTo>
                      <a:pt x="2673" y="589"/>
                    </a:lnTo>
                    <a:lnTo>
                      <a:pt x="2683" y="607"/>
                    </a:lnTo>
                    <a:lnTo>
                      <a:pt x="2692" y="623"/>
                    </a:lnTo>
                    <a:lnTo>
                      <a:pt x="2701" y="637"/>
                    </a:lnTo>
                    <a:lnTo>
                      <a:pt x="2708" y="648"/>
                    </a:lnTo>
                    <a:lnTo>
                      <a:pt x="2714" y="657"/>
                    </a:lnTo>
                    <a:lnTo>
                      <a:pt x="2719" y="663"/>
                    </a:lnTo>
                    <a:lnTo>
                      <a:pt x="2721" y="666"/>
                    </a:lnTo>
                    <a:lnTo>
                      <a:pt x="2686" y="685"/>
                    </a:lnTo>
                    <a:lnTo>
                      <a:pt x="2683" y="681"/>
                    </a:lnTo>
                    <a:lnTo>
                      <a:pt x="2678" y="674"/>
                    </a:lnTo>
                    <a:lnTo>
                      <a:pt x="2672" y="665"/>
                    </a:lnTo>
                    <a:lnTo>
                      <a:pt x="2664" y="654"/>
                    </a:lnTo>
                    <a:lnTo>
                      <a:pt x="2657" y="639"/>
                    </a:lnTo>
                    <a:lnTo>
                      <a:pt x="2647" y="624"/>
                    </a:lnTo>
                    <a:lnTo>
                      <a:pt x="2636" y="605"/>
                    </a:lnTo>
                    <a:lnTo>
                      <a:pt x="2625" y="586"/>
                    </a:lnTo>
                    <a:lnTo>
                      <a:pt x="2614" y="564"/>
                    </a:lnTo>
                    <a:lnTo>
                      <a:pt x="2602" y="542"/>
                    </a:lnTo>
                    <a:lnTo>
                      <a:pt x="2588" y="518"/>
                    </a:lnTo>
                    <a:lnTo>
                      <a:pt x="2575" y="493"/>
                    </a:lnTo>
                    <a:lnTo>
                      <a:pt x="2562" y="468"/>
                    </a:lnTo>
                    <a:lnTo>
                      <a:pt x="2548" y="441"/>
                    </a:lnTo>
                    <a:lnTo>
                      <a:pt x="2535" y="414"/>
                    </a:lnTo>
                    <a:lnTo>
                      <a:pt x="2520" y="388"/>
                    </a:lnTo>
                    <a:lnTo>
                      <a:pt x="2506" y="360"/>
                    </a:lnTo>
                    <a:lnTo>
                      <a:pt x="2493" y="333"/>
                    </a:lnTo>
                    <a:lnTo>
                      <a:pt x="2479" y="306"/>
                    </a:lnTo>
                    <a:lnTo>
                      <a:pt x="2466" y="279"/>
                    </a:lnTo>
                    <a:lnTo>
                      <a:pt x="2454" y="254"/>
                    </a:lnTo>
                    <a:lnTo>
                      <a:pt x="2440" y="229"/>
                    </a:lnTo>
                    <a:lnTo>
                      <a:pt x="2429" y="205"/>
                    </a:lnTo>
                    <a:lnTo>
                      <a:pt x="2418" y="182"/>
                    </a:lnTo>
                    <a:lnTo>
                      <a:pt x="2408" y="161"/>
                    </a:lnTo>
                    <a:lnTo>
                      <a:pt x="2399" y="142"/>
                    </a:lnTo>
                    <a:lnTo>
                      <a:pt x="2390" y="123"/>
                    </a:lnTo>
                    <a:lnTo>
                      <a:pt x="2382" y="107"/>
                    </a:lnTo>
                    <a:lnTo>
                      <a:pt x="2376" y="93"/>
                    </a:lnTo>
                    <a:lnTo>
                      <a:pt x="2371" y="81"/>
                    </a:lnTo>
                    <a:lnTo>
                      <a:pt x="2368" y="72"/>
                    </a:lnTo>
                    <a:lnTo>
                      <a:pt x="2365" y="65"/>
                    </a:lnTo>
                    <a:lnTo>
                      <a:pt x="2365" y="65"/>
                    </a:lnTo>
                    <a:lnTo>
                      <a:pt x="2365" y="65"/>
                    </a:lnTo>
                    <a:close/>
                    <a:moveTo>
                      <a:pt x="2283" y="27"/>
                    </a:moveTo>
                    <a:lnTo>
                      <a:pt x="2306" y="6"/>
                    </a:lnTo>
                    <a:lnTo>
                      <a:pt x="2310" y="6"/>
                    </a:lnTo>
                    <a:lnTo>
                      <a:pt x="2315" y="6"/>
                    </a:lnTo>
                    <a:lnTo>
                      <a:pt x="2320" y="6"/>
                    </a:lnTo>
                    <a:lnTo>
                      <a:pt x="2325" y="6"/>
                    </a:lnTo>
                    <a:lnTo>
                      <a:pt x="2328" y="6"/>
                    </a:lnTo>
                    <a:lnTo>
                      <a:pt x="2333" y="4"/>
                    </a:lnTo>
                    <a:lnTo>
                      <a:pt x="2338" y="4"/>
                    </a:lnTo>
                    <a:lnTo>
                      <a:pt x="2341" y="4"/>
                    </a:lnTo>
                    <a:lnTo>
                      <a:pt x="2345" y="4"/>
                    </a:lnTo>
                    <a:lnTo>
                      <a:pt x="2350" y="4"/>
                    </a:lnTo>
                    <a:lnTo>
                      <a:pt x="2353" y="4"/>
                    </a:lnTo>
                    <a:lnTo>
                      <a:pt x="2357" y="6"/>
                    </a:lnTo>
                    <a:lnTo>
                      <a:pt x="2361" y="6"/>
                    </a:lnTo>
                    <a:lnTo>
                      <a:pt x="2364" y="6"/>
                    </a:lnTo>
                    <a:lnTo>
                      <a:pt x="2368" y="7"/>
                    </a:lnTo>
                    <a:lnTo>
                      <a:pt x="2370" y="8"/>
                    </a:lnTo>
                    <a:lnTo>
                      <a:pt x="2374" y="9"/>
                    </a:lnTo>
                    <a:lnTo>
                      <a:pt x="2376" y="10"/>
                    </a:lnTo>
                    <a:lnTo>
                      <a:pt x="2378" y="11"/>
                    </a:lnTo>
                    <a:lnTo>
                      <a:pt x="2382" y="13"/>
                    </a:lnTo>
                    <a:lnTo>
                      <a:pt x="2384" y="15"/>
                    </a:lnTo>
                    <a:lnTo>
                      <a:pt x="2386" y="16"/>
                    </a:lnTo>
                    <a:lnTo>
                      <a:pt x="2388" y="19"/>
                    </a:lnTo>
                    <a:lnTo>
                      <a:pt x="2390" y="21"/>
                    </a:lnTo>
                    <a:lnTo>
                      <a:pt x="2392" y="25"/>
                    </a:lnTo>
                    <a:lnTo>
                      <a:pt x="2394" y="27"/>
                    </a:lnTo>
                    <a:lnTo>
                      <a:pt x="2395" y="31"/>
                    </a:lnTo>
                    <a:lnTo>
                      <a:pt x="2396" y="34"/>
                    </a:lnTo>
                    <a:lnTo>
                      <a:pt x="2399" y="38"/>
                    </a:lnTo>
                    <a:lnTo>
                      <a:pt x="2400" y="41"/>
                    </a:lnTo>
                    <a:lnTo>
                      <a:pt x="2401" y="46"/>
                    </a:lnTo>
                    <a:lnTo>
                      <a:pt x="2402" y="50"/>
                    </a:lnTo>
                    <a:lnTo>
                      <a:pt x="2365" y="65"/>
                    </a:lnTo>
                    <a:lnTo>
                      <a:pt x="2364" y="60"/>
                    </a:lnTo>
                    <a:lnTo>
                      <a:pt x="2363" y="57"/>
                    </a:lnTo>
                    <a:lnTo>
                      <a:pt x="2362" y="53"/>
                    </a:lnTo>
                    <a:lnTo>
                      <a:pt x="2361" y="50"/>
                    </a:lnTo>
                    <a:lnTo>
                      <a:pt x="2358" y="46"/>
                    </a:lnTo>
                    <a:lnTo>
                      <a:pt x="2357" y="44"/>
                    </a:lnTo>
                    <a:lnTo>
                      <a:pt x="2356" y="40"/>
                    </a:lnTo>
                    <a:lnTo>
                      <a:pt x="2353" y="39"/>
                    </a:lnTo>
                    <a:lnTo>
                      <a:pt x="2352" y="37"/>
                    </a:lnTo>
                    <a:lnTo>
                      <a:pt x="2351" y="34"/>
                    </a:lnTo>
                    <a:lnTo>
                      <a:pt x="2349" y="33"/>
                    </a:lnTo>
                    <a:lnTo>
                      <a:pt x="2347" y="32"/>
                    </a:lnTo>
                    <a:lnTo>
                      <a:pt x="2345" y="31"/>
                    </a:lnTo>
                    <a:lnTo>
                      <a:pt x="2344" y="29"/>
                    </a:lnTo>
                    <a:lnTo>
                      <a:pt x="2341" y="28"/>
                    </a:lnTo>
                    <a:lnTo>
                      <a:pt x="2339" y="28"/>
                    </a:lnTo>
                    <a:lnTo>
                      <a:pt x="2338" y="27"/>
                    </a:lnTo>
                    <a:lnTo>
                      <a:pt x="2335" y="27"/>
                    </a:lnTo>
                    <a:lnTo>
                      <a:pt x="2333" y="27"/>
                    </a:lnTo>
                    <a:lnTo>
                      <a:pt x="2331" y="26"/>
                    </a:lnTo>
                    <a:lnTo>
                      <a:pt x="2328" y="26"/>
                    </a:lnTo>
                    <a:lnTo>
                      <a:pt x="2325" y="26"/>
                    </a:lnTo>
                    <a:lnTo>
                      <a:pt x="2322" y="26"/>
                    </a:lnTo>
                    <a:lnTo>
                      <a:pt x="2319" y="26"/>
                    </a:lnTo>
                    <a:lnTo>
                      <a:pt x="2315" y="26"/>
                    </a:lnTo>
                    <a:lnTo>
                      <a:pt x="2312" y="26"/>
                    </a:lnTo>
                    <a:lnTo>
                      <a:pt x="2307" y="26"/>
                    </a:lnTo>
                    <a:lnTo>
                      <a:pt x="2303" y="27"/>
                    </a:lnTo>
                    <a:lnTo>
                      <a:pt x="2298" y="27"/>
                    </a:lnTo>
                    <a:lnTo>
                      <a:pt x="2294" y="27"/>
                    </a:lnTo>
                    <a:lnTo>
                      <a:pt x="2288" y="27"/>
                    </a:lnTo>
                    <a:lnTo>
                      <a:pt x="2283" y="27"/>
                    </a:lnTo>
                    <a:lnTo>
                      <a:pt x="2283" y="27"/>
                    </a:lnTo>
                    <a:close/>
                    <a:moveTo>
                      <a:pt x="2306" y="6"/>
                    </a:moveTo>
                    <a:lnTo>
                      <a:pt x="2283" y="27"/>
                    </a:lnTo>
                    <a:lnTo>
                      <a:pt x="2282" y="27"/>
                    </a:lnTo>
                    <a:lnTo>
                      <a:pt x="2282" y="27"/>
                    </a:lnTo>
                    <a:lnTo>
                      <a:pt x="2281" y="27"/>
                    </a:lnTo>
                    <a:lnTo>
                      <a:pt x="2279" y="27"/>
                    </a:lnTo>
                    <a:lnTo>
                      <a:pt x="2279" y="27"/>
                    </a:lnTo>
                    <a:lnTo>
                      <a:pt x="2278" y="27"/>
                    </a:lnTo>
                    <a:lnTo>
                      <a:pt x="2278" y="27"/>
                    </a:lnTo>
                    <a:lnTo>
                      <a:pt x="2278" y="26"/>
                    </a:lnTo>
                    <a:lnTo>
                      <a:pt x="2277" y="26"/>
                    </a:lnTo>
                    <a:lnTo>
                      <a:pt x="2277" y="26"/>
                    </a:lnTo>
                    <a:lnTo>
                      <a:pt x="2277" y="26"/>
                    </a:lnTo>
                    <a:lnTo>
                      <a:pt x="2276" y="26"/>
                    </a:lnTo>
                    <a:lnTo>
                      <a:pt x="2276" y="25"/>
                    </a:lnTo>
                    <a:lnTo>
                      <a:pt x="2276" y="25"/>
                    </a:lnTo>
                    <a:lnTo>
                      <a:pt x="2276" y="25"/>
                    </a:lnTo>
                    <a:lnTo>
                      <a:pt x="2276" y="25"/>
                    </a:lnTo>
                    <a:lnTo>
                      <a:pt x="2276" y="23"/>
                    </a:lnTo>
                    <a:lnTo>
                      <a:pt x="2276" y="23"/>
                    </a:lnTo>
                    <a:lnTo>
                      <a:pt x="2275" y="23"/>
                    </a:lnTo>
                    <a:lnTo>
                      <a:pt x="2276" y="22"/>
                    </a:lnTo>
                    <a:lnTo>
                      <a:pt x="2276" y="22"/>
                    </a:lnTo>
                    <a:lnTo>
                      <a:pt x="2276" y="22"/>
                    </a:lnTo>
                    <a:lnTo>
                      <a:pt x="2276" y="21"/>
                    </a:lnTo>
                    <a:lnTo>
                      <a:pt x="2276" y="21"/>
                    </a:lnTo>
                    <a:lnTo>
                      <a:pt x="2276" y="20"/>
                    </a:lnTo>
                    <a:lnTo>
                      <a:pt x="2276" y="20"/>
                    </a:lnTo>
                    <a:lnTo>
                      <a:pt x="2277" y="20"/>
                    </a:lnTo>
                    <a:lnTo>
                      <a:pt x="2277" y="19"/>
                    </a:lnTo>
                    <a:lnTo>
                      <a:pt x="2277" y="19"/>
                    </a:lnTo>
                    <a:lnTo>
                      <a:pt x="2278" y="17"/>
                    </a:lnTo>
                    <a:lnTo>
                      <a:pt x="2278" y="17"/>
                    </a:lnTo>
                    <a:lnTo>
                      <a:pt x="2279" y="16"/>
                    </a:lnTo>
                    <a:lnTo>
                      <a:pt x="2279" y="16"/>
                    </a:lnTo>
                    <a:lnTo>
                      <a:pt x="2281" y="15"/>
                    </a:lnTo>
                    <a:lnTo>
                      <a:pt x="2281" y="15"/>
                    </a:lnTo>
                    <a:lnTo>
                      <a:pt x="2282" y="15"/>
                    </a:lnTo>
                    <a:lnTo>
                      <a:pt x="2282" y="14"/>
                    </a:lnTo>
                    <a:lnTo>
                      <a:pt x="2283" y="14"/>
                    </a:lnTo>
                    <a:lnTo>
                      <a:pt x="2284" y="13"/>
                    </a:lnTo>
                    <a:lnTo>
                      <a:pt x="2284" y="13"/>
                    </a:lnTo>
                    <a:lnTo>
                      <a:pt x="2285" y="11"/>
                    </a:lnTo>
                    <a:lnTo>
                      <a:pt x="2287" y="11"/>
                    </a:lnTo>
                    <a:lnTo>
                      <a:pt x="2287" y="11"/>
                    </a:lnTo>
                    <a:lnTo>
                      <a:pt x="2288" y="10"/>
                    </a:lnTo>
                    <a:lnTo>
                      <a:pt x="2289" y="10"/>
                    </a:lnTo>
                    <a:lnTo>
                      <a:pt x="2289" y="10"/>
                    </a:lnTo>
                    <a:lnTo>
                      <a:pt x="2290" y="9"/>
                    </a:lnTo>
                    <a:lnTo>
                      <a:pt x="2291" y="9"/>
                    </a:lnTo>
                    <a:lnTo>
                      <a:pt x="2292" y="9"/>
                    </a:lnTo>
                    <a:lnTo>
                      <a:pt x="2292" y="8"/>
                    </a:lnTo>
                    <a:lnTo>
                      <a:pt x="2294" y="8"/>
                    </a:lnTo>
                    <a:lnTo>
                      <a:pt x="2295" y="8"/>
                    </a:lnTo>
                    <a:lnTo>
                      <a:pt x="2296" y="8"/>
                    </a:lnTo>
                    <a:lnTo>
                      <a:pt x="2296" y="7"/>
                    </a:lnTo>
                    <a:lnTo>
                      <a:pt x="2297" y="7"/>
                    </a:lnTo>
                    <a:lnTo>
                      <a:pt x="2298" y="7"/>
                    </a:lnTo>
                    <a:lnTo>
                      <a:pt x="2300" y="7"/>
                    </a:lnTo>
                    <a:lnTo>
                      <a:pt x="2300" y="7"/>
                    </a:lnTo>
                    <a:lnTo>
                      <a:pt x="2301" y="7"/>
                    </a:lnTo>
                    <a:lnTo>
                      <a:pt x="2302" y="6"/>
                    </a:lnTo>
                    <a:lnTo>
                      <a:pt x="2303" y="6"/>
                    </a:lnTo>
                    <a:lnTo>
                      <a:pt x="2303" y="6"/>
                    </a:lnTo>
                    <a:lnTo>
                      <a:pt x="2304" y="6"/>
                    </a:lnTo>
                    <a:lnTo>
                      <a:pt x="2306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0" name="Freeform 30"/>
              <p:cNvSpPr>
                <a:spLocks noEditPoints="1"/>
              </p:cNvSpPr>
              <p:nvPr/>
            </p:nvSpPr>
            <p:spPr bwMode="auto">
              <a:xfrm>
                <a:off x="4691064" y="5149851"/>
                <a:ext cx="1200150" cy="415925"/>
              </a:xfrm>
              <a:custGeom>
                <a:avLst/>
                <a:gdLst>
                  <a:gd name="T0" fmla="*/ 563 w 756"/>
                  <a:gd name="T1" fmla="*/ 21 h 262"/>
                  <a:gd name="T2" fmla="*/ 386 w 756"/>
                  <a:gd name="T3" fmla="*/ 23 h 262"/>
                  <a:gd name="T4" fmla="*/ 198 w 756"/>
                  <a:gd name="T5" fmla="*/ 26 h 262"/>
                  <a:gd name="T6" fmla="*/ 119 w 756"/>
                  <a:gd name="T7" fmla="*/ 8 h 262"/>
                  <a:gd name="T8" fmla="*/ 238 w 756"/>
                  <a:gd name="T9" fmla="*/ 4 h 262"/>
                  <a:gd name="T10" fmla="*/ 431 w 756"/>
                  <a:gd name="T11" fmla="*/ 2 h 262"/>
                  <a:gd name="T12" fmla="*/ 601 w 756"/>
                  <a:gd name="T13" fmla="*/ 0 h 262"/>
                  <a:gd name="T14" fmla="*/ 696 w 756"/>
                  <a:gd name="T15" fmla="*/ 71 h 262"/>
                  <a:gd name="T16" fmla="*/ 688 w 756"/>
                  <a:gd name="T17" fmla="*/ 47 h 262"/>
                  <a:gd name="T18" fmla="*/ 676 w 756"/>
                  <a:gd name="T19" fmla="*/ 31 h 262"/>
                  <a:gd name="T20" fmla="*/ 653 w 756"/>
                  <a:gd name="T21" fmla="*/ 22 h 262"/>
                  <a:gd name="T22" fmla="*/ 662 w 756"/>
                  <a:gd name="T23" fmla="*/ 0 h 262"/>
                  <a:gd name="T24" fmla="*/ 699 w 756"/>
                  <a:gd name="T25" fmla="*/ 6 h 262"/>
                  <a:gd name="T26" fmla="*/ 721 w 756"/>
                  <a:gd name="T27" fmla="*/ 22 h 262"/>
                  <a:gd name="T28" fmla="*/ 730 w 756"/>
                  <a:gd name="T29" fmla="*/ 46 h 262"/>
                  <a:gd name="T30" fmla="*/ 718 w 756"/>
                  <a:gd name="T31" fmla="*/ 197 h 262"/>
                  <a:gd name="T32" fmla="*/ 713 w 756"/>
                  <a:gd name="T33" fmla="*/ 163 h 262"/>
                  <a:gd name="T34" fmla="*/ 706 w 756"/>
                  <a:gd name="T35" fmla="*/ 125 h 262"/>
                  <a:gd name="T36" fmla="*/ 699 w 756"/>
                  <a:gd name="T37" fmla="*/ 87 h 262"/>
                  <a:gd name="T38" fmla="*/ 736 w 756"/>
                  <a:gd name="T39" fmla="*/ 72 h 262"/>
                  <a:gd name="T40" fmla="*/ 743 w 756"/>
                  <a:gd name="T41" fmla="*/ 111 h 262"/>
                  <a:gd name="T42" fmla="*/ 750 w 756"/>
                  <a:gd name="T43" fmla="*/ 149 h 262"/>
                  <a:gd name="T44" fmla="*/ 755 w 756"/>
                  <a:gd name="T45" fmla="*/ 182 h 262"/>
                  <a:gd name="T46" fmla="*/ 666 w 756"/>
                  <a:gd name="T47" fmla="*/ 241 h 262"/>
                  <a:gd name="T48" fmla="*/ 707 w 756"/>
                  <a:gd name="T49" fmla="*/ 234 h 262"/>
                  <a:gd name="T50" fmla="*/ 715 w 756"/>
                  <a:gd name="T51" fmla="*/ 228 h 262"/>
                  <a:gd name="T52" fmla="*/ 719 w 756"/>
                  <a:gd name="T53" fmla="*/ 206 h 262"/>
                  <a:gd name="T54" fmla="*/ 755 w 756"/>
                  <a:gd name="T55" fmla="*/ 205 h 262"/>
                  <a:gd name="T56" fmla="*/ 738 w 756"/>
                  <a:gd name="T57" fmla="*/ 234 h 262"/>
                  <a:gd name="T58" fmla="*/ 682 w 756"/>
                  <a:gd name="T59" fmla="*/ 257 h 262"/>
                  <a:gd name="T60" fmla="*/ 618 w 756"/>
                  <a:gd name="T61" fmla="*/ 262 h 262"/>
                  <a:gd name="T62" fmla="*/ 148 w 756"/>
                  <a:gd name="T63" fmla="*/ 236 h 262"/>
                  <a:gd name="T64" fmla="*/ 312 w 756"/>
                  <a:gd name="T65" fmla="*/ 238 h 262"/>
                  <a:gd name="T66" fmla="*/ 503 w 756"/>
                  <a:gd name="T67" fmla="*/ 241 h 262"/>
                  <a:gd name="T68" fmla="*/ 641 w 756"/>
                  <a:gd name="T69" fmla="*/ 241 h 262"/>
                  <a:gd name="T70" fmla="*/ 500 w 756"/>
                  <a:gd name="T71" fmla="*/ 262 h 262"/>
                  <a:gd name="T72" fmla="*/ 310 w 756"/>
                  <a:gd name="T73" fmla="*/ 260 h 262"/>
                  <a:gd name="T74" fmla="*/ 138 w 756"/>
                  <a:gd name="T75" fmla="*/ 257 h 262"/>
                  <a:gd name="T76" fmla="*/ 2 w 756"/>
                  <a:gd name="T77" fmla="*/ 163 h 262"/>
                  <a:gd name="T78" fmla="*/ 37 w 756"/>
                  <a:gd name="T79" fmla="*/ 183 h 262"/>
                  <a:gd name="T80" fmla="*/ 44 w 756"/>
                  <a:gd name="T81" fmla="*/ 214 h 262"/>
                  <a:gd name="T82" fmla="*/ 67 w 756"/>
                  <a:gd name="T83" fmla="*/ 232 h 262"/>
                  <a:gd name="T84" fmla="*/ 67 w 756"/>
                  <a:gd name="T85" fmla="*/ 257 h 262"/>
                  <a:gd name="T86" fmla="*/ 24 w 756"/>
                  <a:gd name="T87" fmla="*/ 247 h 262"/>
                  <a:gd name="T88" fmla="*/ 3 w 756"/>
                  <a:gd name="T89" fmla="*/ 222 h 262"/>
                  <a:gd name="T90" fmla="*/ 0 w 756"/>
                  <a:gd name="T91" fmla="*/ 183 h 262"/>
                  <a:gd name="T92" fmla="*/ 62 w 756"/>
                  <a:gd name="T93" fmla="*/ 51 h 262"/>
                  <a:gd name="T94" fmla="*/ 56 w 756"/>
                  <a:gd name="T95" fmla="*/ 76 h 262"/>
                  <a:gd name="T96" fmla="*/ 50 w 756"/>
                  <a:gd name="T97" fmla="*/ 97 h 262"/>
                  <a:gd name="T98" fmla="*/ 43 w 756"/>
                  <a:gd name="T99" fmla="*/ 127 h 262"/>
                  <a:gd name="T100" fmla="*/ 4 w 756"/>
                  <a:gd name="T101" fmla="*/ 148 h 262"/>
                  <a:gd name="T102" fmla="*/ 10 w 756"/>
                  <a:gd name="T103" fmla="*/ 114 h 262"/>
                  <a:gd name="T104" fmla="*/ 18 w 756"/>
                  <a:gd name="T105" fmla="*/ 91 h 262"/>
                  <a:gd name="T106" fmla="*/ 24 w 756"/>
                  <a:gd name="T107" fmla="*/ 68 h 262"/>
                  <a:gd name="T108" fmla="*/ 89 w 756"/>
                  <a:gd name="T109" fmla="*/ 29 h 262"/>
                  <a:gd name="T110" fmla="*/ 68 w 756"/>
                  <a:gd name="T111" fmla="*/ 32 h 262"/>
                  <a:gd name="T112" fmla="*/ 71 w 756"/>
                  <a:gd name="T113" fmla="*/ 29 h 262"/>
                  <a:gd name="T114" fmla="*/ 64 w 756"/>
                  <a:gd name="T115" fmla="*/ 43 h 262"/>
                  <a:gd name="T116" fmla="*/ 30 w 756"/>
                  <a:gd name="T117" fmla="*/ 47 h 262"/>
                  <a:gd name="T118" fmla="*/ 45 w 756"/>
                  <a:gd name="T119" fmla="*/ 26 h 262"/>
                  <a:gd name="T120" fmla="*/ 83 w 756"/>
                  <a:gd name="T121" fmla="*/ 10 h 262"/>
                  <a:gd name="T122" fmla="*/ 119 w 756"/>
                  <a:gd name="T123" fmla="*/ 8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56" h="262">
                    <a:moveTo>
                      <a:pt x="651" y="0"/>
                    </a:moveTo>
                    <a:lnTo>
                      <a:pt x="627" y="21"/>
                    </a:lnTo>
                    <a:lnTo>
                      <a:pt x="627" y="21"/>
                    </a:lnTo>
                    <a:lnTo>
                      <a:pt x="622" y="21"/>
                    </a:lnTo>
                    <a:lnTo>
                      <a:pt x="613" y="21"/>
                    </a:lnTo>
                    <a:lnTo>
                      <a:pt x="604" y="21"/>
                    </a:lnTo>
                    <a:lnTo>
                      <a:pt x="592" y="21"/>
                    </a:lnTo>
                    <a:lnTo>
                      <a:pt x="579" y="21"/>
                    </a:lnTo>
                    <a:lnTo>
                      <a:pt x="563" y="21"/>
                    </a:lnTo>
                    <a:lnTo>
                      <a:pt x="548" y="21"/>
                    </a:lnTo>
                    <a:lnTo>
                      <a:pt x="530" y="22"/>
                    </a:lnTo>
                    <a:lnTo>
                      <a:pt x="512" y="22"/>
                    </a:lnTo>
                    <a:lnTo>
                      <a:pt x="493" y="22"/>
                    </a:lnTo>
                    <a:lnTo>
                      <a:pt x="472" y="22"/>
                    </a:lnTo>
                    <a:lnTo>
                      <a:pt x="452" y="22"/>
                    </a:lnTo>
                    <a:lnTo>
                      <a:pt x="431" y="23"/>
                    </a:lnTo>
                    <a:lnTo>
                      <a:pt x="409" y="23"/>
                    </a:lnTo>
                    <a:lnTo>
                      <a:pt x="386" y="23"/>
                    </a:lnTo>
                    <a:lnTo>
                      <a:pt x="365" y="23"/>
                    </a:lnTo>
                    <a:lnTo>
                      <a:pt x="342" y="25"/>
                    </a:lnTo>
                    <a:lnTo>
                      <a:pt x="321" y="25"/>
                    </a:lnTo>
                    <a:lnTo>
                      <a:pt x="298" y="25"/>
                    </a:lnTo>
                    <a:lnTo>
                      <a:pt x="277" y="25"/>
                    </a:lnTo>
                    <a:lnTo>
                      <a:pt x="256" y="26"/>
                    </a:lnTo>
                    <a:lnTo>
                      <a:pt x="236" y="26"/>
                    </a:lnTo>
                    <a:lnTo>
                      <a:pt x="217" y="26"/>
                    </a:lnTo>
                    <a:lnTo>
                      <a:pt x="198" y="26"/>
                    </a:lnTo>
                    <a:lnTo>
                      <a:pt x="180" y="27"/>
                    </a:lnTo>
                    <a:lnTo>
                      <a:pt x="164" y="27"/>
                    </a:lnTo>
                    <a:lnTo>
                      <a:pt x="149" y="27"/>
                    </a:lnTo>
                    <a:lnTo>
                      <a:pt x="135" y="27"/>
                    </a:lnTo>
                    <a:lnTo>
                      <a:pt x="123" y="28"/>
                    </a:lnTo>
                    <a:lnTo>
                      <a:pt x="113" y="28"/>
                    </a:lnTo>
                    <a:lnTo>
                      <a:pt x="104" y="28"/>
                    </a:lnTo>
                    <a:lnTo>
                      <a:pt x="98" y="28"/>
                    </a:lnTo>
                    <a:lnTo>
                      <a:pt x="119" y="8"/>
                    </a:lnTo>
                    <a:lnTo>
                      <a:pt x="125" y="7"/>
                    </a:lnTo>
                    <a:lnTo>
                      <a:pt x="135" y="7"/>
                    </a:lnTo>
                    <a:lnTo>
                      <a:pt x="145" y="7"/>
                    </a:lnTo>
                    <a:lnTo>
                      <a:pt x="157" y="7"/>
                    </a:lnTo>
                    <a:lnTo>
                      <a:pt x="172" y="6"/>
                    </a:lnTo>
                    <a:lnTo>
                      <a:pt x="186" y="6"/>
                    </a:lnTo>
                    <a:lnTo>
                      <a:pt x="203" y="6"/>
                    </a:lnTo>
                    <a:lnTo>
                      <a:pt x="221" y="4"/>
                    </a:lnTo>
                    <a:lnTo>
                      <a:pt x="238" y="4"/>
                    </a:lnTo>
                    <a:lnTo>
                      <a:pt x="259" y="4"/>
                    </a:lnTo>
                    <a:lnTo>
                      <a:pt x="279" y="4"/>
                    </a:lnTo>
                    <a:lnTo>
                      <a:pt x="299" y="3"/>
                    </a:lnTo>
                    <a:lnTo>
                      <a:pt x="321" y="3"/>
                    </a:lnTo>
                    <a:lnTo>
                      <a:pt x="342" y="3"/>
                    </a:lnTo>
                    <a:lnTo>
                      <a:pt x="365" y="3"/>
                    </a:lnTo>
                    <a:lnTo>
                      <a:pt x="388" y="2"/>
                    </a:lnTo>
                    <a:lnTo>
                      <a:pt x="409" y="2"/>
                    </a:lnTo>
                    <a:lnTo>
                      <a:pt x="431" y="2"/>
                    </a:lnTo>
                    <a:lnTo>
                      <a:pt x="453" y="2"/>
                    </a:lnTo>
                    <a:lnTo>
                      <a:pt x="475" y="1"/>
                    </a:lnTo>
                    <a:lnTo>
                      <a:pt x="495" y="1"/>
                    </a:lnTo>
                    <a:lnTo>
                      <a:pt x="515" y="1"/>
                    </a:lnTo>
                    <a:lnTo>
                      <a:pt x="534" y="1"/>
                    </a:lnTo>
                    <a:lnTo>
                      <a:pt x="552" y="1"/>
                    </a:lnTo>
                    <a:lnTo>
                      <a:pt x="570" y="1"/>
                    </a:lnTo>
                    <a:lnTo>
                      <a:pt x="586" y="0"/>
                    </a:lnTo>
                    <a:lnTo>
                      <a:pt x="601" y="0"/>
                    </a:lnTo>
                    <a:lnTo>
                      <a:pt x="614" y="0"/>
                    </a:lnTo>
                    <a:lnTo>
                      <a:pt x="626" y="0"/>
                    </a:lnTo>
                    <a:lnTo>
                      <a:pt x="637" y="0"/>
                    </a:lnTo>
                    <a:lnTo>
                      <a:pt x="644" y="0"/>
                    </a:lnTo>
                    <a:lnTo>
                      <a:pt x="651" y="0"/>
                    </a:lnTo>
                    <a:lnTo>
                      <a:pt x="651" y="0"/>
                    </a:lnTo>
                    <a:lnTo>
                      <a:pt x="651" y="0"/>
                    </a:lnTo>
                    <a:close/>
                    <a:moveTo>
                      <a:pt x="733" y="57"/>
                    </a:moveTo>
                    <a:lnTo>
                      <a:pt x="696" y="71"/>
                    </a:lnTo>
                    <a:lnTo>
                      <a:pt x="696" y="71"/>
                    </a:lnTo>
                    <a:lnTo>
                      <a:pt x="694" y="68"/>
                    </a:lnTo>
                    <a:lnTo>
                      <a:pt x="694" y="65"/>
                    </a:lnTo>
                    <a:lnTo>
                      <a:pt x="693" y="62"/>
                    </a:lnTo>
                    <a:lnTo>
                      <a:pt x="692" y="58"/>
                    </a:lnTo>
                    <a:lnTo>
                      <a:pt x="692" y="56"/>
                    </a:lnTo>
                    <a:lnTo>
                      <a:pt x="691" y="52"/>
                    </a:lnTo>
                    <a:lnTo>
                      <a:pt x="690" y="50"/>
                    </a:lnTo>
                    <a:lnTo>
                      <a:pt x="688" y="47"/>
                    </a:lnTo>
                    <a:lnTo>
                      <a:pt x="687" y="45"/>
                    </a:lnTo>
                    <a:lnTo>
                      <a:pt x="686" y="43"/>
                    </a:lnTo>
                    <a:lnTo>
                      <a:pt x="685" y="40"/>
                    </a:lnTo>
                    <a:lnTo>
                      <a:pt x="684" y="39"/>
                    </a:lnTo>
                    <a:lnTo>
                      <a:pt x="682" y="37"/>
                    </a:lnTo>
                    <a:lnTo>
                      <a:pt x="681" y="35"/>
                    </a:lnTo>
                    <a:lnTo>
                      <a:pt x="680" y="33"/>
                    </a:lnTo>
                    <a:lnTo>
                      <a:pt x="678" y="32"/>
                    </a:lnTo>
                    <a:lnTo>
                      <a:pt x="676" y="31"/>
                    </a:lnTo>
                    <a:lnTo>
                      <a:pt x="674" y="29"/>
                    </a:lnTo>
                    <a:lnTo>
                      <a:pt x="672" y="28"/>
                    </a:lnTo>
                    <a:lnTo>
                      <a:pt x="669" y="27"/>
                    </a:lnTo>
                    <a:lnTo>
                      <a:pt x="667" y="26"/>
                    </a:lnTo>
                    <a:lnTo>
                      <a:pt x="664" y="26"/>
                    </a:lnTo>
                    <a:lnTo>
                      <a:pt x="662" y="25"/>
                    </a:lnTo>
                    <a:lnTo>
                      <a:pt x="660" y="23"/>
                    </a:lnTo>
                    <a:lnTo>
                      <a:pt x="656" y="23"/>
                    </a:lnTo>
                    <a:lnTo>
                      <a:pt x="653" y="22"/>
                    </a:lnTo>
                    <a:lnTo>
                      <a:pt x="649" y="22"/>
                    </a:lnTo>
                    <a:lnTo>
                      <a:pt x="645" y="22"/>
                    </a:lnTo>
                    <a:lnTo>
                      <a:pt x="642" y="21"/>
                    </a:lnTo>
                    <a:lnTo>
                      <a:pt x="637" y="21"/>
                    </a:lnTo>
                    <a:lnTo>
                      <a:pt x="633" y="21"/>
                    </a:lnTo>
                    <a:lnTo>
                      <a:pt x="627" y="21"/>
                    </a:lnTo>
                    <a:lnTo>
                      <a:pt x="651" y="0"/>
                    </a:lnTo>
                    <a:lnTo>
                      <a:pt x="656" y="0"/>
                    </a:lnTo>
                    <a:lnTo>
                      <a:pt x="662" y="0"/>
                    </a:lnTo>
                    <a:lnTo>
                      <a:pt x="667" y="0"/>
                    </a:lnTo>
                    <a:lnTo>
                      <a:pt x="672" y="1"/>
                    </a:lnTo>
                    <a:lnTo>
                      <a:pt x="676" y="1"/>
                    </a:lnTo>
                    <a:lnTo>
                      <a:pt x="681" y="2"/>
                    </a:lnTo>
                    <a:lnTo>
                      <a:pt x="685" y="2"/>
                    </a:lnTo>
                    <a:lnTo>
                      <a:pt x="688" y="3"/>
                    </a:lnTo>
                    <a:lnTo>
                      <a:pt x="692" y="4"/>
                    </a:lnTo>
                    <a:lnTo>
                      <a:pt x="696" y="6"/>
                    </a:lnTo>
                    <a:lnTo>
                      <a:pt x="699" y="6"/>
                    </a:lnTo>
                    <a:lnTo>
                      <a:pt x="703" y="8"/>
                    </a:lnTo>
                    <a:lnTo>
                      <a:pt x="705" y="9"/>
                    </a:lnTo>
                    <a:lnTo>
                      <a:pt x="707" y="10"/>
                    </a:lnTo>
                    <a:lnTo>
                      <a:pt x="710" y="11"/>
                    </a:lnTo>
                    <a:lnTo>
                      <a:pt x="712" y="14"/>
                    </a:lnTo>
                    <a:lnTo>
                      <a:pt x="715" y="15"/>
                    </a:lnTo>
                    <a:lnTo>
                      <a:pt x="717" y="17"/>
                    </a:lnTo>
                    <a:lnTo>
                      <a:pt x="718" y="20"/>
                    </a:lnTo>
                    <a:lnTo>
                      <a:pt x="721" y="22"/>
                    </a:lnTo>
                    <a:lnTo>
                      <a:pt x="722" y="25"/>
                    </a:lnTo>
                    <a:lnTo>
                      <a:pt x="723" y="27"/>
                    </a:lnTo>
                    <a:lnTo>
                      <a:pt x="724" y="29"/>
                    </a:lnTo>
                    <a:lnTo>
                      <a:pt x="725" y="32"/>
                    </a:lnTo>
                    <a:lnTo>
                      <a:pt x="727" y="34"/>
                    </a:lnTo>
                    <a:lnTo>
                      <a:pt x="728" y="38"/>
                    </a:lnTo>
                    <a:lnTo>
                      <a:pt x="729" y="40"/>
                    </a:lnTo>
                    <a:lnTo>
                      <a:pt x="730" y="44"/>
                    </a:lnTo>
                    <a:lnTo>
                      <a:pt x="730" y="46"/>
                    </a:lnTo>
                    <a:lnTo>
                      <a:pt x="731" y="50"/>
                    </a:lnTo>
                    <a:lnTo>
                      <a:pt x="733" y="53"/>
                    </a:lnTo>
                    <a:lnTo>
                      <a:pt x="733" y="57"/>
                    </a:lnTo>
                    <a:lnTo>
                      <a:pt x="733" y="57"/>
                    </a:lnTo>
                    <a:lnTo>
                      <a:pt x="733" y="57"/>
                    </a:lnTo>
                    <a:close/>
                    <a:moveTo>
                      <a:pt x="756" y="186"/>
                    </a:moveTo>
                    <a:lnTo>
                      <a:pt x="718" y="200"/>
                    </a:lnTo>
                    <a:lnTo>
                      <a:pt x="718" y="200"/>
                    </a:lnTo>
                    <a:lnTo>
                      <a:pt x="718" y="197"/>
                    </a:lnTo>
                    <a:lnTo>
                      <a:pt x="718" y="193"/>
                    </a:lnTo>
                    <a:lnTo>
                      <a:pt x="717" y="189"/>
                    </a:lnTo>
                    <a:lnTo>
                      <a:pt x="717" y="186"/>
                    </a:lnTo>
                    <a:lnTo>
                      <a:pt x="717" y="182"/>
                    </a:lnTo>
                    <a:lnTo>
                      <a:pt x="716" y="179"/>
                    </a:lnTo>
                    <a:lnTo>
                      <a:pt x="716" y="175"/>
                    </a:lnTo>
                    <a:lnTo>
                      <a:pt x="715" y="171"/>
                    </a:lnTo>
                    <a:lnTo>
                      <a:pt x="715" y="167"/>
                    </a:lnTo>
                    <a:lnTo>
                      <a:pt x="713" y="163"/>
                    </a:lnTo>
                    <a:lnTo>
                      <a:pt x="713" y="160"/>
                    </a:lnTo>
                    <a:lnTo>
                      <a:pt x="712" y="155"/>
                    </a:lnTo>
                    <a:lnTo>
                      <a:pt x="711" y="151"/>
                    </a:lnTo>
                    <a:lnTo>
                      <a:pt x="711" y="146"/>
                    </a:lnTo>
                    <a:lnTo>
                      <a:pt x="710" y="142"/>
                    </a:lnTo>
                    <a:lnTo>
                      <a:pt x="709" y="138"/>
                    </a:lnTo>
                    <a:lnTo>
                      <a:pt x="709" y="133"/>
                    </a:lnTo>
                    <a:lnTo>
                      <a:pt x="707" y="128"/>
                    </a:lnTo>
                    <a:lnTo>
                      <a:pt x="706" y="125"/>
                    </a:lnTo>
                    <a:lnTo>
                      <a:pt x="705" y="120"/>
                    </a:lnTo>
                    <a:lnTo>
                      <a:pt x="705" y="117"/>
                    </a:lnTo>
                    <a:lnTo>
                      <a:pt x="704" y="112"/>
                    </a:lnTo>
                    <a:lnTo>
                      <a:pt x="703" y="107"/>
                    </a:lnTo>
                    <a:lnTo>
                      <a:pt x="701" y="103"/>
                    </a:lnTo>
                    <a:lnTo>
                      <a:pt x="701" y="99"/>
                    </a:lnTo>
                    <a:lnTo>
                      <a:pt x="700" y="95"/>
                    </a:lnTo>
                    <a:lnTo>
                      <a:pt x="699" y="90"/>
                    </a:lnTo>
                    <a:lnTo>
                      <a:pt x="699" y="87"/>
                    </a:lnTo>
                    <a:lnTo>
                      <a:pt x="698" y="83"/>
                    </a:lnTo>
                    <a:lnTo>
                      <a:pt x="697" y="80"/>
                    </a:lnTo>
                    <a:lnTo>
                      <a:pt x="697" y="75"/>
                    </a:lnTo>
                    <a:lnTo>
                      <a:pt x="696" y="71"/>
                    </a:lnTo>
                    <a:lnTo>
                      <a:pt x="733" y="57"/>
                    </a:lnTo>
                    <a:lnTo>
                      <a:pt x="734" y="60"/>
                    </a:lnTo>
                    <a:lnTo>
                      <a:pt x="734" y="64"/>
                    </a:lnTo>
                    <a:lnTo>
                      <a:pt x="735" y="69"/>
                    </a:lnTo>
                    <a:lnTo>
                      <a:pt x="736" y="72"/>
                    </a:lnTo>
                    <a:lnTo>
                      <a:pt x="736" y="76"/>
                    </a:lnTo>
                    <a:lnTo>
                      <a:pt x="737" y="81"/>
                    </a:lnTo>
                    <a:lnTo>
                      <a:pt x="738" y="84"/>
                    </a:lnTo>
                    <a:lnTo>
                      <a:pt x="740" y="89"/>
                    </a:lnTo>
                    <a:lnTo>
                      <a:pt x="740" y="93"/>
                    </a:lnTo>
                    <a:lnTo>
                      <a:pt x="741" y="97"/>
                    </a:lnTo>
                    <a:lnTo>
                      <a:pt x="742" y="101"/>
                    </a:lnTo>
                    <a:lnTo>
                      <a:pt x="743" y="106"/>
                    </a:lnTo>
                    <a:lnTo>
                      <a:pt x="743" y="111"/>
                    </a:lnTo>
                    <a:lnTo>
                      <a:pt x="744" y="114"/>
                    </a:lnTo>
                    <a:lnTo>
                      <a:pt x="746" y="119"/>
                    </a:lnTo>
                    <a:lnTo>
                      <a:pt x="746" y="124"/>
                    </a:lnTo>
                    <a:lnTo>
                      <a:pt x="747" y="127"/>
                    </a:lnTo>
                    <a:lnTo>
                      <a:pt x="748" y="132"/>
                    </a:lnTo>
                    <a:lnTo>
                      <a:pt x="749" y="136"/>
                    </a:lnTo>
                    <a:lnTo>
                      <a:pt x="749" y="140"/>
                    </a:lnTo>
                    <a:lnTo>
                      <a:pt x="750" y="144"/>
                    </a:lnTo>
                    <a:lnTo>
                      <a:pt x="750" y="149"/>
                    </a:lnTo>
                    <a:lnTo>
                      <a:pt x="752" y="152"/>
                    </a:lnTo>
                    <a:lnTo>
                      <a:pt x="753" y="157"/>
                    </a:lnTo>
                    <a:lnTo>
                      <a:pt x="753" y="161"/>
                    </a:lnTo>
                    <a:lnTo>
                      <a:pt x="754" y="164"/>
                    </a:lnTo>
                    <a:lnTo>
                      <a:pt x="754" y="168"/>
                    </a:lnTo>
                    <a:lnTo>
                      <a:pt x="754" y="173"/>
                    </a:lnTo>
                    <a:lnTo>
                      <a:pt x="755" y="176"/>
                    </a:lnTo>
                    <a:lnTo>
                      <a:pt x="755" y="180"/>
                    </a:lnTo>
                    <a:lnTo>
                      <a:pt x="755" y="182"/>
                    </a:lnTo>
                    <a:lnTo>
                      <a:pt x="756" y="186"/>
                    </a:lnTo>
                    <a:lnTo>
                      <a:pt x="756" y="186"/>
                    </a:lnTo>
                    <a:lnTo>
                      <a:pt x="756" y="186"/>
                    </a:lnTo>
                    <a:close/>
                    <a:moveTo>
                      <a:pt x="618" y="262"/>
                    </a:moveTo>
                    <a:lnTo>
                      <a:pt x="641" y="241"/>
                    </a:lnTo>
                    <a:lnTo>
                      <a:pt x="641" y="241"/>
                    </a:lnTo>
                    <a:lnTo>
                      <a:pt x="650" y="241"/>
                    </a:lnTo>
                    <a:lnTo>
                      <a:pt x="657" y="241"/>
                    </a:lnTo>
                    <a:lnTo>
                      <a:pt x="666" y="241"/>
                    </a:lnTo>
                    <a:lnTo>
                      <a:pt x="673" y="240"/>
                    </a:lnTo>
                    <a:lnTo>
                      <a:pt x="679" y="240"/>
                    </a:lnTo>
                    <a:lnTo>
                      <a:pt x="685" y="238"/>
                    </a:lnTo>
                    <a:lnTo>
                      <a:pt x="691" y="238"/>
                    </a:lnTo>
                    <a:lnTo>
                      <a:pt x="696" y="237"/>
                    </a:lnTo>
                    <a:lnTo>
                      <a:pt x="699" y="236"/>
                    </a:lnTo>
                    <a:lnTo>
                      <a:pt x="703" y="236"/>
                    </a:lnTo>
                    <a:lnTo>
                      <a:pt x="705" y="235"/>
                    </a:lnTo>
                    <a:lnTo>
                      <a:pt x="707" y="234"/>
                    </a:lnTo>
                    <a:lnTo>
                      <a:pt x="709" y="234"/>
                    </a:lnTo>
                    <a:lnTo>
                      <a:pt x="709" y="234"/>
                    </a:lnTo>
                    <a:lnTo>
                      <a:pt x="710" y="232"/>
                    </a:lnTo>
                    <a:lnTo>
                      <a:pt x="710" y="232"/>
                    </a:lnTo>
                    <a:lnTo>
                      <a:pt x="711" y="232"/>
                    </a:lnTo>
                    <a:lnTo>
                      <a:pt x="711" y="231"/>
                    </a:lnTo>
                    <a:lnTo>
                      <a:pt x="712" y="230"/>
                    </a:lnTo>
                    <a:lnTo>
                      <a:pt x="713" y="229"/>
                    </a:lnTo>
                    <a:lnTo>
                      <a:pt x="715" y="228"/>
                    </a:lnTo>
                    <a:lnTo>
                      <a:pt x="716" y="225"/>
                    </a:lnTo>
                    <a:lnTo>
                      <a:pt x="716" y="224"/>
                    </a:lnTo>
                    <a:lnTo>
                      <a:pt x="717" y="222"/>
                    </a:lnTo>
                    <a:lnTo>
                      <a:pt x="718" y="219"/>
                    </a:lnTo>
                    <a:lnTo>
                      <a:pt x="718" y="217"/>
                    </a:lnTo>
                    <a:lnTo>
                      <a:pt x="718" y="214"/>
                    </a:lnTo>
                    <a:lnTo>
                      <a:pt x="718" y="211"/>
                    </a:lnTo>
                    <a:lnTo>
                      <a:pt x="719" y="208"/>
                    </a:lnTo>
                    <a:lnTo>
                      <a:pt x="719" y="206"/>
                    </a:lnTo>
                    <a:lnTo>
                      <a:pt x="718" y="203"/>
                    </a:lnTo>
                    <a:lnTo>
                      <a:pt x="718" y="200"/>
                    </a:lnTo>
                    <a:lnTo>
                      <a:pt x="756" y="186"/>
                    </a:lnTo>
                    <a:lnTo>
                      <a:pt x="756" y="189"/>
                    </a:lnTo>
                    <a:lnTo>
                      <a:pt x="756" y="192"/>
                    </a:lnTo>
                    <a:lnTo>
                      <a:pt x="756" y="195"/>
                    </a:lnTo>
                    <a:lnTo>
                      <a:pt x="756" y="199"/>
                    </a:lnTo>
                    <a:lnTo>
                      <a:pt x="756" y="201"/>
                    </a:lnTo>
                    <a:lnTo>
                      <a:pt x="755" y="205"/>
                    </a:lnTo>
                    <a:lnTo>
                      <a:pt x="755" y="207"/>
                    </a:lnTo>
                    <a:lnTo>
                      <a:pt x="754" y="211"/>
                    </a:lnTo>
                    <a:lnTo>
                      <a:pt x="753" y="214"/>
                    </a:lnTo>
                    <a:lnTo>
                      <a:pt x="752" y="217"/>
                    </a:lnTo>
                    <a:lnTo>
                      <a:pt x="750" y="220"/>
                    </a:lnTo>
                    <a:lnTo>
                      <a:pt x="748" y="223"/>
                    </a:lnTo>
                    <a:lnTo>
                      <a:pt x="746" y="226"/>
                    </a:lnTo>
                    <a:lnTo>
                      <a:pt x="742" y="230"/>
                    </a:lnTo>
                    <a:lnTo>
                      <a:pt x="738" y="234"/>
                    </a:lnTo>
                    <a:lnTo>
                      <a:pt x="734" y="237"/>
                    </a:lnTo>
                    <a:lnTo>
                      <a:pt x="728" y="241"/>
                    </a:lnTo>
                    <a:lnTo>
                      <a:pt x="722" y="244"/>
                    </a:lnTo>
                    <a:lnTo>
                      <a:pt x="716" y="247"/>
                    </a:lnTo>
                    <a:lnTo>
                      <a:pt x="710" y="250"/>
                    </a:lnTo>
                    <a:lnTo>
                      <a:pt x="703" y="253"/>
                    </a:lnTo>
                    <a:lnTo>
                      <a:pt x="697" y="254"/>
                    </a:lnTo>
                    <a:lnTo>
                      <a:pt x="690" y="256"/>
                    </a:lnTo>
                    <a:lnTo>
                      <a:pt x="682" y="257"/>
                    </a:lnTo>
                    <a:lnTo>
                      <a:pt x="675" y="259"/>
                    </a:lnTo>
                    <a:lnTo>
                      <a:pt x="668" y="260"/>
                    </a:lnTo>
                    <a:lnTo>
                      <a:pt x="661" y="261"/>
                    </a:lnTo>
                    <a:lnTo>
                      <a:pt x="653" y="261"/>
                    </a:lnTo>
                    <a:lnTo>
                      <a:pt x="645" y="262"/>
                    </a:lnTo>
                    <a:lnTo>
                      <a:pt x="636" y="262"/>
                    </a:lnTo>
                    <a:lnTo>
                      <a:pt x="627" y="262"/>
                    </a:lnTo>
                    <a:lnTo>
                      <a:pt x="618" y="262"/>
                    </a:lnTo>
                    <a:lnTo>
                      <a:pt x="618" y="262"/>
                    </a:lnTo>
                    <a:lnTo>
                      <a:pt x="618" y="262"/>
                    </a:lnTo>
                    <a:close/>
                    <a:moveTo>
                      <a:pt x="74" y="257"/>
                    </a:moveTo>
                    <a:lnTo>
                      <a:pt x="96" y="236"/>
                    </a:lnTo>
                    <a:lnTo>
                      <a:pt x="96" y="236"/>
                    </a:lnTo>
                    <a:lnTo>
                      <a:pt x="104" y="236"/>
                    </a:lnTo>
                    <a:lnTo>
                      <a:pt x="112" y="236"/>
                    </a:lnTo>
                    <a:lnTo>
                      <a:pt x="123" y="236"/>
                    </a:lnTo>
                    <a:lnTo>
                      <a:pt x="135" y="236"/>
                    </a:lnTo>
                    <a:lnTo>
                      <a:pt x="148" y="236"/>
                    </a:lnTo>
                    <a:lnTo>
                      <a:pt x="162" y="236"/>
                    </a:lnTo>
                    <a:lnTo>
                      <a:pt x="178" y="237"/>
                    </a:lnTo>
                    <a:lnTo>
                      <a:pt x="194" y="237"/>
                    </a:lnTo>
                    <a:lnTo>
                      <a:pt x="212" y="237"/>
                    </a:lnTo>
                    <a:lnTo>
                      <a:pt x="231" y="237"/>
                    </a:lnTo>
                    <a:lnTo>
                      <a:pt x="250" y="237"/>
                    </a:lnTo>
                    <a:lnTo>
                      <a:pt x="271" y="237"/>
                    </a:lnTo>
                    <a:lnTo>
                      <a:pt x="291" y="238"/>
                    </a:lnTo>
                    <a:lnTo>
                      <a:pt x="312" y="238"/>
                    </a:lnTo>
                    <a:lnTo>
                      <a:pt x="334" y="238"/>
                    </a:lnTo>
                    <a:lnTo>
                      <a:pt x="355" y="238"/>
                    </a:lnTo>
                    <a:lnTo>
                      <a:pt x="377" y="238"/>
                    </a:lnTo>
                    <a:lnTo>
                      <a:pt x="398" y="240"/>
                    </a:lnTo>
                    <a:lnTo>
                      <a:pt x="420" y="240"/>
                    </a:lnTo>
                    <a:lnTo>
                      <a:pt x="441" y="240"/>
                    </a:lnTo>
                    <a:lnTo>
                      <a:pt x="463" y="240"/>
                    </a:lnTo>
                    <a:lnTo>
                      <a:pt x="483" y="240"/>
                    </a:lnTo>
                    <a:lnTo>
                      <a:pt x="503" y="241"/>
                    </a:lnTo>
                    <a:lnTo>
                      <a:pt x="522" y="241"/>
                    </a:lnTo>
                    <a:lnTo>
                      <a:pt x="542" y="241"/>
                    </a:lnTo>
                    <a:lnTo>
                      <a:pt x="559" y="241"/>
                    </a:lnTo>
                    <a:lnTo>
                      <a:pt x="576" y="241"/>
                    </a:lnTo>
                    <a:lnTo>
                      <a:pt x="592" y="241"/>
                    </a:lnTo>
                    <a:lnTo>
                      <a:pt x="606" y="241"/>
                    </a:lnTo>
                    <a:lnTo>
                      <a:pt x="619" y="241"/>
                    </a:lnTo>
                    <a:lnTo>
                      <a:pt x="631" y="241"/>
                    </a:lnTo>
                    <a:lnTo>
                      <a:pt x="641" y="241"/>
                    </a:lnTo>
                    <a:lnTo>
                      <a:pt x="618" y="262"/>
                    </a:lnTo>
                    <a:lnTo>
                      <a:pt x="607" y="262"/>
                    </a:lnTo>
                    <a:lnTo>
                      <a:pt x="595" y="262"/>
                    </a:lnTo>
                    <a:lnTo>
                      <a:pt x="582" y="262"/>
                    </a:lnTo>
                    <a:lnTo>
                      <a:pt x="568" y="262"/>
                    </a:lnTo>
                    <a:lnTo>
                      <a:pt x="552" y="262"/>
                    </a:lnTo>
                    <a:lnTo>
                      <a:pt x="536" y="262"/>
                    </a:lnTo>
                    <a:lnTo>
                      <a:pt x="518" y="262"/>
                    </a:lnTo>
                    <a:lnTo>
                      <a:pt x="500" y="262"/>
                    </a:lnTo>
                    <a:lnTo>
                      <a:pt x="479" y="261"/>
                    </a:lnTo>
                    <a:lnTo>
                      <a:pt x="460" y="261"/>
                    </a:lnTo>
                    <a:lnTo>
                      <a:pt x="439" y="261"/>
                    </a:lnTo>
                    <a:lnTo>
                      <a:pt x="419" y="261"/>
                    </a:lnTo>
                    <a:lnTo>
                      <a:pt x="397" y="261"/>
                    </a:lnTo>
                    <a:lnTo>
                      <a:pt x="376" y="261"/>
                    </a:lnTo>
                    <a:lnTo>
                      <a:pt x="353" y="260"/>
                    </a:lnTo>
                    <a:lnTo>
                      <a:pt x="332" y="260"/>
                    </a:lnTo>
                    <a:lnTo>
                      <a:pt x="310" y="260"/>
                    </a:lnTo>
                    <a:lnTo>
                      <a:pt x="289" y="260"/>
                    </a:lnTo>
                    <a:lnTo>
                      <a:pt x="268" y="260"/>
                    </a:lnTo>
                    <a:lnTo>
                      <a:pt x="247" y="259"/>
                    </a:lnTo>
                    <a:lnTo>
                      <a:pt x="228" y="259"/>
                    </a:lnTo>
                    <a:lnTo>
                      <a:pt x="207" y="259"/>
                    </a:lnTo>
                    <a:lnTo>
                      <a:pt x="189" y="259"/>
                    </a:lnTo>
                    <a:lnTo>
                      <a:pt x="172" y="259"/>
                    </a:lnTo>
                    <a:lnTo>
                      <a:pt x="155" y="257"/>
                    </a:lnTo>
                    <a:lnTo>
                      <a:pt x="138" y="257"/>
                    </a:lnTo>
                    <a:lnTo>
                      <a:pt x="124" y="257"/>
                    </a:lnTo>
                    <a:lnTo>
                      <a:pt x="111" y="257"/>
                    </a:lnTo>
                    <a:lnTo>
                      <a:pt x="99" y="257"/>
                    </a:lnTo>
                    <a:lnTo>
                      <a:pt x="89" y="257"/>
                    </a:lnTo>
                    <a:lnTo>
                      <a:pt x="80" y="257"/>
                    </a:lnTo>
                    <a:lnTo>
                      <a:pt x="74" y="257"/>
                    </a:lnTo>
                    <a:lnTo>
                      <a:pt x="74" y="257"/>
                    </a:lnTo>
                    <a:lnTo>
                      <a:pt x="74" y="257"/>
                    </a:lnTo>
                    <a:close/>
                    <a:moveTo>
                      <a:pt x="2" y="163"/>
                    </a:moveTo>
                    <a:lnTo>
                      <a:pt x="39" y="151"/>
                    </a:lnTo>
                    <a:lnTo>
                      <a:pt x="39" y="151"/>
                    </a:lnTo>
                    <a:lnTo>
                      <a:pt x="39" y="156"/>
                    </a:lnTo>
                    <a:lnTo>
                      <a:pt x="38" y="161"/>
                    </a:lnTo>
                    <a:lnTo>
                      <a:pt x="38" y="166"/>
                    </a:lnTo>
                    <a:lnTo>
                      <a:pt x="37" y="170"/>
                    </a:lnTo>
                    <a:lnTo>
                      <a:pt x="37" y="175"/>
                    </a:lnTo>
                    <a:lnTo>
                      <a:pt x="37" y="180"/>
                    </a:lnTo>
                    <a:lnTo>
                      <a:pt x="37" y="183"/>
                    </a:lnTo>
                    <a:lnTo>
                      <a:pt x="37" y="188"/>
                    </a:lnTo>
                    <a:lnTo>
                      <a:pt x="38" y="192"/>
                    </a:lnTo>
                    <a:lnTo>
                      <a:pt x="38" y="195"/>
                    </a:lnTo>
                    <a:lnTo>
                      <a:pt x="38" y="199"/>
                    </a:lnTo>
                    <a:lnTo>
                      <a:pt x="39" y="203"/>
                    </a:lnTo>
                    <a:lnTo>
                      <a:pt x="40" y="206"/>
                    </a:lnTo>
                    <a:lnTo>
                      <a:pt x="41" y="208"/>
                    </a:lnTo>
                    <a:lnTo>
                      <a:pt x="43" y="212"/>
                    </a:lnTo>
                    <a:lnTo>
                      <a:pt x="44" y="214"/>
                    </a:lnTo>
                    <a:lnTo>
                      <a:pt x="46" y="217"/>
                    </a:lnTo>
                    <a:lnTo>
                      <a:pt x="47" y="219"/>
                    </a:lnTo>
                    <a:lnTo>
                      <a:pt x="50" y="222"/>
                    </a:lnTo>
                    <a:lnTo>
                      <a:pt x="52" y="224"/>
                    </a:lnTo>
                    <a:lnTo>
                      <a:pt x="55" y="226"/>
                    </a:lnTo>
                    <a:lnTo>
                      <a:pt x="57" y="228"/>
                    </a:lnTo>
                    <a:lnTo>
                      <a:pt x="59" y="229"/>
                    </a:lnTo>
                    <a:lnTo>
                      <a:pt x="63" y="231"/>
                    </a:lnTo>
                    <a:lnTo>
                      <a:pt x="67" y="232"/>
                    </a:lnTo>
                    <a:lnTo>
                      <a:pt x="70" y="234"/>
                    </a:lnTo>
                    <a:lnTo>
                      <a:pt x="74" y="234"/>
                    </a:lnTo>
                    <a:lnTo>
                      <a:pt x="77" y="235"/>
                    </a:lnTo>
                    <a:lnTo>
                      <a:pt x="82" y="235"/>
                    </a:lnTo>
                    <a:lnTo>
                      <a:pt x="87" y="236"/>
                    </a:lnTo>
                    <a:lnTo>
                      <a:pt x="92" y="236"/>
                    </a:lnTo>
                    <a:lnTo>
                      <a:pt x="96" y="236"/>
                    </a:lnTo>
                    <a:lnTo>
                      <a:pt x="74" y="257"/>
                    </a:lnTo>
                    <a:lnTo>
                      <a:pt x="67" y="257"/>
                    </a:lnTo>
                    <a:lnTo>
                      <a:pt x="61" y="257"/>
                    </a:lnTo>
                    <a:lnTo>
                      <a:pt x="55" y="256"/>
                    </a:lnTo>
                    <a:lnTo>
                      <a:pt x="50" y="256"/>
                    </a:lnTo>
                    <a:lnTo>
                      <a:pt x="44" y="255"/>
                    </a:lnTo>
                    <a:lnTo>
                      <a:pt x="39" y="254"/>
                    </a:lnTo>
                    <a:lnTo>
                      <a:pt x="34" y="253"/>
                    </a:lnTo>
                    <a:lnTo>
                      <a:pt x="31" y="250"/>
                    </a:lnTo>
                    <a:lnTo>
                      <a:pt x="27" y="249"/>
                    </a:lnTo>
                    <a:lnTo>
                      <a:pt x="24" y="247"/>
                    </a:lnTo>
                    <a:lnTo>
                      <a:pt x="20" y="244"/>
                    </a:lnTo>
                    <a:lnTo>
                      <a:pt x="16" y="242"/>
                    </a:lnTo>
                    <a:lnTo>
                      <a:pt x="14" y="240"/>
                    </a:lnTo>
                    <a:lnTo>
                      <a:pt x="12" y="237"/>
                    </a:lnTo>
                    <a:lnTo>
                      <a:pt x="9" y="235"/>
                    </a:lnTo>
                    <a:lnTo>
                      <a:pt x="8" y="231"/>
                    </a:lnTo>
                    <a:lnTo>
                      <a:pt x="6" y="228"/>
                    </a:lnTo>
                    <a:lnTo>
                      <a:pt x="4" y="225"/>
                    </a:lnTo>
                    <a:lnTo>
                      <a:pt x="3" y="222"/>
                    </a:lnTo>
                    <a:lnTo>
                      <a:pt x="2" y="218"/>
                    </a:lnTo>
                    <a:lnTo>
                      <a:pt x="1" y="213"/>
                    </a:lnTo>
                    <a:lnTo>
                      <a:pt x="1" y="210"/>
                    </a:lnTo>
                    <a:lnTo>
                      <a:pt x="0" y="206"/>
                    </a:lnTo>
                    <a:lnTo>
                      <a:pt x="0" y="201"/>
                    </a:lnTo>
                    <a:lnTo>
                      <a:pt x="0" y="197"/>
                    </a:lnTo>
                    <a:lnTo>
                      <a:pt x="0" y="193"/>
                    </a:lnTo>
                    <a:lnTo>
                      <a:pt x="0" y="188"/>
                    </a:lnTo>
                    <a:lnTo>
                      <a:pt x="0" y="183"/>
                    </a:lnTo>
                    <a:lnTo>
                      <a:pt x="0" y="179"/>
                    </a:lnTo>
                    <a:lnTo>
                      <a:pt x="1" y="174"/>
                    </a:lnTo>
                    <a:lnTo>
                      <a:pt x="1" y="168"/>
                    </a:lnTo>
                    <a:lnTo>
                      <a:pt x="2" y="163"/>
                    </a:lnTo>
                    <a:lnTo>
                      <a:pt x="2" y="163"/>
                    </a:lnTo>
                    <a:lnTo>
                      <a:pt x="2" y="163"/>
                    </a:lnTo>
                    <a:close/>
                    <a:moveTo>
                      <a:pt x="25" y="62"/>
                    </a:moveTo>
                    <a:lnTo>
                      <a:pt x="62" y="51"/>
                    </a:lnTo>
                    <a:lnTo>
                      <a:pt x="62" y="51"/>
                    </a:lnTo>
                    <a:lnTo>
                      <a:pt x="62" y="54"/>
                    </a:lnTo>
                    <a:lnTo>
                      <a:pt x="61" y="57"/>
                    </a:lnTo>
                    <a:lnTo>
                      <a:pt x="61" y="60"/>
                    </a:lnTo>
                    <a:lnTo>
                      <a:pt x="59" y="63"/>
                    </a:lnTo>
                    <a:lnTo>
                      <a:pt x="58" y="65"/>
                    </a:lnTo>
                    <a:lnTo>
                      <a:pt x="58" y="68"/>
                    </a:lnTo>
                    <a:lnTo>
                      <a:pt x="57" y="70"/>
                    </a:lnTo>
                    <a:lnTo>
                      <a:pt x="57" y="74"/>
                    </a:lnTo>
                    <a:lnTo>
                      <a:pt x="56" y="76"/>
                    </a:lnTo>
                    <a:lnTo>
                      <a:pt x="55" y="78"/>
                    </a:lnTo>
                    <a:lnTo>
                      <a:pt x="55" y="81"/>
                    </a:lnTo>
                    <a:lnTo>
                      <a:pt x="53" y="83"/>
                    </a:lnTo>
                    <a:lnTo>
                      <a:pt x="53" y="86"/>
                    </a:lnTo>
                    <a:lnTo>
                      <a:pt x="52" y="88"/>
                    </a:lnTo>
                    <a:lnTo>
                      <a:pt x="51" y="90"/>
                    </a:lnTo>
                    <a:lnTo>
                      <a:pt x="51" y="93"/>
                    </a:lnTo>
                    <a:lnTo>
                      <a:pt x="50" y="95"/>
                    </a:lnTo>
                    <a:lnTo>
                      <a:pt x="50" y="97"/>
                    </a:lnTo>
                    <a:lnTo>
                      <a:pt x="49" y="101"/>
                    </a:lnTo>
                    <a:lnTo>
                      <a:pt x="47" y="103"/>
                    </a:lnTo>
                    <a:lnTo>
                      <a:pt x="47" y="107"/>
                    </a:lnTo>
                    <a:lnTo>
                      <a:pt x="46" y="109"/>
                    </a:lnTo>
                    <a:lnTo>
                      <a:pt x="46" y="113"/>
                    </a:lnTo>
                    <a:lnTo>
                      <a:pt x="45" y="117"/>
                    </a:lnTo>
                    <a:lnTo>
                      <a:pt x="44" y="120"/>
                    </a:lnTo>
                    <a:lnTo>
                      <a:pt x="44" y="124"/>
                    </a:lnTo>
                    <a:lnTo>
                      <a:pt x="43" y="127"/>
                    </a:lnTo>
                    <a:lnTo>
                      <a:pt x="43" y="132"/>
                    </a:lnTo>
                    <a:lnTo>
                      <a:pt x="41" y="136"/>
                    </a:lnTo>
                    <a:lnTo>
                      <a:pt x="40" y="140"/>
                    </a:lnTo>
                    <a:lnTo>
                      <a:pt x="40" y="145"/>
                    </a:lnTo>
                    <a:lnTo>
                      <a:pt x="39" y="151"/>
                    </a:lnTo>
                    <a:lnTo>
                      <a:pt x="2" y="163"/>
                    </a:lnTo>
                    <a:lnTo>
                      <a:pt x="3" y="157"/>
                    </a:lnTo>
                    <a:lnTo>
                      <a:pt x="3" y="152"/>
                    </a:lnTo>
                    <a:lnTo>
                      <a:pt x="4" y="148"/>
                    </a:lnTo>
                    <a:lnTo>
                      <a:pt x="4" y="144"/>
                    </a:lnTo>
                    <a:lnTo>
                      <a:pt x="6" y="139"/>
                    </a:lnTo>
                    <a:lnTo>
                      <a:pt x="7" y="136"/>
                    </a:lnTo>
                    <a:lnTo>
                      <a:pt x="7" y="131"/>
                    </a:lnTo>
                    <a:lnTo>
                      <a:pt x="8" y="127"/>
                    </a:lnTo>
                    <a:lnTo>
                      <a:pt x="8" y="124"/>
                    </a:lnTo>
                    <a:lnTo>
                      <a:pt x="9" y="121"/>
                    </a:lnTo>
                    <a:lnTo>
                      <a:pt x="10" y="118"/>
                    </a:lnTo>
                    <a:lnTo>
                      <a:pt x="10" y="114"/>
                    </a:lnTo>
                    <a:lnTo>
                      <a:pt x="12" y="112"/>
                    </a:lnTo>
                    <a:lnTo>
                      <a:pt x="12" y="109"/>
                    </a:lnTo>
                    <a:lnTo>
                      <a:pt x="13" y="106"/>
                    </a:lnTo>
                    <a:lnTo>
                      <a:pt x="14" y="103"/>
                    </a:lnTo>
                    <a:lnTo>
                      <a:pt x="14" y="101"/>
                    </a:lnTo>
                    <a:lnTo>
                      <a:pt x="15" y="99"/>
                    </a:lnTo>
                    <a:lnTo>
                      <a:pt x="16" y="96"/>
                    </a:lnTo>
                    <a:lnTo>
                      <a:pt x="16" y="94"/>
                    </a:lnTo>
                    <a:lnTo>
                      <a:pt x="18" y="91"/>
                    </a:lnTo>
                    <a:lnTo>
                      <a:pt x="18" y="89"/>
                    </a:lnTo>
                    <a:lnTo>
                      <a:pt x="19" y="86"/>
                    </a:lnTo>
                    <a:lnTo>
                      <a:pt x="20" y="83"/>
                    </a:lnTo>
                    <a:lnTo>
                      <a:pt x="20" y="81"/>
                    </a:lnTo>
                    <a:lnTo>
                      <a:pt x="21" y="78"/>
                    </a:lnTo>
                    <a:lnTo>
                      <a:pt x="21" y="76"/>
                    </a:lnTo>
                    <a:lnTo>
                      <a:pt x="22" y="74"/>
                    </a:lnTo>
                    <a:lnTo>
                      <a:pt x="24" y="71"/>
                    </a:lnTo>
                    <a:lnTo>
                      <a:pt x="24" y="68"/>
                    </a:lnTo>
                    <a:lnTo>
                      <a:pt x="25" y="65"/>
                    </a:lnTo>
                    <a:lnTo>
                      <a:pt x="25" y="62"/>
                    </a:lnTo>
                    <a:lnTo>
                      <a:pt x="25" y="62"/>
                    </a:lnTo>
                    <a:lnTo>
                      <a:pt x="25" y="62"/>
                    </a:lnTo>
                    <a:close/>
                    <a:moveTo>
                      <a:pt x="119" y="8"/>
                    </a:moveTo>
                    <a:lnTo>
                      <a:pt x="98" y="28"/>
                    </a:lnTo>
                    <a:lnTo>
                      <a:pt x="98" y="28"/>
                    </a:lnTo>
                    <a:lnTo>
                      <a:pt x="93" y="29"/>
                    </a:lnTo>
                    <a:lnTo>
                      <a:pt x="89" y="29"/>
                    </a:lnTo>
                    <a:lnTo>
                      <a:pt x="86" y="29"/>
                    </a:lnTo>
                    <a:lnTo>
                      <a:pt x="82" y="29"/>
                    </a:lnTo>
                    <a:lnTo>
                      <a:pt x="80" y="29"/>
                    </a:lnTo>
                    <a:lnTo>
                      <a:pt x="76" y="31"/>
                    </a:lnTo>
                    <a:lnTo>
                      <a:pt x="74" y="31"/>
                    </a:lnTo>
                    <a:lnTo>
                      <a:pt x="71" y="31"/>
                    </a:lnTo>
                    <a:lnTo>
                      <a:pt x="70" y="31"/>
                    </a:lnTo>
                    <a:lnTo>
                      <a:pt x="68" y="32"/>
                    </a:lnTo>
                    <a:lnTo>
                      <a:pt x="68" y="32"/>
                    </a:lnTo>
                    <a:lnTo>
                      <a:pt x="67" y="32"/>
                    </a:lnTo>
                    <a:lnTo>
                      <a:pt x="67" y="32"/>
                    </a:lnTo>
                    <a:lnTo>
                      <a:pt x="68" y="32"/>
                    </a:lnTo>
                    <a:lnTo>
                      <a:pt x="68" y="31"/>
                    </a:lnTo>
                    <a:lnTo>
                      <a:pt x="69" y="31"/>
                    </a:lnTo>
                    <a:lnTo>
                      <a:pt x="70" y="29"/>
                    </a:lnTo>
                    <a:lnTo>
                      <a:pt x="70" y="29"/>
                    </a:lnTo>
                    <a:lnTo>
                      <a:pt x="71" y="29"/>
                    </a:lnTo>
                    <a:lnTo>
                      <a:pt x="71" y="29"/>
                    </a:lnTo>
                    <a:lnTo>
                      <a:pt x="70" y="29"/>
                    </a:lnTo>
                    <a:lnTo>
                      <a:pt x="70" y="31"/>
                    </a:lnTo>
                    <a:lnTo>
                      <a:pt x="69" y="32"/>
                    </a:lnTo>
                    <a:lnTo>
                      <a:pt x="69" y="33"/>
                    </a:lnTo>
                    <a:lnTo>
                      <a:pt x="68" y="34"/>
                    </a:lnTo>
                    <a:lnTo>
                      <a:pt x="67" y="37"/>
                    </a:lnTo>
                    <a:lnTo>
                      <a:pt x="67" y="38"/>
                    </a:lnTo>
                    <a:lnTo>
                      <a:pt x="65" y="40"/>
                    </a:lnTo>
                    <a:lnTo>
                      <a:pt x="64" y="43"/>
                    </a:lnTo>
                    <a:lnTo>
                      <a:pt x="64" y="45"/>
                    </a:lnTo>
                    <a:lnTo>
                      <a:pt x="63" y="49"/>
                    </a:lnTo>
                    <a:lnTo>
                      <a:pt x="62" y="51"/>
                    </a:lnTo>
                    <a:lnTo>
                      <a:pt x="25" y="62"/>
                    </a:lnTo>
                    <a:lnTo>
                      <a:pt x="26" y="59"/>
                    </a:lnTo>
                    <a:lnTo>
                      <a:pt x="27" y="56"/>
                    </a:lnTo>
                    <a:lnTo>
                      <a:pt x="27" y="53"/>
                    </a:lnTo>
                    <a:lnTo>
                      <a:pt x="28" y="51"/>
                    </a:lnTo>
                    <a:lnTo>
                      <a:pt x="30" y="47"/>
                    </a:lnTo>
                    <a:lnTo>
                      <a:pt x="31" y="45"/>
                    </a:lnTo>
                    <a:lnTo>
                      <a:pt x="32" y="43"/>
                    </a:lnTo>
                    <a:lnTo>
                      <a:pt x="33" y="40"/>
                    </a:lnTo>
                    <a:lnTo>
                      <a:pt x="34" y="38"/>
                    </a:lnTo>
                    <a:lnTo>
                      <a:pt x="36" y="35"/>
                    </a:lnTo>
                    <a:lnTo>
                      <a:pt x="38" y="33"/>
                    </a:lnTo>
                    <a:lnTo>
                      <a:pt x="40" y="31"/>
                    </a:lnTo>
                    <a:lnTo>
                      <a:pt x="43" y="28"/>
                    </a:lnTo>
                    <a:lnTo>
                      <a:pt x="45" y="26"/>
                    </a:lnTo>
                    <a:lnTo>
                      <a:pt x="50" y="23"/>
                    </a:lnTo>
                    <a:lnTo>
                      <a:pt x="53" y="21"/>
                    </a:lnTo>
                    <a:lnTo>
                      <a:pt x="58" y="19"/>
                    </a:lnTo>
                    <a:lnTo>
                      <a:pt x="63" y="16"/>
                    </a:lnTo>
                    <a:lnTo>
                      <a:pt x="68" y="15"/>
                    </a:lnTo>
                    <a:lnTo>
                      <a:pt x="73" y="13"/>
                    </a:lnTo>
                    <a:lnTo>
                      <a:pt x="76" y="11"/>
                    </a:lnTo>
                    <a:lnTo>
                      <a:pt x="80" y="11"/>
                    </a:lnTo>
                    <a:lnTo>
                      <a:pt x="83" y="10"/>
                    </a:lnTo>
                    <a:lnTo>
                      <a:pt x="87" y="10"/>
                    </a:lnTo>
                    <a:lnTo>
                      <a:pt x="90" y="9"/>
                    </a:lnTo>
                    <a:lnTo>
                      <a:pt x="95" y="9"/>
                    </a:lnTo>
                    <a:lnTo>
                      <a:pt x="99" y="9"/>
                    </a:lnTo>
                    <a:lnTo>
                      <a:pt x="102" y="8"/>
                    </a:lnTo>
                    <a:lnTo>
                      <a:pt x="106" y="8"/>
                    </a:lnTo>
                    <a:lnTo>
                      <a:pt x="110" y="8"/>
                    </a:lnTo>
                    <a:lnTo>
                      <a:pt x="114" y="8"/>
                    </a:lnTo>
                    <a:lnTo>
                      <a:pt x="119" y="8"/>
                    </a:lnTo>
                    <a:lnTo>
                      <a:pt x="119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1" name="Freeform 31"/>
              <p:cNvSpPr>
                <a:spLocks noEditPoints="1"/>
              </p:cNvSpPr>
              <p:nvPr/>
            </p:nvSpPr>
            <p:spPr bwMode="auto">
              <a:xfrm>
                <a:off x="3714751" y="4546601"/>
                <a:ext cx="3133725" cy="539750"/>
              </a:xfrm>
              <a:custGeom>
                <a:avLst/>
                <a:gdLst>
                  <a:gd name="T0" fmla="*/ 90 w 1974"/>
                  <a:gd name="T1" fmla="*/ 74 h 340"/>
                  <a:gd name="T2" fmla="*/ 111 w 1974"/>
                  <a:gd name="T3" fmla="*/ 48 h 340"/>
                  <a:gd name="T4" fmla="*/ 148 w 1974"/>
                  <a:gd name="T5" fmla="*/ 23 h 340"/>
                  <a:gd name="T6" fmla="*/ 170 w 1974"/>
                  <a:gd name="T7" fmla="*/ 36 h 340"/>
                  <a:gd name="T8" fmla="*/ 150 w 1974"/>
                  <a:gd name="T9" fmla="*/ 39 h 340"/>
                  <a:gd name="T10" fmla="*/ 140 w 1974"/>
                  <a:gd name="T11" fmla="*/ 48 h 340"/>
                  <a:gd name="T12" fmla="*/ 123 w 1974"/>
                  <a:gd name="T13" fmla="*/ 72 h 340"/>
                  <a:gd name="T14" fmla="*/ 5 w 1974"/>
                  <a:gd name="T15" fmla="*/ 273 h 340"/>
                  <a:gd name="T16" fmla="*/ 18 w 1974"/>
                  <a:gd name="T17" fmla="*/ 236 h 340"/>
                  <a:gd name="T18" fmla="*/ 38 w 1974"/>
                  <a:gd name="T19" fmla="*/ 180 h 340"/>
                  <a:gd name="T20" fmla="*/ 61 w 1974"/>
                  <a:gd name="T21" fmla="*/ 125 h 340"/>
                  <a:gd name="T22" fmla="*/ 106 w 1974"/>
                  <a:gd name="T23" fmla="*/ 97 h 340"/>
                  <a:gd name="T24" fmla="*/ 85 w 1974"/>
                  <a:gd name="T25" fmla="*/ 146 h 340"/>
                  <a:gd name="T26" fmla="*/ 63 w 1974"/>
                  <a:gd name="T27" fmla="*/ 203 h 340"/>
                  <a:gd name="T28" fmla="*/ 45 w 1974"/>
                  <a:gd name="T29" fmla="*/ 252 h 340"/>
                  <a:gd name="T30" fmla="*/ 111 w 1974"/>
                  <a:gd name="T31" fmla="*/ 328 h 340"/>
                  <a:gd name="T32" fmla="*/ 45 w 1974"/>
                  <a:gd name="T33" fmla="*/ 325 h 340"/>
                  <a:gd name="T34" fmla="*/ 10 w 1974"/>
                  <a:gd name="T35" fmla="*/ 312 h 340"/>
                  <a:gd name="T36" fmla="*/ 0 w 1974"/>
                  <a:gd name="T37" fmla="*/ 288 h 340"/>
                  <a:gd name="T38" fmla="*/ 37 w 1974"/>
                  <a:gd name="T39" fmla="*/ 276 h 340"/>
                  <a:gd name="T40" fmla="*/ 44 w 1974"/>
                  <a:gd name="T41" fmla="*/ 294 h 340"/>
                  <a:gd name="T42" fmla="*/ 74 w 1974"/>
                  <a:gd name="T43" fmla="*/ 303 h 340"/>
                  <a:gd name="T44" fmla="*/ 134 w 1974"/>
                  <a:gd name="T45" fmla="*/ 307 h 340"/>
                  <a:gd name="T46" fmla="*/ 1782 w 1974"/>
                  <a:gd name="T47" fmla="*/ 340 h 340"/>
                  <a:gd name="T48" fmla="*/ 1288 w 1974"/>
                  <a:gd name="T49" fmla="*/ 338 h 340"/>
                  <a:gd name="T50" fmla="*/ 615 w 1974"/>
                  <a:gd name="T51" fmla="*/ 332 h 340"/>
                  <a:gd name="T52" fmla="*/ 154 w 1974"/>
                  <a:gd name="T53" fmla="*/ 328 h 340"/>
                  <a:gd name="T54" fmla="*/ 332 w 1974"/>
                  <a:gd name="T55" fmla="*/ 308 h 340"/>
                  <a:gd name="T56" fmla="*/ 935 w 1974"/>
                  <a:gd name="T57" fmla="*/ 313 h 340"/>
                  <a:gd name="T58" fmla="*/ 1575 w 1974"/>
                  <a:gd name="T59" fmla="*/ 317 h 340"/>
                  <a:gd name="T60" fmla="*/ 1861 w 1974"/>
                  <a:gd name="T61" fmla="*/ 317 h 340"/>
                  <a:gd name="T62" fmla="*/ 1974 w 1974"/>
                  <a:gd name="T63" fmla="*/ 274 h 340"/>
                  <a:gd name="T64" fmla="*/ 1956 w 1974"/>
                  <a:gd name="T65" fmla="*/ 312 h 340"/>
                  <a:gd name="T66" fmla="*/ 1899 w 1974"/>
                  <a:gd name="T67" fmla="*/ 334 h 340"/>
                  <a:gd name="T68" fmla="*/ 1840 w 1974"/>
                  <a:gd name="T69" fmla="*/ 339 h 340"/>
                  <a:gd name="T70" fmla="*/ 1908 w 1974"/>
                  <a:gd name="T71" fmla="*/ 314 h 340"/>
                  <a:gd name="T72" fmla="*/ 1930 w 1974"/>
                  <a:gd name="T73" fmla="*/ 309 h 340"/>
                  <a:gd name="T74" fmla="*/ 1936 w 1974"/>
                  <a:gd name="T75" fmla="*/ 292 h 340"/>
                  <a:gd name="T76" fmla="*/ 1848 w 1974"/>
                  <a:gd name="T77" fmla="*/ 68 h 340"/>
                  <a:gd name="T78" fmla="*/ 1901 w 1974"/>
                  <a:gd name="T79" fmla="*/ 81 h 340"/>
                  <a:gd name="T80" fmla="*/ 1925 w 1974"/>
                  <a:gd name="T81" fmla="*/ 140 h 340"/>
                  <a:gd name="T82" fmla="*/ 1949 w 1974"/>
                  <a:gd name="T83" fmla="*/ 205 h 340"/>
                  <a:gd name="T84" fmla="*/ 1928 w 1974"/>
                  <a:gd name="T85" fmla="*/ 260 h 340"/>
                  <a:gd name="T86" fmla="*/ 1904 w 1974"/>
                  <a:gd name="T87" fmla="*/ 198 h 340"/>
                  <a:gd name="T88" fmla="*/ 1880 w 1974"/>
                  <a:gd name="T89" fmla="*/ 134 h 340"/>
                  <a:gd name="T90" fmla="*/ 1857 w 1974"/>
                  <a:gd name="T91" fmla="*/ 82 h 340"/>
                  <a:gd name="T92" fmla="*/ 1690 w 1974"/>
                  <a:gd name="T93" fmla="*/ 0 h 340"/>
                  <a:gd name="T94" fmla="*/ 1763 w 1974"/>
                  <a:gd name="T95" fmla="*/ 3 h 340"/>
                  <a:gd name="T96" fmla="*/ 1823 w 1974"/>
                  <a:gd name="T97" fmla="*/ 17 h 340"/>
                  <a:gd name="T98" fmla="*/ 1867 w 1974"/>
                  <a:gd name="T99" fmla="*/ 36 h 340"/>
                  <a:gd name="T100" fmla="*/ 1839 w 1974"/>
                  <a:gd name="T101" fmla="*/ 60 h 340"/>
                  <a:gd name="T102" fmla="*/ 1802 w 1974"/>
                  <a:gd name="T103" fmla="*/ 40 h 340"/>
                  <a:gd name="T104" fmla="*/ 1749 w 1974"/>
                  <a:gd name="T105" fmla="*/ 27 h 340"/>
                  <a:gd name="T106" fmla="*/ 1683 w 1974"/>
                  <a:gd name="T107" fmla="*/ 21 h 340"/>
                  <a:gd name="T108" fmla="*/ 227 w 1974"/>
                  <a:gd name="T109" fmla="*/ 13 h 340"/>
                  <a:gd name="T110" fmla="*/ 635 w 1974"/>
                  <a:gd name="T111" fmla="*/ 8 h 340"/>
                  <a:gd name="T112" fmla="*/ 1209 w 1974"/>
                  <a:gd name="T113" fmla="*/ 2 h 340"/>
                  <a:gd name="T114" fmla="*/ 1635 w 1974"/>
                  <a:gd name="T115" fmla="*/ 0 h 340"/>
                  <a:gd name="T116" fmla="*/ 1546 w 1974"/>
                  <a:gd name="T117" fmla="*/ 21 h 340"/>
                  <a:gd name="T118" fmla="*/ 1060 w 1974"/>
                  <a:gd name="T119" fmla="*/ 25 h 340"/>
                  <a:gd name="T120" fmla="*/ 497 w 1974"/>
                  <a:gd name="T121" fmla="*/ 31 h 340"/>
                  <a:gd name="T122" fmla="*/ 170 w 1974"/>
                  <a:gd name="T123" fmla="*/ 36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974" h="340">
                    <a:moveTo>
                      <a:pt x="111" y="89"/>
                    </a:moveTo>
                    <a:lnTo>
                      <a:pt x="76" y="95"/>
                    </a:lnTo>
                    <a:lnTo>
                      <a:pt x="76" y="95"/>
                    </a:lnTo>
                    <a:lnTo>
                      <a:pt x="79" y="92"/>
                    </a:lnTo>
                    <a:lnTo>
                      <a:pt x="81" y="88"/>
                    </a:lnTo>
                    <a:lnTo>
                      <a:pt x="84" y="85"/>
                    </a:lnTo>
                    <a:lnTo>
                      <a:pt x="86" y="81"/>
                    </a:lnTo>
                    <a:lnTo>
                      <a:pt x="87" y="77"/>
                    </a:lnTo>
                    <a:lnTo>
                      <a:pt x="90" y="74"/>
                    </a:lnTo>
                    <a:lnTo>
                      <a:pt x="92" y="72"/>
                    </a:lnTo>
                    <a:lnTo>
                      <a:pt x="94" y="68"/>
                    </a:lnTo>
                    <a:lnTo>
                      <a:pt x="97" y="64"/>
                    </a:lnTo>
                    <a:lnTo>
                      <a:pt x="98" y="62"/>
                    </a:lnTo>
                    <a:lnTo>
                      <a:pt x="100" y="58"/>
                    </a:lnTo>
                    <a:lnTo>
                      <a:pt x="103" y="56"/>
                    </a:lnTo>
                    <a:lnTo>
                      <a:pt x="105" y="52"/>
                    </a:lnTo>
                    <a:lnTo>
                      <a:pt x="107" y="50"/>
                    </a:lnTo>
                    <a:lnTo>
                      <a:pt x="111" y="48"/>
                    </a:lnTo>
                    <a:lnTo>
                      <a:pt x="113" y="44"/>
                    </a:lnTo>
                    <a:lnTo>
                      <a:pt x="117" y="42"/>
                    </a:lnTo>
                    <a:lnTo>
                      <a:pt x="121" y="39"/>
                    </a:lnTo>
                    <a:lnTo>
                      <a:pt x="124" y="36"/>
                    </a:lnTo>
                    <a:lnTo>
                      <a:pt x="128" y="33"/>
                    </a:lnTo>
                    <a:lnTo>
                      <a:pt x="133" y="30"/>
                    </a:lnTo>
                    <a:lnTo>
                      <a:pt x="137" y="27"/>
                    </a:lnTo>
                    <a:lnTo>
                      <a:pt x="143" y="25"/>
                    </a:lnTo>
                    <a:lnTo>
                      <a:pt x="148" y="23"/>
                    </a:lnTo>
                    <a:lnTo>
                      <a:pt x="154" y="21"/>
                    </a:lnTo>
                    <a:lnTo>
                      <a:pt x="159" y="19"/>
                    </a:lnTo>
                    <a:lnTo>
                      <a:pt x="165" y="18"/>
                    </a:lnTo>
                    <a:lnTo>
                      <a:pt x="170" y="17"/>
                    </a:lnTo>
                    <a:lnTo>
                      <a:pt x="176" y="15"/>
                    </a:lnTo>
                    <a:lnTo>
                      <a:pt x="180" y="15"/>
                    </a:lnTo>
                    <a:lnTo>
                      <a:pt x="185" y="15"/>
                    </a:lnTo>
                    <a:lnTo>
                      <a:pt x="191" y="14"/>
                    </a:lnTo>
                    <a:lnTo>
                      <a:pt x="170" y="36"/>
                    </a:lnTo>
                    <a:lnTo>
                      <a:pt x="166" y="36"/>
                    </a:lnTo>
                    <a:lnTo>
                      <a:pt x="162" y="37"/>
                    </a:lnTo>
                    <a:lnTo>
                      <a:pt x="159" y="37"/>
                    </a:lnTo>
                    <a:lnTo>
                      <a:pt x="156" y="37"/>
                    </a:lnTo>
                    <a:lnTo>
                      <a:pt x="155" y="38"/>
                    </a:lnTo>
                    <a:lnTo>
                      <a:pt x="153" y="38"/>
                    </a:lnTo>
                    <a:lnTo>
                      <a:pt x="152" y="38"/>
                    </a:lnTo>
                    <a:lnTo>
                      <a:pt x="150" y="39"/>
                    </a:lnTo>
                    <a:lnTo>
                      <a:pt x="150" y="39"/>
                    </a:lnTo>
                    <a:lnTo>
                      <a:pt x="149" y="39"/>
                    </a:lnTo>
                    <a:lnTo>
                      <a:pt x="149" y="39"/>
                    </a:lnTo>
                    <a:lnTo>
                      <a:pt x="148" y="40"/>
                    </a:lnTo>
                    <a:lnTo>
                      <a:pt x="147" y="40"/>
                    </a:lnTo>
                    <a:lnTo>
                      <a:pt x="146" y="42"/>
                    </a:lnTo>
                    <a:lnTo>
                      <a:pt x="144" y="43"/>
                    </a:lnTo>
                    <a:lnTo>
                      <a:pt x="143" y="44"/>
                    </a:lnTo>
                    <a:lnTo>
                      <a:pt x="142" y="45"/>
                    </a:lnTo>
                    <a:lnTo>
                      <a:pt x="140" y="48"/>
                    </a:lnTo>
                    <a:lnTo>
                      <a:pt x="139" y="50"/>
                    </a:lnTo>
                    <a:lnTo>
                      <a:pt x="136" y="51"/>
                    </a:lnTo>
                    <a:lnTo>
                      <a:pt x="135" y="54"/>
                    </a:lnTo>
                    <a:lnTo>
                      <a:pt x="133" y="56"/>
                    </a:lnTo>
                    <a:lnTo>
                      <a:pt x="130" y="60"/>
                    </a:lnTo>
                    <a:lnTo>
                      <a:pt x="129" y="62"/>
                    </a:lnTo>
                    <a:lnTo>
                      <a:pt x="127" y="66"/>
                    </a:lnTo>
                    <a:lnTo>
                      <a:pt x="124" y="68"/>
                    </a:lnTo>
                    <a:lnTo>
                      <a:pt x="123" y="72"/>
                    </a:lnTo>
                    <a:lnTo>
                      <a:pt x="121" y="75"/>
                    </a:lnTo>
                    <a:lnTo>
                      <a:pt x="118" y="79"/>
                    </a:lnTo>
                    <a:lnTo>
                      <a:pt x="116" y="82"/>
                    </a:lnTo>
                    <a:lnTo>
                      <a:pt x="113" y="86"/>
                    </a:lnTo>
                    <a:lnTo>
                      <a:pt x="111" y="89"/>
                    </a:lnTo>
                    <a:lnTo>
                      <a:pt x="111" y="89"/>
                    </a:lnTo>
                    <a:lnTo>
                      <a:pt x="111" y="89"/>
                    </a:lnTo>
                    <a:close/>
                    <a:moveTo>
                      <a:pt x="41" y="264"/>
                    </a:moveTo>
                    <a:lnTo>
                      <a:pt x="5" y="273"/>
                    </a:lnTo>
                    <a:lnTo>
                      <a:pt x="5" y="273"/>
                    </a:lnTo>
                    <a:lnTo>
                      <a:pt x="6" y="270"/>
                    </a:lnTo>
                    <a:lnTo>
                      <a:pt x="7" y="266"/>
                    </a:lnTo>
                    <a:lnTo>
                      <a:pt x="8" y="261"/>
                    </a:lnTo>
                    <a:lnTo>
                      <a:pt x="11" y="257"/>
                    </a:lnTo>
                    <a:lnTo>
                      <a:pt x="12" y="252"/>
                    </a:lnTo>
                    <a:lnTo>
                      <a:pt x="14" y="247"/>
                    </a:lnTo>
                    <a:lnTo>
                      <a:pt x="16" y="242"/>
                    </a:lnTo>
                    <a:lnTo>
                      <a:pt x="18" y="236"/>
                    </a:lnTo>
                    <a:lnTo>
                      <a:pt x="20" y="230"/>
                    </a:lnTo>
                    <a:lnTo>
                      <a:pt x="22" y="224"/>
                    </a:lnTo>
                    <a:lnTo>
                      <a:pt x="24" y="218"/>
                    </a:lnTo>
                    <a:lnTo>
                      <a:pt x="26" y="212"/>
                    </a:lnTo>
                    <a:lnTo>
                      <a:pt x="29" y="206"/>
                    </a:lnTo>
                    <a:lnTo>
                      <a:pt x="31" y="199"/>
                    </a:lnTo>
                    <a:lnTo>
                      <a:pt x="33" y="193"/>
                    </a:lnTo>
                    <a:lnTo>
                      <a:pt x="36" y="187"/>
                    </a:lnTo>
                    <a:lnTo>
                      <a:pt x="38" y="180"/>
                    </a:lnTo>
                    <a:lnTo>
                      <a:pt x="41" y="174"/>
                    </a:lnTo>
                    <a:lnTo>
                      <a:pt x="43" y="168"/>
                    </a:lnTo>
                    <a:lnTo>
                      <a:pt x="45" y="161"/>
                    </a:lnTo>
                    <a:lnTo>
                      <a:pt x="48" y="155"/>
                    </a:lnTo>
                    <a:lnTo>
                      <a:pt x="50" y="149"/>
                    </a:lnTo>
                    <a:lnTo>
                      <a:pt x="53" y="143"/>
                    </a:lnTo>
                    <a:lnTo>
                      <a:pt x="55" y="137"/>
                    </a:lnTo>
                    <a:lnTo>
                      <a:pt x="59" y="131"/>
                    </a:lnTo>
                    <a:lnTo>
                      <a:pt x="61" y="125"/>
                    </a:lnTo>
                    <a:lnTo>
                      <a:pt x="63" y="120"/>
                    </a:lnTo>
                    <a:lnTo>
                      <a:pt x="66" y="115"/>
                    </a:lnTo>
                    <a:lnTo>
                      <a:pt x="68" y="110"/>
                    </a:lnTo>
                    <a:lnTo>
                      <a:pt x="70" y="105"/>
                    </a:lnTo>
                    <a:lnTo>
                      <a:pt x="74" y="100"/>
                    </a:lnTo>
                    <a:lnTo>
                      <a:pt x="76" y="95"/>
                    </a:lnTo>
                    <a:lnTo>
                      <a:pt x="111" y="89"/>
                    </a:lnTo>
                    <a:lnTo>
                      <a:pt x="109" y="93"/>
                    </a:lnTo>
                    <a:lnTo>
                      <a:pt x="106" y="97"/>
                    </a:lnTo>
                    <a:lnTo>
                      <a:pt x="104" y="101"/>
                    </a:lnTo>
                    <a:lnTo>
                      <a:pt x="102" y="106"/>
                    </a:lnTo>
                    <a:lnTo>
                      <a:pt x="99" y="111"/>
                    </a:lnTo>
                    <a:lnTo>
                      <a:pt x="97" y="117"/>
                    </a:lnTo>
                    <a:lnTo>
                      <a:pt x="94" y="122"/>
                    </a:lnTo>
                    <a:lnTo>
                      <a:pt x="92" y="128"/>
                    </a:lnTo>
                    <a:lnTo>
                      <a:pt x="90" y="134"/>
                    </a:lnTo>
                    <a:lnTo>
                      <a:pt x="87" y="140"/>
                    </a:lnTo>
                    <a:lnTo>
                      <a:pt x="85" y="146"/>
                    </a:lnTo>
                    <a:lnTo>
                      <a:pt x="82" y="152"/>
                    </a:lnTo>
                    <a:lnTo>
                      <a:pt x="80" y="157"/>
                    </a:lnTo>
                    <a:lnTo>
                      <a:pt x="78" y="165"/>
                    </a:lnTo>
                    <a:lnTo>
                      <a:pt x="75" y="171"/>
                    </a:lnTo>
                    <a:lnTo>
                      <a:pt x="73" y="177"/>
                    </a:lnTo>
                    <a:lnTo>
                      <a:pt x="70" y="184"/>
                    </a:lnTo>
                    <a:lnTo>
                      <a:pt x="68" y="190"/>
                    </a:lnTo>
                    <a:lnTo>
                      <a:pt x="66" y="196"/>
                    </a:lnTo>
                    <a:lnTo>
                      <a:pt x="63" y="203"/>
                    </a:lnTo>
                    <a:lnTo>
                      <a:pt x="61" y="209"/>
                    </a:lnTo>
                    <a:lnTo>
                      <a:pt x="59" y="215"/>
                    </a:lnTo>
                    <a:lnTo>
                      <a:pt x="56" y="221"/>
                    </a:lnTo>
                    <a:lnTo>
                      <a:pt x="55" y="227"/>
                    </a:lnTo>
                    <a:lnTo>
                      <a:pt x="53" y="232"/>
                    </a:lnTo>
                    <a:lnTo>
                      <a:pt x="51" y="237"/>
                    </a:lnTo>
                    <a:lnTo>
                      <a:pt x="49" y="242"/>
                    </a:lnTo>
                    <a:lnTo>
                      <a:pt x="48" y="247"/>
                    </a:lnTo>
                    <a:lnTo>
                      <a:pt x="45" y="252"/>
                    </a:lnTo>
                    <a:lnTo>
                      <a:pt x="44" y="257"/>
                    </a:lnTo>
                    <a:lnTo>
                      <a:pt x="42" y="260"/>
                    </a:lnTo>
                    <a:lnTo>
                      <a:pt x="41" y="264"/>
                    </a:lnTo>
                    <a:lnTo>
                      <a:pt x="41" y="264"/>
                    </a:lnTo>
                    <a:lnTo>
                      <a:pt x="41" y="264"/>
                    </a:lnTo>
                    <a:close/>
                    <a:moveTo>
                      <a:pt x="143" y="307"/>
                    </a:moveTo>
                    <a:lnTo>
                      <a:pt x="119" y="328"/>
                    </a:lnTo>
                    <a:lnTo>
                      <a:pt x="119" y="328"/>
                    </a:lnTo>
                    <a:lnTo>
                      <a:pt x="111" y="328"/>
                    </a:lnTo>
                    <a:lnTo>
                      <a:pt x="102" y="328"/>
                    </a:lnTo>
                    <a:lnTo>
                      <a:pt x="93" y="328"/>
                    </a:lnTo>
                    <a:lnTo>
                      <a:pt x="86" y="327"/>
                    </a:lnTo>
                    <a:lnTo>
                      <a:pt x="78" y="327"/>
                    </a:lnTo>
                    <a:lnTo>
                      <a:pt x="70" y="327"/>
                    </a:lnTo>
                    <a:lnTo>
                      <a:pt x="65" y="326"/>
                    </a:lnTo>
                    <a:lnTo>
                      <a:pt x="57" y="326"/>
                    </a:lnTo>
                    <a:lnTo>
                      <a:pt x="51" y="325"/>
                    </a:lnTo>
                    <a:lnTo>
                      <a:pt x="45" y="325"/>
                    </a:lnTo>
                    <a:lnTo>
                      <a:pt x="41" y="323"/>
                    </a:lnTo>
                    <a:lnTo>
                      <a:pt x="36" y="322"/>
                    </a:lnTo>
                    <a:lnTo>
                      <a:pt x="31" y="321"/>
                    </a:lnTo>
                    <a:lnTo>
                      <a:pt x="26" y="320"/>
                    </a:lnTo>
                    <a:lnTo>
                      <a:pt x="23" y="319"/>
                    </a:lnTo>
                    <a:lnTo>
                      <a:pt x="18" y="317"/>
                    </a:lnTo>
                    <a:lnTo>
                      <a:pt x="16" y="315"/>
                    </a:lnTo>
                    <a:lnTo>
                      <a:pt x="12" y="314"/>
                    </a:lnTo>
                    <a:lnTo>
                      <a:pt x="10" y="312"/>
                    </a:lnTo>
                    <a:lnTo>
                      <a:pt x="7" y="309"/>
                    </a:lnTo>
                    <a:lnTo>
                      <a:pt x="5" y="307"/>
                    </a:lnTo>
                    <a:lnTo>
                      <a:pt x="4" y="304"/>
                    </a:lnTo>
                    <a:lnTo>
                      <a:pt x="2" y="302"/>
                    </a:lnTo>
                    <a:lnTo>
                      <a:pt x="1" y="300"/>
                    </a:lnTo>
                    <a:lnTo>
                      <a:pt x="0" y="297"/>
                    </a:lnTo>
                    <a:lnTo>
                      <a:pt x="0" y="294"/>
                    </a:lnTo>
                    <a:lnTo>
                      <a:pt x="0" y="291"/>
                    </a:lnTo>
                    <a:lnTo>
                      <a:pt x="0" y="288"/>
                    </a:lnTo>
                    <a:lnTo>
                      <a:pt x="1" y="284"/>
                    </a:lnTo>
                    <a:lnTo>
                      <a:pt x="1" y="280"/>
                    </a:lnTo>
                    <a:lnTo>
                      <a:pt x="2" y="277"/>
                    </a:lnTo>
                    <a:lnTo>
                      <a:pt x="5" y="273"/>
                    </a:lnTo>
                    <a:lnTo>
                      <a:pt x="41" y="264"/>
                    </a:lnTo>
                    <a:lnTo>
                      <a:pt x="39" y="267"/>
                    </a:lnTo>
                    <a:lnTo>
                      <a:pt x="38" y="270"/>
                    </a:lnTo>
                    <a:lnTo>
                      <a:pt x="38" y="273"/>
                    </a:lnTo>
                    <a:lnTo>
                      <a:pt x="37" y="276"/>
                    </a:lnTo>
                    <a:lnTo>
                      <a:pt x="37" y="278"/>
                    </a:lnTo>
                    <a:lnTo>
                      <a:pt x="37" y="280"/>
                    </a:lnTo>
                    <a:lnTo>
                      <a:pt x="37" y="283"/>
                    </a:lnTo>
                    <a:lnTo>
                      <a:pt x="38" y="284"/>
                    </a:lnTo>
                    <a:lnTo>
                      <a:pt x="38" y="286"/>
                    </a:lnTo>
                    <a:lnTo>
                      <a:pt x="39" y="289"/>
                    </a:lnTo>
                    <a:lnTo>
                      <a:pt x="41" y="290"/>
                    </a:lnTo>
                    <a:lnTo>
                      <a:pt x="42" y="291"/>
                    </a:lnTo>
                    <a:lnTo>
                      <a:pt x="44" y="294"/>
                    </a:lnTo>
                    <a:lnTo>
                      <a:pt x="47" y="295"/>
                    </a:lnTo>
                    <a:lnTo>
                      <a:pt x="49" y="296"/>
                    </a:lnTo>
                    <a:lnTo>
                      <a:pt x="51" y="297"/>
                    </a:lnTo>
                    <a:lnTo>
                      <a:pt x="54" y="298"/>
                    </a:lnTo>
                    <a:lnTo>
                      <a:pt x="57" y="300"/>
                    </a:lnTo>
                    <a:lnTo>
                      <a:pt x="61" y="301"/>
                    </a:lnTo>
                    <a:lnTo>
                      <a:pt x="65" y="302"/>
                    </a:lnTo>
                    <a:lnTo>
                      <a:pt x="69" y="302"/>
                    </a:lnTo>
                    <a:lnTo>
                      <a:pt x="74" y="303"/>
                    </a:lnTo>
                    <a:lnTo>
                      <a:pt x="79" y="304"/>
                    </a:lnTo>
                    <a:lnTo>
                      <a:pt x="85" y="304"/>
                    </a:lnTo>
                    <a:lnTo>
                      <a:pt x="91" y="306"/>
                    </a:lnTo>
                    <a:lnTo>
                      <a:pt x="97" y="306"/>
                    </a:lnTo>
                    <a:lnTo>
                      <a:pt x="103" y="306"/>
                    </a:lnTo>
                    <a:lnTo>
                      <a:pt x="110" y="307"/>
                    </a:lnTo>
                    <a:lnTo>
                      <a:pt x="118" y="307"/>
                    </a:lnTo>
                    <a:lnTo>
                      <a:pt x="125" y="307"/>
                    </a:lnTo>
                    <a:lnTo>
                      <a:pt x="134" y="307"/>
                    </a:lnTo>
                    <a:lnTo>
                      <a:pt x="143" y="307"/>
                    </a:lnTo>
                    <a:lnTo>
                      <a:pt x="143" y="307"/>
                    </a:lnTo>
                    <a:lnTo>
                      <a:pt x="143" y="307"/>
                    </a:lnTo>
                    <a:close/>
                    <a:moveTo>
                      <a:pt x="1861" y="317"/>
                    </a:moveTo>
                    <a:lnTo>
                      <a:pt x="1840" y="339"/>
                    </a:lnTo>
                    <a:lnTo>
                      <a:pt x="1840" y="339"/>
                    </a:lnTo>
                    <a:lnTo>
                      <a:pt x="1828" y="340"/>
                    </a:lnTo>
                    <a:lnTo>
                      <a:pt x="1808" y="340"/>
                    </a:lnTo>
                    <a:lnTo>
                      <a:pt x="1782" y="340"/>
                    </a:lnTo>
                    <a:lnTo>
                      <a:pt x="1747" y="340"/>
                    </a:lnTo>
                    <a:lnTo>
                      <a:pt x="1707" y="340"/>
                    </a:lnTo>
                    <a:lnTo>
                      <a:pt x="1660" y="340"/>
                    </a:lnTo>
                    <a:lnTo>
                      <a:pt x="1609" y="339"/>
                    </a:lnTo>
                    <a:lnTo>
                      <a:pt x="1553" y="339"/>
                    </a:lnTo>
                    <a:lnTo>
                      <a:pt x="1491" y="339"/>
                    </a:lnTo>
                    <a:lnTo>
                      <a:pt x="1426" y="339"/>
                    </a:lnTo>
                    <a:lnTo>
                      <a:pt x="1358" y="338"/>
                    </a:lnTo>
                    <a:lnTo>
                      <a:pt x="1288" y="338"/>
                    </a:lnTo>
                    <a:lnTo>
                      <a:pt x="1215" y="337"/>
                    </a:lnTo>
                    <a:lnTo>
                      <a:pt x="1140" y="337"/>
                    </a:lnTo>
                    <a:lnTo>
                      <a:pt x="1063" y="335"/>
                    </a:lnTo>
                    <a:lnTo>
                      <a:pt x="987" y="335"/>
                    </a:lnTo>
                    <a:lnTo>
                      <a:pt x="911" y="334"/>
                    </a:lnTo>
                    <a:lnTo>
                      <a:pt x="836" y="334"/>
                    </a:lnTo>
                    <a:lnTo>
                      <a:pt x="760" y="333"/>
                    </a:lnTo>
                    <a:lnTo>
                      <a:pt x="686" y="333"/>
                    </a:lnTo>
                    <a:lnTo>
                      <a:pt x="615" y="332"/>
                    </a:lnTo>
                    <a:lnTo>
                      <a:pt x="547" y="332"/>
                    </a:lnTo>
                    <a:lnTo>
                      <a:pt x="481" y="331"/>
                    </a:lnTo>
                    <a:lnTo>
                      <a:pt x="419" y="331"/>
                    </a:lnTo>
                    <a:lnTo>
                      <a:pt x="360" y="329"/>
                    </a:lnTo>
                    <a:lnTo>
                      <a:pt x="308" y="329"/>
                    </a:lnTo>
                    <a:lnTo>
                      <a:pt x="260" y="329"/>
                    </a:lnTo>
                    <a:lnTo>
                      <a:pt x="218" y="328"/>
                    </a:lnTo>
                    <a:lnTo>
                      <a:pt x="183" y="328"/>
                    </a:lnTo>
                    <a:lnTo>
                      <a:pt x="154" y="328"/>
                    </a:lnTo>
                    <a:lnTo>
                      <a:pt x="133" y="328"/>
                    </a:lnTo>
                    <a:lnTo>
                      <a:pt x="119" y="328"/>
                    </a:lnTo>
                    <a:lnTo>
                      <a:pt x="143" y="307"/>
                    </a:lnTo>
                    <a:lnTo>
                      <a:pt x="156" y="307"/>
                    </a:lnTo>
                    <a:lnTo>
                      <a:pt x="178" y="307"/>
                    </a:lnTo>
                    <a:lnTo>
                      <a:pt x="207" y="307"/>
                    </a:lnTo>
                    <a:lnTo>
                      <a:pt x="241" y="308"/>
                    </a:lnTo>
                    <a:lnTo>
                      <a:pt x="284" y="308"/>
                    </a:lnTo>
                    <a:lnTo>
                      <a:pt x="332" y="308"/>
                    </a:lnTo>
                    <a:lnTo>
                      <a:pt x="384" y="309"/>
                    </a:lnTo>
                    <a:lnTo>
                      <a:pt x="442" y="309"/>
                    </a:lnTo>
                    <a:lnTo>
                      <a:pt x="504" y="309"/>
                    </a:lnTo>
                    <a:lnTo>
                      <a:pt x="569" y="310"/>
                    </a:lnTo>
                    <a:lnTo>
                      <a:pt x="639" y="310"/>
                    </a:lnTo>
                    <a:lnTo>
                      <a:pt x="710" y="312"/>
                    </a:lnTo>
                    <a:lnTo>
                      <a:pt x="783" y="312"/>
                    </a:lnTo>
                    <a:lnTo>
                      <a:pt x="858" y="313"/>
                    </a:lnTo>
                    <a:lnTo>
                      <a:pt x="935" y="313"/>
                    </a:lnTo>
                    <a:lnTo>
                      <a:pt x="1011" y="314"/>
                    </a:lnTo>
                    <a:lnTo>
                      <a:pt x="1087" y="314"/>
                    </a:lnTo>
                    <a:lnTo>
                      <a:pt x="1164" y="315"/>
                    </a:lnTo>
                    <a:lnTo>
                      <a:pt x="1238" y="315"/>
                    </a:lnTo>
                    <a:lnTo>
                      <a:pt x="1311" y="316"/>
                    </a:lnTo>
                    <a:lnTo>
                      <a:pt x="1382" y="316"/>
                    </a:lnTo>
                    <a:lnTo>
                      <a:pt x="1450" y="317"/>
                    </a:lnTo>
                    <a:lnTo>
                      <a:pt x="1515" y="317"/>
                    </a:lnTo>
                    <a:lnTo>
                      <a:pt x="1575" y="317"/>
                    </a:lnTo>
                    <a:lnTo>
                      <a:pt x="1633" y="319"/>
                    </a:lnTo>
                    <a:lnTo>
                      <a:pt x="1684" y="319"/>
                    </a:lnTo>
                    <a:lnTo>
                      <a:pt x="1731" y="319"/>
                    </a:lnTo>
                    <a:lnTo>
                      <a:pt x="1771" y="319"/>
                    </a:lnTo>
                    <a:lnTo>
                      <a:pt x="1805" y="319"/>
                    </a:lnTo>
                    <a:lnTo>
                      <a:pt x="1831" y="319"/>
                    </a:lnTo>
                    <a:lnTo>
                      <a:pt x="1850" y="319"/>
                    </a:lnTo>
                    <a:lnTo>
                      <a:pt x="1861" y="317"/>
                    </a:lnTo>
                    <a:lnTo>
                      <a:pt x="1861" y="317"/>
                    </a:lnTo>
                    <a:lnTo>
                      <a:pt x="1861" y="317"/>
                    </a:lnTo>
                    <a:close/>
                    <a:moveTo>
                      <a:pt x="1930" y="265"/>
                    </a:moveTo>
                    <a:lnTo>
                      <a:pt x="1966" y="249"/>
                    </a:lnTo>
                    <a:lnTo>
                      <a:pt x="1966" y="249"/>
                    </a:lnTo>
                    <a:lnTo>
                      <a:pt x="1968" y="255"/>
                    </a:lnTo>
                    <a:lnTo>
                      <a:pt x="1971" y="260"/>
                    </a:lnTo>
                    <a:lnTo>
                      <a:pt x="1972" y="266"/>
                    </a:lnTo>
                    <a:lnTo>
                      <a:pt x="1973" y="271"/>
                    </a:lnTo>
                    <a:lnTo>
                      <a:pt x="1974" y="274"/>
                    </a:lnTo>
                    <a:lnTo>
                      <a:pt x="1974" y="279"/>
                    </a:lnTo>
                    <a:lnTo>
                      <a:pt x="1973" y="284"/>
                    </a:lnTo>
                    <a:lnTo>
                      <a:pt x="1973" y="288"/>
                    </a:lnTo>
                    <a:lnTo>
                      <a:pt x="1972" y="291"/>
                    </a:lnTo>
                    <a:lnTo>
                      <a:pt x="1971" y="296"/>
                    </a:lnTo>
                    <a:lnTo>
                      <a:pt x="1968" y="300"/>
                    </a:lnTo>
                    <a:lnTo>
                      <a:pt x="1965" y="303"/>
                    </a:lnTo>
                    <a:lnTo>
                      <a:pt x="1961" y="308"/>
                    </a:lnTo>
                    <a:lnTo>
                      <a:pt x="1956" y="312"/>
                    </a:lnTo>
                    <a:lnTo>
                      <a:pt x="1950" y="315"/>
                    </a:lnTo>
                    <a:lnTo>
                      <a:pt x="1944" y="320"/>
                    </a:lnTo>
                    <a:lnTo>
                      <a:pt x="1937" y="322"/>
                    </a:lnTo>
                    <a:lnTo>
                      <a:pt x="1931" y="326"/>
                    </a:lnTo>
                    <a:lnTo>
                      <a:pt x="1924" y="328"/>
                    </a:lnTo>
                    <a:lnTo>
                      <a:pt x="1918" y="329"/>
                    </a:lnTo>
                    <a:lnTo>
                      <a:pt x="1912" y="332"/>
                    </a:lnTo>
                    <a:lnTo>
                      <a:pt x="1906" y="333"/>
                    </a:lnTo>
                    <a:lnTo>
                      <a:pt x="1899" y="334"/>
                    </a:lnTo>
                    <a:lnTo>
                      <a:pt x="1893" y="335"/>
                    </a:lnTo>
                    <a:lnTo>
                      <a:pt x="1887" y="335"/>
                    </a:lnTo>
                    <a:lnTo>
                      <a:pt x="1881" y="337"/>
                    </a:lnTo>
                    <a:lnTo>
                      <a:pt x="1874" y="337"/>
                    </a:lnTo>
                    <a:lnTo>
                      <a:pt x="1868" y="338"/>
                    </a:lnTo>
                    <a:lnTo>
                      <a:pt x="1861" y="338"/>
                    </a:lnTo>
                    <a:lnTo>
                      <a:pt x="1854" y="339"/>
                    </a:lnTo>
                    <a:lnTo>
                      <a:pt x="1848" y="339"/>
                    </a:lnTo>
                    <a:lnTo>
                      <a:pt x="1840" y="339"/>
                    </a:lnTo>
                    <a:lnTo>
                      <a:pt x="1861" y="317"/>
                    </a:lnTo>
                    <a:lnTo>
                      <a:pt x="1868" y="317"/>
                    </a:lnTo>
                    <a:lnTo>
                      <a:pt x="1874" y="317"/>
                    </a:lnTo>
                    <a:lnTo>
                      <a:pt x="1881" y="316"/>
                    </a:lnTo>
                    <a:lnTo>
                      <a:pt x="1887" y="316"/>
                    </a:lnTo>
                    <a:lnTo>
                      <a:pt x="1893" y="316"/>
                    </a:lnTo>
                    <a:lnTo>
                      <a:pt x="1899" y="315"/>
                    </a:lnTo>
                    <a:lnTo>
                      <a:pt x="1904" y="315"/>
                    </a:lnTo>
                    <a:lnTo>
                      <a:pt x="1908" y="314"/>
                    </a:lnTo>
                    <a:lnTo>
                      <a:pt x="1913" y="314"/>
                    </a:lnTo>
                    <a:lnTo>
                      <a:pt x="1918" y="313"/>
                    </a:lnTo>
                    <a:lnTo>
                      <a:pt x="1922" y="312"/>
                    </a:lnTo>
                    <a:lnTo>
                      <a:pt x="1924" y="312"/>
                    </a:lnTo>
                    <a:lnTo>
                      <a:pt x="1926" y="310"/>
                    </a:lnTo>
                    <a:lnTo>
                      <a:pt x="1929" y="309"/>
                    </a:lnTo>
                    <a:lnTo>
                      <a:pt x="1930" y="309"/>
                    </a:lnTo>
                    <a:lnTo>
                      <a:pt x="1930" y="309"/>
                    </a:lnTo>
                    <a:lnTo>
                      <a:pt x="1930" y="309"/>
                    </a:lnTo>
                    <a:lnTo>
                      <a:pt x="1930" y="309"/>
                    </a:lnTo>
                    <a:lnTo>
                      <a:pt x="1931" y="308"/>
                    </a:lnTo>
                    <a:lnTo>
                      <a:pt x="1932" y="307"/>
                    </a:lnTo>
                    <a:lnTo>
                      <a:pt x="1932" y="306"/>
                    </a:lnTo>
                    <a:lnTo>
                      <a:pt x="1934" y="304"/>
                    </a:lnTo>
                    <a:lnTo>
                      <a:pt x="1935" y="302"/>
                    </a:lnTo>
                    <a:lnTo>
                      <a:pt x="1936" y="300"/>
                    </a:lnTo>
                    <a:lnTo>
                      <a:pt x="1936" y="296"/>
                    </a:lnTo>
                    <a:lnTo>
                      <a:pt x="1936" y="292"/>
                    </a:lnTo>
                    <a:lnTo>
                      <a:pt x="1936" y="289"/>
                    </a:lnTo>
                    <a:lnTo>
                      <a:pt x="1936" y="285"/>
                    </a:lnTo>
                    <a:lnTo>
                      <a:pt x="1935" y="280"/>
                    </a:lnTo>
                    <a:lnTo>
                      <a:pt x="1934" y="276"/>
                    </a:lnTo>
                    <a:lnTo>
                      <a:pt x="1931" y="271"/>
                    </a:lnTo>
                    <a:lnTo>
                      <a:pt x="1930" y="265"/>
                    </a:lnTo>
                    <a:lnTo>
                      <a:pt x="1930" y="265"/>
                    </a:lnTo>
                    <a:lnTo>
                      <a:pt x="1930" y="265"/>
                    </a:lnTo>
                    <a:close/>
                    <a:moveTo>
                      <a:pt x="1848" y="68"/>
                    </a:moveTo>
                    <a:lnTo>
                      <a:pt x="1883" y="50"/>
                    </a:lnTo>
                    <a:lnTo>
                      <a:pt x="1883" y="50"/>
                    </a:lnTo>
                    <a:lnTo>
                      <a:pt x="1886" y="54"/>
                    </a:lnTo>
                    <a:lnTo>
                      <a:pt x="1888" y="57"/>
                    </a:lnTo>
                    <a:lnTo>
                      <a:pt x="1891" y="61"/>
                    </a:lnTo>
                    <a:lnTo>
                      <a:pt x="1894" y="66"/>
                    </a:lnTo>
                    <a:lnTo>
                      <a:pt x="1897" y="70"/>
                    </a:lnTo>
                    <a:lnTo>
                      <a:pt x="1899" y="75"/>
                    </a:lnTo>
                    <a:lnTo>
                      <a:pt x="1901" y="81"/>
                    </a:lnTo>
                    <a:lnTo>
                      <a:pt x="1904" y="86"/>
                    </a:lnTo>
                    <a:lnTo>
                      <a:pt x="1907" y="92"/>
                    </a:lnTo>
                    <a:lnTo>
                      <a:pt x="1910" y="98"/>
                    </a:lnTo>
                    <a:lnTo>
                      <a:pt x="1912" y="105"/>
                    </a:lnTo>
                    <a:lnTo>
                      <a:pt x="1914" y="111"/>
                    </a:lnTo>
                    <a:lnTo>
                      <a:pt x="1917" y="118"/>
                    </a:lnTo>
                    <a:lnTo>
                      <a:pt x="1920" y="125"/>
                    </a:lnTo>
                    <a:lnTo>
                      <a:pt x="1923" y="132"/>
                    </a:lnTo>
                    <a:lnTo>
                      <a:pt x="1925" y="140"/>
                    </a:lnTo>
                    <a:lnTo>
                      <a:pt x="1928" y="147"/>
                    </a:lnTo>
                    <a:lnTo>
                      <a:pt x="1930" y="154"/>
                    </a:lnTo>
                    <a:lnTo>
                      <a:pt x="1934" y="161"/>
                    </a:lnTo>
                    <a:lnTo>
                      <a:pt x="1936" y="168"/>
                    </a:lnTo>
                    <a:lnTo>
                      <a:pt x="1938" y="175"/>
                    </a:lnTo>
                    <a:lnTo>
                      <a:pt x="1941" y="184"/>
                    </a:lnTo>
                    <a:lnTo>
                      <a:pt x="1943" y="191"/>
                    </a:lnTo>
                    <a:lnTo>
                      <a:pt x="1947" y="198"/>
                    </a:lnTo>
                    <a:lnTo>
                      <a:pt x="1949" y="205"/>
                    </a:lnTo>
                    <a:lnTo>
                      <a:pt x="1951" y="211"/>
                    </a:lnTo>
                    <a:lnTo>
                      <a:pt x="1954" y="218"/>
                    </a:lnTo>
                    <a:lnTo>
                      <a:pt x="1956" y="226"/>
                    </a:lnTo>
                    <a:lnTo>
                      <a:pt x="1959" y="232"/>
                    </a:lnTo>
                    <a:lnTo>
                      <a:pt x="1961" y="237"/>
                    </a:lnTo>
                    <a:lnTo>
                      <a:pt x="1963" y="243"/>
                    </a:lnTo>
                    <a:lnTo>
                      <a:pt x="1966" y="249"/>
                    </a:lnTo>
                    <a:lnTo>
                      <a:pt x="1930" y="265"/>
                    </a:lnTo>
                    <a:lnTo>
                      <a:pt x="1928" y="260"/>
                    </a:lnTo>
                    <a:lnTo>
                      <a:pt x="1924" y="253"/>
                    </a:lnTo>
                    <a:lnTo>
                      <a:pt x="1922" y="247"/>
                    </a:lnTo>
                    <a:lnTo>
                      <a:pt x="1919" y="241"/>
                    </a:lnTo>
                    <a:lnTo>
                      <a:pt x="1917" y="234"/>
                    </a:lnTo>
                    <a:lnTo>
                      <a:pt x="1914" y="227"/>
                    </a:lnTo>
                    <a:lnTo>
                      <a:pt x="1912" y="221"/>
                    </a:lnTo>
                    <a:lnTo>
                      <a:pt x="1910" y="214"/>
                    </a:lnTo>
                    <a:lnTo>
                      <a:pt x="1906" y="206"/>
                    </a:lnTo>
                    <a:lnTo>
                      <a:pt x="1904" y="198"/>
                    </a:lnTo>
                    <a:lnTo>
                      <a:pt x="1901" y="191"/>
                    </a:lnTo>
                    <a:lnTo>
                      <a:pt x="1899" y="184"/>
                    </a:lnTo>
                    <a:lnTo>
                      <a:pt x="1897" y="177"/>
                    </a:lnTo>
                    <a:lnTo>
                      <a:pt x="1893" y="169"/>
                    </a:lnTo>
                    <a:lnTo>
                      <a:pt x="1891" y="162"/>
                    </a:lnTo>
                    <a:lnTo>
                      <a:pt x="1888" y="155"/>
                    </a:lnTo>
                    <a:lnTo>
                      <a:pt x="1886" y="148"/>
                    </a:lnTo>
                    <a:lnTo>
                      <a:pt x="1883" y="141"/>
                    </a:lnTo>
                    <a:lnTo>
                      <a:pt x="1880" y="134"/>
                    </a:lnTo>
                    <a:lnTo>
                      <a:pt x="1877" y="126"/>
                    </a:lnTo>
                    <a:lnTo>
                      <a:pt x="1875" y="120"/>
                    </a:lnTo>
                    <a:lnTo>
                      <a:pt x="1873" y="115"/>
                    </a:lnTo>
                    <a:lnTo>
                      <a:pt x="1870" y="109"/>
                    </a:lnTo>
                    <a:lnTo>
                      <a:pt x="1868" y="103"/>
                    </a:lnTo>
                    <a:lnTo>
                      <a:pt x="1864" y="97"/>
                    </a:lnTo>
                    <a:lnTo>
                      <a:pt x="1862" y="92"/>
                    </a:lnTo>
                    <a:lnTo>
                      <a:pt x="1860" y="86"/>
                    </a:lnTo>
                    <a:lnTo>
                      <a:pt x="1857" y="82"/>
                    </a:lnTo>
                    <a:lnTo>
                      <a:pt x="1855" y="77"/>
                    </a:lnTo>
                    <a:lnTo>
                      <a:pt x="1852" y="74"/>
                    </a:lnTo>
                    <a:lnTo>
                      <a:pt x="1850" y="70"/>
                    </a:lnTo>
                    <a:lnTo>
                      <a:pt x="1848" y="68"/>
                    </a:lnTo>
                    <a:lnTo>
                      <a:pt x="1848" y="68"/>
                    </a:lnTo>
                    <a:lnTo>
                      <a:pt x="1848" y="68"/>
                    </a:lnTo>
                    <a:close/>
                    <a:moveTo>
                      <a:pt x="1666" y="21"/>
                    </a:moveTo>
                    <a:lnTo>
                      <a:pt x="1690" y="0"/>
                    </a:lnTo>
                    <a:lnTo>
                      <a:pt x="1690" y="0"/>
                    </a:lnTo>
                    <a:lnTo>
                      <a:pt x="1698" y="0"/>
                    </a:lnTo>
                    <a:lnTo>
                      <a:pt x="1707" y="0"/>
                    </a:lnTo>
                    <a:lnTo>
                      <a:pt x="1715" y="0"/>
                    </a:lnTo>
                    <a:lnTo>
                      <a:pt x="1723" y="0"/>
                    </a:lnTo>
                    <a:lnTo>
                      <a:pt x="1732" y="1"/>
                    </a:lnTo>
                    <a:lnTo>
                      <a:pt x="1740" y="1"/>
                    </a:lnTo>
                    <a:lnTo>
                      <a:pt x="1747" y="2"/>
                    </a:lnTo>
                    <a:lnTo>
                      <a:pt x="1756" y="3"/>
                    </a:lnTo>
                    <a:lnTo>
                      <a:pt x="1763" y="3"/>
                    </a:lnTo>
                    <a:lnTo>
                      <a:pt x="1770" y="5"/>
                    </a:lnTo>
                    <a:lnTo>
                      <a:pt x="1777" y="6"/>
                    </a:lnTo>
                    <a:lnTo>
                      <a:pt x="1784" y="7"/>
                    </a:lnTo>
                    <a:lnTo>
                      <a:pt x="1791" y="8"/>
                    </a:lnTo>
                    <a:lnTo>
                      <a:pt x="1797" y="9"/>
                    </a:lnTo>
                    <a:lnTo>
                      <a:pt x="1805" y="12"/>
                    </a:lnTo>
                    <a:lnTo>
                      <a:pt x="1811" y="13"/>
                    </a:lnTo>
                    <a:lnTo>
                      <a:pt x="1817" y="14"/>
                    </a:lnTo>
                    <a:lnTo>
                      <a:pt x="1823" y="17"/>
                    </a:lnTo>
                    <a:lnTo>
                      <a:pt x="1828" y="18"/>
                    </a:lnTo>
                    <a:lnTo>
                      <a:pt x="1834" y="20"/>
                    </a:lnTo>
                    <a:lnTo>
                      <a:pt x="1839" y="23"/>
                    </a:lnTo>
                    <a:lnTo>
                      <a:pt x="1845" y="25"/>
                    </a:lnTo>
                    <a:lnTo>
                      <a:pt x="1850" y="26"/>
                    </a:lnTo>
                    <a:lnTo>
                      <a:pt x="1855" y="29"/>
                    </a:lnTo>
                    <a:lnTo>
                      <a:pt x="1858" y="31"/>
                    </a:lnTo>
                    <a:lnTo>
                      <a:pt x="1863" y="33"/>
                    </a:lnTo>
                    <a:lnTo>
                      <a:pt x="1867" y="36"/>
                    </a:lnTo>
                    <a:lnTo>
                      <a:pt x="1870" y="39"/>
                    </a:lnTo>
                    <a:lnTo>
                      <a:pt x="1874" y="42"/>
                    </a:lnTo>
                    <a:lnTo>
                      <a:pt x="1877" y="44"/>
                    </a:lnTo>
                    <a:lnTo>
                      <a:pt x="1881" y="48"/>
                    </a:lnTo>
                    <a:lnTo>
                      <a:pt x="1883" y="50"/>
                    </a:lnTo>
                    <a:lnTo>
                      <a:pt x="1848" y="68"/>
                    </a:lnTo>
                    <a:lnTo>
                      <a:pt x="1845" y="66"/>
                    </a:lnTo>
                    <a:lnTo>
                      <a:pt x="1843" y="62"/>
                    </a:lnTo>
                    <a:lnTo>
                      <a:pt x="1839" y="60"/>
                    </a:lnTo>
                    <a:lnTo>
                      <a:pt x="1837" y="57"/>
                    </a:lnTo>
                    <a:lnTo>
                      <a:pt x="1833" y="55"/>
                    </a:lnTo>
                    <a:lnTo>
                      <a:pt x="1830" y="52"/>
                    </a:lnTo>
                    <a:lnTo>
                      <a:pt x="1825" y="50"/>
                    </a:lnTo>
                    <a:lnTo>
                      <a:pt x="1821" y="49"/>
                    </a:lnTo>
                    <a:lnTo>
                      <a:pt x="1817" y="46"/>
                    </a:lnTo>
                    <a:lnTo>
                      <a:pt x="1812" y="44"/>
                    </a:lnTo>
                    <a:lnTo>
                      <a:pt x="1807" y="42"/>
                    </a:lnTo>
                    <a:lnTo>
                      <a:pt x="1802" y="40"/>
                    </a:lnTo>
                    <a:lnTo>
                      <a:pt x="1797" y="38"/>
                    </a:lnTo>
                    <a:lnTo>
                      <a:pt x="1791" y="37"/>
                    </a:lnTo>
                    <a:lnTo>
                      <a:pt x="1787" y="36"/>
                    </a:lnTo>
                    <a:lnTo>
                      <a:pt x="1781" y="33"/>
                    </a:lnTo>
                    <a:lnTo>
                      <a:pt x="1775" y="32"/>
                    </a:lnTo>
                    <a:lnTo>
                      <a:pt x="1769" y="31"/>
                    </a:lnTo>
                    <a:lnTo>
                      <a:pt x="1762" y="30"/>
                    </a:lnTo>
                    <a:lnTo>
                      <a:pt x="1756" y="29"/>
                    </a:lnTo>
                    <a:lnTo>
                      <a:pt x="1749" y="27"/>
                    </a:lnTo>
                    <a:lnTo>
                      <a:pt x="1743" y="26"/>
                    </a:lnTo>
                    <a:lnTo>
                      <a:pt x="1735" y="25"/>
                    </a:lnTo>
                    <a:lnTo>
                      <a:pt x="1728" y="24"/>
                    </a:lnTo>
                    <a:lnTo>
                      <a:pt x="1721" y="24"/>
                    </a:lnTo>
                    <a:lnTo>
                      <a:pt x="1714" y="23"/>
                    </a:lnTo>
                    <a:lnTo>
                      <a:pt x="1706" y="23"/>
                    </a:lnTo>
                    <a:lnTo>
                      <a:pt x="1698" y="21"/>
                    </a:lnTo>
                    <a:lnTo>
                      <a:pt x="1690" y="21"/>
                    </a:lnTo>
                    <a:lnTo>
                      <a:pt x="1683" y="21"/>
                    </a:lnTo>
                    <a:lnTo>
                      <a:pt x="1675" y="21"/>
                    </a:lnTo>
                    <a:lnTo>
                      <a:pt x="1666" y="21"/>
                    </a:lnTo>
                    <a:lnTo>
                      <a:pt x="1666" y="21"/>
                    </a:lnTo>
                    <a:lnTo>
                      <a:pt x="1666" y="21"/>
                    </a:lnTo>
                    <a:close/>
                    <a:moveTo>
                      <a:pt x="170" y="36"/>
                    </a:moveTo>
                    <a:lnTo>
                      <a:pt x="191" y="14"/>
                    </a:lnTo>
                    <a:lnTo>
                      <a:pt x="191" y="14"/>
                    </a:lnTo>
                    <a:lnTo>
                      <a:pt x="205" y="14"/>
                    </a:lnTo>
                    <a:lnTo>
                      <a:pt x="227" y="13"/>
                    </a:lnTo>
                    <a:lnTo>
                      <a:pt x="254" y="13"/>
                    </a:lnTo>
                    <a:lnTo>
                      <a:pt x="288" y="12"/>
                    </a:lnTo>
                    <a:lnTo>
                      <a:pt x="325" y="12"/>
                    </a:lnTo>
                    <a:lnTo>
                      <a:pt x="368" y="11"/>
                    </a:lnTo>
                    <a:lnTo>
                      <a:pt x="414" y="11"/>
                    </a:lnTo>
                    <a:lnTo>
                      <a:pt x="464" y="9"/>
                    </a:lnTo>
                    <a:lnTo>
                      <a:pt x="518" y="9"/>
                    </a:lnTo>
                    <a:lnTo>
                      <a:pt x="575" y="8"/>
                    </a:lnTo>
                    <a:lnTo>
                      <a:pt x="635" y="8"/>
                    </a:lnTo>
                    <a:lnTo>
                      <a:pt x="696" y="7"/>
                    </a:lnTo>
                    <a:lnTo>
                      <a:pt x="759" y="7"/>
                    </a:lnTo>
                    <a:lnTo>
                      <a:pt x="822" y="6"/>
                    </a:lnTo>
                    <a:lnTo>
                      <a:pt x="888" y="6"/>
                    </a:lnTo>
                    <a:lnTo>
                      <a:pt x="952" y="5"/>
                    </a:lnTo>
                    <a:lnTo>
                      <a:pt x="1018" y="5"/>
                    </a:lnTo>
                    <a:lnTo>
                      <a:pt x="1083" y="3"/>
                    </a:lnTo>
                    <a:lnTo>
                      <a:pt x="1146" y="3"/>
                    </a:lnTo>
                    <a:lnTo>
                      <a:pt x="1209" y="2"/>
                    </a:lnTo>
                    <a:lnTo>
                      <a:pt x="1269" y="2"/>
                    </a:lnTo>
                    <a:lnTo>
                      <a:pt x="1327" y="2"/>
                    </a:lnTo>
                    <a:lnTo>
                      <a:pt x="1382" y="1"/>
                    </a:lnTo>
                    <a:lnTo>
                      <a:pt x="1435" y="1"/>
                    </a:lnTo>
                    <a:lnTo>
                      <a:pt x="1484" y="1"/>
                    </a:lnTo>
                    <a:lnTo>
                      <a:pt x="1529" y="0"/>
                    </a:lnTo>
                    <a:lnTo>
                      <a:pt x="1570" y="0"/>
                    </a:lnTo>
                    <a:lnTo>
                      <a:pt x="1604" y="0"/>
                    </a:lnTo>
                    <a:lnTo>
                      <a:pt x="1635" y="0"/>
                    </a:lnTo>
                    <a:lnTo>
                      <a:pt x="1659" y="0"/>
                    </a:lnTo>
                    <a:lnTo>
                      <a:pt x="1678" y="0"/>
                    </a:lnTo>
                    <a:lnTo>
                      <a:pt x="1690" y="0"/>
                    </a:lnTo>
                    <a:lnTo>
                      <a:pt x="1666" y="21"/>
                    </a:lnTo>
                    <a:lnTo>
                      <a:pt x="1654" y="21"/>
                    </a:lnTo>
                    <a:lnTo>
                      <a:pt x="1636" y="21"/>
                    </a:lnTo>
                    <a:lnTo>
                      <a:pt x="1612" y="21"/>
                    </a:lnTo>
                    <a:lnTo>
                      <a:pt x="1581" y="21"/>
                    </a:lnTo>
                    <a:lnTo>
                      <a:pt x="1546" y="21"/>
                    </a:lnTo>
                    <a:lnTo>
                      <a:pt x="1506" y="21"/>
                    </a:lnTo>
                    <a:lnTo>
                      <a:pt x="1461" y="23"/>
                    </a:lnTo>
                    <a:lnTo>
                      <a:pt x="1412" y="23"/>
                    </a:lnTo>
                    <a:lnTo>
                      <a:pt x="1359" y="23"/>
                    </a:lnTo>
                    <a:lnTo>
                      <a:pt x="1305" y="24"/>
                    </a:lnTo>
                    <a:lnTo>
                      <a:pt x="1246" y="24"/>
                    </a:lnTo>
                    <a:lnTo>
                      <a:pt x="1185" y="24"/>
                    </a:lnTo>
                    <a:lnTo>
                      <a:pt x="1123" y="25"/>
                    </a:lnTo>
                    <a:lnTo>
                      <a:pt x="1060" y="25"/>
                    </a:lnTo>
                    <a:lnTo>
                      <a:pt x="995" y="26"/>
                    </a:lnTo>
                    <a:lnTo>
                      <a:pt x="930" y="26"/>
                    </a:lnTo>
                    <a:lnTo>
                      <a:pt x="865" y="27"/>
                    </a:lnTo>
                    <a:lnTo>
                      <a:pt x="800" y="27"/>
                    </a:lnTo>
                    <a:lnTo>
                      <a:pt x="736" y="29"/>
                    </a:lnTo>
                    <a:lnTo>
                      <a:pt x="673" y="29"/>
                    </a:lnTo>
                    <a:lnTo>
                      <a:pt x="612" y="30"/>
                    </a:lnTo>
                    <a:lnTo>
                      <a:pt x="553" y="30"/>
                    </a:lnTo>
                    <a:lnTo>
                      <a:pt x="497" y="31"/>
                    </a:lnTo>
                    <a:lnTo>
                      <a:pt x="442" y="31"/>
                    </a:lnTo>
                    <a:lnTo>
                      <a:pt x="392" y="32"/>
                    </a:lnTo>
                    <a:lnTo>
                      <a:pt x="345" y="32"/>
                    </a:lnTo>
                    <a:lnTo>
                      <a:pt x="303" y="33"/>
                    </a:lnTo>
                    <a:lnTo>
                      <a:pt x="265" y="33"/>
                    </a:lnTo>
                    <a:lnTo>
                      <a:pt x="232" y="35"/>
                    </a:lnTo>
                    <a:lnTo>
                      <a:pt x="205" y="35"/>
                    </a:lnTo>
                    <a:lnTo>
                      <a:pt x="184" y="36"/>
                    </a:lnTo>
                    <a:lnTo>
                      <a:pt x="170" y="36"/>
                    </a:lnTo>
                    <a:lnTo>
                      <a:pt x="170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2" name="Freeform 32"/>
              <p:cNvSpPr>
                <a:spLocks noEditPoints="1"/>
              </p:cNvSpPr>
              <p:nvPr/>
            </p:nvSpPr>
            <p:spPr bwMode="auto">
              <a:xfrm>
                <a:off x="3892551" y="4567239"/>
                <a:ext cx="258763" cy="500063"/>
              </a:xfrm>
              <a:custGeom>
                <a:avLst/>
                <a:gdLst>
                  <a:gd name="T0" fmla="*/ 126 w 163"/>
                  <a:gd name="T1" fmla="*/ 14 h 315"/>
                  <a:gd name="T2" fmla="*/ 128 w 163"/>
                  <a:gd name="T3" fmla="*/ 12 h 315"/>
                  <a:gd name="T4" fmla="*/ 129 w 163"/>
                  <a:gd name="T5" fmla="*/ 11 h 315"/>
                  <a:gd name="T6" fmla="*/ 133 w 163"/>
                  <a:gd name="T7" fmla="*/ 8 h 315"/>
                  <a:gd name="T8" fmla="*/ 135 w 163"/>
                  <a:gd name="T9" fmla="*/ 6 h 315"/>
                  <a:gd name="T10" fmla="*/ 139 w 163"/>
                  <a:gd name="T11" fmla="*/ 5 h 315"/>
                  <a:gd name="T12" fmla="*/ 142 w 163"/>
                  <a:gd name="T13" fmla="*/ 2 h 315"/>
                  <a:gd name="T14" fmla="*/ 146 w 163"/>
                  <a:gd name="T15" fmla="*/ 1 h 315"/>
                  <a:gd name="T16" fmla="*/ 149 w 163"/>
                  <a:gd name="T17" fmla="*/ 1 h 315"/>
                  <a:gd name="T18" fmla="*/ 153 w 163"/>
                  <a:gd name="T19" fmla="*/ 0 h 315"/>
                  <a:gd name="T20" fmla="*/ 155 w 163"/>
                  <a:gd name="T21" fmla="*/ 0 h 315"/>
                  <a:gd name="T22" fmla="*/ 159 w 163"/>
                  <a:gd name="T23" fmla="*/ 0 h 315"/>
                  <a:gd name="T24" fmla="*/ 160 w 163"/>
                  <a:gd name="T25" fmla="*/ 1 h 315"/>
                  <a:gd name="T26" fmla="*/ 161 w 163"/>
                  <a:gd name="T27" fmla="*/ 2 h 315"/>
                  <a:gd name="T28" fmla="*/ 163 w 163"/>
                  <a:gd name="T29" fmla="*/ 4 h 315"/>
                  <a:gd name="T30" fmla="*/ 163 w 163"/>
                  <a:gd name="T31" fmla="*/ 5 h 315"/>
                  <a:gd name="T32" fmla="*/ 37 w 163"/>
                  <a:gd name="T33" fmla="*/ 300 h 315"/>
                  <a:gd name="T34" fmla="*/ 11 w 163"/>
                  <a:gd name="T35" fmla="*/ 288 h 315"/>
                  <a:gd name="T36" fmla="*/ 27 w 163"/>
                  <a:gd name="T37" fmla="*/ 252 h 315"/>
                  <a:gd name="T38" fmla="*/ 43 w 163"/>
                  <a:gd name="T39" fmla="*/ 213 h 315"/>
                  <a:gd name="T40" fmla="*/ 61 w 163"/>
                  <a:gd name="T41" fmla="*/ 170 h 315"/>
                  <a:gd name="T42" fmla="*/ 79 w 163"/>
                  <a:gd name="T43" fmla="*/ 127 h 315"/>
                  <a:gd name="T44" fmla="*/ 96 w 163"/>
                  <a:gd name="T45" fmla="*/ 86 h 315"/>
                  <a:gd name="T46" fmla="*/ 111 w 163"/>
                  <a:gd name="T47" fmla="*/ 50 h 315"/>
                  <a:gd name="T48" fmla="*/ 123 w 163"/>
                  <a:gd name="T49" fmla="*/ 22 h 315"/>
                  <a:gd name="T50" fmla="*/ 157 w 163"/>
                  <a:gd name="T51" fmla="*/ 18 h 315"/>
                  <a:gd name="T52" fmla="*/ 143 w 163"/>
                  <a:gd name="T53" fmla="*/ 49 h 315"/>
                  <a:gd name="T54" fmla="*/ 128 w 163"/>
                  <a:gd name="T55" fmla="*/ 87 h 315"/>
                  <a:gd name="T56" fmla="*/ 111 w 163"/>
                  <a:gd name="T57" fmla="*/ 128 h 315"/>
                  <a:gd name="T58" fmla="*/ 93 w 163"/>
                  <a:gd name="T59" fmla="*/ 171 h 315"/>
                  <a:gd name="T60" fmla="*/ 75 w 163"/>
                  <a:gd name="T61" fmla="*/ 214 h 315"/>
                  <a:gd name="T62" fmla="*/ 59 w 163"/>
                  <a:gd name="T63" fmla="*/ 253 h 315"/>
                  <a:gd name="T64" fmla="*/ 43 w 163"/>
                  <a:gd name="T65" fmla="*/ 287 h 315"/>
                  <a:gd name="T66" fmla="*/ 1 w 163"/>
                  <a:gd name="T67" fmla="*/ 309 h 315"/>
                  <a:gd name="T68" fmla="*/ 36 w 163"/>
                  <a:gd name="T69" fmla="*/ 302 h 315"/>
                  <a:gd name="T70" fmla="*/ 35 w 163"/>
                  <a:gd name="T71" fmla="*/ 303 h 315"/>
                  <a:gd name="T72" fmla="*/ 32 w 163"/>
                  <a:gd name="T73" fmla="*/ 306 h 315"/>
                  <a:gd name="T74" fmla="*/ 30 w 163"/>
                  <a:gd name="T75" fmla="*/ 308 h 315"/>
                  <a:gd name="T76" fmla="*/ 27 w 163"/>
                  <a:gd name="T77" fmla="*/ 309 h 315"/>
                  <a:gd name="T78" fmla="*/ 23 w 163"/>
                  <a:gd name="T79" fmla="*/ 312 h 315"/>
                  <a:gd name="T80" fmla="*/ 19 w 163"/>
                  <a:gd name="T81" fmla="*/ 313 h 315"/>
                  <a:gd name="T82" fmla="*/ 16 w 163"/>
                  <a:gd name="T83" fmla="*/ 314 h 315"/>
                  <a:gd name="T84" fmla="*/ 12 w 163"/>
                  <a:gd name="T85" fmla="*/ 315 h 315"/>
                  <a:gd name="T86" fmla="*/ 9 w 163"/>
                  <a:gd name="T87" fmla="*/ 315 h 315"/>
                  <a:gd name="T88" fmla="*/ 6 w 163"/>
                  <a:gd name="T89" fmla="*/ 315 h 315"/>
                  <a:gd name="T90" fmla="*/ 4 w 163"/>
                  <a:gd name="T91" fmla="*/ 314 h 315"/>
                  <a:gd name="T92" fmla="*/ 1 w 163"/>
                  <a:gd name="T93" fmla="*/ 314 h 315"/>
                  <a:gd name="T94" fmla="*/ 1 w 163"/>
                  <a:gd name="T95" fmla="*/ 313 h 315"/>
                  <a:gd name="T96" fmla="*/ 0 w 163"/>
                  <a:gd name="T97" fmla="*/ 312 h 315"/>
                  <a:gd name="T98" fmla="*/ 1 w 163"/>
                  <a:gd name="T99" fmla="*/ 309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63" h="315">
                    <a:moveTo>
                      <a:pt x="161" y="6"/>
                    </a:moveTo>
                    <a:lnTo>
                      <a:pt x="126" y="16"/>
                    </a:lnTo>
                    <a:lnTo>
                      <a:pt x="126" y="14"/>
                    </a:lnTo>
                    <a:lnTo>
                      <a:pt x="126" y="14"/>
                    </a:lnTo>
                    <a:lnTo>
                      <a:pt x="127" y="14"/>
                    </a:lnTo>
                    <a:lnTo>
                      <a:pt x="127" y="13"/>
                    </a:lnTo>
                    <a:lnTo>
                      <a:pt x="127" y="13"/>
                    </a:lnTo>
                    <a:lnTo>
                      <a:pt x="128" y="12"/>
                    </a:lnTo>
                    <a:lnTo>
                      <a:pt x="128" y="12"/>
                    </a:lnTo>
                    <a:lnTo>
                      <a:pt x="128" y="11"/>
                    </a:lnTo>
                    <a:lnTo>
                      <a:pt x="129" y="11"/>
                    </a:lnTo>
                    <a:lnTo>
                      <a:pt x="129" y="11"/>
                    </a:lnTo>
                    <a:lnTo>
                      <a:pt x="130" y="10"/>
                    </a:lnTo>
                    <a:lnTo>
                      <a:pt x="130" y="10"/>
                    </a:lnTo>
                    <a:lnTo>
                      <a:pt x="132" y="8"/>
                    </a:lnTo>
                    <a:lnTo>
                      <a:pt x="133" y="8"/>
                    </a:lnTo>
                    <a:lnTo>
                      <a:pt x="133" y="7"/>
                    </a:lnTo>
                    <a:lnTo>
                      <a:pt x="134" y="7"/>
                    </a:lnTo>
                    <a:lnTo>
                      <a:pt x="134" y="7"/>
                    </a:lnTo>
                    <a:lnTo>
                      <a:pt x="135" y="6"/>
                    </a:lnTo>
                    <a:lnTo>
                      <a:pt x="136" y="6"/>
                    </a:lnTo>
                    <a:lnTo>
                      <a:pt x="136" y="5"/>
                    </a:lnTo>
                    <a:lnTo>
                      <a:pt x="138" y="5"/>
                    </a:lnTo>
                    <a:lnTo>
                      <a:pt x="139" y="5"/>
                    </a:lnTo>
                    <a:lnTo>
                      <a:pt x="140" y="4"/>
                    </a:lnTo>
                    <a:lnTo>
                      <a:pt x="140" y="4"/>
                    </a:lnTo>
                    <a:lnTo>
                      <a:pt x="141" y="4"/>
                    </a:lnTo>
                    <a:lnTo>
                      <a:pt x="142" y="2"/>
                    </a:lnTo>
                    <a:lnTo>
                      <a:pt x="143" y="2"/>
                    </a:lnTo>
                    <a:lnTo>
                      <a:pt x="143" y="2"/>
                    </a:lnTo>
                    <a:lnTo>
                      <a:pt x="145" y="2"/>
                    </a:lnTo>
                    <a:lnTo>
                      <a:pt x="146" y="1"/>
                    </a:lnTo>
                    <a:lnTo>
                      <a:pt x="147" y="1"/>
                    </a:lnTo>
                    <a:lnTo>
                      <a:pt x="148" y="1"/>
                    </a:lnTo>
                    <a:lnTo>
                      <a:pt x="148" y="1"/>
                    </a:lnTo>
                    <a:lnTo>
                      <a:pt x="149" y="1"/>
                    </a:lnTo>
                    <a:lnTo>
                      <a:pt x="151" y="0"/>
                    </a:lnTo>
                    <a:lnTo>
                      <a:pt x="152" y="0"/>
                    </a:lnTo>
                    <a:lnTo>
                      <a:pt x="152" y="0"/>
                    </a:lnTo>
                    <a:lnTo>
                      <a:pt x="153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55" y="0"/>
                    </a:lnTo>
                    <a:lnTo>
                      <a:pt x="155" y="0"/>
                    </a:lnTo>
                    <a:lnTo>
                      <a:pt x="157" y="0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59" y="0"/>
                    </a:lnTo>
                    <a:lnTo>
                      <a:pt x="159" y="0"/>
                    </a:lnTo>
                    <a:lnTo>
                      <a:pt x="159" y="1"/>
                    </a:lnTo>
                    <a:lnTo>
                      <a:pt x="160" y="1"/>
                    </a:lnTo>
                    <a:lnTo>
                      <a:pt x="160" y="1"/>
                    </a:lnTo>
                    <a:lnTo>
                      <a:pt x="160" y="1"/>
                    </a:lnTo>
                    <a:lnTo>
                      <a:pt x="161" y="1"/>
                    </a:lnTo>
                    <a:lnTo>
                      <a:pt x="161" y="2"/>
                    </a:lnTo>
                    <a:lnTo>
                      <a:pt x="161" y="2"/>
                    </a:lnTo>
                    <a:lnTo>
                      <a:pt x="161" y="2"/>
                    </a:lnTo>
                    <a:lnTo>
                      <a:pt x="163" y="2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3" y="4"/>
                    </a:lnTo>
                    <a:lnTo>
                      <a:pt x="163" y="5"/>
                    </a:lnTo>
                    <a:lnTo>
                      <a:pt x="163" y="5"/>
                    </a:lnTo>
                    <a:lnTo>
                      <a:pt x="163" y="5"/>
                    </a:lnTo>
                    <a:lnTo>
                      <a:pt x="163" y="6"/>
                    </a:lnTo>
                    <a:lnTo>
                      <a:pt x="161" y="6"/>
                    </a:lnTo>
                    <a:lnTo>
                      <a:pt x="161" y="6"/>
                    </a:lnTo>
                    <a:close/>
                    <a:moveTo>
                      <a:pt x="37" y="300"/>
                    </a:moveTo>
                    <a:lnTo>
                      <a:pt x="1" y="309"/>
                    </a:lnTo>
                    <a:lnTo>
                      <a:pt x="4" y="302"/>
                    </a:lnTo>
                    <a:lnTo>
                      <a:pt x="7" y="295"/>
                    </a:lnTo>
                    <a:lnTo>
                      <a:pt x="11" y="288"/>
                    </a:lnTo>
                    <a:lnTo>
                      <a:pt x="15" y="279"/>
                    </a:lnTo>
                    <a:lnTo>
                      <a:pt x="18" y="271"/>
                    </a:lnTo>
                    <a:lnTo>
                      <a:pt x="22" y="261"/>
                    </a:lnTo>
                    <a:lnTo>
                      <a:pt x="27" y="252"/>
                    </a:lnTo>
                    <a:lnTo>
                      <a:pt x="30" y="242"/>
                    </a:lnTo>
                    <a:lnTo>
                      <a:pt x="35" y="233"/>
                    </a:lnTo>
                    <a:lnTo>
                      <a:pt x="38" y="223"/>
                    </a:lnTo>
                    <a:lnTo>
                      <a:pt x="43" y="213"/>
                    </a:lnTo>
                    <a:lnTo>
                      <a:pt x="48" y="202"/>
                    </a:lnTo>
                    <a:lnTo>
                      <a:pt x="52" y="191"/>
                    </a:lnTo>
                    <a:lnTo>
                      <a:pt x="56" y="180"/>
                    </a:lnTo>
                    <a:lnTo>
                      <a:pt x="61" y="170"/>
                    </a:lnTo>
                    <a:lnTo>
                      <a:pt x="66" y="159"/>
                    </a:lnTo>
                    <a:lnTo>
                      <a:pt x="71" y="148"/>
                    </a:lnTo>
                    <a:lnTo>
                      <a:pt x="74" y="137"/>
                    </a:lnTo>
                    <a:lnTo>
                      <a:pt x="79" y="127"/>
                    </a:lnTo>
                    <a:lnTo>
                      <a:pt x="84" y="117"/>
                    </a:lnTo>
                    <a:lnTo>
                      <a:pt x="87" y="106"/>
                    </a:lnTo>
                    <a:lnTo>
                      <a:pt x="92" y="96"/>
                    </a:lnTo>
                    <a:lnTo>
                      <a:pt x="96" y="86"/>
                    </a:lnTo>
                    <a:lnTo>
                      <a:pt x="99" y="76"/>
                    </a:lnTo>
                    <a:lnTo>
                      <a:pt x="104" y="68"/>
                    </a:lnTo>
                    <a:lnTo>
                      <a:pt x="108" y="59"/>
                    </a:lnTo>
                    <a:lnTo>
                      <a:pt x="111" y="50"/>
                    </a:lnTo>
                    <a:lnTo>
                      <a:pt x="114" y="42"/>
                    </a:lnTo>
                    <a:lnTo>
                      <a:pt x="117" y="35"/>
                    </a:lnTo>
                    <a:lnTo>
                      <a:pt x="121" y="27"/>
                    </a:lnTo>
                    <a:lnTo>
                      <a:pt x="123" y="22"/>
                    </a:lnTo>
                    <a:lnTo>
                      <a:pt x="126" y="16"/>
                    </a:lnTo>
                    <a:lnTo>
                      <a:pt x="161" y="6"/>
                    </a:lnTo>
                    <a:lnTo>
                      <a:pt x="159" y="12"/>
                    </a:lnTo>
                    <a:lnTo>
                      <a:pt x="157" y="18"/>
                    </a:lnTo>
                    <a:lnTo>
                      <a:pt x="154" y="25"/>
                    </a:lnTo>
                    <a:lnTo>
                      <a:pt x="151" y="33"/>
                    </a:lnTo>
                    <a:lnTo>
                      <a:pt x="147" y="41"/>
                    </a:lnTo>
                    <a:lnTo>
                      <a:pt x="143" y="49"/>
                    </a:lnTo>
                    <a:lnTo>
                      <a:pt x="140" y="59"/>
                    </a:lnTo>
                    <a:lnTo>
                      <a:pt x="136" y="67"/>
                    </a:lnTo>
                    <a:lnTo>
                      <a:pt x="133" y="76"/>
                    </a:lnTo>
                    <a:lnTo>
                      <a:pt x="128" y="87"/>
                    </a:lnTo>
                    <a:lnTo>
                      <a:pt x="124" y="97"/>
                    </a:lnTo>
                    <a:lnTo>
                      <a:pt x="120" y="107"/>
                    </a:lnTo>
                    <a:lnTo>
                      <a:pt x="116" y="118"/>
                    </a:lnTo>
                    <a:lnTo>
                      <a:pt x="111" y="128"/>
                    </a:lnTo>
                    <a:lnTo>
                      <a:pt x="106" y="139"/>
                    </a:lnTo>
                    <a:lnTo>
                      <a:pt x="102" y="149"/>
                    </a:lnTo>
                    <a:lnTo>
                      <a:pt x="98" y="160"/>
                    </a:lnTo>
                    <a:lnTo>
                      <a:pt x="93" y="171"/>
                    </a:lnTo>
                    <a:lnTo>
                      <a:pt x="89" y="181"/>
                    </a:lnTo>
                    <a:lnTo>
                      <a:pt x="84" y="192"/>
                    </a:lnTo>
                    <a:lnTo>
                      <a:pt x="79" y="203"/>
                    </a:lnTo>
                    <a:lnTo>
                      <a:pt x="75" y="214"/>
                    </a:lnTo>
                    <a:lnTo>
                      <a:pt x="71" y="223"/>
                    </a:lnTo>
                    <a:lnTo>
                      <a:pt x="67" y="234"/>
                    </a:lnTo>
                    <a:lnTo>
                      <a:pt x="62" y="244"/>
                    </a:lnTo>
                    <a:lnTo>
                      <a:pt x="59" y="253"/>
                    </a:lnTo>
                    <a:lnTo>
                      <a:pt x="54" y="261"/>
                    </a:lnTo>
                    <a:lnTo>
                      <a:pt x="50" y="270"/>
                    </a:lnTo>
                    <a:lnTo>
                      <a:pt x="47" y="278"/>
                    </a:lnTo>
                    <a:lnTo>
                      <a:pt x="43" y="287"/>
                    </a:lnTo>
                    <a:lnTo>
                      <a:pt x="41" y="294"/>
                    </a:lnTo>
                    <a:lnTo>
                      <a:pt x="37" y="300"/>
                    </a:lnTo>
                    <a:lnTo>
                      <a:pt x="37" y="300"/>
                    </a:lnTo>
                    <a:close/>
                    <a:moveTo>
                      <a:pt x="1" y="309"/>
                    </a:moveTo>
                    <a:lnTo>
                      <a:pt x="37" y="300"/>
                    </a:lnTo>
                    <a:lnTo>
                      <a:pt x="37" y="301"/>
                    </a:lnTo>
                    <a:lnTo>
                      <a:pt x="37" y="301"/>
                    </a:lnTo>
                    <a:lnTo>
                      <a:pt x="36" y="302"/>
                    </a:lnTo>
                    <a:lnTo>
                      <a:pt x="36" y="302"/>
                    </a:lnTo>
                    <a:lnTo>
                      <a:pt x="36" y="302"/>
                    </a:lnTo>
                    <a:lnTo>
                      <a:pt x="35" y="303"/>
                    </a:lnTo>
                    <a:lnTo>
                      <a:pt x="35" y="303"/>
                    </a:lnTo>
                    <a:lnTo>
                      <a:pt x="34" y="304"/>
                    </a:lnTo>
                    <a:lnTo>
                      <a:pt x="34" y="304"/>
                    </a:lnTo>
                    <a:lnTo>
                      <a:pt x="32" y="306"/>
                    </a:lnTo>
                    <a:lnTo>
                      <a:pt x="32" y="306"/>
                    </a:lnTo>
                    <a:lnTo>
                      <a:pt x="31" y="307"/>
                    </a:lnTo>
                    <a:lnTo>
                      <a:pt x="31" y="307"/>
                    </a:lnTo>
                    <a:lnTo>
                      <a:pt x="30" y="307"/>
                    </a:lnTo>
                    <a:lnTo>
                      <a:pt x="30" y="308"/>
                    </a:lnTo>
                    <a:lnTo>
                      <a:pt x="29" y="308"/>
                    </a:lnTo>
                    <a:lnTo>
                      <a:pt x="28" y="309"/>
                    </a:lnTo>
                    <a:lnTo>
                      <a:pt x="28" y="309"/>
                    </a:lnTo>
                    <a:lnTo>
                      <a:pt x="27" y="309"/>
                    </a:lnTo>
                    <a:lnTo>
                      <a:pt x="25" y="310"/>
                    </a:lnTo>
                    <a:lnTo>
                      <a:pt x="25" y="310"/>
                    </a:lnTo>
                    <a:lnTo>
                      <a:pt x="24" y="310"/>
                    </a:lnTo>
                    <a:lnTo>
                      <a:pt x="23" y="312"/>
                    </a:lnTo>
                    <a:lnTo>
                      <a:pt x="22" y="312"/>
                    </a:lnTo>
                    <a:lnTo>
                      <a:pt x="22" y="312"/>
                    </a:lnTo>
                    <a:lnTo>
                      <a:pt x="21" y="313"/>
                    </a:lnTo>
                    <a:lnTo>
                      <a:pt x="19" y="313"/>
                    </a:lnTo>
                    <a:lnTo>
                      <a:pt x="18" y="313"/>
                    </a:lnTo>
                    <a:lnTo>
                      <a:pt x="17" y="313"/>
                    </a:lnTo>
                    <a:lnTo>
                      <a:pt x="17" y="314"/>
                    </a:lnTo>
                    <a:lnTo>
                      <a:pt x="16" y="314"/>
                    </a:lnTo>
                    <a:lnTo>
                      <a:pt x="15" y="314"/>
                    </a:lnTo>
                    <a:lnTo>
                      <a:pt x="13" y="314"/>
                    </a:lnTo>
                    <a:lnTo>
                      <a:pt x="13" y="314"/>
                    </a:lnTo>
                    <a:lnTo>
                      <a:pt x="12" y="315"/>
                    </a:lnTo>
                    <a:lnTo>
                      <a:pt x="11" y="315"/>
                    </a:lnTo>
                    <a:lnTo>
                      <a:pt x="10" y="315"/>
                    </a:lnTo>
                    <a:lnTo>
                      <a:pt x="10" y="315"/>
                    </a:lnTo>
                    <a:lnTo>
                      <a:pt x="9" y="315"/>
                    </a:lnTo>
                    <a:lnTo>
                      <a:pt x="7" y="315"/>
                    </a:lnTo>
                    <a:lnTo>
                      <a:pt x="7" y="315"/>
                    </a:lnTo>
                    <a:lnTo>
                      <a:pt x="6" y="315"/>
                    </a:lnTo>
                    <a:lnTo>
                      <a:pt x="6" y="315"/>
                    </a:lnTo>
                    <a:lnTo>
                      <a:pt x="5" y="315"/>
                    </a:lnTo>
                    <a:lnTo>
                      <a:pt x="5" y="315"/>
                    </a:lnTo>
                    <a:lnTo>
                      <a:pt x="4" y="315"/>
                    </a:lnTo>
                    <a:lnTo>
                      <a:pt x="4" y="314"/>
                    </a:lnTo>
                    <a:lnTo>
                      <a:pt x="3" y="314"/>
                    </a:lnTo>
                    <a:lnTo>
                      <a:pt x="3" y="314"/>
                    </a:lnTo>
                    <a:lnTo>
                      <a:pt x="3" y="314"/>
                    </a:lnTo>
                    <a:lnTo>
                      <a:pt x="1" y="314"/>
                    </a:lnTo>
                    <a:lnTo>
                      <a:pt x="1" y="314"/>
                    </a:lnTo>
                    <a:lnTo>
                      <a:pt x="1" y="313"/>
                    </a:lnTo>
                    <a:lnTo>
                      <a:pt x="1" y="313"/>
                    </a:lnTo>
                    <a:lnTo>
                      <a:pt x="1" y="313"/>
                    </a:lnTo>
                    <a:lnTo>
                      <a:pt x="0" y="313"/>
                    </a:lnTo>
                    <a:lnTo>
                      <a:pt x="0" y="312"/>
                    </a:lnTo>
                    <a:lnTo>
                      <a:pt x="0" y="312"/>
                    </a:lnTo>
                    <a:lnTo>
                      <a:pt x="0" y="312"/>
                    </a:lnTo>
                    <a:lnTo>
                      <a:pt x="0" y="310"/>
                    </a:lnTo>
                    <a:lnTo>
                      <a:pt x="0" y="310"/>
                    </a:lnTo>
                    <a:lnTo>
                      <a:pt x="0" y="309"/>
                    </a:lnTo>
                    <a:lnTo>
                      <a:pt x="1" y="309"/>
                    </a:lnTo>
                    <a:lnTo>
                      <a:pt x="1" y="3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3" name="Freeform 33"/>
              <p:cNvSpPr>
                <a:spLocks noEditPoints="1"/>
              </p:cNvSpPr>
              <p:nvPr/>
            </p:nvSpPr>
            <p:spPr bwMode="auto">
              <a:xfrm>
                <a:off x="4219576" y="4564064"/>
                <a:ext cx="179388" cy="504825"/>
              </a:xfrm>
              <a:custGeom>
                <a:avLst/>
                <a:gdLst>
                  <a:gd name="T0" fmla="*/ 76 w 113"/>
                  <a:gd name="T1" fmla="*/ 15 h 318"/>
                  <a:gd name="T2" fmla="*/ 77 w 113"/>
                  <a:gd name="T3" fmla="*/ 13 h 318"/>
                  <a:gd name="T4" fmla="*/ 79 w 113"/>
                  <a:gd name="T5" fmla="*/ 10 h 318"/>
                  <a:gd name="T6" fmla="*/ 82 w 113"/>
                  <a:gd name="T7" fmla="*/ 9 h 318"/>
                  <a:gd name="T8" fmla="*/ 85 w 113"/>
                  <a:gd name="T9" fmla="*/ 7 h 318"/>
                  <a:gd name="T10" fmla="*/ 88 w 113"/>
                  <a:gd name="T11" fmla="*/ 4 h 318"/>
                  <a:gd name="T12" fmla="*/ 91 w 113"/>
                  <a:gd name="T13" fmla="*/ 3 h 318"/>
                  <a:gd name="T14" fmla="*/ 95 w 113"/>
                  <a:gd name="T15" fmla="*/ 2 h 318"/>
                  <a:gd name="T16" fmla="*/ 100 w 113"/>
                  <a:gd name="T17" fmla="*/ 1 h 318"/>
                  <a:gd name="T18" fmla="*/ 103 w 113"/>
                  <a:gd name="T19" fmla="*/ 1 h 318"/>
                  <a:gd name="T20" fmla="*/ 106 w 113"/>
                  <a:gd name="T21" fmla="*/ 0 h 318"/>
                  <a:gd name="T22" fmla="*/ 108 w 113"/>
                  <a:gd name="T23" fmla="*/ 1 h 318"/>
                  <a:gd name="T24" fmla="*/ 111 w 113"/>
                  <a:gd name="T25" fmla="*/ 1 h 318"/>
                  <a:gd name="T26" fmla="*/ 112 w 113"/>
                  <a:gd name="T27" fmla="*/ 2 h 318"/>
                  <a:gd name="T28" fmla="*/ 113 w 113"/>
                  <a:gd name="T29" fmla="*/ 3 h 318"/>
                  <a:gd name="T30" fmla="*/ 113 w 113"/>
                  <a:gd name="T31" fmla="*/ 4 h 318"/>
                  <a:gd name="T32" fmla="*/ 37 w 113"/>
                  <a:gd name="T33" fmla="*/ 302 h 318"/>
                  <a:gd name="T34" fmla="*/ 3 w 113"/>
                  <a:gd name="T35" fmla="*/ 292 h 318"/>
                  <a:gd name="T36" fmla="*/ 11 w 113"/>
                  <a:gd name="T37" fmla="*/ 256 h 318"/>
                  <a:gd name="T38" fmla="*/ 21 w 113"/>
                  <a:gd name="T39" fmla="*/ 215 h 318"/>
                  <a:gd name="T40" fmla="*/ 32 w 113"/>
                  <a:gd name="T41" fmla="*/ 170 h 318"/>
                  <a:gd name="T42" fmla="*/ 44 w 113"/>
                  <a:gd name="T43" fmla="*/ 126 h 318"/>
                  <a:gd name="T44" fmla="*/ 54 w 113"/>
                  <a:gd name="T45" fmla="*/ 84 h 318"/>
                  <a:gd name="T46" fmla="*/ 65 w 113"/>
                  <a:gd name="T47" fmla="*/ 49 h 318"/>
                  <a:gd name="T48" fmla="*/ 74 w 113"/>
                  <a:gd name="T49" fmla="*/ 21 h 318"/>
                  <a:gd name="T50" fmla="*/ 109 w 113"/>
                  <a:gd name="T51" fmla="*/ 16 h 318"/>
                  <a:gd name="T52" fmla="*/ 100 w 113"/>
                  <a:gd name="T53" fmla="*/ 46 h 318"/>
                  <a:gd name="T54" fmla="*/ 89 w 113"/>
                  <a:gd name="T55" fmla="*/ 84 h 318"/>
                  <a:gd name="T56" fmla="*/ 77 w 113"/>
                  <a:gd name="T57" fmla="*/ 126 h 318"/>
                  <a:gd name="T58" fmla="*/ 66 w 113"/>
                  <a:gd name="T59" fmla="*/ 170 h 318"/>
                  <a:gd name="T60" fmla="*/ 56 w 113"/>
                  <a:gd name="T61" fmla="*/ 215 h 318"/>
                  <a:gd name="T62" fmla="*/ 46 w 113"/>
                  <a:gd name="T63" fmla="*/ 254 h 318"/>
                  <a:gd name="T64" fmla="*/ 39 w 113"/>
                  <a:gd name="T65" fmla="*/ 289 h 318"/>
                  <a:gd name="T66" fmla="*/ 0 w 113"/>
                  <a:gd name="T67" fmla="*/ 314 h 318"/>
                  <a:gd name="T68" fmla="*/ 37 w 113"/>
                  <a:gd name="T69" fmla="*/ 303 h 318"/>
                  <a:gd name="T70" fmla="*/ 35 w 113"/>
                  <a:gd name="T71" fmla="*/ 305 h 318"/>
                  <a:gd name="T72" fmla="*/ 33 w 113"/>
                  <a:gd name="T73" fmla="*/ 308 h 318"/>
                  <a:gd name="T74" fmla="*/ 31 w 113"/>
                  <a:gd name="T75" fmla="*/ 309 h 318"/>
                  <a:gd name="T76" fmla="*/ 28 w 113"/>
                  <a:gd name="T77" fmla="*/ 311 h 318"/>
                  <a:gd name="T78" fmla="*/ 25 w 113"/>
                  <a:gd name="T79" fmla="*/ 314 h 318"/>
                  <a:gd name="T80" fmla="*/ 21 w 113"/>
                  <a:gd name="T81" fmla="*/ 315 h 318"/>
                  <a:gd name="T82" fmla="*/ 17 w 113"/>
                  <a:gd name="T83" fmla="*/ 316 h 318"/>
                  <a:gd name="T84" fmla="*/ 14 w 113"/>
                  <a:gd name="T85" fmla="*/ 317 h 318"/>
                  <a:gd name="T86" fmla="*/ 10 w 113"/>
                  <a:gd name="T87" fmla="*/ 318 h 318"/>
                  <a:gd name="T88" fmla="*/ 7 w 113"/>
                  <a:gd name="T89" fmla="*/ 318 h 318"/>
                  <a:gd name="T90" fmla="*/ 4 w 113"/>
                  <a:gd name="T91" fmla="*/ 318 h 318"/>
                  <a:gd name="T92" fmla="*/ 2 w 113"/>
                  <a:gd name="T93" fmla="*/ 317 h 318"/>
                  <a:gd name="T94" fmla="*/ 1 w 113"/>
                  <a:gd name="T95" fmla="*/ 317 h 318"/>
                  <a:gd name="T96" fmla="*/ 0 w 113"/>
                  <a:gd name="T97" fmla="*/ 316 h 318"/>
                  <a:gd name="T98" fmla="*/ 0 w 113"/>
                  <a:gd name="T99" fmla="*/ 314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3" h="318">
                    <a:moveTo>
                      <a:pt x="113" y="6"/>
                    </a:moveTo>
                    <a:lnTo>
                      <a:pt x="76" y="16"/>
                    </a:lnTo>
                    <a:lnTo>
                      <a:pt x="76" y="15"/>
                    </a:lnTo>
                    <a:lnTo>
                      <a:pt x="76" y="15"/>
                    </a:lnTo>
                    <a:lnTo>
                      <a:pt x="76" y="14"/>
                    </a:lnTo>
                    <a:lnTo>
                      <a:pt x="77" y="14"/>
                    </a:lnTo>
                    <a:lnTo>
                      <a:pt x="77" y="13"/>
                    </a:lnTo>
                    <a:lnTo>
                      <a:pt x="77" y="13"/>
                    </a:lnTo>
                    <a:lnTo>
                      <a:pt x="78" y="13"/>
                    </a:lnTo>
                    <a:lnTo>
                      <a:pt x="78" y="12"/>
                    </a:lnTo>
                    <a:lnTo>
                      <a:pt x="79" y="12"/>
                    </a:lnTo>
                    <a:lnTo>
                      <a:pt x="79" y="10"/>
                    </a:lnTo>
                    <a:lnTo>
                      <a:pt x="81" y="10"/>
                    </a:lnTo>
                    <a:lnTo>
                      <a:pt x="81" y="9"/>
                    </a:lnTo>
                    <a:lnTo>
                      <a:pt x="82" y="9"/>
                    </a:lnTo>
                    <a:lnTo>
                      <a:pt x="82" y="9"/>
                    </a:lnTo>
                    <a:lnTo>
                      <a:pt x="83" y="8"/>
                    </a:lnTo>
                    <a:lnTo>
                      <a:pt x="83" y="8"/>
                    </a:lnTo>
                    <a:lnTo>
                      <a:pt x="84" y="7"/>
                    </a:lnTo>
                    <a:lnTo>
                      <a:pt x="85" y="7"/>
                    </a:lnTo>
                    <a:lnTo>
                      <a:pt x="85" y="7"/>
                    </a:lnTo>
                    <a:lnTo>
                      <a:pt x="87" y="6"/>
                    </a:lnTo>
                    <a:lnTo>
                      <a:pt x="88" y="6"/>
                    </a:lnTo>
                    <a:lnTo>
                      <a:pt x="88" y="4"/>
                    </a:lnTo>
                    <a:lnTo>
                      <a:pt x="89" y="4"/>
                    </a:lnTo>
                    <a:lnTo>
                      <a:pt x="90" y="4"/>
                    </a:lnTo>
                    <a:lnTo>
                      <a:pt x="91" y="3"/>
                    </a:lnTo>
                    <a:lnTo>
                      <a:pt x="91" y="3"/>
                    </a:lnTo>
                    <a:lnTo>
                      <a:pt x="93" y="3"/>
                    </a:lnTo>
                    <a:lnTo>
                      <a:pt x="94" y="2"/>
                    </a:lnTo>
                    <a:lnTo>
                      <a:pt x="95" y="2"/>
                    </a:lnTo>
                    <a:lnTo>
                      <a:pt x="95" y="2"/>
                    </a:lnTo>
                    <a:lnTo>
                      <a:pt x="96" y="2"/>
                    </a:lnTo>
                    <a:lnTo>
                      <a:pt x="97" y="1"/>
                    </a:lnTo>
                    <a:lnTo>
                      <a:pt x="99" y="1"/>
                    </a:lnTo>
                    <a:lnTo>
                      <a:pt x="100" y="1"/>
                    </a:lnTo>
                    <a:lnTo>
                      <a:pt x="100" y="1"/>
                    </a:lnTo>
                    <a:lnTo>
                      <a:pt x="101" y="1"/>
                    </a:lnTo>
                    <a:lnTo>
                      <a:pt x="102" y="1"/>
                    </a:lnTo>
                    <a:lnTo>
                      <a:pt x="103" y="1"/>
                    </a:lnTo>
                    <a:lnTo>
                      <a:pt x="103" y="0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106" y="0"/>
                    </a:lnTo>
                    <a:lnTo>
                      <a:pt x="107" y="0"/>
                    </a:lnTo>
                    <a:lnTo>
                      <a:pt x="107" y="0"/>
                    </a:lnTo>
                    <a:lnTo>
                      <a:pt x="108" y="0"/>
                    </a:lnTo>
                    <a:lnTo>
                      <a:pt x="108" y="1"/>
                    </a:lnTo>
                    <a:lnTo>
                      <a:pt x="109" y="1"/>
                    </a:lnTo>
                    <a:lnTo>
                      <a:pt x="109" y="1"/>
                    </a:lnTo>
                    <a:lnTo>
                      <a:pt x="111" y="1"/>
                    </a:lnTo>
                    <a:lnTo>
                      <a:pt x="111" y="1"/>
                    </a:lnTo>
                    <a:lnTo>
                      <a:pt x="111" y="1"/>
                    </a:lnTo>
                    <a:lnTo>
                      <a:pt x="112" y="1"/>
                    </a:lnTo>
                    <a:lnTo>
                      <a:pt x="112" y="2"/>
                    </a:lnTo>
                    <a:lnTo>
                      <a:pt x="112" y="2"/>
                    </a:lnTo>
                    <a:lnTo>
                      <a:pt x="112" y="2"/>
                    </a:lnTo>
                    <a:lnTo>
                      <a:pt x="113" y="2"/>
                    </a:lnTo>
                    <a:lnTo>
                      <a:pt x="113" y="3"/>
                    </a:lnTo>
                    <a:lnTo>
                      <a:pt x="113" y="3"/>
                    </a:lnTo>
                    <a:lnTo>
                      <a:pt x="113" y="3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3" y="4"/>
                    </a:lnTo>
                    <a:lnTo>
                      <a:pt x="113" y="6"/>
                    </a:lnTo>
                    <a:lnTo>
                      <a:pt x="113" y="6"/>
                    </a:lnTo>
                    <a:lnTo>
                      <a:pt x="113" y="6"/>
                    </a:lnTo>
                    <a:close/>
                    <a:moveTo>
                      <a:pt x="37" y="302"/>
                    </a:moveTo>
                    <a:lnTo>
                      <a:pt x="0" y="314"/>
                    </a:lnTo>
                    <a:lnTo>
                      <a:pt x="1" y="306"/>
                    </a:lnTo>
                    <a:lnTo>
                      <a:pt x="2" y="299"/>
                    </a:lnTo>
                    <a:lnTo>
                      <a:pt x="3" y="292"/>
                    </a:lnTo>
                    <a:lnTo>
                      <a:pt x="5" y="284"/>
                    </a:lnTo>
                    <a:lnTo>
                      <a:pt x="7" y="275"/>
                    </a:lnTo>
                    <a:lnTo>
                      <a:pt x="9" y="266"/>
                    </a:lnTo>
                    <a:lnTo>
                      <a:pt x="11" y="256"/>
                    </a:lnTo>
                    <a:lnTo>
                      <a:pt x="14" y="246"/>
                    </a:lnTo>
                    <a:lnTo>
                      <a:pt x="16" y="236"/>
                    </a:lnTo>
                    <a:lnTo>
                      <a:pt x="19" y="225"/>
                    </a:lnTo>
                    <a:lnTo>
                      <a:pt x="21" y="215"/>
                    </a:lnTo>
                    <a:lnTo>
                      <a:pt x="23" y="204"/>
                    </a:lnTo>
                    <a:lnTo>
                      <a:pt x="26" y="193"/>
                    </a:lnTo>
                    <a:lnTo>
                      <a:pt x="29" y="181"/>
                    </a:lnTo>
                    <a:lnTo>
                      <a:pt x="32" y="170"/>
                    </a:lnTo>
                    <a:lnTo>
                      <a:pt x="35" y="160"/>
                    </a:lnTo>
                    <a:lnTo>
                      <a:pt x="38" y="148"/>
                    </a:lnTo>
                    <a:lnTo>
                      <a:pt x="40" y="137"/>
                    </a:lnTo>
                    <a:lnTo>
                      <a:pt x="44" y="126"/>
                    </a:lnTo>
                    <a:lnTo>
                      <a:pt x="46" y="115"/>
                    </a:lnTo>
                    <a:lnTo>
                      <a:pt x="50" y="105"/>
                    </a:lnTo>
                    <a:lnTo>
                      <a:pt x="52" y="95"/>
                    </a:lnTo>
                    <a:lnTo>
                      <a:pt x="54" y="84"/>
                    </a:lnTo>
                    <a:lnTo>
                      <a:pt x="58" y="75"/>
                    </a:lnTo>
                    <a:lnTo>
                      <a:pt x="60" y="66"/>
                    </a:lnTo>
                    <a:lnTo>
                      <a:pt x="63" y="57"/>
                    </a:lnTo>
                    <a:lnTo>
                      <a:pt x="65" y="49"/>
                    </a:lnTo>
                    <a:lnTo>
                      <a:pt x="68" y="41"/>
                    </a:lnTo>
                    <a:lnTo>
                      <a:pt x="70" y="34"/>
                    </a:lnTo>
                    <a:lnTo>
                      <a:pt x="72" y="27"/>
                    </a:lnTo>
                    <a:lnTo>
                      <a:pt x="74" y="21"/>
                    </a:lnTo>
                    <a:lnTo>
                      <a:pt x="76" y="16"/>
                    </a:lnTo>
                    <a:lnTo>
                      <a:pt x="113" y="6"/>
                    </a:lnTo>
                    <a:lnTo>
                      <a:pt x="111" y="10"/>
                    </a:lnTo>
                    <a:lnTo>
                      <a:pt x="109" y="16"/>
                    </a:lnTo>
                    <a:lnTo>
                      <a:pt x="107" y="24"/>
                    </a:lnTo>
                    <a:lnTo>
                      <a:pt x="105" y="31"/>
                    </a:lnTo>
                    <a:lnTo>
                      <a:pt x="102" y="38"/>
                    </a:lnTo>
                    <a:lnTo>
                      <a:pt x="100" y="46"/>
                    </a:lnTo>
                    <a:lnTo>
                      <a:pt x="97" y="56"/>
                    </a:lnTo>
                    <a:lnTo>
                      <a:pt x="95" y="64"/>
                    </a:lnTo>
                    <a:lnTo>
                      <a:pt x="91" y="74"/>
                    </a:lnTo>
                    <a:lnTo>
                      <a:pt x="89" y="84"/>
                    </a:lnTo>
                    <a:lnTo>
                      <a:pt x="87" y="94"/>
                    </a:lnTo>
                    <a:lnTo>
                      <a:pt x="83" y="105"/>
                    </a:lnTo>
                    <a:lnTo>
                      <a:pt x="81" y="115"/>
                    </a:lnTo>
                    <a:lnTo>
                      <a:pt x="77" y="126"/>
                    </a:lnTo>
                    <a:lnTo>
                      <a:pt x="75" y="137"/>
                    </a:lnTo>
                    <a:lnTo>
                      <a:pt x="72" y="149"/>
                    </a:lnTo>
                    <a:lnTo>
                      <a:pt x="69" y="160"/>
                    </a:lnTo>
                    <a:lnTo>
                      <a:pt x="66" y="170"/>
                    </a:lnTo>
                    <a:lnTo>
                      <a:pt x="63" y="181"/>
                    </a:lnTo>
                    <a:lnTo>
                      <a:pt x="60" y="193"/>
                    </a:lnTo>
                    <a:lnTo>
                      <a:pt x="58" y="204"/>
                    </a:lnTo>
                    <a:lnTo>
                      <a:pt x="56" y="215"/>
                    </a:lnTo>
                    <a:lnTo>
                      <a:pt x="53" y="224"/>
                    </a:lnTo>
                    <a:lnTo>
                      <a:pt x="51" y="235"/>
                    </a:lnTo>
                    <a:lnTo>
                      <a:pt x="48" y="244"/>
                    </a:lnTo>
                    <a:lnTo>
                      <a:pt x="46" y="254"/>
                    </a:lnTo>
                    <a:lnTo>
                      <a:pt x="44" y="263"/>
                    </a:lnTo>
                    <a:lnTo>
                      <a:pt x="42" y="272"/>
                    </a:lnTo>
                    <a:lnTo>
                      <a:pt x="40" y="280"/>
                    </a:lnTo>
                    <a:lnTo>
                      <a:pt x="39" y="289"/>
                    </a:lnTo>
                    <a:lnTo>
                      <a:pt x="38" y="296"/>
                    </a:lnTo>
                    <a:lnTo>
                      <a:pt x="37" y="302"/>
                    </a:lnTo>
                    <a:lnTo>
                      <a:pt x="37" y="302"/>
                    </a:lnTo>
                    <a:close/>
                    <a:moveTo>
                      <a:pt x="0" y="314"/>
                    </a:moveTo>
                    <a:lnTo>
                      <a:pt x="37" y="302"/>
                    </a:lnTo>
                    <a:lnTo>
                      <a:pt x="37" y="302"/>
                    </a:lnTo>
                    <a:lnTo>
                      <a:pt x="37" y="303"/>
                    </a:lnTo>
                    <a:lnTo>
                      <a:pt x="37" y="303"/>
                    </a:lnTo>
                    <a:lnTo>
                      <a:pt x="35" y="304"/>
                    </a:lnTo>
                    <a:lnTo>
                      <a:pt x="35" y="304"/>
                    </a:lnTo>
                    <a:lnTo>
                      <a:pt x="35" y="304"/>
                    </a:lnTo>
                    <a:lnTo>
                      <a:pt x="35" y="305"/>
                    </a:lnTo>
                    <a:lnTo>
                      <a:pt x="34" y="305"/>
                    </a:lnTo>
                    <a:lnTo>
                      <a:pt x="34" y="306"/>
                    </a:lnTo>
                    <a:lnTo>
                      <a:pt x="34" y="306"/>
                    </a:lnTo>
                    <a:lnTo>
                      <a:pt x="33" y="308"/>
                    </a:lnTo>
                    <a:lnTo>
                      <a:pt x="33" y="308"/>
                    </a:lnTo>
                    <a:lnTo>
                      <a:pt x="32" y="308"/>
                    </a:lnTo>
                    <a:lnTo>
                      <a:pt x="32" y="309"/>
                    </a:lnTo>
                    <a:lnTo>
                      <a:pt x="31" y="309"/>
                    </a:lnTo>
                    <a:lnTo>
                      <a:pt x="31" y="310"/>
                    </a:lnTo>
                    <a:lnTo>
                      <a:pt x="29" y="310"/>
                    </a:lnTo>
                    <a:lnTo>
                      <a:pt x="28" y="311"/>
                    </a:lnTo>
                    <a:lnTo>
                      <a:pt x="28" y="311"/>
                    </a:lnTo>
                    <a:lnTo>
                      <a:pt x="27" y="311"/>
                    </a:lnTo>
                    <a:lnTo>
                      <a:pt x="26" y="312"/>
                    </a:lnTo>
                    <a:lnTo>
                      <a:pt x="26" y="312"/>
                    </a:lnTo>
                    <a:lnTo>
                      <a:pt x="25" y="314"/>
                    </a:lnTo>
                    <a:lnTo>
                      <a:pt x="23" y="314"/>
                    </a:lnTo>
                    <a:lnTo>
                      <a:pt x="23" y="314"/>
                    </a:lnTo>
                    <a:lnTo>
                      <a:pt x="22" y="315"/>
                    </a:lnTo>
                    <a:lnTo>
                      <a:pt x="21" y="315"/>
                    </a:lnTo>
                    <a:lnTo>
                      <a:pt x="20" y="315"/>
                    </a:lnTo>
                    <a:lnTo>
                      <a:pt x="20" y="316"/>
                    </a:lnTo>
                    <a:lnTo>
                      <a:pt x="19" y="316"/>
                    </a:lnTo>
                    <a:lnTo>
                      <a:pt x="17" y="316"/>
                    </a:lnTo>
                    <a:lnTo>
                      <a:pt x="16" y="316"/>
                    </a:lnTo>
                    <a:lnTo>
                      <a:pt x="15" y="317"/>
                    </a:lnTo>
                    <a:lnTo>
                      <a:pt x="15" y="317"/>
                    </a:lnTo>
                    <a:lnTo>
                      <a:pt x="14" y="317"/>
                    </a:lnTo>
                    <a:lnTo>
                      <a:pt x="13" y="317"/>
                    </a:lnTo>
                    <a:lnTo>
                      <a:pt x="11" y="317"/>
                    </a:lnTo>
                    <a:lnTo>
                      <a:pt x="11" y="318"/>
                    </a:lnTo>
                    <a:lnTo>
                      <a:pt x="10" y="318"/>
                    </a:lnTo>
                    <a:lnTo>
                      <a:pt x="9" y="318"/>
                    </a:lnTo>
                    <a:lnTo>
                      <a:pt x="9" y="318"/>
                    </a:lnTo>
                    <a:lnTo>
                      <a:pt x="8" y="318"/>
                    </a:lnTo>
                    <a:lnTo>
                      <a:pt x="7" y="318"/>
                    </a:lnTo>
                    <a:lnTo>
                      <a:pt x="7" y="318"/>
                    </a:lnTo>
                    <a:lnTo>
                      <a:pt x="5" y="318"/>
                    </a:lnTo>
                    <a:lnTo>
                      <a:pt x="5" y="318"/>
                    </a:lnTo>
                    <a:lnTo>
                      <a:pt x="4" y="318"/>
                    </a:lnTo>
                    <a:lnTo>
                      <a:pt x="3" y="318"/>
                    </a:lnTo>
                    <a:lnTo>
                      <a:pt x="3" y="318"/>
                    </a:lnTo>
                    <a:lnTo>
                      <a:pt x="3" y="318"/>
                    </a:lnTo>
                    <a:lnTo>
                      <a:pt x="2" y="317"/>
                    </a:lnTo>
                    <a:lnTo>
                      <a:pt x="2" y="317"/>
                    </a:lnTo>
                    <a:lnTo>
                      <a:pt x="1" y="317"/>
                    </a:lnTo>
                    <a:lnTo>
                      <a:pt x="1" y="317"/>
                    </a:lnTo>
                    <a:lnTo>
                      <a:pt x="1" y="317"/>
                    </a:lnTo>
                    <a:lnTo>
                      <a:pt x="1" y="316"/>
                    </a:lnTo>
                    <a:lnTo>
                      <a:pt x="0" y="316"/>
                    </a:lnTo>
                    <a:lnTo>
                      <a:pt x="0" y="316"/>
                    </a:lnTo>
                    <a:lnTo>
                      <a:pt x="0" y="316"/>
                    </a:lnTo>
                    <a:lnTo>
                      <a:pt x="0" y="315"/>
                    </a:lnTo>
                    <a:lnTo>
                      <a:pt x="0" y="315"/>
                    </a:lnTo>
                    <a:lnTo>
                      <a:pt x="0" y="315"/>
                    </a:lnTo>
                    <a:lnTo>
                      <a:pt x="0" y="314"/>
                    </a:lnTo>
                    <a:lnTo>
                      <a:pt x="0" y="3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4" name="Freeform 34"/>
              <p:cNvSpPr>
                <a:spLocks noEditPoints="1"/>
              </p:cNvSpPr>
              <p:nvPr/>
            </p:nvSpPr>
            <p:spPr bwMode="auto">
              <a:xfrm>
                <a:off x="4491039" y="4559301"/>
                <a:ext cx="144463" cy="512763"/>
              </a:xfrm>
              <a:custGeom>
                <a:avLst/>
                <a:gdLst>
                  <a:gd name="T0" fmla="*/ 55 w 91"/>
                  <a:gd name="T1" fmla="*/ 16 h 323"/>
                  <a:gd name="T2" fmla="*/ 56 w 91"/>
                  <a:gd name="T3" fmla="*/ 13 h 323"/>
                  <a:gd name="T4" fmla="*/ 58 w 91"/>
                  <a:gd name="T5" fmla="*/ 11 h 323"/>
                  <a:gd name="T6" fmla="*/ 61 w 91"/>
                  <a:gd name="T7" fmla="*/ 10 h 323"/>
                  <a:gd name="T8" fmla="*/ 64 w 91"/>
                  <a:gd name="T9" fmla="*/ 7 h 323"/>
                  <a:gd name="T10" fmla="*/ 67 w 91"/>
                  <a:gd name="T11" fmla="*/ 5 h 323"/>
                  <a:gd name="T12" fmla="*/ 71 w 91"/>
                  <a:gd name="T13" fmla="*/ 4 h 323"/>
                  <a:gd name="T14" fmla="*/ 74 w 91"/>
                  <a:gd name="T15" fmla="*/ 3 h 323"/>
                  <a:gd name="T16" fmla="*/ 78 w 91"/>
                  <a:gd name="T17" fmla="*/ 1 h 323"/>
                  <a:gd name="T18" fmla="*/ 82 w 91"/>
                  <a:gd name="T19" fmla="*/ 1 h 323"/>
                  <a:gd name="T20" fmla="*/ 84 w 91"/>
                  <a:gd name="T21" fmla="*/ 0 h 323"/>
                  <a:gd name="T22" fmla="*/ 88 w 91"/>
                  <a:gd name="T23" fmla="*/ 1 h 323"/>
                  <a:gd name="T24" fmla="*/ 89 w 91"/>
                  <a:gd name="T25" fmla="*/ 1 h 323"/>
                  <a:gd name="T26" fmla="*/ 91 w 91"/>
                  <a:gd name="T27" fmla="*/ 3 h 323"/>
                  <a:gd name="T28" fmla="*/ 91 w 91"/>
                  <a:gd name="T29" fmla="*/ 4 h 323"/>
                  <a:gd name="T30" fmla="*/ 91 w 91"/>
                  <a:gd name="T31" fmla="*/ 5 h 323"/>
                  <a:gd name="T32" fmla="*/ 39 w 91"/>
                  <a:gd name="T33" fmla="*/ 306 h 323"/>
                  <a:gd name="T34" fmla="*/ 4 w 91"/>
                  <a:gd name="T35" fmla="*/ 296 h 323"/>
                  <a:gd name="T36" fmla="*/ 10 w 91"/>
                  <a:gd name="T37" fmla="*/ 261 h 323"/>
                  <a:gd name="T38" fmla="*/ 16 w 91"/>
                  <a:gd name="T39" fmla="*/ 219 h 323"/>
                  <a:gd name="T40" fmla="*/ 23 w 91"/>
                  <a:gd name="T41" fmla="*/ 173 h 323"/>
                  <a:gd name="T42" fmla="*/ 30 w 91"/>
                  <a:gd name="T43" fmla="*/ 129 h 323"/>
                  <a:gd name="T44" fmla="*/ 37 w 91"/>
                  <a:gd name="T45" fmla="*/ 86 h 323"/>
                  <a:gd name="T46" fmla="*/ 46 w 91"/>
                  <a:gd name="T47" fmla="*/ 50 h 323"/>
                  <a:gd name="T48" fmla="*/ 53 w 91"/>
                  <a:gd name="T49" fmla="*/ 22 h 323"/>
                  <a:gd name="T50" fmla="*/ 88 w 91"/>
                  <a:gd name="T51" fmla="*/ 17 h 323"/>
                  <a:gd name="T52" fmla="*/ 80 w 91"/>
                  <a:gd name="T53" fmla="*/ 47 h 323"/>
                  <a:gd name="T54" fmla="*/ 73 w 91"/>
                  <a:gd name="T55" fmla="*/ 85 h 323"/>
                  <a:gd name="T56" fmla="*/ 66 w 91"/>
                  <a:gd name="T57" fmla="*/ 128 h 323"/>
                  <a:gd name="T58" fmla="*/ 59 w 91"/>
                  <a:gd name="T59" fmla="*/ 173 h 323"/>
                  <a:gd name="T60" fmla="*/ 52 w 91"/>
                  <a:gd name="T61" fmla="*/ 218 h 323"/>
                  <a:gd name="T62" fmla="*/ 46 w 91"/>
                  <a:gd name="T63" fmla="*/ 258 h 323"/>
                  <a:gd name="T64" fmla="*/ 41 w 91"/>
                  <a:gd name="T65" fmla="*/ 293 h 323"/>
                  <a:gd name="T66" fmla="*/ 0 w 91"/>
                  <a:gd name="T67" fmla="*/ 318 h 323"/>
                  <a:gd name="T68" fmla="*/ 37 w 91"/>
                  <a:gd name="T69" fmla="*/ 308 h 323"/>
                  <a:gd name="T70" fmla="*/ 36 w 91"/>
                  <a:gd name="T71" fmla="*/ 309 h 323"/>
                  <a:gd name="T72" fmla="*/ 35 w 91"/>
                  <a:gd name="T73" fmla="*/ 312 h 323"/>
                  <a:gd name="T74" fmla="*/ 33 w 91"/>
                  <a:gd name="T75" fmla="*/ 314 h 323"/>
                  <a:gd name="T76" fmla="*/ 29 w 91"/>
                  <a:gd name="T77" fmla="*/ 315 h 323"/>
                  <a:gd name="T78" fmla="*/ 27 w 91"/>
                  <a:gd name="T79" fmla="*/ 318 h 323"/>
                  <a:gd name="T80" fmla="*/ 23 w 91"/>
                  <a:gd name="T81" fmla="*/ 319 h 323"/>
                  <a:gd name="T82" fmla="*/ 19 w 91"/>
                  <a:gd name="T83" fmla="*/ 321 h 323"/>
                  <a:gd name="T84" fmla="*/ 15 w 91"/>
                  <a:gd name="T85" fmla="*/ 323 h 323"/>
                  <a:gd name="T86" fmla="*/ 12 w 91"/>
                  <a:gd name="T87" fmla="*/ 323 h 323"/>
                  <a:gd name="T88" fmla="*/ 9 w 91"/>
                  <a:gd name="T89" fmla="*/ 323 h 323"/>
                  <a:gd name="T90" fmla="*/ 6 w 91"/>
                  <a:gd name="T91" fmla="*/ 323 h 323"/>
                  <a:gd name="T92" fmla="*/ 4 w 91"/>
                  <a:gd name="T93" fmla="*/ 323 h 323"/>
                  <a:gd name="T94" fmla="*/ 2 w 91"/>
                  <a:gd name="T95" fmla="*/ 321 h 323"/>
                  <a:gd name="T96" fmla="*/ 2 w 91"/>
                  <a:gd name="T97" fmla="*/ 320 h 323"/>
                  <a:gd name="T98" fmla="*/ 0 w 91"/>
                  <a:gd name="T99" fmla="*/ 319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91" h="323">
                    <a:moveTo>
                      <a:pt x="91" y="6"/>
                    </a:moveTo>
                    <a:lnTo>
                      <a:pt x="54" y="17"/>
                    </a:lnTo>
                    <a:lnTo>
                      <a:pt x="54" y="16"/>
                    </a:lnTo>
                    <a:lnTo>
                      <a:pt x="55" y="16"/>
                    </a:lnTo>
                    <a:lnTo>
                      <a:pt x="55" y="15"/>
                    </a:lnTo>
                    <a:lnTo>
                      <a:pt x="55" y="15"/>
                    </a:lnTo>
                    <a:lnTo>
                      <a:pt x="55" y="13"/>
                    </a:lnTo>
                    <a:lnTo>
                      <a:pt x="56" y="13"/>
                    </a:lnTo>
                    <a:lnTo>
                      <a:pt x="56" y="13"/>
                    </a:lnTo>
                    <a:lnTo>
                      <a:pt x="58" y="12"/>
                    </a:lnTo>
                    <a:lnTo>
                      <a:pt x="58" y="12"/>
                    </a:lnTo>
                    <a:lnTo>
                      <a:pt x="58" y="11"/>
                    </a:lnTo>
                    <a:lnTo>
                      <a:pt x="59" y="11"/>
                    </a:lnTo>
                    <a:lnTo>
                      <a:pt x="59" y="10"/>
                    </a:lnTo>
                    <a:lnTo>
                      <a:pt x="60" y="10"/>
                    </a:lnTo>
                    <a:lnTo>
                      <a:pt x="61" y="10"/>
                    </a:lnTo>
                    <a:lnTo>
                      <a:pt x="61" y="9"/>
                    </a:lnTo>
                    <a:lnTo>
                      <a:pt x="62" y="9"/>
                    </a:lnTo>
                    <a:lnTo>
                      <a:pt x="62" y="7"/>
                    </a:lnTo>
                    <a:lnTo>
                      <a:pt x="64" y="7"/>
                    </a:lnTo>
                    <a:lnTo>
                      <a:pt x="65" y="6"/>
                    </a:lnTo>
                    <a:lnTo>
                      <a:pt x="65" y="6"/>
                    </a:lnTo>
                    <a:lnTo>
                      <a:pt x="66" y="6"/>
                    </a:lnTo>
                    <a:lnTo>
                      <a:pt x="67" y="5"/>
                    </a:lnTo>
                    <a:lnTo>
                      <a:pt x="67" y="5"/>
                    </a:lnTo>
                    <a:lnTo>
                      <a:pt x="68" y="5"/>
                    </a:lnTo>
                    <a:lnTo>
                      <a:pt x="70" y="4"/>
                    </a:lnTo>
                    <a:lnTo>
                      <a:pt x="71" y="4"/>
                    </a:lnTo>
                    <a:lnTo>
                      <a:pt x="71" y="4"/>
                    </a:lnTo>
                    <a:lnTo>
                      <a:pt x="72" y="3"/>
                    </a:lnTo>
                    <a:lnTo>
                      <a:pt x="73" y="3"/>
                    </a:lnTo>
                    <a:lnTo>
                      <a:pt x="74" y="3"/>
                    </a:lnTo>
                    <a:lnTo>
                      <a:pt x="76" y="3"/>
                    </a:lnTo>
                    <a:lnTo>
                      <a:pt x="76" y="1"/>
                    </a:lnTo>
                    <a:lnTo>
                      <a:pt x="77" y="1"/>
                    </a:lnTo>
                    <a:lnTo>
                      <a:pt x="78" y="1"/>
                    </a:lnTo>
                    <a:lnTo>
                      <a:pt x="79" y="1"/>
                    </a:lnTo>
                    <a:lnTo>
                      <a:pt x="79" y="1"/>
                    </a:lnTo>
                    <a:lnTo>
                      <a:pt x="80" y="1"/>
                    </a:lnTo>
                    <a:lnTo>
                      <a:pt x="82" y="1"/>
                    </a:lnTo>
                    <a:lnTo>
                      <a:pt x="83" y="0"/>
                    </a:lnTo>
                    <a:lnTo>
                      <a:pt x="83" y="0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5" y="0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8" y="1"/>
                    </a:lnTo>
                    <a:lnTo>
                      <a:pt x="88" y="1"/>
                    </a:lnTo>
                    <a:lnTo>
                      <a:pt x="88" y="1"/>
                    </a:lnTo>
                    <a:lnTo>
                      <a:pt x="89" y="1"/>
                    </a:lnTo>
                    <a:lnTo>
                      <a:pt x="89" y="1"/>
                    </a:lnTo>
                    <a:lnTo>
                      <a:pt x="90" y="1"/>
                    </a:lnTo>
                    <a:lnTo>
                      <a:pt x="90" y="1"/>
                    </a:lnTo>
                    <a:lnTo>
                      <a:pt x="90" y="3"/>
                    </a:lnTo>
                    <a:lnTo>
                      <a:pt x="91" y="3"/>
                    </a:lnTo>
                    <a:lnTo>
                      <a:pt x="91" y="3"/>
                    </a:lnTo>
                    <a:lnTo>
                      <a:pt x="91" y="3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1" y="4"/>
                    </a:lnTo>
                    <a:lnTo>
                      <a:pt x="91" y="5"/>
                    </a:lnTo>
                    <a:lnTo>
                      <a:pt x="91" y="5"/>
                    </a:lnTo>
                    <a:lnTo>
                      <a:pt x="91" y="5"/>
                    </a:lnTo>
                    <a:lnTo>
                      <a:pt x="91" y="6"/>
                    </a:lnTo>
                    <a:lnTo>
                      <a:pt x="91" y="6"/>
                    </a:lnTo>
                    <a:lnTo>
                      <a:pt x="91" y="6"/>
                    </a:lnTo>
                    <a:close/>
                    <a:moveTo>
                      <a:pt x="39" y="306"/>
                    </a:moveTo>
                    <a:lnTo>
                      <a:pt x="0" y="318"/>
                    </a:lnTo>
                    <a:lnTo>
                      <a:pt x="2" y="312"/>
                    </a:lnTo>
                    <a:lnTo>
                      <a:pt x="3" y="305"/>
                    </a:lnTo>
                    <a:lnTo>
                      <a:pt x="4" y="296"/>
                    </a:lnTo>
                    <a:lnTo>
                      <a:pt x="5" y="288"/>
                    </a:lnTo>
                    <a:lnTo>
                      <a:pt x="6" y="280"/>
                    </a:lnTo>
                    <a:lnTo>
                      <a:pt x="9" y="270"/>
                    </a:lnTo>
                    <a:lnTo>
                      <a:pt x="10" y="261"/>
                    </a:lnTo>
                    <a:lnTo>
                      <a:pt x="11" y="251"/>
                    </a:lnTo>
                    <a:lnTo>
                      <a:pt x="12" y="240"/>
                    </a:lnTo>
                    <a:lnTo>
                      <a:pt x="15" y="229"/>
                    </a:lnTo>
                    <a:lnTo>
                      <a:pt x="16" y="219"/>
                    </a:lnTo>
                    <a:lnTo>
                      <a:pt x="18" y="208"/>
                    </a:lnTo>
                    <a:lnTo>
                      <a:pt x="19" y="196"/>
                    </a:lnTo>
                    <a:lnTo>
                      <a:pt x="21" y="185"/>
                    </a:lnTo>
                    <a:lnTo>
                      <a:pt x="23" y="173"/>
                    </a:lnTo>
                    <a:lnTo>
                      <a:pt x="24" y="163"/>
                    </a:lnTo>
                    <a:lnTo>
                      <a:pt x="27" y="151"/>
                    </a:lnTo>
                    <a:lnTo>
                      <a:pt x="29" y="140"/>
                    </a:lnTo>
                    <a:lnTo>
                      <a:pt x="30" y="129"/>
                    </a:lnTo>
                    <a:lnTo>
                      <a:pt x="33" y="118"/>
                    </a:lnTo>
                    <a:lnTo>
                      <a:pt x="34" y="108"/>
                    </a:lnTo>
                    <a:lnTo>
                      <a:pt x="36" y="97"/>
                    </a:lnTo>
                    <a:lnTo>
                      <a:pt x="37" y="86"/>
                    </a:lnTo>
                    <a:lnTo>
                      <a:pt x="40" y="77"/>
                    </a:lnTo>
                    <a:lnTo>
                      <a:pt x="42" y="67"/>
                    </a:lnTo>
                    <a:lnTo>
                      <a:pt x="43" y="59"/>
                    </a:lnTo>
                    <a:lnTo>
                      <a:pt x="46" y="50"/>
                    </a:lnTo>
                    <a:lnTo>
                      <a:pt x="47" y="42"/>
                    </a:lnTo>
                    <a:lnTo>
                      <a:pt x="49" y="35"/>
                    </a:lnTo>
                    <a:lnTo>
                      <a:pt x="51" y="28"/>
                    </a:lnTo>
                    <a:lnTo>
                      <a:pt x="53" y="22"/>
                    </a:lnTo>
                    <a:lnTo>
                      <a:pt x="54" y="17"/>
                    </a:lnTo>
                    <a:lnTo>
                      <a:pt x="91" y="6"/>
                    </a:lnTo>
                    <a:lnTo>
                      <a:pt x="90" y="11"/>
                    </a:lnTo>
                    <a:lnTo>
                      <a:pt x="88" y="17"/>
                    </a:lnTo>
                    <a:lnTo>
                      <a:pt x="86" y="24"/>
                    </a:lnTo>
                    <a:lnTo>
                      <a:pt x="84" y="31"/>
                    </a:lnTo>
                    <a:lnTo>
                      <a:pt x="83" y="38"/>
                    </a:lnTo>
                    <a:lnTo>
                      <a:pt x="80" y="47"/>
                    </a:lnTo>
                    <a:lnTo>
                      <a:pt x="79" y="56"/>
                    </a:lnTo>
                    <a:lnTo>
                      <a:pt x="77" y="65"/>
                    </a:lnTo>
                    <a:lnTo>
                      <a:pt x="76" y="75"/>
                    </a:lnTo>
                    <a:lnTo>
                      <a:pt x="73" y="85"/>
                    </a:lnTo>
                    <a:lnTo>
                      <a:pt x="71" y="96"/>
                    </a:lnTo>
                    <a:lnTo>
                      <a:pt x="70" y="107"/>
                    </a:lnTo>
                    <a:lnTo>
                      <a:pt x="67" y="117"/>
                    </a:lnTo>
                    <a:lnTo>
                      <a:pt x="66" y="128"/>
                    </a:lnTo>
                    <a:lnTo>
                      <a:pt x="64" y="139"/>
                    </a:lnTo>
                    <a:lnTo>
                      <a:pt x="62" y="151"/>
                    </a:lnTo>
                    <a:lnTo>
                      <a:pt x="60" y="161"/>
                    </a:lnTo>
                    <a:lnTo>
                      <a:pt x="59" y="173"/>
                    </a:lnTo>
                    <a:lnTo>
                      <a:pt x="56" y="184"/>
                    </a:lnTo>
                    <a:lnTo>
                      <a:pt x="55" y="196"/>
                    </a:lnTo>
                    <a:lnTo>
                      <a:pt x="53" y="207"/>
                    </a:lnTo>
                    <a:lnTo>
                      <a:pt x="52" y="218"/>
                    </a:lnTo>
                    <a:lnTo>
                      <a:pt x="51" y="228"/>
                    </a:lnTo>
                    <a:lnTo>
                      <a:pt x="48" y="239"/>
                    </a:lnTo>
                    <a:lnTo>
                      <a:pt x="47" y="249"/>
                    </a:lnTo>
                    <a:lnTo>
                      <a:pt x="46" y="258"/>
                    </a:lnTo>
                    <a:lnTo>
                      <a:pt x="45" y="268"/>
                    </a:lnTo>
                    <a:lnTo>
                      <a:pt x="43" y="276"/>
                    </a:lnTo>
                    <a:lnTo>
                      <a:pt x="42" y="284"/>
                    </a:lnTo>
                    <a:lnTo>
                      <a:pt x="41" y="293"/>
                    </a:lnTo>
                    <a:lnTo>
                      <a:pt x="40" y="300"/>
                    </a:lnTo>
                    <a:lnTo>
                      <a:pt x="39" y="306"/>
                    </a:lnTo>
                    <a:lnTo>
                      <a:pt x="39" y="306"/>
                    </a:lnTo>
                    <a:close/>
                    <a:moveTo>
                      <a:pt x="0" y="318"/>
                    </a:moveTo>
                    <a:lnTo>
                      <a:pt x="39" y="306"/>
                    </a:lnTo>
                    <a:lnTo>
                      <a:pt x="39" y="307"/>
                    </a:lnTo>
                    <a:lnTo>
                      <a:pt x="37" y="307"/>
                    </a:lnTo>
                    <a:lnTo>
                      <a:pt x="37" y="308"/>
                    </a:lnTo>
                    <a:lnTo>
                      <a:pt x="37" y="308"/>
                    </a:lnTo>
                    <a:lnTo>
                      <a:pt x="37" y="308"/>
                    </a:lnTo>
                    <a:lnTo>
                      <a:pt x="37" y="309"/>
                    </a:lnTo>
                    <a:lnTo>
                      <a:pt x="36" y="309"/>
                    </a:lnTo>
                    <a:lnTo>
                      <a:pt x="36" y="311"/>
                    </a:lnTo>
                    <a:lnTo>
                      <a:pt x="36" y="311"/>
                    </a:lnTo>
                    <a:lnTo>
                      <a:pt x="35" y="312"/>
                    </a:lnTo>
                    <a:lnTo>
                      <a:pt x="35" y="312"/>
                    </a:lnTo>
                    <a:lnTo>
                      <a:pt x="34" y="312"/>
                    </a:lnTo>
                    <a:lnTo>
                      <a:pt x="34" y="313"/>
                    </a:lnTo>
                    <a:lnTo>
                      <a:pt x="33" y="313"/>
                    </a:lnTo>
                    <a:lnTo>
                      <a:pt x="33" y="314"/>
                    </a:lnTo>
                    <a:lnTo>
                      <a:pt x="31" y="314"/>
                    </a:lnTo>
                    <a:lnTo>
                      <a:pt x="31" y="315"/>
                    </a:lnTo>
                    <a:lnTo>
                      <a:pt x="30" y="315"/>
                    </a:lnTo>
                    <a:lnTo>
                      <a:pt x="29" y="315"/>
                    </a:lnTo>
                    <a:lnTo>
                      <a:pt x="29" y="317"/>
                    </a:lnTo>
                    <a:lnTo>
                      <a:pt x="28" y="317"/>
                    </a:lnTo>
                    <a:lnTo>
                      <a:pt x="27" y="318"/>
                    </a:lnTo>
                    <a:lnTo>
                      <a:pt x="27" y="318"/>
                    </a:lnTo>
                    <a:lnTo>
                      <a:pt x="25" y="318"/>
                    </a:lnTo>
                    <a:lnTo>
                      <a:pt x="24" y="319"/>
                    </a:lnTo>
                    <a:lnTo>
                      <a:pt x="24" y="319"/>
                    </a:lnTo>
                    <a:lnTo>
                      <a:pt x="23" y="319"/>
                    </a:lnTo>
                    <a:lnTo>
                      <a:pt x="22" y="320"/>
                    </a:lnTo>
                    <a:lnTo>
                      <a:pt x="21" y="320"/>
                    </a:lnTo>
                    <a:lnTo>
                      <a:pt x="19" y="320"/>
                    </a:lnTo>
                    <a:lnTo>
                      <a:pt x="19" y="321"/>
                    </a:lnTo>
                    <a:lnTo>
                      <a:pt x="18" y="321"/>
                    </a:lnTo>
                    <a:lnTo>
                      <a:pt x="17" y="321"/>
                    </a:lnTo>
                    <a:lnTo>
                      <a:pt x="16" y="321"/>
                    </a:lnTo>
                    <a:lnTo>
                      <a:pt x="15" y="323"/>
                    </a:lnTo>
                    <a:lnTo>
                      <a:pt x="15" y="323"/>
                    </a:lnTo>
                    <a:lnTo>
                      <a:pt x="14" y="323"/>
                    </a:lnTo>
                    <a:lnTo>
                      <a:pt x="12" y="323"/>
                    </a:lnTo>
                    <a:lnTo>
                      <a:pt x="12" y="323"/>
                    </a:lnTo>
                    <a:lnTo>
                      <a:pt x="11" y="323"/>
                    </a:lnTo>
                    <a:lnTo>
                      <a:pt x="10" y="323"/>
                    </a:lnTo>
                    <a:lnTo>
                      <a:pt x="10" y="323"/>
                    </a:lnTo>
                    <a:lnTo>
                      <a:pt x="9" y="323"/>
                    </a:lnTo>
                    <a:lnTo>
                      <a:pt x="8" y="323"/>
                    </a:lnTo>
                    <a:lnTo>
                      <a:pt x="8" y="323"/>
                    </a:lnTo>
                    <a:lnTo>
                      <a:pt x="6" y="323"/>
                    </a:lnTo>
                    <a:lnTo>
                      <a:pt x="6" y="323"/>
                    </a:lnTo>
                    <a:lnTo>
                      <a:pt x="5" y="323"/>
                    </a:lnTo>
                    <a:lnTo>
                      <a:pt x="5" y="323"/>
                    </a:lnTo>
                    <a:lnTo>
                      <a:pt x="4" y="323"/>
                    </a:lnTo>
                    <a:lnTo>
                      <a:pt x="4" y="323"/>
                    </a:lnTo>
                    <a:lnTo>
                      <a:pt x="3" y="323"/>
                    </a:lnTo>
                    <a:lnTo>
                      <a:pt x="3" y="323"/>
                    </a:lnTo>
                    <a:lnTo>
                      <a:pt x="3" y="321"/>
                    </a:lnTo>
                    <a:lnTo>
                      <a:pt x="2" y="321"/>
                    </a:lnTo>
                    <a:lnTo>
                      <a:pt x="2" y="321"/>
                    </a:lnTo>
                    <a:lnTo>
                      <a:pt x="2" y="321"/>
                    </a:lnTo>
                    <a:lnTo>
                      <a:pt x="2" y="320"/>
                    </a:lnTo>
                    <a:lnTo>
                      <a:pt x="2" y="320"/>
                    </a:lnTo>
                    <a:lnTo>
                      <a:pt x="2" y="320"/>
                    </a:lnTo>
                    <a:lnTo>
                      <a:pt x="0" y="319"/>
                    </a:lnTo>
                    <a:lnTo>
                      <a:pt x="0" y="319"/>
                    </a:lnTo>
                    <a:lnTo>
                      <a:pt x="0" y="319"/>
                    </a:lnTo>
                    <a:lnTo>
                      <a:pt x="0" y="3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5" name="Freeform 35"/>
              <p:cNvSpPr>
                <a:spLocks noEditPoints="1"/>
              </p:cNvSpPr>
              <p:nvPr/>
            </p:nvSpPr>
            <p:spPr bwMode="auto">
              <a:xfrm>
                <a:off x="4735514" y="4557714"/>
                <a:ext cx="96838" cy="515938"/>
              </a:xfrm>
              <a:custGeom>
                <a:avLst/>
                <a:gdLst>
                  <a:gd name="T0" fmla="*/ 24 w 61"/>
                  <a:gd name="T1" fmla="*/ 17 h 325"/>
                  <a:gd name="T2" fmla="*/ 25 w 61"/>
                  <a:gd name="T3" fmla="*/ 14 h 325"/>
                  <a:gd name="T4" fmla="*/ 27 w 61"/>
                  <a:gd name="T5" fmla="*/ 12 h 325"/>
                  <a:gd name="T6" fmla="*/ 29 w 61"/>
                  <a:gd name="T7" fmla="*/ 11 h 325"/>
                  <a:gd name="T8" fmla="*/ 31 w 61"/>
                  <a:gd name="T9" fmla="*/ 8 h 325"/>
                  <a:gd name="T10" fmla="*/ 35 w 61"/>
                  <a:gd name="T11" fmla="*/ 6 h 325"/>
                  <a:gd name="T12" fmla="*/ 39 w 61"/>
                  <a:gd name="T13" fmla="*/ 5 h 325"/>
                  <a:gd name="T14" fmla="*/ 42 w 61"/>
                  <a:gd name="T15" fmla="*/ 2 h 325"/>
                  <a:gd name="T16" fmla="*/ 46 w 61"/>
                  <a:gd name="T17" fmla="*/ 1 h 325"/>
                  <a:gd name="T18" fmla="*/ 49 w 61"/>
                  <a:gd name="T19" fmla="*/ 1 h 325"/>
                  <a:gd name="T20" fmla="*/ 53 w 61"/>
                  <a:gd name="T21" fmla="*/ 0 h 325"/>
                  <a:gd name="T22" fmla="*/ 55 w 61"/>
                  <a:gd name="T23" fmla="*/ 0 h 325"/>
                  <a:gd name="T24" fmla="*/ 58 w 61"/>
                  <a:gd name="T25" fmla="*/ 1 h 325"/>
                  <a:gd name="T26" fmla="*/ 60 w 61"/>
                  <a:gd name="T27" fmla="*/ 1 h 325"/>
                  <a:gd name="T28" fmla="*/ 61 w 61"/>
                  <a:gd name="T29" fmla="*/ 2 h 325"/>
                  <a:gd name="T30" fmla="*/ 61 w 61"/>
                  <a:gd name="T31" fmla="*/ 4 h 325"/>
                  <a:gd name="T32" fmla="*/ 37 w 61"/>
                  <a:gd name="T33" fmla="*/ 308 h 325"/>
                  <a:gd name="T34" fmla="*/ 4 w 61"/>
                  <a:gd name="T35" fmla="*/ 276 h 325"/>
                  <a:gd name="T36" fmla="*/ 8 w 61"/>
                  <a:gd name="T37" fmla="*/ 223 h 325"/>
                  <a:gd name="T38" fmla="*/ 11 w 61"/>
                  <a:gd name="T39" fmla="*/ 177 h 325"/>
                  <a:gd name="T40" fmla="*/ 15 w 61"/>
                  <a:gd name="T41" fmla="*/ 136 h 325"/>
                  <a:gd name="T42" fmla="*/ 17 w 61"/>
                  <a:gd name="T43" fmla="*/ 102 h 325"/>
                  <a:gd name="T44" fmla="*/ 19 w 61"/>
                  <a:gd name="T45" fmla="*/ 72 h 325"/>
                  <a:gd name="T46" fmla="*/ 21 w 61"/>
                  <a:gd name="T47" fmla="*/ 45 h 325"/>
                  <a:gd name="T48" fmla="*/ 23 w 61"/>
                  <a:gd name="T49" fmla="*/ 23 h 325"/>
                  <a:gd name="T50" fmla="*/ 60 w 61"/>
                  <a:gd name="T51" fmla="*/ 16 h 325"/>
                  <a:gd name="T52" fmla="*/ 58 w 61"/>
                  <a:gd name="T53" fmla="*/ 38 h 325"/>
                  <a:gd name="T54" fmla="*/ 55 w 61"/>
                  <a:gd name="T55" fmla="*/ 66 h 325"/>
                  <a:gd name="T56" fmla="*/ 54 w 61"/>
                  <a:gd name="T57" fmla="*/ 97 h 325"/>
                  <a:gd name="T58" fmla="*/ 50 w 61"/>
                  <a:gd name="T59" fmla="*/ 133 h 325"/>
                  <a:gd name="T60" fmla="*/ 48 w 61"/>
                  <a:gd name="T61" fmla="*/ 174 h 325"/>
                  <a:gd name="T62" fmla="*/ 45 w 61"/>
                  <a:gd name="T63" fmla="*/ 223 h 325"/>
                  <a:gd name="T64" fmla="*/ 40 w 61"/>
                  <a:gd name="T65" fmla="*/ 278 h 325"/>
                  <a:gd name="T66" fmla="*/ 0 w 61"/>
                  <a:gd name="T67" fmla="*/ 321 h 325"/>
                  <a:gd name="T68" fmla="*/ 37 w 61"/>
                  <a:gd name="T69" fmla="*/ 309 h 325"/>
                  <a:gd name="T70" fmla="*/ 36 w 61"/>
                  <a:gd name="T71" fmla="*/ 312 h 325"/>
                  <a:gd name="T72" fmla="*/ 35 w 61"/>
                  <a:gd name="T73" fmla="*/ 314 h 325"/>
                  <a:gd name="T74" fmla="*/ 33 w 61"/>
                  <a:gd name="T75" fmla="*/ 316 h 325"/>
                  <a:gd name="T76" fmla="*/ 30 w 61"/>
                  <a:gd name="T77" fmla="*/ 318 h 325"/>
                  <a:gd name="T78" fmla="*/ 27 w 61"/>
                  <a:gd name="T79" fmla="*/ 320 h 325"/>
                  <a:gd name="T80" fmla="*/ 23 w 61"/>
                  <a:gd name="T81" fmla="*/ 321 h 325"/>
                  <a:gd name="T82" fmla="*/ 19 w 61"/>
                  <a:gd name="T83" fmla="*/ 322 h 325"/>
                  <a:gd name="T84" fmla="*/ 16 w 61"/>
                  <a:gd name="T85" fmla="*/ 324 h 325"/>
                  <a:gd name="T86" fmla="*/ 12 w 61"/>
                  <a:gd name="T87" fmla="*/ 325 h 325"/>
                  <a:gd name="T88" fmla="*/ 9 w 61"/>
                  <a:gd name="T89" fmla="*/ 325 h 325"/>
                  <a:gd name="T90" fmla="*/ 6 w 61"/>
                  <a:gd name="T91" fmla="*/ 325 h 325"/>
                  <a:gd name="T92" fmla="*/ 4 w 61"/>
                  <a:gd name="T93" fmla="*/ 325 h 325"/>
                  <a:gd name="T94" fmla="*/ 2 w 61"/>
                  <a:gd name="T95" fmla="*/ 324 h 325"/>
                  <a:gd name="T96" fmla="*/ 0 w 61"/>
                  <a:gd name="T97" fmla="*/ 322 h 325"/>
                  <a:gd name="T98" fmla="*/ 0 w 61"/>
                  <a:gd name="T99" fmla="*/ 321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1" h="325">
                    <a:moveTo>
                      <a:pt x="61" y="5"/>
                    </a:moveTo>
                    <a:lnTo>
                      <a:pt x="24" y="17"/>
                    </a:lnTo>
                    <a:lnTo>
                      <a:pt x="24" y="17"/>
                    </a:lnTo>
                    <a:lnTo>
                      <a:pt x="24" y="17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7" y="13"/>
                    </a:lnTo>
                    <a:lnTo>
                      <a:pt x="27" y="13"/>
                    </a:lnTo>
                    <a:lnTo>
                      <a:pt x="27" y="12"/>
                    </a:lnTo>
                    <a:lnTo>
                      <a:pt x="28" y="12"/>
                    </a:lnTo>
                    <a:lnTo>
                      <a:pt x="28" y="11"/>
                    </a:lnTo>
                    <a:lnTo>
                      <a:pt x="29" y="11"/>
                    </a:lnTo>
                    <a:lnTo>
                      <a:pt x="29" y="11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8"/>
                    </a:lnTo>
                    <a:lnTo>
                      <a:pt x="31" y="8"/>
                    </a:lnTo>
                    <a:lnTo>
                      <a:pt x="33" y="7"/>
                    </a:lnTo>
                    <a:lnTo>
                      <a:pt x="34" y="7"/>
                    </a:lnTo>
                    <a:lnTo>
                      <a:pt x="34" y="7"/>
                    </a:lnTo>
                    <a:lnTo>
                      <a:pt x="35" y="6"/>
                    </a:lnTo>
                    <a:lnTo>
                      <a:pt x="36" y="6"/>
                    </a:lnTo>
                    <a:lnTo>
                      <a:pt x="36" y="5"/>
                    </a:lnTo>
                    <a:lnTo>
                      <a:pt x="37" y="5"/>
                    </a:lnTo>
                    <a:lnTo>
                      <a:pt x="39" y="5"/>
                    </a:lnTo>
                    <a:lnTo>
                      <a:pt x="40" y="4"/>
                    </a:lnTo>
                    <a:lnTo>
                      <a:pt x="40" y="4"/>
                    </a:lnTo>
                    <a:lnTo>
                      <a:pt x="41" y="4"/>
                    </a:lnTo>
                    <a:lnTo>
                      <a:pt x="42" y="2"/>
                    </a:lnTo>
                    <a:lnTo>
                      <a:pt x="43" y="2"/>
                    </a:lnTo>
                    <a:lnTo>
                      <a:pt x="45" y="2"/>
                    </a:lnTo>
                    <a:lnTo>
                      <a:pt x="45" y="2"/>
                    </a:lnTo>
                    <a:lnTo>
                      <a:pt x="46" y="1"/>
                    </a:lnTo>
                    <a:lnTo>
                      <a:pt x="47" y="1"/>
                    </a:lnTo>
                    <a:lnTo>
                      <a:pt x="48" y="1"/>
                    </a:lnTo>
                    <a:lnTo>
                      <a:pt x="48" y="1"/>
                    </a:lnTo>
                    <a:lnTo>
                      <a:pt x="49" y="1"/>
                    </a:lnTo>
                    <a:lnTo>
                      <a:pt x="50" y="1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54" y="0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58" y="1"/>
                    </a:lnTo>
                    <a:lnTo>
                      <a:pt x="58" y="1"/>
                    </a:lnTo>
                    <a:lnTo>
                      <a:pt x="59" y="1"/>
                    </a:lnTo>
                    <a:lnTo>
                      <a:pt x="59" y="1"/>
                    </a:lnTo>
                    <a:lnTo>
                      <a:pt x="59" y="1"/>
                    </a:lnTo>
                    <a:lnTo>
                      <a:pt x="60" y="1"/>
                    </a:lnTo>
                    <a:lnTo>
                      <a:pt x="60" y="1"/>
                    </a:lnTo>
                    <a:lnTo>
                      <a:pt x="60" y="2"/>
                    </a:lnTo>
                    <a:lnTo>
                      <a:pt x="61" y="2"/>
                    </a:lnTo>
                    <a:lnTo>
                      <a:pt x="61" y="2"/>
                    </a:lnTo>
                    <a:lnTo>
                      <a:pt x="61" y="2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5"/>
                    </a:lnTo>
                    <a:lnTo>
                      <a:pt x="61" y="5"/>
                    </a:lnTo>
                    <a:lnTo>
                      <a:pt x="61" y="5"/>
                    </a:lnTo>
                    <a:close/>
                    <a:moveTo>
                      <a:pt x="37" y="308"/>
                    </a:moveTo>
                    <a:lnTo>
                      <a:pt x="0" y="321"/>
                    </a:lnTo>
                    <a:lnTo>
                      <a:pt x="2" y="306"/>
                    </a:lnTo>
                    <a:lnTo>
                      <a:pt x="3" y="290"/>
                    </a:lnTo>
                    <a:lnTo>
                      <a:pt x="4" y="276"/>
                    </a:lnTo>
                    <a:lnTo>
                      <a:pt x="5" y="263"/>
                    </a:lnTo>
                    <a:lnTo>
                      <a:pt x="6" y="248"/>
                    </a:lnTo>
                    <a:lnTo>
                      <a:pt x="8" y="235"/>
                    </a:lnTo>
                    <a:lnTo>
                      <a:pt x="8" y="223"/>
                    </a:lnTo>
                    <a:lnTo>
                      <a:pt x="9" y="210"/>
                    </a:lnTo>
                    <a:lnTo>
                      <a:pt x="10" y="199"/>
                    </a:lnTo>
                    <a:lnTo>
                      <a:pt x="11" y="187"/>
                    </a:lnTo>
                    <a:lnTo>
                      <a:pt x="11" y="177"/>
                    </a:lnTo>
                    <a:lnTo>
                      <a:pt x="12" y="166"/>
                    </a:lnTo>
                    <a:lnTo>
                      <a:pt x="13" y="155"/>
                    </a:lnTo>
                    <a:lnTo>
                      <a:pt x="13" y="146"/>
                    </a:lnTo>
                    <a:lnTo>
                      <a:pt x="15" y="136"/>
                    </a:lnTo>
                    <a:lnTo>
                      <a:pt x="15" y="127"/>
                    </a:lnTo>
                    <a:lnTo>
                      <a:pt x="16" y="118"/>
                    </a:lnTo>
                    <a:lnTo>
                      <a:pt x="16" y="110"/>
                    </a:lnTo>
                    <a:lnTo>
                      <a:pt x="17" y="102"/>
                    </a:lnTo>
                    <a:lnTo>
                      <a:pt x="17" y="93"/>
                    </a:lnTo>
                    <a:lnTo>
                      <a:pt x="18" y="86"/>
                    </a:lnTo>
                    <a:lnTo>
                      <a:pt x="18" y="79"/>
                    </a:lnTo>
                    <a:lnTo>
                      <a:pt x="19" y="72"/>
                    </a:lnTo>
                    <a:lnTo>
                      <a:pt x="19" y="65"/>
                    </a:lnTo>
                    <a:lnTo>
                      <a:pt x="21" y="57"/>
                    </a:lnTo>
                    <a:lnTo>
                      <a:pt x="21" y="51"/>
                    </a:lnTo>
                    <a:lnTo>
                      <a:pt x="21" y="45"/>
                    </a:lnTo>
                    <a:lnTo>
                      <a:pt x="22" y="39"/>
                    </a:lnTo>
                    <a:lnTo>
                      <a:pt x="22" y="33"/>
                    </a:lnTo>
                    <a:lnTo>
                      <a:pt x="23" y="28"/>
                    </a:lnTo>
                    <a:lnTo>
                      <a:pt x="23" y="23"/>
                    </a:lnTo>
                    <a:lnTo>
                      <a:pt x="24" y="17"/>
                    </a:lnTo>
                    <a:lnTo>
                      <a:pt x="61" y="5"/>
                    </a:lnTo>
                    <a:lnTo>
                      <a:pt x="61" y="10"/>
                    </a:lnTo>
                    <a:lnTo>
                      <a:pt x="60" y="16"/>
                    </a:lnTo>
                    <a:lnTo>
                      <a:pt x="60" y="22"/>
                    </a:lnTo>
                    <a:lnTo>
                      <a:pt x="59" y="26"/>
                    </a:lnTo>
                    <a:lnTo>
                      <a:pt x="59" y="32"/>
                    </a:lnTo>
                    <a:lnTo>
                      <a:pt x="58" y="38"/>
                    </a:lnTo>
                    <a:lnTo>
                      <a:pt x="58" y="45"/>
                    </a:lnTo>
                    <a:lnTo>
                      <a:pt x="56" y="51"/>
                    </a:lnTo>
                    <a:lnTo>
                      <a:pt x="56" y="59"/>
                    </a:lnTo>
                    <a:lnTo>
                      <a:pt x="55" y="66"/>
                    </a:lnTo>
                    <a:lnTo>
                      <a:pt x="55" y="73"/>
                    </a:lnTo>
                    <a:lnTo>
                      <a:pt x="55" y="81"/>
                    </a:lnTo>
                    <a:lnTo>
                      <a:pt x="54" y="88"/>
                    </a:lnTo>
                    <a:lnTo>
                      <a:pt x="54" y="97"/>
                    </a:lnTo>
                    <a:lnTo>
                      <a:pt x="53" y="105"/>
                    </a:lnTo>
                    <a:lnTo>
                      <a:pt x="52" y="115"/>
                    </a:lnTo>
                    <a:lnTo>
                      <a:pt x="52" y="123"/>
                    </a:lnTo>
                    <a:lnTo>
                      <a:pt x="50" y="133"/>
                    </a:lnTo>
                    <a:lnTo>
                      <a:pt x="50" y="143"/>
                    </a:lnTo>
                    <a:lnTo>
                      <a:pt x="49" y="153"/>
                    </a:lnTo>
                    <a:lnTo>
                      <a:pt x="49" y="164"/>
                    </a:lnTo>
                    <a:lnTo>
                      <a:pt x="48" y="174"/>
                    </a:lnTo>
                    <a:lnTo>
                      <a:pt x="47" y="186"/>
                    </a:lnTo>
                    <a:lnTo>
                      <a:pt x="46" y="198"/>
                    </a:lnTo>
                    <a:lnTo>
                      <a:pt x="46" y="210"/>
                    </a:lnTo>
                    <a:lnTo>
                      <a:pt x="45" y="223"/>
                    </a:lnTo>
                    <a:lnTo>
                      <a:pt x="43" y="236"/>
                    </a:lnTo>
                    <a:lnTo>
                      <a:pt x="42" y="250"/>
                    </a:lnTo>
                    <a:lnTo>
                      <a:pt x="41" y="264"/>
                    </a:lnTo>
                    <a:lnTo>
                      <a:pt x="40" y="278"/>
                    </a:lnTo>
                    <a:lnTo>
                      <a:pt x="39" y="293"/>
                    </a:lnTo>
                    <a:lnTo>
                      <a:pt x="37" y="308"/>
                    </a:lnTo>
                    <a:lnTo>
                      <a:pt x="37" y="308"/>
                    </a:lnTo>
                    <a:close/>
                    <a:moveTo>
                      <a:pt x="0" y="321"/>
                    </a:moveTo>
                    <a:lnTo>
                      <a:pt x="37" y="308"/>
                    </a:lnTo>
                    <a:lnTo>
                      <a:pt x="37" y="309"/>
                    </a:lnTo>
                    <a:lnTo>
                      <a:pt x="37" y="309"/>
                    </a:lnTo>
                    <a:lnTo>
                      <a:pt x="37" y="309"/>
                    </a:lnTo>
                    <a:lnTo>
                      <a:pt x="37" y="310"/>
                    </a:lnTo>
                    <a:lnTo>
                      <a:pt x="37" y="310"/>
                    </a:lnTo>
                    <a:lnTo>
                      <a:pt x="36" y="312"/>
                    </a:lnTo>
                    <a:lnTo>
                      <a:pt x="36" y="312"/>
                    </a:lnTo>
                    <a:lnTo>
                      <a:pt x="36" y="313"/>
                    </a:lnTo>
                    <a:lnTo>
                      <a:pt x="35" y="313"/>
                    </a:lnTo>
                    <a:lnTo>
                      <a:pt x="35" y="313"/>
                    </a:lnTo>
                    <a:lnTo>
                      <a:pt x="35" y="314"/>
                    </a:lnTo>
                    <a:lnTo>
                      <a:pt x="34" y="314"/>
                    </a:lnTo>
                    <a:lnTo>
                      <a:pt x="34" y="315"/>
                    </a:lnTo>
                    <a:lnTo>
                      <a:pt x="33" y="315"/>
                    </a:lnTo>
                    <a:lnTo>
                      <a:pt x="33" y="316"/>
                    </a:lnTo>
                    <a:lnTo>
                      <a:pt x="31" y="316"/>
                    </a:lnTo>
                    <a:lnTo>
                      <a:pt x="31" y="316"/>
                    </a:lnTo>
                    <a:lnTo>
                      <a:pt x="30" y="318"/>
                    </a:lnTo>
                    <a:lnTo>
                      <a:pt x="30" y="318"/>
                    </a:lnTo>
                    <a:lnTo>
                      <a:pt x="29" y="319"/>
                    </a:lnTo>
                    <a:lnTo>
                      <a:pt x="28" y="319"/>
                    </a:lnTo>
                    <a:lnTo>
                      <a:pt x="28" y="319"/>
                    </a:lnTo>
                    <a:lnTo>
                      <a:pt x="27" y="320"/>
                    </a:lnTo>
                    <a:lnTo>
                      <a:pt x="25" y="320"/>
                    </a:lnTo>
                    <a:lnTo>
                      <a:pt x="24" y="321"/>
                    </a:lnTo>
                    <a:lnTo>
                      <a:pt x="24" y="321"/>
                    </a:lnTo>
                    <a:lnTo>
                      <a:pt x="23" y="321"/>
                    </a:lnTo>
                    <a:lnTo>
                      <a:pt x="22" y="322"/>
                    </a:lnTo>
                    <a:lnTo>
                      <a:pt x="21" y="322"/>
                    </a:lnTo>
                    <a:lnTo>
                      <a:pt x="21" y="322"/>
                    </a:lnTo>
                    <a:lnTo>
                      <a:pt x="19" y="322"/>
                    </a:lnTo>
                    <a:lnTo>
                      <a:pt x="18" y="324"/>
                    </a:lnTo>
                    <a:lnTo>
                      <a:pt x="17" y="324"/>
                    </a:lnTo>
                    <a:lnTo>
                      <a:pt x="16" y="324"/>
                    </a:lnTo>
                    <a:lnTo>
                      <a:pt x="16" y="324"/>
                    </a:lnTo>
                    <a:lnTo>
                      <a:pt x="15" y="325"/>
                    </a:lnTo>
                    <a:lnTo>
                      <a:pt x="13" y="325"/>
                    </a:lnTo>
                    <a:lnTo>
                      <a:pt x="12" y="325"/>
                    </a:lnTo>
                    <a:lnTo>
                      <a:pt x="12" y="325"/>
                    </a:lnTo>
                    <a:lnTo>
                      <a:pt x="11" y="325"/>
                    </a:lnTo>
                    <a:lnTo>
                      <a:pt x="10" y="325"/>
                    </a:lnTo>
                    <a:lnTo>
                      <a:pt x="10" y="325"/>
                    </a:lnTo>
                    <a:lnTo>
                      <a:pt x="9" y="325"/>
                    </a:lnTo>
                    <a:lnTo>
                      <a:pt x="8" y="325"/>
                    </a:lnTo>
                    <a:lnTo>
                      <a:pt x="8" y="325"/>
                    </a:lnTo>
                    <a:lnTo>
                      <a:pt x="6" y="325"/>
                    </a:lnTo>
                    <a:lnTo>
                      <a:pt x="6" y="325"/>
                    </a:lnTo>
                    <a:lnTo>
                      <a:pt x="5" y="325"/>
                    </a:lnTo>
                    <a:lnTo>
                      <a:pt x="5" y="325"/>
                    </a:lnTo>
                    <a:lnTo>
                      <a:pt x="4" y="325"/>
                    </a:lnTo>
                    <a:lnTo>
                      <a:pt x="4" y="325"/>
                    </a:lnTo>
                    <a:lnTo>
                      <a:pt x="3" y="325"/>
                    </a:lnTo>
                    <a:lnTo>
                      <a:pt x="3" y="325"/>
                    </a:lnTo>
                    <a:lnTo>
                      <a:pt x="3" y="325"/>
                    </a:lnTo>
                    <a:lnTo>
                      <a:pt x="2" y="324"/>
                    </a:lnTo>
                    <a:lnTo>
                      <a:pt x="2" y="324"/>
                    </a:lnTo>
                    <a:lnTo>
                      <a:pt x="2" y="324"/>
                    </a:lnTo>
                    <a:lnTo>
                      <a:pt x="2" y="324"/>
                    </a:lnTo>
                    <a:lnTo>
                      <a:pt x="0" y="322"/>
                    </a:lnTo>
                    <a:lnTo>
                      <a:pt x="0" y="322"/>
                    </a:lnTo>
                    <a:lnTo>
                      <a:pt x="0" y="322"/>
                    </a:lnTo>
                    <a:lnTo>
                      <a:pt x="0" y="322"/>
                    </a:lnTo>
                    <a:lnTo>
                      <a:pt x="0" y="321"/>
                    </a:lnTo>
                    <a:lnTo>
                      <a:pt x="0" y="3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6" name="Freeform 36"/>
              <p:cNvSpPr>
                <a:spLocks noEditPoints="1"/>
              </p:cNvSpPr>
              <p:nvPr/>
            </p:nvSpPr>
            <p:spPr bwMode="auto">
              <a:xfrm>
                <a:off x="4960939" y="4556126"/>
                <a:ext cx="95250" cy="519113"/>
              </a:xfrm>
              <a:custGeom>
                <a:avLst/>
                <a:gdLst>
                  <a:gd name="T0" fmla="*/ 23 w 60"/>
                  <a:gd name="T1" fmla="*/ 15 h 327"/>
                  <a:gd name="T2" fmla="*/ 24 w 60"/>
                  <a:gd name="T3" fmla="*/ 13 h 327"/>
                  <a:gd name="T4" fmla="*/ 27 w 60"/>
                  <a:gd name="T5" fmla="*/ 11 h 327"/>
                  <a:gd name="T6" fmla="*/ 29 w 60"/>
                  <a:gd name="T7" fmla="*/ 9 h 327"/>
                  <a:gd name="T8" fmla="*/ 31 w 60"/>
                  <a:gd name="T9" fmla="*/ 7 h 327"/>
                  <a:gd name="T10" fmla="*/ 35 w 60"/>
                  <a:gd name="T11" fmla="*/ 5 h 327"/>
                  <a:gd name="T12" fmla="*/ 39 w 60"/>
                  <a:gd name="T13" fmla="*/ 3 h 327"/>
                  <a:gd name="T14" fmla="*/ 42 w 60"/>
                  <a:gd name="T15" fmla="*/ 2 h 327"/>
                  <a:gd name="T16" fmla="*/ 46 w 60"/>
                  <a:gd name="T17" fmla="*/ 1 h 327"/>
                  <a:gd name="T18" fmla="*/ 49 w 60"/>
                  <a:gd name="T19" fmla="*/ 0 h 327"/>
                  <a:gd name="T20" fmla="*/ 53 w 60"/>
                  <a:gd name="T21" fmla="*/ 0 h 327"/>
                  <a:gd name="T22" fmla="*/ 55 w 60"/>
                  <a:gd name="T23" fmla="*/ 0 h 327"/>
                  <a:gd name="T24" fmla="*/ 58 w 60"/>
                  <a:gd name="T25" fmla="*/ 1 h 327"/>
                  <a:gd name="T26" fmla="*/ 59 w 60"/>
                  <a:gd name="T27" fmla="*/ 1 h 327"/>
                  <a:gd name="T28" fmla="*/ 60 w 60"/>
                  <a:gd name="T29" fmla="*/ 3 h 327"/>
                  <a:gd name="T30" fmla="*/ 60 w 60"/>
                  <a:gd name="T31" fmla="*/ 5 h 327"/>
                  <a:gd name="T32" fmla="*/ 37 w 60"/>
                  <a:gd name="T33" fmla="*/ 310 h 327"/>
                  <a:gd name="T34" fmla="*/ 2 w 60"/>
                  <a:gd name="T35" fmla="*/ 302 h 327"/>
                  <a:gd name="T36" fmla="*/ 4 w 60"/>
                  <a:gd name="T37" fmla="*/ 265 h 327"/>
                  <a:gd name="T38" fmla="*/ 6 w 60"/>
                  <a:gd name="T39" fmla="*/ 222 h 327"/>
                  <a:gd name="T40" fmla="*/ 9 w 60"/>
                  <a:gd name="T41" fmla="*/ 175 h 327"/>
                  <a:gd name="T42" fmla="*/ 11 w 60"/>
                  <a:gd name="T43" fmla="*/ 130 h 327"/>
                  <a:gd name="T44" fmla="*/ 14 w 60"/>
                  <a:gd name="T45" fmla="*/ 87 h 327"/>
                  <a:gd name="T46" fmla="*/ 17 w 60"/>
                  <a:gd name="T47" fmla="*/ 50 h 327"/>
                  <a:gd name="T48" fmla="*/ 22 w 60"/>
                  <a:gd name="T49" fmla="*/ 21 h 327"/>
                  <a:gd name="T50" fmla="*/ 58 w 60"/>
                  <a:gd name="T51" fmla="*/ 17 h 327"/>
                  <a:gd name="T52" fmla="*/ 53 w 60"/>
                  <a:gd name="T53" fmla="*/ 46 h 327"/>
                  <a:gd name="T54" fmla="*/ 51 w 60"/>
                  <a:gd name="T55" fmla="*/ 85 h 327"/>
                  <a:gd name="T56" fmla="*/ 47 w 60"/>
                  <a:gd name="T57" fmla="*/ 129 h 327"/>
                  <a:gd name="T58" fmla="*/ 46 w 60"/>
                  <a:gd name="T59" fmla="*/ 174 h 327"/>
                  <a:gd name="T60" fmla="*/ 43 w 60"/>
                  <a:gd name="T61" fmla="*/ 220 h 327"/>
                  <a:gd name="T62" fmla="*/ 41 w 60"/>
                  <a:gd name="T63" fmla="*/ 261 h 327"/>
                  <a:gd name="T64" fmla="*/ 39 w 60"/>
                  <a:gd name="T65" fmla="*/ 297 h 327"/>
                  <a:gd name="T66" fmla="*/ 0 w 60"/>
                  <a:gd name="T67" fmla="*/ 323 h 327"/>
                  <a:gd name="T68" fmla="*/ 37 w 60"/>
                  <a:gd name="T69" fmla="*/ 313 h 327"/>
                  <a:gd name="T70" fmla="*/ 36 w 60"/>
                  <a:gd name="T71" fmla="*/ 314 h 327"/>
                  <a:gd name="T72" fmla="*/ 34 w 60"/>
                  <a:gd name="T73" fmla="*/ 316 h 327"/>
                  <a:gd name="T74" fmla="*/ 31 w 60"/>
                  <a:gd name="T75" fmla="*/ 319 h 327"/>
                  <a:gd name="T76" fmla="*/ 29 w 60"/>
                  <a:gd name="T77" fmla="*/ 320 h 327"/>
                  <a:gd name="T78" fmla="*/ 25 w 60"/>
                  <a:gd name="T79" fmla="*/ 322 h 327"/>
                  <a:gd name="T80" fmla="*/ 22 w 60"/>
                  <a:gd name="T81" fmla="*/ 323 h 327"/>
                  <a:gd name="T82" fmla="*/ 18 w 60"/>
                  <a:gd name="T83" fmla="*/ 326 h 327"/>
                  <a:gd name="T84" fmla="*/ 15 w 60"/>
                  <a:gd name="T85" fmla="*/ 327 h 327"/>
                  <a:gd name="T86" fmla="*/ 11 w 60"/>
                  <a:gd name="T87" fmla="*/ 327 h 327"/>
                  <a:gd name="T88" fmla="*/ 8 w 60"/>
                  <a:gd name="T89" fmla="*/ 327 h 327"/>
                  <a:gd name="T90" fmla="*/ 5 w 60"/>
                  <a:gd name="T91" fmla="*/ 327 h 327"/>
                  <a:gd name="T92" fmla="*/ 3 w 60"/>
                  <a:gd name="T93" fmla="*/ 327 h 327"/>
                  <a:gd name="T94" fmla="*/ 2 w 60"/>
                  <a:gd name="T95" fmla="*/ 326 h 327"/>
                  <a:gd name="T96" fmla="*/ 0 w 60"/>
                  <a:gd name="T97" fmla="*/ 325 h 327"/>
                  <a:gd name="T98" fmla="*/ 0 w 60"/>
                  <a:gd name="T99" fmla="*/ 323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0" h="327">
                    <a:moveTo>
                      <a:pt x="60" y="6"/>
                    </a:moveTo>
                    <a:lnTo>
                      <a:pt x="23" y="17"/>
                    </a:lnTo>
                    <a:lnTo>
                      <a:pt x="23" y="15"/>
                    </a:lnTo>
                    <a:lnTo>
                      <a:pt x="23" y="15"/>
                    </a:lnTo>
                    <a:lnTo>
                      <a:pt x="23" y="14"/>
                    </a:lnTo>
                    <a:lnTo>
                      <a:pt x="24" y="14"/>
                    </a:lnTo>
                    <a:lnTo>
                      <a:pt x="24" y="13"/>
                    </a:lnTo>
                    <a:lnTo>
                      <a:pt x="24" y="13"/>
                    </a:lnTo>
                    <a:lnTo>
                      <a:pt x="25" y="13"/>
                    </a:lnTo>
                    <a:lnTo>
                      <a:pt x="25" y="12"/>
                    </a:lnTo>
                    <a:lnTo>
                      <a:pt x="25" y="12"/>
                    </a:lnTo>
                    <a:lnTo>
                      <a:pt x="27" y="11"/>
                    </a:lnTo>
                    <a:lnTo>
                      <a:pt x="27" y="11"/>
                    </a:lnTo>
                    <a:lnTo>
                      <a:pt x="28" y="9"/>
                    </a:lnTo>
                    <a:lnTo>
                      <a:pt x="28" y="9"/>
                    </a:lnTo>
                    <a:lnTo>
                      <a:pt x="29" y="9"/>
                    </a:lnTo>
                    <a:lnTo>
                      <a:pt x="29" y="8"/>
                    </a:lnTo>
                    <a:lnTo>
                      <a:pt x="30" y="8"/>
                    </a:lnTo>
                    <a:lnTo>
                      <a:pt x="31" y="7"/>
                    </a:lnTo>
                    <a:lnTo>
                      <a:pt x="31" y="7"/>
                    </a:lnTo>
                    <a:lnTo>
                      <a:pt x="33" y="7"/>
                    </a:lnTo>
                    <a:lnTo>
                      <a:pt x="34" y="6"/>
                    </a:lnTo>
                    <a:lnTo>
                      <a:pt x="34" y="6"/>
                    </a:lnTo>
                    <a:lnTo>
                      <a:pt x="35" y="5"/>
                    </a:lnTo>
                    <a:lnTo>
                      <a:pt x="36" y="5"/>
                    </a:lnTo>
                    <a:lnTo>
                      <a:pt x="36" y="5"/>
                    </a:lnTo>
                    <a:lnTo>
                      <a:pt x="37" y="3"/>
                    </a:lnTo>
                    <a:lnTo>
                      <a:pt x="39" y="3"/>
                    </a:lnTo>
                    <a:lnTo>
                      <a:pt x="40" y="3"/>
                    </a:lnTo>
                    <a:lnTo>
                      <a:pt x="41" y="2"/>
                    </a:lnTo>
                    <a:lnTo>
                      <a:pt x="41" y="2"/>
                    </a:lnTo>
                    <a:lnTo>
                      <a:pt x="42" y="2"/>
                    </a:lnTo>
                    <a:lnTo>
                      <a:pt x="43" y="2"/>
                    </a:lnTo>
                    <a:lnTo>
                      <a:pt x="45" y="1"/>
                    </a:lnTo>
                    <a:lnTo>
                      <a:pt x="45" y="1"/>
                    </a:lnTo>
                    <a:lnTo>
                      <a:pt x="46" y="1"/>
                    </a:lnTo>
                    <a:lnTo>
                      <a:pt x="47" y="1"/>
                    </a:lnTo>
                    <a:lnTo>
                      <a:pt x="48" y="1"/>
                    </a:lnTo>
                    <a:lnTo>
                      <a:pt x="48" y="0"/>
                    </a:lnTo>
                    <a:lnTo>
                      <a:pt x="49" y="0"/>
                    </a:lnTo>
                    <a:lnTo>
                      <a:pt x="51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54" y="0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56" y="1"/>
                    </a:lnTo>
                    <a:lnTo>
                      <a:pt x="58" y="1"/>
                    </a:lnTo>
                    <a:lnTo>
                      <a:pt x="58" y="1"/>
                    </a:lnTo>
                    <a:lnTo>
                      <a:pt x="59" y="1"/>
                    </a:lnTo>
                    <a:lnTo>
                      <a:pt x="59" y="1"/>
                    </a:lnTo>
                    <a:lnTo>
                      <a:pt x="59" y="1"/>
                    </a:lnTo>
                    <a:lnTo>
                      <a:pt x="59" y="2"/>
                    </a:lnTo>
                    <a:lnTo>
                      <a:pt x="60" y="2"/>
                    </a:lnTo>
                    <a:lnTo>
                      <a:pt x="60" y="2"/>
                    </a:lnTo>
                    <a:lnTo>
                      <a:pt x="60" y="3"/>
                    </a:lnTo>
                    <a:lnTo>
                      <a:pt x="60" y="3"/>
                    </a:lnTo>
                    <a:lnTo>
                      <a:pt x="60" y="3"/>
                    </a:lnTo>
                    <a:lnTo>
                      <a:pt x="60" y="3"/>
                    </a:lnTo>
                    <a:lnTo>
                      <a:pt x="60" y="5"/>
                    </a:lnTo>
                    <a:lnTo>
                      <a:pt x="60" y="5"/>
                    </a:lnTo>
                    <a:lnTo>
                      <a:pt x="60" y="6"/>
                    </a:lnTo>
                    <a:lnTo>
                      <a:pt x="60" y="6"/>
                    </a:lnTo>
                    <a:close/>
                    <a:moveTo>
                      <a:pt x="37" y="310"/>
                    </a:moveTo>
                    <a:lnTo>
                      <a:pt x="0" y="323"/>
                    </a:lnTo>
                    <a:lnTo>
                      <a:pt x="0" y="316"/>
                    </a:lnTo>
                    <a:lnTo>
                      <a:pt x="2" y="309"/>
                    </a:lnTo>
                    <a:lnTo>
                      <a:pt x="2" y="302"/>
                    </a:lnTo>
                    <a:lnTo>
                      <a:pt x="3" y="292"/>
                    </a:lnTo>
                    <a:lnTo>
                      <a:pt x="3" y="284"/>
                    </a:lnTo>
                    <a:lnTo>
                      <a:pt x="4" y="274"/>
                    </a:lnTo>
                    <a:lnTo>
                      <a:pt x="4" y="265"/>
                    </a:lnTo>
                    <a:lnTo>
                      <a:pt x="5" y="254"/>
                    </a:lnTo>
                    <a:lnTo>
                      <a:pt x="5" y="243"/>
                    </a:lnTo>
                    <a:lnTo>
                      <a:pt x="6" y="233"/>
                    </a:lnTo>
                    <a:lnTo>
                      <a:pt x="6" y="222"/>
                    </a:lnTo>
                    <a:lnTo>
                      <a:pt x="6" y="210"/>
                    </a:lnTo>
                    <a:lnTo>
                      <a:pt x="8" y="199"/>
                    </a:lnTo>
                    <a:lnTo>
                      <a:pt x="8" y="187"/>
                    </a:lnTo>
                    <a:lnTo>
                      <a:pt x="9" y="175"/>
                    </a:lnTo>
                    <a:lnTo>
                      <a:pt x="9" y="165"/>
                    </a:lnTo>
                    <a:lnTo>
                      <a:pt x="10" y="153"/>
                    </a:lnTo>
                    <a:lnTo>
                      <a:pt x="10" y="141"/>
                    </a:lnTo>
                    <a:lnTo>
                      <a:pt x="11" y="130"/>
                    </a:lnTo>
                    <a:lnTo>
                      <a:pt x="11" y="119"/>
                    </a:lnTo>
                    <a:lnTo>
                      <a:pt x="12" y="107"/>
                    </a:lnTo>
                    <a:lnTo>
                      <a:pt x="12" y="97"/>
                    </a:lnTo>
                    <a:lnTo>
                      <a:pt x="14" y="87"/>
                    </a:lnTo>
                    <a:lnTo>
                      <a:pt x="15" y="77"/>
                    </a:lnTo>
                    <a:lnTo>
                      <a:pt x="15" y="68"/>
                    </a:lnTo>
                    <a:lnTo>
                      <a:pt x="16" y="58"/>
                    </a:lnTo>
                    <a:lnTo>
                      <a:pt x="17" y="50"/>
                    </a:lnTo>
                    <a:lnTo>
                      <a:pt x="18" y="42"/>
                    </a:lnTo>
                    <a:lnTo>
                      <a:pt x="19" y="34"/>
                    </a:lnTo>
                    <a:lnTo>
                      <a:pt x="21" y="27"/>
                    </a:lnTo>
                    <a:lnTo>
                      <a:pt x="22" y="21"/>
                    </a:lnTo>
                    <a:lnTo>
                      <a:pt x="23" y="17"/>
                    </a:lnTo>
                    <a:lnTo>
                      <a:pt x="60" y="6"/>
                    </a:lnTo>
                    <a:lnTo>
                      <a:pt x="59" y="11"/>
                    </a:lnTo>
                    <a:lnTo>
                      <a:pt x="58" y="17"/>
                    </a:lnTo>
                    <a:lnTo>
                      <a:pt x="56" y="23"/>
                    </a:lnTo>
                    <a:lnTo>
                      <a:pt x="55" y="30"/>
                    </a:lnTo>
                    <a:lnTo>
                      <a:pt x="54" y="38"/>
                    </a:lnTo>
                    <a:lnTo>
                      <a:pt x="53" y="46"/>
                    </a:lnTo>
                    <a:lnTo>
                      <a:pt x="53" y="55"/>
                    </a:lnTo>
                    <a:lnTo>
                      <a:pt x="52" y="64"/>
                    </a:lnTo>
                    <a:lnTo>
                      <a:pt x="51" y="74"/>
                    </a:lnTo>
                    <a:lnTo>
                      <a:pt x="51" y="85"/>
                    </a:lnTo>
                    <a:lnTo>
                      <a:pt x="49" y="95"/>
                    </a:lnTo>
                    <a:lnTo>
                      <a:pt x="48" y="106"/>
                    </a:lnTo>
                    <a:lnTo>
                      <a:pt x="48" y="117"/>
                    </a:lnTo>
                    <a:lnTo>
                      <a:pt x="47" y="129"/>
                    </a:lnTo>
                    <a:lnTo>
                      <a:pt x="47" y="140"/>
                    </a:lnTo>
                    <a:lnTo>
                      <a:pt x="46" y="151"/>
                    </a:lnTo>
                    <a:lnTo>
                      <a:pt x="46" y="163"/>
                    </a:lnTo>
                    <a:lnTo>
                      <a:pt x="46" y="174"/>
                    </a:lnTo>
                    <a:lnTo>
                      <a:pt x="45" y="186"/>
                    </a:lnTo>
                    <a:lnTo>
                      <a:pt x="45" y="198"/>
                    </a:lnTo>
                    <a:lnTo>
                      <a:pt x="43" y="209"/>
                    </a:lnTo>
                    <a:lnTo>
                      <a:pt x="43" y="220"/>
                    </a:lnTo>
                    <a:lnTo>
                      <a:pt x="42" y="231"/>
                    </a:lnTo>
                    <a:lnTo>
                      <a:pt x="42" y="241"/>
                    </a:lnTo>
                    <a:lnTo>
                      <a:pt x="42" y="252"/>
                    </a:lnTo>
                    <a:lnTo>
                      <a:pt x="41" y="261"/>
                    </a:lnTo>
                    <a:lnTo>
                      <a:pt x="41" y="271"/>
                    </a:lnTo>
                    <a:lnTo>
                      <a:pt x="40" y="280"/>
                    </a:lnTo>
                    <a:lnTo>
                      <a:pt x="40" y="289"/>
                    </a:lnTo>
                    <a:lnTo>
                      <a:pt x="39" y="297"/>
                    </a:lnTo>
                    <a:lnTo>
                      <a:pt x="37" y="304"/>
                    </a:lnTo>
                    <a:lnTo>
                      <a:pt x="37" y="310"/>
                    </a:lnTo>
                    <a:lnTo>
                      <a:pt x="37" y="310"/>
                    </a:lnTo>
                    <a:close/>
                    <a:moveTo>
                      <a:pt x="0" y="323"/>
                    </a:moveTo>
                    <a:lnTo>
                      <a:pt x="37" y="310"/>
                    </a:lnTo>
                    <a:lnTo>
                      <a:pt x="37" y="311"/>
                    </a:lnTo>
                    <a:lnTo>
                      <a:pt x="37" y="311"/>
                    </a:lnTo>
                    <a:lnTo>
                      <a:pt x="37" y="313"/>
                    </a:lnTo>
                    <a:lnTo>
                      <a:pt x="36" y="313"/>
                    </a:lnTo>
                    <a:lnTo>
                      <a:pt x="36" y="313"/>
                    </a:lnTo>
                    <a:lnTo>
                      <a:pt x="36" y="314"/>
                    </a:lnTo>
                    <a:lnTo>
                      <a:pt x="36" y="314"/>
                    </a:lnTo>
                    <a:lnTo>
                      <a:pt x="35" y="315"/>
                    </a:lnTo>
                    <a:lnTo>
                      <a:pt x="35" y="315"/>
                    </a:lnTo>
                    <a:lnTo>
                      <a:pt x="35" y="316"/>
                    </a:lnTo>
                    <a:lnTo>
                      <a:pt x="34" y="316"/>
                    </a:lnTo>
                    <a:lnTo>
                      <a:pt x="34" y="316"/>
                    </a:lnTo>
                    <a:lnTo>
                      <a:pt x="33" y="317"/>
                    </a:lnTo>
                    <a:lnTo>
                      <a:pt x="33" y="317"/>
                    </a:lnTo>
                    <a:lnTo>
                      <a:pt x="31" y="319"/>
                    </a:lnTo>
                    <a:lnTo>
                      <a:pt x="31" y="319"/>
                    </a:lnTo>
                    <a:lnTo>
                      <a:pt x="30" y="319"/>
                    </a:lnTo>
                    <a:lnTo>
                      <a:pt x="30" y="320"/>
                    </a:lnTo>
                    <a:lnTo>
                      <a:pt x="29" y="320"/>
                    </a:lnTo>
                    <a:lnTo>
                      <a:pt x="28" y="321"/>
                    </a:lnTo>
                    <a:lnTo>
                      <a:pt x="28" y="321"/>
                    </a:lnTo>
                    <a:lnTo>
                      <a:pt x="27" y="322"/>
                    </a:lnTo>
                    <a:lnTo>
                      <a:pt x="25" y="322"/>
                    </a:lnTo>
                    <a:lnTo>
                      <a:pt x="25" y="322"/>
                    </a:lnTo>
                    <a:lnTo>
                      <a:pt x="24" y="323"/>
                    </a:lnTo>
                    <a:lnTo>
                      <a:pt x="23" y="323"/>
                    </a:lnTo>
                    <a:lnTo>
                      <a:pt x="22" y="323"/>
                    </a:lnTo>
                    <a:lnTo>
                      <a:pt x="22" y="325"/>
                    </a:lnTo>
                    <a:lnTo>
                      <a:pt x="21" y="325"/>
                    </a:lnTo>
                    <a:lnTo>
                      <a:pt x="19" y="325"/>
                    </a:lnTo>
                    <a:lnTo>
                      <a:pt x="18" y="326"/>
                    </a:lnTo>
                    <a:lnTo>
                      <a:pt x="17" y="326"/>
                    </a:lnTo>
                    <a:lnTo>
                      <a:pt x="17" y="326"/>
                    </a:lnTo>
                    <a:lnTo>
                      <a:pt x="16" y="326"/>
                    </a:lnTo>
                    <a:lnTo>
                      <a:pt x="15" y="327"/>
                    </a:lnTo>
                    <a:lnTo>
                      <a:pt x="14" y="327"/>
                    </a:lnTo>
                    <a:lnTo>
                      <a:pt x="12" y="327"/>
                    </a:lnTo>
                    <a:lnTo>
                      <a:pt x="12" y="327"/>
                    </a:lnTo>
                    <a:lnTo>
                      <a:pt x="11" y="327"/>
                    </a:lnTo>
                    <a:lnTo>
                      <a:pt x="10" y="327"/>
                    </a:lnTo>
                    <a:lnTo>
                      <a:pt x="10" y="327"/>
                    </a:lnTo>
                    <a:lnTo>
                      <a:pt x="9" y="327"/>
                    </a:lnTo>
                    <a:lnTo>
                      <a:pt x="8" y="327"/>
                    </a:lnTo>
                    <a:lnTo>
                      <a:pt x="8" y="327"/>
                    </a:lnTo>
                    <a:lnTo>
                      <a:pt x="6" y="327"/>
                    </a:lnTo>
                    <a:lnTo>
                      <a:pt x="6" y="327"/>
                    </a:lnTo>
                    <a:lnTo>
                      <a:pt x="5" y="327"/>
                    </a:lnTo>
                    <a:lnTo>
                      <a:pt x="5" y="327"/>
                    </a:lnTo>
                    <a:lnTo>
                      <a:pt x="4" y="327"/>
                    </a:lnTo>
                    <a:lnTo>
                      <a:pt x="4" y="327"/>
                    </a:lnTo>
                    <a:lnTo>
                      <a:pt x="3" y="327"/>
                    </a:lnTo>
                    <a:lnTo>
                      <a:pt x="3" y="327"/>
                    </a:lnTo>
                    <a:lnTo>
                      <a:pt x="2" y="327"/>
                    </a:lnTo>
                    <a:lnTo>
                      <a:pt x="2" y="327"/>
                    </a:lnTo>
                    <a:lnTo>
                      <a:pt x="2" y="326"/>
                    </a:lnTo>
                    <a:lnTo>
                      <a:pt x="0" y="326"/>
                    </a:lnTo>
                    <a:lnTo>
                      <a:pt x="0" y="326"/>
                    </a:lnTo>
                    <a:lnTo>
                      <a:pt x="0" y="326"/>
                    </a:lnTo>
                    <a:lnTo>
                      <a:pt x="0" y="325"/>
                    </a:lnTo>
                    <a:lnTo>
                      <a:pt x="0" y="325"/>
                    </a:lnTo>
                    <a:lnTo>
                      <a:pt x="0" y="325"/>
                    </a:lnTo>
                    <a:lnTo>
                      <a:pt x="0" y="323"/>
                    </a:lnTo>
                    <a:lnTo>
                      <a:pt x="0" y="323"/>
                    </a:lnTo>
                    <a:lnTo>
                      <a:pt x="0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7" name="Freeform 37"/>
              <p:cNvSpPr>
                <a:spLocks noEditPoints="1"/>
              </p:cNvSpPr>
              <p:nvPr/>
            </p:nvSpPr>
            <p:spPr bwMode="auto">
              <a:xfrm>
                <a:off x="5232401" y="4554539"/>
                <a:ext cx="71438" cy="523875"/>
              </a:xfrm>
              <a:custGeom>
                <a:avLst/>
                <a:gdLst>
                  <a:gd name="T0" fmla="*/ 8 w 45"/>
                  <a:gd name="T1" fmla="*/ 15 h 330"/>
                  <a:gd name="T2" fmla="*/ 10 w 45"/>
                  <a:gd name="T3" fmla="*/ 13 h 330"/>
                  <a:gd name="T4" fmla="*/ 12 w 45"/>
                  <a:gd name="T5" fmla="*/ 10 h 330"/>
                  <a:gd name="T6" fmla="*/ 14 w 45"/>
                  <a:gd name="T7" fmla="*/ 8 h 330"/>
                  <a:gd name="T8" fmla="*/ 17 w 45"/>
                  <a:gd name="T9" fmla="*/ 7 h 330"/>
                  <a:gd name="T10" fmla="*/ 20 w 45"/>
                  <a:gd name="T11" fmla="*/ 4 h 330"/>
                  <a:gd name="T12" fmla="*/ 24 w 45"/>
                  <a:gd name="T13" fmla="*/ 3 h 330"/>
                  <a:gd name="T14" fmla="*/ 28 w 45"/>
                  <a:gd name="T15" fmla="*/ 2 h 330"/>
                  <a:gd name="T16" fmla="*/ 31 w 45"/>
                  <a:gd name="T17" fmla="*/ 1 h 330"/>
                  <a:gd name="T18" fmla="*/ 35 w 45"/>
                  <a:gd name="T19" fmla="*/ 0 h 330"/>
                  <a:gd name="T20" fmla="*/ 38 w 45"/>
                  <a:gd name="T21" fmla="*/ 0 h 330"/>
                  <a:gd name="T22" fmla="*/ 41 w 45"/>
                  <a:gd name="T23" fmla="*/ 0 h 330"/>
                  <a:gd name="T24" fmla="*/ 43 w 45"/>
                  <a:gd name="T25" fmla="*/ 1 h 330"/>
                  <a:gd name="T26" fmla="*/ 44 w 45"/>
                  <a:gd name="T27" fmla="*/ 1 h 330"/>
                  <a:gd name="T28" fmla="*/ 45 w 45"/>
                  <a:gd name="T29" fmla="*/ 2 h 330"/>
                  <a:gd name="T30" fmla="*/ 45 w 45"/>
                  <a:gd name="T31" fmla="*/ 4 h 330"/>
                  <a:gd name="T32" fmla="*/ 38 w 45"/>
                  <a:gd name="T33" fmla="*/ 314 h 330"/>
                  <a:gd name="T34" fmla="*/ 2 w 45"/>
                  <a:gd name="T35" fmla="*/ 304 h 330"/>
                  <a:gd name="T36" fmla="*/ 4 w 45"/>
                  <a:gd name="T37" fmla="*/ 267 h 330"/>
                  <a:gd name="T38" fmla="*/ 2 w 45"/>
                  <a:gd name="T39" fmla="*/ 224 h 330"/>
                  <a:gd name="T40" fmla="*/ 2 w 45"/>
                  <a:gd name="T41" fmla="*/ 178 h 330"/>
                  <a:gd name="T42" fmla="*/ 1 w 45"/>
                  <a:gd name="T43" fmla="*/ 131 h 330"/>
                  <a:gd name="T44" fmla="*/ 1 w 45"/>
                  <a:gd name="T45" fmla="*/ 87 h 330"/>
                  <a:gd name="T46" fmla="*/ 4 w 45"/>
                  <a:gd name="T47" fmla="*/ 50 h 330"/>
                  <a:gd name="T48" fmla="*/ 7 w 45"/>
                  <a:gd name="T49" fmla="*/ 21 h 330"/>
                  <a:gd name="T50" fmla="*/ 43 w 45"/>
                  <a:gd name="T51" fmla="*/ 15 h 330"/>
                  <a:gd name="T52" fmla="*/ 41 w 45"/>
                  <a:gd name="T53" fmla="*/ 45 h 330"/>
                  <a:gd name="T54" fmla="*/ 39 w 45"/>
                  <a:gd name="T55" fmla="*/ 84 h 330"/>
                  <a:gd name="T56" fmla="*/ 39 w 45"/>
                  <a:gd name="T57" fmla="*/ 129 h 330"/>
                  <a:gd name="T58" fmla="*/ 39 w 45"/>
                  <a:gd name="T59" fmla="*/ 175 h 330"/>
                  <a:gd name="T60" fmla="*/ 41 w 45"/>
                  <a:gd name="T61" fmla="*/ 222 h 330"/>
                  <a:gd name="T62" fmla="*/ 41 w 45"/>
                  <a:gd name="T63" fmla="*/ 264 h 330"/>
                  <a:gd name="T64" fmla="*/ 39 w 45"/>
                  <a:gd name="T65" fmla="*/ 299 h 330"/>
                  <a:gd name="T66" fmla="*/ 0 w 45"/>
                  <a:gd name="T67" fmla="*/ 326 h 330"/>
                  <a:gd name="T68" fmla="*/ 37 w 45"/>
                  <a:gd name="T69" fmla="*/ 315 h 330"/>
                  <a:gd name="T70" fmla="*/ 37 w 45"/>
                  <a:gd name="T71" fmla="*/ 316 h 330"/>
                  <a:gd name="T72" fmla="*/ 35 w 45"/>
                  <a:gd name="T73" fmla="*/ 318 h 330"/>
                  <a:gd name="T74" fmla="*/ 32 w 45"/>
                  <a:gd name="T75" fmla="*/ 321 h 330"/>
                  <a:gd name="T76" fmla="*/ 30 w 45"/>
                  <a:gd name="T77" fmla="*/ 323 h 330"/>
                  <a:gd name="T78" fmla="*/ 26 w 45"/>
                  <a:gd name="T79" fmla="*/ 324 h 330"/>
                  <a:gd name="T80" fmla="*/ 23 w 45"/>
                  <a:gd name="T81" fmla="*/ 327 h 330"/>
                  <a:gd name="T82" fmla="*/ 19 w 45"/>
                  <a:gd name="T83" fmla="*/ 328 h 330"/>
                  <a:gd name="T84" fmla="*/ 16 w 45"/>
                  <a:gd name="T85" fmla="*/ 329 h 330"/>
                  <a:gd name="T86" fmla="*/ 12 w 45"/>
                  <a:gd name="T87" fmla="*/ 329 h 330"/>
                  <a:gd name="T88" fmla="*/ 8 w 45"/>
                  <a:gd name="T89" fmla="*/ 330 h 330"/>
                  <a:gd name="T90" fmla="*/ 6 w 45"/>
                  <a:gd name="T91" fmla="*/ 330 h 330"/>
                  <a:gd name="T92" fmla="*/ 4 w 45"/>
                  <a:gd name="T93" fmla="*/ 329 h 330"/>
                  <a:gd name="T94" fmla="*/ 2 w 45"/>
                  <a:gd name="T95" fmla="*/ 329 h 330"/>
                  <a:gd name="T96" fmla="*/ 1 w 45"/>
                  <a:gd name="T97" fmla="*/ 328 h 330"/>
                  <a:gd name="T98" fmla="*/ 0 w 45"/>
                  <a:gd name="T99" fmla="*/ 326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5" h="330">
                    <a:moveTo>
                      <a:pt x="45" y="4"/>
                    </a:moveTo>
                    <a:lnTo>
                      <a:pt x="8" y="15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10" y="14"/>
                    </a:lnTo>
                    <a:lnTo>
                      <a:pt x="10" y="14"/>
                    </a:lnTo>
                    <a:lnTo>
                      <a:pt x="10" y="13"/>
                    </a:lnTo>
                    <a:lnTo>
                      <a:pt x="10" y="13"/>
                    </a:lnTo>
                    <a:lnTo>
                      <a:pt x="11" y="12"/>
                    </a:lnTo>
                    <a:lnTo>
                      <a:pt x="11" y="12"/>
                    </a:lnTo>
                    <a:lnTo>
                      <a:pt x="12" y="12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3" y="9"/>
                    </a:lnTo>
                    <a:lnTo>
                      <a:pt x="13" y="9"/>
                    </a:lnTo>
                    <a:lnTo>
                      <a:pt x="14" y="8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7" y="7"/>
                    </a:lnTo>
                    <a:lnTo>
                      <a:pt x="17" y="7"/>
                    </a:lnTo>
                    <a:lnTo>
                      <a:pt x="18" y="6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20" y="4"/>
                    </a:lnTo>
                    <a:lnTo>
                      <a:pt x="22" y="4"/>
                    </a:lnTo>
                    <a:lnTo>
                      <a:pt x="23" y="4"/>
                    </a:lnTo>
                    <a:lnTo>
                      <a:pt x="23" y="3"/>
                    </a:lnTo>
                    <a:lnTo>
                      <a:pt x="24" y="3"/>
                    </a:lnTo>
                    <a:lnTo>
                      <a:pt x="25" y="3"/>
                    </a:lnTo>
                    <a:lnTo>
                      <a:pt x="26" y="2"/>
                    </a:lnTo>
                    <a:lnTo>
                      <a:pt x="26" y="2"/>
                    </a:lnTo>
                    <a:lnTo>
                      <a:pt x="28" y="2"/>
                    </a:lnTo>
                    <a:lnTo>
                      <a:pt x="29" y="1"/>
                    </a:lnTo>
                    <a:lnTo>
                      <a:pt x="30" y="1"/>
                    </a:lnTo>
                    <a:lnTo>
                      <a:pt x="31" y="1"/>
                    </a:lnTo>
                    <a:lnTo>
                      <a:pt x="31" y="1"/>
                    </a:lnTo>
                    <a:lnTo>
                      <a:pt x="32" y="1"/>
                    </a:lnTo>
                    <a:lnTo>
                      <a:pt x="33" y="0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6" y="0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9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3" y="1"/>
                    </a:lnTo>
                    <a:lnTo>
                      <a:pt x="43" y="1"/>
                    </a:lnTo>
                    <a:lnTo>
                      <a:pt x="44" y="1"/>
                    </a:lnTo>
                    <a:lnTo>
                      <a:pt x="44" y="1"/>
                    </a:lnTo>
                    <a:lnTo>
                      <a:pt x="44" y="1"/>
                    </a:lnTo>
                    <a:lnTo>
                      <a:pt x="44" y="2"/>
                    </a:lnTo>
                    <a:lnTo>
                      <a:pt x="45" y="2"/>
                    </a:lnTo>
                    <a:lnTo>
                      <a:pt x="45" y="2"/>
                    </a:lnTo>
                    <a:lnTo>
                      <a:pt x="45" y="2"/>
                    </a:lnTo>
                    <a:lnTo>
                      <a:pt x="45" y="3"/>
                    </a:lnTo>
                    <a:lnTo>
                      <a:pt x="45" y="3"/>
                    </a:lnTo>
                    <a:lnTo>
                      <a:pt x="45" y="3"/>
                    </a:lnTo>
                    <a:lnTo>
                      <a:pt x="45" y="4"/>
                    </a:lnTo>
                    <a:lnTo>
                      <a:pt x="45" y="4"/>
                    </a:lnTo>
                    <a:lnTo>
                      <a:pt x="45" y="4"/>
                    </a:lnTo>
                    <a:lnTo>
                      <a:pt x="45" y="4"/>
                    </a:lnTo>
                    <a:close/>
                    <a:moveTo>
                      <a:pt x="38" y="314"/>
                    </a:moveTo>
                    <a:lnTo>
                      <a:pt x="0" y="326"/>
                    </a:lnTo>
                    <a:lnTo>
                      <a:pt x="1" y="318"/>
                    </a:lnTo>
                    <a:lnTo>
                      <a:pt x="2" y="311"/>
                    </a:lnTo>
                    <a:lnTo>
                      <a:pt x="2" y="304"/>
                    </a:lnTo>
                    <a:lnTo>
                      <a:pt x="2" y="296"/>
                    </a:lnTo>
                    <a:lnTo>
                      <a:pt x="2" y="286"/>
                    </a:lnTo>
                    <a:lnTo>
                      <a:pt x="2" y="277"/>
                    </a:lnTo>
                    <a:lnTo>
                      <a:pt x="4" y="267"/>
                    </a:lnTo>
                    <a:lnTo>
                      <a:pt x="4" y="256"/>
                    </a:lnTo>
                    <a:lnTo>
                      <a:pt x="4" y="246"/>
                    </a:lnTo>
                    <a:lnTo>
                      <a:pt x="2" y="235"/>
                    </a:lnTo>
                    <a:lnTo>
                      <a:pt x="2" y="224"/>
                    </a:lnTo>
                    <a:lnTo>
                      <a:pt x="2" y="212"/>
                    </a:lnTo>
                    <a:lnTo>
                      <a:pt x="2" y="200"/>
                    </a:lnTo>
                    <a:lnTo>
                      <a:pt x="2" y="189"/>
                    </a:lnTo>
                    <a:lnTo>
                      <a:pt x="2" y="178"/>
                    </a:lnTo>
                    <a:lnTo>
                      <a:pt x="2" y="166"/>
                    </a:lnTo>
                    <a:lnTo>
                      <a:pt x="1" y="154"/>
                    </a:lnTo>
                    <a:lnTo>
                      <a:pt x="1" y="142"/>
                    </a:lnTo>
                    <a:lnTo>
                      <a:pt x="1" y="131"/>
                    </a:lnTo>
                    <a:lnTo>
                      <a:pt x="1" y="119"/>
                    </a:lnTo>
                    <a:lnTo>
                      <a:pt x="1" y="108"/>
                    </a:lnTo>
                    <a:lnTo>
                      <a:pt x="1" y="98"/>
                    </a:lnTo>
                    <a:lnTo>
                      <a:pt x="1" y="87"/>
                    </a:lnTo>
                    <a:lnTo>
                      <a:pt x="2" y="77"/>
                    </a:lnTo>
                    <a:lnTo>
                      <a:pt x="2" y="68"/>
                    </a:lnTo>
                    <a:lnTo>
                      <a:pt x="2" y="58"/>
                    </a:lnTo>
                    <a:lnTo>
                      <a:pt x="4" y="50"/>
                    </a:lnTo>
                    <a:lnTo>
                      <a:pt x="4" y="41"/>
                    </a:lnTo>
                    <a:lnTo>
                      <a:pt x="5" y="34"/>
                    </a:lnTo>
                    <a:lnTo>
                      <a:pt x="6" y="27"/>
                    </a:lnTo>
                    <a:lnTo>
                      <a:pt x="7" y="21"/>
                    </a:lnTo>
                    <a:lnTo>
                      <a:pt x="8" y="15"/>
                    </a:lnTo>
                    <a:lnTo>
                      <a:pt x="45" y="4"/>
                    </a:lnTo>
                    <a:lnTo>
                      <a:pt x="44" y="9"/>
                    </a:lnTo>
                    <a:lnTo>
                      <a:pt x="43" y="15"/>
                    </a:lnTo>
                    <a:lnTo>
                      <a:pt x="42" y="22"/>
                    </a:lnTo>
                    <a:lnTo>
                      <a:pt x="42" y="30"/>
                    </a:lnTo>
                    <a:lnTo>
                      <a:pt x="41" y="37"/>
                    </a:lnTo>
                    <a:lnTo>
                      <a:pt x="41" y="45"/>
                    </a:lnTo>
                    <a:lnTo>
                      <a:pt x="39" y="55"/>
                    </a:lnTo>
                    <a:lnTo>
                      <a:pt x="39" y="64"/>
                    </a:lnTo>
                    <a:lnTo>
                      <a:pt x="39" y="74"/>
                    </a:lnTo>
                    <a:lnTo>
                      <a:pt x="39" y="84"/>
                    </a:lnTo>
                    <a:lnTo>
                      <a:pt x="39" y="95"/>
                    </a:lnTo>
                    <a:lnTo>
                      <a:pt x="39" y="106"/>
                    </a:lnTo>
                    <a:lnTo>
                      <a:pt x="39" y="118"/>
                    </a:lnTo>
                    <a:lnTo>
                      <a:pt x="39" y="129"/>
                    </a:lnTo>
                    <a:lnTo>
                      <a:pt x="39" y="141"/>
                    </a:lnTo>
                    <a:lnTo>
                      <a:pt x="39" y="152"/>
                    </a:lnTo>
                    <a:lnTo>
                      <a:pt x="39" y="164"/>
                    </a:lnTo>
                    <a:lnTo>
                      <a:pt x="39" y="175"/>
                    </a:lnTo>
                    <a:lnTo>
                      <a:pt x="39" y="187"/>
                    </a:lnTo>
                    <a:lnTo>
                      <a:pt x="39" y="199"/>
                    </a:lnTo>
                    <a:lnTo>
                      <a:pt x="41" y="210"/>
                    </a:lnTo>
                    <a:lnTo>
                      <a:pt x="41" y="222"/>
                    </a:lnTo>
                    <a:lnTo>
                      <a:pt x="41" y="232"/>
                    </a:lnTo>
                    <a:lnTo>
                      <a:pt x="41" y="243"/>
                    </a:lnTo>
                    <a:lnTo>
                      <a:pt x="41" y="254"/>
                    </a:lnTo>
                    <a:lnTo>
                      <a:pt x="41" y="264"/>
                    </a:lnTo>
                    <a:lnTo>
                      <a:pt x="41" y="273"/>
                    </a:lnTo>
                    <a:lnTo>
                      <a:pt x="39" y="283"/>
                    </a:lnTo>
                    <a:lnTo>
                      <a:pt x="39" y="291"/>
                    </a:lnTo>
                    <a:lnTo>
                      <a:pt x="39" y="299"/>
                    </a:lnTo>
                    <a:lnTo>
                      <a:pt x="38" y="307"/>
                    </a:lnTo>
                    <a:lnTo>
                      <a:pt x="38" y="314"/>
                    </a:lnTo>
                    <a:lnTo>
                      <a:pt x="38" y="314"/>
                    </a:lnTo>
                    <a:close/>
                    <a:moveTo>
                      <a:pt x="0" y="326"/>
                    </a:moveTo>
                    <a:lnTo>
                      <a:pt x="38" y="314"/>
                    </a:lnTo>
                    <a:lnTo>
                      <a:pt x="38" y="314"/>
                    </a:lnTo>
                    <a:lnTo>
                      <a:pt x="38" y="314"/>
                    </a:lnTo>
                    <a:lnTo>
                      <a:pt x="37" y="315"/>
                    </a:lnTo>
                    <a:lnTo>
                      <a:pt x="37" y="315"/>
                    </a:lnTo>
                    <a:lnTo>
                      <a:pt x="37" y="316"/>
                    </a:lnTo>
                    <a:lnTo>
                      <a:pt x="37" y="316"/>
                    </a:lnTo>
                    <a:lnTo>
                      <a:pt x="37" y="316"/>
                    </a:lnTo>
                    <a:lnTo>
                      <a:pt x="36" y="317"/>
                    </a:lnTo>
                    <a:lnTo>
                      <a:pt x="36" y="317"/>
                    </a:lnTo>
                    <a:lnTo>
                      <a:pt x="35" y="318"/>
                    </a:lnTo>
                    <a:lnTo>
                      <a:pt x="35" y="318"/>
                    </a:lnTo>
                    <a:lnTo>
                      <a:pt x="35" y="320"/>
                    </a:lnTo>
                    <a:lnTo>
                      <a:pt x="33" y="320"/>
                    </a:lnTo>
                    <a:lnTo>
                      <a:pt x="33" y="320"/>
                    </a:lnTo>
                    <a:lnTo>
                      <a:pt x="32" y="321"/>
                    </a:lnTo>
                    <a:lnTo>
                      <a:pt x="32" y="321"/>
                    </a:lnTo>
                    <a:lnTo>
                      <a:pt x="31" y="322"/>
                    </a:lnTo>
                    <a:lnTo>
                      <a:pt x="30" y="322"/>
                    </a:lnTo>
                    <a:lnTo>
                      <a:pt x="30" y="323"/>
                    </a:lnTo>
                    <a:lnTo>
                      <a:pt x="29" y="323"/>
                    </a:lnTo>
                    <a:lnTo>
                      <a:pt x="28" y="323"/>
                    </a:lnTo>
                    <a:lnTo>
                      <a:pt x="28" y="324"/>
                    </a:lnTo>
                    <a:lnTo>
                      <a:pt x="26" y="324"/>
                    </a:lnTo>
                    <a:lnTo>
                      <a:pt x="25" y="324"/>
                    </a:lnTo>
                    <a:lnTo>
                      <a:pt x="25" y="326"/>
                    </a:lnTo>
                    <a:lnTo>
                      <a:pt x="24" y="326"/>
                    </a:lnTo>
                    <a:lnTo>
                      <a:pt x="23" y="327"/>
                    </a:lnTo>
                    <a:lnTo>
                      <a:pt x="22" y="327"/>
                    </a:lnTo>
                    <a:lnTo>
                      <a:pt x="22" y="327"/>
                    </a:lnTo>
                    <a:lnTo>
                      <a:pt x="20" y="327"/>
                    </a:lnTo>
                    <a:lnTo>
                      <a:pt x="19" y="328"/>
                    </a:lnTo>
                    <a:lnTo>
                      <a:pt x="18" y="328"/>
                    </a:lnTo>
                    <a:lnTo>
                      <a:pt x="17" y="328"/>
                    </a:lnTo>
                    <a:lnTo>
                      <a:pt x="17" y="329"/>
                    </a:lnTo>
                    <a:lnTo>
                      <a:pt x="16" y="329"/>
                    </a:lnTo>
                    <a:lnTo>
                      <a:pt x="14" y="329"/>
                    </a:lnTo>
                    <a:lnTo>
                      <a:pt x="13" y="329"/>
                    </a:lnTo>
                    <a:lnTo>
                      <a:pt x="13" y="329"/>
                    </a:lnTo>
                    <a:lnTo>
                      <a:pt x="12" y="329"/>
                    </a:lnTo>
                    <a:lnTo>
                      <a:pt x="11" y="329"/>
                    </a:lnTo>
                    <a:lnTo>
                      <a:pt x="11" y="330"/>
                    </a:lnTo>
                    <a:lnTo>
                      <a:pt x="10" y="330"/>
                    </a:lnTo>
                    <a:lnTo>
                      <a:pt x="8" y="330"/>
                    </a:lnTo>
                    <a:lnTo>
                      <a:pt x="8" y="330"/>
                    </a:lnTo>
                    <a:lnTo>
                      <a:pt x="7" y="330"/>
                    </a:lnTo>
                    <a:lnTo>
                      <a:pt x="7" y="330"/>
                    </a:lnTo>
                    <a:lnTo>
                      <a:pt x="6" y="330"/>
                    </a:lnTo>
                    <a:lnTo>
                      <a:pt x="5" y="330"/>
                    </a:lnTo>
                    <a:lnTo>
                      <a:pt x="5" y="329"/>
                    </a:lnTo>
                    <a:lnTo>
                      <a:pt x="5" y="329"/>
                    </a:lnTo>
                    <a:lnTo>
                      <a:pt x="4" y="329"/>
                    </a:lnTo>
                    <a:lnTo>
                      <a:pt x="4" y="329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1" y="328"/>
                    </a:lnTo>
                    <a:lnTo>
                      <a:pt x="1" y="328"/>
                    </a:lnTo>
                    <a:lnTo>
                      <a:pt x="1" y="328"/>
                    </a:lnTo>
                    <a:lnTo>
                      <a:pt x="1" y="328"/>
                    </a:lnTo>
                    <a:lnTo>
                      <a:pt x="1" y="327"/>
                    </a:lnTo>
                    <a:lnTo>
                      <a:pt x="1" y="327"/>
                    </a:lnTo>
                    <a:lnTo>
                      <a:pt x="0" y="327"/>
                    </a:lnTo>
                    <a:lnTo>
                      <a:pt x="0" y="326"/>
                    </a:lnTo>
                    <a:lnTo>
                      <a:pt x="0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8" name="Freeform 38"/>
              <p:cNvSpPr>
                <a:spLocks noEditPoints="1"/>
              </p:cNvSpPr>
              <p:nvPr/>
            </p:nvSpPr>
            <p:spPr bwMode="auto">
              <a:xfrm>
                <a:off x="6399214" y="4546601"/>
                <a:ext cx="282575" cy="538163"/>
              </a:xfrm>
              <a:custGeom>
                <a:avLst/>
                <a:gdLst>
                  <a:gd name="T0" fmla="*/ 0 w 178"/>
                  <a:gd name="T1" fmla="*/ 18 h 339"/>
                  <a:gd name="T2" fmla="*/ 0 w 178"/>
                  <a:gd name="T3" fmla="*/ 17 h 339"/>
                  <a:gd name="T4" fmla="*/ 0 w 178"/>
                  <a:gd name="T5" fmla="*/ 14 h 339"/>
                  <a:gd name="T6" fmla="*/ 3 w 178"/>
                  <a:gd name="T7" fmla="*/ 13 h 339"/>
                  <a:gd name="T8" fmla="*/ 4 w 178"/>
                  <a:gd name="T9" fmla="*/ 11 h 339"/>
                  <a:gd name="T10" fmla="*/ 7 w 178"/>
                  <a:gd name="T11" fmla="*/ 8 h 339"/>
                  <a:gd name="T12" fmla="*/ 10 w 178"/>
                  <a:gd name="T13" fmla="*/ 6 h 339"/>
                  <a:gd name="T14" fmla="*/ 13 w 178"/>
                  <a:gd name="T15" fmla="*/ 5 h 339"/>
                  <a:gd name="T16" fmla="*/ 17 w 178"/>
                  <a:gd name="T17" fmla="*/ 3 h 339"/>
                  <a:gd name="T18" fmla="*/ 21 w 178"/>
                  <a:gd name="T19" fmla="*/ 2 h 339"/>
                  <a:gd name="T20" fmla="*/ 24 w 178"/>
                  <a:gd name="T21" fmla="*/ 1 h 339"/>
                  <a:gd name="T22" fmla="*/ 28 w 178"/>
                  <a:gd name="T23" fmla="*/ 0 h 339"/>
                  <a:gd name="T24" fmla="*/ 30 w 178"/>
                  <a:gd name="T25" fmla="*/ 0 h 339"/>
                  <a:gd name="T26" fmla="*/ 34 w 178"/>
                  <a:gd name="T27" fmla="*/ 1 h 339"/>
                  <a:gd name="T28" fmla="*/ 35 w 178"/>
                  <a:gd name="T29" fmla="*/ 1 h 339"/>
                  <a:gd name="T30" fmla="*/ 36 w 178"/>
                  <a:gd name="T31" fmla="*/ 2 h 339"/>
                  <a:gd name="T32" fmla="*/ 178 w 178"/>
                  <a:gd name="T33" fmla="*/ 321 h 339"/>
                  <a:gd name="T34" fmla="*/ 130 w 178"/>
                  <a:gd name="T35" fmla="*/ 315 h 339"/>
                  <a:gd name="T36" fmla="*/ 114 w 178"/>
                  <a:gd name="T37" fmla="*/ 277 h 339"/>
                  <a:gd name="T38" fmla="*/ 95 w 178"/>
                  <a:gd name="T39" fmla="*/ 234 h 339"/>
                  <a:gd name="T40" fmla="*/ 73 w 178"/>
                  <a:gd name="T41" fmla="*/ 186 h 339"/>
                  <a:gd name="T42" fmla="*/ 53 w 178"/>
                  <a:gd name="T43" fmla="*/ 140 h 339"/>
                  <a:gd name="T44" fmla="*/ 32 w 178"/>
                  <a:gd name="T45" fmla="*/ 94 h 339"/>
                  <a:gd name="T46" fmla="*/ 16 w 178"/>
                  <a:gd name="T47" fmla="*/ 55 h 339"/>
                  <a:gd name="T48" fmla="*/ 3 w 178"/>
                  <a:gd name="T49" fmla="*/ 25 h 339"/>
                  <a:gd name="T50" fmla="*/ 42 w 178"/>
                  <a:gd name="T51" fmla="*/ 15 h 339"/>
                  <a:gd name="T52" fmla="*/ 56 w 178"/>
                  <a:gd name="T53" fmla="*/ 49 h 339"/>
                  <a:gd name="T54" fmla="*/ 74 w 178"/>
                  <a:gd name="T55" fmla="*/ 89 h 339"/>
                  <a:gd name="T56" fmla="*/ 95 w 178"/>
                  <a:gd name="T57" fmla="*/ 135 h 339"/>
                  <a:gd name="T58" fmla="*/ 116 w 178"/>
                  <a:gd name="T59" fmla="*/ 183 h 339"/>
                  <a:gd name="T60" fmla="*/ 136 w 178"/>
                  <a:gd name="T61" fmla="*/ 229 h 339"/>
                  <a:gd name="T62" fmla="*/ 155 w 178"/>
                  <a:gd name="T63" fmla="*/ 271 h 339"/>
                  <a:gd name="T64" fmla="*/ 171 w 178"/>
                  <a:gd name="T65" fmla="*/ 307 h 339"/>
                  <a:gd name="T66" fmla="*/ 141 w 178"/>
                  <a:gd name="T67" fmla="*/ 337 h 339"/>
                  <a:gd name="T68" fmla="*/ 178 w 178"/>
                  <a:gd name="T69" fmla="*/ 322 h 339"/>
                  <a:gd name="T70" fmla="*/ 178 w 178"/>
                  <a:gd name="T71" fmla="*/ 323 h 339"/>
                  <a:gd name="T72" fmla="*/ 177 w 178"/>
                  <a:gd name="T73" fmla="*/ 326 h 339"/>
                  <a:gd name="T74" fmla="*/ 176 w 178"/>
                  <a:gd name="T75" fmla="*/ 327 h 339"/>
                  <a:gd name="T76" fmla="*/ 173 w 178"/>
                  <a:gd name="T77" fmla="*/ 329 h 339"/>
                  <a:gd name="T78" fmla="*/ 171 w 178"/>
                  <a:gd name="T79" fmla="*/ 332 h 339"/>
                  <a:gd name="T80" fmla="*/ 167 w 178"/>
                  <a:gd name="T81" fmla="*/ 333 h 339"/>
                  <a:gd name="T82" fmla="*/ 164 w 178"/>
                  <a:gd name="T83" fmla="*/ 335 h 339"/>
                  <a:gd name="T84" fmla="*/ 160 w 178"/>
                  <a:gd name="T85" fmla="*/ 337 h 339"/>
                  <a:gd name="T86" fmla="*/ 157 w 178"/>
                  <a:gd name="T87" fmla="*/ 338 h 339"/>
                  <a:gd name="T88" fmla="*/ 153 w 178"/>
                  <a:gd name="T89" fmla="*/ 339 h 339"/>
                  <a:gd name="T90" fmla="*/ 149 w 178"/>
                  <a:gd name="T91" fmla="*/ 339 h 339"/>
                  <a:gd name="T92" fmla="*/ 147 w 178"/>
                  <a:gd name="T93" fmla="*/ 339 h 339"/>
                  <a:gd name="T94" fmla="*/ 145 w 178"/>
                  <a:gd name="T95" fmla="*/ 339 h 339"/>
                  <a:gd name="T96" fmla="*/ 142 w 178"/>
                  <a:gd name="T97" fmla="*/ 338 h 339"/>
                  <a:gd name="T98" fmla="*/ 141 w 178"/>
                  <a:gd name="T99" fmla="*/ 337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78" h="339">
                    <a:moveTo>
                      <a:pt x="37" y="3"/>
                    </a:moveTo>
                    <a:lnTo>
                      <a:pt x="0" y="19"/>
                    </a:lnTo>
                    <a:lnTo>
                      <a:pt x="0" y="19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4"/>
                    </a:lnTo>
                    <a:lnTo>
                      <a:pt x="1" y="14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3" y="13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6" y="9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9" y="7"/>
                    </a:lnTo>
                    <a:lnTo>
                      <a:pt x="9" y="7"/>
                    </a:lnTo>
                    <a:lnTo>
                      <a:pt x="10" y="6"/>
                    </a:lnTo>
                    <a:lnTo>
                      <a:pt x="11" y="6"/>
                    </a:lnTo>
                    <a:lnTo>
                      <a:pt x="12" y="6"/>
                    </a:lnTo>
                    <a:lnTo>
                      <a:pt x="12" y="5"/>
                    </a:lnTo>
                    <a:lnTo>
                      <a:pt x="13" y="5"/>
                    </a:lnTo>
                    <a:lnTo>
                      <a:pt x="15" y="5"/>
                    </a:lnTo>
                    <a:lnTo>
                      <a:pt x="16" y="3"/>
                    </a:lnTo>
                    <a:lnTo>
                      <a:pt x="16" y="3"/>
                    </a:lnTo>
                    <a:lnTo>
                      <a:pt x="17" y="3"/>
                    </a:lnTo>
                    <a:lnTo>
                      <a:pt x="18" y="2"/>
                    </a:lnTo>
                    <a:lnTo>
                      <a:pt x="19" y="2"/>
                    </a:lnTo>
                    <a:lnTo>
                      <a:pt x="21" y="2"/>
                    </a:lnTo>
                    <a:lnTo>
                      <a:pt x="21" y="2"/>
                    </a:lnTo>
                    <a:lnTo>
                      <a:pt x="22" y="1"/>
                    </a:lnTo>
                    <a:lnTo>
                      <a:pt x="23" y="1"/>
                    </a:lnTo>
                    <a:lnTo>
                      <a:pt x="24" y="1"/>
                    </a:lnTo>
                    <a:lnTo>
                      <a:pt x="24" y="1"/>
                    </a:lnTo>
                    <a:lnTo>
                      <a:pt x="25" y="1"/>
                    </a:lnTo>
                    <a:lnTo>
                      <a:pt x="26" y="1"/>
                    </a:lnTo>
                    <a:lnTo>
                      <a:pt x="26" y="0"/>
                    </a:lnTo>
                    <a:lnTo>
                      <a:pt x="28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1" y="0"/>
                    </a:lnTo>
                    <a:lnTo>
                      <a:pt x="32" y="0"/>
                    </a:lnTo>
                    <a:lnTo>
                      <a:pt x="32" y="1"/>
                    </a:lnTo>
                    <a:lnTo>
                      <a:pt x="34" y="1"/>
                    </a:lnTo>
                    <a:lnTo>
                      <a:pt x="34" y="1"/>
                    </a:lnTo>
                    <a:lnTo>
                      <a:pt x="34" y="1"/>
                    </a:lnTo>
                    <a:lnTo>
                      <a:pt x="35" y="1"/>
                    </a:lnTo>
                    <a:lnTo>
                      <a:pt x="35" y="1"/>
                    </a:lnTo>
                    <a:lnTo>
                      <a:pt x="35" y="1"/>
                    </a:lnTo>
                    <a:lnTo>
                      <a:pt x="36" y="2"/>
                    </a:lnTo>
                    <a:lnTo>
                      <a:pt x="36" y="2"/>
                    </a:lnTo>
                    <a:lnTo>
                      <a:pt x="36" y="2"/>
                    </a:lnTo>
                    <a:lnTo>
                      <a:pt x="36" y="2"/>
                    </a:lnTo>
                    <a:lnTo>
                      <a:pt x="37" y="3"/>
                    </a:lnTo>
                    <a:lnTo>
                      <a:pt x="37" y="3"/>
                    </a:lnTo>
                    <a:close/>
                    <a:moveTo>
                      <a:pt x="178" y="321"/>
                    </a:moveTo>
                    <a:lnTo>
                      <a:pt x="141" y="337"/>
                    </a:lnTo>
                    <a:lnTo>
                      <a:pt x="137" y="329"/>
                    </a:lnTo>
                    <a:lnTo>
                      <a:pt x="135" y="322"/>
                    </a:lnTo>
                    <a:lnTo>
                      <a:pt x="130" y="315"/>
                    </a:lnTo>
                    <a:lnTo>
                      <a:pt x="127" y="306"/>
                    </a:lnTo>
                    <a:lnTo>
                      <a:pt x="123" y="297"/>
                    </a:lnTo>
                    <a:lnTo>
                      <a:pt x="118" y="288"/>
                    </a:lnTo>
                    <a:lnTo>
                      <a:pt x="114" y="277"/>
                    </a:lnTo>
                    <a:lnTo>
                      <a:pt x="109" y="267"/>
                    </a:lnTo>
                    <a:lnTo>
                      <a:pt x="104" y="255"/>
                    </a:lnTo>
                    <a:lnTo>
                      <a:pt x="99" y="245"/>
                    </a:lnTo>
                    <a:lnTo>
                      <a:pt x="95" y="234"/>
                    </a:lnTo>
                    <a:lnTo>
                      <a:pt x="90" y="222"/>
                    </a:lnTo>
                    <a:lnTo>
                      <a:pt x="84" y="210"/>
                    </a:lnTo>
                    <a:lnTo>
                      <a:pt x="79" y="198"/>
                    </a:lnTo>
                    <a:lnTo>
                      <a:pt x="73" y="186"/>
                    </a:lnTo>
                    <a:lnTo>
                      <a:pt x="68" y="174"/>
                    </a:lnTo>
                    <a:lnTo>
                      <a:pt x="62" y="162"/>
                    </a:lnTo>
                    <a:lnTo>
                      <a:pt x="58" y="150"/>
                    </a:lnTo>
                    <a:lnTo>
                      <a:pt x="53" y="140"/>
                    </a:lnTo>
                    <a:lnTo>
                      <a:pt x="47" y="128"/>
                    </a:lnTo>
                    <a:lnTo>
                      <a:pt x="42" y="116"/>
                    </a:lnTo>
                    <a:lnTo>
                      <a:pt x="37" y="105"/>
                    </a:lnTo>
                    <a:lnTo>
                      <a:pt x="32" y="94"/>
                    </a:lnTo>
                    <a:lnTo>
                      <a:pt x="28" y="83"/>
                    </a:lnTo>
                    <a:lnTo>
                      <a:pt x="24" y="74"/>
                    </a:lnTo>
                    <a:lnTo>
                      <a:pt x="19" y="64"/>
                    </a:lnTo>
                    <a:lnTo>
                      <a:pt x="16" y="55"/>
                    </a:lnTo>
                    <a:lnTo>
                      <a:pt x="12" y="46"/>
                    </a:lnTo>
                    <a:lnTo>
                      <a:pt x="9" y="39"/>
                    </a:lnTo>
                    <a:lnTo>
                      <a:pt x="5" y="31"/>
                    </a:lnTo>
                    <a:lnTo>
                      <a:pt x="3" y="25"/>
                    </a:lnTo>
                    <a:lnTo>
                      <a:pt x="0" y="19"/>
                    </a:lnTo>
                    <a:lnTo>
                      <a:pt x="37" y="3"/>
                    </a:lnTo>
                    <a:lnTo>
                      <a:pt x="40" y="9"/>
                    </a:lnTo>
                    <a:lnTo>
                      <a:pt x="42" y="15"/>
                    </a:lnTo>
                    <a:lnTo>
                      <a:pt x="46" y="23"/>
                    </a:lnTo>
                    <a:lnTo>
                      <a:pt x="49" y="31"/>
                    </a:lnTo>
                    <a:lnTo>
                      <a:pt x="53" y="39"/>
                    </a:lnTo>
                    <a:lnTo>
                      <a:pt x="56" y="49"/>
                    </a:lnTo>
                    <a:lnTo>
                      <a:pt x="61" y="58"/>
                    </a:lnTo>
                    <a:lnTo>
                      <a:pt x="65" y="68"/>
                    </a:lnTo>
                    <a:lnTo>
                      <a:pt x="69" y="79"/>
                    </a:lnTo>
                    <a:lnTo>
                      <a:pt x="74" y="89"/>
                    </a:lnTo>
                    <a:lnTo>
                      <a:pt x="79" y="100"/>
                    </a:lnTo>
                    <a:lnTo>
                      <a:pt x="84" y="112"/>
                    </a:lnTo>
                    <a:lnTo>
                      <a:pt x="90" y="123"/>
                    </a:lnTo>
                    <a:lnTo>
                      <a:pt x="95" y="135"/>
                    </a:lnTo>
                    <a:lnTo>
                      <a:pt x="99" y="147"/>
                    </a:lnTo>
                    <a:lnTo>
                      <a:pt x="105" y="159"/>
                    </a:lnTo>
                    <a:lnTo>
                      <a:pt x="110" y="171"/>
                    </a:lnTo>
                    <a:lnTo>
                      <a:pt x="116" y="183"/>
                    </a:lnTo>
                    <a:lnTo>
                      <a:pt x="121" y="194"/>
                    </a:lnTo>
                    <a:lnTo>
                      <a:pt x="126" y="206"/>
                    </a:lnTo>
                    <a:lnTo>
                      <a:pt x="132" y="217"/>
                    </a:lnTo>
                    <a:lnTo>
                      <a:pt x="136" y="229"/>
                    </a:lnTo>
                    <a:lnTo>
                      <a:pt x="141" y="240"/>
                    </a:lnTo>
                    <a:lnTo>
                      <a:pt x="146" y="251"/>
                    </a:lnTo>
                    <a:lnTo>
                      <a:pt x="151" y="261"/>
                    </a:lnTo>
                    <a:lnTo>
                      <a:pt x="155" y="271"/>
                    </a:lnTo>
                    <a:lnTo>
                      <a:pt x="160" y="280"/>
                    </a:lnTo>
                    <a:lnTo>
                      <a:pt x="164" y="290"/>
                    </a:lnTo>
                    <a:lnTo>
                      <a:pt x="167" y="298"/>
                    </a:lnTo>
                    <a:lnTo>
                      <a:pt x="171" y="307"/>
                    </a:lnTo>
                    <a:lnTo>
                      <a:pt x="174" y="314"/>
                    </a:lnTo>
                    <a:lnTo>
                      <a:pt x="178" y="321"/>
                    </a:lnTo>
                    <a:lnTo>
                      <a:pt x="178" y="321"/>
                    </a:lnTo>
                    <a:close/>
                    <a:moveTo>
                      <a:pt x="141" y="337"/>
                    </a:moveTo>
                    <a:lnTo>
                      <a:pt x="178" y="321"/>
                    </a:lnTo>
                    <a:lnTo>
                      <a:pt x="178" y="321"/>
                    </a:lnTo>
                    <a:lnTo>
                      <a:pt x="178" y="321"/>
                    </a:lnTo>
                    <a:lnTo>
                      <a:pt x="178" y="322"/>
                    </a:lnTo>
                    <a:lnTo>
                      <a:pt x="178" y="322"/>
                    </a:lnTo>
                    <a:lnTo>
                      <a:pt x="178" y="322"/>
                    </a:lnTo>
                    <a:lnTo>
                      <a:pt x="178" y="323"/>
                    </a:lnTo>
                    <a:lnTo>
                      <a:pt x="178" y="323"/>
                    </a:lnTo>
                    <a:lnTo>
                      <a:pt x="178" y="325"/>
                    </a:lnTo>
                    <a:lnTo>
                      <a:pt x="178" y="325"/>
                    </a:lnTo>
                    <a:lnTo>
                      <a:pt x="177" y="325"/>
                    </a:lnTo>
                    <a:lnTo>
                      <a:pt x="177" y="326"/>
                    </a:lnTo>
                    <a:lnTo>
                      <a:pt x="177" y="326"/>
                    </a:lnTo>
                    <a:lnTo>
                      <a:pt x="176" y="327"/>
                    </a:lnTo>
                    <a:lnTo>
                      <a:pt x="176" y="327"/>
                    </a:lnTo>
                    <a:lnTo>
                      <a:pt x="176" y="327"/>
                    </a:lnTo>
                    <a:lnTo>
                      <a:pt x="174" y="328"/>
                    </a:lnTo>
                    <a:lnTo>
                      <a:pt x="174" y="328"/>
                    </a:lnTo>
                    <a:lnTo>
                      <a:pt x="173" y="329"/>
                    </a:lnTo>
                    <a:lnTo>
                      <a:pt x="173" y="329"/>
                    </a:lnTo>
                    <a:lnTo>
                      <a:pt x="172" y="331"/>
                    </a:lnTo>
                    <a:lnTo>
                      <a:pt x="172" y="331"/>
                    </a:lnTo>
                    <a:lnTo>
                      <a:pt x="171" y="331"/>
                    </a:lnTo>
                    <a:lnTo>
                      <a:pt x="171" y="332"/>
                    </a:lnTo>
                    <a:lnTo>
                      <a:pt x="170" y="332"/>
                    </a:lnTo>
                    <a:lnTo>
                      <a:pt x="169" y="333"/>
                    </a:lnTo>
                    <a:lnTo>
                      <a:pt x="169" y="333"/>
                    </a:lnTo>
                    <a:lnTo>
                      <a:pt x="167" y="333"/>
                    </a:lnTo>
                    <a:lnTo>
                      <a:pt x="166" y="334"/>
                    </a:lnTo>
                    <a:lnTo>
                      <a:pt x="166" y="334"/>
                    </a:lnTo>
                    <a:lnTo>
                      <a:pt x="165" y="335"/>
                    </a:lnTo>
                    <a:lnTo>
                      <a:pt x="164" y="335"/>
                    </a:lnTo>
                    <a:lnTo>
                      <a:pt x="163" y="335"/>
                    </a:lnTo>
                    <a:lnTo>
                      <a:pt x="161" y="337"/>
                    </a:lnTo>
                    <a:lnTo>
                      <a:pt x="161" y="337"/>
                    </a:lnTo>
                    <a:lnTo>
                      <a:pt x="160" y="337"/>
                    </a:lnTo>
                    <a:lnTo>
                      <a:pt x="159" y="338"/>
                    </a:lnTo>
                    <a:lnTo>
                      <a:pt x="158" y="338"/>
                    </a:lnTo>
                    <a:lnTo>
                      <a:pt x="157" y="338"/>
                    </a:lnTo>
                    <a:lnTo>
                      <a:pt x="157" y="338"/>
                    </a:lnTo>
                    <a:lnTo>
                      <a:pt x="155" y="338"/>
                    </a:lnTo>
                    <a:lnTo>
                      <a:pt x="154" y="339"/>
                    </a:lnTo>
                    <a:lnTo>
                      <a:pt x="154" y="339"/>
                    </a:lnTo>
                    <a:lnTo>
                      <a:pt x="153" y="339"/>
                    </a:lnTo>
                    <a:lnTo>
                      <a:pt x="152" y="339"/>
                    </a:lnTo>
                    <a:lnTo>
                      <a:pt x="151" y="339"/>
                    </a:lnTo>
                    <a:lnTo>
                      <a:pt x="151" y="339"/>
                    </a:lnTo>
                    <a:lnTo>
                      <a:pt x="149" y="339"/>
                    </a:lnTo>
                    <a:lnTo>
                      <a:pt x="148" y="339"/>
                    </a:lnTo>
                    <a:lnTo>
                      <a:pt x="148" y="339"/>
                    </a:lnTo>
                    <a:lnTo>
                      <a:pt x="147" y="339"/>
                    </a:lnTo>
                    <a:lnTo>
                      <a:pt x="147" y="339"/>
                    </a:lnTo>
                    <a:lnTo>
                      <a:pt x="146" y="339"/>
                    </a:lnTo>
                    <a:lnTo>
                      <a:pt x="146" y="339"/>
                    </a:lnTo>
                    <a:lnTo>
                      <a:pt x="145" y="339"/>
                    </a:lnTo>
                    <a:lnTo>
                      <a:pt x="145" y="339"/>
                    </a:lnTo>
                    <a:lnTo>
                      <a:pt x="143" y="339"/>
                    </a:lnTo>
                    <a:lnTo>
                      <a:pt x="143" y="339"/>
                    </a:lnTo>
                    <a:lnTo>
                      <a:pt x="143" y="339"/>
                    </a:lnTo>
                    <a:lnTo>
                      <a:pt x="142" y="338"/>
                    </a:lnTo>
                    <a:lnTo>
                      <a:pt x="142" y="338"/>
                    </a:lnTo>
                    <a:lnTo>
                      <a:pt x="142" y="338"/>
                    </a:lnTo>
                    <a:lnTo>
                      <a:pt x="141" y="338"/>
                    </a:lnTo>
                    <a:lnTo>
                      <a:pt x="141" y="337"/>
                    </a:lnTo>
                    <a:lnTo>
                      <a:pt x="141" y="3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19" name="Freeform 39"/>
              <p:cNvSpPr>
                <a:spLocks noEditPoints="1"/>
              </p:cNvSpPr>
              <p:nvPr/>
            </p:nvSpPr>
            <p:spPr bwMode="auto">
              <a:xfrm>
                <a:off x="6151564" y="4546601"/>
                <a:ext cx="184150" cy="538163"/>
              </a:xfrm>
              <a:custGeom>
                <a:avLst/>
                <a:gdLst>
                  <a:gd name="T0" fmla="*/ 0 w 116"/>
                  <a:gd name="T1" fmla="*/ 18 h 339"/>
                  <a:gd name="T2" fmla="*/ 0 w 116"/>
                  <a:gd name="T3" fmla="*/ 17 h 339"/>
                  <a:gd name="T4" fmla="*/ 1 w 116"/>
                  <a:gd name="T5" fmla="*/ 14 h 339"/>
                  <a:gd name="T6" fmla="*/ 2 w 116"/>
                  <a:gd name="T7" fmla="*/ 12 h 339"/>
                  <a:gd name="T8" fmla="*/ 5 w 116"/>
                  <a:gd name="T9" fmla="*/ 11 h 339"/>
                  <a:gd name="T10" fmla="*/ 7 w 116"/>
                  <a:gd name="T11" fmla="*/ 8 h 339"/>
                  <a:gd name="T12" fmla="*/ 11 w 116"/>
                  <a:gd name="T13" fmla="*/ 6 h 339"/>
                  <a:gd name="T14" fmla="*/ 14 w 116"/>
                  <a:gd name="T15" fmla="*/ 5 h 339"/>
                  <a:gd name="T16" fmla="*/ 18 w 116"/>
                  <a:gd name="T17" fmla="*/ 2 h 339"/>
                  <a:gd name="T18" fmla="*/ 21 w 116"/>
                  <a:gd name="T19" fmla="*/ 1 h 339"/>
                  <a:gd name="T20" fmla="*/ 25 w 116"/>
                  <a:gd name="T21" fmla="*/ 1 h 339"/>
                  <a:gd name="T22" fmla="*/ 29 w 116"/>
                  <a:gd name="T23" fmla="*/ 0 h 339"/>
                  <a:gd name="T24" fmla="*/ 31 w 116"/>
                  <a:gd name="T25" fmla="*/ 0 h 339"/>
                  <a:gd name="T26" fmla="*/ 33 w 116"/>
                  <a:gd name="T27" fmla="*/ 1 h 339"/>
                  <a:gd name="T28" fmla="*/ 36 w 116"/>
                  <a:gd name="T29" fmla="*/ 1 h 339"/>
                  <a:gd name="T30" fmla="*/ 37 w 116"/>
                  <a:gd name="T31" fmla="*/ 2 h 339"/>
                  <a:gd name="T32" fmla="*/ 116 w 116"/>
                  <a:gd name="T33" fmla="*/ 322 h 339"/>
                  <a:gd name="T34" fmla="*/ 74 w 116"/>
                  <a:gd name="T35" fmla="*/ 314 h 339"/>
                  <a:gd name="T36" fmla="*/ 67 w 116"/>
                  <a:gd name="T37" fmla="*/ 277 h 339"/>
                  <a:gd name="T38" fmla="*/ 56 w 116"/>
                  <a:gd name="T39" fmla="*/ 232 h 339"/>
                  <a:gd name="T40" fmla="*/ 45 w 116"/>
                  <a:gd name="T41" fmla="*/ 184 h 339"/>
                  <a:gd name="T42" fmla="*/ 33 w 116"/>
                  <a:gd name="T43" fmla="*/ 136 h 339"/>
                  <a:gd name="T44" fmla="*/ 21 w 116"/>
                  <a:gd name="T45" fmla="*/ 91 h 339"/>
                  <a:gd name="T46" fmla="*/ 11 w 116"/>
                  <a:gd name="T47" fmla="*/ 52 h 339"/>
                  <a:gd name="T48" fmla="*/ 2 w 116"/>
                  <a:gd name="T49" fmla="*/ 24 h 339"/>
                  <a:gd name="T50" fmla="*/ 40 w 116"/>
                  <a:gd name="T51" fmla="*/ 14 h 339"/>
                  <a:gd name="T52" fmla="*/ 50 w 116"/>
                  <a:gd name="T53" fmla="*/ 46 h 339"/>
                  <a:gd name="T54" fmla="*/ 61 w 116"/>
                  <a:gd name="T55" fmla="*/ 87 h 339"/>
                  <a:gd name="T56" fmla="*/ 73 w 116"/>
                  <a:gd name="T57" fmla="*/ 132 h 339"/>
                  <a:gd name="T58" fmla="*/ 85 w 116"/>
                  <a:gd name="T59" fmla="*/ 181 h 339"/>
                  <a:gd name="T60" fmla="*/ 97 w 116"/>
                  <a:gd name="T61" fmla="*/ 229 h 339"/>
                  <a:gd name="T62" fmla="*/ 106 w 116"/>
                  <a:gd name="T63" fmla="*/ 272 h 339"/>
                  <a:gd name="T64" fmla="*/ 113 w 116"/>
                  <a:gd name="T65" fmla="*/ 308 h 339"/>
                  <a:gd name="T66" fmla="*/ 79 w 116"/>
                  <a:gd name="T67" fmla="*/ 337 h 339"/>
                  <a:gd name="T68" fmla="*/ 116 w 116"/>
                  <a:gd name="T69" fmla="*/ 323 h 339"/>
                  <a:gd name="T70" fmla="*/ 114 w 116"/>
                  <a:gd name="T71" fmla="*/ 325 h 339"/>
                  <a:gd name="T72" fmla="*/ 113 w 116"/>
                  <a:gd name="T73" fmla="*/ 327 h 339"/>
                  <a:gd name="T74" fmla="*/ 112 w 116"/>
                  <a:gd name="T75" fmla="*/ 329 h 339"/>
                  <a:gd name="T76" fmla="*/ 110 w 116"/>
                  <a:gd name="T77" fmla="*/ 331 h 339"/>
                  <a:gd name="T78" fmla="*/ 106 w 116"/>
                  <a:gd name="T79" fmla="*/ 333 h 339"/>
                  <a:gd name="T80" fmla="*/ 103 w 116"/>
                  <a:gd name="T81" fmla="*/ 334 h 339"/>
                  <a:gd name="T82" fmla="*/ 99 w 116"/>
                  <a:gd name="T83" fmla="*/ 337 h 339"/>
                  <a:gd name="T84" fmla="*/ 95 w 116"/>
                  <a:gd name="T85" fmla="*/ 338 h 339"/>
                  <a:gd name="T86" fmla="*/ 92 w 116"/>
                  <a:gd name="T87" fmla="*/ 339 h 339"/>
                  <a:gd name="T88" fmla="*/ 88 w 116"/>
                  <a:gd name="T89" fmla="*/ 339 h 339"/>
                  <a:gd name="T90" fmla="*/ 86 w 116"/>
                  <a:gd name="T91" fmla="*/ 339 h 339"/>
                  <a:gd name="T92" fmla="*/ 82 w 116"/>
                  <a:gd name="T93" fmla="*/ 339 h 339"/>
                  <a:gd name="T94" fmla="*/ 81 w 116"/>
                  <a:gd name="T95" fmla="*/ 339 h 339"/>
                  <a:gd name="T96" fmla="*/ 79 w 116"/>
                  <a:gd name="T97" fmla="*/ 338 h 339"/>
                  <a:gd name="T98" fmla="*/ 79 w 116"/>
                  <a:gd name="T99" fmla="*/ 337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6" h="339">
                    <a:moveTo>
                      <a:pt x="37" y="3"/>
                    </a:moveTo>
                    <a:lnTo>
                      <a:pt x="0" y="19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1" y="15"/>
                    </a:lnTo>
                    <a:lnTo>
                      <a:pt x="1" y="14"/>
                    </a:lnTo>
                    <a:lnTo>
                      <a:pt x="1" y="14"/>
                    </a:lnTo>
                    <a:lnTo>
                      <a:pt x="1" y="13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2" y="12"/>
                    </a:lnTo>
                    <a:lnTo>
                      <a:pt x="3" y="12"/>
                    </a:lnTo>
                    <a:lnTo>
                      <a:pt x="3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8" y="7"/>
                    </a:lnTo>
                    <a:lnTo>
                      <a:pt x="9" y="7"/>
                    </a:lnTo>
                    <a:lnTo>
                      <a:pt x="9" y="7"/>
                    </a:lnTo>
                    <a:lnTo>
                      <a:pt x="11" y="6"/>
                    </a:lnTo>
                    <a:lnTo>
                      <a:pt x="12" y="6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4" y="5"/>
                    </a:lnTo>
                    <a:lnTo>
                      <a:pt x="15" y="3"/>
                    </a:lnTo>
                    <a:lnTo>
                      <a:pt x="17" y="3"/>
                    </a:lnTo>
                    <a:lnTo>
                      <a:pt x="17" y="3"/>
                    </a:lnTo>
                    <a:lnTo>
                      <a:pt x="18" y="2"/>
                    </a:lnTo>
                    <a:lnTo>
                      <a:pt x="19" y="2"/>
                    </a:lnTo>
                    <a:lnTo>
                      <a:pt x="20" y="2"/>
                    </a:lnTo>
                    <a:lnTo>
                      <a:pt x="21" y="2"/>
                    </a:lnTo>
                    <a:lnTo>
                      <a:pt x="21" y="1"/>
                    </a:lnTo>
                    <a:lnTo>
                      <a:pt x="23" y="1"/>
                    </a:lnTo>
                    <a:lnTo>
                      <a:pt x="24" y="1"/>
                    </a:lnTo>
                    <a:lnTo>
                      <a:pt x="25" y="1"/>
                    </a:lnTo>
                    <a:lnTo>
                      <a:pt x="25" y="1"/>
                    </a:lnTo>
                    <a:lnTo>
                      <a:pt x="26" y="1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29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3" y="0"/>
                    </a:lnTo>
                    <a:lnTo>
                      <a:pt x="33" y="1"/>
                    </a:lnTo>
                    <a:lnTo>
                      <a:pt x="35" y="1"/>
                    </a:lnTo>
                    <a:lnTo>
                      <a:pt x="35" y="1"/>
                    </a:lnTo>
                    <a:lnTo>
                      <a:pt x="36" y="1"/>
                    </a:lnTo>
                    <a:lnTo>
                      <a:pt x="36" y="1"/>
                    </a:lnTo>
                    <a:lnTo>
                      <a:pt x="36" y="1"/>
                    </a:lnTo>
                    <a:lnTo>
                      <a:pt x="37" y="2"/>
                    </a:lnTo>
                    <a:lnTo>
                      <a:pt x="37" y="2"/>
                    </a:lnTo>
                    <a:lnTo>
                      <a:pt x="37" y="2"/>
                    </a:lnTo>
                    <a:lnTo>
                      <a:pt x="37" y="2"/>
                    </a:lnTo>
                    <a:lnTo>
                      <a:pt x="37" y="3"/>
                    </a:lnTo>
                    <a:lnTo>
                      <a:pt x="37" y="3"/>
                    </a:lnTo>
                    <a:close/>
                    <a:moveTo>
                      <a:pt x="116" y="322"/>
                    </a:moveTo>
                    <a:lnTo>
                      <a:pt x="79" y="337"/>
                    </a:lnTo>
                    <a:lnTo>
                      <a:pt x="77" y="329"/>
                    </a:lnTo>
                    <a:lnTo>
                      <a:pt x="76" y="322"/>
                    </a:lnTo>
                    <a:lnTo>
                      <a:pt x="74" y="314"/>
                    </a:lnTo>
                    <a:lnTo>
                      <a:pt x="73" y="306"/>
                    </a:lnTo>
                    <a:lnTo>
                      <a:pt x="70" y="296"/>
                    </a:lnTo>
                    <a:lnTo>
                      <a:pt x="69" y="286"/>
                    </a:lnTo>
                    <a:lnTo>
                      <a:pt x="67" y="277"/>
                    </a:lnTo>
                    <a:lnTo>
                      <a:pt x="64" y="266"/>
                    </a:lnTo>
                    <a:lnTo>
                      <a:pt x="62" y="255"/>
                    </a:lnTo>
                    <a:lnTo>
                      <a:pt x="60" y="243"/>
                    </a:lnTo>
                    <a:lnTo>
                      <a:pt x="56" y="232"/>
                    </a:lnTo>
                    <a:lnTo>
                      <a:pt x="54" y="220"/>
                    </a:lnTo>
                    <a:lnTo>
                      <a:pt x="51" y="208"/>
                    </a:lnTo>
                    <a:lnTo>
                      <a:pt x="48" y="196"/>
                    </a:lnTo>
                    <a:lnTo>
                      <a:pt x="45" y="184"/>
                    </a:lnTo>
                    <a:lnTo>
                      <a:pt x="42" y="172"/>
                    </a:lnTo>
                    <a:lnTo>
                      <a:pt x="39" y="160"/>
                    </a:lnTo>
                    <a:lnTo>
                      <a:pt x="36" y="148"/>
                    </a:lnTo>
                    <a:lnTo>
                      <a:pt x="33" y="136"/>
                    </a:lnTo>
                    <a:lnTo>
                      <a:pt x="30" y="124"/>
                    </a:lnTo>
                    <a:lnTo>
                      <a:pt x="27" y="113"/>
                    </a:lnTo>
                    <a:lnTo>
                      <a:pt x="24" y="101"/>
                    </a:lnTo>
                    <a:lnTo>
                      <a:pt x="21" y="91"/>
                    </a:lnTo>
                    <a:lnTo>
                      <a:pt x="19" y="81"/>
                    </a:lnTo>
                    <a:lnTo>
                      <a:pt x="15" y="70"/>
                    </a:lnTo>
                    <a:lnTo>
                      <a:pt x="13" y="62"/>
                    </a:lnTo>
                    <a:lnTo>
                      <a:pt x="11" y="52"/>
                    </a:lnTo>
                    <a:lnTo>
                      <a:pt x="8" y="44"/>
                    </a:lnTo>
                    <a:lnTo>
                      <a:pt x="6" y="37"/>
                    </a:lnTo>
                    <a:lnTo>
                      <a:pt x="3" y="30"/>
                    </a:lnTo>
                    <a:lnTo>
                      <a:pt x="2" y="24"/>
                    </a:lnTo>
                    <a:lnTo>
                      <a:pt x="0" y="19"/>
                    </a:lnTo>
                    <a:lnTo>
                      <a:pt x="37" y="3"/>
                    </a:lnTo>
                    <a:lnTo>
                      <a:pt x="39" y="8"/>
                    </a:lnTo>
                    <a:lnTo>
                      <a:pt x="40" y="14"/>
                    </a:lnTo>
                    <a:lnTo>
                      <a:pt x="43" y="21"/>
                    </a:lnTo>
                    <a:lnTo>
                      <a:pt x="45" y="30"/>
                    </a:lnTo>
                    <a:lnTo>
                      <a:pt x="48" y="37"/>
                    </a:lnTo>
                    <a:lnTo>
                      <a:pt x="50" y="46"/>
                    </a:lnTo>
                    <a:lnTo>
                      <a:pt x="52" y="56"/>
                    </a:lnTo>
                    <a:lnTo>
                      <a:pt x="56" y="66"/>
                    </a:lnTo>
                    <a:lnTo>
                      <a:pt x="58" y="76"/>
                    </a:lnTo>
                    <a:lnTo>
                      <a:pt x="61" y="87"/>
                    </a:lnTo>
                    <a:lnTo>
                      <a:pt x="64" y="98"/>
                    </a:lnTo>
                    <a:lnTo>
                      <a:pt x="67" y="110"/>
                    </a:lnTo>
                    <a:lnTo>
                      <a:pt x="70" y="120"/>
                    </a:lnTo>
                    <a:lnTo>
                      <a:pt x="73" y="132"/>
                    </a:lnTo>
                    <a:lnTo>
                      <a:pt x="76" y="144"/>
                    </a:lnTo>
                    <a:lnTo>
                      <a:pt x="79" y="157"/>
                    </a:lnTo>
                    <a:lnTo>
                      <a:pt x="82" y="169"/>
                    </a:lnTo>
                    <a:lnTo>
                      <a:pt x="85" y="181"/>
                    </a:lnTo>
                    <a:lnTo>
                      <a:pt x="88" y="193"/>
                    </a:lnTo>
                    <a:lnTo>
                      <a:pt x="91" y="205"/>
                    </a:lnTo>
                    <a:lnTo>
                      <a:pt x="93" y="217"/>
                    </a:lnTo>
                    <a:lnTo>
                      <a:pt x="97" y="229"/>
                    </a:lnTo>
                    <a:lnTo>
                      <a:pt x="99" y="240"/>
                    </a:lnTo>
                    <a:lnTo>
                      <a:pt x="101" y="251"/>
                    </a:lnTo>
                    <a:lnTo>
                      <a:pt x="104" y="261"/>
                    </a:lnTo>
                    <a:lnTo>
                      <a:pt x="106" y="272"/>
                    </a:lnTo>
                    <a:lnTo>
                      <a:pt x="109" y="282"/>
                    </a:lnTo>
                    <a:lnTo>
                      <a:pt x="110" y="291"/>
                    </a:lnTo>
                    <a:lnTo>
                      <a:pt x="112" y="300"/>
                    </a:lnTo>
                    <a:lnTo>
                      <a:pt x="113" y="308"/>
                    </a:lnTo>
                    <a:lnTo>
                      <a:pt x="114" y="315"/>
                    </a:lnTo>
                    <a:lnTo>
                      <a:pt x="116" y="322"/>
                    </a:lnTo>
                    <a:lnTo>
                      <a:pt x="116" y="322"/>
                    </a:lnTo>
                    <a:close/>
                    <a:moveTo>
                      <a:pt x="79" y="337"/>
                    </a:moveTo>
                    <a:lnTo>
                      <a:pt x="116" y="322"/>
                    </a:lnTo>
                    <a:lnTo>
                      <a:pt x="116" y="322"/>
                    </a:lnTo>
                    <a:lnTo>
                      <a:pt x="116" y="322"/>
                    </a:lnTo>
                    <a:lnTo>
                      <a:pt x="116" y="323"/>
                    </a:lnTo>
                    <a:lnTo>
                      <a:pt x="116" y="323"/>
                    </a:lnTo>
                    <a:lnTo>
                      <a:pt x="116" y="323"/>
                    </a:lnTo>
                    <a:lnTo>
                      <a:pt x="116" y="325"/>
                    </a:lnTo>
                    <a:lnTo>
                      <a:pt x="114" y="325"/>
                    </a:lnTo>
                    <a:lnTo>
                      <a:pt x="114" y="326"/>
                    </a:lnTo>
                    <a:lnTo>
                      <a:pt x="114" y="326"/>
                    </a:lnTo>
                    <a:lnTo>
                      <a:pt x="114" y="326"/>
                    </a:lnTo>
                    <a:lnTo>
                      <a:pt x="113" y="327"/>
                    </a:lnTo>
                    <a:lnTo>
                      <a:pt x="113" y="327"/>
                    </a:lnTo>
                    <a:lnTo>
                      <a:pt x="112" y="328"/>
                    </a:lnTo>
                    <a:lnTo>
                      <a:pt x="112" y="328"/>
                    </a:lnTo>
                    <a:lnTo>
                      <a:pt x="112" y="329"/>
                    </a:lnTo>
                    <a:lnTo>
                      <a:pt x="111" y="329"/>
                    </a:lnTo>
                    <a:lnTo>
                      <a:pt x="111" y="329"/>
                    </a:lnTo>
                    <a:lnTo>
                      <a:pt x="110" y="331"/>
                    </a:lnTo>
                    <a:lnTo>
                      <a:pt x="110" y="331"/>
                    </a:lnTo>
                    <a:lnTo>
                      <a:pt x="109" y="332"/>
                    </a:lnTo>
                    <a:lnTo>
                      <a:pt x="107" y="332"/>
                    </a:lnTo>
                    <a:lnTo>
                      <a:pt x="107" y="333"/>
                    </a:lnTo>
                    <a:lnTo>
                      <a:pt x="106" y="333"/>
                    </a:lnTo>
                    <a:lnTo>
                      <a:pt x="105" y="333"/>
                    </a:lnTo>
                    <a:lnTo>
                      <a:pt x="105" y="334"/>
                    </a:lnTo>
                    <a:lnTo>
                      <a:pt x="104" y="334"/>
                    </a:lnTo>
                    <a:lnTo>
                      <a:pt x="103" y="334"/>
                    </a:lnTo>
                    <a:lnTo>
                      <a:pt x="103" y="335"/>
                    </a:lnTo>
                    <a:lnTo>
                      <a:pt x="101" y="335"/>
                    </a:lnTo>
                    <a:lnTo>
                      <a:pt x="100" y="337"/>
                    </a:lnTo>
                    <a:lnTo>
                      <a:pt x="99" y="337"/>
                    </a:lnTo>
                    <a:lnTo>
                      <a:pt x="98" y="337"/>
                    </a:lnTo>
                    <a:lnTo>
                      <a:pt x="98" y="337"/>
                    </a:lnTo>
                    <a:lnTo>
                      <a:pt x="97" y="338"/>
                    </a:lnTo>
                    <a:lnTo>
                      <a:pt x="95" y="338"/>
                    </a:lnTo>
                    <a:lnTo>
                      <a:pt x="94" y="338"/>
                    </a:lnTo>
                    <a:lnTo>
                      <a:pt x="93" y="338"/>
                    </a:lnTo>
                    <a:lnTo>
                      <a:pt x="93" y="339"/>
                    </a:lnTo>
                    <a:lnTo>
                      <a:pt x="92" y="339"/>
                    </a:lnTo>
                    <a:lnTo>
                      <a:pt x="91" y="339"/>
                    </a:lnTo>
                    <a:lnTo>
                      <a:pt x="91" y="339"/>
                    </a:lnTo>
                    <a:lnTo>
                      <a:pt x="89" y="339"/>
                    </a:lnTo>
                    <a:lnTo>
                      <a:pt x="88" y="339"/>
                    </a:lnTo>
                    <a:lnTo>
                      <a:pt x="87" y="339"/>
                    </a:lnTo>
                    <a:lnTo>
                      <a:pt x="87" y="339"/>
                    </a:lnTo>
                    <a:lnTo>
                      <a:pt x="86" y="339"/>
                    </a:lnTo>
                    <a:lnTo>
                      <a:pt x="86" y="339"/>
                    </a:lnTo>
                    <a:lnTo>
                      <a:pt x="85" y="339"/>
                    </a:lnTo>
                    <a:lnTo>
                      <a:pt x="83" y="339"/>
                    </a:lnTo>
                    <a:lnTo>
                      <a:pt x="83" y="339"/>
                    </a:lnTo>
                    <a:lnTo>
                      <a:pt x="82" y="339"/>
                    </a:lnTo>
                    <a:lnTo>
                      <a:pt x="82" y="339"/>
                    </a:lnTo>
                    <a:lnTo>
                      <a:pt x="82" y="339"/>
                    </a:lnTo>
                    <a:lnTo>
                      <a:pt x="81" y="339"/>
                    </a:lnTo>
                    <a:lnTo>
                      <a:pt x="81" y="339"/>
                    </a:lnTo>
                    <a:lnTo>
                      <a:pt x="80" y="339"/>
                    </a:lnTo>
                    <a:lnTo>
                      <a:pt x="80" y="338"/>
                    </a:lnTo>
                    <a:lnTo>
                      <a:pt x="80" y="338"/>
                    </a:lnTo>
                    <a:lnTo>
                      <a:pt x="79" y="338"/>
                    </a:lnTo>
                    <a:lnTo>
                      <a:pt x="79" y="338"/>
                    </a:lnTo>
                    <a:lnTo>
                      <a:pt x="79" y="337"/>
                    </a:lnTo>
                    <a:lnTo>
                      <a:pt x="79" y="337"/>
                    </a:lnTo>
                    <a:lnTo>
                      <a:pt x="79" y="337"/>
                    </a:lnTo>
                    <a:lnTo>
                      <a:pt x="79" y="3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0" name="Freeform 40"/>
              <p:cNvSpPr>
                <a:spLocks noEditPoints="1"/>
              </p:cNvSpPr>
              <p:nvPr/>
            </p:nvSpPr>
            <p:spPr bwMode="auto">
              <a:xfrm>
                <a:off x="5918201" y="4548189"/>
                <a:ext cx="136525" cy="536575"/>
              </a:xfrm>
              <a:custGeom>
                <a:avLst/>
                <a:gdLst>
                  <a:gd name="T0" fmla="*/ 0 w 86"/>
                  <a:gd name="T1" fmla="*/ 18 h 338"/>
                  <a:gd name="T2" fmla="*/ 0 w 86"/>
                  <a:gd name="T3" fmla="*/ 16 h 338"/>
                  <a:gd name="T4" fmla="*/ 1 w 86"/>
                  <a:gd name="T5" fmla="*/ 14 h 338"/>
                  <a:gd name="T6" fmla="*/ 2 w 86"/>
                  <a:gd name="T7" fmla="*/ 12 h 338"/>
                  <a:gd name="T8" fmla="*/ 5 w 86"/>
                  <a:gd name="T9" fmla="*/ 10 h 338"/>
                  <a:gd name="T10" fmla="*/ 7 w 86"/>
                  <a:gd name="T11" fmla="*/ 8 h 338"/>
                  <a:gd name="T12" fmla="*/ 11 w 86"/>
                  <a:gd name="T13" fmla="*/ 6 h 338"/>
                  <a:gd name="T14" fmla="*/ 14 w 86"/>
                  <a:gd name="T15" fmla="*/ 5 h 338"/>
                  <a:gd name="T16" fmla="*/ 18 w 86"/>
                  <a:gd name="T17" fmla="*/ 2 h 338"/>
                  <a:gd name="T18" fmla="*/ 22 w 86"/>
                  <a:gd name="T19" fmla="*/ 1 h 338"/>
                  <a:gd name="T20" fmla="*/ 25 w 86"/>
                  <a:gd name="T21" fmla="*/ 1 h 338"/>
                  <a:gd name="T22" fmla="*/ 29 w 86"/>
                  <a:gd name="T23" fmla="*/ 0 h 338"/>
                  <a:gd name="T24" fmla="*/ 31 w 86"/>
                  <a:gd name="T25" fmla="*/ 0 h 338"/>
                  <a:gd name="T26" fmla="*/ 34 w 86"/>
                  <a:gd name="T27" fmla="*/ 0 h 338"/>
                  <a:gd name="T28" fmla="*/ 36 w 86"/>
                  <a:gd name="T29" fmla="*/ 1 h 338"/>
                  <a:gd name="T30" fmla="*/ 37 w 86"/>
                  <a:gd name="T31" fmla="*/ 2 h 338"/>
                  <a:gd name="T32" fmla="*/ 86 w 86"/>
                  <a:gd name="T33" fmla="*/ 320 h 338"/>
                  <a:gd name="T34" fmla="*/ 45 w 86"/>
                  <a:gd name="T35" fmla="*/ 312 h 338"/>
                  <a:gd name="T36" fmla="*/ 41 w 86"/>
                  <a:gd name="T37" fmla="*/ 275 h 338"/>
                  <a:gd name="T38" fmla="*/ 35 w 86"/>
                  <a:gd name="T39" fmla="*/ 231 h 338"/>
                  <a:gd name="T40" fmla="*/ 29 w 86"/>
                  <a:gd name="T41" fmla="*/ 183 h 338"/>
                  <a:gd name="T42" fmla="*/ 22 w 86"/>
                  <a:gd name="T43" fmla="*/ 135 h 338"/>
                  <a:gd name="T44" fmla="*/ 16 w 86"/>
                  <a:gd name="T45" fmla="*/ 91 h 338"/>
                  <a:gd name="T46" fmla="*/ 8 w 86"/>
                  <a:gd name="T47" fmla="*/ 53 h 338"/>
                  <a:gd name="T48" fmla="*/ 1 w 86"/>
                  <a:gd name="T49" fmla="*/ 24 h 338"/>
                  <a:gd name="T50" fmla="*/ 41 w 86"/>
                  <a:gd name="T51" fmla="*/ 14 h 338"/>
                  <a:gd name="T52" fmla="*/ 48 w 86"/>
                  <a:gd name="T53" fmla="*/ 47 h 338"/>
                  <a:gd name="T54" fmla="*/ 54 w 86"/>
                  <a:gd name="T55" fmla="*/ 87 h 338"/>
                  <a:gd name="T56" fmla="*/ 61 w 86"/>
                  <a:gd name="T57" fmla="*/ 133 h 338"/>
                  <a:gd name="T58" fmla="*/ 68 w 86"/>
                  <a:gd name="T59" fmla="*/ 180 h 338"/>
                  <a:gd name="T60" fmla="*/ 74 w 86"/>
                  <a:gd name="T61" fmla="*/ 228 h 338"/>
                  <a:gd name="T62" fmla="*/ 79 w 86"/>
                  <a:gd name="T63" fmla="*/ 270 h 338"/>
                  <a:gd name="T64" fmla="*/ 84 w 86"/>
                  <a:gd name="T65" fmla="*/ 306 h 338"/>
                  <a:gd name="T66" fmla="*/ 49 w 86"/>
                  <a:gd name="T67" fmla="*/ 334 h 338"/>
                  <a:gd name="T68" fmla="*/ 86 w 86"/>
                  <a:gd name="T69" fmla="*/ 321 h 338"/>
                  <a:gd name="T70" fmla="*/ 86 w 86"/>
                  <a:gd name="T71" fmla="*/ 322 h 338"/>
                  <a:gd name="T72" fmla="*/ 84 w 86"/>
                  <a:gd name="T73" fmla="*/ 325 h 338"/>
                  <a:gd name="T74" fmla="*/ 82 w 86"/>
                  <a:gd name="T75" fmla="*/ 327 h 338"/>
                  <a:gd name="T76" fmla="*/ 80 w 86"/>
                  <a:gd name="T77" fmla="*/ 328 h 338"/>
                  <a:gd name="T78" fmla="*/ 76 w 86"/>
                  <a:gd name="T79" fmla="*/ 331 h 338"/>
                  <a:gd name="T80" fmla="*/ 74 w 86"/>
                  <a:gd name="T81" fmla="*/ 333 h 338"/>
                  <a:gd name="T82" fmla="*/ 69 w 86"/>
                  <a:gd name="T83" fmla="*/ 334 h 338"/>
                  <a:gd name="T84" fmla="*/ 66 w 86"/>
                  <a:gd name="T85" fmla="*/ 336 h 338"/>
                  <a:gd name="T86" fmla="*/ 62 w 86"/>
                  <a:gd name="T87" fmla="*/ 337 h 338"/>
                  <a:gd name="T88" fmla="*/ 59 w 86"/>
                  <a:gd name="T89" fmla="*/ 337 h 338"/>
                  <a:gd name="T90" fmla="*/ 56 w 86"/>
                  <a:gd name="T91" fmla="*/ 338 h 338"/>
                  <a:gd name="T92" fmla="*/ 54 w 86"/>
                  <a:gd name="T93" fmla="*/ 337 h 338"/>
                  <a:gd name="T94" fmla="*/ 51 w 86"/>
                  <a:gd name="T95" fmla="*/ 337 h 338"/>
                  <a:gd name="T96" fmla="*/ 50 w 86"/>
                  <a:gd name="T97" fmla="*/ 336 h 338"/>
                  <a:gd name="T98" fmla="*/ 49 w 86"/>
                  <a:gd name="T99" fmla="*/ 334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86" h="338">
                    <a:moveTo>
                      <a:pt x="37" y="4"/>
                    </a:moveTo>
                    <a:lnTo>
                      <a:pt x="0" y="19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4"/>
                    </a:lnTo>
                    <a:lnTo>
                      <a:pt x="1" y="14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2" y="13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6" y="10"/>
                    </a:lnTo>
                    <a:lnTo>
                      <a:pt x="6" y="8"/>
                    </a:lnTo>
                    <a:lnTo>
                      <a:pt x="7" y="8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10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2" y="5"/>
                    </a:lnTo>
                    <a:lnTo>
                      <a:pt x="13" y="5"/>
                    </a:lnTo>
                    <a:lnTo>
                      <a:pt x="14" y="5"/>
                    </a:lnTo>
                    <a:lnTo>
                      <a:pt x="14" y="4"/>
                    </a:lnTo>
                    <a:lnTo>
                      <a:pt x="16" y="4"/>
                    </a:lnTo>
                    <a:lnTo>
                      <a:pt x="17" y="4"/>
                    </a:lnTo>
                    <a:lnTo>
                      <a:pt x="18" y="2"/>
                    </a:lnTo>
                    <a:lnTo>
                      <a:pt x="19" y="2"/>
                    </a:lnTo>
                    <a:lnTo>
                      <a:pt x="19" y="2"/>
                    </a:lnTo>
                    <a:lnTo>
                      <a:pt x="20" y="1"/>
                    </a:lnTo>
                    <a:lnTo>
                      <a:pt x="22" y="1"/>
                    </a:lnTo>
                    <a:lnTo>
                      <a:pt x="23" y="1"/>
                    </a:lnTo>
                    <a:lnTo>
                      <a:pt x="23" y="1"/>
                    </a:lnTo>
                    <a:lnTo>
                      <a:pt x="24" y="1"/>
                    </a:lnTo>
                    <a:lnTo>
                      <a:pt x="25" y="1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8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4" y="0"/>
                    </a:lnTo>
                    <a:lnTo>
                      <a:pt x="34" y="1"/>
                    </a:lnTo>
                    <a:lnTo>
                      <a:pt x="35" y="1"/>
                    </a:lnTo>
                    <a:lnTo>
                      <a:pt x="35" y="1"/>
                    </a:lnTo>
                    <a:lnTo>
                      <a:pt x="36" y="1"/>
                    </a:lnTo>
                    <a:lnTo>
                      <a:pt x="36" y="1"/>
                    </a:lnTo>
                    <a:lnTo>
                      <a:pt x="36" y="1"/>
                    </a:lnTo>
                    <a:lnTo>
                      <a:pt x="36" y="2"/>
                    </a:lnTo>
                    <a:lnTo>
                      <a:pt x="37" y="2"/>
                    </a:lnTo>
                    <a:lnTo>
                      <a:pt x="37" y="2"/>
                    </a:lnTo>
                    <a:lnTo>
                      <a:pt x="37" y="4"/>
                    </a:lnTo>
                    <a:lnTo>
                      <a:pt x="37" y="4"/>
                    </a:lnTo>
                    <a:close/>
                    <a:moveTo>
                      <a:pt x="86" y="320"/>
                    </a:moveTo>
                    <a:lnTo>
                      <a:pt x="49" y="334"/>
                    </a:lnTo>
                    <a:lnTo>
                      <a:pt x="48" y="327"/>
                    </a:lnTo>
                    <a:lnTo>
                      <a:pt x="47" y="320"/>
                    </a:lnTo>
                    <a:lnTo>
                      <a:pt x="45" y="312"/>
                    </a:lnTo>
                    <a:lnTo>
                      <a:pt x="44" y="303"/>
                    </a:lnTo>
                    <a:lnTo>
                      <a:pt x="43" y="294"/>
                    </a:lnTo>
                    <a:lnTo>
                      <a:pt x="42" y="284"/>
                    </a:lnTo>
                    <a:lnTo>
                      <a:pt x="41" y="275"/>
                    </a:lnTo>
                    <a:lnTo>
                      <a:pt x="39" y="264"/>
                    </a:lnTo>
                    <a:lnTo>
                      <a:pt x="38" y="253"/>
                    </a:lnTo>
                    <a:lnTo>
                      <a:pt x="36" y="241"/>
                    </a:lnTo>
                    <a:lnTo>
                      <a:pt x="35" y="231"/>
                    </a:lnTo>
                    <a:lnTo>
                      <a:pt x="34" y="219"/>
                    </a:lnTo>
                    <a:lnTo>
                      <a:pt x="32" y="207"/>
                    </a:lnTo>
                    <a:lnTo>
                      <a:pt x="30" y="195"/>
                    </a:lnTo>
                    <a:lnTo>
                      <a:pt x="29" y="183"/>
                    </a:lnTo>
                    <a:lnTo>
                      <a:pt x="28" y="171"/>
                    </a:lnTo>
                    <a:lnTo>
                      <a:pt x="25" y="159"/>
                    </a:lnTo>
                    <a:lnTo>
                      <a:pt x="24" y="147"/>
                    </a:lnTo>
                    <a:lnTo>
                      <a:pt x="22" y="135"/>
                    </a:lnTo>
                    <a:lnTo>
                      <a:pt x="20" y="123"/>
                    </a:lnTo>
                    <a:lnTo>
                      <a:pt x="19" y="112"/>
                    </a:lnTo>
                    <a:lnTo>
                      <a:pt x="17" y="102"/>
                    </a:lnTo>
                    <a:lnTo>
                      <a:pt x="16" y="91"/>
                    </a:lnTo>
                    <a:lnTo>
                      <a:pt x="13" y="80"/>
                    </a:lnTo>
                    <a:lnTo>
                      <a:pt x="12" y="71"/>
                    </a:lnTo>
                    <a:lnTo>
                      <a:pt x="10" y="61"/>
                    </a:lnTo>
                    <a:lnTo>
                      <a:pt x="8" y="53"/>
                    </a:lnTo>
                    <a:lnTo>
                      <a:pt x="7" y="44"/>
                    </a:lnTo>
                    <a:lnTo>
                      <a:pt x="5" y="37"/>
                    </a:lnTo>
                    <a:lnTo>
                      <a:pt x="4" y="30"/>
                    </a:lnTo>
                    <a:lnTo>
                      <a:pt x="1" y="24"/>
                    </a:lnTo>
                    <a:lnTo>
                      <a:pt x="0" y="19"/>
                    </a:lnTo>
                    <a:lnTo>
                      <a:pt x="37" y="4"/>
                    </a:lnTo>
                    <a:lnTo>
                      <a:pt x="38" y="8"/>
                    </a:lnTo>
                    <a:lnTo>
                      <a:pt x="41" y="14"/>
                    </a:lnTo>
                    <a:lnTo>
                      <a:pt x="42" y="22"/>
                    </a:lnTo>
                    <a:lnTo>
                      <a:pt x="44" y="30"/>
                    </a:lnTo>
                    <a:lnTo>
                      <a:pt x="45" y="37"/>
                    </a:lnTo>
                    <a:lnTo>
                      <a:pt x="48" y="47"/>
                    </a:lnTo>
                    <a:lnTo>
                      <a:pt x="49" y="56"/>
                    </a:lnTo>
                    <a:lnTo>
                      <a:pt x="51" y="66"/>
                    </a:lnTo>
                    <a:lnTo>
                      <a:pt x="53" y="76"/>
                    </a:lnTo>
                    <a:lnTo>
                      <a:pt x="54" y="87"/>
                    </a:lnTo>
                    <a:lnTo>
                      <a:pt x="56" y="98"/>
                    </a:lnTo>
                    <a:lnTo>
                      <a:pt x="57" y="109"/>
                    </a:lnTo>
                    <a:lnTo>
                      <a:pt x="60" y="121"/>
                    </a:lnTo>
                    <a:lnTo>
                      <a:pt x="61" y="133"/>
                    </a:lnTo>
                    <a:lnTo>
                      <a:pt x="63" y="145"/>
                    </a:lnTo>
                    <a:lnTo>
                      <a:pt x="65" y="156"/>
                    </a:lnTo>
                    <a:lnTo>
                      <a:pt x="66" y="168"/>
                    </a:lnTo>
                    <a:lnTo>
                      <a:pt x="68" y="180"/>
                    </a:lnTo>
                    <a:lnTo>
                      <a:pt x="69" y="192"/>
                    </a:lnTo>
                    <a:lnTo>
                      <a:pt x="71" y="204"/>
                    </a:lnTo>
                    <a:lnTo>
                      <a:pt x="72" y="216"/>
                    </a:lnTo>
                    <a:lnTo>
                      <a:pt x="74" y="228"/>
                    </a:lnTo>
                    <a:lnTo>
                      <a:pt x="75" y="239"/>
                    </a:lnTo>
                    <a:lnTo>
                      <a:pt x="76" y="250"/>
                    </a:lnTo>
                    <a:lnTo>
                      <a:pt x="78" y="260"/>
                    </a:lnTo>
                    <a:lnTo>
                      <a:pt x="79" y="270"/>
                    </a:lnTo>
                    <a:lnTo>
                      <a:pt x="80" y="281"/>
                    </a:lnTo>
                    <a:lnTo>
                      <a:pt x="81" y="289"/>
                    </a:lnTo>
                    <a:lnTo>
                      <a:pt x="82" y="297"/>
                    </a:lnTo>
                    <a:lnTo>
                      <a:pt x="84" y="306"/>
                    </a:lnTo>
                    <a:lnTo>
                      <a:pt x="85" y="313"/>
                    </a:lnTo>
                    <a:lnTo>
                      <a:pt x="86" y="320"/>
                    </a:lnTo>
                    <a:lnTo>
                      <a:pt x="86" y="320"/>
                    </a:lnTo>
                    <a:close/>
                    <a:moveTo>
                      <a:pt x="49" y="334"/>
                    </a:moveTo>
                    <a:lnTo>
                      <a:pt x="86" y="320"/>
                    </a:lnTo>
                    <a:lnTo>
                      <a:pt x="86" y="320"/>
                    </a:lnTo>
                    <a:lnTo>
                      <a:pt x="86" y="320"/>
                    </a:lnTo>
                    <a:lnTo>
                      <a:pt x="86" y="321"/>
                    </a:lnTo>
                    <a:lnTo>
                      <a:pt x="86" y="321"/>
                    </a:lnTo>
                    <a:lnTo>
                      <a:pt x="86" y="322"/>
                    </a:lnTo>
                    <a:lnTo>
                      <a:pt x="86" y="322"/>
                    </a:lnTo>
                    <a:lnTo>
                      <a:pt x="86" y="322"/>
                    </a:lnTo>
                    <a:lnTo>
                      <a:pt x="85" y="324"/>
                    </a:lnTo>
                    <a:lnTo>
                      <a:pt x="85" y="324"/>
                    </a:lnTo>
                    <a:lnTo>
                      <a:pt x="85" y="325"/>
                    </a:lnTo>
                    <a:lnTo>
                      <a:pt x="84" y="325"/>
                    </a:lnTo>
                    <a:lnTo>
                      <a:pt x="84" y="325"/>
                    </a:lnTo>
                    <a:lnTo>
                      <a:pt x="84" y="326"/>
                    </a:lnTo>
                    <a:lnTo>
                      <a:pt x="82" y="326"/>
                    </a:lnTo>
                    <a:lnTo>
                      <a:pt x="82" y="327"/>
                    </a:lnTo>
                    <a:lnTo>
                      <a:pt x="81" y="327"/>
                    </a:lnTo>
                    <a:lnTo>
                      <a:pt x="81" y="328"/>
                    </a:lnTo>
                    <a:lnTo>
                      <a:pt x="80" y="328"/>
                    </a:lnTo>
                    <a:lnTo>
                      <a:pt x="80" y="328"/>
                    </a:lnTo>
                    <a:lnTo>
                      <a:pt x="79" y="330"/>
                    </a:lnTo>
                    <a:lnTo>
                      <a:pt x="79" y="330"/>
                    </a:lnTo>
                    <a:lnTo>
                      <a:pt x="78" y="331"/>
                    </a:lnTo>
                    <a:lnTo>
                      <a:pt x="76" y="331"/>
                    </a:lnTo>
                    <a:lnTo>
                      <a:pt x="76" y="331"/>
                    </a:lnTo>
                    <a:lnTo>
                      <a:pt x="75" y="332"/>
                    </a:lnTo>
                    <a:lnTo>
                      <a:pt x="74" y="332"/>
                    </a:lnTo>
                    <a:lnTo>
                      <a:pt x="74" y="333"/>
                    </a:lnTo>
                    <a:lnTo>
                      <a:pt x="73" y="333"/>
                    </a:lnTo>
                    <a:lnTo>
                      <a:pt x="72" y="333"/>
                    </a:lnTo>
                    <a:lnTo>
                      <a:pt x="71" y="334"/>
                    </a:lnTo>
                    <a:lnTo>
                      <a:pt x="69" y="334"/>
                    </a:lnTo>
                    <a:lnTo>
                      <a:pt x="69" y="334"/>
                    </a:lnTo>
                    <a:lnTo>
                      <a:pt x="68" y="336"/>
                    </a:lnTo>
                    <a:lnTo>
                      <a:pt x="67" y="336"/>
                    </a:lnTo>
                    <a:lnTo>
                      <a:pt x="66" y="336"/>
                    </a:lnTo>
                    <a:lnTo>
                      <a:pt x="65" y="336"/>
                    </a:lnTo>
                    <a:lnTo>
                      <a:pt x="65" y="337"/>
                    </a:lnTo>
                    <a:lnTo>
                      <a:pt x="63" y="337"/>
                    </a:lnTo>
                    <a:lnTo>
                      <a:pt x="62" y="337"/>
                    </a:lnTo>
                    <a:lnTo>
                      <a:pt x="61" y="337"/>
                    </a:lnTo>
                    <a:lnTo>
                      <a:pt x="61" y="337"/>
                    </a:lnTo>
                    <a:lnTo>
                      <a:pt x="60" y="337"/>
                    </a:lnTo>
                    <a:lnTo>
                      <a:pt x="59" y="337"/>
                    </a:lnTo>
                    <a:lnTo>
                      <a:pt x="59" y="338"/>
                    </a:lnTo>
                    <a:lnTo>
                      <a:pt x="57" y="338"/>
                    </a:lnTo>
                    <a:lnTo>
                      <a:pt x="56" y="338"/>
                    </a:lnTo>
                    <a:lnTo>
                      <a:pt x="56" y="338"/>
                    </a:lnTo>
                    <a:lnTo>
                      <a:pt x="55" y="338"/>
                    </a:lnTo>
                    <a:lnTo>
                      <a:pt x="55" y="338"/>
                    </a:lnTo>
                    <a:lnTo>
                      <a:pt x="54" y="338"/>
                    </a:lnTo>
                    <a:lnTo>
                      <a:pt x="54" y="337"/>
                    </a:lnTo>
                    <a:lnTo>
                      <a:pt x="53" y="337"/>
                    </a:lnTo>
                    <a:lnTo>
                      <a:pt x="53" y="337"/>
                    </a:lnTo>
                    <a:lnTo>
                      <a:pt x="51" y="337"/>
                    </a:lnTo>
                    <a:lnTo>
                      <a:pt x="51" y="337"/>
                    </a:lnTo>
                    <a:lnTo>
                      <a:pt x="51" y="337"/>
                    </a:lnTo>
                    <a:lnTo>
                      <a:pt x="50" y="337"/>
                    </a:lnTo>
                    <a:lnTo>
                      <a:pt x="50" y="336"/>
                    </a:lnTo>
                    <a:lnTo>
                      <a:pt x="50" y="336"/>
                    </a:lnTo>
                    <a:lnTo>
                      <a:pt x="49" y="336"/>
                    </a:lnTo>
                    <a:lnTo>
                      <a:pt x="49" y="336"/>
                    </a:lnTo>
                    <a:lnTo>
                      <a:pt x="49" y="334"/>
                    </a:lnTo>
                    <a:lnTo>
                      <a:pt x="49" y="334"/>
                    </a:lnTo>
                    <a:lnTo>
                      <a:pt x="49" y="3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1" name="Freeform 41"/>
              <p:cNvSpPr>
                <a:spLocks noEditPoints="1"/>
              </p:cNvSpPr>
              <p:nvPr/>
            </p:nvSpPr>
            <p:spPr bwMode="auto">
              <a:xfrm>
                <a:off x="5721351" y="4549776"/>
                <a:ext cx="98425" cy="533400"/>
              </a:xfrm>
              <a:custGeom>
                <a:avLst/>
                <a:gdLst>
                  <a:gd name="T0" fmla="*/ 0 w 62"/>
                  <a:gd name="T1" fmla="*/ 17 h 336"/>
                  <a:gd name="T2" fmla="*/ 0 w 62"/>
                  <a:gd name="T3" fmla="*/ 16 h 336"/>
                  <a:gd name="T4" fmla="*/ 1 w 62"/>
                  <a:gd name="T5" fmla="*/ 13 h 336"/>
                  <a:gd name="T6" fmla="*/ 2 w 62"/>
                  <a:gd name="T7" fmla="*/ 12 h 336"/>
                  <a:gd name="T8" fmla="*/ 5 w 62"/>
                  <a:gd name="T9" fmla="*/ 10 h 336"/>
                  <a:gd name="T10" fmla="*/ 7 w 62"/>
                  <a:gd name="T11" fmla="*/ 7 h 336"/>
                  <a:gd name="T12" fmla="*/ 11 w 62"/>
                  <a:gd name="T13" fmla="*/ 6 h 336"/>
                  <a:gd name="T14" fmla="*/ 14 w 62"/>
                  <a:gd name="T15" fmla="*/ 4 h 336"/>
                  <a:gd name="T16" fmla="*/ 18 w 62"/>
                  <a:gd name="T17" fmla="*/ 3 h 336"/>
                  <a:gd name="T18" fmla="*/ 21 w 62"/>
                  <a:gd name="T19" fmla="*/ 1 h 336"/>
                  <a:gd name="T20" fmla="*/ 25 w 62"/>
                  <a:gd name="T21" fmla="*/ 0 h 336"/>
                  <a:gd name="T22" fmla="*/ 29 w 62"/>
                  <a:gd name="T23" fmla="*/ 0 h 336"/>
                  <a:gd name="T24" fmla="*/ 31 w 62"/>
                  <a:gd name="T25" fmla="*/ 0 h 336"/>
                  <a:gd name="T26" fmla="*/ 33 w 62"/>
                  <a:gd name="T27" fmla="*/ 0 h 336"/>
                  <a:gd name="T28" fmla="*/ 36 w 62"/>
                  <a:gd name="T29" fmla="*/ 1 h 336"/>
                  <a:gd name="T30" fmla="*/ 37 w 62"/>
                  <a:gd name="T31" fmla="*/ 3 h 336"/>
                  <a:gd name="T32" fmla="*/ 62 w 62"/>
                  <a:gd name="T33" fmla="*/ 318 h 336"/>
                  <a:gd name="T34" fmla="*/ 23 w 62"/>
                  <a:gd name="T35" fmla="*/ 310 h 336"/>
                  <a:gd name="T36" fmla="*/ 20 w 62"/>
                  <a:gd name="T37" fmla="*/ 272 h 336"/>
                  <a:gd name="T38" fmla="*/ 18 w 62"/>
                  <a:gd name="T39" fmla="*/ 228 h 336"/>
                  <a:gd name="T40" fmla="*/ 15 w 62"/>
                  <a:gd name="T41" fmla="*/ 181 h 336"/>
                  <a:gd name="T42" fmla="*/ 13 w 62"/>
                  <a:gd name="T43" fmla="*/ 133 h 336"/>
                  <a:gd name="T44" fmla="*/ 10 w 62"/>
                  <a:gd name="T45" fmla="*/ 89 h 336"/>
                  <a:gd name="T46" fmla="*/ 6 w 62"/>
                  <a:gd name="T47" fmla="*/ 52 h 336"/>
                  <a:gd name="T48" fmla="*/ 1 w 62"/>
                  <a:gd name="T49" fmla="*/ 23 h 336"/>
                  <a:gd name="T50" fmla="*/ 39 w 62"/>
                  <a:gd name="T51" fmla="*/ 15 h 336"/>
                  <a:gd name="T52" fmla="*/ 44 w 62"/>
                  <a:gd name="T53" fmla="*/ 46 h 336"/>
                  <a:gd name="T54" fmla="*/ 48 w 62"/>
                  <a:gd name="T55" fmla="*/ 86 h 336"/>
                  <a:gd name="T56" fmla="*/ 51 w 62"/>
                  <a:gd name="T57" fmla="*/ 132 h 336"/>
                  <a:gd name="T58" fmla="*/ 54 w 62"/>
                  <a:gd name="T59" fmla="*/ 179 h 336"/>
                  <a:gd name="T60" fmla="*/ 56 w 62"/>
                  <a:gd name="T61" fmla="*/ 226 h 336"/>
                  <a:gd name="T62" fmla="*/ 58 w 62"/>
                  <a:gd name="T63" fmla="*/ 269 h 336"/>
                  <a:gd name="T64" fmla="*/ 61 w 62"/>
                  <a:gd name="T65" fmla="*/ 304 h 336"/>
                  <a:gd name="T66" fmla="*/ 25 w 62"/>
                  <a:gd name="T67" fmla="*/ 332 h 336"/>
                  <a:gd name="T68" fmla="*/ 62 w 62"/>
                  <a:gd name="T69" fmla="*/ 319 h 336"/>
                  <a:gd name="T70" fmla="*/ 62 w 62"/>
                  <a:gd name="T71" fmla="*/ 321 h 336"/>
                  <a:gd name="T72" fmla="*/ 61 w 62"/>
                  <a:gd name="T73" fmla="*/ 323 h 336"/>
                  <a:gd name="T74" fmla="*/ 58 w 62"/>
                  <a:gd name="T75" fmla="*/ 325 h 336"/>
                  <a:gd name="T76" fmla="*/ 56 w 62"/>
                  <a:gd name="T77" fmla="*/ 327 h 336"/>
                  <a:gd name="T78" fmla="*/ 52 w 62"/>
                  <a:gd name="T79" fmla="*/ 329 h 336"/>
                  <a:gd name="T80" fmla="*/ 49 w 62"/>
                  <a:gd name="T81" fmla="*/ 331 h 336"/>
                  <a:gd name="T82" fmla="*/ 45 w 62"/>
                  <a:gd name="T83" fmla="*/ 332 h 336"/>
                  <a:gd name="T84" fmla="*/ 42 w 62"/>
                  <a:gd name="T85" fmla="*/ 333 h 336"/>
                  <a:gd name="T86" fmla="*/ 38 w 62"/>
                  <a:gd name="T87" fmla="*/ 335 h 336"/>
                  <a:gd name="T88" fmla="*/ 35 w 62"/>
                  <a:gd name="T89" fmla="*/ 336 h 336"/>
                  <a:gd name="T90" fmla="*/ 32 w 62"/>
                  <a:gd name="T91" fmla="*/ 336 h 336"/>
                  <a:gd name="T92" fmla="*/ 30 w 62"/>
                  <a:gd name="T93" fmla="*/ 336 h 336"/>
                  <a:gd name="T94" fmla="*/ 27 w 62"/>
                  <a:gd name="T95" fmla="*/ 335 h 336"/>
                  <a:gd name="T96" fmla="*/ 26 w 62"/>
                  <a:gd name="T97" fmla="*/ 333 h 336"/>
                  <a:gd name="T98" fmla="*/ 25 w 62"/>
                  <a:gd name="T99" fmla="*/ 332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2" h="336">
                    <a:moveTo>
                      <a:pt x="37" y="4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6" y="9"/>
                    </a:lnTo>
                    <a:lnTo>
                      <a:pt x="7" y="9"/>
                    </a:lnTo>
                    <a:lnTo>
                      <a:pt x="7" y="7"/>
                    </a:lnTo>
                    <a:lnTo>
                      <a:pt x="8" y="7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11" y="6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13" y="5"/>
                    </a:lnTo>
                    <a:lnTo>
                      <a:pt x="14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7" y="3"/>
                    </a:lnTo>
                    <a:lnTo>
                      <a:pt x="18" y="3"/>
                    </a:lnTo>
                    <a:lnTo>
                      <a:pt x="19" y="3"/>
                    </a:lnTo>
                    <a:lnTo>
                      <a:pt x="20" y="1"/>
                    </a:lnTo>
                    <a:lnTo>
                      <a:pt x="20" y="1"/>
                    </a:lnTo>
                    <a:lnTo>
                      <a:pt x="21" y="1"/>
                    </a:lnTo>
                    <a:lnTo>
                      <a:pt x="23" y="1"/>
                    </a:lnTo>
                    <a:lnTo>
                      <a:pt x="24" y="1"/>
                    </a:lnTo>
                    <a:lnTo>
                      <a:pt x="24" y="0"/>
                    </a:lnTo>
                    <a:lnTo>
                      <a:pt x="25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7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30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35" y="1"/>
                    </a:lnTo>
                    <a:lnTo>
                      <a:pt x="35" y="1"/>
                    </a:lnTo>
                    <a:lnTo>
                      <a:pt x="36" y="1"/>
                    </a:lnTo>
                    <a:lnTo>
                      <a:pt x="36" y="1"/>
                    </a:lnTo>
                    <a:lnTo>
                      <a:pt x="36" y="1"/>
                    </a:lnTo>
                    <a:lnTo>
                      <a:pt x="36" y="3"/>
                    </a:lnTo>
                    <a:lnTo>
                      <a:pt x="37" y="3"/>
                    </a:lnTo>
                    <a:lnTo>
                      <a:pt x="37" y="3"/>
                    </a:lnTo>
                    <a:lnTo>
                      <a:pt x="37" y="4"/>
                    </a:lnTo>
                    <a:lnTo>
                      <a:pt x="37" y="4"/>
                    </a:lnTo>
                    <a:close/>
                    <a:moveTo>
                      <a:pt x="62" y="318"/>
                    </a:moveTo>
                    <a:lnTo>
                      <a:pt x="25" y="332"/>
                    </a:lnTo>
                    <a:lnTo>
                      <a:pt x="25" y="325"/>
                    </a:lnTo>
                    <a:lnTo>
                      <a:pt x="24" y="318"/>
                    </a:lnTo>
                    <a:lnTo>
                      <a:pt x="23" y="310"/>
                    </a:lnTo>
                    <a:lnTo>
                      <a:pt x="23" y="301"/>
                    </a:lnTo>
                    <a:lnTo>
                      <a:pt x="21" y="292"/>
                    </a:lnTo>
                    <a:lnTo>
                      <a:pt x="21" y="282"/>
                    </a:lnTo>
                    <a:lnTo>
                      <a:pt x="20" y="272"/>
                    </a:lnTo>
                    <a:lnTo>
                      <a:pt x="20" y="262"/>
                    </a:lnTo>
                    <a:lnTo>
                      <a:pt x="19" y="251"/>
                    </a:lnTo>
                    <a:lnTo>
                      <a:pt x="19" y="239"/>
                    </a:lnTo>
                    <a:lnTo>
                      <a:pt x="18" y="228"/>
                    </a:lnTo>
                    <a:lnTo>
                      <a:pt x="18" y="216"/>
                    </a:lnTo>
                    <a:lnTo>
                      <a:pt x="17" y="204"/>
                    </a:lnTo>
                    <a:lnTo>
                      <a:pt x="17" y="192"/>
                    </a:lnTo>
                    <a:lnTo>
                      <a:pt x="15" y="181"/>
                    </a:lnTo>
                    <a:lnTo>
                      <a:pt x="14" y="169"/>
                    </a:lnTo>
                    <a:lnTo>
                      <a:pt x="14" y="157"/>
                    </a:lnTo>
                    <a:lnTo>
                      <a:pt x="13" y="145"/>
                    </a:lnTo>
                    <a:lnTo>
                      <a:pt x="13" y="133"/>
                    </a:lnTo>
                    <a:lnTo>
                      <a:pt x="12" y="122"/>
                    </a:lnTo>
                    <a:lnTo>
                      <a:pt x="11" y="110"/>
                    </a:lnTo>
                    <a:lnTo>
                      <a:pt x="11" y="99"/>
                    </a:lnTo>
                    <a:lnTo>
                      <a:pt x="10" y="89"/>
                    </a:lnTo>
                    <a:lnTo>
                      <a:pt x="8" y="79"/>
                    </a:lnTo>
                    <a:lnTo>
                      <a:pt x="7" y="70"/>
                    </a:lnTo>
                    <a:lnTo>
                      <a:pt x="7" y="60"/>
                    </a:lnTo>
                    <a:lnTo>
                      <a:pt x="6" y="52"/>
                    </a:lnTo>
                    <a:lnTo>
                      <a:pt x="5" y="43"/>
                    </a:lnTo>
                    <a:lnTo>
                      <a:pt x="4" y="36"/>
                    </a:lnTo>
                    <a:lnTo>
                      <a:pt x="2" y="29"/>
                    </a:lnTo>
                    <a:lnTo>
                      <a:pt x="1" y="23"/>
                    </a:lnTo>
                    <a:lnTo>
                      <a:pt x="0" y="18"/>
                    </a:lnTo>
                    <a:lnTo>
                      <a:pt x="37" y="4"/>
                    </a:lnTo>
                    <a:lnTo>
                      <a:pt x="38" y="9"/>
                    </a:lnTo>
                    <a:lnTo>
                      <a:pt x="39" y="15"/>
                    </a:lnTo>
                    <a:lnTo>
                      <a:pt x="41" y="22"/>
                    </a:lnTo>
                    <a:lnTo>
                      <a:pt x="42" y="29"/>
                    </a:lnTo>
                    <a:lnTo>
                      <a:pt x="43" y="37"/>
                    </a:lnTo>
                    <a:lnTo>
                      <a:pt x="44" y="46"/>
                    </a:lnTo>
                    <a:lnTo>
                      <a:pt x="45" y="55"/>
                    </a:lnTo>
                    <a:lnTo>
                      <a:pt x="47" y="65"/>
                    </a:lnTo>
                    <a:lnTo>
                      <a:pt x="47" y="75"/>
                    </a:lnTo>
                    <a:lnTo>
                      <a:pt x="48" y="86"/>
                    </a:lnTo>
                    <a:lnTo>
                      <a:pt x="49" y="97"/>
                    </a:lnTo>
                    <a:lnTo>
                      <a:pt x="49" y="108"/>
                    </a:lnTo>
                    <a:lnTo>
                      <a:pt x="50" y="120"/>
                    </a:lnTo>
                    <a:lnTo>
                      <a:pt x="51" y="132"/>
                    </a:lnTo>
                    <a:lnTo>
                      <a:pt x="51" y="144"/>
                    </a:lnTo>
                    <a:lnTo>
                      <a:pt x="52" y="155"/>
                    </a:lnTo>
                    <a:lnTo>
                      <a:pt x="52" y="167"/>
                    </a:lnTo>
                    <a:lnTo>
                      <a:pt x="54" y="179"/>
                    </a:lnTo>
                    <a:lnTo>
                      <a:pt x="54" y="191"/>
                    </a:lnTo>
                    <a:lnTo>
                      <a:pt x="55" y="203"/>
                    </a:lnTo>
                    <a:lnTo>
                      <a:pt x="55" y="214"/>
                    </a:lnTo>
                    <a:lnTo>
                      <a:pt x="56" y="226"/>
                    </a:lnTo>
                    <a:lnTo>
                      <a:pt x="56" y="237"/>
                    </a:lnTo>
                    <a:lnTo>
                      <a:pt x="57" y="247"/>
                    </a:lnTo>
                    <a:lnTo>
                      <a:pt x="58" y="258"/>
                    </a:lnTo>
                    <a:lnTo>
                      <a:pt x="58" y="269"/>
                    </a:lnTo>
                    <a:lnTo>
                      <a:pt x="60" y="278"/>
                    </a:lnTo>
                    <a:lnTo>
                      <a:pt x="60" y="287"/>
                    </a:lnTo>
                    <a:lnTo>
                      <a:pt x="61" y="296"/>
                    </a:lnTo>
                    <a:lnTo>
                      <a:pt x="61" y="304"/>
                    </a:lnTo>
                    <a:lnTo>
                      <a:pt x="62" y="311"/>
                    </a:lnTo>
                    <a:lnTo>
                      <a:pt x="62" y="318"/>
                    </a:lnTo>
                    <a:lnTo>
                      <a:pt x="62" y="318"/>
                    </a:lnTo>
                    <a:close/>
                    <a:moveTo>
                      <a:pt x="25" y="332"/>
                    </a:moveTo>
                    <a:lnTo>
                      <a:pt x="62" y="318"/>
                    </a:lnTo>
                    <a:lnTo>
                      <a:pt x="62" y="318"/>
                    </a:lnTo>
                    <a:lnTo>
                      <a:pt x="62" y="319"/>
                    </a:lnTo>
                    <a:lnTo>
                      <a:pt x="62" y="319"/>
                    </a:lnTo>
                    <a:lnTo>
                      <a:pt x="62" y="319"/>
                    </a:lnTo>
                    <a:lnTo>
                      <a:pt x="62" y="320"/>
                    </a:lnTo>
                    <a:lnTo>
                      <a:pt x="62" y="320"/>
                    </a:lnTo>
                    <a:lnTo>
                      <a:pt x="62" y="321"/>
                    </a:lnTo>
                    <a:lnTo>
                      <a:pt x="62" y="321"/>
                    </a:lnTo>
                    <a:lnTo>
                      <a:pt x="61" y="321"/>
                    </a:lnTo>
                    <a:lnTo>
                      <a:pt x="61" y="323"/>
                    </a:lnTo>
                    <a:lnTo>
                      <a:pt x="61" y="323"/>
                    </a:lnTo>
                    <a:lnTo>
                      <a:pt x="60" y="324"/>
                    </a:lnTo>
                    <a:lnTo>
                      <a:pt x="60" y="324"/>
                    </a:lnTo>
                    <a:lnTo>
                      <a:pt x="58" y="325"/>
                    </a:lnTo>
                    <a:lnTo>
                      <a:pt x="58" y="325"/>
                    </a:lnTo>
                    <a:lnTo>
                      <a:pt x="57" y="325"/>
                    </a:lnTo>
                    <a:lnTo>
                      <a:pt x="57" y="326"/>
                    </a:lnTo>
                    <a:lnTo>
                      <a:pt x="56" y="326"/>
                    </a:lnTo>
                    <a:lnTo>
                      <a:pt x="56" y="327"/>
                    </a:lnTo>
                    <a:lnTo>
                      <a:pt x="55" y="327"/>
                    </a:lnTo>
                    <a:lnTo>
                      <a:pt x="55" y="329"/>
                    </a:lnTo>
                    <a:lnTo>
                      <a:pt x="54" y="329"/>
                    </a:lnTo>
                    <a:lnTo>
                      <a:pt x="52" y="329"/>
                    </a:lnTo>
                    <a:lnTo>
                      <a:pt x="52" y="330"/>
                    </a:lnTo>
                    <a:lnTo>
                      <a:pt x="51" y="330"/>
                    </a:lnTo>
                    <a:lnTo>
                      <a:pt x="50" y="331"/>
                    </a:lnTo>
                    <a:lnTo>
                      <a:pt x="49" y="331"/>
                    </a:lnTo>
                    <a:lnTo>
                      <a:pt x="49" y="331"/>
                    </a:lnTo>
                    <a:lnTo>
                      <a:pt x="48" y="332"/>
                    </a:lnTo>
                    <a:lnTo>
                      <a:pt x="47" y="332"/>
                    </a:lnTo>
                    <a:lnTo>
                      <a:pt x="45" y="332"/>
                    </a:lnTo>
                    <a:lnTo>
                      <a:pt x="45" y="333"/>
                    </a:lnTo>
                    <a:lnTo>
                      <a:pt x="44" y="333"/>
                    </a:lnTo>
                    <a:lnTo>
                      <a:pt x="43" y="333"/>
                    </a:lnTo>
                    <a:lnTo>
                      <a:pt x="42" y="333"/>
                    </a:lnTo>
                    <a:lnTo>
                      <a:pt x="41" y="335"/>
                    </a:lnTo>
                    <a:lnTo>
                      <a:pt x="41" y="335"/>
                    </a:lnTo>
                    <a:lnTo>
                      <a:pt x="39" y="335"/>
                    </a:lnTo>
                    <a:lnTo>
                      <a:pt x="38" y="335"/>
                    </a:lnTo>
                    <a:lnTo>
                      <a:pt x="37" y="335"/>
                    </a:lnTo>
                    <a:lnTo>
                      <a:pt x="37" y="335"/>
                    </a:lnTo>
                    <a:lnTo>
                      <a:pt x="36" y="336"/>
                    </a:lnTo>
                    <a:lnTo>
                      <a:pt x="35" y="336"/>
                    </a:lnTo>
                    <a:lnTo>
                      <a:pt x="35" y="336"/>
                    </a:lnTo>
                    <a:lnTo>
                      <a:pt x="33" y="336"/>
                    </a:lnTo>
                    <a:lnTo>
                      <a:pt x="32" y="336"/>
                    </a:lnTo>
                    <a:lnTo>
                      <a:pt x="32" y="336"/>
                    </a:lnTo>
                    <a:lnTo>
                      <a:pt x="31" y="336"/>
                    </a:lnTo>
                    <a:lnTo>
                      <a:pt x="31" y="336"/>
                    </a:lnTo>
                    <a:lnTo>
                      <a:pt x="30" y="336"/>
                    </a:lnTo>
                    <a:lnTo>
                      <a:pt x="30" y="336"/>
                    </a:lnTo>
                    <a:lnTo>
                      <a:pt x="29" y="335"/>
                    </a:lnTo>
                    <a:lnTo>
                      <a:pt x="29" y="335"/>
                    </a:lnTo>
                    <a:lnTo>
                      <a:pt x="27" y="335"/>
                    </a:lnTo>
                    <a:lnTo>
                      <a:pt x="27" y="335"/>
                    </a:lnTo>
                    <a:lnTo>
                      <a:pt x="27" y="335"/>
                    </a:lnTo>
                    <a:lnTo>
                      <a:pt x="26" y="335"/>
                    </a:lnTo>
                    <a:lnTo>
                      <a:pt x="26" y="333"/>
                    </a:lnTo>
                    <a:lnTo>
                      <a:pt x="26" y="333"/>
                    </a:lnTo>
                    <a:lnTo>
                      <a:pt x="26" y="333"/>
                    </a:lnTo>
                    <a:lnTo>
                      <a:pt x="25" y="333"/>
                    </a:lnTo>
                    <a:lnTo>
                      <a:pt x="25" y="332"/>
                    </a:lnTo>
                    <a:lnTo>
                      <a:pt x="25" y="332"/>
                    </a:lnTo>
                    <a:lnTo>
                      <a:pt x="25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2" name="Freeform 42"/>
              <p:cNvSpPr>
                <a:spLocks noEditPoints="1"/>
              </p:cNvSpPr>
              <p:nvPr/>
            </p:nvSpPr>
            <p:spPr bwMode="auto">
              <a:xfrm>
                <a:off x="5497514" y="4551364"/>
                <a:ext cx="95250" cy="530225"/>
              </a:xfrm>
              <a:custGeom>
                <a:avLst/>
                <a:gdLst>
                  <a:gd name="T0" fmla="*/ 0 w 60"/>
                  <a:gd name="T1" fmla="*/ 17 h 334"/>
                  <a:gd name="T2" fmla="*/ 0 w 60"/>
                  <a:gd name="T3" fmla="*/ 16 h 334"/>
                  <a:gd name="T4" fmla="*/ 1 w 60"/>
                  <a:gd name="T5" fmla="*/ 14 h 334"/>
                  <a:gd name="T6" fmla="*/ 4 w 60"/>
                  <a:gd name="T7" fmla="*/ 12 h 334"/>
                  <a:gd name="T8" fmla="*/ 5 w 60"/>
                  <a:gd name="T9" fmla="*/ 10 h 334"/>
                  <a:gd name="T10" fmla="*/ 8 w 60"/>
                  <a:gd name="T11" fmla="*/ 8 h 334"/>
                  <a:gd name="T12" fmla="*/ 11 w 60"/>
                  <a:gd name="T13" fmla="*/ 6 h 334"/>
                  <a:gd name="T14" fmla="*/ 14 w 60"/>
                  <a:gd name="T15" fmla="*/ 4 h 334"/>
                  <a:gd name="T16" fmla="*/ 19 w 60"/>
                  <a:gd name="T17" fmla="*/ 3 h 334"/>
                  <a:gd name="T18" fmla="*/ 23 w 60"/>
                  <a:gd name="T19" fmla="*/ 2 h 334"/>
                  <a:gd name="T20" fmla="*/ 26 w 60"/>
                  <a:gd name="T21" fmla="*/ 0 h 334"/>
                  <a:gd name="T22" fmla="*/ 29 w 60"/>
                  <a:gd name="T23" fmla="*/ 0 h 334"/>
                  <a:gd name="T24" fmla="*/ 32 w 60"/>
                  <a:gd name="T25" fmla="*/ 0 h 334"/>
                  <a:gd name="T26" fmla="*/ 34 w 60"/>
                  <a:gd name="T27" fmla="*/ 0 h 334"/>
                  <a:gd name="T28" fmla="*/ 36 w 60"/>
                  <a:gd name="T29" fmla="*/ 2 h 334"/>
                  <a:gd name="T30" fmla="*/ 37 w 60"/>
                  <a:gd name="T31" fmla="*/ 3 h 334"/>
                  <a:gd name="T32" fmla="*/ 60 w 60"/>
                  <a:gd name="T33" fmla="*/ 316 h 334"/>
                  <a:gd name="T34" fmla="*/ 20 w 60"/>
                  <a:gd name="T35" fmla="*/ 307 h 334"/>
                  <a:gd name="T36" fmla="*/ 18 w 60"/>
                  <a:gd name="T37" fmla="*/ 270 h 334"/>
                  <a:gd name="T38" fmla="*/ 16 w 60"/>
                  <a:gd name="T39" fmla="*/ 227 h 334"/>
                  <a:gd name="T40" fmla="*/ 14 w 60"/>
                  <a:gd name="T41" fmla="*/ 181 h 334"/>
                  <a:gd name="T42" fmla="*/ 12 w 60"/>
                  <a:gd name="T43" fmla="*/ 134 h 334"/>
                  <a:gd name="T44" fmla="*/ 8 w 60"/>
                  <a:gd name="T45" fmla="*/ 90 h 334"/>
                  <a:gd name="T46" fmla="*/ 6 w 60"/>
                  <a:gd name="T47" fmla="*/ 53 h 334"/>
                  <a:gd name="T48" fmla="*/ 1 w 60"/>
                  <a:gd name="T49" fmla="*/ 24 h 334"/>
                  <a:gd name="T50" fmla="*/ 40 w 60"/>
                  <a:gd name="T51" fmla="*/ 16 h 334"/>
                  <a:gd name="T52" fmla="*/ 44 w 60"/>
                  <a:gd name="T53" fmla="*/ 47 h 334"/>
                  <a:gd name="T54" fmla="*/ 47 w 60"/>
                  <a:gd name="T55" fmla="*/ 88 h 334"/>
                  <a:gd name="T56" fmla="*/ 50 w 60"/>
                  <a:gd name="T57" fmla="*/ 132 h 334"/>
                  <a:gd name="T58" fmla="*/ 51 w 60"/>
                  <a:gd name="T59" fmla="*/ 180 h 334"/>
                  <a:gd name="T60" fmla="*/ 54 w 60"/>
                  <a:gd name="T61" fmla="*/ 225 h 334"/>
                  <a:gd name="T62" fmla="*/ 56 w 60"/>
                  <a:gd name="T63" fmla="*/ 267 h 334"/>
                  <a:gd name="T64" fmla="*/ 59 w 60"/>
                  <a:gd name="T65" fmla="*/ 301 h 334"/>
                  <a:gd name="T66" fmla="*/ 23 w 60"/>
                  <a:gd name="T67" fmla="*/ 330 h 334"/>
                  <a:gd name="T68" fmla="*/ 60 w 60"/>
                  <a:gd name="T69" fmla="*/ 317 h 334"/>
                  <a:gd name="T70" fmla="*/ 59 w 60"/>
                  <a:gd name="T71" fmla="*/ 319 h 334"/>
                  <a:gd name="T72" fmla="*/ 57 w 60"/>
                  <a:gd name="T73" fmla="*/ 320 h 334"/>
                  <a:gd name="T74" fmla="*/ 56 w 60"/>
                  <a:gd name="T75" fmla="*/ 323 h 334"/>
                  <a:gd name="T76" fmla="*/ 53 w 60"/>
                  <a:gd name="T77" fmla="*/ 325 h 334"/>
                  <a:gd name="T78" fmla="*/ 50 w 60"/>
                  <a:gd name="T79" fmla="*/ 326 h 334"/>
                  <a:gd name="T80" fmla="*/ 47 w 60"/>
                  <a:gd name="T81" fmla="*/ 329 h 334"/>
                  <a:gd name="T82" fmla="*/ 43 w 60"/>
                  <a:gd name="T83" fmla="*/ 330 h 334"/>
                  <a:gd name="T84" fmla="*/ 40 w 60"/>
                  <a:gd name="T85" fmla="*/ 332 h 334"/>
                  <a:gd name="T86" fmla="*/ 36 w 60"/>
                  <a:gd name="T87" fmla="*/ 332 h 334"/>
                  <a:gd name="T88" fmla="*/ 32 w 60"/>
                  <a:gd name="T89" fmla="*/ 334 h 334"/>
                  <a:gd name="T90" fmla="*/ 30 w 60"/>
                  <a:gd name="T91" fmla="*/ 334 h 334"/>
                  <a:gd name="T92" fmla="*/ 26 w 60"/>
                  <a:gd name="T93" fmla="*/ 334 h 334"/>
                  <a:gd name="T94" fmla="*/ 25 w 60"/>
                  <a:gd name="T95" fmla="*/ 332 h 334"/>
                  <a:gd name="T96" fmla="*/ 24 w 60"/>
                  <a:gd name="T97" fmla="*/ 331 h 334"/>
                  <a:gd name="T98" fmla="*/ 23 w 60"/>
                  <a:gd name="T99" fmla="*/ 330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0" h="334">
                    <a:moveTo>
                      <a:pt x="37" y="4"/>
                    </a:moveTo>
                    <a:lnTo>
                      <a:pt x="0" y="18"/>
                    </a:lnTo>
                    <a:lnTo>
                      <a:pt x="0" y="18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5"/>
                    </a:lnTo>
                    <a:lnTo>
                      <a:pt x="1" y="15"/>
                    </a:lnTo>
                    <a:lnTo>
                      <a:pt x="1" y="15"/>
                    </a:lnTo>
                    <a:lnTo>
                      <a:pt x="1" y="14"/>
                    </a:lnTo>
                    <a:lnTo>
                      <a:pt x="1" y="14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4" y="12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6" y="9"/>
                    </a:lnTo>
                    <a:lnTo>
                      <a:pt x="7" y="9"/>
                    </a:lnTo>
                    <a:lnTo>
                      <a:pt x="7" y="9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10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2" y="5"/>
                    </a:lnTo>
                    <a:lnTo>
                      <a:pt x="13" y="5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6" y="4"/>
                    </a:lnTo>
                    <a:lnTo>
                      <a:pt x="17" y="3"/>
                    </a:lnTo>
                    <a:lnTo>
                      <a:pt x="18" y="3"/>
                    </a:lnTo>
                    <a:lnTo>
                      <a:pt x="19" y="3"/>
                    </a:lnTo>
                    <a:lnTo>
                      <a:pt x="19" y="2"/>
                    </a:lnTo>
                    <a:lnTo>
                      <a:pt x="20" y="2"/>
                    </a:lnTo>
                    <a:lnTo>
                      <a:pt x="22" y="2"/>
                    </a:lnTo>
                    <a:lnTo>
                      <a:pt x="23" y="2"/>
                    </a:lnTo>
                    <a:lnTo>
                      <a:pt x="23" y="2"/>
                    </a:lnTo>
                    <a:lnTo>
                      <a:pt x="24" y="0"/>
                    </a:lnTo>
                    <a:lnTo>
                      <a:pt x="25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8" y="0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1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5" y="0"/>
                    </a:lnTo>
                    <a:lnTo>
                      <a:pt x="35" y="2"/>
                    </a:lnTo>
                    <a:lnTo>
                      <a:pt x="36" y="2"/>
                    </a:lnTo>
                    <a:lnTo>
                      <a:pt x="36" y="2"/>
                    </a:lnTo>
                    <a:lnTo>
                      <a:pt x="36" y="2"/>
                    </a:lnTo>
                    <a:lnTo>
                      <a:pt x="36" y="2"/>
                    </a:lnTo>
                    <a:lnTo>
                      <a:pt x="37" y="3"/>
                    </a:lnTo>
                    <a:lnTo>
                      <a:pt x="37" y="3"/>
                    </a:lnTo>
                    <a:lnTo>
                      <a:pt x="37" y="3"/>
                    </a:lnTo>
                    <a:lnTo>
                      <a:pt x="37" y="4"/>
                    </a:lnTo>
                    <a:lnTo>
                      <a:pt x="37" y="4"/>
                    </a:lnTo>
                    <a:close/>
                    <a:moveTo>
                      <a:pt x="60" y="316"/>
                    </a:moveTo>
                    <a:lnTo>
                      <a:pt x="23" y="330"/>
                    </a:lnTo>
                    <a:lnTo>
                      <a:pt x="22" y="323"/>
                    </a:lnTo>
                    <a:lnTo>
                      <a:pt x="22" y="316"/>
                    </a:lnTo>
                    <a:lnTo>
                      <a:pt x="20" y="307"/>
                    </a:lnTo>
                    <a:lnTo>
                      <a:pt x="20" y="299"/>
                    </a:lnTo>
                    <a:lnTo>
                      <a:pt x="19" y="291"/>
                    </a:lnTo>
                    <a:lnTo>
                      <a:pt x="19" y="281"/>
                    </a:lnTo>
                    <a:lnTo>
                      <a:pt x="18" y="270"/>
                    </a:lnTo>
                    <a:lnTo>
                      <a:pt x="18" y="261"/>
                    </a:lnTo>
                    <a:lnTo>
                      <a:pt x="17" y="250"/>
                    </a:lnTo>
                    <a:lnTo>
                      <a:pt x="17" y="238"/>
                    </a:lnTo>
                    <a:lnTo>
                      <a:pt x="16" y="227"/>
                    </a:lnTo>
                    <a:lnTo>
                      <a:pt x="16" y="215"/>
                    </a:lnTo>
                    <a:lnTo>
                      <a:pt x="14" y="205"/>
                    </a:lnTo>
                    <a:lnTo>
                      <a:pt x="14" y="193"/>
                    </a:lnTo>
                    <a:lnTo>
                      <a:pt x="14" y="181"/>
                    </a:lnTo>
                    <a:lnTo>
                      <a:pt x="13" y="169"/>
                    </a:lnTo>
                    <a:lnTo>
                      <a:pt x="13" y="157"/>
                    </a:lnTo>
                    <a:lnTo>
                      <a:pt x="12" y="146"/>
                    </a:lnTo>
                    <a:lnTo>
                      <a:pt x="12" y="134"/>
                    </a:lnTo>
                    <a:lnTo>
                      <a:pt x="11" y="123"/>
                    </a:lnTo>
                    <a:lnTo>
                      <a:pt x="11" y="112"/>
                    </a:lnTo>
                    <a:lnTo>
                      <a:pt x="10" y="101"/>
                    </a:lnTo>
                    <a:lnTo>
                      <a:pt x="8" y="90"/>
                    </a:lnTo>
                    <a:lnTo>
                      <a:pt x="8" y="80"/>
                    </a:lnTo>
                    <a:lnTo>
                      <a:pt x="7" y="71"/>
                    </a:lnTo>
                    <a:lnTo>
                      <a:pt x="6" y="61"/>
                    </a:lnTo>
                    <a:lnTo>
                      <a:pt x="6" y="53"/>
                    </a:lnTo>
                    <a:lnTo>
                      <a:pt x="5" y="45"/>
                    </a:lnTo>
                    <a:lnTo>
                      <a:pt x="4" y="36"/>
                    </a:lnTo>
                    <a:lnTo>
                      <a:pt x="3" y="30"/>
                    </a:lnTo>
                    <a:lnTo>
                      <a:pt x="1" y="24"/>
                    </a:lnTo>
                    <a:lnTo>
                      <a:pt x="0" y="18"/>
                    </a:lnTo>
                    <a:lnTo>
                      <a:pt x="37" y="4"/>
                    </a:lnTo>
                    <a:lnTo>
                      <a:pt x="38" y="9"/>
                    </a:lnTo>
                    <a:lnTo>
                      <a:pt x="40" y="16"/>
                    </a:lnTo>
                    <a:lnTo>
                      <a:pt x="41" y="23"/>
                    </a:lnTo>
                    <a:lnTo>
                      <a:pt x="42" y="30"/>
                    </a:lnTo>
                    <a:lnTo>
                      <a:pt x="43" y="39"/>
                    </a:lnTo>
                    <a:lnTo>
                      <a:pt x="44" y="47"/>
                    </a:lnTo>
                    <a:lnTo>
                      <a:pt x="44" y="57"/>
                    </a:lnTo>
                    <a:lnTo>
                      <a:pt x="45" y="66"/>
                    </a:lnTo>
                    <a:lnTo>
                      <a:pt x="47" y="77"/>
                    </a:lnTo>
                    <a:lnTo>
                      <a:pt x="47" y="88"/>
                    </a:lnTo>
                    <a:lnTo>
                      <a:pt x="48" y="98"/>
                    </a:lnTo>
                    <a:lnTo>
                      <a:pt x="48" y="109"/>
                    </a:lnTo>
                    <a:lnTo>
                      <a:pt x="49" y="121"/>
                    </a:lnTo>
                    <a:lnTo>
                      <a:pt x="50" y="132"/>
                    </a:lnTo>
                    <a:lnTo>
                      <a:pt x="50" y="144"/>
                    </a:lnTo>
                    <a:lnTo>
                      <a:pt x="50" y="156"/>
                    </a:lnTo>
                    <a:lnTo>
                      <a:pt x="51" y="168"/>
                    </a:lnTo>
                    <a:lnTo>
                      <a:pt x="51" y="180"/>
                    </a:lnTo>
                    <a:lnTo>
                      <a:pt x="53" y="190"/>
                    </a:lnTo>
                    <a:lnTo>
                      <a:pt x="53" y="202"/>
                    </a:lnTo>
                    <a:lnTo>
                      <a:pt x="54" y="214"/>
                    </a:lnTo>
                    <a:lnTo>
                      <a:pt x="54" y="225"/>
                    </a:lnTo>
                    <a:lnTo>
                      <a:pt x="55" y="236"/>
                    </a:lnTo>
                    <a:lnTo>
                      <a:pt x="55" y="246"/>
                    </a:lnTo>
                    <a:lnTo>
                      <a:pt x="55" y="257"/>
                    </a:lnTo>
                    <a:lnTo>
                      <a:pt x="56" y="267"/>
                    </a:lnTo>
                    <a:lnTo>
                      <a:pt x="56" y="276"/>
                    </a:lnTo>
                    <a:lnTo>
                      <a:pt x="57" y="286"/>
                    </a:lnTo>
                    <a:lnTo>
                      <a:pt x="57" y="294"/>
                    </a:lnTo>
                    <a:lnTo>
                      <a:pt x="59" y="301"/>
                    </a:lnTo>
                    <a:lnTo>
                      <a:pt x="59" y="310"/>
                    </a:lnTo>
                    <a:lnTo>
                      <a:pt x="60" y="316"/>
                    </a:lnTo>
                    <a:lnTo>
                      <a:pt x="60" y="316"/>
                    </a:lnTo>
                    <a:close/>
                    <a:moveTo>
                      <a:pt x="23" y="330"/>
                    </a:moveTo>
                    <a:lnTo>
                      <a:pt x="60" y="316"/>
                    </a:lnTo>
                    <a:lnTo>
                      <a:pt x="60" y="316"/>
                    </a:lnTo>
                    <a:lnTo>
                      <a:pt x="60" y="317"/>
                    </a:lnTo>
                    <a:lnTo>
                      <a:pt x="60" y="317"/>
                    </a:lnTo>
                    <a:lnTo>
                      <a:pt x="60" y="318"/>
                    </a:lnTo>
                    <a:lnTo>
                      <a:pt x="60" y="318"/>
                    </a:lnTo>
                    <a:lnTo>
                      <a:pt x="60" y="318"/>
                    </a:lnTo>
                    <a:lnTo>
                      <a:pt x="59" y="319"/>
                    </a:lnTo>
                    <a:lnTo>
                      <a:pt x="59" y="319"/>
                    </a:lnTo>
                    <a:lnTo>
                      <a:pt x="59" y="320"/>
                    </a:lnTo>
                    <a:lnTo>
                      <a:pt x="59" y="320"/>
                    </a:lnTo>
                    <a:lnTo>
                      <a:pt x="57" y="320"/>
                    </a:lnTo>
                    <a:lnTo>
                      <a:pt x="57" y="322"/>
                    </a:lnTo>
                    <a:lnTo>
                      <a:pt x="56" y="322"/>
                    </a:lnTo>
                    <a:lnTo>
                      <a:pt x="56" y="323"/>
                    </a:lnTo>
                    <a:lnTo>
                      <a:pt x="56" y="323"/>
                    </a:lnTo>
                    <a:lnTo>
                      <a:pt x="55" y="324"/>
                    </a:lnTo>
                    <a:lnTo>
                      <a:pt x="55" y="324"/>
                    </a:lnTo>
                    <a:lnTo>
                      <a:pt x="54" y="324"/>
                    </a:lnTo>
                    <a:lnTo>
                      <a:pt x="53" y="325"/>
                    </a:lnTo>
                    <a:lnTo>
                      <a:pt x="53" y="325"/>
                    </a:lnTo>
                    <a:lnTo>
                      <a:pt x="51" y="326"/>
                    </a:lnTo>
                    <a:lnTo>
                      <a:pt x="51" y="326"/>
                    </a:lnTo>
                    <a:lnTo>
                      <a:pt x="50" y="326"/>
                    </a:lnTo>
                    <a:lnTo>
                      <a:pt x="49" y="328"/>
                    </a:lnTo>
                    <a:lnTo>
                      <a:pt x="49" y="328"/>
                    </a:lnTo>
                    <a:lnTo>
                      <a:pt x="48" y="329"/>
                    </a:lnTo>
                    <a:lnTo>
                      <a:pt x="47" y="329"/>
                    </a:lnTo>
                    <a:lnTo>
                      <a:pt x="45" y="329"/>
                    </a:lnTo>
                    <a:lnTo>
                      <a:pt x="45" y="330"/>
                    </a:lnTo>
                    <a:lnTo>
                      <a:pt x="44" y="330"/>
                    </a:lnTo>
                    <a:lnTo>
                      <a:pt x="43" y="330"/>
                    </a:lnTo>
                    <a:lnTo>
                      <a:pt x="42" y="331"/>
                    </a:lnTo>
                    <a:lnTo>
                      <a:pt x="41" y="331"/>
                    </a:lnTo>
                    <a:lnTo>
                      <a:pt x="41" y="331"/>
                    </a:lnTo>
                    <a:lnTo>
                      <a:pt x="40" y="332"/>
                    </a:lnTo>
                    <a:lnTo>
                      <a:pt x="38" y="332"/>
                    </a:lnTo>
                    <a:lnTo>
                      <a:pt x="37" y="332"/>
                    </a:lnTo>
                    <a:lnTo>
                      <a:pt x="37" y="332"/>
                    </a:lnTo>
                    <a:lnTo>
                      <a:pt x="36" y="332"/>
                    </a:lnTo>
                    <a:lnTo>
                      <a:pt x="35" y="332"/>
                    </a:lnTo>
                    <a:lnTo>
                      <a:pt x="34" y="334"/>
                    </a:lnTo>
                    <a:lnTo>
                      <a:pt x="34" y="334"/>
                    </a:lnTo>
                    <a:lnTo>
                      <a:pt x="32" y="334"/>
                    </a:lnTo>
                    <a:lnTo>
                      <a:pt x="31" y="334"/>
                    </a:lnTo>
                    <a:lnTo>
                      <a:pt x="31" y="334"/>
                    </a:lnTo>
                    <a:lnTo>
                      <a:pt x="30" y="334"/>
                    </a:lnTo>
                    <a:lnTo>
                      <a:pt x="30" y="334"/>
                    </a:lnTo>
                    <a:lnTo>
                      <a:pt x="29" y="334"/>
                    </a:lnTo>
                    <a:lnTo>
                      <a:pt x="28" y="334"/>
                    </a:lnTo>
                    <a:lnTo>
                      <a:pt x="28" y="334"/>
                    </a:lnTo>
                    <a:lnTo>
                      <a:pt x="26" y="334"/>
                    </a:lnTo>
                    <a:lnTo>
                      <a:pt x="26" y="334"/>
                    </a:lnTo>
                    <a:lnTo>
                      <a:pt x="25" y="332"/>
                    </a:lnTo>
                    <a:lnTo>
                      <a:pt x="25" y="332"/>
                    </a:lnTo>
                    <a:lnTo>
                      <a:pt x="25" y="332"/>
                    </a:lnTo>
                    <a:lnTo>
                      <a:pt x="24" y="332"/>
                    </a:lnTo>
                    <a:lnTo>
                      <a:pt x="24" y="332"/>
                    </a:lnTo>
                    <a:lnTo>
                      <a:pt x="24" y="332"/>
                    </a:lnTo>
                    <a:lnTo>
                      <a:pt x="24" y="331"/>
                    </a:lnTo>
                    <a:lnTo>
                      <a:pt x="23" y="331"/>
                    </a:lnTo>
                    <a:lnTo>
                      <a:pt x="23" y="331"/>
                    </a:lnTo>
                    <a:lnTo>
                      <a:pt x="23" y="330"/>
                    </a:lnTo>
                    <a:lnTo>
                      <a:pt x="23" y="330"/>
                    </a:lnTo>
                    <a:lnTo>
                      <a:pt x="23" y="3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3" name="Freeform 43"/>
              <p:cNvSpPr>
                <a:spLocks noEditPoints="1"/>
              </p:cNvSpPr>
              <p:nvPr/>
            </p:nvSpPr>
            <p:spPr bwMode="auto">
              <a:xfrm>
                <a:off x="3744914" y="4883151"/>
                <a:ext cx="3070225" cy="49213"/>
              </a:xfrm>
              <a:custGeom>
                <a:avLst/>
                <a:gdLst>
                  <a:gd name="T0" fmla="*/ 6 w 1934"/>
                  <a:gd name="T1" fmla="*/ 25 h 31"/>
                  <a:gd name="T2" fmla="*/ 4 w 1934"/>
                  <a:gd name="T3" fmla="*/ 25 h 31"/>
                  <a:gd name="T4" fmla="*/ 1 w 1934"/>
                  <a:gd name="T5" fmla="*/ 24 h 31"/>
                  <a:gd name="T6" fmla="*/ 0 w 1934"/>
                  <a:gd name="T7" fmla="*/ 23 h 31"/>
                  <a:gd name="T8" fmla="*/ 0 w 1934"/>
                  <a:gd name="T9" fmla="*/ 22 h 31"/>
                  <a:gd name="T10" fmla="*/ 0 w 1934"/>
                  <a:gd name="T11" fmla="*/ 20 h 31"/>
                  <a:gd name="T12" fmla="*/ 1 w 1934"/>
                  <a:gd name="T13" fmla="*/ 18 h 31"/>
                  <a:gd name="T14" fmla="*/ 4 w 1934"/>
                  <a:gd name="T15" fmla="*/ 16 h 31"/>
                  <a:gd name="T16" fmla="*/ 6 w 1934"/>
                  <a:gd name="T17" fmla="*/ 14 h 31"/>
                  <a:gd name="T18" fmla="*/ 9 w 1934"/>
                  <a:gd name="T19" fmla="*/ 11 h 31"/>
                  <a:gd name="T20" fmla="*/ 12 w 1934"/>
                  <a:gd name="T21" fmla="*/ 10 h 31"/>
                  <a:gd name="T22" fmla="*/ 16 w 1934"/>
                  <a:gd name="T23" fmla="*/ 8 h 31"/>
                  <a:gd name="T24" fmla="*/ 19 w 1934"/>
                  <a:gd name="T25" fmla="*/ 6 h 31"/>
                  <a:gd name="T26" fmla="*/ 23 w 1934"/>
                  <a:gd name="T27" fmla="*/ 5 h 31"/>
                  <a:gd name="T28" fmla="*/ 25 w 1934"/>
                  <a:gd name="T29" fmla="*/ 5 h 31"/>
                  <a:gd name="T30" fmla="*/ 29 w 1934"/>
                  <a:gd name="T31" fmla="*/ 4 h 31"/>
                  <a:gd name="T32" fmla="*/ 1924 w 1934"/>
                  <a:gd name="T33" fmla="*/ 0 h 31"/>
                  <a:gd name="T34" fmla="*/ 1814 w 1934"/>
                  <a:gd name="T35" fmla="*/ 27 h 31"/>
                  <a:gd name="T36" fmla="*/ 1603 w 1934"/>
                  <a:gd name="T37" fmla="*/ 30 h 31"/>
                  <a:gd name="T38" fmla="*/ 1320 w 1934"/>
                  <a:gd name="T39" fmla="*/ 31 h 31"/>
                  <a:gd name="T40" fmla="*/ 999 w 1934"/>
                  <a:gd name="T41" fmla="*/ 31 h 31"/>
                  <a:gd name="T42" fmla="*/ 674 w 1934"/>
                  <a:gd name="T43" fmla="*/ 30 h 31"/>
                  <a:gd name="T44" fmla="*/ 381 w 1934"/>
                  <a:gd name="T45" fmla="*/ 28 h 31"/>
                  <a:gd name="T46" fmla="*/ 151 w 1934"/>
                  <a:gd name="T47" fmla="*/ 27 h 31"/>
                  <a:gd name="T48" fmla="*/ 20 w 1934"/>
                  <a:gd name="T49" fmla="*/ 25 h 31"/>
                  <a:gd name="T50" fmla="*/ 66 w 1934"/>
                  <a:gd name="T51" fmla="*/ 4 h 31"/>
                  <a:gd name="T52" fmla="*/ 225 w 1934"/>
                  <a:gd name="T53" fmla="*/ 6 h 31"/>
                  <a:gd name="T54" fmla="*/ 473 w 1934"/>
                  <a:gd name="T55" fmla="*/ 8 h 31"/>
                  <a:gd name="T56" fmla="*/ 778 w 1934"/>
                  <a:gd name="T57" fmla="*/ 9 h 31"/>
                  <a:gd name="T58" fmla="*/ 1104 w 1934"/>
                  <a:gd name="T59" fmla="*/ 10 h 31"/>
                  <a:gd name="T60" fmla="*/ 1419 w 1934"/>
                  <a:gd name="T61" fmla="*/ 10 h 31"/>
                  <a:gd name="T62" fmla="*/ 1687 w 1934"/>
                  <a:gd name="T63" fmla="*/ 8 h 31"/>
                  <a:gd name="T64" fmla="*/ 1873 w 1934"/>
                  <a:gd name="T65" fmla="*/ 4 h 31"/>
                  <a:gd name="T66" fmla="*/ 1906 w 1934"/>
                  <a:gd name="T67" fmla="*/ 22 h 31"/>
                  <a:gd name="T68" fmla="*/ 1926 w 1934"/>
                  <a:gd name="T69" fmla="*/ 0 h 31"/>
                  <a:gd name="T70" fmla="*/ 1930 w 1934"/>
                  <a:gd name="T71" fmla="*/ 2 h 31"/>
                  <a:gd name="T72" fmla="*/ 1931 w 1934"/>
                  <a:gd name="T73" fmla="*/ 2 h 31"/>
                  <a:gd name="T74" fmla="*/ 1934 w 1934"/>
                  <a:gd name="T75" fmla="*/ 3 h 31"/>
                  <a:gd name="T76" fmla="*/ 1934 w 1934"/>
                  <a:gd name="T77" fmla="*/ 4 h 31"/>
                  <a:gd name="T78" fmla="*/ 1934 w 1934"/>
                  <a:gd name="T79" fmla="*/ 5 h 31"/>
                  <a:gd name="T80" fmla="*/ 1934 w 1934"/>
                  <a:gd name="T81" fmla="*/ 8 h 31"/>
                  <a:gd name="T82" fmla="*/ 1932 w 1934"/>
                  <a:gd name="T83" fmla="*/ 10 h 31"/>
                  <a:gd name="T84" fmla="*/ 1930 w 1934"/>
                  <a:gd name="T85" fmla="*/ 11 h 31"/>
                  <a:gd name="T86" fmla="*/ 1928 w 1934"/>
                  <a:gd name="T87" fmla="*/ 14 h 31"/>
                  <a:gd name="T88" fmla="*/ 1924 w 1934"/>
                  <a:gd name="T89" fmla="*/ 16 h 31"/>
                  <a:gd name="T90" fmla="*/ 1920 w 1934"/>
                  <a:gd name="T91" fmla="*/ 17 h 31"/>
                  <a:gd name="T92" fmla="*/ 1917 w 1934"/>
                  <a:gd name="T93" fmla="*/ 20 h 31"/>
                  <a:gd name="T94" fmla="*/ 1913 w 1934"/>
                  <a:gd name="T95" fmla="*/ 21 h 31"/>
                  <a:gd name="T96" fmla="*/ 1910 w 1934"/>
                  <a:gd name="T97" fmla="*/ 22 h 31"/>
                  <a:gd name="T98" fmla="*/ 1907 w 1934"/>
                  <a:gd name="T99" fmla="*/ 2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934" h="31">
                    <a:moveTo>
                      <a:pt x="31" y="4"/>
                    </a:moveTo>
                    <a:lnTo>
                      <a:pt x="7" y="25"/>
                    </a:lnTo>
                    <a:lnTo>
                      <a:pt x="6" y="25"/>
                    </a:lnTo>
                    <a:lnTo>
                      <a:pt x="6" y="25"/>
                    </a:lnTo>
                    <a:lnTo>
                      <a:pt x="5" y="25"/>
                    </a:lnTo>
                    <a:lnTo>
                      <a:pt x="5" y="25"/>
                    </a:lnTo>
                    <a:lnTo>
                      <a:pt x="4" y="25"/>
                    </a:lnTo>
                    <a:lnTo>
                      <a:pt x="4" y="25"/>
                    </a:lnTo>
                    <a:lnTo>
                      <a:pt x="3" y="24"/>
                    </a:lnTo>
                    <a:lnTo>
                      <a:pt x="3" y="24"/>
                    </a:lnTo>
                    <a:lnTo>
                      <a:pt x="3" y="24"/>
                    </a:lnTo>
                    <a:lnTo>
                      <a:pt x="1" y="24"/>
                    </a:lnTo>
                    <a:lnTo>
                      <a:pt x="1" y="24"/>
                    </a:lnTo>
                    <a:lnTo>
                      <a:pt x="1" y="23"/>
                    </a:lnTo>
                    <a:lnTo>
                      <a:pt x="1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1" y="18"/>
                    </a:lnTo>
                    <a:lnTo>
                      <a:pt x="1" y="18"/>
                    </a:lnTo>
                    <a:lnTo>
                      <a:pt x="1" y="18"/>
                    </a:lnTo>
                    <a:lnTo>
                      <a:pt x="1" y="17"/>
                    </a:lnTo>
                    <a:lnTo>
                      <a:pt x="3" y="17"/>
                    </a:lnTo>
                    <a:lnTo>
                      <a:pt x="3" y="16"/>
                    </a:lnTo>
                    <a:lnTo>
                      <a:pt x="4" y="16"/>
                    </a:lnTo>
                    <a:lnTo>
                      <a:pt x="4" y="15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6" y="14"/>
                    </a:lnTo>
                    <a:lnTo>
                      <a:pt x="6" y="14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9" y="11"/>
                    </a:lnTo>
                    <a:lnTo>
                      <a:pt x="10" y="11"/>
                    </a:lnTo>
                    <a:lnTo>
                      <a:pt x="10" y="10"/>
                    </a:lnTo>
                    <a:lnTo>
                      <a:pt x="11" y="10"/>
                    </a:lnTo>
                    <a:lnTo>
                      <a:pt x="12" y="10"/>
                    </a:lnTo>
                    <a:lnTo>
                      <a:pt x="12" y="9"/>
                    </a:lnTo>
                    <a:lnTo>
                      <a:pt x="13" y="9"/>
                    </a:lnTo>
                    <a:lnTo>
                      <a:pt x="14" y="9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7" y="8"/>
                    </a:lnTo>
                    <a:lnTo>
                      <a:pt x="18" y="6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20" y="6"/>
                    </a:lnTo>
                    <a:lnTo>
                      <a:pt x="22" y="5"/>
                    </a:lnTo>
                    <a:lnTo>
                      <a:pt x="23" y="5"/>
                    </a:lnTo>
                    <a:lnTo>
                      <a:pt x="23" y="5"/>
                    </a:lnTo>
                    <a:lnTo>
                      <a:pt x="24" y="5"/>
                    </a:lnTo>
                    <a:lnTo>
                      <a:pt x="25" y="5"/>
                    </a:lnTo>
                    <a:lnTo>
                      <a:pt x="25" y="5"/>
                    </a:lnTo>
                    <a:lnTo>
                      <a:pt x="26" y="4"/>
                    </a:lnTo>
                    <a:lnTo>
                      <a:pt x="28" y="4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30" y="4"/>
                    </a:lnTo>
                    <a:lnTo>
                      <a:pt x="31" y="4"/>
                    </a:lnTo>
                    <a:lnTo>
                      <a:pt x="31" y="4"/>
                    </a:lnTo>
                    <a:close/>
                    <a:moveTo>
                      <a:pt x="1924" y="0"/>
                    </a:moveTo>
                    <a:lnTo>
                      <a:pt x="1906" y="22"/>
                    </a:lnTo>
                    <a:lnTo>
                      <a:pt x="1882" y="24"/>
                    </a:lnTo>
                    <a:lnTo>
                      <a:pt x="1852" y="25"/>
                    </a:lnTo>
                    <a:lnTo>
                      <a:pt x="1814" y="27"/>
                    </a:lnTo>
                    <a:lnTo>
                      <a:pt x="1770" y="28"/>
                    </a:lnTo>
                    <a:lnTo>
                      <a:pt x="1720" y="29"/>
                    </a:lnTo>
                    <a:lnTo>
                      <a:pt x="1664" y="29"/>
                    </a:lnTo>
                    <a:lnTo>
                      <a:pt x="1603" y="30"/>
                    </a:lnTo>
                    <a:lnTo>
                      <a:pt x="1539" y="30"/>
                    </a:lnTo>
                    <a:lnTo>
                      <a:pt x="1468" y="31"/>
                    </a:lnTo>
                    <a:lnTo>
                      <a:pt x="1397" y="31"/>
                    </a:lnTo>
                    <a:lnTo>
                      <a:pt x="1320" y="31"/>
                    </a:lnTo>
                    <a:lnTo>
                      <a:pt x="1243" y="31"/>
                    </a:lnTo>
                    <a:lnTo>
                      <a:pt x="1163" y="31"/>
                    </a:lnTo>
                    <a:lnTo>
                      <a:pt x="1081" y="31"/>
                    </a:lnTo>
                    <a:lnTo>
                      <a:pt x="999" y="31"/>
                    </a:lnTo>
                    <a:lnTo>
                      <a:pt x="917" y="31"/>
                    </a:lnTo>
                    <a:lnTo>
                      <a:pt x="836" y="31"/>
                    </a:lnTo>
                    <a:lnTo>
                      <a:pt x="754" y="30"/>
                    </a:lnTo>
                    <a:lnTo>
                      <a:pt x="674" y="30"/>
                    </a:lnTo>
                    <a:lnTo>
                      <a:pt x="597" y="30"/>
                    </a:lnTo>
                    <a:lnTo>
                      <a:pt x="522" y="29"/>
                    </a:lnTo>
                    <a:lnTo>
                      <a:pt x="449" y="29"/>
                    </a:lnTo>
                    <a:lnTo>
                      <a:pt x="381" y="28"/>
                    </a:lnTo>
                    <a:lnTo>
                      <a:pt x="316" y="28"/>
                    </a:lnTo>
                    <a:lnTo>
                      <a:pt x="256" y="28"/>
                    </a:lnTo>
                    <a:lnTo>
                      <a:pt x="201" y="27"/>
                    </a:lnTo>
                    <a:lnTo>
                      <a:pt x="151" y="27"/>
                    </a:lnTo>
                    <a:lnTo>
                      <a:pt x="108" y="27"/>
                    </a:lnTo>
                    <a:lnTo>
                      <a:pt x="72" y="27"/>
                    </a:lnTo>
                    <a:lnTo>
                      <a:pt x="42" y="25"/>
                    </a:lnTo>
                    <a:lnTo>
                      <a:pt x="20" y="25"/>
                    </a:lnTo>
                    <a:lnTo>
                      <a:pt x="7" y="25"/>
                    </a:lnTo>
                    <a:lnTo>
                      <a:pt x="31" y="4"/>
                    </a:lnTo>
                    <a:lnTo>
                      <a:pt x="44" y="4"/>
                    </a:lnTo>
                    <a:lnTo>
                      <a:pt x="66" y="4"/>
                    </a:lnTo>
                    <a:lnTo>
                      <a:pt x="94" y="5"/>
                    </a:lnTo>
                    <a:lnTo>
                      <a:pt x="131" y="5"/>
                    </a:lnTo>
                    <a:lnTo>
                      <a:pt x="174" y="5"/>
                    </a:lnTo>
                    <a:lnTo>
                      <a:pt x="225" y="6"/>
                    </a:lnTo>
                    <a:lnTo>
                      <a:pt x="279" y="6"/>
                    </a:lnTo>
                    <a:lnTo>
                      <a:pt x="339" y="6"/>
                    </a:lnTo>
                    <a:lnTo>
                      <a:pt x="404" y="8"/>
                    </a:lnTo>
                    <a:lnTo>
                      <a:pt x="473" y="8"/>
                    </a:lnTo>
                    <a:lnTo>
                      <a:pt x="546" y="8"/>
                    </a:lnTo>
                    <a:lnTo>
                      <a:pt x="621" y="9"/>
                    </a:lnTo>
                    <a:lnTo>
                      <a:pt x="698" y="9"/>
                    </a:lnTo>
                    <a:lnTo>
                      <a:pt x="778" y="9"/>
                    </a:lnTo>
                    <a:lnTo>
                      <a:pt x="858" y="10"/>
                    </a:lnTo>
                    <a:lnTo>
                      <a:pt x="941" y="10"/>
                    </a:lnTo>
                    <a:lnTo>
                      <a:pt x="1023" y="10"/>
                    </a:lnTo>
                    <a:lnTo>
                      <a:pt x="1104" y="10"/>
                    </a:lnTo>
                    <a:lnTo>
                      <a:pt x="1185" y="10"/>
                    </a:lnTo>
                    <a:lnTo>
                      <a:pt x="1265" y="10"/>
                    </a:lnTo>
                    <a:lnTo>
                      <a:pt x="1343" y="10"/>
                    </a:lnTo>
                    <a:lnTo>
                      <a:pt x="1419" y="10"/>
                    </a:lnTo>
                    <a:lnTo>
                      <a:pt x="1492" y="10"/>
                    </a:lnTo>
                    <a:lnTo>
                      <a:pt x="1561" y="9"/>
                    </a:lnTo>
                    <a:lnTo>
                      <a:pt x="1626" y="9"/>
                    </a:lnTo>
                    <a:lnTo>
                      <a:pt x="1687" y="8"/>
                    </a:lnTo>
                    <a:lnTo>
                      <a:pt x="1743" y="8"/>
                    </a:lnTo>
                    <a:lnTo>
                      <a:pt x="1793" y="6"/>
                    </a:lnTo>
                    <a:lnTo>
                      <a:pt x="1836" y="5"/>
                    </a:lnTo>
                    <a:lnTo>
                      <a:pt x="1873" y="4"/>
                    </a:lnTo>
                    <a:lnTo>
                      <a:pt x="1903" y="3"/>
                    </a:lnTo>
                    <a:lnTo>
                      <a:pt x="1924" y="0"/>
                    </a:lnTo>
                    <a:lnTo>
                      <a:pt x="1924" y="0"/>
                    </a:lnTo>
                    <a:close/>
                    <a:moveTo>
                      <a:pt x="1906" y="22"/>
                    </a:moveTo>
                    <a:lnTo>
                      <a:pt x="1924" y="0"/>
                    </a:lnTo>
                    <a:lnTo>
                      <a:pt x="1925" y="0"/>
                    </a:lnTo>
                    <a:lnTo>
                      <a:pt x="1926" y="0"/>
                    </a:lnTo>
                    <a:lnTo>
                      <a:pt x="1926" y="0"/>
                    </a:lnTo>
                    <a:lnTo>
                      <a:pt x="1928" y="0"/>
                    </a:lnTo>
                    <a:lnTo>
                      <a:pt x="1929" y="0"/>
                    </a:lnTo>
                    <a:lnTo>
                      <a:pt x="1929" y="0"/>
                    </a:lnTo>
                    <a:lnTo>
                      <a:pt x="1930" y="2"/>
                    </a:lnTo>
                    <a:lnTo>
                      <a:pt x="1930" y="2"/>
                    </a:lnTo>
                    <a:lnTo>
                      <a:pt x="1931" y="2"/>
                    </a:lnTo>
                    <a:lnTo>
                      <a:pt x="1931" y="2"/>
                    </a:lnTo>
                    <a:lnTo>
                      <a:pt x="1931" y="2"/>
                    </a:lnTo>
                    <a:lnTo>
                      <a:pt x="1932" y="2"/>
                    </a:lnTo>
                    <a:lnTo>
                      <a:pt x="1932" y="2"/>
                    </a:lnTo>
                    <a:lnTo>
                      <a:pt x="1932" y="3"/>
                    </a:lnTo>
                    <a:lnTo>
                      <a:pt x="1934" y="3"/>
                    </a:lnTo>
                    <a:lnTo>
                      <a:pt x="1934" y="3"/>
                    </a:lnTo>
                    <a:lnTo>
                      <a:pt x="1934" y="3"/>
                    </a:lnTo>
                    <a:lnTo>
                      <a:pt x="1934" y="4"/>
                    </a:lnTo>
                    <a:lnTo>
                      <a:pt x="1934" y="4"/>
                    </a:lnTo>
                    <a:lnTo>
                      <a:pt x="1934" y="4"/>
                    </a:lnTo>
                    <a:lnTo>
                      <a:pt x="1934" y="5"/>
                    </a:lnTo>
                    <a:lnTo>
                      <a:pt x="1934" y="5"/>
                    </a:lnTo>
                    <a:lnTo>
                      <a:pt x="1934" y="5"/>
                    </a:lnTo>
                    <a:lnTo>
                      <a:pt x="1934" y="6"/>
                    </a:lnTo>
                    <a:lnTo>
                      <a:pt x="1934" y="6"/>
                    </a:lnTo>
                    <a:lnTo>
                      <a:pt x="1934" y="6"/>
                    </a:lnTo>
                    <a:lnTo>
                      <a:pt x="1934" y="8"/>
                    </a:lnTo>
                    <a:lnTo>
                      <a:pt x="1932" y="8"/>
                    </a:lnTo>
                    <a:lnTo>
                      <a:pt x="1932" y="9"/>
                    </a:lnTo>
                    <a:lnTo>
                      <a:pt x="1932" y="9"/>
                    </a:lnTo>
                    <a:lnTo>
                      <a:pt x="1932" y="10"/>
                    </a:lnTo>
                    <a:lnTo>
                      <a:pt x="1931" y="10"/>
                    </a:lnTo>
                    <a:lnTo>
                      <a:pt x="1931" y="10"/>
                    </a:lnTo>
                    <a:lnTo>
                      <a:pt x="1930" y="11"/>
                    </a:lnTo>
                    <a:lnTo>
                      <a:pt x="1930" y="11"/>
                    </a:lnTo>
                    <a:lnTo>
                      <a:pt x="1929" y="12"/>
                    </a:lnTo>
                    <a:lnTo>
                      <a:pt x="1929" y="12"/>
                    </a:lnTo>
                    <a:lnTo>
                      <a:pt x="1928" y="14"/>
                    </a:lnTo>
                    <a:lnTo>
                      <a:pt x="1928" y="14"/>
                    </a:lnTo>
                    <a:lnTo>
                      <a:pt x="1926" y="15"/>
                    </a:lnTo>
                    <a:lnTo>
                      <a:pt x="1925" y="15"/>
                    </a:lnTo>
                    <a:lnTo>
                      <a:pt x="1925" y="15"/>
                    </a:lnTo>
                    <a:lnTo>
                      <a:pt x="1924" y="16"/>
                    </a:lnTo>
                    <a:lnTo>
                      <a:pt x="1924" y="16"/>
                    </a:lnTo>
                    <a:lnTo>
                      <a:pt x="1923" y="17"/>
                    </a:lnTo>
                    <a:lnTo>
                      <a:pt x="1922" y="17"/>
                    </a:lnTo>
                    <a:lnTo>
                      <a:pt x="1920" y="17"/>
                    </a:lnTo>
                    <a:lnTo>
                      <a:pt x="1920" y="18"/>
                    </a:lnTo>
                    <a:lnTo>
                      <a:pt x="1919" y="18"/>
                    </a:lnTo>
                    <a:lnTo>
                      <a:pt x="1918" y="18"/>
                    </a:lnTo>
                    <a:lnTo>
                      <a:pt x="1917" y="20"/>
                    </a:lnTo>
                    <a:lnTo>
                      <a:pt x="1917" y="20"/>
                    </a:lnTo>
                    <a:lnTo>
                      <a:pt x="1916" y="20"/>
                    </a:lnTo>
                    <a:lnTo>
                      <a:pt x="1915" y="20"/>
                    </a:lnTo>
                    <a:lnTo>
                      <a:pt x="1913" y="21"/>
                    </a:lnTo>
                    <a:lnTo>
                      <a:pt x="1913" y="21"/>
                    </a:lnTo>
                    <a:lnTo>
                      <a:pt x="1912" y="21"/>
                    </a:lnTo>
                    <a:lnTo>
                      <a:pt x="1911" y="21"/>
                    </a:lnTo>
                    <a:lnTo>
                      <a:pt x="1910" y="22"/>
                    </a:lnTo>
                    <a:lnTo>
                      <a:pt x="1910" y="22"/>
                    </a:lnTo>
                    <a:lnTo>
                      <a:pt x="1909" y="22"/>
                    </a:lnTo>
                    <a:lnTo>
                      <a:pt x="1907" y="22"/>
                    </a:lnTo>
                    <a:lnTo>
                      <a:pt x="1907" y="22"/>
                    </a:lnTo>
                    <a:lnTo>
                      <a:pt x="1906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4" name="Freeform 44"/>
              <p:cNvSpPr>
                <a:spLocks noEditPoints="1"/>
              </p:cNvSpPr>
              <p:nvPr/>
            </p:nvSpPr>
            <p:spPr bwMode="auto">
              <a:xfrm>
                <a:off x="3790951" y="4764089"/>
                <a:ext cx="2981325" cy="47625"/>
              </a:xfrm>
              <a:custGeom>
                <a:avLst/>
                <a:gdLst>
                  <a:gd name="T0" fmla="*/ 6 w 1878"/>
                  <a:gd name="T1" fmla="*/ 22 h 30"/>
                  <a:gd name="T2" fmla="*/ 3 w 1878"/>
                  <a:gd name="T3" fmla="*/ 22 h 30"/>
                  <a:gd name="T4" fmla="*/ 2 w 1878"/>
                  <a:gd name="T5" fmla="*/ 20 h 30"/>
                  <a:gd name="T6" fmla="*/ 1 w 1878"/>
                  <a:gd name="T7" fmla="*/ 19 h 30"/>
                  <a:gd name="T8" fmla="*/ 0 w 1878"/>
                  <a:gd name="T9" fmla="*/ 18 h 30"/>
                  <a:gd name="T10" fmla="*/ 1 w 1878"/>
                  <a:gd name="T11" fmla="*/ 16 h 30"/>
                  <a:gd name="T12" fmla="*/ 2 w 1878"/>
                  <a:gd name="T13" fmla="*/ 15 h 30"/>
                  <a:gd name="T14" fmla="*/ 3 w 1878"/>
                  <a:gd name="T15" fmla="*/ 12 h 30"/>
                  <a:gd name="T16" fmla="*/ 6 w 1878"/>
                  <a:gd name="T17" fmla="*/ 10 h 30"/>
                  <a:gd name="T18" fmla="*/ 8 w 1878"/>
                  <a:gd name="T19" fmla="*/ 7 h 30"/>
                  <a:gd name="T20" fmla="*/ 12 w 1878"/>
                  <a:gd name="T21" fmla="*/ 6 h 30"/>
                  <a:gd name="T22" fmla="*/ 15 w 1878"/>
                  <a:gd name="T23" fmla="*/ 4 h 30"/>
                  <a:gd name="T24" fmla="*/ 19 w 1878"/>
                  <a:gd name="T25" fmla="*/ 3 h 30"/>
                  <a:gd name="T26" fmla="*/ 22 w 1878"/>
                  <a:gd name="T27" fmla="*/ 1 h 30"/>
                  <a:gd name="T28" fmla="*/ 26 w 1878"/>
                  <a:gd name="T29" fmla="*/ 1 h 30"/>
                  <a:gd name="T30" fmla="*/ 30 w 1878"/>
                  <a:gd name="T31" fmla="*/ 0 h 30"/>
                  <a:gd name="T32" fmla="*/ 1869 w 1878"/>
                  <a:gd name="T33" fmla="*/ 0 h 30"/>
                  <a:gd name="T34" fmla="*/ 1759 w 1878"/>
                  <a:gd name="T35" fmla="*/ 26 h 30"/>
                  <a:gd name="T36" fmla="*/ 1554 w 1878"/>
                  <a:gd name="T37" fmla="*/ 29 h 30"/>
                  <a:gd name="T38" fmla="*/ 1279 w 1878"/>
                  <a:gd name="T39" fmla="*/ 30 h 30"/>
                  <a:gd name="T40" fmla="*/ 969 w 1878"/>
                  <a:gd name="T41" fmla="*/ 30 h 30"/>
                  <a:gd name="T42" fmla="*/ 655 w 1878"/>
                  <a:gd name="T43" fmla="*/ 28 h 30"/>
                  <a:gd name="T44" fmla="*/ 370 w 1878"/>
                  <a:gd name="T45" fmla="*/ 25 h 30"/>
                  <a:gd name="T46" fmla="*/ 148 w 1878"/>
                  <a:gd name="T47" fmla="*/ 23 h 30"/>
                  <a:gd name="T48" fmla="*/ 20 w 1878"/>
                  <a:gd name="T49" fmla="*/ 22 h 30"/>
                  <a:gd name="T50" fmla="*/ 65 w 1878"/>
                  <a:gd name="T51" fmla="*/ 1 h 30"/>
                  <a:gd name="T52" fmla="*/ 219 w 1878"/>
                  <a:gd name="T53" fmla="*/ 3 h 30"/>
                  <a:gd name="T54" fmla="*/ 460 w 1878"/>
                  <a:gd name="T55" fmla="*/ 5 h 30"/>
                  <a:gd name="T56" fmla="*/ 755 w 1878"/>
                  <a:gd name="T57" fmla="*/ 7 h 30"/>
                  <a:gd name="T58" fmla="*/ 1072 w 1878"/>
                  <a:gd name="T59" fmla="*/ 9 h 30"/>
                  <a:gd name="T60" fmla="*/ 1376 w 1878"/>
                  <a:gd name="T61" fmla="*/ 9 h 30"/>
                  <a:gd name="T62" fmla="*/ 1636 w 1878"/>
                  <a:gd name="T63" fmla="*/ 7 h 30"/>
                  <a:gd name="T64" fmla="*/ 1817 w 1878"/>
                  <a:gd name="T65" fmla="*/ 4 h 30"/>
                  <a:gd name="T66" fmla="*/ 1850 w 1878"/>
                  <a:gd name="T67" fmla="*/ 22 h 30"/>
                  <a:gd name="T68" fmla="*/ 1871 w 1878"/>
                  <a:gd name="T69" fmla="*/ 0 h 30"/>
                  <a:gd name="T70" fmla="*/ 1874 w 1878"/>
                  <a:gd name="T71" fmla="*/ 0 h 30"/>
                  <a:gd name="T72" fmla="*/ 1876 w 1878"/>
                  <a:gd name="T73" fmla="*/ 1 h 30"/>
                  <a:gd name="T74" fmla="*/ 1877 w 1878"/>
                  <a:gd name="T75" fmla="*/ 3 h 30"/>
                  <a:gd name="T76" fmla="*/ 1877 w 1878"/>
                  <a:gd name="T77" fmla="*/ 4 h 30"/>
                  <a:gd name="T78" fmla="*/ 1877 w 1878"/>
                  <a:gd name="T79" fmla="*/ 5 h 30"/>
                  <a:gd name="T80" fmla="*/ 1877 w 1878"/>
                  <a:gd name="T81" fmla="*/ 7 h 30"/>
                  <a:gd name="T82" fmla="*/ 1876 w 1878"/>
                  <a:gd name="T83" fmla="*/ 9 h 30"/>
                  <a:gd name="T84" fmla="*/ 1874 w 1878"/>
                  <a:gd name="T85" fmla="*/ 11 h 30"/>
                  <a:gd name="T86" fmla="*/ 1871 w 1878"/>
                  <a:gd name="T87" fmla="*/ 13 h 30"/>
                  <a:gd name="T88" fmla="*/ 1868 w 1878"/>
                  <a:gd name="T89" fmla="*/ 16 h 30"/>
                  <a:gd name="T90" fmla="*/ 1865 w 1878"/>
                  <a:gd name="T91" fmla="*/ 17 h 30"/>
                  <a:gd name="T92" fmla="*/ 1862 w 1878"/>
                  <a:gd name="T93" fmla="*/ 19 h 30"/>
                  <a:gd name="T94" fmla="*/ 1858 w 1878"/>
                  <a:gd name="T95" fmla="*/ 20 h 30"/>
                  <a:gd name="T96" fmla="*/ 1854 w 1878"/>
                  <a:gd name="T97" fmla="*/ 20 h 30"/>
                  <a:gd name="T98" fmla="*/ 1851 w 1878"/>
                  <a:gd name="T99" fmla="*/ 2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78" h="30">
                    <a:moveTo>
                      <a:pt x="31" y="0"/>
                    </a:moveTo>
                    <a:lnTo>
                      <a:pt x="7" y="22"/>
                    </a:lnTo>
                    <a:lnTo>
                      <a:pt x="7" y="22"/>
                    </a:lnTo>
                    <a:lnTo>
                      <a:pt x="6" y="22"/>
                    </a:lnTo>
                    <a:lnTo>
                      <a:pt x="5" y="22"/>
                    </a:lnTo>
                    <a:lnTo>
                      <a:pt x="5" y="22"/>
                    </a:lnTo>
                    <a:lnTo>
                      <a:pt x="5" y="22"/>
                    </a:lnTo>
                    <a:lnTo>
                      <a:pt x="3" y="22"/>
                    </a:lnTo>
                    <a:lnTo>
                      <a:pt x="3" y="22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1" y="20"/>
                    </a:lnTo>
                    <a:lnTo>
                      <a:pt x="1" y="20"/>
                    </a:lnTo>
                    <a:lnTo>
                      <a:pt x="1" y="19"/>
                    </a:lnTo>
                    <a:lnTo>
                      <a:pt x="1" y="19"/>
                    </a:lnTo>
                    <a:lnTo>
                      <a:pt x="1" y="19"/>
                    </a:lnTo>
                    <a:lnTo>
                      <a:pt x="1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7"/>
                    </a:lnTo>
                    <a:lnTo>
                      <a:pt x="1" y="17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1" y="15"/>
                    </a:lnTo>
                    <a:lnTo>
                      <a:pt x="2" y="15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6" y="10"/>
                    </a:lnTo>
                    <a:lnTo>
                      <a:pt x="7" y="10"/>
                    </a:lnTo>
                    <a:lnTo>
                      <a:pt x="7" y="9"/>
                    </a:lnTo>
                    <a:lnTo>
                      <a:pt x="8" y="9"/>
                    </a:lnTo>
                    <a:lnTo>
                      <a:pt x="8" y="7"/>
                    </a:lnTo>
                    <a:lnTo>
                      <a:pt x="9" y="7"/>
                    </a:lnTo>
                    <a:lnTo>
                      <a:pt x="11" y="7"/>
                    </a:lnTo>
                    <a:lnTo>
                      <a:pt x="11" y="6"/>
                    </a:lnTo>
                    <a:lnTo>
                      <a:pt x="12" y="6"/>
                    </a:lnTo>
                    <a:lnTo>
                      <a:pt x="13" y="6"/>
                    </a:lnTo>
                    <a:lnTo>
                      <a:pt x="13" y="5"/>
                    </a:lnTo>
                    <a:lnTo>
                      <a:pt x="14" y="5"/>
                    </a:lnTo>
                    <a:lnTo>
                      <a:pt x="15" y="4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8" y="4"/>
                    </a:lnTo>
                    <a:lnTo>
                      <a:pt x="19" y="3"/>
                    </a:lnTo>
                    <a:lnTo>
                      <a:pt x="20" y="3"/>
                    </a:lnTo>
                    <a:lnTo>
                      <a:pt x="20" y="3"/>
                    </a:lnTo>
                    <a:lnTo>
                      <a:pt x="21" y="3"/>
                    </a:lnTo>
                    <a:lnTo>
                      <a:pt x="22" y="1"/>
                    </a:lnTo>
                    <a:lnTo>
                      <a:pt x="24" y="1"/>
                    </a:lnTo>
                    <a:lnTo>
                      <a:pt x="24" y="1"/>
                    </a:lnTo>
                    <a:lnTo>
                      <a:pt x="25" y="1"/>
                    </a:lnTo>
                    <a:lnTo>
                      <a:pt x="26" y="1"/>
                    </a:lnTo>
                    <a:lnTo>
                      <a:pt x="27" y="1"/>
                    </a:lnTo>
                    <a:lnTo>
                      <a:pt x="27" y="0"/>
                    </a:lnTo>
                    <a:lnTo>
                      <a:pt x="28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1" y="0"/>
                    </a:lnTo>
                    <a:lnTo>
                      <a:pt x="31" y="0"/>
                    </a:lnTo>
                    <a:close/>
                    <a:moveTo>
                      <a:pt x="1869" y="0"/>
                    </a:moveTo>
                    <a:lnTo>
                      <a:pt x="1850" y="22"/>
                    </a:lnTo>
                    <a:lnTo>
                      <a:pt x="1827" y="23"/>
                    </a:lnTo>
                    <a:lnTo>
                      <a:pt x="1796" y="25"/>
                    </a:lnTo>
                    <a:lnTo>
                      <a:pt x="1759" y="26"/>
                    </a:lnTo>
                    <a:lnTo>
                      <a:pt x="1716" y="28"/>
                    </a:lnTo>
                    <a:lnTo>
                      <a:pt x="1667" y="28"/>
                    </a:lnTo>
                    <a:lnTo>
                      <a:pt x="1613" y="29"/>
                    </a:lnTo>
                    <a:lnTo>
                      <a:pt x="1554" y="29"/>
                    </a:lnTo>
                    <a:lnTo>
                      <a:pt x="1490" y="30"/>
                    </a:lnTo>
                    <a:lnTo>
                      <a:pt x="1424" y="30"/>
                    </a:lnTo>
                    <a:lnTo>
                      <a:pt x="1353" y="30"/>
                    </a:lnTo>
                    <a:lnTo>
                      <a:pt x="1279" y="30"/>
                    </a:lnTo>
                    <a:lnTo>
                      <a:pt x="1204" y="30"/>
                    </a:lnTo>
                    <a:lnTo>
                      <a:pt x="1126" y="30"/>
                    </a:lnTo>
                    <a:lnTo>
                      <a:pt x="1048" y="30"/>
                    </a:lnTo>
                    <a:lnTo>
                      <a:pt x="969" y="30"/>
                    </a:lnTo>
                    <a:lnTo>
                      <a:pt x="889" y="29"/>
                    </a:lnTo>
                    <a:lnTo>
                      <a:pt x="810" y="29"/>
                    </a:lnTo>
                    <a:lnTo>
                      <a:pt x="731" y="29"/>
                    </a:lnTo>
                    <a:lnTo>
                      <a:pt x="655" y="28"/>
                    </a:lnTo>
                    <a:lnTo>
                      <a:pt x="580" y="28"/>
                    </a:lnTo>
                    <a:lnTo>
                      <a:pt x="507" y="26"/>
                    </a:lnTo>
                    <a:lnTo>
                      <a:pt x="437" y="26"/>
                    </a:lnTo>
                    <a:lnTo>
                      <a:pt x="370" y="25"/>
                    </a:lnTo>
                    <a:lnTo>
                      <a:pt x="307" y="25"/>
                    </a:lnTo>
                    <a:lnTo>
                      <a:pt x="249" y="24"/>
                    </a:lnTo>
                    <a:lnTo>
                      <a:pt x="196" y="24"/>
                    </a:lnTo>
                    <a:lnTo>
                      <a:pt x="148" y="23"/>
                    </a:lnTo>
                    <a:lnTo>
                      <a:pt x="106" y="23"/>
                    </a:lnTo>
                    <a:lnTo>
                      <a:pt x="70" y="23"/>
                    </a:lnTo>
                    <a:lnTo>
                      <a:pt x="42" y="22"/>
                    </a:lnTo>
                    <a:lnTo>
                      <a:pt x="20" y="22"/>
                    </a:lnTo>
                    <a:lnTo>
                      <a:pt x="7" y="22"/>
                    </a:lnTo>
                    <a:lnTo>
                      <a:pt x="31" y="0"/>
                    </a:lnTo>
                    <a:lnTo>
                      <a:pt x="44" y="0"/>
                    </a:lnTo>
                    <a:lnTo>
                      <a:pt x="65" y="1"/>
                    </a:lnTo>
                    <a:lnTo>
                      <a:pt x="93" y="1"/>
                    </a:lnTo>
                    <a:lnTo>
                      <a:pt x="129" y="1"/>
                    </a:lnTo>
                    <a:lnTo>
                      <a:pt x="170" y="3"/>
                    </a:lnTo>
                    <a:lnTo>
                      <a:pt x="219" y="3"/>
                    </a:lnTo>
                    <a:lnTo>
                      <a:pt x="272" y="3"/>
                    </a:lnTo>
                    <a:lnTo>
                      <a:pt x="330" y="4"/>
                    </a:lnTo>
                    <a:lnTo>
                      <a:pt x="394" y="4"/>
                    </a:lnTo>
                    <a:lnTo>
                      <a:pt x="460" y="5"/>
                    </a:lnTo>
                    <a:lnTo>
                      <a:pt x="530" y="5"/>
                    </a:lnTo>
                    <a:lnTo>
                      <a:pt x="603" y="6"/>
                    </a:lnTo>
                    <a:lnTo>
                      <a:pt x="678" y="6"/>
                    </a:lnTo>
                    <a:lnTo>
                      <a:pt x="755" y="7"/>
                    </a:lnTo>
                    <a:lnTo>
                      <a:pt x="833" y="7"/>
                    </a:lnTo>
                    <a:lnTo>
                      <a:pt x="913" y="7"/>
                    </a:lnTo>
                    <a:lnTo>
                      <a:pt x="992" y="9"/>
                    </a:lnTo>
                    <a:lnTo>
                      <a:pt x="1072" y="9"/>
                    </a:lnTo>
                    <a:lnTo>
                      <a:pt x="1150" y="9"/>
                    </a:lnTo>
                    <a:lnTo>
                      <a:pt x="1227" y="9"/>
                    </a:lnTo>
                    <a:lnTo>
                      <a:pt x="1303" y="9"/>
                    </a:lnTo>
                    <a:lnTo>
                      <a:pt x="1376" y="9"/>
                    </a:lnTo>
                    <a:lnTo>
                      <a:pt x="1446" y="9"/>
                    </a:lnTo>
                    <a:lnTo>
                      <a:pt x="1513" y="9"/>
                    </a:lnTo>
                    <a:lnTo>
                      <a:pt x="1576" y="9"/>
                    </a:lnTo>
                    <a:lnTo>
                      <a:pt x="1636" y="7"/>
                    </a:lnTo>
                    <a:lnTo>
                      <a:pt x="1690" y="6"/>
                    </a:lnTo>
                    <a:lnTo>
                      <a:pt x="1739" y="6"/>
                    </a:lnTo>
                    <a:lnTo>
                      <a:pt x="1782" y="5"/>
                    </a:lnTo>
                    <a:lnTo>
                      <a:pt x="1817" y="4"/>
                    </a:lnTo>
                    <a:lnTo>
                      <a:pt x="1847" y="3"/>
                    </a:lnTo>
                    <a:lnTo>
                      <a:pt x="1869" y="0"/>
                    </a:lnTo>
                    <a:lnTo>
                      <a:pt x="1869" y="0"/>
                    </a:lnTo>
                    <a:close/>
                    <a:moveTo>
                      <a:pt x="1850" y="22"/>
                    </a:moveTo>
                    <a:lnTo>
                      <a:pt x="1869" y="0"/>
                    </a:lnTo>
                    <a:lnTo>
                      <a:pt x="1869" y="0"/>
                    </a:lnTo>
                    <a:lnTo>
                      <a:pt x="1870" y="0"/>
                    </a:lnTo>
                    <a:lnTo>
                      <a:pt x="1871" y="0"/>
                    </a:lnTo>
                    <a:lnTo>
                      <a:pt x="1871" y="0"/>
                    </a:lnTo>
                    <a:lnTo>
                      <a:pt x="1872" y="0"/>
                    </a:lnTo>
                    <a:lnTo>
                      <a:pt x="1872" y="0"/>
                    </a:lnTo>
                    <a:lnTo>
                      <a:pt x="1874" y="0"/>
                    </a:lnTo>
                    <a:lnTo>
                      <a:pt x="1874" y="1"/>
                    </a:lnTo>
                    <a:lnTo>
                      <a:pt x="1875" y="1"/>
                    </a:lnTo>
                    <a:lnTo>
                      <a:pt x="1875" y="1"/>
                    </a:lnTo>
                    <a:lnTo>
                      <a:pt x="1876" y="1"/>
                    </a:lnTo>
                    <a:lnTo>
                      <a:pt x="1876" y="1"/>
                    </a:lnTo>
                    <a:lnTo>
                      <a:pt x="1876" y="1"/>
                    </a:lnTo>
                    <a:lnTo>
                      <a:pt x="1877" y="3"/>
                    </a:lnTo>
                    <a:lnTo>
                      <a:pt x="1877" y="3"/>
                    </a:lnTo>
                    <a:lnTo>
                      <a:pt x="1877" y="3"/>
                    </a:lnTo>
                    <a:lnTo>
                      <a:pt x="1877" y="3"/>
                    </a:lnTo>
                    <a:lnTo>
                      <a:pt x="1877" y="4"/>
                    </a:lnTo>
                    <a:lnTo>
                      <a:pt x="1877" y="4"/>
                    </a:lnTo>
                    <a:lnTo>
                      <a:pt x="1877" y="4"/>
                    </a:lnTo>
                    <a:lnTo>
                      <a:pt x="1878" y="4"/>
                    </a:lnTo>
                    <a:lnTo>
                      <a:pt x="1878" y="5"/>
                    </a:lnTo>
                    <a:lnTo>
                      <a:pt x="1877" y="5"/>
                    </a:lnTo>
                    <a:lnTo>
                      <a:pt x="1877" y="6"/>
                    </a:lnTo>
                    <a:lnTo>
                      <a:pt x="1877" y="6"/>
                    </a:lnTo>
                    <a:lnTo>
                      <a:pt x="1877" y="6"/>
                    </a:lnTo>
                    <a:lnTo>
                      <a:pt x="1877" y="7"/>
                    </a:lnTo>
                    <a:lnTo>
                      <a:pt x="1877" y="7"/>
                    </a:lnTo>
                    <a:lnTo>
                      <a:pt x="1876" y="9"/>
                    </a:lnTo>
                    <a:lnTo>
                      <a:pt x="1876" y="9"/>
                    </a:lnTo>
                    <a:lnTo>
                      <a:pt x="1876" y="9"/>
                    </a:lnTo>
                    <a:lnTo>
                      <a:pt x="1875" y="10"/>
                    </a:lnTo>
                    <a:lnTo>
                      <a:pt x="1875" y="10"/>
                    </a:lnTo>
                    <a:lnTo>
                      <a:pt x="1875" y="11"/>
                    </a:lnTo>
                    <a:lnTo>
                      <a:pt x="1874" y="11"/>
                    </a:lnTo>
                    <a:lnTo>
                      <a:pt x="1874" y="12"/>
                    </a:lnTo>
                    <a:lnTo>
                      <a:pt x="1872" y="12"/>
                    </a:lnTo>
                    <a:lnTo>
                      <a:pt x="1871" y="13"/>
                    </a:lnTo>
                    <a:lnTo>
                      <a:pt x="1871" y="13"/>
                    </a:lnTo>
                    <a:lnTo>
                      <a:pt x="1870" y="13"/>
                    </a:lnTo>
                    <a:lnTo>
                      <a:pt x="1870" y="15"/>
                    </a:lnTo>
                    <a:lnTo>
                      <a:pt x="1869" y="15"/>
                    </a:lnTo>
                    <a:lnTo>
                      <a:pt x="1868" y="16"/>
                    </a:lnTo>
                    <a:lnTo>
                      <a:pt x="1868" y="16"/>
                    </a:lnTo>
                    <a:lnTo>
                      <a:pt x="1866" y="16"/>
                    </a:lnTo>
                    <a:lnTo>
                      <a:pt x="1865" y="17"/>
                    </a:lnTo>
                    <a:lnTo>
                      <a:pt x="1865" y="17"/>
                    </a:lnTo>
                    <a:lnTo>
                      <a:pt x="1864" y="18"/>
                    </a:lnTo>
                    <a:lnTo>
                      <a:pt x="1863" y="18"/>
                    </a:lnTo>
                    <a:lnTo>
                      <a:pt x="1862" y="18"/>
                    </a:lnTo>
                    <a:lnTo>
                      <a:pt x="1862" y="19"/>
                    </a:lnTo>
                    <a:lnTo>
                      <a:pt x="1860" y="19"/>
                    </a:lnTo>
                    <a:lnTo>
                      <a:pt x="1859" y="19"/>
                    </a:lnTo>
                    <a:lnTo>
                      <a:pt x="1858" y="19"/>
                    </a:lnTo>
                    <a:lnTo>
                      <a:pt x="1858" y="20"/>
                    </a:lnTo>
                    <a:lnTo>
                      <a:pt x="1857" y="20"/>
                    </a:lnTo>
                    <a:lnTo>
                      <a:pt x="1856" y="20"/>
                    </a:lnTo>
                    <a:lnTo>
                      <a:pt x="1854" y="20"/>
                    </a:lnTo>
                    <a:lnTo>
                      <a:pt x="1854" y="20"/>
                    </a:lnTo>
                    <a:lnTo>
                      <a:pt x="1853" y="22"/>
                    </a:lnTo>
                    <a:lnTo>
                      <a:pt x="1852" y="22"/>
                    </a:lnTo>
                    <a:lnTo>
                      <a:pt x="1851" y="22"/>
                    </a:lnTo>
                    <a:lnTo>
                      <a:pt x="1851" y="22"/>
                    </a:lnTo>
                    <a:lnTo>
                      <a:pt x="185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5" name="Freeform 45"/>
              <p:cNvSpPr>
                <a:spLocks noEditPoints="1"/>
              </p:cNvSpPr>
              <p:nvPr/>
            </p:nvSpPr>
            <p:spPr bwMode="auto">
              <a:xfrm>
                <a:off x="3852864" y="4645026"/>
                <a:ext cx="2873375" cy="52388"/>
              </a:xfrm>
              <a:custGeom>
                <a:avLst/>
                <a:gdLst>
                  <a:gd name="T0" fmla="*/ 6 w 1810"/>
                  <a:gd name="T1" fmla="*/ 21 h 33"/>
                  <a:gd name="T2" fmla="*/ 4 w 1810"/>
                  <a:gd name="T3" fmla="*/ 21 h 33"/>
                  <a:gd name="T4" fmla="*/ 3 w 1810"/>
                  <a:gd name="T5" fmla="*/ 20 h 33"/>
                  <a:gd name="T6" fmla="*/ 1 w 1810"/>
                  <a:gd name="T7" fmla="*/ 19 h 33"/>
                  <a:gd name="T8" fmla="*/ 0 w 1810"/>
                  <a:gd name="T9" fmla="*/ 18 h 33"/>
                  <a:gd name="T10" fmla="*/ 1 w 1810"/>
                  <a:gd name="T11" fmla="*/ 15 h 33"/>
                  <a:gd name="T12" fmla="*/ 1 w 1810"/>
                  <a:gd name="T13" fmla="*/ 14 h 33"/>
                  <a:gd name="T14" fmla="*/ 4 w 1810"/>
                  <a:gd name="T15" fmla="*/ 12 h 33"/>
                  <a:gd name="T16" fmla="*/ 6 w 1810"/>
                  <a:gd name="T17" fmla="*/ 10 h 33"/>
                  <a:gd name="T18" fmla="*/ 9 w 1810"/>
                  <a:gd name="T19" fmla="*/ 7 h 33"/>
                  <a:gd name="T20" fmla="*/ 12 w 1810"/>
                  <a:gd name="T21" fmla="*/ 6 h 33"/>
                  <a:gd name="T22" fmla="*/ 16 w 1810"/>
                  <a:gd name="T23" fmla="*/ 4 h 33"/>
                  <a:gd name="T24" fmla="*/ 19 w 1810"/>
                  <a:gd name="T25" fmla="*/ 2 h 33"/>
                  <a:gd name="T26" fmla="*/ 23 w 1810"/>
                  <a:gd name="T27" fmla="*/ 1 h 33"/>
                  <a:gd name="T28" fmla="*/ 26 w 1810"/>
                  <a:gd name="T29" fmla="*/ 0 h 33"/>
                  <a:gd name="T30" fmla="*/ 30 w 1810"/>
                  <a:gd name="T31" fmla="*/ 0 h 33"/>
                  <a:gd name="T32" fmla="*/ 1800 w 1810"/>
                  <a:gd name="T33" fmla="*/ 5 h 33"/>
                  <a:gd name="T34" fmla="*/ 1693 w 1810"/>
                  <a:gd name="T35" fmla="*/ 30 h 33"/>
                  <a:gd name="T36" fmla="*/ 1493 w 1810"/>
                  <a:gd name="T37" fmla="*/ 33 h 33"/>
                  <a:gd name="T38" fmla="*/ 1229 w 1810"/>
                  <a:gd name="T39" fmla="*/ 33 h 33"/>
                  <a:gd name="T40" fmla="*/ 931 w 1810"/>
                  <a:gd name="T41" fmla="*/ 31 h 33"/>
                  <a:gd name="T42" fmla="*/ 630 w 1810"/>
                  <a:gd name="T43" fmla="*/ 29 h 33"/>
                  <a:gd name="T44" fmla="*/ 357 w 1810"/>
                  <a:gd name="T45" fmla="*/ 26 h 33"/>
                  <a:gd name="T46" fmla="*/ 143 w 1810"/>
                  <a:gd name="T47" fmla="*/ 23 h 33"/>
                  <a:gd name="T48" fmla="*/ 20 w 1810"/>
                  <a:gd name="T49" fmla="*/ 21 h 33"/>
                  <a:gd name="T50" fmla="*/ 65 w 1810"/>
                  <a:gd name="T51" fmla="*/ 0 h 33"/>
                  <a:gd name="T52" fmla="*/ 213 w 1810"/>
                  <a:gd name="T53" fmla="*/ 2 h 33"/>
                  <a:gd name="T54" fmla="*/ 444 w 1810"/>
                  <a:gd name="T55" fmla="*/ 5 h 33"/>
                  <a:gd name="T56" fmla="*/ 727 w 1810"/>
                  <a:gd name="T57" fmla="*/ 8 h 33"/>
                  <a:gd name="T58" fmla="*/ 1031 w 1810"/>
                  <a:gd name="T59" fmla="*/ 11 h 33"/>
                  <a:gd name="T60" fmla="*/ 1324 w 1810"/>
                  <a:gd name="T61" fmla="*/ 12 h 33"/>
                  <a:gd name="T62" fmla="*/ 1573 w 1810"/>
                  <a:gd name="T63" fmla="*/ 11 h 33"/>
                  <a:gd name="T64" fmla="*/ 1750 w 1810"/>
                  <a:gd name="T65" fmla="*/ 7 h 33"/>
                  <a:gd name="T66" fmla="*/ 1781 w 1810"/>
                  <a:gd name="T67" fmla="*/ 26 h 33"/>
                  <a:gd name="T68" fmla="*/ 1802 w 1810"/>
                  <a:gd name="T69" fmla="*/ 5 h 33"/>
                  <a:gd name="T70" fmla="*/ 1805 w 1810"/>
                  <a:gd name="T71" fmla="*/ 5 h 33"/>
                  <a:gd name="T72" fmla="*/ 1807 w 1810"/>
                  <a:gd name="T73" fmla="*/ 6 h 33"/>
                  <a:gd name="T74" fmla="*/ 1808 w 1810"/>
                  <a:gd name="T75" fmla="*/ 6 h 33"/>
                  <a:gd name="T76" fmla="*/ 1810 w 1810"/>
                  <a:gd name="T77" fmla="*/ 7 h 33"/>
                  <a:gd name="T78" fmla="*/ 1810 w 1810"/>
                  <a:gd name="T79" fmla="*/ 10 h 33"/>
                  <a:gd name="T80" fmla="*/ 1808 w 1810"/>
                  <a:gd name="T81" fmla="*/ 11 h 33"/>
                  <a:gd name="T82" fmla="*/ 1807 w 1810"/>
                  <a:gd name="T83" fmla="*/ 13 h 33"/>
                  <a:gd name="T84" fmla="*/ 1805 w 1810"/>
                  <a:gd name="T85" fmla="*/ 15 h 33"/>
                  <a:gd name="T86" fmla="*/ 1802 w 1810"/>
                  <a:gd name="T87" fmla="*/ 18 h 33"/>
                  <a:gd name="T88" fmla="*/ 1800 w 1810"/>
                  <a:gd name="T89" fmla="*/ 19 h 33"/>
                  <a:gd name="T90" fmla="*/ 1796 w 1810"/>
                  <a:gd name="T91" fmla="*/ 21 h 33"/>
                  <a:gd name="T92" fmla="*/ 1793 w 1810"/>
                  <a:gd name="T93" fmla="*/ 23 h 33"/>
                  <a:gd name="T94" fmla="*/ 1789 w 1810"/>
                  <a:gd name="T95" fmla="*/ 24 h 33"/>
                  <a:gd name="T96" fmla="*/ 1786 w 1810"/>
                  <a:gd name="T97" fmla="*/ 25 h 33"/>
                  <a:gd name="T98" fmla="*/ 1782 w 1810"/>
                  <a:gd name="T99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10" h="33">
                    <a:moveTo>
                      <a:pt x="31" y="0"/>
                    </a:moveTo>
                    <a:lnTo>
                      <a:pt x="7" y="21"/>
                    </a:lnTo>
                    <a:lnTo>
                      <a:pt x="7" y="21"/>
                    </a:lnTo>
                    <a:lnTo>
                      <a:pt x="6" y="21"/>
                    </a:lnTo>
                    <a:lnTo>
                      <a:pt x="5" y="21"/>
                    </a:lnTo>
                    <a:lnTo>
                      <a:pt x="5" y="21"/>
                    </a:lnTo>
                    <a:lnTo>
                      <a:pt x="4" y="21"/>
                    </a:lnTo>
                    <a:lnTo>
                      <a:pt x="4" y="21"/>
                    </a:lnTo>
                    <a:lnTo>
                      <a:pt x="4" y="20"/>
                    </a:lnTo>
                    <a:lnTo>
                      <a:pt x="3" y="20"/>
                    </a:lnTo>
                    <a:lnTo>
                      <a:pt x="3" y="20"/>
                    </a:lnTo>
                    <a:lnTo>
                      <a:pt x="3" y="20"/>
                    </a:lnTo>
                    <a:lnTo>
                      <a:pt x="1" y="20"/>
                    </a:lnTo>
                    <a:lnTo>
                      <a:pt x="1" y="19"/>
                    </a:lnTo>
                    <a:lnTo>
                      <a:pt x="1" y="19"/>
                    </a:lnTo>
                    <a:lnTo>
                      <a:pt x="1" y="19"/>
                    </a:lnTo>
                    <a:lnTo>
                      <a:pt x="1" y="19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1" y="15"/>
                    </a:lnTo>
                    <a:lnTo>
                      <a:pt x="1" y="15"/>
                    </a:lnTo>
                    <a:lnTo>
                      <a:pt x="1" y="14"/>
                    </a:lnTo>
                    <a:lnTo>
                      <a:pt x="1" y="14"/>
                    </a:lnTo>
                    <a:lnTo>
                      <a:pt x="1" y="14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3" y="12"/>
                    </a:lnTo>
                    <a:lnTo>
                      <a:pt x="4" y="12"/>
                    </a:lnTo>
                    <a:lnTo>
                      <a:pt x="4" y="11"/>
                    </a:lnTo>
                    <a:lnTo>
                      <a:pt x="5" y="11"/>
                    </a:lnTo>
                    <a:lnTo>
                      <a:pt x="5" y="10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7" y="8"/>
                    </a:lnTo>
                    <a:lnTo>
                      <a:pt x="9" y="8"/>
                    </a:lnTo>
                    <a:lnTo>
                      <a:pt x="9" y="7"/>
                    </a:lnTo>
                    <a:lnTo>
                      <a:pt x="10" y="7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2" y="6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5" y="5"/>
                    </a:lnTo>
                    <a:lnTo>
                      <a:pt x="16" y="4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8" y="2"/>
                    </a:lnTo>
                    <a:lnTo>
                      <a:pt x="19" y="2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22" y="1"/>
                    </a:lnTo>
                    <a:lnTo>
                      <a:pt x="23" y="1"/>
                    </a:lnTo>
                    <a:lnTo>
                      <a:pt x="24" y="1"/>
                    </a:lnTo>
                    <a:lnTo>
                      <a:pt x="24" y="1"/>
                    </a:lnTo>
                    <a:lnTo>
                      <a:pt x="25" y="1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8" y="0"/>
                    </a:lnTo>
                    <a:lnTo>
                      <a:pt x="29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1" y="0"/>
                    </a:lnTo>
                    <a:lnTo>
                      <a:pt x="31" y="0"/>
                    </a:lnTo>
                    <a:close/>
                    <a:moveTo>
                      <a:pt x="1800" y="5"/>
                    </a:moveTo>
                    <a:lnTo>
                      <a:pt x="1781" y="26"/>
                    </a:lnTo>
                    <a:lnTo>
                      <a:pt x="1758" y="27"/>
                    </a:lnTo>
                    <a:lnTo>
                      <a:pt x="1728" y="29"/>
                    </a:lnTo>
                    <a:lnTo>
                      <a:pt x="1693" y="30"/>
                    </a:lnTo>
                    <a:lnTo>
                      <a:pt x="1651" y="31"/>
                    </a:lnTo>
                    <a:lnTo>
                      <a:pt x="1603" y="32"/>
                    </a:lnTo>
                    <a:lnTo>
                      <a:pt x="1551" y="32"/>
                    </a:lnTo>
                    <a:lnTo>
                      <a:pt x="1493" y="33"/>
                    </a:lnTo>
                    <a:lnTo>
                      <a:pt x="1432" y="33"/>
                    </a:lnTo>
                    <a:lnTo>
                      <a:pt x="1368" y="33"/>
                    </a:lnTo>
                    <a:lnTo>
                      <a:pt x="1300" y="33"/>
                    </a:lnTo>
                    <a:lnTo>
                      <a:pt x="1229" y="33"/>
                    </a:lnTo>
                    <a:lnTo>
                      <a:pt x="1157" y="33"/>
                    </a:lnTo>
                    <a:lnTo>
                      <a:pt x="1083" y="32"/>
                    </a:lnTo>
                    <a:lnTo>
                      <a:pt x="1007" y="32"/>
                    </a:lnTo>
                    <a:lnTo>
                      <a:pt x="931" y="31"/>
                    </a:lnTo>
                    <a:lnTo>
                      <a:pt x="855" y="31"/>
                    </a:lnTo>
                    <a:lnTo>
                      <a:pt x="780" y="30"/>
                    </a:lnTo>
                    <a:lnTo>
                      <a:pt x="704" y="30"/>
                    </a:lnTo>
                    <a:lnTo>
                      <a:pt x="630" y="29"/>
                    </a:lnTo>
                    <a:lnTo>
                      <a:pt x="558" y="29"/>
                    </a:lnTo>
                    <a:lnTo>
                      <a:pt x="488" y="27"/>
                    </a:lnTo>
                    <a:lnTo>
                      <a:pt x="420" y="26"/>
                    </a:lnTo>
                    <a:lnTo>
                      <a:pt x="357" y="26"/>
                    </a:lnTo>
                    <a:lnTo>
                      <a:pt x="296" y="25"/>
                    </a:lnTo>
                    <a:lnTo>
                      <a:pt x="240" y="25"/>
                    </a:lnTo>
                    <a:lnTo>
                      <a:pt x="189" y="24"/>
                    </a:lnTo>
                    <a:lnTo>
                      <a:pt x="143" y="23"/>
                    </a:lnTo>
                    <a:lnTo>
                      <a:pt x="103" y="23"/>
                    </a:lnTo>
                    <a:lnTo>
                      <a:pt x="68" y="23"/>
                    </a:lnTo>
                    <a:lnTo>
                      <a:pt x="41" y="21"/>
                    </a:lnTo>
                    <a:lnTo>
                      <a:pt x="20" y="21"/>
                    </a:lnTo>
                    <a:lnTo>
                      <a:pt x="7" y="21"/>
                    </a:lnTo>
                    <a:lnTo>
                      <a:pt x="31" y="0"/>
                    </a:lnTo>
                    <a:lnTo>
                      <a:pt x="44" y="0"/>
                    </a:lnTo>
                    <a:lnTo>
                      <a:pt x="65" y="0"/>
                    </a:lnTo>
                    <a:lnTo>
                      <a:pt x="92" y="1"/>
                    </a:lnTo>
                    <a:lnTo>
                      <a:pt x="127" y="1"/>
                    </a:lnTo>
                    <a:lnTo>
                      <a:pt x="167" y="2"/>
                    </a:lnTo>
                    <a:lnTo>
                      <a:pt x="213" y="2"/>
                    </a:lnTo>
                    <a:lnTo>
                      <a:pt x="264" y="4"/>
                    </a:lnTo>
                    <a:lnTo>
                      <a:pt x="320" y="4"/>
                    </a:lnTo>
                    <a:lnTo>
                      <a:pt x="381" y="5"/>
                    </a:lnTo>
                    <a:lnTo>
                      <a:pt x="444" y="5"/>
                    </a:lnTo>
                    <a:lnTo>
                      <a:pt x="511" y="6"/>
                    </a:lnTo>
                    <a:lnTo>
                      <a:pt x="581" y="7"/>
                    </a:lnTo>
                    <a:lnTo>
                      <a:pt x="653" y="7"/>
                    </a:lnTo>
                    <a:lnTo>
                      <a:pt x="727" y="8"/>
                    </a:lnTo>
                    <a:lnTo>
                      <a:pt x="802" y="10"/>
                    </a:lnTo>
                    <a:lnTo>
                      <a:pt x="879" y="10"/>
                    </a:lnTo>
                    <a:lnTo>
                      <a:pt x="955" y="11"/>
                    </a:lnTo>
                    <a:lnTo>
                      <a:pt x="1031" y="11"/>
                    </a:lnTo>
                    <a:lnTo>
                      <a:pt x="1107" y="11"/>
                    </a:lnTo>
                    <a:lnTo>
                      <a:pt x="1181" y="12"/>
                    </a:lnTo>
                    <a:lnTo>
                      <a:pt x="1253" y="12"/>
                    </a:lnTo>
                    <a:lnTo>
                      <a:pt x="1324" y="12"/>
                    </a:lnTo>
                    <a:lnTo>
                      <a:pt x="1391" y="12"/>
                    </a:lnTo>
                    <a:lnTo>
                      <a:pt x="1456" y="12"/>
                    </a:lnTo>
                    <a:lnTo>
                      <a:pt x="1517" y="12"/>
                    </a:lnTo>
                    <a:lnTo>
                      <a:pt x="1573" y="11"/>
                    </a:lnTo>
                    <a:lnTo>
                      <a:pt x="1626" y="11"/>
                    </a:lnTo>
                    <a:lnTo>
                      <a:pt x="1673" y="10"/>
                    </a:lnTo>
                    <a:lnTo>
                      <a:pt x="1714" y="8"/>
                    </a:lnTo>
                    <a:lnTo>
                      <a:pt x="1750" y="7"/>
                    </a:lnTo>
                    <a:lnTo>
                      <a:pt x="1778" y="6"/>
                    </a:lnTo>
                    <a:lnTo>
                      <a:pt x="1800" y="5"/>
                    </a:lnTo>
                    <a:lnTo>
                      <a:pt x="1800" y="5"/>
                    </a:lnTo>
                    <a:close/>
                    <a:moveTo>
                      <a:pt x="1781" y="26"/>
                    </a:moveTo>
                    <a:lnTo>
                      <a:pt x="1800" y="5"/>
                    </a:lnTo>
                    <a:lnTo>
                      <a:pt x="1801" y="5"/>
                    </a:lnTo>
                    <a:lnTo>
                      <a:pt x="1801" y="5"/>
                    </a:lnTo>
                    <a:lnTo>
                      <a:pt x="1802" y="5"/>
                    </a:lnTo>
                    <a:lnTo>
                      <a:pt x="1802" y="5"/>
                    </a:lnTo>
                    <a:lnTo>
                      <a:pt x="1804" y="5"/>
                    </a:lnTo>
                    <a:lnTo>
                      <a:pt x="1805" y="5"/>
                    </a:lnTo>
                    <a:lnTo>
                      <a:pt x="1805" y="5"/>
                    </a:lnTo>
                    <a:lnTo>
                      <a:pt x="1805" y="5"/>
                    </a:lnTo>
                    <a:lnTo>
                      <a:pt x="1806" y="5"/>
                    </a:lnTo>
                    <a:lnTo>
                      <a:pt x="1806" y="5"/>
                    </a:lnTo>
                    <a:lnTo>
                      <a:pt x="1807" y="6"/>
                    </a:lnTo>
                    <a:lnTo>
                      <a:pt x="1807" y="6"/>
                    </a:lnTo>
                    <a:lnTo>
                      <a:pt x="1807" y="6"/>
                    </a:lnTo>
                    <a:lnTo>
                      <a:pt x="1808" y="6"/>
                    </a:lnTo>
                    <a:lnTo>
                      <a:pt x="1808" y="6"/>
                    </a:lnTo>
                    <a:lnTo>
                      <a:pt x="1808" y="7"/>
                    </a:lnTo>
                    <a:lnTo>
                      <a:pt x="1808" y="7"/>
                    </a:lnTo>
                    <a:lnTo>
                      <a:pt x="1808" y="7"/>
                    </a:lnTo>
                    <a:lnTo>
                      <a:pt x="1810" y="7"/>
                    </a:lnTo>
                    <a:lnTo>
                      <a:pt x="1810" y="8"/>
                    </a:lnTo>
                    <a:lnTo>
                      <a:pt x="1810" y="8"/>
                    </a:lnTo>
                    <a:lnTo>
                      <a:pt x="1810" y="8"/>
                    </a:lnTo>
                    <a:lnTo>
                      <a:pt x="1810" y="10"/>
                    </a:lnTo>
                    <a:lnTo>
                      <a:pt x="1810" y="10"/>
                    </a:lnTo>
                    <a:lnTo>
                      <a:pt x="1808" y="10"/>
                    </a:lnTo>
                    <a:lnTo>
                      <a:pt x="1808" y="11"/>
                    </a:lnTo>
                    <a:lnTo>
                      <a:pt x="1808" y="11"/>
                    </a:lnTo>
                    <a:lnTo>
                      <a:pt x="1808" y="12"/>
                    </a:lnTo>
                    <a:lnTo>
                      <a:pt x="1808" y="12"/>
                    </a:lnTo>
                    <a:lnTo>
                      <a:pt x="1807" y="13"/>
                    </a:lnTo>
                    <a:lnTo>
                      <a:pt x="1807" y="13"/>
                    </a:lnTo>
                    <a:lnTo>
                      <a:pt x="1807" y="13"/>
                    </a:lnTo>
                    <a:lnTo>
                      <a:pt x="1806" y="14"/>
                    </a:lnTo>
                    <a:lnTo>
                      <a:pt x="1806" y="14"/>
                    </a:lnTo>
                    <a:lnTo>
                      <a:pt x="1805" y="15"/>
                    </a:lnTo>
                    <a:lnTo>
                      <a:pt x="1805" y="15"/>
                    </a:lnTo>
                    <a:lnTo>
                      <a:pt x="1804" y="17"/>
                    </a:lnTo>
                    <a:lnTo>
                      <a:pt x="1804" y="17"/>
                    </a:lnTo>
                    <a:lnTo>
                      <a:pt x="1802" y="18"/>
                    </a:lnTo>
                    <a:lnTo>
                      <a:pt x="1801" y="18"/>
                    </a:lnTo>
                    <a:lnTo>
                      <a:pt x="1801" y="18"/>
                    </a:lnTo>
                    <a:lnTo>
                      <a:pt x="1800" y="19"/>
                    </a:lnTo>
                    <a:lnTo>
                      <a:pt x="1800" y="19"/>
                    </a:lnTo>
                    <a:lnTo>
                      <a:pt x="1799" y="20"/>
                    </a:lnTo>
                    <a:lnTo>
                      <a:pt x="1798" y="20"/>
                    </a:lnTo>
                    <a:lnTo>
                      <a:pt x="1798" y="20"/>
                    </a:lnTo>
                    <a:lnTo>
                      <a:pt x="1796" y="21"/>
                    </a:lnTo>
                    <a:lnTo>
                      <a:pt x="1795" y="21"/>
                    </a:lnTo>
                    <a:lnTo>
                      <a:pt x="1794" y="21"/>
                    </a:lnTo>
                    <a:lnTo>
                      <a:pt x="1794" y="23"/>
                    </a:lnTo>
                    <a:lnTo>
                      <a:pt x="1793" y="23"/>
                    </a:lnTo>
                    <a:lnTo>
                      <a:pt x="1792" y="23"/>
                    </a:lnTo>
                    <a:lnTo>
                      <a:pt x="1790" y="24"/>
                    </a:lnTo>
                    <a:lnTo>
                      <a:pt x="1790" y="24"/>
                    </a:lnTo>
                    <a:lnTo>
                      <a:pt x="1789" y="24"/>
                    </a:lnTo>
                    <a:lnTo>
                      <a:pt x="1788" y="24"/>
                    </a:lnTo>
                    <a:lnTo>
                      <a:pt x="1787" y="25"/>
                    </a:lnTo>
                    <a:lnTo>
                      <a:pt x="1787" y="25"/>
                    </a:lnTo>
                    <a:lnTo>
                      <a:pt x="1786" y="25"/>
                    </a:lnTo>
                    <a:lnTo>
                      <a:pt x="1784" y="25"/>
                    </a:lnTo>
                    <a:lnTo>
                      <a:pt x="1783" y="25"/>
                    </a:lnTo>
                    <a:lnTo>
                      <a:pt x="1783" y="25"/>
                    </a:lnTo>
                    <a:lnTo>
                      <a:pt x="1782" y="26"/>
                    </a:lnTo>
                    <a:lnTo>
                      <a:pt x="1781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6" name="Freeform 46"/>
              <p:cNvSpPr>
                <a:spLocks noEditPoints="1"/>
              </p:cNvSpPr>
              <p:nvPr/>
            </p:nvSpPr>
            <p:spPr bwMode="auto">
              <a:xfrm>
                <a:off x="3656014" y="2608264"/>
                <a:ext cx="3270250" cy="1900238"/>
              </a:xfrm>
              <a:custGeom>
                <a:avLst/>
                <a:gdLst>
                  <a:gd name="T0" fmla="*/ 37 w 2060"/>
                  <a:gd name="T1" fmla="*/ 1131 h 1197"/>
                  <a:gd name="T2" fmla="*/ 39 w 2060"/>
                  <a:gd name="T3" fmla="*/ 1158 h 1197"/>
                  <a:gd name="T4" fmla="*/ 51 w 2060"/>
                  <a:gd name="T5" fmla="*/ 1168 h 1197"/>
                  <a:gd name="T6" fmla="*/ 50 w 2060"/>
                  <a:gd name="T7" fmla="*/ 1191 h 1197"/>
                  <a:gd name="T8" fmla="*/ 17 w 2060"/>
                  <a:gd name="T9" fmla="*/ 1187 h 1197"/>
                  <a:gd name="T10" fmla="*/ 2 w 2060"/>
                  <a:gd name="T11" fmla="*/ 1171 h 1197"/>
                  <a:gd name="T12" fmla="*/ 0 w 2060"/>
                  <a:gd name="T13" fmla="*/ 1140 h 1197"/>
                  <a:gd name="T14" fmla="*/ 47 w 2060"/>
                  <a:gd name="T15" fmla="*/ 165 h 1197"/>
                  <a:gd name="T16" fmla="*/ 51 w 2060"/>
                  <a:gd name="T17" fmla="*/ 341 h 1197"/>
                  <a:gd name="T18" fmla="*/ 51 w 2060"/>
                  <a:gd name="T19" fmla="*/ 687 h 1197"/>
                  <a:gd name="T20" fmla="*/ 45 w 2060"/>
                  <a:gd name="T21" fmla="*/ 1004 h 1197"/>
                  <a:gd name="T22" fmla="*/ 5 w 2060"/>
                  <a:gd name="T23" fmla="*/ 1098 h 1197"/>
                  <a:gd name="T24" fmla="*/ 12 w 2060"/>
                  <a:gd name="T25" fmla="*/ 857 h 1197"/>
                  <a:gd name="T26" fmla="*/ 14 w 2060"/>
                  <a:gd name="T27" fmla="*/ 500 h 1197"/>
                  <a:gd name="T28" fmla="*/ 12 w 2060"/>
                  <a:gd name="T29" fmla="*/ 222 h 1197"/>
                  <a:gd name="T30" fmla="*/ 115 w 2060"/>
                  <a:gd name="T31" fmla="*/ 21 h 1197"/>
                  <a:gd name="T32" fmla="*/ 62 w 2060"/>
                  <a:gd name="T33" fmla="*/ 31 h 1197"/>
                  <a:gd name="T34" fmla="*/ 43 w 2060"/>
                  <a:gd name="T35" fmla="*/ 69 h 1197"/>
                  <a:gd name="T36" fmla="*/ 43 w 2060"/>
                  <a:gd name="T37" fmla="*/ 133 h 1197"/>
                  <a:gd name="T38" fmla="*/ 6 w 2060"/>
                  <a:gd name="T39" fmla="*/ 148 h 1197"/>
                  <a:gd name="T40" fmla="*/ 5 w 2060"/>
                  <a:gd name="T41" fmla="*/ 81 h 1197"/>
                  <a:gd name="T42" fmla="*/ 39 w 2060"/>
                  <a:gd name="T43" fmla="*/ 26 h 1197"/>
                  <a:gd name="T44" fmla="*/ 139 w 2060"/>
                  <a:gd name="T45" fmla="*/ 0 h 1197"/>
                  <a:gd name="T46" fmla="*/ 1826 w 2060"/>
                  <a:gd name="T47" fmla="*/ 45 h 1197"/>
                  <a:gd name="T48" fmla="*/ 1330 w 2060"/>
                  <a:gd name="T49" fmla="*/ 44 h 1197"/>
                  <a:gd name="T50" fmla="*/ 655 w 2060"/>
                  <a:gd name="T51" fmla="*/ 34 h 1197"/>
                  <a:gd name="T52" fmla="*/ 172 w 2060"/>
                  <a:gd name="T53" fmla="*/ 23 h 1197"/>
                  <a:gd name="T54" fmla="*/ 364 w 2060"/>
                  <a:gd name="T55" fmla="*/ 7 h 1197"/>
                  <a:gd name="T56" fmla="*/ 978 w 2060"/>
                  <a:gd name="T57" fmla="*/ 17 h 1197"/>
                  <a:gd name="T58" fmla="*/ 1617 w 2060"/>
                  <a:gd name="T59" fmla="*/ 23 h 1197"/>
                  <a:gd name="T60" fmla="*/ 1908 w 2060"/>
                  <a:gd name="T61" fmla="*/ 21 h 1197"/>
                  <a:gd name="T62" fmla="*/ 2012 w 2060"/>
                  <a:gd name="T63" fmla="*/ 107 h 1197"/>
                  <a:gd name="T64" fmla="*/ 1988 w 2060"/>
                  <a:gd name="T65" fmla="*/ 63 h 1197"/>
                  <a:gd name="T66" fmla="*/ 1948 w 2060"/>
                  <a:gd name="T67" fmla="*/ 41 h 1197"/>
                  <a:gd name="T68" fmla="*/ 1892 w 2060"/>
                  <a:gd name="T69" fmla="*/ 41 h 1197"/>
                  <a:gd name="T70" fmla="*/ 1969 w 2060"/>
                  <a:gd name="T71" fmla="*/ 20 h 1197"/>
                  <a:gd name="T72" fmla="*/ 2019 w 2060"/>
                  <a:gd name="T73" fmla="*/ 40 h 1197"/>
                  <a:gd name="T74" fmla="*/ 2047 w 2060"/>
                  <a:gd name="T75" fmla="*/ 85 h 1197"/>
                  <a:gd name="T76" fmla="*/ 2052 w 2060"/>
                  <a:gd name="T77" fmla="*/ 1068 h 1197"/>
                  <a:gd name="T78" fmla="*/ 2011 w 2060"/>
                  <a:gd name="T79" fmla="*/ 969 h 1197"/>
                  <a:gd name="T80" fmla="*/ 2011 w 2060"/>
                  <a:gd name="T81" fmla="*/ 645 h 1197"/>
                  <a:gd name="T82" fmla="*/ 2012 w 2060"/>
                  <a:gd name="T83" fmla="*/ 302 h 1197"/>
                  <a:gd name="T84" fmla="*/ 2052 w 2060"/>
                  <a:gd name="T85" fmla="*/ 143 h 1197"/>
                  <a:gd name="T86" fmla="*/ 2049 w 2060"/>
                  <a:gd name="T87" fmla="*/ 394 h 1197"/>
                  <a:gd name="T88" fmla="*/ 2048 w 2060"/>
                  <a:gd name="T89" fmla="*/ 753 h 1197"/>
                  <a:gd name="T90" fmla="*/ 2050 w 2060"/>
                  <a:gd name="T91" fmla="*/ 1025 h 1197"/>
                  <a:gd name="T92" fmla="*/ 1981 w 2060"/>
                  <a:gd name="T93" fmla="*/ 1176 h 1197"/>
                  <a:gd name="T94" fmla="*/ 2009 w 2060"/>
                  <a:gd name="T95" fmla="*/ 1172 h 1197"/>
                  <a:gd name="T96" fmla="*/ 2021 w 2060"/>
                  <a:gd name="T97" fmla="*/ 1152 h 1197"/>
                  <a:gd name="T98" fmla="*/ 2021 w 2060"/>
                  <a:gd name="T99" fmla="*/ 1110 h 1197"/>
                  <a:gd name="T100" fmla="*/ 2055 w 2060"/>
                  <a:gd name="T101" fmla="*/ 1085 h 1197"/>
                  <a:gd name="T102" fmla="*/ 2059 w 2060"/>
                  <a:gd name="T103" fmla="*/ 1131 h 1197"/>
                  <a:gd name="T104" fmla="*/ 2041 w 2060"/>
                  <a:gd name="T105" fmla="*/ 1170 h 1197"/>
                  <a:gd name="T106" fmla="*/ 1974 w 2060"/>
                  <a:gd name="T107" fmla="*/ 1197 h 1197"/>
                  <a:gd name="T108" fmla="*/ 122 w 2060"/>
                  <a:gd name="T109" fmla="*/ 1168 h 1197"/>
                  <a:gd name="T110" fmla="*/ 655 w 2060"/>
                  <a:gd name="T111" fmla="*/ 1166 h 1197"/>
                  <a:gd name="T112" fmla="*/ 1390 w 2060"/>
                  <a:gd name="T113" fmla="*/ 1171 h 1197"/>
                  <a:gd name="T114" fmla="*/ 1920 w 2060"/>
                  <a:gd name="T115" fmla="*/ 1176 h 1197"/>
                  <a:gd name="T116" fmla="*/ 1818 w 2060"/>
                  <a:gd name="T117" fmla="*/ 1196 h 1197"/>
                  <a:gd name="T118" fmla="*/ 1207 w 2060"/>
                  <a:gd name="T119" fmla="*/ 1191 h 1197"/>
                  <a:gd name="T120" fmla="*/ 482 w 2060"/>
                  <a:gd name="T121" fmla="*/ 1187 h 1197"/>
                  <a:gd name="T122" fmla="*/ 50 w 2060"/>
                  <a:gd name="T123" fmla="*/ 1191 h 1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060" h="1197">
                    <a:moveTo>
                      <a:pt x="4" y="1116"/>
                    </a:moveTo>
                    <a:lnTo>
                      <a:pt x="41" y="1104"/>
                    </a:lnTo>
                    <a:lnTo>
                      <a:pt x="41" y="1104"/>
                    </a:lnTo>
                    <a:lnTo>
                      <a:pt x="39" y="1110"/>
                    </a:lnTo>
                    <a:lnTo>
                      <a:pt x="39" y="1115"/>
                    </a:lnTo>
                    <a:lnTo>
                      <a:pt x="38" y="1119"/>
                    </a:lnTo>
                    <a:lnTo>
                      <a:pt x="38" y="1123"/>
                    </a:lnTo>
                    <a:lnTo>
                      <a:pt x="37" y="1128"/>
                    </a:lnTo>
                    <a:lnTo>
                      <a:pt x="37" y="1131"/>
                    </a:lnTo>
                    <a:lnTo>
                      <a:pt x="37" y="1135"/>
                    </a:lnTo>
                    <a:lnTo>
                      <a:pt x="37" y="1139"/>
                    </a:lnTo>
                    <a:lnTo>
                      <a:pt x="37" y="1142"/>
                    </a:lnTo>
                    <a:lnTo>
                      <a:pt x="37" y="1144"/>
                    </a:lnTo>
                    <a:lnTo>
                      <a:pt x="37" y="1148"/>
                    </a:lnTo>
                    <a:lnTo>
                      <a:pt x="38" y="1150"/>
                    </a:lnTo>
                    <a:lnTo>
                      <a:pt x="38" y="1153"/>
                    </a:lnTo>
                    <a:lnTo>
                      <a:pt x="39" y="1155"/>
                    </a:lnTo>
                    <a:lnTo>
                      <a:pt x="39" y="1158"/>
                    </a:lnTo>
                    <a:lnTo>
                      <a:pt x="41" y="1159"/>
                    </a:lnTo>
                    <a:lnTo>
                      <a:pt x="42" y="1161"/>
                    </a:lnTo>
                    <a:lnTo>
                      <a:pt x="43" y="1162"/>
                    </a:lnTo>
                    <a:lnTo>
                      <a:pt x="44" y="1164"/>
                    </a:lnTo>
                    <a:lnTo>
                      <a:pt x="45" y="1165"/>
                    </a:lnTo>
                    <a:lnTo>
                      <a:pt x="47" y="1166"/>
                    </a:lnTo>
                    <a:lnTo>
                      <a:pt x="48" y="1167"/>
                    </a:lnTo>
                    <a:lnTo>
                      <a:pt x="49" y="1168"/>
                    </a:lnTo>
                    <a:lnTo>
                      <a:pt x="51" y="1168"/>
                    </a:lnTo>
                    <a:lnTo>
                      <a:pt x="53" y="1170"/>
                    </a:lnTo>
                    <a:lnTo>
                      <a:pt x="55" y="1170"/>
                    </a:lnTo>
                    <a:lnTo>
                      <a:pt x="57" y="1170"/>
                    </a:lnTo>
                    <a:lnTo>
                      <a:pt x="60" y="1170"/>
                    </a:lnTo>
                    <a:lnTo>
                      <a:pt x="62" y="1171"/>
                    </a:lnTo>
                    <a:lnTo>
                      <a:pt x="65" y="1171"/>
                    </a:lnTo>
                    <a:lnTo>
                      <a:pt x="67" y="1171"/>
                    </a:lnTo>
                    <a:lnTo>
                      <a:pt x="70" y="1170"/>
                    </a:lnTo>
                    <a:lnTo>
                      <a:pt x="50" y="1191"/>
                    </a:lnTo>
                    <a:lnTo>
                      <a:pt x="45" y="1191"/>
                    </a:lnTo>
                    <a:lnTo>
                      <a:pt x="42" y="1192"/>
                    </a:lnTo>
                    <a:lnTo>
                      <a:pt x="37" y="1191"/>
                    </a:lnTo>
                    <a:lnTo>
                      <a:pt x="33" y="1191"/>
                    </a:lnTo>
                    <a:lnTo>
                      <a:pt x="30" y="1191"/>
                    </a:lnTo>
                    <a:lnTo>
                      <a:pt x="26" y="1190"/>
                    </a:lnTo>
                    <a:lnTo>
                      <a:pt x="23" y="1190"/>
                    </a:lnTo>
                    <a:lnTo>
                      <a:pt x="20" y="1189"/>
                    </a:lnTo>
                    <a:lnTo>
                      <a:pt x="17" y="1187"/>
                    </a:lnTo>
                    <a:lnTo>
                      <a:pt x="14" y="1186"/>
                    </a:lnTo>
                    <a:lnTo>
                      <a:pt x="12" y="1185"/>
                    </a:lnTo>
                    <a:lnTo>
                      <a:pt x="10" y="1184"/>
                    </a:lnTo>
                    <a:lnTo>
                      <a:pt x="8" y="1181"/>
                    </a:lnTo>
                    <a:lnTo>
                      <a:pt x="6" y="1179"/>
                    </a:lnTo>
                    <a:lnTo>
                      <a:pt x="5" y="1178"/>
                    </a:lnTo>
                    <a:lnTo>
                      <a:pt x="4" y="1176"/>
                    </a:lnTo>
                    <a:lnTo>
                      <a:pt x="2" y="1173"/>
                    </a:lnTo>
                    <a:lnTo>
                      <a:pt x="2" y="1171"/>
                    </a:lnTo>
                    <a:lnTo>
                      <a:pt x="1" y="1167"/>
                    </a:lnTo>
                    <a:lnTo>
                      <a:pt x="0" y="1165"/>
                    </a:lnTo>
                    <a:lnTo>
                      <a:pt x="0" y="1161"/>
                    </a:lnTo>
                    <a:lnTo>
                      <a:pt x="0" y="1159"/>
                    </a:lnTo>
                    <a:lnTo>
                      <a:pt x="0" y="1155"/>
                    </a:lnTo>
                    <a:lnTo>
                      <a:pt x="0" y="1152"/>
                    </a:lnTo>
                    <a:lnTo>
                      <a:pt x="0" y="1148"/>
                    </a:lnTo>
                    <a:lnTo>
                      <a:pt x="0" y="1144"/>
                    </a:lnTo>
                    <a:lnTo>
                      <a:pt x="0" y="1140"/>
                    </a:lnTo>
                    <a:lnTo>
                      <a:pt x="1" y="1135"/>
                    </a:lnTo>
                    <a:lnTo>
                      <a:pt x="1" y="1131"/>
                    </a:lnTo>
                    <a:lnTo>
                      <a:pt x="2" y="1127"/>
                    </a:lnTo>
                    <a:lnTo>
                      <a:pt x="2" y="1122"/>
                    </a:lnTo>
                    <a:lnTo>
                      <a:pt x="4" y="1116"/>
                    </a:lnTo>
                    <a:lnTo>
                      <a:pt x="4" y="1116"/>
                    </a:lnTo>
                    <a:lnTo>
                      <a:pt x="4" y="1116"/>
                    </a:lnTo>
                    <a:close/>
                    <a:moveTo>
                      <a:pt x="10" y="180"/>
                    </a:moveTo>
                    <a:lnTo>
                      <a:pt x="47" y="165"/>
                    </a:lnTo>
                    <a:lnTo>
                      <a:pt x="47" y="165"/>
                    </a:lnTo>
                    <a:lnTo>
                      <a:pt x="48" y="176"/>
                    </a:lnTo>
                    <a:lnTo>
                      <a:pt x="49" y="191"/>
                    </a:lnTo>
                    <a:lnTo>
                      <a:pt x="50" y="207"/>
                    </a:lnTo>
                    <a:lnTo>
                      <a:pt x="50" y="229"/>
                    </a:lnTo>
                    <a:lnTo>
                      <a:pt x="50" y="253"/>
                    </a:lnTo>
                    <a:lnTo>
                      <a:pt x="51" y="280"/>
                    </a:lnTo>
                    <a:lnTo>
                      <a:pt x="51" y="310"/>
                    </a:lnTo>
                    <a:lnTo>
                      <a:pt x="51" y="341"/>
                    </a:lnTo>
                    <a:lnTo>
                      <a:pt x="53" y="376"/>
                    </a:lnTo>
                    <a:lnTo>
                      <a:pt x="53" y="411"/>
                    </a:lnTo>
                    <a:lnTo>
                      <a:pt x="53" y="448"/>
                    </a:lnTo>
                    <a:lnTo>
                      <a:pt x="53" y="487"/>
                    </a:lnTo>
                    <a:lnTo>
                      <a:pt x="53" y="526"/>
                    </a:lnTo>
                    <a:lnTo>
                      <a:pt x="51" y="565"/>
                    </a:lnTo>
                    <a:lnTo>
                      <a:pt x="51" y="606"/>
                    </a:lnTo>
                    <a:lnTo>
                      <a:pt x="51" y="647"/>
                    </a:lnTo>
                    <a:lnTo>
                      <a:pt x="51" y="687"/>
                    </a:lnTo>
                    <a:lnTo>
                      <a:pt x="50" y="728"/>
                    </a:lnTo>
                    <a:lnTo>
                      <a:pt x="50" y="767"/>
                    </a:lnTo>
                    <a:lnTo>
                      <a:pt x="50" y="805"/>
                    </a:lnTo>
                    <a:lnTo>
                      <a:pt x="49" y="844"/>
                    </a:lnTo>
                    <a:lnTo>
                      <a:pt x="49" y="879"/>
                    </a:lnTo>
                    <a:lnTo>
                      <a:pt x="48" y="914"/>
                    </a:lnTo>
                    <a:lnTo>
                      <a:pt x="47" y="946"/>
                    </a:lnTo>
                    <a:lnTo>
                      <a:pt x="47" y="976"/>
                    </a:lnTo>
                    <a:lnTo>
                      <a:pt x="45" y="1004"/>
                    </a:lnTo>
                    <a:lnTo>
                      <a:pt x="45" y="1029"/>
                    </a:lnTo>
                    <a:lnTo>
                      <a:pt x="44" y="1051"/>
                    </a:lnTo>
                    <a:lnTo>
                      <a:pt x="43" y="1070"/>
                    </a:lnTo>
                    <a:lnTo>
                      <a:pt x="43" y="1085"/>
                    </a:lnTo>
                    <a:lnTo>
                      <a:pt x="42" y="1097"/>
                    </a:lnTo>
                    <a:lnTo>
                      <a:pt x="41" y="1104"/>
                    </a:lnTo>
                    <a:lnTo>
                      <a:pt x="4" y="1116"/>
                    </a:lnTo>
                    <a:lnTo>
                      <a:pt x="5" y="1110"/>
                    </a:lnTo>
                    <a:lnTo>
                      <a:pt x="5" y="1098"/>
                    </a:lnTo>
                    <a:lnTo>
                      <a:pt x="6" y="1082"/>
                    </a:lnTo>
                    <a:lnTo>
                      <a:pt x="7" y="1064"/>
                    </a:lnTo>
                    <a:lnTo>
                      <a:pt x="7" y="1042"/>
                    </a:lnTo>
                    <a:lnTo>
                      <a:pt x="8" y="1017"/>
                    </a:lnTo>
                    <a:lnTo>
                      <a:pt x="10" y="989"/>
                    </a:lnTo>
                    <a:lnTo>
                      <a:pt x="10" y="959"/>
                    </a:lnTo>
                    <a:lnTo>
                      <a:pt x="11" y="927"/>
                    </a:lnTo>
                    <a:lnTo>
                      <a:pt x="11" y="893"/>
                    </a:lnTo>
                    <a:lnTo>
                      <a:pt x="12" y="857"/>
                    </a:lnTo>
                    <a:lnTo>
                      <a:pt x="12" y="819"/>
                    </a:lnTo>
                    <a:lnTo>
                      <a:pt x="13" y="780"/>
                    </a:lnTo>
                    <a:lnTo>
                      <a:pt x="13" y="741"/>
                    </a:lnTo>
                    <a:lnTo>
                      <a:pt x="13" y="700"/>
                    </a:lnTo>
                    <a:lnTo>
                      <a:pt x="14" y="660"/>
                    </a:lnTo>
                    <a:lnTo>
                      <a:pt x="14" y="619"/>
                    </a:lnTo>
                    <a:lnTo>
                      <a:pt x="14" y="579"/>
                    </a:lnTo>
                    <a:lnTo>
                      <a:pt x="14" y="539"/>
                    </a:lnTo>
                    <a:lnTo>
                      <a:pt x="14" y="500"/>
                    </a:lnTo>
                    <a:lnTo>
                      <a:pt x="14" y="462"/>
                    </a:lnTo>
                    <a:lnTo>
                      <a:pt x="14" y="425"/>
                    </a:lnTo>
                    <a:lnTo>
                      <a:pt x="14" y="389"/>
                    </a:lnTo>
                    <a:lnTo>
                      <a:pt x="14" y="355"/>
                    </a:lnTo>
                    <a:lnTo>
                      <a:pt x="14" y="323"/>
                    </a:lnTo>
                    <a:lnTo>
                      <a:pt x="14" y="293"/>
                    </a:lnTo>
                    <a:lnTo>
                      <a:pt x="13" y="267"/>
                    </a:lnTo>
                    <a:lnTo>
                      <a:pt x="13" y="242"/>
                    </a:lnTo>
                    <a:lnTo>
                      <a:pt x="12" y="222"/>
                    </a:lnTo>
                    <a:lnTo>
                      <a:pt x="12" y="204"/>
                    </a:lnTo>
                    <a:lnTo>
                      <a:pt x="11" y="189"/>
                    </a:lnTo>
                    <a:lnTo>
                      <a:pt x="10" y="180"/>
                    </a:lnTo>
                    <a:lnTo>
                      <a:pt x="10" y="180"/>
                    </a:lnTo>
                    <a:lnTo>
                      <a:pt x="10" y="180"/>
                    </a:lnTo>
                    <a:close/>
                    <a:moveTo>
                      <a:pt x="152" y="1"/>
                    </a:moveTo>
                    <a:lnTo>
                      <a:pt x="127" y="22"/>
                    </a:lnTo>
                    <a:lnTo>
                      <a:pt x="127" y="22"/>
                    </a:lnTo>
                    <a:lnTo>
                      <a:pt x="115" y="21"/>
                    </a:lnTo>
                    <a:lnTo>
                      <a:pt x="105" y="21"/>
                    </a:lnTo>
                    <a:lnTo>
                      <a:pt x="96" y="22"/>
                    </a:lnTo>
                    <a:lnTo>
                      <a:pt x="87" y="23"/>
                    </a:lnTo>
                    <a:lnTo>
                      <a:pt x="80" y="25"/>
                    </a:lnTo>
                    <a:lnTo>
                      <a:pt x="74" y="26"/>
                    </a:lnTo>
                    <a:lnTo>
                      <a:pt x="70" y="27"/>
                    </a:lnTo>
                    <a:lnTo>
                      <a:pt x="67" y="28"/>
                    </a:lnTo>
                    <a:lnTo>
                      <a:pt x="65" y="29"/>
                    </a:lnTo>
                    <a:lnTo>
                      <a:pt x="62" y="31"/>
                    </a:lnTo>
                    <a:lnTo>
                      <a:pt x="60" y="33"/>
                    </a:lnTo>
                    <a:lnTo>
                      <a:pt x="57" y="35"/>
                    </a:lnTo>
                    <a:lnTo>
                      <a:pt x="55" y="39"/>
                    </a:lnTo>
                    <a:lnTo>
                      <a:pt x="51" y="43"/>
                    </a:lnTo>
                    <a:lnTo>
                      <a:pt x="49" y="47"/>
                    </a:lnTo>
                    <a:lnTo>
                      <a:pt x="47" y="52"/>
                    </a:lnTo>
                    <a:lnTo>
                      <a:pt x="45" y="57"/>
                    </a:lnTo>
                    <a:lnTo>
                      <a:pt x="44" y="63"/>
                    </a:lnTo>
                    <a:lnTo>
                      <a:pt x="43" y="69"/>
                    </a:lnTo>
                    <a:lnTo>
                      <a:pt x="42" y="75"/>
                    </a:lnTo>
                    <a:lnTo>
                      <a:pt x="41" y="82"/>
                    </a:lnTo>
                    <a:lnTo>
                      <a:pt x="41" y="88"/>
                    </a:lnTo>
                    <a:lnTo>
                      <a:pt x="41" y="95"/>
                    </a:lnTo>
                    <a:lnTo>
                      <a:pt x="41" y="102"/>
                    </a:lnTo>
                    <a:lnTo>
                      <a:pt x="41" y="111"/>
                    </a:lnTo>
                    <a:lnTo>
                      <a:pt x="42" y="118"/>
                    </a:lnTo>
                    <a:lnTo>
                      <a:pt x="42" y="125"/>
                    </a:lnTo>
                    <a:lnTo>
                      <a:pt x="43" y="133"/>
                    </a:lnTo>
                    <a:lnTo>
                      <a:pt x="44" y="140"/>
                    </a:lnTo>
                    <a:lnTo>
                      <a:pt x="45" y="149"/>
                    </a:lnTo>
                    <a:lnTo>
                      <a:pt x="47" y="157"/>
                    </a:lnTo>
                    <a:lnTo>
                      <a:pt x="47" y="165"/>
                    </a:lnTo>
                    <a:lnTo>
                      <a:pt x="10" y="180"/>
                    </a:lnTo>
                    <a:lnTo>
                      <a:pt x="8" y="171"/>
                    </a:lnTo>
                    <a:lnTo>
                      <a:pt x="7" y="163"/>
                    </a:lnTo>
                    <a:lnTo>
                      <a:pt x="7" y="155"/>
                    </a:lnTo>
                    <a:lnTo>
                      <a:pt x="6" y="148"/>
                    </a:lnTo>
                    <a:lnTo>
                      <a:pt x="5" y="139"/>
                    </a:lnTo>
                    <a:lnTo>
                      <a:pt x="5" y="131"/>
                    </a:lnTo>
                    <a:lnTo>
                      <a:pt x="4" y="124"/>
                    </a:lnTo>
                    <a:lnTo>
                      <a:pt x="4" y="117"/>
                    </a:lnTo>
                    <a:lnTo>
                      <a:pt x="4" y="108"/>
                    </a:lnTo>
                    <a:lnTo>
                      <a:pt x="4" y="101"/>
                    </a:lnTo>
                    <a:lnTo>
                      <a:pt x="4" y="94"/>
                    </a:lnTo>
                    <a:lnTo>
                      <a:pt x="5" y="88"/>
                    </a:lnTo>
                    <a:lnTo>
                      <a:pt x="5" y="81"/>
                    </a:lnTo>
                    <a:lnTo>
                      <a:pt x="6" y="74"/>
                    </a:lnTo>
                    <a:lnTo>
                      <a:pt x="8" y="68"/>
                    </a:lnTo>
                    <a:lnTo>
                      <a:pt x="11" y="62"/>
                    </a:lnTo>
                    <a:lnTo>
                      <a:pt x="13" y="56"/>
                    </a:lnTo>
                    <a:lnTo>
                      <a:pt x="17" y="48"/>
                    </a:lnTo>
                    <a:lnTo>
                      <a:pt x="20" y="44"/>
                    </a:lnTo>
                    <a:lnTo>
                      <a:pt x="26" y="38"/>
                    </a:lnTo>
                    <a:lnTo>
                      <a:pt x="32" y="32"/>
                    </a:lnTo>
                    <a:lnTo>
                      <a:pt x="39" y="26"/>
                    </a:lnTo>
                    <a:lnTo>
                      <a:pt x="49" y="20"/>
                    </a:lnTo>
                    <a:lnTo>
                      <a:pt x="59" y="14"/>
                    </a:lnTo>
                    <a:lnTo>
                      <a:pt x="70" y="10"/>
                    </a:lnTo>
                    <a:lnTo>
                      <a:pt x="81" y="7"/>
                    </a:lnTo>
                    <a:lnTo>
                      <a:pt x="92" y="4"/>
                    </a:lnTo>
                    <a:lnTo>
                      <a:pt x="103" y="2"/>
                    </a:lnTo>
                    <a:lnTo>
                      <a:pt x="115" y="1"/>
                    </a:lnTo>
                    <a:lnTo>
                      <a:pt x="127" y="1"/>
                    </a:lnTo>
                    <a:lnTo>
                      <a:pt x="139" y="0"/>
                    </a:lnTo>
                    <a:lnTo>
                      <a:pt x="152" y="1"/>
                    </a:lnTo>
                    <a:lnTo>
                      <a:pt x="152" y="1"/>
                    </a:lnTo>
                    <a:lnTo>
                      <a:pt x="152" y="1"/>
                    </a:lnTo>
                    <a:close/>
                    <a:moveTo>
                      <a:pt x="1908" y="21"/>
                    </a:moveTo>
                    <a:lnTo>
                      <a:pt x="1892" y="41"/>
                    </a:lnTo>
                    <a:lnTo>
                      <a:pt x="1892" y="41"/>
                    </a:lnTo>
                    <a:lnTo>
                      <a:pt x="1876" y="43"/>
                    </a:lnTo>
                    <a:lnTo>
                      <a:pt x="1855" y="44"/>
                    </a:lnTo>
                    <a:lnTo>
                      <a:pt x="1826" y="45"/>
                    </a:lnTo>
                    <a:lnTo>
                      <a:pt x="1791" y="45"/>
                    </a:lnTo>
                    <a:lnTo>
                      <a:pt x="1750" y="45"/>
                    </a:lnTo>
                    <a:lnTo>
                      <a:pt x="1703" y="45"/>
                    </a:lnTo>
                    <a:lnTo>
                      <a:pt x="1651" y="45"/>
                    </a:lnTo>
                    <a:lnTo>
                      <a:pt x="1595" y="45"/>
                    </a:lnTo>
                    <a:lnTo>
                      <a:pt x="1534" y="45"/>
                    </a:lnTo>
                    <a:lnTo>
                      <a:pt x="1468" y="45"/>
                    </a:lnTo>
                    <a:lnTo>
                      <a:pt x="1400" y="44"/>
                    </a:lnTo>
                    <a:lnTo>
                      <a:pt x="1330" y="44"/>
                    </a:lnTo>
                    <a:lnTo>
                      <a:pt x="1257" y="43"/>
                    </a:lnTo>
                    <a:lnTo>
                      <a:pt x="1182" y="41"/>
                    </a:lnTo>
                    <a:lnTo>
                      <a:pt x="1106" y="40"/>
                    </a:lnTo>
                    <a:lnTo>
                      <a:pt x="1030" y="40"/>
                    </a:lnTo>
                    <a:lnTo>
                      <a:pt x="954" y="39"/>
                    </a:lnTo>
                    <a:lnTo>
                      <a:pt x="877" y="38"/>
                    </a:lnTo>
                    <a:lnTo>
                      <a:pt x="802" y="37"/>
                    </a:lnTo>
                    <a:lnTo>
                      <a:pt x="728" y="35"/>
                    </a:lnTo>
                    <a:lnTo>
                      <a:pt x="655" y="34"/>
                    </a:lnTo>
                    <a:lnTo>
                      <a:pt x="585" y="33"/>
                    </a:lnTo>
                    <a:lnTo>
                      <a:pt x="518" y="32"/>
                    </a:lnTo>
                    <a:lnTo>
                      <a:pt x="455" y="31"/>
                    </a:lnTo>
                    <a:lnTo>
                      <a:pt x="395" y="29"/>
                    </a:lnTo>
                    <a:lnTo>
                      <a:pt x="339" y="28"/>
                    </a:lnTo>
                    <a:lnTo>
                      <a:pt x="289" y="27"/>
                    </a:lnTo>
                    <a:lnTo>
                      <a:pt x="244" y="26"/>
                    </a:lnTo>
                    <a:lnTo>
                      <a:pt x="204" y="25"/>
                    </a:lnTo>
                    <a:lnTo>
                      <a:pt x="172" y="23"/>
                    </a:lnTo>
                    <a:lnTo>
                      <a:pt x="146" y="22"/>
                    </a:lnTo>
                    <a:lnTo>
                      <a:pt x="127" y="22"/>
                    </a:lnTo>
                    <a:lnTo>
                      <a:pt x="152" y="1"/>
                    </a:lnTo>
                    <a:lnTo>
                      <a:pt x="170" y="1"/>
                    </a:lnTo>
                    <a:lnTo>
                      <a:pt x="196" y="2"/>
                    </a:lnTo>
                    <a:lnTo>
                      <a:pt x="229" y="3"/>
                    </a:lnTo>
                    <a:lnTo>
                      <a:pt x="267" y="4"/>
                    </a:lnTo>
                    <a:lnTo>
                      <a:pt x="313" y="5"/>
                    </a:lnTo>
                    <a:lnTo>
                      <a:pt x="364" y="7"/>
                    </a:lnTo>
                    <a:lnTo>
                      <a:pt x="419" y="8"/>
                    </a:lnTo>
                    <a:lnTo>
                      <a:pt x="479" y="9"/>
                    </a:lnTo>
                    <a:lnTo>
                      <a:pt x="542" y="10"/>
                    </a:lnTo>
                    <a:lnTo>
                      <a:pt x="609" y="11"/>
                    </a:lnTo>
                    <a:lnTo>
                      <a:pt x="679" y="13"/>
                    </a:lnTo>
                    <a:lnTo>
                      <a:pt x="751" y="14"/>
                    </a:lnTo>
                    <a:lnTo>
                      <a:pt x="826" y="15"/>
                    </a:lnTo>
                    <a:lnTo>
                      <a:pt x="901" y="16"/>
                    </a:lnTo>
                    <a:lnTo>
                      <a:pt x="978" y="17"/>
                    </a:lnTo>
                    <a:lnTo>
                      <a:pt x="1054" y="19"/>
                    </a:lnTo>
                    <a:lnTo>
                      <a:pt x="1130" y="20"/>
                    </a:lnTo>
                    <a:lnTo>
                      <a:pt x="1205" y="20"/>
                    </a:lnTo>
                    <a:lnTo>
                      <a:pt x="1281" y="21"/>
                    </a:lnTo>
                    <a:lnTo>
                      <a:pt x="1353" y="22"/>
                    </a:lnTo>
                    <a:lnTo>
                      <a:pt x="1424" y="22"/>
                    </a:lnTo>
                    <a:lnTo>
                      <a:pt x="1492" y="23"/>
                    </a:lnTo>
                    <a:lnTo>
                      <a:pt x="1556" y="23"/>
                    </a:lnTo>
                    <a:lnTo>
                      <a:pt x="1617" y="23"/>
                    </a:lnTo>
                    <a:lnTo>
                      <a:pt x="1675" y="25"/>
                    </a:lnTo>
                    <a:lnTo>
                      <a:pt x="1726" y="25"/>
                    </a:lnTo>
                    <a:lnTo>
                      <a:pt x="1774" y="23"/>
                    </a:lnTo>
                    <a:lnTo>
                      <a:pt x="1814" y="23"/>
                    </a:lnTo>
                    <a:lnTo>
                      <a:pt x="1849" y="23"/>
                    </a:lnTo>
                    <a:lnTo>
                      <a:pt x="1877" y="22"/>
                    </a:lnTo>
                    <a:lnTo>
                      <a:pt x="1898" y="21"/>
                    </a:lnTo>
                    <a:lnTo>
                      <a:pt x="1908" y="21"/>
                    </a:lnTo>
                    <a:lnTo>
                      <a:pt x="1908" y="21"/>
                    </a:lnTo>
                    <a:lnTo>
                      <a:pt x="1908" y="21"/>
                    </a:lnTo>
                    <a:close/>
                    <a:moveTo>
                      <a:pt x="2052" y="130"/>
                    </a:moveTo>
                    <a:lnTo>
                      <a:pt x="2015" y="143"/>
                    </a:lnTo>
                    <a:lnTo>
                      <a:pt x="2015" y="143"/>
                    </a:lnTo>
                    <a:lnTo>
                      <a:pt x="2015" y="134"/>
                    </a:lnTo>
                    <a:lnTo>
                      <a:pt x="2015" y="127"/>
                    </a:lnTo>
                    <a:lnTo>
                      <a:pt x="2013" y="120"/>
                    </a:lnTo>
                    <a:lnTo>
                      <a:pt x="2012" y="113"/>
                    </a:lnTo>
                    <a:lnTo>
                      <a:pt x="2012" y="107"/>
                    </a:lnTo>
                    <a:lnTo>
                      <a:pt x="2010" y="101"/>
                    </a:lnTo>
                    <a:lnTo>
                      <a:pt x="2009" y="95"/>
                    </a:lnTo>
                    <a:lnTo>
                      <a:pt x="2006" y="89"/>
                    </a:lnTo>
                    <a:lnTo>
                      <a:pt x="2004" y="84"/>
                    </a:lnTo>
                    <a:lnTo>
                      <a:pt x="2002" y="78"/>
                    </a:lnTo>
                    <a:lnTo>
                      <a:pt x="1999" y="75"/>
                    </a:lnTo>
                    <a:lnTo>
                      <a:pt x="1996" y="70"/>
                    </a:lnTo>
                    <a:lnTo>
                      <a:pt x="1992" y="66"/>
                    </a:lnTo>
                    <a:lnTo>
                      <a:pt x="1988" y="63"/>
                    </a:lnTo>
                    <a:lnTo>
                      <a:pt x="1985" y="59"/>
                    </a:lnTo>
                    <a:lnTo>
                      <a:pt x="1981" y="56"/>
                    </a:lnTo>
                    <a:lnTo>
                      <a:pt x="1976" y="53"/>
                    </a:lnTo>
                    <a:lnTo>
                      <a:pt x="1973" y="51"/>
                    </a:lnTo>
                    <a:lnTo>
                      <a:pt x="1968" y="48"/>
                    </a:lnTo>
                    <a:lnTo>
                      <a:pt x="1963" y="46"/>
                    </a:lnTo>
                    <a:lnTo>
                      <a:pt x="1957" y="45"/>
                    </a:lnTo>
                    <a:lnTo>
                      <a:pt x="1953" y="43"/>
                    </a:lnTo>
                    <a:lnTo>
                      <a:pt x="1948" y="41"/>
                    </a:lnTo>
                    <a:lnTo>
                      <a:pt x="1942" y="41"/>
                    </a:lnTo>
                    <a:lnTo>
                      <a:pt x="1936" y="40"/>
                    </a:lnTo>
                    <a:lnTo>
                      <a:pt x="1930" y="39"/>
                    </a:lnTo>
                    <a:lnTo>
                      <a:pt x="1924" y="39"/>
                    </a:lnTo>
                    <a:lnTo>
                      <a:pt x="1918" y="39"/>
                    </a:lnTo>
                    <a:lnTo>
                      <a:pt x="1912" y="39"/>
                    </a:lnTo>
                    <a:lnTo>
                      <a:pt x="1905" y="40"/>
                    </a:lnTo>
                    <a:lnTo>
                      <a:pt x="1899" y="40"/>
                    </a:lnTo>
                    <a:lnTo>
                      <a:pt x="1892" y="41"/>
                    </a:lnTo>
                    <a:lnTo>
                      <a:pt x="1908" y="21"/>
                    </a:lnTo>
                    <a:lnTo>
                      <a:pt x="1917" y="20"/>
                    </a:lnTo>
                    <a:lnTo>
                      <a:pt x="1925" y="19"/>
                    </a:lnTo>
                    <a:lnTo>
                      <a:pt x="1934" y="19"/>
                    </a:lnTo>
                    <a:lnTo>
                      <a:pt x="1941" y="17"/>
                    </a:lnTo>
                    <a:lnTo>
                      <a:pt x="1948" y="17"/>
                    </a:lnTo>
                    <a:lnTo>
                      <a:pt x="1956" y="19"/>
                    </a:lnTo>
                    <a:lnTo>
                      <a:pt x="1963" y="19"/>
                    </a:lnTo>
                    <a:lnTo>
                      <a:pt x="1969" y="20"/>
                    </a:lnTo>
                    <a:lnTo>
                      <a:pt x="1976" y="21"/>
                    </a:lnTo>
                    <a:lnTo>
                      <a:pt x="1982" y="22"/>
                    </a:lnTo>
                    <a:lnTo>
                      <a:pt x="1988" y="25"/>
                    </a:lnTo>
                    <a:lnTo>
                      <a:pt x="1994" y="26"/>
                    </a:lnTo>
                    <a:lnTo>
                      <a:pt x="2000" y="28"/>
                    </a:lnTo>
                    <a:lnTo>
                      <a:pt x="2006" y="31"/>
                    </a:lnTo>
                    <a:lnTo>
                      <a:pt x="2011" y="34"/>
                    </a:lnTo>
                    <a:lnTo>
                      <a:pt x="2016" y="37"/>
                    </a:lnTo>
                    <a:lnTo>
                      <a:pt x="2019" y="40"/>
                    </a:lnTo>
                    <a:lnTo>
                      <a:pt x="2024" y="45"/>
                    </a:lnTo>
                    <a:lnTo>
                      <a:pt x="2028" y="48"/>
                    </a:lnTo>
                    <a:lnTo>
                      <a:pt x="2031" y="53"/>
                    </a:lnTo>
                    <a:lnTo>
                      <a:pt x="2035" y="58"/>
                    </a:lnTo>
                    <a:lnTo>
                      <a:pt x="2039" y="63"/>
                    </a:lnTo>
                    <a:lnTo>
                      <a:pt x="2041" y="68"/>
                    </a:lnTo>
                    <a:lnTo>
                      <a:pt x="2043" y="74"/>
                    </a:lnTo>
                    <a:lnTo>
                      <a:pt x="2046" y="80"/>
                    </a:lnTo>
                    <a:lnTo>
                      <a:pt x="2047" y="85"/>
                    </a:lnTo>
                    <a:lnTo>
                      <a:pt x="2049" y="93"/>
                    </a:lnTo>
                    <a:lnTo>
                      <a:pt x="2050" y="99"/>
                    </a:lnTo>
                    <a:lnTo>
                      <a:pt x="2050" y="106"/>
                    </a:lnTo>
                    <a:lnTo>
                      <a:pt x="2052" y="114"/>
                    </a:lnTo>
                    <a:lnTo>
                      <a:pt x="2052" y="121"/>
                    </a:lnTo>
                    <a:lnTo>
                      <a:pt x="2052" y="130"/>
                    </a:lnTo>
                    <a:lnTo>
                      <a:pt x="2052" y="130"/>
                    </a:lnTo>
                    <a:lnTo>
                      <a:pt x="2052" y="130"/>
                    </a:lnTo>
                    <a:close/>
                    <a:moveTo>
                      <a:pt x="2052" y="1068"/>
                    </a:moveTo>
                    <a:lnTo>
                      <a:pt x="2015" y="1082"/>
                    </a:lnTo>
                    <a:lnTo>
                      <a:pt x="2015" y="1082"/>
                    </a:lnTo>
                    <a:lnTo>
                      <a:pt x="2013" y="1078"/>
                    </a:lnTo>
                    <a:lnTo>
                      <a:pt x="2013" y="1068"/>
                    </a:lnTo>
                    <a:lnTo>
                      <a:pt x="2013" y="1055"/>
                    </a:lnTo>
                    <a:lnTo>
                      <a:pt x="2012" y="1039"/>
                    </a:lnTo>
                    <a:lnTo>
                      <a:pt x="2012" y="1019"/>
                    </a:lnTo>
                    <a:lnTo>
                      <a:pt x="2012" y="995"/>
                    </a:lnTo>
                    <a:lnTo>
                      <a:pt x="2011" y="969"/>
                    </a:lnTo>
                    <a:lnTo>
                      <a:pt x="2011" y="940"/>
                    </a:lnTo>
                    <a:lnTo>
                      <a:pt x="2011" y="909"/>
                    </a:lnTo>
                    <a:lnTo>
                      <a:pt x="2011" y="876"/>
                    </a:lnTo>
                    <a:lnTo>
                      <a:pt x="2011" y="840"/>
                    </a:lnTo>
                    <a:lnTo>
                      <a:pt x="2011" y="804"/>
                    </a:lnTo>
                    <a:lnTo>
                      <a:pt x="2011" y="766"/>
                    </a:lnTo>
                    <a:lnTo>
                      <a:pt x="2011" y="727"/>
                    </a:lnTo>
                    <a:lnTo>
                      <a:pt x="2011" y="686"/>
                    </a:lnTo>
                    <a:lnTo>
                      <a:pt x="2011" y="645"/>
                    </a:lnTo>
                    <a:lnTo>
                      <a:pt x="2011" y="605"/>
                    </a:lnTo>
                    <a:lnTo>
                      <a:pt x="2011" y="564"/>
                    </a:lnTo>
                    <a:lnTo>
                      <a:pt x="2011" y="524"/>
                    </a:lnTo>
                    <a:lnTo>
                      <a:pt x="2011" y="484"/>
                    </a:lnTo>
                    <a:lnTo>
                      <a:pt x="2011" y="445"/>
                    </a:lnTo>
                    <a:lnTo>
                      <a:pt x="2012" y="407"/>
                    </a:lnTo>
                    <a:lnTo>
                      <a:pt x="2012" y="370"/>
                    </a:lnTo>
                    <a:lnTo>
                      <a:pt x="2012" y="335"/>
                    </a:lnTo>
                    <a:lnTo>
                      <a:pt x="2012" y="302"/>
                    </a:lnTo>
                    <a:lnTo>
                      <a:pt x="2012" y="271"/>
                    </a:lnTo>
                    <a:lnTo>
                      <a:pt x="2013" y="242"/>
                    </a:lnTo>
                    <a:lnTo>
                      <a:pt x="2013" y="216"/>
                    </a:lnTo>
                    <a:lnTo>
                      <a:pt x="2013" y="192"/>
                    </a:lnTo>
                    <a:lnTo>
                      <a:pt x="2013" y="173"/>
                    </a:lnTo>
                    <a:lnTo>
                      <a:pt x="2015" y="156"/>
                    </a:lnTo>
                    <a:lnTo>
                      <a:pt x="2015" y="143"/>
                    </a:lnTo>
                    <a:lnTo>
                      <a:pt x="2052" y="130"/>
                    </a:lnTo>
                    <a:lnTo>
                      <a:pt x="2052" y="143"/>
                    </a:lnTo>
                    <a:lnTo>
                      <a:pt x="2052" y="160"/>
                    </a:lnTo>
                    <a:lnTo>
                      <a:pt x="2050" y="179"/>
                    </a:lnTo>
                    <a:lnTo>
                      <a:pt x="2050" y="202"/>
                    </a:lnTo>
                    <a:lnTo>
                      <a:pt x="2050" y="229"/>
                    </a:lnTo>
                    <a:lnTo>
                      <a:pt x="2050" y="257"/>
                    </a:lnTo>
                    <a:lnTo>
                      <a:pt x="2049" y="288"/>
                    </a:lnTo>
                    <a:lnTo>
                      <a:pt x="2049" y="322"/>
                    </a:lnTo>
                    <a:lnTo>
                      <a:pt x="2049" y="357"/>
                    </a:lnTo>
                    <a:lnTo>
                      <a:pt x="2049" y="394"/>
                    </a:lnTo>
                    <a:lnTo>
                      <a:pt x="2049" y="432"/>
                    </a:lnTo>
                    <a:lnTo>
                      <a:pt x="2049" y="471"/>
                    </a:lnTo>
                    <a:lnTo>
                      <a:pt x="2048" y="511"/>
                    </a:lnTo>
                    <a:lnTo>
                      <a:pt x="2048" y="551"/>
                    </a:lnTo>
                    <a:lnTo>
                      <a:pt x="2048" y="592"/>
                    </a:lnTo>
                    <a:lnTo>
                      <a:pt x="2048" y="632"/>
                    </a:lnTo>
                    <a:lnTo>
                      <a:pt x="2048" y="673"/>
                    </a:lnTo>
                    <a:lnTo>
                      <a:pt x="2048" y="713"/>
                    </a:lnTo>
                    <a:lnTo>
                      <a:pt x="2048" y="753"/>
                    </a:lnTo>
                    <a:lnTo>
                      <a:pt x="2048" y="791"/>
                    </a:lnTo>
                    <a:lnTo>
                      <a:pt x="2048" y="827"/>
                    </a:lnTo>
                    <a:lnTo>
                      <a:pt x="2048" y="863"/>
                    </a:lnTo>
                    <a:lnTo>
                      <a:pt x="2048" y="896"/>
                    </a:lnTo>
                    <a:lnTo>
                      <a:pt x="2049" y="927"/>
                    </a:lnTo>
                    <a:lnTo>
                      <a:pt x="2049" y="956"/>
                    </a:lnTo>
                    <a:lnTo>
                      <a:pt x="2049" y="982"/>
                    </a:lnTo>
                    <a:lnTo>
                      <a:pt x="2049" y="1006"/>
                    </a:lnTo>
                    <a:lnTo>
                      <a:pt x="2050" y="1025"/>
                    </a:lnTo>
                    <a:lnTo>
                      <a:pt x="2050" y="1042"/>
                    </a:lnTo>
                    <a:lnTo>
                      <a:pt x="2050" y="1055"/>
                    </a:lnTo>
                    <a:lnTo>
                      <a:pt x="2052" y="1063"/>
                    </a:lnTo>
                    <a:lnTo>
                      <a:pt x="2052" y="1068"/>
                    </a:lnTo>
                    <a:lnTo>
                      <a:pt x="2052" y="1068"/>
                    </a:lnTo>
                    <a:lnTo>
                      <a:pt x="2052" y="1068"/>
                    </a:lnTo>
                    <a:close/>
                    <a:moveTo>
                      <a:pt x="1959" y="1197"/>
                    </a:moveTo>
                    <a:lnTo>
                      <a:pt x="1981" y="1176"/>
                    </a:lnTo>
                    <a:lnTo>
                      <a:pt x="1981" y="1176"/>
                    </a:lnTo>
                    <a:lnTo>
                      <a:pt x="1987" y="1176"/>
                    </a:lnTo>
                    <a:lnTo>
                      <a:pt x="1993" y="1176"/>
                    </a:lnTo>
                    <a:lnTo>
                      <a:pt x="1998" y="1174"/>
                    </a:lnTo>
                    <a:lnTo>
                      <a:pt x="2002" y="1174"/>
                    </a:lnTo>
                    <a:lnTo>
                      <a:pt x="2005" y="1173"/>
                    </a:lnTo>
                    <a:lnTo>
                      <a:pt x="2006" y="1173"/>
                    </a:lnTo>
                    <a:lnTo>
                      <a:pt x="2008" y="1173"/>
                    </a:lnTo>
                    <a:lnTo>
                      <a:pt x="2009" y="1172"/>
                    </a:lnTo>
                    <a:lnTo>
                      <a:pt x="2009" y="1172"/>
                    </a:lnTo>
                    <a:lnTo>
                      <a:pt x="2010" y="1172"/>
                    </a:lnTo>
                    <a:lnTo>
                      <a:pt x="2011" y="1171"/>
                    </a:lnTo>
                    <a:lnTo>
                      <a:pt x="2012" y="1168"/>
                    </a:lnTo>
                    <a:lnTo>
                      <a:pt x="2013" y="1167"/>
                    </a:lnTo>
                    <a:lnTo>
                      <a:pt x="2016" y="1165"/>
                    </a:lnTo>
                    <a:lnTo>
                      <a:pt x="2017" y="1161"/>
                    </a:lnTo>
                    <a:lnTo>
                      <a:pt x="2018" y="1159"/>
                    </a:lnTo>
                    <a:lnTo>
                      <a:pt x="2019" y="1155"/>
                    </a:lnTo>
                    <a:lnTo>
                      <a:pt x="2021" y="1152"/>
                    </a:lnTo>
                    <a:lnTo>
                      <a:pt x="2022" y="1147"/>
                    </a:lnTo>
                    <a:lnTo>
                      <a:pt x="2022" y="1143"/>
                    </a:lnTo>
                    <a:lnTo>
                      <a:pt x="2022" y="1139"/>
                    </a:lnTo>
                    <a:lnTo>
                      <a:pt x="2022" y="1135"/>
                    </a:lnTo>
                    <a:lnTo>
                      <a:pt x="2022" y="1130"/>
                    </a:lnTo>
                    <a:lnTo>
                      <a:pt x="2022" y="1125"/>
                    </a:lnTo>
                    <a:lnTo>
                      <a:pt x="2022" y="1119"/>
                    </a:lnTo>
                    <a:lnTo>
                      <a:pt x="2021" y="1115"/>
                    </a:lnTo>
                    <a:lnTo>
                      <a:pt x="2021" y="1110"/>
                    </a:lnTo>
                    <a:lnTo>
                      <a:pt x="2019" y="1105"/>
                    </a:lnTo>
                    <a:lnTo>
                      <a:pt x="2018" y="1099"/>
                    </a:lnTo>
                    <a:lnTo>
                      <a:pt x="2017" y="1094"/>
                    </a:lnTo>
                    <a:lnTo>
                      <a:pt x="2016" y="1088"/>
                    </a:lnTo>
                    <a:lnTo>
                      <a:pt x="2015" y="1082"/>
                    </a:lnTo>
                    <a:lnTo>
                      <a:pt x="2052" y="1068"/>
                    </a:lnTo>
                    <a:lnTo>
                      <a:pt x="2053" y="1074"/>
                    </a:lnTo>
                    <a:lnTo>
                      <a:pt x="2054" y="1079"/>
                    </a:lnTo>
                    <a:lnTo>
                      <a:pt x="2055" y="1085"/>
                    </a:lnTo>
                    <a:lnTo>
                      <a:pt x="2056" y="1090"/>
                    </a:lnTo>
                    <a:lnTo>
                      <a:pt x="2058" y="1096"/>
                    </a:lnTo>
                    <a:lnTo>
                      <a:pt x="2059" y="1100"/>
                    </a:lnTo>
                    <a:lnTo>
                      <a:pt x="2059" y="1106"/>
                    </a:lnTo>
                    <a:lnTo>
                      <a:pt x="2059" y="1111"/>
                    </a:lnTo>
                    <a:lnTo>
                      <a:pt x="2060" y="1116"/>
                    </a:lnTo>
                    <a:lnTo>
                      <a:pt x="2060" y="1121"/>
                    </a:lnTo>
                    <a:lnTo>
                      <a:pt x="2060" y="1127"/>
                    </a:lnTo>
                    <a:lnTo>
                      <a:pt x="2059" y="1131"/>
                    </a:lnTo>
                    <a:lnTo>
                      <a:pt x="2059" y="1135"/>
                    </a:lnTo>
                    <a:lnTo>
                      <a:pt x="2058" y="1140"/>
                    </a:lnTo>
                    <a:lnTo>
                      <a:pt x="2056" y="1144"/>
                    </a:lnTo>
                    <a:lnTo>
                      <a:pt x="2055" y="1149"/>
                    </a:lnTo>
                    <a:lnTo>
                      <a:pt x="2053" y="1153"/>
                    </a:lnTo>
                    <a:lnTo>
                      <a:pt x="2050" y="1158"/>
                    </a:lnTo>
                    <a:lnTo>
                      <a:pt x="2048" y="1161"/>
                    </a:lnTo>
                    <a:lnTo>
                      <a:pt x="2045" y="1166"/>
                    </a:lnTo>
                    <a:lnTo>
                      <a:pt x="2041" y="1170"/>
                    </a:lnTo>
                    <a:lnTo>
                      <a:pt x="2035" y="1174"/>
                    </a:lnTo>
                    <a:lnTo>
                      <a:pt x="2029" y="1179"/>
                    </a:lnTo>
                    <a:lnTo>
                      <a:pt x="2022" y="1183"/>
                    </a:lnTo>
                    <a:lnTo>
                      <a:pt x="2015" y="1187"/>
                    </a:lnTo>
                    <a:lnTo>
                      <a:pt x="2006" y="1190"/>
                    </a:lnTo>
                    <a:lnTo>
                      <a:pt x="1998" y="1192"/>
                    </a:lnTo>
                    <a:lnTo>
                      <a:pt x="1990" y="1195"/>
                    </a:lnTo>
                    <a:lnTo>
                      <a:pt x="1982" y="1196"/>
                    </a:lnTo>
                    <a:lnTo>
                      <a:pt x="1974" y="1197"/>
                    </a:lnTo>
                    <a:lnTo>
                      <a:pt x="1967" y="1197"/>
                    </a:lnTo>
                    <a:lnTo>
                      <a:pt x="1959" y="1197"/>
                    </a:lnTo>
                    <a:lnTo>
                      <a:pt x="1959" y="1197"/>
                    </a:lnTo>
                    <a:lnTo>
                      <a:pt x="1959" y="1197"/>
                    </a:lnTo>
                    <a:close/>
                    <a:moveTo>
                      <a:pt x="50" y="1191"/>
                    </a:moveTo>
                    <a:lnTo>
                      <a:pt x="70" y="1170"/>
                    </a:lnTo>
                    <a:lnTo>
                      <a:pt x="70" y="1170"/>
                    </a:lnTo>
                    <a:lnTo>
                      <a:pt x="92" y="1170"/>
                    </a:lnTo>
                    <a:lnTo>
                      <a:pt x="122" y="1168"/>
                    </a:lnTo>
                    <a:lnTo>
                      <a:pt x="159" y="1167"/>
                    </a:lnTo>
                    <a:lnTo>
                      <a:pt x="202" y="1167"/>
                    </a:lnTo>
                    <a:lnTo>
                      <a:pt x="252" y="1166"/>
                    </a:lnTo>
                    <a:lnTo>
                      <a:pt x="308" y="1166"/>
                    </a:lnTo>
                    <a:lnTo>
                      <a:pt x="369" y="1166"/>
                    </a:lnTo>
                    <a:lnTo>
                      <a:pt x="436" y="1166"/>
                    </a:lnTo>
                    <a:lnTo>
                      <a:pt x="505" y="1166"/>
                    </a:lnTo>
                    <a:lnTo>
                      <a:pt x="579" y="1166"/>
                    </a:lnTo>
                    <a:lnTo>
                      <a:pt x="655" y="1166"/>
                    </a:lnTo>
                    <a:lnTo>
                      <a:pt x="734" y="1167"/>
                    </a:lnTo>
                    <a:lnTo>
                      <a:pt x="815" y="1167"/>
                    </a:lnTo>
                    <a:lnTo>
                      <a:pt x="898" y="1167"/>
                    </a:lnTo>
                    <a:lnTo>
                      <a:pt x="981" y="1168"/>
                    </a:lnTo>
                    <a:lnTo>
                      <a:pt x="1065" y="1168"/>
                    </a:lnTo>
                    <a:lnTo>
                      <a:pt x="1148" y="1170"/>
                    </a:lnTo>
                    <a:lnTo>
                      <a:pt x="1231" y="1170"/>
                    </a:lnTo>
                    <a:lnTo>
                      <a:pt x="1312" y="1171"/>
                    </a:lnTo>
                    <a:lnTo>
                      <a:pt x="1390" y="1171"/>
                    </a:lnTo>
                    <a:lnTo>
                      <a:pt x="1467" y="1172"/>
                    </a:lnTo>
                    <a:lnTo>
                      <a:pt x="1540" y="1172"/>
                    </a:lnTo>
                    <a:lnTo>
                      <a:pt x="1610" y="1173"/>
                    </a:lnTo>
                    <a:lnTo>
                      <a:pt x="1676" y="1173"/>
                    </a:lnTo>
                    <a:lnTo>
                      <a:pt x="1735" y="1174"/>
                    </a:lnTo>
                    <a:lnTo>
                      <a:pt x="1791" y="1174"/>
                    </a:lnTo>
                    <a:lnTo>
                      <a:pt x="1840" y="1174"/>
                    </a:lnTo>
                    <a:lnTo>
                      <a:pt x="1885" y="1176"/>
                    </a:lnTo>
                    <a:lnTo>
                      <a:pt x="1920" y="1176"/>
                    </a:lnTo>
                    <a:lnTo>
                      <a:pt x="1949" y="1176"/>
                    </a:lnTo>
                    <a:lnTo>
                      <a:pt x="1969" y="1176"/>
                    </a:lnTo>
                    <a:lnTo>
                      <a:pt x="1981" y="1176"/>
                    </a:lnTo>
                    <a:lnTo>
                      <a:pt x="1959" y="1197"/>
                    </a:lnTo>
                    <a:lnTo>
                      <a:pt x="1947" y="1197"/>
                    </a:lnTo>
                    <a:lnTo>
                      <a:pt x="1925" y="1197"/>
                    </a:lnTo>
                    <a:lnTo>
                      <a:pt x="1897" y="1197"/>
                    </a:lnTo>
                    <a:lnTo>
                      <a:pt x="1861" y="1197"/>
                    </a:lnTo>
                    <a:lnTo>
                      <a:pt x="1818" y="1196"/>
                    </a:lnTo>
                    <a:lnTo>
                      <a:pt x="1768" y="1196"/>
                    </a:lnTo>
                    <a:lnTo>
                      <a:pt x="1713" y="1196"/>
                    </a:lnTo>
                    <a:lnTo>
                      <a:pt x="1652" y="1195"/>
                    </a:lnTo>
                    <a:lnTo>
                      <a:pt x="1586" y="1195"/>
                    </a:lnTo>
                    <a:lnTo>
                      <a:pt x="1517" y="1193"/>
                    </a:lnTo>
                    <a:lnTo>
                      <a:pt x="1443" y="1193"/>
                    </a:lnTo>
                    <a:lnTo>
                      <a:pt x="1367" y="1192"/>
                    </a:lnTo>
                    <a:lnTo>
                      <a:pt x="1288" y="1192"/>
                    </a:lnTo>
                    <a:lnTo>
                      <a:pt x="1207" y="1191"/>
                    </a:lnTo>
                    <a:lnTo>
                      <a:pt x="1124" y="1191"/>
                    </a:lnTo>
                    <a:lnTo>
                      <a:pt x="1041" y="1190"/>
                    </a:lnTo>
                    <a:lnTo>
                      <a:pt x="958" y="1190"/>
                    </a:lnTo>
                    <a:lnTo>
                      <a:pt x="875" y="1189"/>
                    </a:lnTo>
                    <a:lnTo>
                      <a:pt x="793" y="1189"/>
                    </a:lnTo>
                    <a:lnTo>
                      <a:pt x="711" y="1187"/>
                    </a:lnTo>
                    <a:lnTo>
                      <a:pt x="633" y="1187"/>
                    </a:lnTo>
                    <a:lnTo>
                      <a:pt x="555" y="1187"/>
                    </a:lnTo>
                    <a:lnTo>
                      <a:pt x="482" y="1187"/>
                    </a:lnTo>
                    <a:lnTo>
                      <a:pt x="412" y="1187"/>
                    </a:lnTo>
                    <a:lnTo>
                      <a:pt x="346" y="1187"/>
                    </a:lnTo>
                    <a:lnTo>
                      <a:pt x="285" y="1187"/>
                    </a:lnTo>
                    <a:lnTo>
                      <a:pt x="229" y="1187"/>
                    </a:lnTo>
                    <a:lnTo>
                      <a:pt x="179" y="1189"/>
                    </a:lnTo>
                    <a:lnTo>
                      <a:pt x="136" y="1189"/>
                    </a:lnTo>
                    <a:lnTo>
                      <a:pt x="99" y="1190"/>
                    </a:lnTo>
                    <a:lnTo>
                      <a:pt x="70" y="1190"/>
                    </a:lnTo>
                    <a:lnTo>
                      <a:pt x="50" y="1191"/>
                    </a:lnTo>
                    <a:lnTo>
                      <a:pt x="50" y="11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400"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6008308" y="2482046"/>
            <a:ext cx="3873211" cy="1839771"/>
            <a:chOff x="6008308" y="2482046"/>
            <a:chExt cx="3873211" cy="1839771"/>
          </a:xfrm>
        </p:grpSpPr>
        <p:sp>
          <p:nvSpPr>
            <p:cNvPr id="4" name="椭圆 31"/>
            <p:cNvSpPr/>
            <p:nvPr/>
          </p:nvSpPr>
          <p:spPr>
            <a:xfrm rot="16200000">
              <a:off x="7025028" y="1465326"/>
              <a:ext cx="1839771" cy="3873211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chemeClr val="bg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6477349" y="2601712"/>
              <a:ext cx="3048000" cy="16004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043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1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1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>
            <a:cxnSpLocks/>
          </p:cNvCxnSpPr>
          <p:nvPr/>
        </p:nvCxnSpPr>
        <p:spPr>
          <a:xfrm>
            <a:off x="7484335" y="2821739"/>
            <a:ext cx="0" cy="1018020"/>
          </a:xfrm>
          <a:prstGeom prst="line">
            <a:avLst/>
          </a:prstGeom>
          <a:ln>
            <a:solidFill>
              <a:schemeClr val="bg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3850795" y="4075250"/>
            <a:ext cx="17645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spc="16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14" name="矩形 13"/>
          <p:cNvSpPr/>
          <p:nvPr/>
        </p:nvSpPr>
        <p:spPr>
          <a:xfrm>
            <a:off x="6633411" y="4001256"/>
            <a:ext cx="17645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spc="160" dirty="0">
                <a:blipFill dpi="0" rotWithShape="1">
                  <a:blip r:embed="rId3"/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cxnSp>
        <p:nvCxnSpPr>
          <p:cNvPr id="7" name="直接连接符 6"/>
          <p:cNvCxnSpPr>
            <a:cxnSpLocks/>
          </p:cNvCxnSpPr>
          <p:nvPr/>
        </p:nvCxnSpPr>
        <p:spPr>
          <a:xfrm>
            <a:off x="4704964" y="2796339"/>
            <a:ext cx="0" cy="1018020"/>
          </a:xfrm>
          <a:prstGeom prst="line">
            <a:avLst/>
          </a:prstGeom>
          <a:ln>
            <a:solidFill>
              <a:schemeClr val="bg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2367293" y="1732254"/>
            <a:ext cx="2193187" cy="2929278"/>
            <a:chOff x="2367293" y="1732254"/>
            <a:chExt cx="2193187" cy="2929278"/>
          </a:xfrm>
        </p:grpSpPr>
        <p:sp>
          <p:nvSpPr>
            <p:cNvPr id="3" name="任意多边形 3"/>
            <p:cNvSpPr/>
            <p:nvPr/>
          </p:nvSpPr>
          <p:spPr>
            <a:xfrm rot="10800000">
              <a:off x="2367293" y="1732254"/>
              <a:ext cx="2193187" cy="2929278"/>
            </a:xfrm>
            <a:custGeom>
              <a:avLst/>
              <a:gdLst>
                <a:gd name="connsiteX0" fmla="*/ 1220988 w 2550877"/>
                <a:gd name="connsiteY0" fmla="*/ 0 h 2161938"/>
                <a:gd name="connsiteX1" fmla="*/ 39888 w 2550877"/>
                <a:gd name="connsiteY1" fmla="*/ 1905000 h 2161938"/>
                <a:gd name="connsiteX2" fmla="*/ 2516388 w 2550877"/>
                <a:gd name="connsiteY2" fmla="*/ 1943100 h 2161938"/>
                <a:gd name="connsiteX3" fmla="*/ 1259088 w 2550877"/>
                <a:gd name="connsiteY3" fmla="*/ 50800 h 2161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0877" h="2161938">
                  <a:moveTo>
                    <a:pt x="1220988" y="0"/>
                  </a:moveTo>
                  <a:cubicBezTo>
                    <a:pt x="522488" y="790575"/>
                    <a:pt x="-176012" y="1581150"/>
                    <a:pt x="39888" y="1905000"/>
                  </a:cubicBezTo>
                  <a:cubicBezTo>
                    <a:pt x="255788" y="2228850"/>
                    <a:pt x="2313188" y="2252133"/>
                    <a:pt x="2516388" y="1943100"/>
                  </a:cubicBezTo>
                  <a:cubicBezTo>
                    <a:pt x="2719588" y="1634067"/>
                    <a:pt x="1989338" y="842433"/>
                    <a:pt x="1259088" y="50800"/>
                  </a:cubicBezTo>
                </a:path>
              </a:pathLst>
            </a:custGeom>
            <a:no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5" name="任意多边形 22"/>
            <p:cNvSpPr/>
            <p:nvPr/>
          </p:nvSpPr>
          <p:spPr>
            <a:xfrm rot="10800000">
              <a:off x="3371677" y="3995670"/>
              <a:ext cx="261844" cy="349726"/>
            </a:xfrm>
            <a:custGeom>
              <a:avLst/>
              <a:gdLst>
                <a:gd name="connsiteX0" fmla="*/ 1220988 w 2550877"/>
                <a:gd name="connsiteY0" fmla="*/ 0 h 2161938"/>
                <a:gd name="connsiteX1" fmla="*/ 39888 w 2550877"/>
                <a:gd name="connsiteY1" fmla="*/ 1905000 h 2161938"/>
                <a:gd name="connsiteX2" fmla="*/ 2516388 w 2550877"/>
                <a:gd name="connsiteY2" fmla="*/ 1943100 h 2161938"/>
                <a:gd name="connsiteX3" fmla="*/ 1259088 w 2550877"/>
                <a:gd name="connsiteY3" fmla="*/ 50800 h 2161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0877" h="2161938">
                  <a:moveTo>
                    <a:pt x="1220988" y="0"/>
                  </a:moveTo>
                  <a:cubicBezTo>
                    <a:pt x="522488" y="790575"/>
                    <a:pt x="-176012" y="1581150"/>
                    <a:pt x="39888" y="1905000"/>
                  </a:cubicBezTo>
                  <a:cubicBezTo>
                    <a:pt x="255788" y="2228850"/>
                    <a:pt x="2313188" y="2252133"/>
                    <a:pt x="2516388" y="1943100"/>
                  </a:cubicBezTo>
                  <a:cubicBezTo>
                    <a:pt x="2719588" y="1634067"/>
                    <a:pt x="1989338" y="842433"/>
                    <a:pt x="1259088" y="50800"/>
                  </a:cubicBezTo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809289" y="2284288"/>
              <a:ext cx="1648464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  <a:endParaRPr lang="zh-CN" altLang="en-US" sz="1100" dirty="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620320" y="1732254"/>
            <a:ext cx="2193187" cy="2929278"/>
            <a:chOff x="7620320" y="1732254"/>
            <a:chExt cx="2193187" cy="2929278"/>
          </a:xfrm>
        </p:grpSpPr>
        <p:sp>
          <p:nvSpPr>
            <p:cNvPr id="2" name="任意多边形 2"/>
            <p:cNvSpPr/>
            <p:nvPr/>
          </p:nvSpPr>
          <p:spPr>
            <a:xfrm rot="10800000">
              <a:off x="7620320" y="1732254"/>
              <a:ext cx="2193187" cy="2929278"/>
            </a:xfrm>
            <a:custGeom>
              <a:avLst/>
              <a:gdLst>
                <a:gd name="connsiteX0" fmla="*/ 1220988 w 2550877"/>
                <a:gd name="connsiteY0" fmla="*/ 0 h 2161938"/>
                <a:gd name="connsiteX1" fmla="*/ 39888 w 2550877"/>
                <a:gd name="connsiteY1" fmla="*/ 1905000 h 2161938"/>
                <a:gd name="connsiteX2" fmla="*/ 2516388 w 2550877"/>
                <a:gd name="connsiteY2" fmla="*/ 1943100 h 2161938"/>
                <a:gd name="connsiteX3" fmla="*/ 1259088 w 2550877"/>
                <a:gd name="connsiteY3" fmla="*/ 50800 h 2161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0877" h="2161938">
                  <a:moveTo>
                    <a:pt x="1220988" y="0"/>
                  </a:moveTo>
                  <a:cubicBezTo>
                    <a:pt x="522488" y="790575"/>
                    <a:pt x="-176012" y="1581150"/>
                    <a:pt x="39888" y="1905000"/>
                  </a:cubicBezTo>
                  <a:cubicBezTo>
                    <a:pt x="255788" y="2228850"/>
                    <a:pt x="2313188" y="2252133"/>
                    <a:pt x="2516388" y="1943100"/>
                  </a:cubicBezTo>
                  <a:cubicBezTo>
                    <a:pt x="2719588" y="1634067"/>
                    <a:pt x="1989338" y="842433"/>
                    <a:pt x="1259088" y="50800"/>
                  </a:cubicBezTo>
                </a:path>
              </a:pathLst>
            </a:custGeom>
            <a:no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4" name="任意多边形 21"/>
            <p:cNvSpPr/>
            <p:nvPr/>
          </p:nvSpPr>
          <p:spPr>
            <a:xfrm rot="10800000">
              <a:off x="8619239" y="4064077"/>
              <a:ext cx="261844" cy="349726"/>
            </a:xfrm>
            <a:custGeom>
              <a:avLst/>
              <a:gdLst>
                <a:gd name="connsiteX0" fmla="*/ 1220988 w 2550877"/>
                <a:gd name="connsiteY0" fmla="*/ 0 h 2161938"/>
                <a:gd name="connsiteX1" fmla="*/ 39888 w 2550877"/>
                <a:gd name="connsiteY1" fmla="*/ 1905000 h 2161938"/>
                <a:gd name="connsiteX2" fmla="*/ 2516388 w 2550877"/>
                <a:gd name="connsiteY2" fmla="*/ 1943100 h 2161938"/>
                <a:gd name="connsiteX3" fmla="*/ 1259088 w 2550877"/>
                <a:gd name="connsiteY3" fmla="*/ 50800 h 2161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0877" h="2161938">
                  <a:moveTo>
                    <a:pt x="1220988" y="0"/>
                  </a:moveTo>
                  <a:cubicBezTo>
                    <a:pt x="522488" y="790575"/>
                    <a:pt x="-176012" y="1581150"/>
                    <a:pt x="39888" y="1905000"/>
                  </a:cubicBezTo>
                  <a:cubicBezTo>
                    <a:pt x="255788" y="2228850"/>
                    <a:pt x="2313188" y="2252133"/>
                    <a:pt x="2516388" y="1943100"/>
                  </a:cubicBezTo>
                  <a:cubicBezTo>
                    <a:pt x="2719588" y="1634067"/>
                    <a:pt x="1989338" y="842433"/>
                    <a:pt x="1259088" y="50800"/>
                  </a:cubicBezTo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925929" y="2284287"/>
              <a:ext cx="1648464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  <a:endParaRPr lang="zh-CN" altLang="en-US" sz="1100" dirty="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947389" y="1484526"/>
            <a:ext cx="2193187" cy="2929278"/>
            <a:chOff x="4947389" y="1484526"/>
            <a:chExt cx="2193187" cy="2929278"/>
          </a:xfrm>
        </p:grpSpPr>
        <p:sp>
          <p:nvSpPr>
            <p:cNvPr id="17" name="矩形 16"/>
            <p:cNvSpPr/>
            <p:nvPr/>
          </p:nvSpPr>
          <p:spPr>
            <a:xfrm>
              <a:off x="5302131" y="1871807"/>
              <a:ext cx="1648464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</a:p>
          </p:txBody>
        </p:sp>
        <p:sp>
          <p:nvSpPr>
            <p:cNvPr id="18" name="任意多边形 2"/>
            <p:cNvSpPr/>
            <p:nvPr/>
          </p:nvSpPr>
          <p:spPr>
            <a:xfrm rot="10800000">
              <a:off x="4947389" y="1484526"/>
              <a:ext cx="2193187" cy="2929278"/>
            </a:xfrm>
            <a:custGeom>
              <a:avLst/>
              <a:gdLst>
                <a:gd name="connsiteX0" fmla="*/ 1220988 w 2550877"/>
                <a:gd name="connsiteY0" fmla="*/ 0 h 2161938"/>
                <a:gd name="connsiteX1" fmla="*/ 39888 w 2550877"/>
                <a:gd name="connsiteY1" fmla="*/ 1905000 h 2161938"/>
                <a:gd name="connsiteX2" fmla="*/ 2516388 w 2550877"/>
                <a:gd name="connsiteY2" fmla="*/ 1943100 h 2161938"/>
                <a:gd name="connsiteX3" fmla="*/ 1259088 w 2550877"/>
                <a:gd name="connsiteY3" fmla="*/ 50800 h 2161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0877" h="2161938">
                  <a:moveTo>
                    <a:pt x="1220988" y="0"/>
                  </a:moveTo>
                  <a:cubicBezTo>
                    <a:pt x="522488" y="790575"/>
                    <a:pt x="-176012" y="1581150"/>
                    <a:pt x="39888" y="1905000"/>
                  </a:cubicBezTo>
                  <a:cubicBezTo>
                    <a:pt x="255788" y="2228850"/>
                    <a:pt x="2313188" y="2252133"/>
                    <a:pt x="2516388" y="1943100"/>
                  </a:cubicBezTo>
                  <a:cubicBezTo>
                    <a:pt x="2719588" y="1634067"/>
                    <a:pt x="1989338" y="842433"/>
                    <a:pt x="1259088" y="50800"/>
                  </a:cubicBezTo>
                </a:path>
              </a:pathLst>
            </a:custGeom>
            <a:no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9" name="任意多边形 22"/>
            <p:cNvSpPr/>
            <p:nvPr/>
          </p:nvSpPr>
          <p:spPr>
            <a:xfrm rot="10800000">
              <a:off x="5964203" y="3814359"/>
              <a:ext cx="261844" cy="349726"/>
            </a:xfrm>
            <a:custGeom>
              <a:avLst/>
              <a:gdLst>
                <a:gd name="connsiteX0" fmla="*/ 1220988 w 2550877"/>
                <a:gd name="connsiteY0" fmla="*/ 0 h 2161938"/>
                <a:gd name="connsiteX1" fmla="*/ 39888 w 2550877"/>
                <a:gd name="connsiteY1" fmla="*/ 1905000 h 2161938"/>
                <a:gd name="connsiteX2" fmla="*/ 2516388 w 2550877"/>
                <a:gd name="connsiteY2" fmla="*/ 1943100 h 2161938"/>
                <a:gd name="connsiteX3" fmla="*/ 1259088 w 2550877"/>
                <a:gd name="connsiteY3" fmla="*/ 50800 h 2161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0877" h="2161938">
                  <a:moveTo>
                    <a:pt x="1220988" y="0"/>
                  </a:moveTo>
                  <a:cubicBezTo>
                    <a:pt x="522488" y="790575"/>
                    <a:pt x="-176012" y="1581150"/>
                    <a:pt x="39888" y="1905000"/>
                  </a:cubicBezTo>
                  <a:cubicBezTo>
                    <a:pt x="255788" y="2228850"/>
                    <a:pt x="2313188" y="2252133"/>
                    <a:pt x="2516388" y="1943100"/>
                  </a:cubicBezTo>
                  <a:cubicBezTo>
                    <a:pt x="2719588" y="1634067"/>
                    <a:pt x="1989338" y="842433"/>
                    <a:pt x="1259088" y="50800"/>
                  </a:cubicBezTo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736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9" presetID="2" presetClass="entr" presetSubtype="1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4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4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14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387752" y="2593546"/>
            <a:ext cx="6872949" cy="934954"/>
            <a:chOff x="1066952" y="2695146"/>
            <a:chExt cx="6872949" cy="934954"/>
          </a:xfrm>
        </p:grpSpPr>
        <p:sp>
          <p:nvSpPr>
            <p:cNvPr id="3" name="MH_Other_1"/>
            <p:cNvSpPr/>
            <p:nvPr>
              <p:custDataLst>
                <p:tags r:id="rId1"/>
              </p:custDataLst>
            </p:nvPr>
          </p:nvSpPr>
          <p:spPr>
            <a:xfrm>
              <a:off x="1820063" y="2883425"/>
              <a:ext cx="973574" cy="556787"/>
            </a:xfrm>
            <a:custGeom>
              <a:avLst/>
              <a:gdLst>
                <a:gd name="connsiteX0" fmla="*/ 0 w 1079500"/>
                <a:gd name="connsiteY0" fmla="*/ 0 h 381000"/>
                <a:gd name="connsiteX1" fmla="*/ 96474 w 1079500"/>
                <a:gd name="connsiteY1" fmla="*/ 0 h 381000"/>
                <a:gd name="connsiteX2" fmla="*/ 97446 w 1079500"/>
                <a:gd name="connsiteY2" fmla="*/ 741 h 381000"/>
                <a:gd name="connsiteX3" fmla="*/ 539750 w 1079500"/>
                <a:gd name="connsiteY3" fmla="*/ 98029 h 381000"/>
                <a:gd name="connsiteX4" fmla="*/ 982054 w 1079500"/>
                <a:gd name="connsiteY4" fmla="*/ 741 h 381000"/>
                <a:gd name="connsiteX5" fmla="*/ 983026 w 1079500"/>
                <a:gd name="connsiteY5" fmla="*/ 0 h 381000"/>
                <a:gd name="connsiteX6" fmla="*/ 1079500 w 1079500"/>
                <a:gd name="connsiteY6" fmla="*/ 0 h 381000"/>
                <a:gd name="connsiteX7" fmla="*/ 1079500 w 1079500"/>
                <a:gd name="connsiteY7" fmla="*/ 381000 h 381000"/>
                <a:gd name="connsiteX8" fmla="*/ 983025 w 1079500"/>
                <a:gd name="connsiteY8" fmla="*/ 381000 h 381000"/>
                <a:gd name="connsiteX9" fmla="*/ 982054 w 1079500"/>
                <a:gd name="connsiteY9" fmla="*/ 380260 h 381000"/>
                <a:gd name="connsiteX10" fmla="*/ 539750 w 1079500"/>
                <a:gd name="connsiteY10" fmla="*/ 282972 h 381000"/>
                <a:gd name="connsiteX11" fmla="*/ 97446 w 1079500"/>
                <a:gd name="connsiteY11" fmla="*/ 380260 h 381000"/>
                <a:gd name="connsiteX12" fmla="*/ 96476 w 1079500"/>
                <a:gd name="connsiteY12" fmla="*/ 381000 h 381000"/>
                <a:gd name="connsiteX13" fmla="*/ 0 w 1079500"/>
                <a:gd name="connsiteY13" fmla="*/ 381000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9500" h="381000">
                  <a:moveTo>
                    <a:pt x="0" y="0"/>
                  </a:moveTo>
                  <a:lnTo>
                    <a:pt x="96474" y="0"/>
                  </a:lnTo>
                  <a:lnTo>
                    <a:pt x="97446" y="741"/>
                  </a:lnTo>
                  <a:cubicBezTo>
                    <a:pt x="193302" y="59438"/>
                    <a:pt x="355632" y="98029"/>
                    <a:pt x="539750" y="98029"/>
                  </a:cubicBezTo>
                  <a:cubicBezTo>
                    <a:pt x="723868" y="98029"/>
                    <a:pt x="886198" y="59438"/>
                    <a:pt x="982054" y="741"/>
                  </a:cubicBezTo>
                  <a:lnTo>
                    <a:pt x="983026" y="0"/>
                  </a:lnTo>
                  <a:lnTo>
                    <a:pt x="1079500" y="0"/>
                  </a:lnTo>
                  <a:lnTo>
                    <a:pt x="1079500" y="381000"/>
                  </a:lnTo>
                  <a:lnTo>
                    <a:pt x="983025" y="381000"/>
                  </a:lnTo>
                  <a:lnTo>
                    <a:pt x="982054" y="380260"/>
                  </a:lnTo>
                  <a:cubicBezTo>
                    <a:pt x="886198" y="321564"/>
                    <a:pt x="723868" y="282972"/>
                    <a:pt x="539750" y="282972"/>
                  </a:cubicBezTo>
                  <a:cubicBezTo>
                    <a:pt x="355632" y="282972"/>
                    <a:pt x="193302" y="321564"/>
                    <a:pt x="97446" y="380260"/>
                  </a:cubicBezTo>
                  <a:lnTo>
                    <a:pt x="96476" y="381000"/>
                  </a:lnTo>
                  <a:lnTo>
                    <a:pt x="0" y="381000"/>
                  </a:lnTo>
                  <a:close/>
                </a:path>
              </a:pathLst>
            </a:custGeom>
            <a:blipFill dpi="0"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4" name="MH_Other_2"/>
            <p:cNvSpPr/>
            <p:nvPr>
              <p:custDataLst>
                <p:tags r:id="rId2"/>
              </p:custDataLst>
            </p:nvPr>
          </p:nvSpPr>
          <p:spPr>
            <a:xfrm>
              <a:off x="1066952" y="2695146"/>
              <a:ext cx="934953" cy="934954"/>
            </a:xfrm>
            <a:prstGeom prst="ellipse">
              <a:avLst/>
            </a:prstGeom>
            <a:blipFill dpi="0"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noFill/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altLang="zh-CN" sz="1500" b="1" dirty="0">
                  <a:solidFill>
                    <a:srgbClr val="3A3735"/>
                  </a:solidFill>
                </a:rPr>
                <a:t>2013</a:t>
              </a:r>
              <a:endParaRPr lang="zh-CN" altLang="en-US" sz="1500" b="1" dirty="0">
                <a:solidFill>
                  <a:srgbClr val="3A3735"/>
                </a:solidFill>
              </a:endParaRPr>
            </a:p>
          </p:txBody>
        </p:sp>
        <p:sp>
          <p:nvSpPr>
            <p:cNvPr id="5" name="MH_Other_3"/>
            <p:cNvSpPr/>
            <p:nvPr>
              <p:custDataLst>
                <p:tags r:id="rId3"/>
              </p:custDataLst>
            </p:nvPr>
          </p:nvSpPr>
          <p:spPr>
            <a:xfrm>
              <a:off x="3303759" y="2883425"/>
              <a:ext cx="973574" cy="556787"/>
            </a:xfrm>
            <a:custGeom>
              <a:avLst/>
              <a:gdLst>
                <a:gd name="connsiteX0" fmla="*/ 0 w 1079500"/>
                <a:gd name="connsiteY0" fmla="*/ 0 h 381000"/>
                <a:gd name="connsiteX1" fmla="*/ 96474 w 1079500"/>
                <a:gd name="connsiteY1" fmla="*/ 0 h 381000"/>
                <a:gd name="connsiteX2" fmla="*/ 97446 w 1079500"/>
                <a:gd name="connsiteY2" fmla="*/ 741 h 381000"/>
                <a:gd name="connsiteX3" fmla="*/ 539750 w 1079500"/>
                <a:gd name="connsiteY3" fmla="*/ 98029 h 381000"/>
                <a:gd name="connsiteX4" fmla="*/ 982054 w 1079500"/>
                <a:gd name="connsiteY4" fmla="*/ 741 h 381000"/>
                <a:gd name="connsiteX5" fmla="*/ 983026 w 1079500"/>
                <a:gd name="connsiteY5" fmla="*/ 0 h 381000"/>
                <a:gd name="connsiteX6" fmla="*/ 1079500 w 1079500"/>
                <a:gd name="connsiteY6" fmla="*/ 0 h 381000"/>
                <a:gd name="connsiteX7" fmla="*/ 1079500 w 1079500"/>
                <a:gd name="connsiteY7" fmla="*/ 381000 h 381000"/>
                <a:gd name="connsiteX8" fmla="*/ 983025 w 1079500"/>
                <a:gd name="connsiteY8" fmla="*/ 381000 h 381000"/>
                <a:gd name="connsiteX9" fmla="*/ 982054 w 1079500"/>
                <a:gd name="connsiteY9" fmla="*/ 380260 h 381000"/>
                <a:gd name="connsiteX10" fmla="*/ 539750 w 1079500"/>
                <a:gd name="connsiteY10" fmla="*/ 282972 h 381000"/>
                <a:gd name="connsiteX11" fmla="*/ 97446 w 1079500"/>
                <a:gd name="connsiteY11" fmla="*/ 380260 h 381000"/>
                <a:gd name="connsiteX12" fmla="*/ 96476 w 1079500"/>
                <a:gd name="connsiteY12" fmla="*/ 381000 h 381000"/>
                <a:gd name="connsiteX13" fmla="*/ 0 w 1079500"/>
                <a:gd name="connsiteY13" fmla="*/ 381000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9500" h="381000">
                  <a:moveTo>
                    <a:pt x="0" y="0"/>
                  </a:moveTo>
                  <a:lnTo>
                    <a:pt x="96474" y="0"/>
                  </a:lnTo>
                  <a:lnTo>
                    <a:pt x="97446" y="741"/>
                  </a:lnTo>
                  <a:cubicBezTo>
                    <a:pt x="193302" y="59438"/>
                    <a:pt x="355632" y="98029"/>
                    <a:pt x="539750" y="98029"/>
                  </a:cubicBezTo>
                  <a:cubicBezTo>
                    <a:pt x="723868" y="98029"/>
                    <a:pt x="886198" y="59438"/>
                    <a:pt x="982054" y="741"/>
                  </a:cubicBezTo>
                  <a:lnTo>
                    <a:pt x="983026" y="0"/>
                  </a:lnTo>
                  <a:lnTo>
                    <a:pt x="1079500" y="0"/>
                  </a:lnTo>
                  <a:lnTo>
                    <a:pt x="1079500" y="381000"/>
                  </a:lnTo>
                  <a:lnTo>
                    <a:pt x="983025" y="381000"/>
                  </a:lnTo>
                  <a:lnTo>
                    <a:pt x="982054" y="380260"/>
                  </a:lnTo>
                  <a:cubicBezTo>
                    <a:pt x="886198" y="321564"/>
                    <a:pt x="723868" y="282972"/>
                    <a:pt x="539750" y="282972"/>
                  </a:cubicBezTo>
                  <a:cubicBezTo>
                    <a:pt x="355632" y="282972"/>
                    <a:pt x="193302" y="321564"/>
                    <a:pt x="97446" y="380260"/>
                  </a:cubicBezTo>
                  <a:lnTo>
                    <a:pt x="96476" y="381000"/>
                  </a:lnTo>
                  <a:lnTo>
                    <a:pt x="0" y="381000"/>
                  </a:lnTo>
                  <a:close/>
                </a:path>
              </a:pathLst>
            </a:custGeom>
            <a:blipFill dpi="0"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6" name="MH_Other_4"/>
            <p:cNvSpPr/>
            <p:nvPr>
              <p:custDataLst>
                <p:tags r:id="rId4"/>
              </p:custDataLst>
            </p:nvPr>
          </p:nvSpPr>
          <p:spPr>
            <a:xfrm>
              <a:off x="2550646" y="2695146"/>
              <a:ext cx="934953" cy="934954"/>
            </a:xfrm>
            <a:prstGeom prst="ellipse">
              <a:avLst/>
            </a:prstGeom>
            <a:blipFill dpi="0"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noFill/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altLang="zh-CN" sz="1500" b="1" dirty="0">
                  <a:solidFill>
                    <a:srgbClr val="3A3735"/>
                  </a:solidFill>
                </a:rPr>
                <a:t>2014</a:t>
              </a:r>
              <a:endParaRPr lang="zh-CN" altLang="en-US" sz="1500" b="1" dirty="0">
                <a:solidFill>
                  <a:srgbClr val="3A3735"/>
                </a:solidFill>
              </a:endParaRPr>
            </a:p>
          </p:txBody>
        </p:sp>
        <p:sp>
          <p:nvSpPr>
            <p:cNvPr id="7" name="MH_Other_5"/>
            <p:cNvSpPr/>
            <p:nvPr>
              <p:custDataLst>
                <p:tags r:id="rId5"/>
              </p:custDataLst>
            </p:nvPr>
          </p:nvSpPr>
          <p:spPr>
            <a:xfrm>
              <a:off x="4789061" y="2883425"/>
              <a:ext cx="973575" cy="556787"/>
            </a:xfrm>
            <a:custGeom>
              <a:avLst/>
              <a:gdLst>
                <a:gd name="connsiteX0" fmla="*/ 0 w 1079500"/>
                <a:gd name="connsiteY0" fmla="*/ 0 h 381000"/>
                <a:gd name="connsiteX1" fmla="*/ 96474 w 1079500"/>
                <a:gd name="connsiteY1" fmla="*/ 0 h 381000"/>
                <a:gd name="connsiteX2" fmla="*/ 97446 w 1079500"/>
                <a:gd name="connsiteY2" fmla="*/ 741 h 381000"/>
                <a:gd name="connsiteX3" fmla="*/ 539750 w 1079500"/>
                <a:gd name="connsiteY3" fmla="*/ 98029 h 381000"/>
                <a:gd name="connsiteX4" fmla="*/ 982054 w 1079500"/>
                <a:gd name="connsiteY4" fmla="*/ 741 h 381000"/>
                <a:gd name="connsiteX5" fmla="*/ 983026 w 1079500"/>
                <a:gd name="connsiteY5" fmla="*/ 0 h 381000"/>
                <a:gd name="connsiteX6" fmla="*/ 1079500 w 1079500"/>
                <a:gd name="connsiteY6" fmla="*/ 0 h 381000"/>
                <a:gd name="connsiteX7" fmla="*/ 1079500 w 1079500"/>
                <a:gd name="connsiteY7" fmla="*/ 381000 h 381000"/>
                <a:gd name="connsiteX8" fmla="*/ 983025 w 1079500"/>
                <a:gd name="connsiteY8" fmla="*/ 381000 h 381000"/>
                <a:gd name="connsiteX9" fmla="*/ 982054 w 1079500"/>
                <a:gd name="connsiteY9" fmla="*/ 380260 h 381000"/>
                <a:gd name="connsiteX10" fmla="*/ 539750 w 1079500"/>
                <a:gd name="connsiteY10" fmla="*/ 282972 h 381000"/>
                <a:gd name="connsiteX11" fmla="*/ 97446 w 1079500"/>
                <a:gd name="connsiteY11" fmla="*/ 380260 h 381000"/>
                <a:gd name="connsiteX12" fmla="*/ 96476 w 1079500"/>
                <a:gd name="connsiteY12" fmla="*/ 381000 h 381000"/>
                <a:gd name="connsiteX13" fmla="*/ 0 w 1079500"/>
                <a:gd name="connsiteY13" fmla="*/ 381000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9500" h="381000">
                  <a:moveTo>
                    <a:pt x="0" y="0"/>
                  </a:moveTo>
                  <a:lnTo>
                    <a:pt x="96474" y="0"/>
                  </a:lnTo>
                  <a:lnTo>
                    <a:pt x="97446" y="741"/>
                  </a:lnTo>
                  <a:cubicBezTo>
                    <a:pt x="193302" y="59438"/>
                    <a:pt x="355632" y="98029"/>
                    <a:pt x="539750" y="98029"/>
                  </a:cubicBezTo>
                  <a:cubicBezTo>
                    <a:pt x="723868" y="98029"/>
                    <a:pt x="886198" y="59438"/>
                    <a:pt x="982054" y="741"/>
                  </a:cubicBezTo>
                  <a:lnTo>
                    <a:pt x="983026" y="0"/>
                  </a:lnTo>
                  <a:lnTo>
                    <a:pt x="1079500" y="0"/>
                  </a:lnTo>
                  <a:lnTo>
                    <a:pt x="1079500" y="381000"/>
                  </a:lnTo>
                  <a:lnTo>
                    <a:pt x="983025" y="381000"/>
                  </a:lnTo>
                  <a:lnTo>
                    <a:pt x="982054" y="380260"/>
                  </a:lnTo>
                  <a:cubicBezTo>
                    <a:pt x="886198" y="321564"/>
                    <a:pt x="723868" y="282972"/>
                    <a:pt x="539750" y="282972"/>
                  </a:cubicBezTo>
                  <a:cubicBezTo>
                    <a:pt x="355632" y="282972"/>
                    <a:pt x="193302" y="321564"/>
                    <a:pt x="97446" y="380260"/>
                  </a:cubicBezTo>
                  <a:lnTo>
                    <a:pt x="96476" y="381000"/>
                  </a:lnTo>
                  <a:lnTo>
                    <a:pt x="0" y="381000"/>
                  </a:lnTo>
                  <a:close/>
                </a:path>
              </a:pathLst>
            </a:custGeom>
            <a:blipFill dpi="0"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8" name="MH_Other_6"/>
            <p:cNvSpPr/>
            <p:nvPr>
              <p:custDataLst>
                <p:tags r:id="rId6"/>
              </p:custDataLst>
            </p:nvPr>
          </p:nvSpPr>
          <p:spPr>
            <a:xfrm>
              <a:off x="4035949" y="2695146"/>
              <a:ext cx="934954" cy="934954"/>
            </a:xfrm>
            <a:prstGeom prst="ellipse">
              <a:avLst/>
            </a:prstGeom>
            <a:blipFill dpi="0"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noFill/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altLang="zh-CN" sz="1500" b="1" dirty="0">
                  <a:solidFill>
                    <a:srgbClr val="3A3735"/>
                  </a:solidFill>
                </a:rPr>
                <a:t>2015</a:t>
              </a:r>
              <a:endParaRPr lang="zh-CN" altLang="en-US" sz="1500" b="1" dirty="0">
                <a:solidFill>
                  <a:srgbClr val="3A3735"/>
                </a:solidFill>
              </a:endParaRPr>
            </a:p>
          </p:txBody>
        </p:sp>
        <p:sp>
          <p:nvSpPr>
            <p:cNvPr id="9" name="MH_Other_7"/>
            <p:cNvSpPr/>
            <p:nvPr>
              <p:custDataLst>
                <p:tags r:id="rId7"/>
              </p:custDataLst>
            </p:nvPr>
          </p:nvSpPr>
          <p:spPr>
            <a:xfrm>
              <a:off x="6272755" y="2883425"/>
              <a:ext cx="973575" cy="556787"/>
            </a:xfrm>
            <a:custGeom>
              <a:avLst/>
              <a:gdLst>
                <a:gd name="connsiteX0" fmla="*/ 0 w 1079500"/>
                <a:gd name="connsiteY0" fmla="*/ 0 h 381000"/>
                <a:gd name="connsiteX1" fmla="*/ 96474 w 1079500"/>
                <a:gd name="connsiteY1" fmla="*/ 0 h 381000"/>
                <a:gd name="connsiteX2" fmla="*/ 97446 w 1079500"/>
                <a:gd name="connsiteY2" fmla="*/ 741 h 381000"/>
                <a:gd name="connsiteX3" fmla="*/ 539750 w 1079500"/>
                <a:gd name="connsiteY3" fmla="*/ 98029 h 381000"/>
                <a:gd name="connsiteX4" fmla="*/ 982054 w 1079500"/>
                <a:gd name="connsiteY4" fmla="*/ 741 h 381000"/>
                <a:gd name="connsiteX5" fmla="*/ 983026 w 1079500"/>
                <a:gd name="connsiteY5" fmla="*/ 0 h 381000"/>
                <a:gd name="connsiteX6" fmla="*/ 1079500 w 1079500"/>
                <a:gd name="connsiteY6" fmla="*/ 0 h 381000"/>
                <a:gd name="connsiteX7" fmla="*/ 1079500 w 1079500"/>
                <a:gd name="connsiteY7" fmla="*/ 381000 h 381000"/>
                <a:gd name="connsiteX8" fmla="*/ 983025 w 1079500"/>
                <a:gd name="connsiteY8" fmla="*/ 381000 h 381000"/>
                <a:gd name="connsiteX9" fmla="*/ 982054 w 1079500"/>
                <a:gd name="connsiteY9" fmla="*/ 380260 h 381000"/>
                <a:gd name="connsiteX10" fmla="*/ 539750 w 1079500"/>
                <a:gd name="connsiteY10" fmla="*/ 282972 h 381000"/>
                <a:gd name="connsiteX11" fmla="*/ 97446 w 1079500"/>
                <a:gd name="connsiteY11" fmla="*/ 380260 h 381000"/>
                <a:gd name="connsiteX12" fmla="*/ 96476 w 1079500"/>
                <a:gd name="connsiteY12" fmla="*/ 381000 h 381000"/>
                <a:gd name="connsiteX13" fmla="*/ 0 w 1079500"/>
                <a:gd name="connsiteY13" fmla="*/ 381000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79500" h="381000">
                  <a:moveTo>
                    <a:pt x="0" y="0"/>
                  </a:moveTo>
                  <a:lnTo>
                    <a:pt x="96474" y="0"/>
                  </a:lnTo>
                  <a:lnTo>
                    <a:pt x="97446" y="741"/>
                  </a:lnTo>
                  <a:cubicBezTo>
                    <a:pt x="193302" y="59438"/>
                    <a:pt x="355632" y="98029"/>
                    <a:pt x="539750" y="98029"/>
                  </a:cubicBezTo>
                  <a:cubicBezTo>
                    <a:pt x="723868" y="98029"/>
                    <a:pt x="886198" y="59438"/>
                    <a:pt x="982054" y="741"/>
                  </a:cubicBezTo>
                  <a:lnTo>
                    <a:pt x="983026" y="0"/>
                  </a:lnTo>
                  <a:lnTo>
                    <a:pt x="1079500" y="0"/>
                  </a:lnTo>
                  <a:lnTo>
                    <a:pt x="1079500" y="381000"/>
                  </a:lnTo>
                  <a:lnTo>
                    <a:pt x="983025" y="381000"/>
                  </a:lnTo>
                  <a:lnTo>
                    <a:pt x="982054" y="380260"/>
                  </a:lnTo>
                  <a:cubicBezTo>
                    <a:pt x="886198" y="321564"/>
                    <a:pt x="723868" y="282972"/>
                    <a:pt x="539750" y="282972"/>
                  </a:cubicBezTo>
                  <a:cubicBezTo>
                    <a:pt x="355632" y="282972"/>
                    <a:pt x="193302" y="321564"/>
                    <a:pt x="97446" y="380260"/>
                  </a:cubicBezTo>
                  <a:lnTo>
                    <a:pt x="96476" y="381000"/>
                  </a:lnTo>
                  <a:lnTo>
                    <a:pt x="0" y="381000"/>
                  </a:lnTo>
                  <a:close/>
                </a:path>
              </a:pathLst>
            </a:custGeom>
            <a:blipFill dpi="0"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1013">
                <a:solidFill>
                  <a:srgbClr val="FFFFFF"/>
                </a:solidFill>
              </a:endParaRPr>
            </a:p>
          </p:txBody>
        </p:sp>
        <p:sp>
          <p:nvSpPr>
            <p:cNvPr id="10" name="MH_Other_8"/>
            <p:cNvSpPr/>
            <p:nvPr>
              <p:custDataLst>
                <p:tags r:id="rId8"/>
              </p:custDataLst>
            </p:nvPr>
          </p:nvSpPr>
          <p:spPr>
            <a:xfrm>
              <a:off x="5519643" y="2695146"/>
              <a:ext cx="934954" cy="934954"/>
            </a:xfrm>
            <a:prstGeom prst="ellipse">
              <a:avLst/>
            </a:prstGeom>
            <a:blipFill dpi="0"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noFill/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altLang="zh-CN" sz="1500" b="1" dirty="0">
                  <a:solidFill>
                    <a:srgbClr val="3A3735"/>
                  </a:solidFill>
                </a:rPr>
                <a:t>2016</a:t>
              </a:r>
              <a:endParaRPr lang="zh-CN" altLang="en-US" sz="1500" b="1" dirty="0">
                <a:solidFill>
                  <a:srgbClr val="3A3735"/>
                </a:solidFill>
              </a:endParaRPr>
            </a:p>
          </p:txBody>
        </p:sp>
        <p:sp>
          <p:nvSpPr>
            <p:cNvPr id="11" name="MH_Other_9"/>
            <p:cNvSpPr/>
            <p:nvPr>
              <p:custDataLst>
                <p:tags r:id="rId9"/>
              </p:custDataLst>
            </p:nvPr>
          </p:nvSpPr>
          <p:spPr>
            <a:xfrm>
              <a:off x="7004948" y="2695146"/>
              <a:ext cx="934953" cy="934954"/>
            </a:xfrm>
            <a:prstGeom prst="ellipse">
              <a:avLst/>
            </a:prstGeom>
            <a:blipFill dpi="0" rotWithShape="1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8575">
              <a:noFill/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en-US" altLang="zh-CN" sz="1500" b="1" dirty="0">
                  <a:solidFill>
                    <a:srgbClr val="3A3735"/>
                  </a:solidFill>
                </a:rPr>
                <a:t>2017</a:t>
              </a:r>
              <a:endParaRPr lang="zh-CN" altLang="en-US" sz="1500" b="1" dirty="0">
                <a:solidFill>
                  <a:srgbClr val="3A3735"/>
                </a:solidFill>
              </a:endParaRPr>
            </a:p>
          </p:txBody>
        </p:sp>
      </p:grp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2049180" y="3750134"/>
            <a:ext cx="1547307" cy="98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32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  <a:cs typeface="Open Sans" pitchFamily="34" charset="0"/>
              </a:rPr>
              <a:t>添加您的标题</a:t>
            </a:r>
            <a:endParaRPr lang="en-US" altLang="zh-CN" sz="1100" dirty="0">
              <a:solidFill>
                <a:schemeClr val="bg1"/>
              </a:solidFill>
              <a:latin typeface="+mn-ea"/>
              <a:cs typeface="Open Sans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您的内容打在这里，或者通过复制您的文本后，在此框中选择粘贴，并选择只保留文字，您的内容打在这里或者通过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3596487" y="1356767"/>
            <a:ext cx="1547307" cy="98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32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  <a:cs typeface="Open Sans" pitchFamily="34" charset="0"/>
              </a:rPr>
              <a:t>添加您的标题</a:t>
            </a:r>
            <a:endParaRPr lang="en-US" altLang="zh-CN" sz="1100" dirty="0">
              <a:solidFill>
                <a:schemeClr val="bg1"/>
              </a:solidFill>
              <a:latin typeface="+mn-ea"/>
              <a:cs typeface="Open Sans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您的内容打在这里，或者通过复制您的文本后，在此框中选择粘贴，并选择只保留文字，您的内容打在这里或者粘贴</a:t>
            </a: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5111346" y="3750134"/>
            <a:ext cx="1547307" cy="98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32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  <a:cs typeface="Open Sans" pitchFamily="34" charset="0"/>
              </a:rPr>
              <a:t>添加您的标题</a:t>
            </a:r>
            <a:endParaRPr lang="en-US" altLang="zh-CN" sz="1100" dirty="0">
              <a:solidFill>
                <a:schemeClr val="bg1"/>
              </a:solidFill>
              <a:latin typeface="+mn-ea"/>
              <a:cs typeface="Open Sans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您的内容打在这里，或者通过复制您的文本后，在此框中选择粘贴，并选择只保留文字，您的内容打在这里或者通过</a:t>
            </a: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6533035" y="1356767"/>
            <a:ext cx="1547307" cy="98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32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  <a:cs typeface="Open Sans" pitchFamily="34" charset="0"/>
              </a:rPr>
              <a:t>添加您的标题</a:t>
            </a:r>
            <a:endParaRPr lang="en-US" altLang="zh-CN" sz="1100" dirty="0">
              <a:solidFill>
                <a:schemeClr val="bg1"/>
              </a:solidFill>
              <a:latin typeface="+mn-ea"/>
              <a:cs typeface="Open Sans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您的内容打在这里，或者通过复制您的文本后，在此框中选择粘贴，并选择只保留文字，您的内容打在这里或者粘贴</a:t>
            </a: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8019570" y="3750134"/>
            <a:ext cx="1547307" cy="98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32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  <a:cs typeface="Open Sans" pitchFamily="34" charset="0"/>
              </a:rPr>
              <a:t>添加您的标题</a:t>
            </a:r>
            <a:endParaRPr lang="en-US" altLang="zh-CN" sz="1100" dirty="0">
              <a:solidFill>
                <a:schemeClr val="bg1"/>
              </a:solidFill>
              <a:latin typeface="+mn-ea"/>
              <a:cs typeface="Open Sans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您的内容打在这里，或者通过复制您的文本后，在此框中选择粘贴，并选择只保留文字，您的内容打在这里或者通过</a:t>
            </a:r>
          </a:p>
        </p:txBody>
      </p:sp>
    </p:spTree>
    <p:extLst>
      <p:ext uri="{BB962C8B-B14F-4D97-AF65-F5344CB8AC3E}">
        <p14:creationId xmlns:p14="http://schemas.microsoft.com/office/powerpoint/2010/main" val="150957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/>
          <p:cNvGrpSpPr/>
          <p:nvPr/>
        </p:nvGrpSpPr>
        <p:grpSpPr bwMode="auto">
          <a:xfrm>
            <a:off x="3750329" y="1102245"/>
            <a:ext cx="1581336" cy="1063933"/>
            <a:chOff x="0" y="-127386"/>
            <a:chExt cx="1581082" cy="1064587"/>
          </a:xfrm>
        </p:grpSpPr>
        <p:sp>
          <p:nvSpPr>
            <p:cNvPr id="3" name="椭圆形标注 11">
              <a:hlinkClick r:id="rId3"/>
            </p:cNvPr>
            <p:cNvSpPr>
              <a:spLocks noChangeArrowheads="1"/>
            </p:cNvSpPr>
            <p:nvPr/>
          </p:nvSpPr>
          <p:spPr bwMode="auto">
            <a:xfrm>
              <a:off x="0" y="75809"/>
              <a:ext cx="907774" cy="861392"/>
            </a:xfrm>
            <a:prstGeom prst="wedgeEllipseCallout">
              <a:avLst>
                <a:gd name="adj1" fmla="val -71926"/>
                <a:gd name="adj2" fmla="val -1347"/>
              </a:avLst>
            </a:prstGeom>
            <a:blipFill>
              <a:blip r:embed="rId4"/>
              <a:stretch>
                <a:fillRect/>
              </a:stretch>
            </a:blip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" name="矩形 12"/>
            <p:cNvSpPr>
              <a:spLocks noChangeArrowheads="1"/>
            </p:cNvSpPr>
            <p:nvPr/>
          </p:nvSpPr>
          <p:spPr bwMode="auto">
            <a:xfrm>
              <a:off x="43240" y="-127386"/>
              <a:ext cx="1537842" cy="98895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070C0"/>
                </a:buClr>
              </a:pPr>
              <a:r>
                <a:rPr 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" name="Text Box 11">
            <a:hlinkClick r:id="rId3"/>
          </p:cNvPr>
          <p:cNvSpPr>
            <a:spLocks noChangeArrowheads="1"/>
          </p:cNvSpPr>
          <p:nvPr/>
        </p:nvSpPr>
        <p:spPr bwMode="auto">
          <a:xfrm>
            <a:off x="4684327" y="1450714"/>
            <a:ext cx="4347414" cy="86177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>
              <a:lnSpc>
                <a:spcPts val="1500"/>
              </a:lnSpc>
              <a:buClr>
                <a:srgbClr val="0070C0"/>
              </a:buClr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矩形 18">
            <a:hlinkClick r:id="rId3"/>
          </p:cNvPr>
          <p:cNvSpPr>
            <a:spLocks noChangeArrowheads="1"/>
          </p:cNvSpPr>
          <p:nvPr/>
        </p:nvSpPr>
        <p:spPr bwMode="auto">
          <a:xfrm>
            <a:off x="2880179" y="2685873"/>
            <a:ext cx="4464155" cy="86177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>
              <a:lnSpc>
                <a:spcPts val="1500"/>
              </a:lnSpc>
              <a:buClr>
                <a:srgbClr val="0070C0"/>
              </a:buClr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Text Box 11">
            <a:hlinkClick r:id="rId3"/>
          </p:cNvPr>
          <p:cNvSpPr>
            <a:spLocks noChangeArrowheads="1"/>
          </p:cNvSpPr>
          <p:nvPr/>
        </p:nvSpPr>
        <p:spPr bwMode="auto">
          <a:xfrm>
            <a:off x="4708909" y="4010279"/>
            <a:ext cx="4346772" cy="86177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>
              <a:lnSpc>
                <a:spcPts val="1500"/>
              </a:lnSpc>
              <a:buClr>
                <a:srgbClr val="0070C0"/>
              </a:buClr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8" name="组合 8"/>
          <p:cNvGrpSpPr/>
          <p:nvPr/>
        </p:nvGrpSpPr>
        <p:grpSpPr bwMode="auto">
          <a:xfrm>
            <a:off x="7393473" y="2293648"/>
            <a:ext cx="1388207" cy="1022990"/>
            <a:chOff x="0" y="-86417"/>
            <a:chExt cx="1387984" cy="1023618"/>
          </a:xfrm>
        </p:grpSpPr>
        <p:sp>
          <p:nvSpPr>
            <p:cNvPr id="9" name="椭圆形标注 11">
              <a:hlinkClick r:id="rId3"/>
            </p:cNvPr>
            <p:cNvSpPr>
              <a:spLocks noChangeArrowheads="1"/>
            </p:cNvSpPr>
            <p:nvPr/>
          </p:nvSpPr>
          <p:spPr bwMode="auto">
            <a:xfrm>
              <a:off x="0" y="75809"/>
              <a:ext cx="907774" cy="861392"/>
            </a:xfrm>
            <a:prstGeom prst="wedgeEllipseCallout">
              <a:avLst>
                <a:gd name="adj1" fmla="val -71926"/>
                <a:gd name="adj2" fmla="val -1347"/>
              </a:avLst>
            </a:prstGeom>
            <a:blipFill>
              <a:blip r:embed="rId4"/>
              <a:stretch>
                <a:fillRect/>
              </a:stretch>
            </a:blip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" name="矩形 12"/>
            <p:cNvSpPr>
              <a:spLocks noChangeArrowheads="1"/>
            </p:cNvSpPr>
            <p:nvPr/>
          </p:nvSpPr>
          <p:spPr bwMode="auto">
            <a:xfrm>
              <a:off x="26733" y="-86417"/>
              <a:ext cx="1361251" cy="98895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070C0"/>
                </a:buClr>
              </a:pPr>
              <a:r>
                <a:rPr 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" name="组合 8"/>
          <p:cNvGrpSpPr/>
          <p:nvPr/>
        </p:nvGrpSpPr>
        <p:grpSpPr bwMode="auto">
          <a:xfrm>
            <a:off x="3817424" y="3753489"/>
            <a:ext cx="1443013" cy="1004976"/>
            <a:chOff x="0" y="-68393"/>
            <a:chExt cx="1442781" cy="1005594"/>
          </a:xfrm>
        </p:grpSpPr>
        <p:sp>
          <p:nvSpPr>
            <p:cNvPr id="12" name="椭圆形标注 11">
              <a:hlinkClick r:id="rId3"/>
            </p:cNvPr>
            <p:cNvSpPr>
              <a:spLocks noChangeArrowheads="1"/>
            </p:cNvSpPr>
            <p:nvPr/>
          </p:nvSpPr>
          <p:spPr bwMode="auto">
            <a:xfrm>
              <a:off x="0" y="75809"/>
              <a:ext cx="907774" cy="861392"/>
            </a:xfrm>
            <a:prstGeom prst="wedgeEllipseCallout">
              <a:avLst>
                <a:gd name="adj1" fmla="val -71926"/>
                <a:gd name="adj2" fmla="val -1347"/>
              </a:avLst>
            </a:prstGeom>
            <a:blipFill>
              <a:blip r:embed="rId4"/>
              <a:stretch>
                <a:fillRect/>
              </a:stretch>
            </a:blipFill>
            <a:ln w="12700" cap="flat" cmpd="sng">
              <a:noFill/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chemeClr val="bg1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矩形 12"/>
            <p:cNvSpPr>
              <a:spLocks noChangeArrowheads="1"/>
            </p:cNvSpPr>
            <p:nvPr/>
          </p:nvSpPr>
          <p:spPr bwMode="auto">
            <a:xfrm>
              <a:off x="9445" y="-68393"/>
              <a:ext cx="1433336" cy="98895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0070C0"/>
                </a:buClr>
              </a:pPr>
              <a:r>
                <a:rPr lang="en-US" sz="4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4" name="Freeform 24"/>
          <p:cNvSpPr>
            <a:spLocks noEditPoints="1"/>
          </p:cNvSpPr>
          <p:nvPr/>
        </p:nvSpPr>
        <p:spPr bwMode="auto">
          <a:xfrm>
            <a:off x="8317361" y="2165698"/>
            <a:ext cx="614363" cy="1263650"/>
          </a:xfrm>
          <a:custGeom>
            <a:avLst/>
            <a:gdLst/>
            <a:ahLst/>
            <a:cxnLst>
              <a:cxn ang="0">
                <a:pos x="317" y="1182"/>
              </a:cxn>
              <a:cxn ang="0">
                <a:pos x="127" y="621"/>
              </a:cxn>
              <a:cxn ang="0">
                <a:pos x="227" y="428"/>
              </a:cxn>
              <a:cxn ang="0">
                <a:pos x="284" y="66"/>
              </a:cxn>
              <a:cxn ang="0">
                <a:pos x="660" y="982"/>
              </a:cxn>
              <a:cxn ang="0">
                <a:pos x="734" y="462"/>
              </a:cxn>
              <a:cxn ang="0">
                <a:pos x="805" y="5"/>
              </a:cxn>
              <a:cxn ang="0">
                <a:pos x="834" y="613"/>
              </a:cxn>
              <a:cxn ang="0">
                <a:pos x="922" y="708"/>
              </a:cxn>
              <a:cxn ang="0">
                <a:pos x="1130" y="377"/>
              </a:cxn>
              <a:cxn ang="0">
                <a:pos x="1047" y="917"/>
              </a:cxn>
              <a:cxn ang="0">
                <a:pos x="1089" y="1928"/>
              </a:cxn>
              <a:cxn ang="0">
                <a:pos x="801" y="112"/>
              </a:cxn>
              <a:cxn ang="0">
                <a:pos x="725" y="419"/>
              </a:cxn>
              <a:cxn ang="0">
                <a:pos x="836" y="138"/>
              </a:cxn>
              <a:cxn ang="0">
                <a:pos x="232" y="305"/>
              </a:cxn>
              <a:cxn ang="0">
                <a:pos x="357" y="533"/>
              </a:cxn>
              <a:cxn ang="0">
                <a:pos x="381" y="411"/>
              </a:cxn>
              <a:cxn ang="0">
                <a:pos x="341" y="302"/>
              </a:cxn>
              <a:cxn ang="0">
                <a:pos x="273" y="243"/>
              </a:cxn>
              <a:cxn ang="0">
                <a:pos x="1048" y="457"/>
              </a:cxn>
              <a:cxn ang="0">
                <a:pos x="1062" y="351"/>
              </a:cxn>
              <a:cxn ang="0">
                <a:pos x="821" y="448"/>
              </a:cxn>
              <a:cxn ang="0">
                <a:pos x="1053" y="476"/>
              </a:cxn>
              <a:cxn ang="0">
                <a:pos x="452" y="503"/>
              </a:cxn>
              <a:cxn ang="0">
                <a:pos x="524" y="576"/>
              </a:cxn>
              <a:cxn ang="0">
                <a:pos x="447" y="1210"/>
              </a:cxn>
              <a:cxn ang="0">
                <a:pos x="732" y="625"/>
              </a:cxn>
              <a:cxn ang="0">
                <a:pos x="43" y="689"/>
              </a:cxn>
              <a:cxn ang="0">
                <a:pos x="420" y="1312"/>
              </a:cxn>
              <a:cxn ang="0">
                <a:pos x="691" y="825"/>
              </a:cxn>
              <a:cxn ang="0">
                <a:pos x="734" y="1142"/>
              </a:cxn>
              <a:cxn ang="0">
                <a:pos x="938" y="683"/>
              </a:cxn>
              <a:cxn ang="0">
                <a:pos x="940" y="717"/>
              </a:cxn>
              <a:cxn ang="0">
                <a:pos x="985" y="810"/>
              </a:cxn>
              <a:cxn ang="0">
                <a:pos x="900" y="941"/>
              </a:cxn>
              <a:cxn ang="0">
                <a:pos x="1004" y="868"/>
              </a:cxn>
              <a:cxn ang="0">
                <a:pos x="1029" y="982"/>
              </a:cxn>
              <a:cxn ang="0">
                <a:pos x="814" y="914"/>
              </a:cxn>
              <a:cxn ang="0">
                <a:pos x="850" y="927"/>
              </a:cxn>
              <a:cxn ang="0">
                <a:pos x="1096" y="1016"/>
              </a:cxn>
              <a:cxn ang="0">
                <a:pos x="759" y="1286"/>
              </a:cxn>
              <a:cxn ang="0">
                <a:pos x="842" y="1045"/>
              </a:cxn>
              <a:cxn ang="0">
                <a:pos x="573" y="1261"/>
              </a:cxn>
              <a:cxn ang="0">
                <a:pos x="622" y="1076"/>
              </a:cxn>
              <a:cxn ang="0">
                <a:pos x="1020" y="1144"/>
              </a:cxn>
              <a:cxn ang="0">
                <a:pos x="643" y="1531"/>
              </a:cxn>
              <a:cxn ang="0">
                <a:pos x="322" y="1327"/>
              </a:cxn>
              <a:cxn ang="0">
                <a:pos x="950" y="1247"/>
              </a:cxn>
              <a:cxn ang="0">
                <a:pos x="439" y="1482"/>
              </a:cxn>
              <a:cxn ang="0">
                <a:pos x="417" y="1545"/>
              </a:cxn>
              <a:cxn ang="0">
                <a:pos x="439" y="1371"/>
              </a:cxn>
              <a:cxn ang="0">
                <a:pos x="773" y="1659"/>
              </a:cxn>
              <a:cxn ang="0">
                <a:pos x="832" y="1788"/>
              </a:cxn>
              <a:cxn ang="0">
                <a:pos x="810" y="1533"/>
              </a:cxn>
              <a:cxn ang="0">
                <a:pos x="743" y="1641"/>
              </a:cxn>
              <a:cxn ang="0">
                <a:pos x="408" y="2090"/>
              </a:cxn>
              <a:cxn ang="0">
                <a:pos x="1074" y="1832"/>
              </a:cxn>
              <a:cxn ang="0">
                <a:pos x="800" y="2062"/>
              </a:cxn>
              <a:cxn ang="0">
                <a:pos x="584" y="1658"/>
              </a:cxn>
              <a:cxn ang="0">
                <a:pos x="810" y="1813"/>
              </a:cxn>
              <a:cxn ang="0">
                <a:pos x="635" y="1789"/>
              </a:cxn>
              <a:cxn ang="0">
                <a:pos x="907" y="1780"/>
              </a:cxn>
            </a:cxnLst>
            <a:rect l="0" t="0" r="r" b="b"/>
            <a:pathLst>
              <a:path w="1161" h="2388">
                <a:moveTo>
                  <a:pt x="410" y="2315"/>
                </a:moveTo>
                <a:lnTo>
                  <a:pt x="410" y="2315"/>
                </a:lnTo>
                <a:lnTo>
                  <a:pt x="408" y="2269"/>
                </a:lnTo>
                <a:lnTo>
                  <a:pt x="403" y="2224"/>
                </a:lnTo>
                <a:lnTo>
                  <a:pt x="398" y="2180"/>
                </a:lnTo>
                <a:lnTo>
                  <a:pt x="393" y="2135"/>
                </a:lnTo>
                <a:lnTo>
                  <a:pt x="381" y="2043"/>
                </a:lnTo>
                <a:lnTo>
                  <a:pt x="377" y="1994"/>
                </a:lnTo>
                <a:lnTo>
                  <a:pt x="372" y="1944"/>
                </a:lnTo>
                <a:lnTo>
                  <a:pt x="372" y="1944"/>
                </a:lnTo>
                <a:lnTo>
                  <a:pt x="371" y="1924"/>
                </a:lnTo>
                <a:lnTo>
                  <a:pt x="372" y="1902"/>
                </a:lnTo>
                <a:lnTo>
                  <a:pt x="372" y="1881"/>
                </a:lnTo>
                <a:lnTo>
                  <a:pt x="371" y="1870"/>
                </a:lnTo>
                <a:lnTo>
                  <a:pt x="370" y="1859"/>
                </a:lnTo>
                <a:lnTo>
                  <a:pt x="370" y="1859"/>
                </a:lnTo>
                <a:lnTo>
                  <a:pt x="361" y="1794"/>
                </a:lnTo>
                <a:lnTo>
                  <a:pt x="351" y="1726"/>
                </a:lnTo>
                <a:lnTo>
                  <a:pt x="342" y="1658"/>
                </a:lnTo>
                <a:lnTo>
                  <a:pt x="337" y="1595"/>
                </a:lnTo>
                <a:lnTo>
                  <a:pt x="337" y="1595"/>
                </a:lnTo>
                <a:lnTo>
                  <a:pt x="337" y="1592"/>
                </a:lnTo>
                <a:lnTo>
                  <a:pt x="338" y="1588"/>
                </a:lnTo>
                <a:lnTo>
                  <a:pt x="339" y="1583"/>
                </a:lnTo>
                <a:lnTo>
                  <a:pt x="339" y="1579"/>
                </a:lnTo>
                <a:lnTo>
                  <a:pt x="339" y="1579"/>
                </a:lnTo>
                <a:lnTo>
                  <a:pt x="337" y="1568"/>
                </a:lnTo>
                <a:lnTo>
                  <a:pt x="335" y="1559"/>
                </a:lnTo>
                <a:lnTo>
                  <a:pt x="333" y="1549"/>
                </a:lnTo>
                <a:lnTo>
                  <a:pt x="333" y="1544"/>
                </a:lnTo>
                <a:lnTo>
                  <a:pt x="333" y="1539"/>
                </a:lnTo>
                <a:lnTo>
                  <a:pt x="333" y="1539"/>
                </a:lnTo>
                <a:lnTo>
                  <a:pt x="334" y="1533"/>
                </a:lnTo>
                <a:lnTo>
                  <a:pt x="336" y="1528"/>
                </a:lnTo>
                <a:lnTo>
                  <a:pt x="338" y="1521"/>
                </a:lnTo>
                <a:lnTo>
                  <a:pt x="341" y="1516"/>
                </a:lnTo>
                <a:lnTo>
                  <a:pt x="346" y="1510"/>
                </a:lnTo>
                <a:lnTo>
                  <a:pt x="350" y="1505"/>
                </a:lnTo>
                <a:lnTo>
                  <a:pt x="355" y="1502"/>
                </a:lnTo>
                <a:lnTo>
                  <a:pt x="362" y="1498"/>
                </a:lnTo>
                <a:lnTo>
                  <a:pt x="362" y="1498"/>
                </a:lnTo>
                <a:lnTo>
                  <a:pt x="347" y="1452"/>
                </a:lnTo>
                <a:lnTo>
                  <a:pt x="332" y="1406"/>
                </a:lnTo>
                <a:lnTo>
                  <a:pt x="324" y="1383"/>
                </a:lnTo>
                <a:lnTo>
                  <a:pt x="316" y="1361"/>
                </a:lnTo>
                <a:lnTo>
                  <a:pt x="306" y="1339"/>
                </a:lnTo>
                <a:lnTo>
                  <a:pt x="295" y="1319"/>
                </a:lnTo>
                <a:lnTo>
                  <a:pt x="295" y="1319"/>
                </a:lnTo>
                <a:lnTo>
                  <a:pt x="297" y="1314"/>
                </a:lnTo>
                <a:lnTo>
                  <a:pt x="299" y="1311"/>
                </a:lnTo>
                <a:lnTo>
                  <a:pt x="302" y="1307"/>
                </a:lnTo>
                <a:lnTo>
                  <a:pt x="304" y="1303"/>
                </a:lnTo>
                <a:lnTo>
                  <a:pt x="304" y="1303"/>
                </a:lnTo>
                <a:lnTo>
                  <a:pt x="303" y="1286"/>
                </a:lnTo>
                <a:lnTo>
                  <a:pt x="303" y="1270"/>
                </a:lnTo>
                <a:lnTo>
                  <a:pt x="306" y="1253"/>
                </a:lnTo>
                <a:lnTo>
                  <a:pt x="309" y="1238"/>
                </a:lnTo>
                <a:lnTo>
                  <a:pt x="314" y="1210"/>
                </a:lnTo>
                <a:lnTo>
                  <a:pt x="317" y="1196"/>
                </a:lnTo>
                <a:lnTo>
                  <a:pt x="317" y="1182"/>
                </a:lnTo>
                <a:lnTo>
                  <a:pt x="317" y="1182"/>
                </a:lnTo>
                <a:lnTo>
                  <a:pt x="309" y="1179"/>
                </a:lnTo>
                <a:lnTo>
                  <a:pt x="303" y="1174"/>
                </a:lnTo>
                <a:lnTo>
                  <a:pt x="287" y="1169"/>
                </a:lnTo>
                <a:lnTo>
                  <a:pt x="270" y="1165"/>
                </a:lnTo>
                <a:lnTo>
                  <a:pt x="251" y="1162"/>
                </a:lnTo>
                <a:lnTo>
                  <a:pt x="232" y="1160"/>
                </a:lnTo>
                <a:lnTo>
                  <a:pt x="215" y="1159"/>
                </a:lnTo>
                <a:lnTo>
                  <a:pt x="183" y="1159"/>
                </a:lnTo>
                <a:lnTo>
                  <a:pt x="183" y="1159"/>
                </a:lnTo>
                <a:lnTo>
                  <a:pt x="175" y="1157"/>
                </a:lnTo>
                <a:lnTo>
                  <a:pt x="168" y="1154"/>
                </a:lnTo>
                <a:lnTo>
                  <a:pt x="154" y="1145"/>
                </a:lnTo>
                <a:lnTo>
                  <a:pt x="140" y="1138"/>
                </a:lnTo>
                <a:lnTo>
                  <a:pt x="132" y="1135"/>
                </a:lnTo>
                <a:lnTo>
                  <a:pt x="125" y="1132"/>
                </a:lnTo>
                <a:lnTo>
                  <a:pt x="125" y="1132"/>
                </a:lnTo>
                <a:lnTo>
                  <a:pt x="114" y="1124"/>
                </a:lnTo>
                <a:lnTo>
                  <a:pt x="104" y="1115"/>
                </a:lnTo>
                <a:lnTo>
                  <a:pt x="94" y="1106"/>
                </a:lnTo>
                <a:lnTo>
                  <a:pt x="84" y="1095"/>
                </a:lnTo>
                <a:lnTo>
                  <a:pt x="75" y="1084"/>
                </a:lnTo>
                <a:lnTo>
                  <a:pt x="66" y="1073"/>
                </a:lnTo>
                <a:lnTo>
                  <a:pt x="58" y="1060"/>
                </a:lnTo>
                <a:lnTo>
                  <a:pt x="49" y="1046"/>
                </a:lnTo>
                <a:lnTo>
                  <a:pt x="41" y="1032"/>
                </a:lnTo>
                <a:lnTo>
                  <a:pt x="35" y="1018"/>
                </a:lnTo>
                <a:lnTo>
                  <a:pt x="29" y="1003"/>
                </a:lnTo>
                <a:lnTo>
                  <a:pt x="22" y="987"/>
                </a:lnTo>
                <a:lnTo>
                  <a:pt x="18" y="971"/>
                </a:lnTo>
                <a:lnTo>
                  <a:pt x="13" y="955"/>
                </a:lnTo>
                <a:lnTo>
                  <a:pt x="9" y="938"/>
                </a:lnTo>
                <a:lnTo>
                  <a:pt x="6" y="920"/>
                </a:lnTo>
                <a:lnTo>
                  <a:pt x="6" y="920"/>
                </a:lnTo>
                <a:lnTo>
                  <a:pt x="4" y="900"/>
                </a:lnTo>
                <a:lnTo>
                  <a:pt x="2" y="878"/>
                </a:lnTo>
                <a:lnTo>
                  <a:pt x="0" y="853"/>
                </a:lnTo>
                <a:lnTo>
                  <a:pt x="0" y="828"/>
                </a:lnTo>
                <a:lnTo>
                  <a:pt x="0" y="804"/>
                </a:lnTo>
                <a:lnTo>
                  <a:pt x="1" y="779"/>
                </a:lnTo>
                <a:lnTo>
                  <a:pt x="3" y="755"/>
                </a:lnTo>
                <a:lnTo>
                  <a:pt x="6" y="731"/>
                </a:lnTo>
                <a:lnTo>
                  <a:pt x="6" y="731"/>
                </a:lnTo>
                <a:lnTo>
                  <a:pt x="9" y="719"/>
                </a:lnTo>
                <a:lnTo>
                  <a:pt x="14" y="707"/>
                </a:lnTo>
                <a:lnTo>
                  <a:pt x="18" y="697"/>
                </a:lnTo>
                <a:lnTo>
                  <a:pt x="23" y="687"/>
                </a:lnTo>
                <a:lnTo>
                  <a:pt x="29" y="677"/>
                </a:lnTo>
                <a:lnTo>
                  <a:pt x="35" y="669"/>
                </a:lnTo>
                <a:lnTo>
                  <a:pt x="48" y="653"/>
                </a:lnTo>
                <a:lnTo>
                  <a:pt x="48" y="653"/>
                </a:lnTo>
                <a:lnTo>
                  <a:pt x="55" y="650"/>
                </a:lnTo>
                <a:lnTo>
                  <a:pt x="63" y="647"/>
                </a:lnTo>
                <a:lnTo>
                  <a:pt x="77" y="639"/>
                </a:lnTo>
                <a:lnTo>
                  <a:pt x="91" y="631"/>
                </a:lnTo>
                <a:lnTo>
                  <a:pt x="97" y="628"/>
                </a:lnTo>
                <a:lnTo>
                  <a:pt x="105" y="625"/>
                </a:lnTo>
                <a:lnTo>
                  <a:pt x="105" y="625"/>
                </a:lnTo>
                <a:lnTo>
                  <a:pt x="115" y="623"/>
                </a:lnTo>
                <a:lnTo>
                  <a:pt x="127" y="621"/>
                </a:lnTo>
                <a:lnTo>
                  <a:pt x="139" y="619"/>
                </a:lnTo>
                <a:lnTo>
                  <a:pt x="151" y="619"/>
                </a:lnTo>
                <a:lnTo>
                  <a:pt x="162" y="619"/>
                </a:lnTo>
                <a:lnTo>
                  <a:pt x="173" y="621"/>
                </a:lnTo>
                <a:lnTo>
                  <a:pt x="184" y="623"/>
                </a:lnTo>
                <a:lnTo>
                  <a:pt x="193" y="627"/>
                </a:lnTo>
                <a:lnTo>
                  <a:pt x="193" y="627"/>
                </a:lnTo>
                <a:lnTo>
                  <a:pt x="206" y="636"/>
                </a:lnTo>
                <a:lnTo>
                  <a:pt x="218" y="645"/>
                </a:lnTo>
                <a:lnTo>
                  <a:pt x="229" y="655"/>
                </a:lnTo>
                <a:lnTo>
                  <a:pt x="240" y="667"/>
                </a:lnTo>
                <a:lnTo>
                  <a:pt x="248" y="680"/>
                </a:lnTo>
                <a:lnTo>
                  <a:pt x="257" y="692"/>
                </a:lnTo>
                <a:lnTo>
                  <a:pt x="264" y="705"/>
                </a:lnTo>
                <a:lnTo>
                  <a:pt x="271" y="719"/>
                </a:lnTo>
                <a:lnTo>
                  <a:pt x="271" y="719"/>
                </a:lnTo>
                <a:lnTo>
                  <a:pt x="271" y="698"/>
                </a:lnTo>
                <a:lnTo>
                  <a:pt x="272" y="678"/>
                </a:lnTo>
                <a:lnTo>
                  <a:pt x="274" y="659"/>
                </a:lnTo>
                <a:lnTo>
                  <a:pt x="278" y="642"/>
                </a:lnTo>
                <a:lnTo>
                  <a:pt x="283" y="625"/>
                </a:lnTo>
                <a:lnTo>
                  <a:pt x="291" y="609"/>
                </a:lnTo>
                <a:lnTo>
                  <a:pt x="298" y="594"/>
                </a:lnTo>
                <a:lnTo>
                  <a:pt x="308" y="580"/>
                </a:lnTo>
                <a:lnTo>
                  <a:pt x="308" y="580"/>
                </a:lnTo>
                <a:lnTo>
                  <a:pt x="305" y="576"/>
                </a:lnTo>
                <a:lnTo>
                  <a:pt x="301" y="572"/>
                </a:lnTo>
                <a:lnTo>
                  <a:pt x="296" y="571"/>
                </a:lnTo>
                <a:lnTo>
                  <a:pt x="291" y="570"/>
                </a:lnTo>
                <a:lnTo>
                  <a:pt x="282" y="568"/>
                </a:lnTo>
                <a:lnTo>
                  <a:pt x="279" y="566"/>
                </a:lnTo>
                <a:lnTo>
                  <a:pt x="277" y="563"/>
                </a:lnTo>
                <a:lnTo>
                  <a:pt x="277" y="563"/>
                </a:lnTo>
                <a:lnTo>
                  <a:pt x="276" y="561"/>
                </a:lnTo>
                <a:lnTo>
                  <a:pt x="276" y="559"/>
                </a:lnTo>
                <a:lnTo>
                  <a:pt x="277" y="553"/>
                </a:lnTo>
                <a:lnTo>
                  <a:pt x="279" y="548"/>
                </a:lnTo>
                <a:lnTo>
                  <a:pt x="282" y="543"/>
                </a:lnTo>
                <a:lnTo>
                  <a:pt x="287" y="536"/>
                </a:lnTo>
                <a:lnTo>
                  <a:pt x="289" y="530"/>
                </a:lnTo>
                <a:lnTo>
                  <a:pt x="291" y="522"/>
                </a:lnTo>
                <a:lnTo>
                  <a:pt x="291" y="515"/>
                </a:lnTo>
                <a:lnTo>
                  <a:pt x="291" y="515"/>
                </a:lnTo>
                <a:lnTo>
                  <a:pt x="286" y="511"/>
                </a:lnTo>
                <a:lnTo>
                  <a:pt x="279" y="508"/>
                </a:lnTo>
                <a:lnTo>
                  <a:pt x="266" y="504"/>
                </a:lnTo>
                <a:lnTo>
                  <a:pt x="253" y="498"/>
                </a:lnTo>
                <a:lnTo>
                  <a:pt x="248" y="494"/>
                </a:lnTo>
                <a:lnTo>
                  <a:pt x="244" y="490"/>
                </a:lnTo>
                <a:lnTo>
                  <a:pt x="244" y="490"/>
                </a:lnTo>
                <a:lnTo>
                  <a:pt x="244" y="486"/>
                </a:lnTo>
                <a:lnTo>
                  <a:pt x="245" y="481"/>
                </a:lnTo>
                <a:lnTo>
                  <a:pt x="248" y="471"/>
                </a:lnTo>
                <a:lnTo>
                  <a:pt x="252" y="459"/>
                </a:lnTo>
                <a:lnTo>
                  <a:pt x="256" y="448"/>
                </a:lnTo>
                <a:lnTo>
                  <a:pt x="256" y="448"/>
                </a:lnTo>
                <a:lnTo>
                  <a:pt x="252" y="444"/>
                </a:lnTo>
                <a:lnTo>
                  <a:pt x="248" y="440"/>
                </a:lnTo>
                <a:lnTo>
                  <a:pt x="237" y="433"/>
                </a:lnTo>
                <a:lnTo>
                  <a:pt x="227" y="428"/>
                </a:lnTo>
                <a:lnTo>
                  <a:pt x="221" y="425"/>
                </a:lnTo>
                <a:lnTo>
                  <a:pt x="216" y="422"/>
                </a:lnTo>
                <a:lnTo>
                  <a:pt x="216" y="422"/>
                </a:lnTo>
                <a:lnTo>
                  <a:pt x="222" y="411"/>
                </a:lnTo>
                <a:lnTo>
                  <a:pt x="228" y="399"/>
                </a:lnTo>
                <a:lnTo>
                  <a:pt x="232" y="387"/>
                </a:lnTo>
                <a:lnTo>
                  <a:pt x="235" y="373"/>
                </a:lnTo>
                <a:lnTo>
                  <a:pt x="235" y="373"/>
                </a:lnTo>
                <a:lnTo>
                  <a:pt x="232" y="368"/>
                </a:lnTo>
                <a:lnTo>
                  <a:pt x="227" y="363"/>
                </a:lnTo>
                <a:lnTo>
                  <a:pt x="221" y="359"/>
                </a:lnTo>
                <a:lnTo>
                  <a:pt x="215" y="356"/>
                </a:lnTo>
                <a:lnTo>
                  <a:pt x="202" y="350"/>
                </a:lnTo>
                <a:lnTo>
                  <a:pt x="197" y="345"/>
                </a:lnTo>
                <a:lnTo>
                  <a:pt x="191" y="340"/>
                </a:lnTo>
                <a:lnTo>
                  <a:pt x="191" y="340"/>
                </a:lnTo>
                <a:lnTo>
                  <a:pt x="193" y="335"/>
                </a:lnTo>
                <a:lnTo>
                  <a:pt x="196" y="329"/>
                </a:lnTo>
                <a:lnTo>
                  <a:pt x="198" y="324"/>
                </a:lnTo>
                <a:lnTo>
                  <a:pt x="202" y="320"/>
                </a:lnTo>
                <a:lnTo>
                  <a:pt x="210" y="311"/>
                </a:lnTo>
                <a:lnTo>
                  <a:pt x="216" y="304"/>
                </a:lnTo>
                <a:lnTo>
                  <a:pt x="216" y="304"/>
                </a:lnTo>
                <a:lnTo>
                  <a:pt x="214" y="299"/>
                </a:lnTo>
                <a:lnTo>
                  <a:pt x="210" y="296"/>
                </a:lnTo>
                <a:lnTo>
                  <a:pt x="202" y="291"/>
                </a:lnTo>
                <a:lnTo>
                  <a:pt x="192" y="287"/>
                </a:lnTo>
                <a:lnTo>
                  <a:pt x="183" y="282"/>
                </a:lnTo>
                <a:lnTo>
                  <a:pt x="183" y="282"/>
                </a:lnTo>
                <a:lnTo>
                  <a:pt x="176" y="265"/>
                </a:lnTo>
                <a:lnTo>
                  <a:pt x="168" y="248"/>
                </a:lnTo>
                <a:lnTo>
                  <a:pt x="150" y="214"/>
                </a:lnTo>
                <a:lnTo>
                  <a:pt x="142" y="198"/>
                </a:lnTo>
                <a:lnTo>
                  <a:pt x="136" y="181"/>
                </a:lnTo>
                <a:lnTo>
                  <a:pt x="134" y="172"/>
                </a:lnTo>
                <a:lnTo>
                  <a:pt x="132" y="163"/>
                </a:lnTo>
                <a:lnTo>
                  <a:pt x="131" y="154"/>
                </a:lnTo>
                <a:lnTo>
                  <a:pt x="131" y="145"/>
                </a:lnTo>
                <a:lnTo>
                  <a:pt x="131" y="145"/>
                </a:lnTo>
                <a:lnTo>
                  <a:pt x="137" y="141"/>
                </a:lnTo>
                <a:lnTo>
                  <a:pt x="140" y="136"/>
                </a:lnTo>
                <a:lnTo>
                  <a:pt x="143" y="128"/>
                </a:lnTo>
                <a:lnTo>
                  <a:pt x="146" y="122"/>
                </a:lnTo>
                <a:lnTo>
                  <a:pt x="150" y="107"/>
                </a:lnTo>
                <a:lnTo>
                  <a:pt x="152" y="94"/>
                </a:lnTo>
                <a:lnTo>
                  <a:pt x="152" y="94"/>
                </a:lnTo>
                <a:lnTo>
                  <a:pt x="164" y="89"/>
                </a:lnTo>
                <a:lnTo>
                  <a:pt x="173" y="83"/>
                </a:lnTo>
                <a:lnTo>
                  <a:pt x="190" y="70"/>
                </a:lnTo>
                <a:lnTo>
                  <a:pt x="199" y="64"/>
                </a:lnTo>
                <a:lnTo>
                  <a:pt x="208" y="59"/>
                </a:lnTo>
                <a:lnTo>
                  <a:pt x="219" y="54"/>
                </a:lnTo>
                <a:lnTo>
                  <a:pt x="231" y="52"/>
                </a:lnTo>
                <a:lnTo>
                  <a:pt x="231" y="52"/>
                </a:lnTo>
                <a:lnTo>
                  <a:pt x="238" y="51"/>
                </a:lnTo>
                <a:lnTo>
                  <a:pt x="246" y="52"/>
                </a:lnTo>
                <a:lnTo>
                  <a:pt x="253" y="53"/>
                </a:lnTo>
                <a:lnTo>
                  <a:pt x="260" y="54"/>
                </a:lnTo>
                <a:lnTo>
                  <a:pt x="273" y="59"/>
                </a:lnTo>
                <a:lnTo>
                  <a:pt x="284" y="66"/>
                </a:lnTo>
                <a:lnTo>
                  <a:pt x="296" y="74"/>
                </a:lnTo>
                <a:lnTo>
                  <a:pt x="307" y="82"/>
                </a:lnTo>
                <a:lnTo>
                  <a:pt x="328" y="99"/>
                </a:lnTo>
                <a:lnTo>
                  <a:pt x="328" y="99"/>
                </a:lnTo>
                <a:lnTo>
                  <a:pt x="336" y="128"/>
                </a:lnTo>
                <a:lnTo>
                  <a:pt x="343" y="156"/>
                </a:lnTo>
                <a:lnTo>
                  <a:pt x="353" y="183"/>
                </a:lnTo>
                <a:lnTo>
                  <a:pt x="362" y="210"/>
                </a:lnTo>
                <a:lnTo>
                  <a:pt x="383" y="262"/>
                </a:lnTo>
                <a:lnTo>
                  <a:pt x="404" y="313"/>
                </a:lnTo>
                <a:lnTo>
                  <a:pt x="426" y="364"/>
                </a:lnTo>
                <a:lnTo>
                  <a:pt x="446" y="415"/>
                </a:lnTo>
                <a:lnTo>
                  <a:pt x="455" y="441"/>
                </a:lnTo>
                <a:lnTo>
                  <a:pt x="463" y="468"/>
                </a:lnTo>
                <a:lnTo>
                  <a:pt x="472" y="494"/>
                </a:lnTo>
                <a:lnTo>
                  <a:pt x="478" y="521"/>
                </a:lnTo>
                <a:lnTo>
                  <a:pt x="478" y="521"/>
                </a:lnTo>
                <a:lnTo>
                  <a:pt x="490" y="528"/>
                </a:lnTo>
                <a:lnTo>
                  <a:pt x="502" y="534"/>
                </a:lnTo>
                <a:lnTo>
                  <a:pt x="514" y="540"/>
                </a:lnTo>
                <a:lnTo>
                  <a:pt x="526" y="547"/>
                </a:lnTo>
                <a:lnTo>
                  <a:pt x="526" y="547"/>
                </a:lnTo>
                <a:lnTo>
                  <a:pt x="560" y="612"/>
                </a:lnTo>
                <a:lnTo>
                  <a:pt x="595" y="680"/>
                </a:lnTo>
                <a:lnTo>
                  <a:pt x="595" y="680"/>
                </a:lnTo>
                <a:lnTo>
                  <a:pt x="613" y="747"/>
                </a:lnTo>
                <a:lnTo>
                  <a:pt x="631" y="817"/>
                </a:lnTo>
                <a:lnTo>
                  <a:pt x="631" y="817"/>
                </a:lnTo>
                <a:lnTo>
                  <a:pt x="630" y="826"/>
                </a:lnTo>
                <a:lnTo>
                  <a:pt x="630" y="836"/>
                </a:lnTo>
                <a:lnTo>
                  <a:pt x="630" y="855"/>
                </a:lnTo>
                <a:lnTo>
                  <a:pt x="632" y="899"/>
                </a:lnTo>
                <a:lnTo>
                  <a:pt x="632" y="920"/>
                </a:lnTo>
                <a:lnTo>
                  <a:pt x="630" y="943"/>
                </a:lnTo>
                <a:lnTo>
                  <a:pt x="628" y="955"/>
                </a:lnTo>
                <a:lnTo>
                  <a:pt x="626" y="965"/>
                </a:lnTo>
                <a:lnTo>
                  <a:pt x="622" y="976"/>
                </a:lnTo>
                <a:lnTo>
                  <a:pt x="617" y="987"/>
                </a:lnTo>
                <a:lnTo>
                  <a:pt x="617" y="987"/>
                </a:lnTo>
                <a:lnTo>
                  <a:pt x="620" y="989"/>
                </a:lnTo>
                <a:lnTo>
                  <a:pt x="623" y="992"/>
                </a:lnTo>
                <a:lnTo>
                  <a:pt x="626" y="1001"/>
                </a:lnTo>
                <a:lnTo>
                  <a:pt x="628" y="1011"/>
                </a:lnTo>
                <a:lnTo>
                  <a:pt x="631" y="1022"/>
                </a:lnTo>
                <a:lnTo>
                  <a:pt x="634" y="1034"/>
                </a:lnTo>
                <a:lnTo>
                  <a:pt x="637" y="1045"/>
                </a:lnTo>
                <a:lnTo>
                  <a:pt x="641" y="1054"/>
                </a:lnTo>
                <a:lnTo>
                  <a:pt x="643" y="1059"/>
                </a:lnTo>
                <a:lnTo>
                  <a:pt x="646" y="1062"/>
                </a:lnTo>
                <a:lnTo>
                  <a:pt x="646" y="1062"/>
                </a:lnTo>
                <a:lnTo>
                  <a:pt x="644" y="1069"/>
                </a:lnTo>
                <a:lnTo>
                  <a:pt x="645" y="1076"/>
                </a:lnTo>
                <a:lnTo>
                  <a:pt x="646" y="1082"/>
                </a:lnTo>
                <a:lnTo>
                  <a:pt x="651" y="1089"/>
                </a:lnTo>
                <a:lnTo>
                  <a:pt x="651" y="1089"/>
                </a:lnTo>
                <a:lnTo>
                  <a:pt x="655" y="1073"/>
                </a:lnTo>
                <a:lnTo>
                  <a:pt x="657" y="1054"/>
                </a:lnTo>
                <a:lnTo>
                  <a:pt x="659" y="1036"/>
                </a:lnTo>
                <a:lnTo>
                  <a:pt x="659" y="1018"/>
                </a:lnTo>
                <a:lnTo>
                  <a:pt x="660" y="982"/>
                </a:lnTo>
                <a:lnTo>
                  <a:pt x="660" y="964"/>
                </a:lnTo>
                <a:lnTo>
                  <a:pt x="661" y="947"/>
                </a:lnTo>
                <a:lnTo>
                  <a:pt x="661" y="947"/>
                </a:lnTo>
                <a:lnTo>
                  <a:pt x="664" y="931"/>
                </a:lnTo>
                <a:lnTo>
                  <a:pt x="667" y="915"/>
                </a:lnTo>
                <a:lnTo>
                  <a:pt x="670" y="898"/>
                </a:lnTo>
                <a:lnTo>
                  <a:pt x="671" y="881"/>
                </a:lnTo>
                <a:lnTo>
                  <a:pt x="671" y="881"/>
                </a:lnTo>
                <a:lnTo>
                  <a:pt x="672" y="852"/>
                </a:lnTo>
                <a:lnTo>
                  <a:pt x="671" y="823"/>
                </a:lnTo>
                <a:lnTo>
                  <a:pt x="672" y="795"/>
                </a:lnTo>
                <a:lnTo>
                  <a:pt x="673" y="781"/>
                </a:lnTo>
                <a:lnTo>
                  <a:pt x="675" y="768"/>
                </a:lnTo>
                <a:lnTo>
                  <a:pt x="675" y="768"/>
                </a:lnTo>
                <a:lnTo>
                  <a:pt x="677" y="765"/>
                </a:lnTo>
                <a:lnTo>
                  <a:pt x="680" y="761"/>
                </a:lnTo>
                <a:lnTo>
                  <a:pt x="682" y="758"/>
                </a:lnTo>
                <a:lnTo>
                  <a:pt x="684" y="755"/>
                </a:lnTo>
                <a:lnTo>
                  <a:pt x="684" y="755"/>
                </a:lnTo>
                <a:lnTo>
                  <a:pt x="685" y="747"/>
                </a:lnTo>
                <a:lnTo>
                  <a:pt x="686" y="740"/>
                </a:lnTo>
                <a:lnTo>
                  <a:pt x="686" y="726"/>
                </a:lnTo>
                <a:lnTo>
                  <a:pt x="687" y="718"/>
                </a:lnTo>
                <a:lnTo>
                  <a:pt x="688" y="711"/>
                </a:lnTo>
                <a:lnTo>
                  <a:pt x="690" y="704"/>
                </a:lnTo>
                <a:lnTo>
                  <a:pt x="695" y="698"/>
                </a:lnTo>
                <a:lnTo>
                  <a:pt x="695" y="698"/>
                </a:lnTo>
                <a:lnTo>
                  <a:pt x="692" y="687"/>
                </a:lnTo>
                <a:lnTo>
                  <a:pt x="692" y="677"/>
                </a:lnTo>
                <a:lnTo>
                  <a:pt x="694" y="668"/>
                </a:lnTo>
                <a:lnTo>
                  <a:pt x="699" y="658"/>
                </a:lnTo>
                <a:lnTo>
                  <a:pt x="699" y="658"/>
                </a:lnTo>
                <a:lnTo>
                  <a:pt x="692" y="651"/>
                </a:lnTo>
                <a:lnTo>
                  <a:pt x="690" y="646"/>
                </a:lnTo>
                <a:lnTo>
                  <a:pt x="688" y="642"/>
                </a:lnTo>
                <a:lnTo>
                  <a:pt x="688" y="642"/>
                </a:lnTo>
                <a:lnTo>
                  <a:pt x="688" y="635"/>
                </a:lnTo>
                <a:lnTo>
                  <a:pt x="690" y="629"/>
                </a:lnTo>
                <a:lnTo>
                  <a:pt x="694" y="625"/>
                </a:lnTo>
                <a:lnTo>
                  <a:pt x="698" y="622"/>
                </a:lnTo>
                <a:lnTo>
                  <a:pt x="706" y="614"/>
                </a:lnTo>
                <a:lnTo>
                  <a:pt x="710" y="611"/>
                </a:lnTo>
                <a:lnTo>
                  <a:pt x="713" y="607"/>
                </a:lnTo>
                <a:lnTo>
                  <a:pt x="713" y="607"/>
                </a:lnTo>
                <a:lnTo>
                  <a:pt x="713" y="600"/>
                </a:lnTo>
                <a:lnTo>
                  <a:pt x="712" y="594"/>
                </a:lnTo>
                <a:lnTo>
                  <a:pt x="714" y="580"/>
                </a:lnTo>
                <a:lnTo>
                  <a:pt x="716" y="565"/>
                </a:lnTo>
                <a:lnTo>
                  <a:pt x="720" y="549"/>
                </a:lnTo>
                <a:lnTo>
                  <a:pt x="723" y="532"/>
                </a:lnTo>
                <a:lnTo>
                  <a:pt x="727" y="515"/>
                </a:lnTo>
                <a:lnTo>
                  <a:pt x="729" y="496"/>
                </a:lnTo>
                <a:lnTo>
                  <a:pt x="730" y="478"/>
                </a:lnTo>
                <a:lnTo>
                  <a:pt x="730" y="478"/>
                </a:lnTo>
                <a:lnTo>
                  <a:pt x="734" y="472"/>
                </a:lnTo>
                <a:lnTo>
                  <a:pt x="736" y="470"/>
                </a:lnTo>
                <a:lnTo>
                  <a:pt x="740" y="468"/>
                </a:lnTo>
                <a:lnTo>
                  <a:pt x="740" y="468"/>
                </a:lnTo>
                <a:lnTo>
                  <a:pt x="736" y="465"/>
                </a:lnTo>
                <a:lnTo>
                  <a:pt x="734" y="462"/>
                </a:lnTo>
                <a:lnTo>
                  <a:pt x="732" y="459"/>
                </a:lnTo>
                <a:lnTo>
                  <a:pt x="730" y="456"/>
                </a:lnTo>
                <a:lnTo>
                  <a:pt x="729" y="448"/>
                </a:lnTo>
                <a:lnTo>
                  <a:pt x="730" y="443"/>
                </a:lnTo>
                <a:lnTo>
                  <a:pt x="730" y="443"/>
                </a:lnTo>
                <a:lnTo>
                  <a:pt x="713" y="426"/>
                </a:lnTo>
                <a:lnTo>
                  <a:pt x="697" y="408"/>
                </a:lnTo>
                <a:lnTo>
                  <a:pt x="682" y="389"/>
                </a:lnTo>
                <a:lnTo>
                  <a:pt x="666" y="372"/>
                </a:lnTo>
                <a:lnTo>
                  <a:pt x="666" y="372"/>
                </a:lnTo>
                <a:lnTo>
                  <a:pt x="664" y="364"/>
                </a:lnTo>
                <a:lnTo>
                  <a:pt x="660" y="355"/>
                </a:lnTo>
                <a:lnTo>
                  <a:pt x="654" y="340"/>
                </a:lnTo>
                <a:lnTo>
                  <a:pt x="646" y="324"/>
                </a:lnTo>
                <a:lnTo>
                  <a:pt x="644" y="317"/>
                </a:lnTo>
                <a:lnTo>
                  <a:pt x="642" y="307"/>
                </a:lnTo>
                <a:lnTo>
                  <a:pt x="642" y="307"/>
                </a:lnTo>
                <a:lnTo>
                  <a:pt x="641" y="298"/>
                </a:lnTo>
                <a:lnTo>
                  <a:pt x="641" y="289"/>
                </a:lnTo>
                <a:lnTo>
                  <a:pt x="643" y="271"/>
                </a:lnTo>
                <a:lnTo>
                  <a:pt x="646" y="251"/>
                </a:lnTo>
                <a:lnTo>
                  <a:pt x="651" y="232"/>
                </a:lnTo>
                <a:lnTo>
                  <a:pt x="657" y="214"/>
                </a:lnTo>
                <a:lnTo>
                  <a:pt x="665" y="196"/>
                </a:lnTo>
                <a:lnTo>
                  <a:pt x="672" y="180"/>
                </a:lnTo>
                <a:lnTo>
                  <a:pt x="680" y="165"/>
                </a:lnTo>
                <a:lnTo>
                  <a:pt x="680" y="165"/>
                </a:lnTo>
                <a:lnTo>
                  <a:pt x="684" y="158"/>
                </a:lnTo>
                <a:lnTo>
                  <a:pt x="691" y="153"/>
                </a:lnTo>
                <a:lnTo>
                  <a:pt x="707" y="139"/>
                </a:lnTo>
                <a:lnTo>
                  <a:pt x="715" y="131"/>
                </a:lnTo>
                <a:lnTo>
                  <a:pt x="721" y="124"/>
                </a:lnTo>
                <a:lnTo>
                  <a:pt x="723" y="120"/>
                </a:lnTo>
                <a:lnTo>
                  <a:pt x="726" y="115"/>
                </a:lnTo>
                <a:lnTo>
                  <a:pt x="726" y="111"/>
                </a:lnTo>
                <a:lnTo>
                  <a:pt x="726" y="106"/>
                </a:lnTo>
                <a:lnTo>
                  <a:pt x="726" y="106"/>
                </a:lnTo>
                <a:lnTo>
                  <a:pt x="730" y="106"/>
                </a:lnTo>
                <a:lnTo>
                  <a:pt x="733" y="105"/>
                </a:lnTo>
                <a:lnTo>
                  <a:pt x="736" y="100"/>
                </a:lnTo>
                <a:lnTo>
                  <a:pt x="738" y="96"/>
                </a:lnTo>
                <a:lnTo>
                  <a:pt x="743" y="87"/>
                </a:lnTo>
                <a:lnTo>
                  <a:pt x="746" y="83"/>
                </a:lnTo>
                <a:lnTo>
                  <a:pt x="750" y="81"/>
                </a:lnTo>
                <a:lnTo>
                  <a:pt x="750" y="81"/>
                </a:lnTo>
                <a:lnTo>
                  <a:pt x="751" y="76"/>
                </a:lnTo>
                <a:lnTo>
                  <a:pt x="753" y="70"/>
                </a:lnTo>
                <a:lnTo>
                  <a:pt x="756" y="66"/>
                </a:lnTo>
                <a:lnTo>
                  <a:pt x="757" y="60"/>
                </a:lnTo>
                <a:lnTo>
                  <a:pt x="757" y="60"/>
                </a:lnTo>
                <a:lnTo>
                  <a:pt x="763" y="59"/>
                </a:lnTo>
                <a:lnTo>
                  <a:pt x="768" y="56"/>
                </a:lnTo>
                <a:lnTo>
                  <a:pt x="773" y="54"/>
                </a:lnTo>
                <a:lnTo>
                  <a:pt x="776" y="50"/>
                </a:lnTo>
                <a:lnTo>
                  <a:pt x="782" y="41"/>
                </a:lnTo>
                <a:lnTo>
                  <a:pt x="788" y="32"/>
                </a:lnTo>
                <a:lnTo>
                  <a:pt x="793" y="22"/>
                </a:lnTo>
                <a:lnTo>
                  <a:pt x="798" y="13"/>
                </a:lnTo>
                <a:lnTo>
                  <a:pt x="802" y="9"/>
                </a:lnTo>
                <a:lnTo>
                  <a:pt x="805" y="5"/>
                </a:lnTo>
                <a:lnTo>
                  <a:pt x="809" y="2"/>
                </a:lnTo>
                <a:lnTo>
                  <a:pt x="814" y="0"/>
                </a:lnTo>
                <a:lnTo>
                  <a:pt x="814" y="0"/>
                </a:lnTo>
                <a:lnTo>
                  <a:pt x="818" y="8"/>
                </a:lnTo>
                <a:lnTo>
                  <a:pt x="819" y="17"/>
                </a:lnTo>
                <a:lnTo>
                  <a:pt x="820" y="25"/>
                </a:lnTo>
                <a:lnTo>
                  <a:pt x="820" y="34"/>
                </a:lnTo>
                <a:lnTo>
                  <a:pt x="819" y="51"/>
                </a:lnTo>
                <a:lnTo>
                  <a:pt x="820" y="61"/>
                </a:lnTo>
                <a:lnTo>
                  <a:pt x="821" y="70"/>
                </a:lnTo>
                <a:lnTo>
                  <a:pt x="821" y="70"/>
                </a:lnTo>
                <a:lnTo>
                  <a:pt x="825" y="83"/>
                </a:lnTo>
                <a:lnTo>
                  <a:pt x="831" y="95"/>
                </a:lnTo>
                <a:lnTo>
                  <a:pt x="837" y="108"/>
                </a:lnTo>
                <a:lnTo>
                  <a:pt x="844" y="120"/>
                </a:lnTo>
                <a:lnTo>
                  <a:pt x="859" y="143"/>
                </a:lnTo>
                <a:lnTo>
                  <a:pt x="867" y="156"/>
                </a:lnTo>
                <a:lnTo>
                  <a:pt x="873" y="168"/>
                </a:lnTo>
                <a:lnTo>
                  <a:pt x="873" y="168"/>
                </a:lnTo>
                <a:lnTo>
                  <a:pt x="882" y="193"/>
                </a:lnTo>
                <a:lnTo>
                  <a:pt x="888" y="217"/>
                </a:lnTo>
                <a:lnTo>
                  <a:pt x="894" y="242"/>
                </a:lnTo>
                <a:lnTo>
                  <a:pt x="896" y="265"/>
                </a:lnTo>
                <a:lnTo>
                  <a:pt x="895" y="289"/>
                </a:lnTo>
                <a:lnTo>
                  <a:pt x="894" y="312"/>
                </a:lnTo>
                <a:lnTo>
                  <a:pt x="889" y="336"/>
                </a:lnTo>
                <a:lnTo>
                  <a:pt x="883" y="359"/>
                </a:lnTo>
                <a:lnTo>
                  <a:pt x="883" y="359"/>
                </a:lnTo>
                <a:lnTo>
                  <a:pt x="877" y="368"/>
                </a:lnTo>
                <a:lnTo>
                  <a:pt x="870" y="377"/>
                </a:lnTo>
                <a:lnTo>
                  <a:pt x="858" y="395"/>
                </a:lnTo>
                <a:lnTo>
                  <a:pt x="847" y="413"/>
                </a:lnTo>
                <a:lnTo>
                  <a:pt x="840" y="422"/>
                </a:lnTo>
                <a:lnTo>
                  <a:pt x="834" y="430"/>
                </a:lnTo>
                <a:lnTo>
                  <a:pt x="834" y="430"/>
                </a:lnTo>
                <a:lnTo>
                  <a:pt x="839" y="442"/>
                </a:lnTo>
                <a:lnTo>
                  <a:pt x="841" y="447"/>
                </a:lnTo>
                <a:lnTo>
                  <a:pt x="841" y="455"/>
                </a:lnTo>
                <a:lnTo>
                  <a:pt x="841" y="455"/>
                </a:lnTo>
                <a:lnTo>
                  <a:pt x="840" y="458"/>
                </a:lnTo>
                <a:lnTo>
                  <a:pt x="839" y="459"/>
                </a:lnTo>
                <a:lnTo>
                  <a:pt x="835" y="462"/>
                </a:lnTo>
                <a:lnTo>
                  <a:pt x="829" y="464"/>
                </a:lnTo>
                <a:lnTo>
                  <a:pt x="827" y="465"/>
                </a:lnTo>
                <a:lnTo>
                  <a:pt x="825" y="468"/>
                </a:lnTo>
                <a:lnTo>
                  <a:pt x="825" y="468"/>
                </a:lnTo>
                <a:lnTo>
                  <a:pt x="828" y="479"/>
                </a:lnTo>
                <a:lnTo>
                  <a:pt x="831" y="494"/>
                </a:lnTo>
                <a:lnTo>
                  <a:pt x="832" y="509"/>
                </a:lnTo>
                <a:lnTo>
                  <a:pt x="833" y="526"/>
                </a:lnTo>
                <a:lnTo>
                  <a:pt x="833" y="560"/>
                </a:lnTo>
                <a:lnTo>
                  <a:pt x="834" y="592"/>
                </a:lnTo>
                <a:lnTo>
                  <a:pt x="834" y="592"/>
                </a:lnTo>
                <a:lnTo>
                  <a:pt x="835" y="598"/>
                </a:lnTo>
                <a:lnTo>
                  <a:pt x="837" y="604"/>
                </a:lnTo>
                <a:lnTo>
                  <a:pt x="837" y="606"/>
                </a:lnTo>
                <a:lnTo>
                  <a:pt x="837" y="608"/>
                </a:lnTo>
                <a:lnTo>
                  <a:pt x="836" y="611"/>
                </a:lnTo>
                <a:lnTo>
                  <a:pt x="834" y="613"/>
                </a:lnTo>
                <a:lnTo>
                  <a:pt x="834" y="613"/>
                </a:lnTo>
                <a:lnTo>
                  <a:pt x="839" y="617"/>
                </a:lnTo>
                <a:lnTo>
                  <a:pt x="844" y="624"/>
                </a:lnTo>
                <a:lnTo>
                  <a:pt x="852" y="638"/>
                </a:lnTo>
                <a:lnTo>
                  <a:pt x="852" y="638"/>
                </a:lnTo>
                <a:lnTo>
                  <a:pt x="850" y="645"/>
                </a:lnTo>
                <a:lnTo>
                  <a:pt x="846" y="652"/>
                </a:lnTo>
                <a:lnTo>
                  <a:pt x="842" y="658"/>
                </a:lnTo>
                <a:lnTo>
                  <a:pt x="840" y="665"/>
                </a:lnTo>
                <a:lnTo>
                  <a:pt x="840" y="665"/>
                </a:lnTo>
                <a:lnTo>
                  <a:pt x="839" y="671"/>
                </a:lnTo>
                <a:lnTo>
                  <a:pt x="839" y="676"/>
                </a:lnTo>
                <a:lnTo>
                  <a:pt x="841" y="688"/>
                </a:lnTo>
                <a:lnTo>
                  <a:pt x="844" y="701"/>
                </a:lnTo>
                <a:lnTo>
                  <a:pt x="846" y="713"/>
                </a:lnTo>
                <a:lnTo>
                  <a:pt x="846" y="713"/>
                </a:lnTo>
                <a:lnTo>
                  <a:pt x="846" y="721"/>
                </a:lnTo>
                <a:lnTo>
                  <a:pt x="843" y="730"/>
                </a:lnTo>
                <a:lnTo>
                  <a:pt x="842" y="738"/>
                </a:lnTo>
                <a:lnTo>
                  <a:pt x="841" y="748"/>
                </a:lnTo>
                <a:lnTo>
                  <a:pt x="841" y="748"/>
                </a:lnTo>
                <a:lnTo>
                  <a:pt x="843" y="773"/>
                </a:lnTo>
                <a:lnTo>
                  <a:pt x="844" y="797"/>
                </a:lnTo>
                <a:lnTo>
                  <a:pt x="846" y="822"/>
                </a:lnTo>
                <a:lnTo>
                  <a:pt x="846" y="834"/>
                </a:lnTo>
                <a:lnTo>
                  <a:pt x="843" y="846"/>
                </a:lnTo>
                <a:lnTo>
                  <a:pt x="843" y="846"/>
                </a:lnTo>
                <a:lnTo>
                  <a:pt x="844" y="849"/>
                </a:lnTo>
                <a:lnTo>
                  <a:pt x="843" y="851"/>
                </a:lnTo>
                <a:lnTo>
                  <a:pt x="842" y="852"/>
                </a:lnTo>
                <a:lnTo>
                  <a:pt x="841" y="853"/>
                </a:lnTo>
                <a:lnTo>
                  <a:pt x="838" y="855"/>
                </a:lnTo>
                <a:lnTo>
                  <a:pt x="836" y="856"/>
                </a:lnTo>
                <a:lnTo>
                  <a:pt x="836" y="858"/>
                </a:lnTo>
                <a:lnTo>
                  <a:pt x="836" y="858"/>
                </a:lnTo>
                <a:lnTo>
                  <a:pt x="844" y="884"/>
                </a:lnTo>
                <a:lnTo>
                  <a:pt x="855" y="909"/>
                </a:lnTo>
                <a:lnTo>
                  <a:pt x="877" y="958"/>
                </a:lnTo>
                <a:lnTo>
                  <a:pt x="877" y="958"/>
                </a:lnTo>
                <a:lnTo>
                  <a:pt x="880" y="953"/>
                </a:lnTo>
                <a:lnTo>
                  <a:pt x="882" y="946"/>
                </a:lnTo>
                <a:lnTo>
                  <a:pt x="885" y="931"/>
                </a:lnTo>
                <a:lnTo>
                  <a:pt x="885" y="916"/>
                </a:lnTo>
                <a:lnTo>
                  <a:pt x="885" y="903"/>
                </a:lnTo>
                <a:lnTo>
                  <a:pt x="885" y="903"/>
                </a:lnTo>
                <a:lnTo>
                  <a:pt x="894" y="878"/>
                </a:lnTo>
                <a:lnTo>
                  <a:pt x="900" y="851"/>
                </a:lnTo>
                <a:lnTo>
                  <a:pt x="903" y="837"/>
                </a:lnTo>
                <a:lnTo>
                  <a:pt x="906" y="823"/>
                </a:lnTo>
                <a:lnTo>
                  <a:pt x="907" y="810"/>
                </a:lnTo>
                <a:lnTo>
                  <a:pt x="907" y="797"/>
                </a:lnTo>
                <a:lnTo>
                  <a:pt x="907" y="797"/>
                </a:lnTo>
                <a:lnTo>
                  <a:pt x="911" y="791"/>
                </a:lnTo>
                <a:lnTo>
                  <a:pt x="913" y="788"/>
                </a:lnTo>
                <a:lnTo>
                  <a:pt x="916" y="786"/>
                </a:lnTo>
                <a:lnTo>
                  <a:pt x="916" y="786"/>
                </a:lnTo>
                <a:lnTo>
                  <a:pt x="915" y="775"/>
                </a:lnTo>
                <a:lnTo>
                  <a:pt x="916" y="763"/>
                </a:lnTo>
                <a:lnTo>
                  <a:pt x="919" y="736"/>
                </a:lnTo>
                <a:lnTo>
                  <a:pt x="920" y="722"/>
                </a:lnTo>
                <a:lnTo>
                  <a:pt x="922" y="708"/>
                </a:lnTo>
                <a:lnTo>
                  <a:pt x="922" y="695"/>
                </a:lnTo>
                <a:lnTo>
                  <a:pt x="920" y="682"/>
                </a:lnTo>
                <a:lnTo>
                  <a:pt x="920" y="682"/>
                </a:lnTo>
                <a:lnTo>
                  <a:pt x="924" y="680"/>
                </a:lnTo>
                <a:lnTo>
                  <a:pt x="926" y="677"/>
                </a:lnTo>
                <a:lnTo>
                  <a:pt x="930" y="671"/>
                </a:lnTo>
                <a:lnTo>
                  <a:pt x="931" y="669"/>
                </a:lnTo>
                <a:lnTo>
                  <a:pt x="933" y="667"/>
                </a:lnTo>
                <a:lnTo>
                  <a:pt x="937" y="666"/>
                </a:lnTo>
                <a:lnTo>
                  <a:pt x="940" y="667"/>
                </a:lnTo>
                <a:lnTo>
                  <a:pt x="940" y="667"/>
                </a:lnTo>
                <a:lnTo>
                  <a:pt x="949" y="646"/>
                </a:lnTo>
                <a:lnTo>
                  <a:pt x="958" y="625"/>
                </a:lnTo>
                <a:lnTo>
                  <a:pt x="965" y="602"/>
                </a:lnTo>
                <a:lnTo>
                  <a:pt x="973" y="580"/>
                </a:lnTo>
                <a:lnTo>
                  <a:pt x="986" y="536"/>
                </a:lnTo>
                <a:lnTo>
                  <a:pt x="992" y="515"/>
                </a:lnTo>
                <a:lnTo>
                  <a:pt x="1000" y="494"/>
                </a:lnTo>
                <a:lnTo>
                  <a:pt x="1000" y="494"/>
                </a:lnTo>
                <a:lnTo>
                  <a:pt x="995" y="487"/>
                </a:lnTo>
                <a:lnTo>
                  <a:pt x="991" y="479"/>
                </a:lnTo>
                <a:lnTo>
                  <a:pt x="991" y="479"/>
                </a:lnTo>
                <a:lnTo>
                  <a:pt x="993" y="476"/>
                </a:lnTo>
                <a:lnTo>
                  <a:pt x="994" y="472"/>
                </a:lnTo>
                <a:lnTo>
                  <a:pt x="1000" y="465"/>
                </a:lnTo>
                <a:lnTo>
                  <a:pt x="1000" y="465"/>
                </a:lnTo>
                <a:lnTo>
                  <a:pt x="992" y="453"/>
                </a:lnTo>
                <a:lnTo>
                  <a:pt x="988" y="447"/>
                </a:lnTo>
                <a:lnTo>
                  <a:pt x="983" y="443"/>
                </a:lnTo>
                <a:lnTo>
                  <a:pt x="983" y="443"/>
                </a:lnTo>
                <a:lnTo>
                  <a:pt x="977" y="408"/>
                </a:lnTo>
                <a:lnTo>
                  <a:pt x="975" y="393"/>
                </a:lnTo>
                <a:lnTo>
                  <a:pt x="971" y="375"/>
                </a:lnTo>
                <a:lnTo>
                  <a:pt x="971" y="375"/>
                </a:lnTo>
                <a:lnTo>
                  <a:pt x="975" y="345"/>
                </a:lnTo>
                <a:lnTo>
                  <a:pt x="983" y="311"/>
                </a:lnTo>
                <a:lnTo>
                  <a:pt x="987" y="294"/>
                </a:lnTo>
                <a:lnTo>
                  <a:pt x="992" y="278"/>
                </a:lnTo>
                <a:lnTo>
                  <a:pt x="998" y="262"/>
                </a:lnTo>
                <a:lnTo>
                  <a:pt x="1004" y="247"/>
                </a:lnTo>
                <a:lnTo>
                  <a:pt x="1004" y="247"/>
                </a:lnTo>
                <a:lnTo>
                  <a:pt x="1008" y="245"/>
                </a:lnTo>
                <a:lnTo>
                  <a:pt x="1014" y="243"/>
                </a:lnTo>
                <a:lnTo>
                  <a:pt x="1024" y="242"/>
                </a:lnTo>
                <a:lnTo>
                  <a:pt x="1036" y="242"/>
                </a:lnTo>
                <a:lnTo>
                  <a:pt x="1047" y="243"/>
                </a:lnTo>
                <a:lnTo>
                  <a:pt x="1070" y="246"/>
                </a:lnTo>
                <a:lnTo>
                  <a:pt x="1081" y="247"/>
                </a:lnTo>
                <a:lnTo>
                  <a:pt x="1091" y="245"/>
                </a:lnTo>
                <a:lnTo>
                  <a:pt x="1091" y="245"/>
                </a:lnTo>
                <a:lnTo>
                  <a:pt x="1096" y="249"/>
                </a:lnTo>
                <a:lnTo>
                  <a:pt x="1100" y="252"/>
                </a:lnTo>
                <a:lnTo>
                  <a:pt x="1112" y="258"/>
                </a:lnTo>
                <a:lnTo>
                  <a:pt x="1124" y="262"/>
                </a:lnTo>
                <a:lnTo>
                  <a:pt x="1135" y="268"/>
                </a:lnTo>
                <a:lnTo>
                  <a:pt x="1135" y="268"/>
                </a:lnTo>
                <a:lnTo>
                  <a:pt x="1136" y="294"/>
                </a:lnTo>
                <a:lnTo>
                  <a:pt x="1136" y="322"/>
                </a:lnTo>
                <a:lnTo>
                  <a:pt x="1135" y="350"/>
                </a:lnTo>
                <a:lnTo>
                  <a:pt x="1130" y="377"/>
                </a:lnTo>
                <a:lnTo>
                  <a:pt x="1127" y="390"/>
                </a:lnTo>
                <a:lnTo>
                  <a:pt x="1123" y="403"/>
                </a:lnTo>
                <a:lnTo>
                  <a:pt x="1119" y="416"/>
                </a:lnTo>
                <a:lnTo>
                  <a:pt x="1113" y="429"/>
                </a:lnTo>
                <a:lnTo>
                  <a:pt x="1108" y="441"/>
                </a:lnTo>
                <a:lnTo>
                  <a:pt x="1101" y="453"/>
                </a:lnTo>
                <a:lnTo>
                  <a:pt x="1093" y="463"/>
                </a:lnTo>
                <a:lnTo>
                  <a:pt x="1084" y="474"/>
                </a:lnTo>
                <a:lnTo>
                  <a:pt x="1084" y="474"/>
                </a:lnTo>
                <a:lnTo>
                  <a:pt x="1085" y="477"/>
                </a:lnTo>
                <a:lnTo>
                  <a:pt x="1088" y="479"/>
                </a:lnTo>
                <a:lnTo>
                  <a:pt x="1093" y="481"/>
                </a:lnTo>
                <a:lnTo>
                  <a:pt x="1098" y="485"/>
                </a:lnTo>
                <a:lnTo>
                  <a:pt x="1100" y="487"/>
                </a:lnTo>
                <a:lnTo>
                  <a:pt x="1101" y="490"/>
                </a:lnTo>
                <a:lnTo>
                  <a:pt x="1101" y="490"/>
                </a:lnTo>
                <a:lnTo>
                  <a:pt x="1098" y="498"/>
                </a:lnTo>
                <a:lnTo>
                  <a:pt x="1096" y="502"/>
                </a:lnTo>
                <a:lnTo>
                  <a:pt x="1094" y="504"/>
                </a:lnTo>
                <a:lnTo>
                  <a:pt x="1091" y="506"/>
                </a:lnTo>
                <a:lnTo>
                  <a:pt x="1086" y="508"/>
                </a:lnTo>
                <a:lnTo>
                  <a:pt x="1082" y="509"/>
                </a:lnTo>
                <a:lnTo>
                  <a:pt x="1077" y="509"/>
                </a:lnTo>
                <a:lnTo>
                  <a:pt x="1077" y="509"/>
                </a:lnTo>
                <a:lnTo>
                  <a:pt x="1075" y="550"/>
                </a:lnTo>
                <a:lnTo>
                  <a:pt x="1074" y="594"/>
                </a:lnTo>
                <a:lnTo>
                  <a:pt x="1074" y="639"/>
                </a:lnTo>
                <a:lnTo>
                  <a:pt x="1073" y="682"/>
                </a:lnTo>
                <a:lnTo>
                  <a:pt x="1073" y="682"/>
                </a:lnTo>
                <a:lnTo>
                  <a:pt x="1078" y="683"/>
                </a:lnTo>
                <a:lnTo>
                  <a:pt x="1083" y="686"/>
                </a:lnTo>
                <a:lnTo>
                  <a:pt x="1089" y="690"/>
                </a:lnTo>
                <a:lnTo>
                  <a:pt x="1090" y="693"/>
                </a:lnTo>
                <a:lnTo>
                  <a:pt x="1091" y="696"/>
                </a:lnTo>
                <a:lnTo>
                  <a:pt x="1091" y="696"/>
                </a:lnTo>
                <a:lnTo>
                  <a:pt x="1091" y="699"/>
                </a:lnTo>
                <a:lnTo>
                  <a:pt x="1091" y="702"/>
                </a:lnTo>
                <a:lnTo>
                  <a:pt x="1086" y="707"/>
                </a:lnTo>
                <a:lnTo>
                  <a:pt x="1081" y="713"/>
                </a:lnTo>
                <a:lnTo>
                  <a:pt x="1077" y="719"/>
                </a:lnTo>
                <a:lnTo>
                  <a:pt x="1077" y="719"/>
                </a:lnTo>
                <a:lnTo>
                  <a:pt x="1070" y="733"/>
                </a:lnTo>
                <a:lnTo>
                  <a:pt x="1066" y="747"/>
                </a:lnTo>
                <a:lnTo>
                  <a:pt x="1063" y="762"/>
                </a:lnTo>
                <a:lnTo>
                  <a:pt x="1062" y="776"/>
                </a:lnTo>
                <a:lnTo>
                  <a:pt x="1060" y="805"/>
                </a:lnTo>
                <a:lnTo>
                  <a:pt x="1059" y="819"/>
                </a:lnTo>
                <a:lnTo>
                  <a:pt x="1055" y="833"/>
                </a:lnTo>
                <a:lnTo>
                  <a:pt x="1055" y="833"/>
                </a:lnTo>
                <a:lnTo>
                  <a:pt x="1052" y="847"/>
                </a:lnTo>
                <a:lnTo>
                  <a:pt x="1048" y="861"/>
                </a:lnTo>
                <a:lnTo>
                  <a:pt x="1038" y="886"/>
                </a:lnTo>
                <a:lnTo>
                  <a:pt x="1034" y="899"/>
                </a:lnTo>
                <a:lnTo>
                  <a:pt x="1030" y="911"/>
                </a:lnTo>
                <a:lnTo>
                  <a:pt x="1028" y="924"/>
                </a:lnTo>
                <a:lnTo>
                  <a:pt x="1026" y="937"/>
                </a:lnTo>
                <a:lnTo>
                  <a:pt x="1026" y="937"/>
                </a:lnTo>
                <a:lnTo>
                  <a:pt x="1034" y="931"/>
                </a:lnTo>
                <a:lnTo>
                  <a:pt x="1041" y="925"/>
                </a:lnTo>
                <a:lnTo>
                  <a:pt x="1047" y="917"/>
                </a:lnTo>
                <a:lnTo>
                  <a:pt x="1053" y="910"/>
                </a:lnTo>
                <a:lnTo>
                  <a:pt x="1064" y="893"/>
                </a:lnTo>
                <a:lnTo>
                  <a:pt x="1075" y="874"/>
                </a:lnTo>
                <a:lnTo>
                  <a:pt x="1075" y="874"/>
                </a:lnTo>
                <a:lnTo>
                  <a:pt x="1085" y="857"/>
                </a:lnTo>
                <a:lnTo>
                  <a:pt x="1095" y="839"/>
                </a:lnTo>
                <a:lnTo>
                  <a:pt x="1095" y="839"/>
                </a:lnTo>
                <a:lnTo>
                  <a:pt x="1099" y="831"/>
                </a:lnTo>
                <a:lnTo>
                  <a:pt x="1104" y="821"/>
                </a:lnTo>
                <a:lnTo>
                  <a:pt x="1106" y="817"/>
                </a:lnTo>
                <a:lnTo>
                  <a:pt x="1110" y="814"/>
                </a:lnTo>
                <a:lnTo>
                  <a:pt x="1114" y="813"/>
                </a:lnTo>
                <a:lnTo>
                  <a:pt x="1120" y="814"/>
                </a:lnTo>
                <a:lnTo>
                  <a:pt x="1120" y="814"/>
                </a:lnTo>
                <a:lnTo>
                  <a:pt x="1127" y="866"/>
                </a:lnTo>
                <a:lnTo>
                  <a:pt x="1131" y="889"/>
                </a:lnTo>
                <a:lnTo>
                  <a:pt x="1136" y="913"/>
                </a:lnTo>
                <a:lnTo>
                  <a:pt x="1141" y="935"/>
                </a:lnTo>
                <a:lnTo>
                  <a:pt x="1147" y="957"/>
                </a:lnTo>
                <a:lnTo>
                  <a:pt x="1154" y="978"/>
                </a:lnTo>
                <a:lnTo>
                  <a:pt x="1161" y="1000"/>
                </a:lnTo>
                <a:lnTo>
                  <a:pt x="1161" y="1000"/>
                </a:lnTo>
                <a:lnTo>
                  <a:pt x="1156" y="1016"/>
                </a:lnTo>
                <a:lnTo>
                  <a:pt x="1152" y="1033"/>
                </a:lnTo>
                <a:lnTo>
                  <a:pt x="1147" y="1051"/>
                </a:lnTo>
                <a:lnTo>
                  <a:pt x="1144" y="1069"/>
                </a:lnTo>
                <a:lnTo>
                  <a:pt x="1139" y="1104"/>
                </a:lnTo>
                <a:lnTo>
                  <a:pt x="1136" y="1120"/>
                </a:lnTo>
                <a:lnTo>
                  <a:pt x="1132" y="1135"/>
                </a:lnTo>
                <a:lnTo>
                  <a:pt x="1132" y="1135"/>
                </a:lnTo>
                <a:lnTo>
                  <a:pt x="1134" y="1139"/>
                </a:lnTo>
                <a:lnTo>
                  <a:pt x="1134" y="1143"/>
                </a:lnTo>
                <a:lnTo>
                  <a:pt x="1132" y="1152"/>
                </a:lnTo>
                <a:lnTo>
                  <a:pt x="1130" y="1159"/>
                </a:lnTo>
                <a:lnTo>
                  <a:pt x="1128" y="1168"/>
                </a:lnTo>
                <a:lnTo>
                  <a:pt x="1128" y="1168"/>
                </a:lnTo>
                <a:lnTo>
                  <a:pt x="1120" y="1249"/>
                </a:lnTo>
                <a:lnTo>
                  <a:pt x="1110" y="1328"/>
                </a:lnTo>
                <a:lnTo>
                  <a:pt x="1099" y="1403"/>
                </a:lnTo>
                <a:lnTo>
                  <a:pt x="1094" y="1440"/>
                </a:lnTo>
                <a:lnTo>
                  <a:pt x="1086" y="1475"/>
                </a:lnTo>
                <a:lnTo>
                  <a:pt x="1086" y="1475"/>
                </a:lnTo>
                <a:lnTo>
                  <a:pt x="1093" y="1482"/>
                </a:lnTo>
                <a:lnTo>
                  <a:pt x="1098" y="1487"/>
                </a:lnTo>
                <a:lnTo>
                  <a:pt x="1105" y="1493"/>
                </a:lnTo>
                <a:lnTo>
                  <a:pt x="1110" y="1500"/>
                </a:lnTo>
                <a:lnTo>
                  <a:pt x="1110" y="1500"/>
                </a:lnTo>
                <a:lnTo>
                  <a:pt x="1108" y="1543"/>
                </a:lnTo>
                <a:lnTo>
                  <a:pt x="1106" y="1583"/>
                </a:lnTo>
                <a:lnTo>
                  <a:pt x="1099" y="1660"/>
                </a:lnTo>
                <a:lnTo>
                  <a:pt x="1095" y="1699"/>
                </a:lnTo>
                <a:lnTo>
                  <a:pt x="1093" y="1739"/>
                </a:lnTo>
                <a:lnTo>
                  <a:pt x="1090" y="1780"/>
                </a:lnTo>
                <a:lnTo>
                  <a:pt x="1089" y="1824"/>
                </a:lnTo>
                <a:lnTo>
                  <a:pt x="1089" y="1824"/>
                </a:lnTo>
                <a:lnTo>
                  <a:pt x="1090" y="1850"/>
                </a:lnTo>
                <a:lnTo>
                  <a:pt x="1090" y="1877"/>
                </a:lnTo>
                <a:lnTo>
                  <a:pt x="1090" y="1902"/>
                </a:lnTo>
                <a:lnTo>
                  <a:pt x="1089" y="1928"/>
                </a:lnTo>
                <a:lnTo>
                  <a:pt x="1089" y="1928"/>
                </a:lnTo>
                <a:lnTo>
                  <a:pt x="1086" y="1954"/>
                </a:lnTo>
                <a:lnTo>
                  <a:pt x="1082" y="1980"/>
                </a:lnTo>
                <a:lnTo>
                  <a:pt x="1079" y="2007"/>
                </a:lnTo>
                <a:lnTo>
                  <a:pt x="1077" y="2034"/>
                </a:lnTo>
                <a:lnTo>
                  <a:pt x="1077" y="2034"/>
                </a:lnTo>
                <a:lnTo>
                  <a:pt x="1071" y="2103"/>
                </a:lnTo>
                <a:lnTo>
                  <a:pt x="1066" y="2172"/>
                </a:lnTo>
                <a:lnTo>
                  <a:pt x="1062" y="2207"/>
                </a:lnTo>
                <a:lnTo>
                  <a:pt x="1058" y="2242"/>
                </a:lnTo>
                <a:lnTo>
                  <a:pt x="1052" y="2276"/>
                </a:lnTo>
                <a:lnTo>
                  <a:pt x="1046" y="2310"/>
                </a:lnTo>
                <a:lnTo>
                  <a:pt x="1046" y="2310"/>
                </a:lnTo>
                <a:lnTo>
                  <a:pt x="1045" y="2312"/>
                </a:lnTo>
                <a:lnTo>
                  <a:pt x="1044" y="2315"/>
                </a:lnTo>
                <a:lnTo>
                  <a:pt x="1039" y="2317"/>
                </a:lnTo>
                <a:lnTo>
                  <a:pt x="1036" y="2320"/>
                </a:lnTo>
                <a:lnTo>
                  <a:pt x="1034" y="2323"/>
                </a:lnTo>
                <a:lnTo>
                  <a:pt x="1033" y="2327"/>
                </a:lnTo>
                <a:lnTo>
                  <a:pt x="1033" y="2327"/>
                </a:lnTo>
                <a:lnTo>
                  <a:pt x="1023" y="2328"/>
                </a:lnTo>
                <a:lnTo>
                  <a:pt x="1014" y="2332"/>
                </a:lnTo>
                <a:lnTo>
                  <a:pt x="1005" y="2335"/>
                </a:lnTo>
                <a:lnTo>
                  <a:pt x="997" y="2339"/>
                </a:lnTo>
                <a:lnTo>
                  <a:pt x="978" y="2349"/>
                </a:lnTo>
                <a:lnTo>
                  <a:pt x="970" y="2352"/>
                </a:lnTo>
                <a:lnTo>
                  <a:pt x="960" y="2356"/>
                </a:lnTo>
                <a:lnTo>
                  <a:pt x="960" y="2356"/>
                </a:lnTo>
                <a:lnTo>
                  <a:pt x="944" y="2361"/>
                </a:lnTo>
                <a:lnTo>
                  <a:pt x="928" y="2365"/>
                </a:lnTo>
                <a:lnTo>
                  <a:pt x="892" y="2370"/>
                </a:lnTo>
                <a:lnTo>
                  <a:pt x="854" y="2377"/>
                </a:lnTo>
                <a:lnTo>
                  <a:pt x="817" y="2383"/>
                </a:lnTo>
                <a:lnTo>
                  <a:pt x="817" y="2383"/>
                </a:lnTo>
                <a:lnTo>
                  <a:pt x="800" y="2386"/>
                </a:lnTo>
                <a:lnTo>
                  <a:pt x="781" y="2387"/>
                </a:lnTo>
                <a:lnTo>
                  <a:pt x="762" y="2388"/>
                </a:lnTo>
                <a:lnTo>
                  <a:pt x="742" y="2387"/>
                </a:lnTo>
                <a:lnTo>
                  <a:pt x="742" y="2387"/>
                </a:lnTo>
                <a:lnTo>
                  <a:pt x="705" y="2384"/>
                </a:lnTo>
                <a:lnTo>
                  <a:pt x="669" y="2381"/>
                </a:lnTo>
                <a:lnTo>
                  <a:pt x="631" y="2377"/>
                </a:lnTo>
                <a:lnTo>
                  <a:pt x="594" y="2371"/>
                </a:lnTo>
                <a:lnTo>
                  <a:pt x="558" y="2365"/>
                </a:lnTo>
                <a:lnTo>
                  <a:pt x="522" y="2358"/>
                </a:lnTo>
                <a:lnTo>
                  <a:pt x="487" y="2352"/>
                </a:lnTo>
                <a:lnTo>
                  <a:pt x="454" y="2343"/>
                </a:lnTo>
                <a:lnTo>
                  <a:pt x="454" y="2343"/>
                </a:lnTo>
                <a:lnTo>
                  <a:pt x="410" y="2315"/>
                </a:lnTo>
                <a:lnTo>
                  <a:pt x="410" y="2315"/>
                </a:lnTo>
                <a:close/>
                <a:moveTo>
                  <a:pt x="827" y="187"/>
                </a:moveTo>
                <a:lnTo>
                  <a:pt x="827" y="187"/>
                </a:lnTo>
                <a:lnTo>
                  <a:pt x="821" y="177"/>
                </a:lnTo>
                <a:lnTo>
                  <a:pt x="817" y="166"/>
                </a:lnTo>
                <a:lnTo>
                  <a:pt x="813" y="154"/>
                </a:lnTo>
                <a:lnTo>
                  <a:pt x="811" y="142"/>
                </a:lnTo>
                <a:lnTo>
                  <a:pt x="807" y="119"/>
                </a:lnTo>
                <a:lnTo>
                  <a:pt x="805" y="107"/>
                </a:lnTo>
                <a:lnTo>
                  <a:pt x="801" y="95"/>
                </a:lnTo>
                <a:lnTo>
                  <a:pt x="801" y="95"/>
                </a:lnTo>
                <a:lnTo>
                  <a:pt x="801" y="112"/>
                </a:lnTo>
                <a:lnTo>
                  <a:pt x="800" y="133"/>
                </a:lnTo>
                <a:lnTo>
                  <a:pt x="796" y="178"/>
                </a:lnTo>
                <a:lnTo>
                  <a:pt x="796" y="178"/>
                </a:lnTo>
                <a:lnTo>
                  <a:pt x="791" y="147"/>
                </a:lnTo>
                <a:lnTo>
                  <a:pt x="789" y="131"/>
                </a:lnTo>
                <a:lnTo>
                  <a:pt x="788" y="114"/>
                </a:lnTo>
                <a:lnTo>
                  <a:pt x="788" y="98"/>
                </a:lnTo>
                <a:lnTo>
                  <a:pt x="789" y="82"/>
                </a:lnTo>
                <a:lnTo>
                  <a:pt x="791" y="67"/>
                </a:lnTo>
                <a:lnTo>
                  <a:pt x="794" y="54"/>
                </a:lnTo>
                <a:lnTo>
                  <a:pt x="794" y="54"/>
                </a:lnTo>
                <a:lnTo>
                  <a:pt x="779" y="76"/>
                </a:lnTo>
                <a:lnTo>
                  <a:pt x="763" y="97"/>
                </a:lnTo>
                <a:lnTo>
                  <a:pt x="747" y="119"/>
                </a:lnTo>
                <a:lnTo>
                  <a:pt x="732" y="142"/>
                </a:lnTo>
                <a:lnTo>
                  <a:pt x="726" y="153"/>
                </a:lnTo>
                <a:lnTo>
                  <a:pt x="719" y="166"/>
                </a:lnTo>
                <a:lnTo>
                  <a:pt x="714" y="177"/>
                </a:lnTo>
                <a:lnTo>
                  <a:pt x="708" y="190"/>
                </a:lnTo>
                <a:lnTo>
                  <a:pt x="704" y="204"/>
                </a:lnTo>
                <a:lnTo>
                  <a:pt x="701" y="218"/>
                </a:lnTo>
                <a:lnTo>
                  <a:pt x="699" y="232"/>
                </a:lnTo>
                <a:lnTo>
                  <a:pt x="699" y="247"/>
                </a:lnTo>
                <a:lnTo>
                  <a:pt x="699" y="247"/>
                </a:lnTo>
                <a:lnTo>
                  <a:pt x="696" y="247"/>
                </a:lnTo>
                <a:lnTo>
                  <a:pt x="694" y="246"/>
                </a:lnTo>
                <a:lnTo>
                  <a:pt x="692" y="246"/>
                </a:lnTo>
                <a:lnTo>
                  <a:pt x="690" y="247"/>
                </a:lnTo>
                <a:lnTo>
                  <a:pt x="690" y="247"/>
                </a:lnTo>
                <a:lnTo>
                  <a:pt x="690" y="261"/>
                </a:lnTo>
                <a:lnTo>
                  <a:pt x="691" y="274"/>
                </a:lnTo>
                <a:lnTo>
                  <a:pt x="692" y="287"/>
                </a:lnTo>
                <a:lnTo>
                  <a:pt x="692" y="294"/>
                </a:lnTo>
                <a:lnTo>
                  <a:pt x="692" y="302"/>
                </a:lnTo>
                <a:lnTo>
                  <a:pt x="692" y="302"/>
                </a:lnTo>
                <a:lnTo>
                  <a:pt x="688" y="297"/>
                </a:lnTo>
                <a:lnTo>
                  <a:pt x="685" y="293"/>
                </a:lnTo>
                <a:lnTo>
                  <a:pt x="682" y="288"/>
                </a:lnTo>
                <a:lnTo>
                  <a:pt x="680" y="282"/>
                </a:lnTo>
                <a:lnTo>
                  <a:pt x="677" y="271"/>
                </a:lnTo>
                <a:lnTo>
                  <a:pt x="676" y="257"/>
                </a:lnTo>
                <a:lnTo>
                  <a:pt x="677" y="242"/>
                </a:lnTo>
                <a:lnTo>
                  <a:pt x="677" y="227"/>
                </a:lnTo>
                <a:lnTo>
                  <a:pt x="680" y="200"/>
                </a:lnTo>
                <a:lnTo>
                  <a:pt x="680" y="200"/>
                </a:lnTo>
                <a:lnTo>
                  <a:pt x="671" y="215"/>
                </a:lnTo>
                <a:lnTo>
                  <a:pt x="665" y="231"/>
                </a:lnTo>
                <a:lnTo>
                  <a:pt x="660" y="248"/>
                </a:lnTo>
                <a:lnTo>
                  <a:pt x="657" y="264"/>
                </a:lnTo>
                <a:lnTo>
                  <a:pt x="657" y="281"/>
                </a:lnTo>
                <a:lnTo>
                  <a:pt x="658" y="297"/>
                </a:lnTo>
                <a:lnTo>
                  <a:pt x="660" y="313"/>
                </a:lnTo>
                <a:lnTo>
                  <a:pt x="665" y="329"/>
                </a:lnTo>
                <a:lnTo>
                  <a:pt x="670" y="344"/>
                </a:lnTo>
                <a:lnTo>
                  <a:pt x="677" y="359"/>
                </a:lnTo>
                <a:lnTo>
                  <a:pt x="685" y="373"/>
                </a:lnTo>
                <a:lnTo>
                  <a:pt x="694" y="386"/>
                </a:lnTo>
                <a:lnTo>
                  <a:pt x="703" y="398"/>
                </a:lnTo>
                <a:lnTo>
                  <a:pt x="714" y="410"/>
                </a:lnTo>
                <a:lnTo>
                  <a:pt x="725" y="419"/>
                </a:lnTo>
                <a:lnTo>
                  <a:pt x="735" y="428"/>
                </a:lnTo>
                <a:lnTo>
                  <a:pt x="735" y="428"/>
                </a:lnTo>
                <a:lnTo>
                  <a:pt x="747" y="426"/>
                </a:lnTo>
                <a:lnTo>
                  <a:pt x="753" y="426"/>
                </a:lnTo>
                <a:lnTo>
                  <a:pt x="761" y="426"/>
                </a:lnTo>
                <a:lnTo>
                  <a:pt x="761" y="426"/>
                </a:lnTo>
                <a:lnTo>
                  <a:pt x="753" y="392"/>
                </a:lnTo>
                <a:lnTo>
                  <a:pt x="751" y="374"/>
                </a:lnTo>
                <a:lnTo>
                  <a:pt x="750" y="356"/>
                </a:lnTo>
                <a:lnTo>
                  <a:pt x="750" y="340"/>
                </a:lnTo>
                <a:lnTo>
                  <a:pt x="752" y="324"/>
                </a:lnTo>
                <a:lnTo>
                  <a:pt x="755" y="318"/>
                </a:lnTo>
                <a:lnTo>
                  <a:pt x="757" y="310"/>
                </a:lnTo>
                <a:lnTo>
                  <a:pt x="761" y="305"/>
                </a:lnTo>
                <a:lnTo>
                  <a:pt x="765" y="299"/>
                </a:lnTo>
                <a:lnTo>
                  <a:pt x="765" y="299"/>
                </a:lnTo>
                <a:lnTo>
                  <a:pt x="763" y="331"/>
                </a:lnTo>
                <a:lnTo>
                  <a:pt x="762" y="347"/>
                </a:lnTo>
                <a:lnTo>
                  <a:pt x="763" y="362"/>
                </a:lnTo>
                <a:lnTo>
                  <a:pt x="765" y="378"/>
                </a:lnTo>
                <a:lnTo>
                  <a:pt x="768" y="392"/>
                </a:lnTo>
                <a:lnTo>
                  <a:pt x="773" y="405"/>
                </a:lnTo>
                <a:lnTo>
                  <a:pt x="779" y="417"/>
                </a:lnTo>
                <a:lnTo>
                  <a:pt x="779" y="417"/>
                </a:lnTo>
                <a:lnTo>
                  <a:pt x="782" y="404"/>
                </a:lnTo>
                <a:lnTo>
                  <a:pt x="785" y="392"/>
                </a:lnTo>
                <a:lnTo>
                  <a:pt x="787" y="366"/>
                </a:lnTo>
                <a:lnTo>
                  <a:pt x="789" y="353"/>
                </a:lnTo>
                <a:lnTo>
                  <a:pt x="791" y="340"/>
                </a:lnTo>
                <a:lnTo>
                  <a:pt x="794" y="326"/>
                </a:lnTo>
                <a:lnTo>
                  <a:pt x="798" y="313"/>
                </a:lnTo>
                <a:lnTo>
                  <a:pt x="798" y="313"/>
                </a:lnTo>
                <a:lnTo>
                  <a:pt x="800" y="326"/>
                </a:lnTo>
                <a:lnTo>
                  <a:pt x="801" y="340"/>
                </a:lnTo>
                <a:lnTo>
                  <a:pt x="800" y="368"/>
                </a:lnTo>
                <a:lnTo>
                  <a:pt x="796" y="422"/>
                </a:lnTo>
                <a:lnTo>
                  <a:pt x="796" y="422"/>
                </a:lnTo>
                <a:lnTo>
                  <a:pt x="803" y="422"/>
                </a:lnTo>
                <a:lnTo>
                  <a:pt x="808" y="423"/>
                </a:lnTo>
                <a:lnTo>
                  <a:pt x="817" y="426"/>
                </a:lnTo>
                <a:lnTo>
                  <a:pt x="817" y="426"/>
                </a:lnTo>
                <a:lnTo>
                  <a:pt x="831" y="410"/>
                </a:lnTo>
                <a:lnTo>
                  <a:pt x="843" y="392"/>
                </a:lnTo>
                <a:lnTo>
                  <a:pt x="855" y="372"/>
                </a:lnTo>
                <a:lnTo>
                  <a:pt x="866" y="351"/>
                </a:lnTo>
                <a:lnTo>
                  <a:pt x="869" y="340"/>
                </a:lnTo>
                <a:lnTo>
                  <a:pt x="873" y="328"/>
                </a:lnTo>
                <a:lnTo>
                  <a:pt x="877" y="317"/>
                </a:lnTo>
                <a:lnTo>
                  <a:pt x="879" y="304"/>
                </a:lnTo>
                <a:lnTo>
                  <a:pt x="880" y="291"/>
                </a:lnTo>
                <a:lnTo>
                  <a:pt x="881" y="278"/>
                </a:lnTo>
                <a:lnTo>
                  <a:pt x="880" y="265"/>
                </a:lnTo>
                <a:lnTo>
                  <a:pt x="879" y="251"/>
                </a:lnTo>
                <a:lnTo>
                  <a:pt x="879" y="251"/>
                </a:lnTo>
                <a:lnTo>
                  <a:pt x="876" y="230"/>
                </a:lnTo>
                <a:lnTo>
                  <a:pt x="870" y="210"/>
                </a:lnTo>
                <a:lnTo>
                  <a:pt x="863" y="190"/>
                </a:lnTo>
                <a:lnTo>
                  <a:pt x="854" y="172"/>
                </a:lnTo>
                <a:lnTo>
                  <a:pt x="846" y="154"/>
                </a:lnTo>
                <a:lnTo>
                  <a:pt x="836" y="138"/>
                </a:lnTo>
                <a:lnTo>
                  <a:pt x="826" y="123"/>
                </a:lnTo>
                <a:lnTo>
                  <a:pt x="817" y="110"/>
                </a:lnTo>
                <a:lnTo>
                  <a:pt x="817" y="110"/>
                </a:lnTo>
                <a:lnTo>
                  <a:pt x="821" y="128"/>
                </a:lnTo>
                <a:lnTo>
                  <a:pt x="825" y="147"/>
                </a:lnTo>
                <a:lnTo>
                  <a:pt x="827" y="168"/>
                </a:lnTo>
                <a:lnTo>
                  <a:pt x="827" y="177"/>
                </a:lnTo>
                <a:lnTo>
                  <a:pt x="827" y="187"/>
                </a:lnTo>
                <a:lnTo>
                  <a:pt x="827" y="187"/>
                </a:lnTo>
                <a:close/>
                <a:moveTo>
                  <a:pt x="308" y="116"/>
                </a:moveTo>
                <a:lnTo>
                  <a:pt x="308" y="116"/>
                </a:lnTo>
                <a:lnTo>
                  <a:pt x="307" y="114"/>
                </a:lnTo>
                <a:lnTo>
                  <a:pt x="305" y="114"/>
                </a:lnTo>
                <a:lnTo>
                  <a:pt x="303" y="113"/>
                </a:lnTo>
                <a:lnTo>
                  <a:pt x="302" y="112"/>
                </a:lnTo>
                <a:lnTo>
                  <a:pt x="302" y="112"/>
                </a:lnTo>
                <a:lnTo>
                  <a:pt x="298" y="105"/>
                </a:lnTo>
                <a:lnTo>
                  <a:pt x="293" y="97"/>
                </a:lnTo>
                <a:lnTo>
                  <a:pt x="288" y="92"/>
                </a:lnTo>
                <a:lnTo>
                  <a:pt x="281" y="86"/>
                </a:lnTo>
                <a:lnTo>
                  <a:pt x="275" y="82"/>
                </a:lnTo>
                <a:lnTo>
                  <a:pt x="267" y="78"/>
                </a:lnTo>
                <a:lnTo>
                  <a:pt x="260" y="76"/>
                </a:lnTo>
                <a:lnTo>
                  <a:pt x="251" y="74"/>
                </a:lnTo>
                <a:lnTo>
                  <a:pt x="243" y="72"/>
                </a:lnTo>
                <a:lnTo>
                  <a:pt x="234" y="72"/>
                </a:lnTo>
                <a:lnTo>
                  <a:pt x="227" y="72"/>
                </a:lnTo>
                <a:lnTo>
                  <a:pt x="218" y="75"/>
                </a:lnTo>
                <a:lnTo>
                  <a:pt x="211" y="77"/>
                </a:lnTo>
                <a:lnTo>
                  <a:pt x="203" y="79"/>
                </a:lnTo>
                <a:lnTo>
                  <a:pt x="197" y="83"/>
                </a:lnTo>
                <a:lnTo>
                  <a:pt x="191" y="87"/>
                </a:lnTo>
                <a:lnTo>
                  <a:pt x="191" y="87"/>
                </a:lnTo>
                <a:lnTo>
                  <a:pt x="189" y="89"/>
                </a:lnTo>
                <a:lnTo>
                  <a:pt x="186" y="90"/>
                </a:lnTo>
                <a:lnTo>
                  <a:pt x="183" y="91"/>
                </a:lnTo>
                <a:lnTo>
                  <a:pt x="181" y="92"/>
                </a:lnTo>
                <a:lnTo>
                  <a:pt x="181" y="92"/>
                </a:lnTo>
                <a:lnTo>
                  <a:pt x="173" y="101"/>
                </a:lnTo>
                <a:lnTo>
                  <a:pt x="167" y="111"/>
                </a:lnTo>
                <a:lnTo>
                  <a:pt x="164" y="123"/>
                </a:lnTo>
                <a:lnTo>
                  <a:pt x="160" y="133"/>
                </a:lnTo>
                <a:lnTo>
                  <a:pt x="157" y="158"/>
                </a:lnTo>
                <a:lnTo>
                  <a:pt x="156" y="170"/>
                </a:lnTo>
                <a:lnTo>
                  <a:pt x="154" y="183"/>
                </a:lnTo>
                <a:lnTo>
                  <a:pt x="154" y="183"/>
                </a:lnTo>
                <a:lnTo>
                  <a:pt x="162" y="205"/>
                </a:lnTo>
                <a:lnTo>
                  <a:pt x="171" y="225"/>
                </a:lnTo>
                <a:lnTo>
                  <a:pt x="180" y="245"/>
                </a:lnTo>
                <a:lnTo>
                  <a:pt x="183" y="256"/>
                </a:lnTo>
                <a:lnTo>
                  <a:pt x="185" y="268"/>
                </a:lnTo>
                <a:lnTo>
                  <a:pt x="185" y="268"/>
                </a:lnTo>
                <a:lnTo>
                  <a:pt x="190" y="273"/>
                </a:lnTo>
                <a:lnTo>
                  <a:pt x="197" y="276"/>
                </a:lnTo>
                <a:lnTo>
                  <a:pt x="210" y="282"/>
                </a:lnTo>
                <a:lnTo>
                  <a:pt x="222" y="290"/>
                </a:lnTo>
                <a:lnTo>
                  <a:pt x="228" y="294"/>
                </a:lnTo>
                <a:lnTo>
                  <a:pt x="233" y="299"/>
                </a:lnTo>
                <a:lnTo>
                  <a:pt x="233" y="299"/>
                </a:lnTo>
                <a:lnTo>
                  <a:pt x="232" y="305"/>
                </a:lnTo>
                <a:lnTo>
                  <a:pt x="230" y="310"/>
                </a:lnTo>
                <a:lnTo>
                  <a:pt x="227" y="313"/>
                </a:lnTo>
                <a:lnTo>
                  <a:pt x="223" y="317"/>
                </a:lnTo>
                <a:lnTo>
                  <a:pt x="220" y="320"/>
                </a:lnTo>
                <a:lnTo>
                  <a:pt x="218" y="323"/>
                </a:lnTo>
                <a:lnTo>
                  <a:pt x="217" y="327"/>
                </a:lnTo>
                <a:lnTo>
                  <a:pt x="216" y="333"/>
                </a:lnTo>
                <a:lnTo>
                  <a:pt x="216" y="333"/>
                </a:lnTo>
                <a:lnTo>
                  <a:pt x="218" y="338"/>
                </a:lnTo>
                <a:lnTo>
                  <a:pt x="221" y="342"/>
                </a:lnTo>
                <a:lnTo>
                  <a:pt x="226" y="347"/>
                </a:lnTo>
                <a:lnTo>
                  <a:pt x="232" y="351"/>
                </a:lnTo>
                <a:lnTo>
                  <a:pt x="243" y="358"/>
                </a:lnTo>
                <a:lnTo>
                  <a:pt x="248" y="363"/>
                </a:lnTo>
                <a:lnTo>
                  <a:pt x="251" y="368"/>
                </a:lnTo>
                <a:lnTo>
                  <a:pt x="251" y="368"/>
                </a:lnTo>
                <a:lnTo>
                  <a:pt x="247" y="381"/>
                </a:lnTo>
                <a:lnTo>
                  <a:pt x="242" y="392"/>
                </a:lnTo>
                <a:lnTo>
                  <a:pt x="238" y="403"/>
                </a:lnTo>
                <a:lnTo>
                  <a:pt x="237" y="410"/>
                </a:lnTo>
                <a:lnTo>
                  <a:pt x="237" y="417"/>
                </a:lnTo>
                <a:lnTo>
                  <a:pt x="237" y="417"/>
                </a:lnTo>
                <a:lnTo>
                  <a:pt x="242" y="422"/>
                </a:lnTo>
                <a:lnTo>
                  <a:pt x="247" y="425"/>
                </a:lnTo>
                <a:lnTo>
                  <a:pt x="258" y="429"/>
                </a:lnTo>
                <a:lnTo>
                  <a:pt x="264" y="431"/>
                </a:lnTo>
                <a:lnTo>
                  <a:pt x="268" y="434"/>
                </a:lnTo>
                <a:lnTo>
                  <a:pt x="273" y="439"/>
                </a:lnTo>
                <a:lnTo>
                  <a:pt x="277" y="444"/>
                </a:lnTo>
                <a:lnTo>
                  <a:pt x="277" y="444"/>
                </a:lnTo>
                <a:lnTo>
                  <a:pt x="271" y="451"/>
                </a:lnTo>
                <a:lnTo>
                  <a:pt x="266" y="459"/>
                </a:lnTo>
                <a:lnTo>
                  <a:pt x="263" y="469"/>
                </a:lnTo>
                <a:lnTo>
                  <a:pt x="262" y="479"/>
                </a:lnTo>
                <a:lnTo>
                  <a:pt x="262" y="479"/>
                </a:lnTo>
                <a:lnTo>
                  <a:pt x="266" y="486"/>
                </a:lnTo>
                <a:lnTo>
                  <a:pt x="272" y="490"/>
                </a:lnTo>
                <a:lnTo>
                  <a:pt x="278" y="493"/>
                </a:lnTo>
                <a:lnTo>
                  <a:pt x="284" y="496"/>
                </a:lnTo>
                <a:lnTo>
                  <a:pt x="297" y="500"/>
                </a:lnTo>
                <a:lnTo>
                  <a:pt x="312" y="503"/>
                </a:lnTo>
                <a:lnTo>
                  <a:pt x="312" y="503"/>
                </a:lnTo>
                <a:lnTo>
                  <a:pt x="311" y="509"/>
                </a:lnTo>
                <a:lnTo>
                  <a:pt x="310" y="516"/>
                </a:lnTo>
                <a:lnTo>
                  <a:pt x="304" y="528"/>
                </a:lnTo>
                <a:lnTo>
                  <a:pt x="302" y="534"/>
                </a:lnTo>
                <a:lnTo>
                  <a:pt x="298" y="541"/>
                </a:lnTo>
                <a:lnTo>
                  <a:pt x="297" y="548"/>
                </a:lnTo>
                <a:lnTo>
                  <a:pt x="297" y="554"/>
                </a:lnTo>
                <a:lnTo>
                  <a:pt x="297" y="554"/>
                </a:lnTo>
                <a:lnTo>
                  <a:pt x="304" y="556"/>
                </a:lnTo>
                <a:lnTo>
                  <a:pt x="309" y="559"/>
                </a:lnTo>
                <a:lnTo>
                  <a:pt x="313" y="562"/>
                </a:lnTo>
                <a:lnTo>
                  <a:pt x="320" y="563"/>
                </a:lnTo>
                <a:lnTo>
                  <a:pt x="320" y="563"/>
                </a:lnTo>
                <a:lnTo>
                  <a:pt x="326" y="555"/>
                </a:lnTo>
                <a:lnTo>
                  <a:pt x="333" y="548"/>
                </a:lnTo>
                <a:lnTo>
                  <a:pt x="340" y="543"/>
                </a:lnTo>
                <a:lnTo>
                  <a:pt x="348" y="537"/>
                </a:lnTo>
                <a:lnTo>
                  <a:pt x="357" y="533"/>
                </a:lnTo>
                <a:lnTo>
                  <a:pt x="366" y="529"/>
                </a:lnTo>
                <a:lnTo>
                  <a:pt x="385" y="521"/>
                </a:lnTo>
                <a:lnTo>
                  <a:pt x="404" y="514"/>
                </a:lnTo>
                <a:lnTo>
                  <a:pt x="423" y="505"/>
                </a:lnTo>
                <a:lnTo>
                  <a:pt x="431" y="500"/>
                </a:lnTo>
                <a:lnTo>
                  <a:pt x="439" y="494"/>
                </a:lnTo>
                <a:lnTo>
                  <a:pt x="445" y="488"/>
                </a:lnTo>
                <a:lnTo>
                  <a:pt x="452" y="479"/>
                </a:lnTo>
                <a:lnTo>
                  <a:pt x="452" y="479"/>
                </a:lnTo>
                <a:lnTo>
                  <a:pt x="448" y="476"/>
                </a:lnTo>
                <a:lnTo>
                  <a:pt x="447" y="472"/>
                </a:lnTo>
                <a:lnTo>
                  <a:pt x="445" y="461"/>
                </a:lnTo>
                <a:lnTo>
                  <a:pt x="445" y="461"/>
                </a:lnTo>
                <a:lnTo>
                  <a:pt x="439" y="461"/>
                </a:lnTo>
                <a:lnTo>
                  <a:pt x="432" y="462"/>
                </a:lnTo>
                <a:lnTo>
                  <a:pt x="422" y="468"/>
                </a:lnTo>
                <a:lnTo>
                  <a:pt x="415" y="470"/>
                </a:lnTo>
                <a:lnTo>
                  <a:pt x="411" y="471"/>
                </a:lnTo>
                <a:lnTo>
                  <a:pt x="405" y="470"/>
                </a:lnTo>
                <a:lnTo>
                  <a:pt x="401" y="468"/>
                </a:lnTo>
                <a:lnTo>
                  <a:pt x="401" y="468"/>
                </a:lnTo>
                <a:lnTo>
                  <a:pt x="404" y="462"/>
                </a:lnTo>
                <a:lnTo>
                  <a:pt x="408" y="459"/>
                </a:lnTo>
                <a:lnTo>
                  <a:pt x="412" y="455"/>
                </a:lnTo>
                <a:lnTo>
                  <a:pt x="416" y="453"/>
                </a:lnTo>
                <a:lnTo>
                  <a:pt x="427" y="448"/>
                </a:lnTo>
                <a:lnTo>
                  <a:pt x="439" y="444"/>
                </a:lnTo>
                <a:lnTo>
                  <a:pt x="439" y="444"/>
                </a:lnTo>
                <a:lnTo>
                  <a:pt x="439" y="441"/>
                </a:lnTo>
                <a:lnTo>
                  <a:pt x="438" y="439"/>
                </a:lnTo>
                <a:lnTo>
                  <a:pt x="437" y="435"/>
                </a:lnTo>
                <a:lnTo>
                  <a:pt x="437" y="432"/>
                </a:lnTo>
                <a:lnTo>
                  <a:pt x="437" y="432"/>
                </a:lnTo>
                <a:lnTo>
                  <a:pt x="430" y="433"/>
                </a:lnTo>
                <a:lnTo>
                  <a:pt x="424" y="437"/>
                </a:lnTo>
                <a:lnTo>
                  <a:pt x="411" y="444"/>
                </a:lnTo>
                <a:lnTo>
                  <a:pt x="404" y="447"/>
                </a:lnTo>
                <a:lnTo>
                  <a:pt x="398" y="448"/>
                </a:lnTo>
                <a:lnTo>
                  <a:pt x="395" y="447"/>
                </a:lnTo>
                <a:lnTo>
                  <a:pt x="392" y="447"/>
                </a:lnTo>
                <a:lnTo>
                  <a:pt x="389" y="445"/>
                </a:lnTo>
                <a:lnTo>
                  <a:pt x="386" y="443"/>
                </a:lnTo>
                <a:lnTo>
                  <a:pt x="386" y="443"/>
                </a:lnTo>
                <a:lnTo>
                  <a:pt x="408" y="429"/>
                </a:lnTo>
                <a:lnTo>
                  <a:pt x="418" y="423"/>
                </a:lnTo>
                <a:lnTo>
                  <a:pt x="430" y="417"/>
                </a:lnTo>
                <a:lnTo>
                  <a:pt x="430" y="417"/>
                </a:lnTo>
                <a:lnTo>
                  <a:pt x="430" y="414"/>
                </a:lnTo>
                <a:lnTo>
                  <a:pt x="428" y="410"/>
                </a:lnTo>
                <a:lnTo>
                  <a:pt x="427" y="407"/>
                </a:lnTo>
                <a:lnTo>
                  <a:pt x="426" y="403"/>
                </a:lnTo>
                <a:lnTo>
                  <a:pt x="426" y="403"/>
                </a:lnTo>
                <a:lnTo>
                  <a:pt x="419" y="403"/>
                </a:lnTo>
                <a:lnTo>
                  <a:pt x="414" y="404"/>
                </a:lnTo>
                <a:lnTo>
                  <a:pt x="402" y="409"/>
                </a:lnTo>
                <a:lnTo>
                  <a:pt x="397" y="411"/>
                </a:lnTo>
                <a:lnTo>
                  <a:pt x="392" y="412"/>
                </a:lnTo>
                <a:lnTo>
                  <a:pt x="386" y="413"/>
                </a:lnTo>
                <a:lnTo>
                  <a:pt x="381" y="411"/>
                </a:lnTo>
                <a:lnTo>
                  <a:pt x="381" y="411"/>
                </a:lnTo>
                <a:lnTo>
                  <a:pt x="383" y="405"/>
                </a:lnTo>
                <a:lnTo>
                  <a:pt x="386" y="401"/>
                </a:lnTo>
                <a:lnTo>
                  <a:pt x="389" y="398"/>
                </a:lnTo>
                <a:lnTo>
                  <a:pt x="395" y="395"/>
                </a:lnTo>
                <a:lnTo>
                  <a:pt x="405" y="390"/>
                </a:lnTo>
                <a:lnTo>
                  <a:pt x="416" y="386"/>
                </a:lnTo>
                <a:lnTo>
                  <a:pt x="416" y="386"/>
                </a:lnTo>
                <a:lnTo>
                  <a:pt x="416" y="383"/>
                </a:lnTo>
                <a:lnTo>
                  <a:pt x="415" y="380"/>
                </a:lnTo>
                <a:lnTo>
                  <a:pt x="413" y="375"/>
                </a:lnTo>
                <a:lnTo>
                  <a:pt x="411" y="371"/>
                </a:lnTo>
                <a:lnTo>
                  <a:pt x="410" y="366"/>
                </a:lnTo>
                <a:lnTo>
                  <a:pt x="410" y="366"/>
                </a:lnTo>
                <a:lnTo>
                  <a:pt x="398" y="368"/>
                </a:lnTo>
                <a:lnTo>
                  <a:pt x="387" y="371"/>
                </a:lnTo>
                <a:lnTo>
                  <a:pt x="367" y="378"/>
                </a:lnTo>
                <a:lnTo>
                  <a:pt x="346" y="384"/>
                </a:lnTo>
                <a:lnTo>
                  <a:pt x="334" y="386"/>
                </a:lnTo>
                <a:lnTo>
                  <a:pt x="322" y="388"/>
                </a:lnTo>
                <a:lnTo>
                  <a:pt x="322" y="388"/>
                </a:lnTo>
                <a:lnTo>
                  <a:pt x="321" y="386"/>
                </a:lnTo>
                <a:lnTo>
                  <a:pt x="320" y="384"/>
                </a:lnTo>
                <a:lnTo>
                  <a:pt x="319" y="381"/>
                </a:lnTo>
                <a:lnTo>
                  <a:pt x="318" y="378"/>
                </a:lnTo>
                <a:lnTo>
                  <a:pt x="318" y="378"/>
                </a:lnTo>
                <a:lnTo>
                  <a:pt x="340" y="369"/>
                </a:lnTo>
                <a:lnTo>
                  <a:pt x="363" y="360"/>
                </a:lnTo>
                <a:lnTo>
                  <a:pt x="401" y="347"/>
                </a:lnTo>
                <a:lnTo>
                  <a:pt x="401" y="347"/>
                </a:lnTo>
                <a:lnTo>
                  <a:pt x="397" y="336"/>
                </a:lnTo>
                <a:lnTo>
                  <a:pt x="390" y="326"/>
                </a:lnTo>
                <a:lnTo>
                  <a:pt x="390" y="326"/>
                </a:lnTo>
                <a:lnTo>
                  <a:pt x="387" y="327"/>
                </a:lnTo>
                <a:lnTo>
                  <a:pt x="382" y="329"/>
                </a:lnTo>
                <a:lnTo>
                  <a:pt x="371" y="335"/>
                </a:lnTo>
                <a:lnTo>
                  <a:pt x="366" y="336"/>
                </a:lnTo>
                <a:lnTo>
                  <a:pt x="362" y="336"/>
                </a:lnTo>
                <a:lnTo>
                  <a:pt x="359" y="335"/>
                </a:lnTo>
                <a:lnTo>
                  <a:pt x="358" y="334"/>
                </a:lnTo>
                <a:lnTo>
                  <a:pt x="356" y="332"/>
                </a:lnTo>
                <a:lnTo>
                  <a:pt x="355" y="328"/>
                </a:lnTo>
                <a:lnTo>
                  <a:pt x="355" y="328"/>
                </a:lnTo>
                <a:lnTo>
                  <a:pt x="359" y="325"/>
                </a:lnTo>
                <a:lnTo>
                  <a:pt x="365" y="322"/>
                </a:lnTo>
                <a:lnTo>
                  <a:pt x="374" y="317"/>
                </a:lnTo>
                <a:lnTo>
                  <a:pt x="379" y="313"/>
                </a:lnTo>
                <a:lnTo>
                  <a:pt x="382" y="310"/>
                </a:lnTo>
                <a:lnTo>
                  <a:pt x="383" y="305"/>
                </a:lnTo>
                <a:lnTo>
                  <a:pt x="383" y="299"/>
                </a:lnTo>
                <a:lnTo>
                  <a:pt x="383" y="299"/>
                </a:lnTo>
                <a:lnTo>
                  <a:pt x="378" y="299"/>
                </a:lnTo>
                <a:lnTo>
                  <a:pt x="372" y="301"/>
                </a:lnTo>
                <a:lnTo>
                  <a:pt x="362" y="304"/>
                </a:lnTo>
                <a:lnTo>
                  <a:pt x="352" y="306"/>
                </a:lnTo>
                <a:lnTo>
                  <a:pt x="348" y="307"/>
                </a:lnTo>
                <a:lnTo>
                  <a:pt x="343" y="305"/>
                </a:lnTo>
                <a:lnTo>
                  <a:pt x="343" y="305"/>
                </a:lnTo>
                <a:lnTo>
                  <a:pt x="342" y="303"/>
                </a:lnTo>
                <a:lnTo>
                  <a:pt x="341" y="302"/>
                </a:lnTo>
                <a:lnTo>
                  <a:pt x="341" y="302"/>
                </a:lnTo>
                <a:lnTo>
                  <a:pt x="343" y="297"/>
                </a:lnTo>
                <a:lnTo>
                  <a:pt x="348" y="294"/>
                </a:lnTo>
                <a:lnTo>
                  <a:pt x="352" y="292"/>
                </a:lnTo>
                <a:lnTo>
                  <a:pt x="357" y="290"/>
                </a:lnTo>
                <a:lnTo>
                  <a:pt x="367" y="287"/>
                </a:lnTo>
                <a:lnTo>
                  <a:pt x="371" y="283"/>
                </a:lnTo>
                <a:lnTo>
                  <a:pt x="374" y="280"/>
                </a:lnTo>
                <a:lnTo>
                  <a:pt x="374" y="280"/>
                </a:lnTo>
                <a:lnTo>
                  <a:pt x="373" y="277"/>
                </a:lnTo>
                <a:lnTo>
                  <a:pt x="371" y="275"/>
                </a:lnTo>
                <a:lnTo>
                  <a:pt x="370" y="274"/>
                </a:lnTo>
                <a:lnTo>
                  <a:pt x="368" y="273"/>
                </a:lnTo>
                <a:lnTo>
                  <a:pt x="363" y="274"/>
                </a:lnTo>
                <a:lnTo>
                  <a:pt x="357" y="276"/>
                </a:lnTo>
                <a:lnTo>
                  <a:pt x="346" y="280"/>
                </a:lnTo>
                <a:lnTo>
                  <a:pt x="339" y="281"/>
                </a:lnTo>
                <a:lnTo>
                  <a:pt x="337" y="281"/>
                </a:lnTo>
                <a:lnTo>
                  <a:pt x="335" y="280"/>
                </a:lnTo>
                <a:lnTo>
                  <a:pt x="335" y="280"/>
                </a:lnTo>
                <a:lnTo>
                  <a:pt x="335" y="277"/>
                </a:lnTo>
                <a:lnTo>
                  <a:pt x="336" y="274"/>
                </a:lnTo>
                <a:lnTo>
                  <a:pt x="337" y="271"/>
                </a:lnTo>
                <a:lnTo>
                  <a:pt x="339" y="268"/>
                </a:lnTo>
                <a:lnTo>
                  <a:pt x="343" y="266"/>
                </a:lnTo>
                <a:lnTo>
                  <a:pt x="350" y="264"/>
                </a:lnTo>
                <a:lnTo>
                  <a:pt x="355" y="262"/>
                </a:lnTo>
                <a:lnTo>
                  <a:pt x="361" y="259"/>
                </a:lnTo>
                <a:lnTo>
                  <a:pt x="362" y="257"/>
                </a:lnTo>
                <a:lnTo>
                  <a:pt x="364" y="254"/>
                </a:lnTo>
                <a:lnTo>
                  <a:pt x="364" y="251"/>
                </a:lnTo>
                <a:lnTo>
                  <a:pt x="364" y="247"/>
                </a:lnTo>
                <a:lnTo>
                  <a:pt x="364" y="247"/>
                </a:lnTo>
                <a:lnTo>
                  <a:pt x="358" y="248"/>
                </a:lnTo>
                <a:lnTo>
                  <a:pt x="353" y="251"/>
                </a:lnTo>
                <a:lnTo>
                  <a:pt x="342" y="257"/>
                </a:lnTo>
                <a:lnTo>
                  <a:pt x="338" y="259"/>
                </a:lnTo>
                <a:lnTo>
                  <a:pt x="333" y="261"/>
                </a:lnTo>
                <a:lnTo>
                  <a:pt x="327" y="262"/>
                </a:lnTo>
                <a:lnTo>
                  <a:pt x="322" y="262"/>
                </a:lnTo>
                <a:lnTo>
                  <a:pt x="322" y="262"/>
                </a:lnTo>
                <a:lnTo>
                  <a:pt x="324" y="257"/>
                </a:lnTo>
                <a:lnTo>
                  <a:pt x="327" y="251"/>
                </a:lnTo>
                <a:lnTo>
                  <a:pt x="331" y="246"/>
                </a:lnTo>
                <a:lnTo>
                  <a:pt x="335" y="243"/>
                </a:lnTo>
                <a:lnTo>
                  <a:pt x="339" y="239"/>
                </a:lnTo>
                <a:lnTo>
                  <a:pt x="344" y="237"/>
                </a:lnTo>
                <a:lnTo>
                  <a:pt x="350" y="236"/>
                </a:lnTo>
                <a:lnTo>
                  <a:pt x="355" y="236"/>
                </a:lnTo>
                <a:lnTo>
                  <a:pt x="355" y="236"/>
                </a:lnTo>
                <a:lnTo>
                  <a:pt x="354" y="230"/>
                </a:lnTo>
                <a:lnTo>
                  <a:pt x="352" y="223"/>
                </a:lnTo>
                <a:lnTo>
                  <a:pt x="351" y="217"/>
                </a:lnTo>
                <a:lnTo>
                  <a:pt x="350" y="210"/>
                </a:lnTo>
                <a:lnTo>
                  <a:pt x="350" y="210"/>
                </a:lnTo>
                <a:lnTo>
                  <a:pt x="336" y="212"/>
                </a:lnTo>
                <a:lnTo>
                  <a:pt x="324" y="216"/>
                </a:lnTo>
                <a:lnTo>
                  <a:pt x="313" y="221"/>
                </a:lnTo>
                <a:lnTo>
                  <a:pt x="303" y="227"/>
                </a:lnTo>
                <a:lnTo>
                  <a:pt x="282" y="237"/>
                </a:lnTo>
                <a:lnTo>
                  <a:pt x="273" y="243"/>
                </a:lnTo>
                <a:lnTo>
                  <a:pt x="262" y="245"/>
                </a:lnTo>
                <a:lnTo>
                  <a:pt x="262" y="245"/>
                </a:lnTo>
                <a:lnTo>
                  <a:pt x="264" y="238"/>
                </a:lnTo>
                <a:lnTo>
                  <a:pt x="267" y="233"/>
                </a:lnTo>
                <a:lnTo>
                  <a:pt x="271" y="229"/>
                </a:lnTo>
                <a:lnTo>
                  <a:pt x="275" y="225"/>
                </a:lnTo>
                <a:lnTo>
                  <a:pt x="284" y="217"/>
                </a:lnTo>
                <a:lnTo>
                  <a:pt x="295" y="211"/>
                </a:lnTo>
                <a:lnTo>
                  <a:pt x="319" y="201"/>
                </a:lnTo>
                <a:lnTo>
                  <a:pt x="331" y="196"/>
                </a:lnTo>
                <a:lnTo>
                  <a:pt x="341" y="189"/>
                </a:lnTo>
                <a:lnTo>
                  <a:pt x="341" y="189"/>
                </a:lnTo>
                <a:lnTo>
                  <a:pt x="332" y="171"/>
                </a:lnTo>
                <a:lnTo>
                  <a:pt x="323" y="152"/>
                </a:lnTo>
                <a:lnTo>
                  <a:pt x="308" y="116"/>
                </a:lnTo>
                <a:lnTo>
                  <a:pt x="308" y="116"/>
                </a:lnTo>
                <a:close/>
                <a:moveTo>
                  <a:pt x="1016" y="256"/>
                </a:moveTo>
                <a:lnTo>
                  <a:pt x="1016" y="256"/>
                </a:lnTo>
                <a:lnTo>
                  <a:pt x="1011" y="262"/>
                </a:lnTo>
                <a:lnTo>
                  <a:pt x="1008" y="268"/>
                </a:lnTo>
                <a:lnTo>
                  <a:pt x="1007" y="275"/>
                </a:lnTo>
                <a:lnTo>
                  <a:pt x="1006" y="282"/>
                </a:lnTo>
                <a:lnTo>
                  <a:pt x="1006" y="296"/>
                </a:lnTo>
                <a:lnTo>
                  <a:pt x="1006" y="303"/>
                </a:lnTo>
                <a:lnTo>
                  <a:pt x="1006" y="309"/>
                </a:lnTo>
                <a:lnTo>
                  <a:pt x="1006" y="309"/>
                </a:lnTo>
                <a:lnTo>
                  <a:pt x="1005" y="312"/>
                </a:lnTo>
                <a:lnTo>
                  <a:pt x="1003" y="316"/>
                </a:lnTo>
                <a:lnTo>
                  <a:pt x="1001" y="319"/>
                </a:lnTo>
                <a:lnTo>
                  <a:pt x="1000" y="322"/>
                </a:lnTo>
                <a:lnTo>
                  <a:pt x="1000" y="322"/>
                </a:lnTo>
                <a:lnTo>
                  <a:pt x="995" y="342"/>
                </a:lnTo>
                <a:lnTo>
                  <a:pt x="993" y="359"/>
                </a:lnTo>
                <a:lnTo>
                  <a:pt x="993" y="375"/>
                </a:lnTo>
                <a:lnTo>
                  <a:pt x="995" y="389"/>
                </a:lnTo>
                <a:lnTo>
                  <a:pt x="998" y="403"/>
                </a:lnTo>
                <a:lnTo>
                  <a:pt x="1001" y="418"/>
                </a:lnTo>
                <a:lnTo>
                  <a:pt x="1008" y="448"/>
                </a:lnTo>
                <a:lnTo>
                  <a:pt x="1008" y="448"/>
                </a:lnTo>
                <a:lnTo>
                  <a:pt x="1010" y="448"/>
                </a:lnTo>
                <a:lnTo>
                  <a:pt x="1011" y="449"/>
                </a:lnTo>
                <a:lnTo>
                  <a:pt x="1014" y="451"/>
                </a:lnTo>
                <a:lnTo>
                  <a:pt x="1016" y="454"/>
                </a:lnTo>
                <a:lnTo>
                  <a:pt x="1018" y="455"/>
                </a:lnTo>
                <a:lnTo>
                  <a:pt x="1018" y="455"/>
                </a:lnTo>
                <a:lnTo>
                  <a:pt x="1020" y="443"/>
                </a:lnTo>
                <a:lnTo>
                  <a:pt x="1022" y="431"/>
                </a:lnTo>
                <a:lnTo>
                  <a:pt x="1024" y="427"/>
                </a:lnTo>
                <a:lnTo>
                  <a:pt x="1026" y="423"/>
                </a:lnTo>
                <a:lnTo>
                  <a:pt x="1030" y="418"/>
                </a:lnTo>
                <a:lnTo>
                  <a:pt x="1033" y="415"/>
                </a:lnTo>
                <a:lnTo>
                  <a:pt x="1033" y="415"/>
                </a:lnTo>
                <a:lnTo>
                  <a:pt x="1035" y="420"/>
                </a:lnTo>
                <a:lnTo>
                  <a:pt x="1036" y="426"/>
                </a:lnTo>
                <a:lnTo>
                  <a:pt x="1037" y="430"/>
                </a:lnTo>
                <a:lnTo>
                  <a:pt x="1036" y="435"/>
                </a:lnTo>
                <a:lnTo>
                  <a:pt x="1035" y="446"/>
                </a:lnTo>
                <a:lnTo>
                  <a:pt x="1033" y="457"/>
                </a:lnTo>
                <a:lnTo>
                  <a:pt x="1033" y="457"/>
                </a:lnTo>
                <a:lnTo>
                  <a:pt x="1048" y="457"/>
                </a:lnTo>
                <a:lnTo>
                  <a:pt x="1048" y="457"/>
                </a:lnTo>
                <a:lnTo>
                  <a:pt x="1052" y="448"/>
                </a:lnTo>
                <a:lnTo>
                  <a:pt x="1055" y="440"/>
                </a:lnTo>
                <a:lnTo>
                  <a:pt x="1058" y="430"/>
                </a:lnTo>
                <a:lnTo>
                  <a:pt x="1062" y="422"/>
                </a:lnTo>
                <a:lnTo>
                  <a:pt x="1062" y="422"/>
                </a:lnTo>
                <a:lnTo>
                  <a:pt x="1065" y="426"/>
                </a:lnTo>
                <a:lnTo>
                  <a:pt x="1065" y="431"/>
                </a:lnTo>
                <a:lnTo>
                  <a:pt x="1065" y="437"/>
                </a:lnTo>
                <a:lnTo>
                  <a:pt x="1064" y="442"/>
                </a:lnTo>
                <a:lnTo>
                  <a:pt x="1062" y="453"/>
                </a:lnTo>
                <a:lnTo>
                  <a:pt x="1063" y="457"/>
                </a:lnTo>
                <a:lnTo>
                  <a:pt x="1064" y="459"/>
                </a:lnTo>
                <a:lnTo>
                  <a:pt x="1064" y="459"/>
                </a:lnTo>
                <a:lnTo>
                  <a:pt x="1074" y="455"/>
                </a:lnTo>
                <a:lnTo>
                  <a:pt x="1083" y="449"/>
                </a:lnTo>
                <a:lnTo>
                  <a:pt x="1091" y="442"/>
                </a:lnTo>
                <a:lnTo>
                  <a:pt x="1097" y="432"/>
                </a:lnTo>
                <a:lnTo>
                  <a:pt x="1103" y="422"/>
                </a:lnTo>
                <a:lnTo>
                  <a:pt x="1107" y="410"/>
                </a:lnTo>
                <a:lnTo>
                  <a:pt x="1111" y="398"/>
                </a:lnTo>
                <a:lnTo>
                  <a:pt x="1113" y="384"/>
                </a:lnTo>
                <a:lnTo>
                  <a:pt x="1115" y="370"/>
                </a:lnTo>
                <a:lnTo>
                  <a:pt x="1117" y="356"/>
                </a:lnTo>
                <a:lnTo>
                  <a:pt x="1117" y="327"/>
                </a:lnTo>
                <a:lnTo>
                  <a:pt x="1116" y="299"/>
                </a:lnTo>
                <a:lnTo>
                  <a:pt x="1114" y="274"/>
                </a:lnTo>
                <a:lnTo>
                  <a:pt x="1114" y="274"/>
                </a:lnTo>
                <a:lnTo>
                  <a:pt x="1107" y="273"/>
                </a:lnTo>
                <a:lnTo>
                  <a:pt x="1103" y="271"/>
                </a:lnTo>
                <a:lnTo>
                  <a:pt x="1098" y="269"/>
                </a:lnTo>
                <a:lnTo>
                  <a:pt x="1096" y="269"/>
                </a:lnTo>
                <a:lnTo>
                  <a:pt x="1093" y="269"/>
                </a:lnTo>
                <a:lnTo>
                  <a:pt x="1093" y="269"/>
                </a:lnTo>
                <a:lnTo>
                  <a:pt x="1092" y="278"/>
                </a:lnTo>
                <a:lnTo>
                  <a:pt x="1091" y="286"/>
                </a:lnTo>
                <a:lnTo>
                  <a:pt x="1091" y="301"/>
                </a:lnTo>
                <a:lnTo>
                  <a:pt x="1090" y="307"/>
                </a:lnTo>
                <a:lnTo>
                  <a:pt x="1089" y="313"/>
                </a:lnTo>
                <a:lnTo>
                  <a:pt x="1086" y="320"/>
                </a:lnTo>
                <a:lnTo>
                  <a:pt x="1083" y="324"/>
                </a:lnTo>
                <a:lnTo>
                  <a:pt x="1083" y="324"/>
                </a:lnTo>
                <a:lnTo>
                  <a:pt x="1080" y="321"/>
                </a:lnTo>
                <a:lnTo>
                  <a:pt x="1079" y="318"/>
                </a:lnTo>
                <a:lnTo>
                  <a:pt x="1077" y="309"/>
                </a:lnTo>
                <a:lnTo>
                  <a:pt x="1076" y="299"/>
                </a:lnTo>
                <a:lnTo>
                  <a:pt x="1077" y="290"/>
                </a:lnTo>
                <a:lnTo>
                  <a:pt x="1078" y="272"/>
                </a:lnTo>
                <a:lnTo>
                  <a:pt x="1078" y="265"/>
                </a:lnTo>
                <a:lnTo>
                  <a:pt x="1077" y="260"/>
                </a:lnTo>
                <a:lnTo>
                  <a:pt x="1077" y="260"/>
                </a:lnTo>
                <a:lnTo>
                  <a:pt x="1074" y="267"/>
                </a:lnTo>
                <a:lnTo>
                  <a:pt x="1070" y="276"/>
                </a:lnTo>
                <a:lnTo>
                  <a:pt x="1066" y="295"/>
                </a:lnTo>
                <a:lnTo>
                  <a:pt x="1064" y="316"/>
                </a:lnTo>
                <a:lnTo>
                  <a:pt x="1062" y="335"/>
                </a:lnTo>
                <a:lnTo>
                  <a:pt x="1062" y="335"/>
                </a:lnTo>
                <a:lnTo>
                  <a:pt x="1063" y="341"/>
                </a:lnTo>
                <a:lnTo>
                  <a:pt x="1063" y="349"/>
                </a:lnTo>
                <a:lnTo>
                  <a:pt x="1062" y="351"/>
                </a:lnTo>
                <a:lnTo>
                  <a:pt x="1061" y="354"/>
                </a:lnTo>
                <a:lnTo>
                  <a:pt x="1058" y="355"/>
                </a:lnTo>
                <a:lnTo>
                  <a:pt x="1053" y="355"/>
                </a:lnTo>
                <a:lnTo>
                  <a:pt x="1053" y="355"/>
                </a:lnTo>
                <a:lnTo>
                  <a:pt x="1050" y="351"/>
                </a:lnTo>
                <a:lnTo>
                  <a:pt x="1049" y="345"/>
                </a:lnTo>
                <a:lnTo>
                  <a:pt x="1048" y="339"/>
                </a:lnTo>
                <a:lnTo>
                  <a:pt x="1048" y="333"/>
                </a:lnTo>
                <a:lnTo>
                  <a:pt x="1049" y="320"/>
                </a:lnTo>
                <a:lnTo>
                  <a:pt x="1049" y="307"/>
                </a:lnTo>
                <a:lnTo>
                  <a:pt x="1049" y="307"/>
                </a:lnTo>
                <a:lnTo>
                  <a:pt x="1047" y="310"/>
                </a:lnTo>
                <a:lnTo>
                  <a:pt x="1045" y="313"/>
                </a:lnTo>
                <a:lnTo>
                  <a:pt x="1043" y="322"/>
                </a:lnTo>
                <a:lnTo>
                  <a:pt x="1041" y="333"/>
                </a:lnTo>
                <a:lnTo>
                  <a:pt x="1040" y="342"/>
                </a:lnTo>
                <a:lnTo>
                  <a:pt x="1040" y="352"/>
                </a:lnTo>
                <a:lnTo>
                  <a:pt x="1039" y="360"/>
                </a:lnTo>
                <a:lnTo>
                  <a:pt x="1037" y="365"/>
                </a:lnTo>
                <a:lnTo>
                  <a:pt x="1036" y="368"/>
                </a:lnTo>
                <a:lnTo>
                  <a:pt x="1034" y="370"/>
                </a:lnTo>
                <a:lnTo>
                  <a:pt x="1031" y="372"/>
                </a:lnTo>
                <a:lnTo>
                  <a:pt x="1031" y="372"/>
                </a:lnTo>
                <a:lnTo>
                  <a:pt x="1028" y="369"/>
                </a:lnTo>
                <a:lnTo>
                  <a:pt x="1025" y="366"/>
                </a:lnTo>
                <a:lnTo>
                  <a:pt x="1025" y="362"/>
                </a:lnTo>
                <a:lnTo>
                  <a:pt x="1025" y="357"/>
                </a:lnTo>
                <a:lnTo>
                  <a:pt x="1026" y="348"/>
                </a:lnTo>
                <a:lnTo>
                  <a:pt x="1029" y="339"/>
                </a:lnTo>
                <a:lnTo>
                  <a:pt x="1029" y="339"/>
                </a:lnTo>
                <a:lnTo>
                  <a:pt x="1033" y="294"/>
                </a:lnTo>
                <a:lnTo>
                  <a:pt x="1034" y="273"/>
                </a:lnTo>
                <a:lnTo>
                  <a:pt x="1037" y="256"/>
                </a:lnTo>
                <a:lnTo>
                  <a:pt x="1037" y="256"/>
                </a:lnTo>
                <a:lnTo>
                  <a:pt x="1016" y="256"/>
                </a:lnTo>
                <a:lnTo>
                  <a:pt x="1016" y="256"/>
                </a:lnTo>
                <a:close/>
                <a:moveTo>
                  <a:pt x="1049" y="305"/>
                </a:moveTo>
                <a:lnTo>
                  <a:pt x="1049" y="305"/>
                </a:lnTo>
                <a:lnTo>
                  <a:pt x="1050" y="297"/>
                </a:lnTo>
                <a:lnTo>
                  <a:pt x="1052" y="289"/>
                </a:lnTo>
                <a:lnTo>
                  <a:pt x="1053" y="281"/>
                </a:lnTo>
                <a:lnTo>
                  <a:pt x="1053" y="278"/>
                </a:lnTo>
                <a:lnTo>
                  <a:pt x="1051" y="274"/>
                </a:lnTo>
                <a:lnTo>
                  <a:pt x="1051" y="274"/>
                </a:lnTo>
                <a:lnTo>
                  <a:pt x="1049" y="281"/>
                </a:lnTo>
                <a:lnTo>
                  <a:pt x="1048" y="289"/>
                </a:lnTo>
                <a:lnTo>
                  <a:pt x="1047" y="298"/>
                </a:lnTo>
                <a:lnTo>
                  <a:pt x="1048" y="302"/>
                </a:lnTo>
                <a:lnTo>
                  <a:pt x="1049" y="305"/>
                </a:lnTo>
                <a:lnTo>
                  <a:pt x="1049" y="305"/>
                </a:lnTo>
                <a:close/>
                <a:moveTo>
                  <a:pt x="750" y="439"/>
                </a:moveTo>
                <a:lnTo>
                  <a:pt x="750" y="439"/>
                </a:lnTo>
                <a:lnTo>
                  <a:pt x="752" y="443"/>
                </a:lnTo>
                <a:lnTo>
                  <a:pt x="752" y="445"/>
                </a:lnTo>
                <a:lnTo>
                  <a:pt x="750" y="446"/>
                </a:lnTo>
                <a:lnTo>
                  <a:pt x="746" y="448"/>
                </a:lnTo>
                <a:lnTo>
                  <a:pt x="746" y="448"/>
                </a:lnTo>
                <a:lnTo>
                  <a:pt x="783" y="448"/>
                </a:lnTo>
                <a:lnTo>
                  <a:pt x="802" y="448"/>
                </a:lnTo>
                <a:lnTo>
                  <a:pt x="821" y="448"/>
                </a:lnTo>
                <a:lnTo>
                  <a:pt x="821" y="448"/>
                </a:lnTo>
                <a:lnTo>
                  <a:pt x="819" y="445"/>
                </a:lnTo>
                <a:lnTo>
                  <a:pt x="816" y="442"/>
                </a:lnTo>
                <a:lnTo>
                  <a:pt x="812" y="440"/>
                </a:lnTo>
                <a:lnTo>
                  <a:pt x="809" y="439"/>
                </a:lnTo>
                <a:lnTo>
                  <a:pt x="801" y="438"/>
                </a:lnTo>
                <a:lnTo>
                  <a:pt x="792" y="438"/>
                </a:lnTo>
                <a:lnTo>
                  <a:pt x="772" y="440"/>
                </a:lnTo>
                <a:lnTo>
                  <a:pt x="761" y="440"/>
                </a:lnTo>
                <a:lnTo>
                  <a:pt x="750" y="439"/>
                </a:lnTo>
                <a:lnTo>
                  <a:pt x="750" y="439"/>
                </a:lnTo>
                <a:close/>
                <a:moveTo>
                  <a:pt x="759" y="468"/>
                </a:moveTo>
                <a:lnTo>
                  <a:pt x="759" y="468"/>
                </a:lnTo>
                <a:lnTo>
                  <a:pt x="755" y="487"/>
                </a:lnTo>
                <a:lnTo>
                  <a:pt x="750" y="505"/>
                </a:lnTo>
                <a:lnTo>
                  <a:pt x="741" y="540"/>
                </a:lnTo>
                <a:lnTo>
                  <a:pt x="731" y="572"/>
                </a:lnTo>
                <a:lnTo>
                  <a:pt x="727" y="589"/>
                </a:lnTo>
                <a:lnTo>
                  <a:pt x="723" y="605"/>
                </a:lnTo>
                <a:lnTo>
                  <a:pt x="723" y="605"/>
                </a:lnTo>
                <a:lnTo>
                  <a:pt x="729" y="610"/>
                </a:lnTo>
                <a:lnTo>
                  <a:pt x="734" y="614"/>
                </a:lnTo>
                <a:lnTo>
                  <a:pt x="746" y="623"/>
                </a:lnTo>
                <a:lnTo>
                  <a:pt x="746" y="623"/>
                </a:lnTo>
                <a:lnTo>
                  <a:pt x="766" y="624"/>
                </a:lnTo>
                <a:lnTo>
                  <a:pt x="787" y="624"/>
                </a:lnTo>
                <a:lnTo>
                  <a:pt x="796" y="623"/>
                </a:lnTo>
                <a:lnTo>
                  <a:pt x="805" y="621"/>
                </a:lnTo>
                <a:lnTo>
                  <a:pt x="812" y="617"/>
                </a:lnTo>
                <a:lnTo>
                  <a:pt x="819" y="613"/>
                </a:lnTo>
                <a:lnTo>
                  <a:pt x="819" y="613"/>
                </a:lnTo>
                <a:lnTo>
                  <a:pt x="820" y="595"/>
                </a:lnTo>
                <a:lnTo>
                  <a:pt x="820" y="576"/>
                </a:lnTo>
                <a:lnTo>
                  <a:pt x="819" y="555"/>
                </a:lnTo>
                <a:lnTo>
                  <a:pt x="817" y="535"/>
                </a:lnTo>
                <a:lnTo>
                  <a:pt x="811" y="496"/>
                </a:lnTo>
                <a:lnTo>
                  <a:pt x="806" y="461"/>
                </a:lnTo>
                <a:lnTo>
                  <a:pt x="806" y="461"/>
                </a:lnTo>
                <a:lnTo>
                  <a:pt x="801" y="460"/>
                </a:lnTo>
                <a:lnTo>
                  <a:pt x="794" y="461"/>
                </a:lnTo>
                <a:lnTo>
                  <a:pt x="782" y="462"/>
                </a:lnTo>
                <a:lnTo>
                  <a:pt x="759" y="468"/>
                </a:lnTo>
                <a:lnTo>
                  <a:pt x="759" y="468"/>
                </a:lnTo>
                <a:close/>
                <a:moveTo>
                  <a:pt x="1020" y="479"/>
                </a:moveTo>
                <a:lnTo>
                  <a:pt x="1020" y="479"/>
                </a:lnTo>
                <a:lnTo>
                  <a:pt x="1022" y="483"/>
                </a:lnTo>
                <a:lnTo>
                  <a:pt x="1024" y="485"/>
                </a:lnTo>
                <a:lnTo>
                  <a:pt x="1032" y="489"/>
                </a:lnTo>
                <a:lnTo>
                  <a:pt x="1039" y="491"/>
                </a:lnTo>
                <a:lnTo>
                  <a:pt x="1048" y="492"/>
                </a:lnTo>
                <a:lnTo>
                  <a:pt x="1058" y="492"/>
                </a:lnTo>
                <a:lnTo>
                  <a:pt x="1066" y="491"/>
                </a:lnTo>
                <a:lnTo>
                  <a:pt x="1074" y="490"/>
                </a:lnTo>
                <a:lnTo>
                  <a:pt x="1079" y="488"/>
                </a:lnTo>
                <a:lnTo>
                  <a:pt x="1079" y="488"/>
                </a:lnTo>
                <a:lnTo>
                  <a:pt x="1077" y="485"/>
                </a:lnTo>
                <a:lnTo>
                  <a:pt x="1074" y="483"/>
                </a:lnTo>
                <a:lnTo>
                  <a:pt x="1068" y="478"/>
                </a:lnTo>
                <a:lnTo>
                  <a:pt x="1061" y="476"/>
                </a:lnTo>
                <a:lnTo>
                  <a:pt x="1053" y="476"/>
                </a:lnTo>
                <a:lnTo>
                  <a:pt x="1045" y="476"/>
                </a:lnTo>
                <a:lnTo>
                  <a:pt x="1036" y="477"/>
                </a:lnTo>
                <a:lnTo>
                  <a:pt x="1020" y="479"/>
                </a:lnTo>
                <a:lnTo>
                  <a:pt x="1020" y="479"/>
                </a:lnTo>
                <a:close/>
                <a:moveTo>
                  <a:pt x="960" y="660"/>
                </a:moveTo>
                <a:lnTo>
                  <a:pt x="960" y="660"/>
                </a:lnTo>
                <a:lnTo>
                  <a:pt x="963" y="665"/>
                </a:lnTo>
                <a:lnTo>
                  <a:pt x="967" y="668"/>
                </a:lnTo>
                <a:lnTo>
                  <a:pt x="971" y="670"/>
                </a:lnTo>
                <a:lnTo>
                  <a:pt x="975" y="673"/>
                </a:lnTo>
                <a:lnTo>
                  <a:pt x="975" y="673"/>
                </a:lnTo>
                <a:lnTo>
                  <a:pt x="979" y="663"/>
                </a:lnTo>
                <a:lnTo>
                  <a:pt x="985" y="653"/>
                </a:lnTo>
                <a:lnTo>
                  <a:pt x="988" y="649"/>
                </a:lnTo>
                <a:lnTo>
                  <a:pt x="991" y="644"/>
                </a:lnTo>
                <a:lnTo>
                  <a:pt x="995" y="642"/>
                </a:lnTo>
                <a:lnTo>
                  <a:pt x="1000" y="642"/>
                </a:lnTo>
                <a:lnTo>
                  <a:pt x="1000" y="642"/>
                </a:lnTo>
                <a:lnTo>
                  <a:pt x="1003" y="646"/>
                </a:lnTo>
                <a:lnTo>
                  <a:pt x="1005" y="652"/>
                </a:lnTo>
                <a:lnTo>
                  <a:pt x="1008" y="663"/>
                </a:lnTo>
                <a:lnTo>
                  <a:pt x="1010" y="676"/>
                </a:lnTo>
                <a:lnTo>
                  <a:pt x="1011" y="683"/>
                </a:lnTo>
                <a:lnTo>
                  <a:pt x="1015" y="688"/>
                </a:lnTo>
                <a:lnTo>
                  <a:pt x="1015" y="688"/>
                </a:lnTo>
                <a:lnTo>
                  <a:pt x="1025" y="687"/>
                </a:lnTo>
                <a:lnTo>
                  <a:pt x="1034" y="686"/>
                </a:lnTo>
                <a:lnTo>
                  <a:pt x="1043" y="686"/>
                </a:lnTo>
                <a:lnTo>
                  <a:pt x="1051" y="684"/>
                </a:lnTo>
                <a:lnTo>
                  <a:pt x="1051" y="684"/>
                </a:lnTo>
                <a:lnTo>
                  <a:pt x="1054" y="661"/>
                </a:lnTo>
                <a:lnTo>
                  <a:pt x="1056" y="639"/>
                </a:lnTo>
                <a:lnTo>
                  <a:pt x="1059" y="595"/>
                </a:lnTo>
                <a:lnTo>
                  <a:pt x="1061" y="551"/>
                </a:lnTo>
                <a:lnTo>
                  <a:pt x="1062" y="509"/>
                </a:lnTo>
                <a:lnTo>
                  <a:pt x="1062" y="509"/>
                </a:lnTo>
                <a:lnTo>
                  <a:pt x="1051" y="507"/>
                </a:lnTo>
                <a:lnTo>
                  <a:pt x="1038" y="506"/>
                </a:lnTo>
                <a:lnTo>
                  <a:pt x="1025" y="504"/>
                </a:lnTo>
                <a:lnTo>
                  <a:pt x="1019" y="503"/>
                </a:lnTo>
                <a:lnTo>
                  <a:pt x="1015" y="501"/>
                </a:lnTo>
                <a:lnTo>
                  <a:pt x="1015" y="501"/>
                </a:lnTo>
                <a:lnTo>
                  <a:pt x="1000" y="540"/>
                </a:lnTo>
                <a:lnTo>
                  <a:pt x="985" y="581"/>
                </a:lnTo>
                <a:lnTo>
                  <a:pt x="971" y="621"/>
                </a:lnTo>
                <a:lnTo>
                  <a:pt x="965" y="641"/>
                </a:lnTo>
                <a:lnTo>
                  <a:pt x="960" y="660"/>
                </a:lnTo>
                <a:lnTo>
                  <a:pt x="960" y="660"/>
                </a:lnTo>
                <a:close/>
                <a:moveTo>
                  <a:pt x="439" y="514"/>
                </a:moveTo>
                <a:lnTo>
                  <a:pt x="439" y="514"/>
                </a:lnTo>
                <a:lnTo>
                  <a:pt x="443" y="514"/>
                </a:lnTo>
                <a:lnTo>
                  <a:pt x="447" y="515"/>
                </a:lnTo>
                <a:lnTo>
                  <a:pt x="452" y="516"/>
                </a:lnTo>
                <a:lnTo>
                  <a:pt x="457" y="515"/>
                </a:lnTo>
                <a:lnTo>
                  <a:pt x="457" y="515"/>
                </a:lnTo>
                <a:lnTo>
                  <a:pt x="457" y="510"/>
                </a:lnTo>
                <a:lnTo>
                  <a:pt x="457" y="506"/>
                </a:lnTo>
                <a:lnTo>
                  <a:pt x="455" y="504"/>
                </a:lnTo>
                <a:lnTo>
                  <a:pt x="454" y="503"/>
                </a:lnTo>
                <a:lnTo>
                  <a:pt x="452" y="503"/>
                </a:lnTo>
                <a:lnTo>
                  <a:pt x="452" y="503"/>
                </a:lnTo>
                <a:lnTo>
                  <a:pt x="448" y="505"/>
                </a:lnTo>
                <a:lnTo>
                  <a:pt x="444" y="507"/>
                </a:lnTo>
                <a:lnTo>
                  <a:pt x="441" y="509"/>
                </a:lnTo>
                <a:lnTo>
                  <a:pt x="440" y="511"/>
                </a:lnTo>
                <a:lnTo>
                  <a:pt x="439" y="514"/>
                </a:lnTo>
                <a:lnTo>
                  <a:pt x="439" y="514"/>
                </a:lnTo>
                <a:close/>
                <a:moveTo>
                  <a:pt x="499" y="1095"/>
                </a:moveTo>
                <a:lnTo>
                  <a:pt x="499" y="1095"/>
                </a:lnTo>
                <a:lnTo>
                  <a:pt x="495" y="1095"/>
                </a:lnTo>
                <a:lnTo>
                  <a:pt x="495" y="1094"/>
                </a:lnTo>
                <a:lnTo>
                  <a:pt x="494" y="1093"/>
                </a:lnTo>
                <a:lnTo>
                  <a:pt x="495" y="1091"/>
                </a:lnTo>
                <a:lnTo>
                  <a:pt x="496" y="1089"/>
                </a:lnTo>
                <a:lnTo>
                  <a:pt x="496" y="1089"/>
                </a:lnTo>
                <a:lnTo>
                  <a:pt x="499" y="1088"/>
                </a:lnTo>
                <a:lnTo>
                  <a:pt x="496" y="1088"/>
                </a:lnTo>
                <a:lnTo>
                  <a:pt x="495" y="1088"/>
                </a:lnTo>
                <a:lnTo>
                  <a:pt x="495" y="1086"/>
                </a:lnTo>
                <a:lnTo>
                  <a:pt x="496" y="1084"/>
                </a:lnTo>
                <a:lnTo>
                  <a:pt x="496" y="1084"/>
                </a:lnTo>
                <a:lnTo>
                  <a:pt x="507" y="1080"/>
                </a:lnTo>
                <a:lnTo>
                  <a:pt x="516" y="1075"/>
                </a:lnTo>
                <a:lnTo>
                  <a:pt x="523" y="1069"/>
                </a:lnTo>
                <a:lnTo>
                  <a:pt x="531" y="1063"/>
                </a:lnTo>
                <a:lnTo>
                  <a:pt x="544" y="1049"/>
                </a:lnTo>
                <a:lnTo>
                  <a:pt x="558" y="1035"/>
                </a:lnTo>
                <a:lnTo>
                  <a:pt x="558" y="1035"/>
                </a:lnTo>
                <a:lnTo>
                  <a:pt x="563" y="1031"/>
                </a:lnTo>
                <a:lnTo>
                  <a:pt x="569" y="1026"/>
                </a:lnTo>
                <a:lnTo>
                  <a:pt x="577" y="1023"/>
                </a:lnTo>
                <a:lnTo>
                  <a:pt x="582" y="1018"/>
                </a:lnTo>
                <a:lnTo>
                  <a:pt x="582" y="1018"/>
                </a:lnTo>
                <a:lnTo>
                  <a:pt x="586" y="1013"/>
                </a:lnTo>
                <a:lnTo>
                  <a:pt x="591" y="1005"/>
                </a:lnTo>
                <a:lnTo>
                  <a:pt x="598" y="991"/>
                </a:lnTo>
                <a:lnTo>
                  <a:pt x="598" y="991"/>
                </a:lnTo>
                <a:lnTo>
                  <a:pt x="604" y="982"/>
                </a:lnTo>
                <a:lnTo>
                  <a:pt x="608" y="971"/>
                </a:lnTo>
                <a:lnTo>
                  <a:pt x="611" y="960"/>
                </a:lnTo>
                <a:lnTo>
                  <a:pt x="613" y="949"/>
                </a:lnTo>
                <a:lnTo>
                  <a:pt x="616" y="927"/>
                </a:lnTo>
                <a:lnTo>
                  <a:pt x="617" y="905"/>
                </a:lnTo>
                <a:lnTo>
                  <a:pt x="617" y="905"/>
                </a:lnTo>
                <a:lnTo>
                  <a:pt x="616" y="878"/>
                </a:lnTo>
                <a:lnTo>
                  <a:pt x="614" y="850"/>
                </a:lnTo>
                <a:lnTo>
                  <a:pt x="611" y="821"/>
                </a:lnTo>
                <a:lnTo>
                  <a:pt x="607" y="792"/>
                </a:lnTo>
                <a:lnTo>
                  <a:pt x="600" y="763"/>
                </a:lnTo>
                <a:lnTo>
                  <a:pt x="594" y="736"/>
                </a:lnTo>
                <a:lnTo>
                  <a:pt x="585" y="711"/>
                </a:lnTo>
                <a:lnTo>
                  <a:pt x="576" y="688"/>
                </a:lnTo>
                <a:lnTo>
                  <a:pt x="576" y="688"/>
                </a:lnTo>
                <a:lnTo>
                  <a:pt x="571" y="671"/>
                </a:lnTo>
                <a:lnTo>
                  <a:pt x="566" y="656"/>
                </a:lnTo>
                <a:lnTo>
                  <a:pt x="560" y="642"/>
                </a:lnTo>
                <a:lnTo>
                  <a:pt x="552" y="629"/>
                </a:lnTo>
                <a:lnTo>
                  <a:pt x="537" y="604"/>
                </a:lnTo>
                <a:lnTo>
                  <a:pt x="530" y="590"/>
                </a:lnTo>
                <a:lnTo>
                  <a:pt x="524" y="576"/>
                </a:lnTo>
                <a:lnTo>
                  <a:pt x="524" y="576"/>
                </a:lnTo>
                <a:lnTo>
                  <a:pt x="500" y="559"/>
                </a:lnTo>
                <a:lnTo>
                  <a:pt x="487" y="549"/>
                </a:lnTo>
                <a:lnTo>
                  <a:pt x="473" y="540"/>
                </a:lnTo>
                <a:lnTo>
                  <a:pt x="459" y="533"/>
                </a:lnTo>
                <a:lnTo>
                  <a:pt x="452" y="531"/>
                </a:lnTo>
                <a:lnTo>
                  <a:pt x="443" y="529"/>
                </a:lnTo>
                <a:lnTo>
                  <a:pt x="435" y="526"/>
                </a:lnTo>
                <a:lnTo>
                  <a:pt x="427" y="526"/>
                </a:lnTo>
                <a:lnTo>
                  <a:pt x="418" y="526"/>
                </a:lnTo>
                <a:lnTo>
                  <a:pt x="410" y="528"/>
                </a:lnTo>
                <a:lnTo>
                  <a:pt x="410" y="528"/>
                </a:lnTo>
                <a:lnTo>
                  <a:pt x="402" y="530"/>
                </a:lnTo>
                <a:lnTo>
                  <a:pt x="396" y="533"/>
                </a:lnTo>
                <a:lnTo>
                  <a:pt x="389" y="537"/>
                </a:lnTo>
                <a:lnTo>
                  <a:pt x="384" y="541"/>
                </a:lnTo>
                <a:lnTo>
                  <a:pt x="372" y="550"/>
                </a:lnTo>
                <a:lnTo>
                  <a:pt x="366" y="554"/>
                </a:lnTo>
                <a:lnTo>
                  <a:pt x="357" y="556"/>
                </a:lnTo>
                <a:lnTo>
                  <a:pt x="357" y="556"/>
                </a:lnTo>
                <a:lnTo>
                  <a:pt x="343" y="571"/>
                </a:lnTo>
                <a:lnTo>
                  <a:pt x="329" y="587"/>
                </a:lnTo>
                <a:lnTo>
                  <a:pt x="318" y="604"/>
                </a:lnTo>
                <a:lnTo>
                  <a:pt x="308" y="620"/>
                </a:lnTo>
                <a:lnTo>
                  <a:pt x="299" y="638"/>
                </a:lnTo>
                <a:lnTo>
                  <a:pt x="293" y="656"/>
                </a:lnTo>
                <a:lnTo>
                  <a:pt x="289" y="676"/>
                </a:lnTo>
                <a:lnTo>
                  <a:pt x="288" y="687"/>
                </a:lnTo>
                <a:lnTo>
                  <a:pt x="287" y="698"/>
                </a:lnTo>
                <a:lnTo>
                  <a:pt x="287" y="698"/>
                </a:lnTo>
                <a:lnTo>
                  <a:pt x="287" y="712"/>
                </a:lnTo>
                <a:lnTo>
                  <a:pt x="288" y="726"/>
                </a:lnTo>
                <a:lnTo>
                  <a:pt x="290" y="741"/>
                </a:lnTo>
                <a:lnTo>
                  <a:pt x="292" y="756"/>
                </a:lnTo>
                <a:lnTo>
                  <a:pt x="298" y="786"/>
                </a:lnTo>
                <a:lnTo>
                  <a:pt x="306" y="814"/>
                </a:lnTo>
                <a:lnTo>
                  <a:pt x="306" y="814"/>
                </a:lnTo>
                <a:lnTo>
                  <a:pt x="317" y="852"/>
                </a:lnTo>
                <a:lnTo>
                  <a:pt x="328" y="888"/>
                </a:lnTo>
                <a:lnTo>
                  <a:pt x="352" y="956"/>
                </a:lnTo>
                <a:lnTo>
                  <a:pt x="352" y="956"/>
                </a:lnTo>
                <a:lnTo>
                  <a:pt x="359" y="983"/>
                </a:lnTo>
                <a:lnTo>
                  <a:pt x="359" y="983"/>
                </a:lnTo>
                <a:lnTo>
                  <a:pt x="367" y="1008"/>
                </a:lnTo>
                <a:lnTo>
                  <a:pt x="376" y="1034"/>
                </a:lnTo>
                <a:lnTo>
                  <a:pt x="384" y="1059"/>
                </a:lnTo>
                <a:lnTo>
                  <a:pt x="394" y="1083"/>
                </a:lnTo>
                <a:lnTo>
                  <a:pt x="414" y="1132"/>
                </a:lnTo>
                <a:lnTo>
                  <a:pt x="434" y="1180"/>
                </a:lnTo>
                <a:lnTo>
                  <a:pt x="434" y="1180"/>
                </a:lnTo>
                <a:lnTo>
                  <a:pt x="435" y="1186"/>
                </a:lnTo>
                <a:lnTo>
                  <a:pt x="437" y="1191"/>
                </a:lnTo>
                <a:lnTo>
                  <a:pt x="439" y="1197"/>
                </a:lnTo>
                <a:lnTo>
                  <a:pt x="439" y="1203"/>
                </a:lnTo>
                <a:lnTo>
                  <a:pt x="439" y="1203"/>
                </a:lnTo>
                <a:lnTo>
                  <a:pt x="440" y="1205"/>
                </a:lnTo>
                <a:lnTo>
                  <a:pt x="443" y="1206"/>
                </a:lnTo>
                <a:lnTo>
                  <a:pt x="445" y="1207"/>
                </a:lnTo>
                <a:lnTo>
                  <a:pt x="447" y="1210"/>
                </a:lnTo>
                <a:lnTo>
                  <a:pt x="447" y="1210"/>
                </a:lnTo>
                <a:lnTo>
                  <a:pt x="455" y="1243"/>
                </a:lnTo>
                <a:lnTo>
                  <a:pt x="459" y="1259"/>
                </a:lnTo>
                <a:lnTo>
                  <a:pt x="464" y="1274"/>
                </a:lnTo>
                <a:lnTo>
                  <a:pt x="470" y="1289"/>
                </a:lnTo>
                <a:lnTo>
                  <a:pt x="477" y="1303"/>
                </a:lnTo>
                <a:lnTo>
                  <a:pt x="485" y="1314"/>
                </a:lnTo>
                <a:lnTo>
                  <a:pt x="494" y="1325"/>
                </a:lnTo>
                <a:lnTo>
                  <a:pt x="494" y="1325"/>
                </a:lnTo>
                <a:lnTo>
                  <a:pt x="498" y="1323"/>
                </a:lnTo>
                <a:lnTo>
                  <a:pt x="501" y="1322"/>
                </a:lnTo>
                <a:lnTo>
                  <a:pt x="508" y="1320"/>
                </a:lnTo>
                <a:lnTo>
                  <a:pt x="518" y="1319"/>
                </a:lnTo>
                <a:lnTo>
                  <a:pt x="528" y="1317"/>
                </a:lnTo>
                <a:lnTo>
                  <a:pt x="528" y="1317"/>
                </a:lnTo>
                <a:lnTo>
                  <a:pt x="524" y="1304"/>
                </a:lnTo>
                <a:lnTo>
                  <a:pt x="520" y="1290"/>
                </a:lnTo>
                <a:lnTo>
                  <a:pt x="510" y="1263"/>
                </a:lnTo>
                <a:lnTo>
                  <a:pt x="500" y="1234"/>
                </a:lnTo>
                <a:lnTo>
                  <a:pt x="491" y="1206"/>
                </a:lnTo>
                <a:lnTo>
                  <a:pt x="488" y="1192"/>
                </a:lnTo>
                <a:lnTo>
                  <a:pt x="485" y="1179"/>
                </a:lnTo>
                <a:lnTo>
                  <a:pt x="484" y="1165"/>
                </a:lnTo>
                <a:lnTo>
                  <a:pt x="483" y="1150"/>
                </a:lnTo>
                <a:lnTo>
                  <a:pt x="485" y="1136"/>
                </a:lnTo>
                <a:lnTo>
                  <a:pt x="487" y="1122"/>
                </a:lnTo>
                <a:lnTo>
                  <a:pt x="492" y="1109"/>
                </a:lnTo>
                <a:lnTo>
                  <a:pt x="499" y="1095"/>
                </a:lnTo>
                <a:lnTo>
                  <a:pt x="499" y="1095"/>
                </a:lnTo>
                <a:close/>
                <a:moveTo>
                  <a:pt x="721" y="615"/>
                </a:moveTo>
                <a:lnTo>
                  <a:pt x="721" y="615"/>
                </a:lnTo>
                <a:lnTo>
                  <a:pt x="713" y="625"/>
                </a:lnTo>
                <a:lnTo>
                  <a:pt x="710" y="629"/>
                </a:lnTo>
                <a:lnTo>
                  <a:pt x="706" y="636"/>
                </a:lnTo>
                <a:lnTo>
                  <a:pt x="706" y="636"/>
                </a:lnTo>
                <a:lnTo>
                  <a:pt x="707" y="639"/>
                </a:lnTo>
                <a:lnTo>
                  <a:pt x="708" y="640"/>
                </a:lnTo>
                <a:lnTo>
                  <a:pt x="712" y="643"/>
                </a:lnTo>
                <a:lnTo>
                  <a:pt x="715" y="646"/>
                </a:lnTo>
                <a:lnTo>
                  <a:pt x="716" y="649"/>
                </a:lnTo>
                <a:lnTo>
                  <a:pt x="717" y="651"/>
                </a:lnTo>
                <a:lnTo>
                  <a:pt x="717" y="651"/>
                </a:lnTo>
                <a:lnTo>
                  <a:pt x="748" y="654"/>
                </a:lnTo>
                <a:lnTo>
                  <a:pt x="765" y="655"/>
                </a:lnTo>
                <a:lnTo>
                  <a:pt x="781" y="656"/>
                </a:lnTo>
                <a:lnTo>
                  <a:pt x="796" y="655"/>
                </a:lnTo>
                <a:lnTo>
                  <a:pt x="804" y="654"/>
                </a:lnTo>
                <a:lnTo>
                  <a:pt x="810" y="653"/>
                </a:lnTo>
                <a:lnTo>
                  <a:pt x="817" y="650"/>
                </a:lnTo>
                <a:lnTo>
                  <a:pt x="823" y="646"/>
                </a:lnTo>
                <a:lnTo>
                  <a:pt x="828" y="643"/>
                </a:lnTo>
                <a:lnTo>
                  <a:pt x="834" y="638"/>
                </a:lnTo>
                <a:lnTo>
                  <a:pt x="834" y="638"/>
                </a:lnTo>
                <a:lnTo>
                  <a:pt x="819" y="636"/>
                </a:lnTo>
                <a:lnTo>
                  <a:pt x="803" y="636"/>
                </a:lnTo>
                <a:lnTo>
                  <a:pt x="773" y="636"/>
                </a:lnTo>
                <a:lnTo>
                  <a:pt x="758" y="635"/>
                </a:lnTo>
                <a:lnTo>
                  <a:pt x="751" y="634"/>
                </a:lnTo>
                <a:lnTo>
                  <a:pt x="744" y="631"/>
                </a:lnTo>
                <a:lnTo>
                  <a:pt x="737" y="629"/>
                </a:lnTo>
                <a:lnTo>
                  <a:pt x="732" y="625"/>
                </a:lnTo>
                <a:lnTo>
                  <a:pt x="727" y="621"/>
                </a:lnTo>
                <a:lnTo>
                  <a:pt x="721" y="615"/>
                </a:lnTo>
                <a:lnTo>
                  <a:pt x="721" y="615"/>
                </a:lnTo>
                <a:close/>
                <a:moveTo>
                  <a:pt x="434" y="1252"/>
                </a:moveTo>
                <a:lnTo>
                  <a:pt x="434" y="1252"/>
                </a:lnTo>
                <a:lnTo>
                  <a:pt x="432" y="1236"/>
                </a:lnTo>
                <a:lnTo>
                  <a:pt x="429" y="1221"/>
                </a:lnTo>
                <a:lnTo>
                  <a:pt x="425" y="1206"/>
                </a:lnTo>
                <a:lnTo>
                  <a:pt x="419" y="1191"/>
                </a:lnTo>
                <a:lnTo>
                  <a:pt x="409" y="1164"/>
                </a:lnTo>
                <a:lnTo>
                  <a:pt x="397" y="1136"/>
                </a:lnTo>
                <a:lnTo>
                  <a:pt x="384" y="1108"/>
                </a:lnTo>
                <a:lnTo>
                  <a:pt x="372" y="1080"/>
                </a:lnTo>
                <a:lnTo>
                  <a:pt x="367" y="1066"/>
                </a:lnTo>
                <a:lnTo>
                  <a:pt x="363" y="1051"/>
                </a:lnTo>
                <a:lnTo>
                  <a:pt x="358" y="1036"/>
                </a:lnTo>
                <a:lnTo>
                  <a:pt x="355" y="1020"/>
                </a:lnTo>
                <a:lnTo>
                  <a:pt x="355" y="1020"/>
                </a:lnTo>
                <a:lnTo>
                  <a:pt x="350" y="1009"/>
                </a:lnTo>
                <a:lnTo>
                  <a:pt x="344" y="999"/>
                </a:lnTo>
                <a:lnTo>
                  <a:pt x="341" y="985"/>
                </a:lnTo>
                <a:lnTo>
                  <a:pt x="339" y="970"/>
                </a:lnTo>
                <a:lnTo>
                  <a:pt x="339" y="970"/>
                </a:lnTo>
                <a:lnTo>
                  <a:pt x="319" y="918"/>
                </a:lnTo>
                <a:lnTo>
                  <a:pt x="309" y="893"/>
                </a:lnTo>
                <a:lnTo>
                  <a:pt x="301" y="866"/>
                </a:lnTo>
                <a:lnTo>
                  <a:pt x="292" y="838"/>
                </a:lnTo>
                <a:lnTo>
                  <a:pt x="286" y="809"/>
                </a:lnTo>
                <a:lnTo>
                  <a:pt x="280" y="778"/>
                </a:lnTo>
                <a:lnTo>
                  <a:pt x="277" y="746"/>
                </a:lnTo>
                <a:lnTo>
                  <a:pt x="277" y="746"/>
                </a:lnTo>
                <a:lnTo>
                  <a:pt x="270" y="740"/>
                </a:lnTo>
                <a:lnTo>
                  <a:pt x="263" y="732"/>
                </a:lnTo>
                <a:lnTo>
                  <a:pt x="257" y="723"/>
                </a:lnTo>
                <a:lnTo>
                  <a:pt x="251" y="715"/>
                </a:lnTo>
                <a:lnTo>
                  <a:pt x="242" y="697"/>
                </a:lnTo>
                <a:lnTo>
                  <a:pt x="236" y="688"/>
                </a:lnTo>
                <a:lnTo>
                  <a:pt x="231" y="680"/>
                </a:lnTo>
                <a:lnTo>
                  <a:pt x="231" y="680"/>
                </a:lnTo>
                <a:lnTo>
                  <a:pt x="219" y="668"/>
                </a:lnTo>
                <a:lnTo>
                  <a:pt x="205" y="657"/>
                </a:lnTo>
                <a:lnTo>
                  <a:pt x="191" y="649"/>
                </a:lnTo>
                <a:lnTo>
                  <a:pt x="175" y="642"/>
                </a:lnTo>
                <a:lnTo>
                  <a:pt x="167" y="640"/>
                </a:lnTo>
                <a:lnTo>
                  <a:pt x="158" y="638"/>
                </a:lnTo>
                <a:lnTo>
                  <a:pt x="150" y="637"/>
                </a:lnTo>
                <a:lnTo>
                  <a:pt x="141" y="637"/>
                </a:lnTo>
                <a:lnTo>
                  <a:pt x="131" y="637"/>
                </a:lnTo>
                <a:lnTo>
                  <a:pt x="122" y="638"/>
                </a:lnTo>
                <a:lnTo>
                  <a:pt x="112" y="639"/>
                </a:lnTo>
                <a:lnTo>
                  <a:pt x="102" y="642"/>
                </a:lnTo>
                <a:lnTo>
                  <a:pt x="102" y="642"/>
                </a:lnTo>
                <a:lnTo>
                  <a:pt x="93" y="646"/>
                </a:lnTo>
                <a:lnTo>
                  <a:pt x="83" y="651"/>
                </a:lnTo>
                <a:lnTo>
                  <a:pt x="76" y="656"/>
                </a:lnTo>
                <a:lnTo>
                  <a:pt x="67" y="661"/>
                </a:lnTo>
                <a:lnTo>
                  <a:pt x="61" y="668"/>
                </a:lnTo>
                <a:lnTo>
                  <a:pt x="54" y="674"/>
                </a:lnTo>
                <a:lnTo>
                  <a:pt x="48" y="682"/>
                </a:lnTo>
                <a:lnTo>
                  <a:pt x="43" y="689"/>
                </a:lnTo>
                <a:lnTo>
                  <a:pt x="37" y="698"/>
                </a:lnTo>
                <a:lnTo>
                  <a:pt x="33" y="706"/>
                </a:lnTo>
                <a:lnTo>
                  <a:pt x="25" y="725"/>
                </a:lnTo>
                <a:lnTo>
                  <a:pt x="20" y="744"/>
                </a:lnTo>
                <a:lnTo>
                  <a:pt x="16" y="764"/>
                </a:lnTo>
                <a:lnTo>
                  <a:pt x="14" y="786"/>
                </a:lnTo>
                <a:lnTo>
                  <a:pt x="13" y="808"/>
                </a:lnTo>
                <a:lnTo>
                  <a:pt x="13" y="832"/>
                </a:lnTo>
                <a:lnTo>
                  <a:pt x="14" y="854"/>
                </a:lnTo>
                <a:lnTo>
                  <a:pt x="16" y="878"/>
                </a:lnTo>
                <a:lnTo>
                  <a:pt x="19" y="901"/>
                </a:lnTo>
                <a:lnTo>
                  <a:pt x="28" y="947"/>
                </a:lnTo>
                <a:lnTo>
                  <a:pt x="28" y="947"/>
                </a:lnTo>
                <a:lnTo>
                  <a:pt x="31" y="960"/>
                </a:lnTo>
                <a:lnTo>
                  <a:pt x="35" y="974"/>
                </a:lnTo>
                <a:lnTo>
                  <a:pt x="44" y="1002"/>
                </a:lnTo>
                <a:lnTo>
                  <a:pt x="44" y="1002"/>
                </a:lnTo>
                <a:lnTo>
                  <a:pt x="49" y="1014"/>
                </a:lnTo>
                <a:lnTo>
                  <a:pt x="54" y="1026"/>
                </a:lnTo>
                <a:lnTo>
                  <a:pt x="60" y="1038"/>
                </a:lnTo>
                <a:lnTo>
                  <a:pt x="67" y="1049"/>
                </a:lnTo>
                <a:lnTo>
                  <a:pt x="75" y="1061"/>
                </a:lnTo>
                <a:lnTo>
                  <a:pt x="82" y="1071"/>
                </a:lnTo>
                <a:lnTo>
                  <a:pt x="91" y="1081"/>
                </a:lnTo>
                <a:lnTo>
                  <a:pt x="99" y="1091"/>
                </a:lnTo>
                <a:lnTo>
                  <a:pt x="109" y="1099"/>
                </a:lnTo>
                <a:lnTo>
                  <a:pt x="120" y="1108"/>
                </a:lnTo>
                <a:lnTo>
                  <a:pt x="130" y="1116"/>
                </a:lnTo>
                <a:lnTo>
                  <a:pt x="141" y="1124"/>
                </a:lnTo>
                <a:lnTo>
                  <a:pt x="153" y="1130"/>
                </a:lnTo>
                <a:lnTo>
                  <a:pt x="165" y="1137"/>
                </a:lnTo>
                <a:lnTo>
                  <a:pt x="176" y="1142"/>
                </a:lnTo>
                <a:lnTo>
                  <a:pt x="189" y="1146"/>
                </a:lnTo>
                <a:lnTo>
                  <a:pt x="189" y="1146"/>
                </a:lnTo>
                <a:lnTo>
                  <a:pt x="196" y="1143"/>
                </a:lnTo>
                <a:lnTo>
                  <a:pt x="203" y="1140"/>
                </a:lnTo>
                <a:lnTo>
                  <a:pt x="210" y="1138"/>
                </a:lnTo>
                <a:lnTo>
                  <a:pt x="217" y="1136"/>
                </a:lnTo>
                <a:lnTo>
                  <a:pt x="232" y="1135"/>
                </a:lnTo>
                <a:lnTo>
                  <a:pt x="247" y="1135"/>
                </a:lnTo>
                <a:lnTo>
                  <a:pt x="262" y="1136"/>
                </a:lnTo>
                <a:lnTo>
                  <a:pt x="279" y="1138"/>
                </a:lnTo>
                <a:lnTo>
                  <a:pt x="312" y="1142"/>
                </a:lnTo>
                <a:lnTo>
                  <a:pt x="312" y="1142"/>
                </a:lnTo>
                <a:lnTo>
                  <a:pt x="324" y="1152"/>
                </a:lnTo>
                <a:lnTo>
                  <a:pt x="336" y="1162"/>
                </a:lnTo>
                <a:lnTo>
                  <a:pt x="348" y="1173"/>
                </a:lnTo>
                <a:lnTo>
                  <a:pt x="358" y="1185"/>
                </a:lnTo>
                <a:lnTo>
                  <a:pt x="368" y="1197"/>
                </a:lnTo>
                <a:lnTo>
                  <a:pt x="378" y="1210"/>
                </a:lnTo>
                <a:lnTo>
                  <a:pt x="395" y="1236"/>
                </a:lnTo>
                <a:lnTo>
                  <a:pt x="395" y="1236"/>
                </a:lnTo>
                <a:lnTo>
                  <a:pt x="397" y="1244"/>
                </a:lnTo>
                <a:lnTo>
                  <a:pt x="399" y="1252"/>
                </a:lnTo>
                <a:lnTo>
                  <a:pt x="402" y="1261"/>
                </a:lnTo>
                <a:lnTo>
                  <a:pt x="407" y="1268"/>
                </a:lnTo>
                <a:lnTo>
                  <a:pt x="424" y="1301"/>
                </a:lnTo>
                <a:lnTo>
                  <a:pt x="424" y="1301"/>
                </a:lnTo>
                <a:lnTo>
                  <a:pt x="422" y="1306"/>
                </a:lnTo>
                <a:lnTo>
                  <a:pt x="420" y="1312"/>
                </a:lnTo>
                <a:lnTo>
                  <a:pt x="422" y="1319"/>
                </a:lnTo>
                <a:lnTo>
                  <a:pt x="425" y="1324"/>
                </a:lnTo>
                <a:lnTo>
                  <a:pt x="428" y="1331"/>
                </a:lnTo>
                <a:lnTo>
                  <a:pt x="431" y="1336"/>
                </a:lnTo>
                <a:lnTo>
                  <a:pt x="439" y="1344"/>
                </a:lnTo>
                <a:lnTo>
                  <a:pt x="439" y="1344"/>
                </a:lnTo>
                <a:lnTo>
                  <a:pt x="442" y="1342"/>
                </a:lnTo>
                <a:lnTo>
                  <a:pt x="446" y="1340"/>
                </a:lnTo>
                <a:lnTo>
                  <a:pt x="454" y="1338"/>
                </a:lnTo>
                <a:lnTo>
                  <a:pt x="457" y="1337"/>
                </a:lnTo>
                <a:lnTo>
                  <a:pt x="460" y="1335"/>
                </a:lnTo>
                <a:lnTo>
                  <a:pt x="463" y="1332"/>
                </a:lnTo>
                <a:lnTo>
                  <a:pt x="465" y="1327"/>
                </a:lnTo>
                <a:lnTo>
                  <a:pt x="465" y="1327"/>
                </a:lnTo>
                <a:lnTo>
                  <a:pt x="460" y="1311"/>
                </a:lnTo>
                <a:lnTo>
                  <a:pt x="454" y="1291"/>
                </a:lnTo>
                <a:lnTo>
                  <a:pt x="449" y="1281"/>
                </a:lnTo>
                <a:lnTo>
                  <a:pt x="445" y="1271"/>
                </a:lnTo>
                <a:lnTo>
                  <a:pt x="440" y="1261"/>
                </a:lnTo>
                <a:lnTo>
                  <a:pt x="434" y="1252"/>
                </a:lnTo>
                <a:lnTo>
                  <a:pt x="434" y="1252"/>
                </a:lnTo>
                <a:close/>
                <a:moveTo>
                  <a:pt x="971" y="715"/>
                </a:moveTo>
                <a:lnTo>
                  <a:pt x="971" y="715"/>
                </a:lnTo>
                <a:lnTo>
                  <a:pt x="978" y="716"/>
                </a:lnTo>
                <a:lnTo>
                  <a:pt x="984" y="718"/>
                </a:lnTo>
                <a:lnTo>
                  <a:pt x="995" y="723"/>
                </a:lnTo>
                <a:lnTo>
                  <a:pt x="995" y="723"/>
                </a:lnTo>
                <a:lnTo>
                  <a:pt x="997" y="721"/>
                </a:lnTo>
                <a:lnTo>
                  <a:pt x="998" y="719"/>
                </a:lnTo>
                <a:lnTo>
                  <a:pt x="999" y="714"/>
                </a:lnTo>
                <a:lnTo>
                  <a:pt x="1000" y="712"/>
                </a:lnTo>
                <a:lnTo>
                  <a:pt x="1001" y="710"/>
                </a:lnTo>
                <a:lnTo>
                  <a:pt x="1003" y="708"/>
                </a:lnTo>
                <a:lnTo>
                  <a:pt x="1006" y="708"/>
                </a:lnTo>
                <a:lnTo>
                  <a:pt x="1006" y="708"/>
                </a:lnTo>
                <a:lnTo>
                  <a:pt x="1004" y="703"/>
                </a:lnTo>
                <a:lnTo>
                  <a:pt x="1002" y="698"/>
                </a:lnTo>
                <a:lnTo>
                  <a:pt x="1000" y="685"/>
                </a:lnTo>
                <a:lnTo>
                  <a:pt x="998" y="673"/>
                </a:lnTo>
                <a:lnTo>
                  <a:pt x="995" y="668"/>
                </a:lnTo>
                <a:lnTo>
                  <a:pt x="993" y="662"/>
                </a:lnTo>
                <a:lnTo>
                  <a:pt x="993" y="662"/>
                </a:lnTo>
                <a:lnTo>
                  <a:pt x="988" y="675"/>
                </a:lnTo>
                <a:lnTo>
                  <a:pt x="983" y="689"/>
                </a:lnTo>
                <a:lnTo>
                  <a:pt x="976" y="702"/>
                </a:lnTo>
                <a:lnTo>
                  <a:pt x="971" y="715"/>
                </a:lnTo>
                <a:lnTo>
                  <a:pt x="971" y="715"/>
                </a:lnTo>
                <a:close/>
                <a:moveTo>
                  <a:pt x="717" y="689"/>
                </a:moveTo>
                <a:lnTo>
                  <a:pt x="717" y="689"/>
                </a:lnTo>
                <a:lnTo>
                  <a:pt x="712" y="703"/>
                </a:lnTo>
                <a:lnTo>
                  <a:pt x="707" y="717"/>
                </a:lnTo>
                <a:lnTo>
                  <a:pt x="705" y="732"/>
                </a:lnTo>
                <a:lnTo>
                  <a:pt x="703" y="746"/>
                </a:lnTo>
                <a:lnTo>
                  <a:pt x="702" y="775"/>
                </a:lnTo>
                <a:lnTo>
                  <a:pt x="700" y="790"/>
                </a:lnTo>
                <a:lnTo>
                  <a:pt x="699" y="804"/>
                </a:lnTo>
                <a:lnTo>
                  <a:pt x="699" y="804"/>
                </a:lnTo>
                <a:lnTo>
                  <a:pt x="697" y="811"/>
                </a:lnTo>
                <a:lnTo>
                  <a:pt x="695" y="819"/>
                </a:lnTo>
                <a:lnTo>
                  <a:pt x="691" y="825"/>
                </a:lnTo>
                <a:lnTo>
                  <a:pt x="690" y="833"/>
                </a:lnTo>
                <a:lnTo>
                  <a:pt x="690" y="833"/>
                </a:lnTo>
                <a:lnTo>
                  <a:pt x="690" y="843"/>
                </a:lnTo>
                <a:lnTo>
                  <a:pt x="690" y="854"/>
                </a:lnTo>
                <a:lnTo>
                  <a:pt x="692" y="865"/>
                </a:lnTo>
                <a:lnTo>
                  <a:pt x="692" y="874"/>
                </a:lnTo>
                <a:lnTo>
                  <a:pt x="692" y="874"/>
                </a:lnTo>
                <a:lnTo>
                  <a:pt x="690" y="888"/>
                </a:lnTo>
                <a:lnTo>
                  <a:pt x="687" y="901"/>
                </a:lnTo>
                <a:lnTo>
                  <a:pt x="684" y="915"/>
                </a:lnTo>
                <a:lnTo>
                  <a:pt x="682" y="929"/>
                </a:lnTo>
                <a:lnTo>
                  <a:pt x="682" y="929"/>
                </a:lnTo>
                <a:lnTo>
                  <a:pt x="683" y="932"/>
                </a:lnTo>
                <a:lnTo>
                  <a:pt x="684" y="937"/>
                </a:lnTo>
                <a:lnTo>
                  <a:pt x="685" y="941"/>
                </a:lnTo>
                <a:lnTo>
                  <a:pt x="686" y="945"/>
                </a:lnTo>
                <a:lnTo>
                  <a:pt x="686" y="945"/>
                </a:lnTo>
                <a:lnTo>
                  <a:pt x="685" y="950"/>
                </a:lnTo>
                <a:lnTo>
                  <a:pt x="683" y="956"/>
                </a:lnTo>
                <a:lnTo>
                  <a:pt x="681" y="961"/>
                </a:lnTo>
                <a:lnTo>
                  <a:pt x="680" y="967"/>
                </a:lnTo>
                <a:lnTo>
                  <a:pt x="680" y="967"/>
                </a:lnTo>
                <a:lnTo>
                  <a:pt x="677" y="995"/>
                </a:lnTo>
                <a:lnTo>
                  <a:pt x="675" y="1025"/>
                </a:lnTo>
                <a:lnTo>
                  <a:pt x="675" y="1056"/>
                </a:lnTo>
                <a:lnTo>
                  <a:pt x="676" y="1070"/>
                </a:lnTo>
                <a:lnTo>
                  <a:pt x="677" y="1084"/>
                </a:lnTo>
                <a:lnTo>
                  <a:pt x="677" y="1084"/>
                </a:lnTo>
                <a:lnTo>
                  <a:pt x="674" y="1127"/>
                </a:lnTo>
                <a:lnTo>
                  <a:pt x="671" y="1168"/>
                </a:lnTo>
                <a:lnTo>
                  <a:pt x="667" y="1249"/>
                </a:lnTo>
                <a:lnTo>
                  <a:pt x="665" y="1331"/>
                </a:lnTo>
                <a:lnTo>
                  <a:pt x="664" y="1417"/>
                </a:lnTo>
                <a:lnTo>
                  <a:pt x="664" y="1417"/>
                </a:lnTo>
                <a:lnTo>
                  <a:pt x="662" y="1425"/>
                </a:lnTo>
                <a:lnTo>
                  <a:pt x="660" y="1432"/>
                </a:lnTo>
                <a:lnTo>
                  <a:pt x="658" y="1440"/>
                </a:lnTo>
                <a:lnTo>
                  <a:pt x="657" y="1448"/>
                </a:lnTo>
                <a:lnTo>
                  <a:pt x="657" y="1448"/>
                </a:lnTo>
                <a:lnTo>
                  <a:pt x="656" y="1462"/>
                </a:lnTo>
                <a:lnTo>
                  <a:pt x="657" y="1476"/>
                </a:lnTo>
                <a:lnTo>
                  <a:pt x="659" y="1504"/>
                </a:lnTo>
                <a:lnTo>
                  <a:pt x="662" y="1531"/>
                </a:lnTo>
                <a:lnTo>
                  <a:pt x="666" y="1559"/>
                </a:lnTo>
                <a:lnTo>
                  <a:pt x="666" y="1559"/>
                </a:lnTo>
                <a:lnTo>
                  <a:pt x="673" y="1560"/>
                </a:lnTo>
                <a:lnTo>
                  <a:pt x="682" y="1560"/>
                </a:lnTo>
                <a:lnTo>
                  <a:pt x="701" y="1556"/>
                </a:lnTo>
                <a:lnTo>
                  <a:pt x="719" y="1553"/>
                </a:lnTo>
                <a:lnTo>
                  <a:pt x="728" y="1552"/>
                </a:lnTo>
                <a:lnTo>
                  <a:pt x="735" y="1552"/>
                </a:lnTo>
                <a:lnTo>
                  <a:pt x="735" y="1552"/>
                </a:lnTo>
                <a:lnTo>
                  <a:pt x="738" y="1529"/>
                </a:lnTo>
                <a:lnTo>
                  <a:pt x="738" y="1509"/>
                </a:lnTo>
                <a:lnTo>
                  <a:pt x="737" y="1473"/>
                </a:lnTo>
                <a:lnTo>
                  <a:pt x="737" y="1473"/>
                </a:lnTo>
                <a:lnTo>
                  <a:pt x="738" y="1420"/>
                </a:lnTo>
                <a:lnTo>
                  <a:pt x="737" y="1366"/>
                </a:lnTo>
                <a:lnTo>
                  <a:pt x="736" y="1253"/>
                </a:lnTo>
                <a:lnTo>
                  <a:pt x="734" y="1142"/>
                </a:lnTo>
                <a:lnTo>
                  <a:pt x="735" y="1090"/>
                </a:lnTo>
                <a:lnTo>
                  <a:pt x="735" y="1040"/>
                </a:lnTo>
                <a:lnTo>
                  <a:pt x="735" y="1040"/>
                </a:lnTo>
                <a:lnTo>
                  <a:pt x="732" y="1037"/>
                </a:lnTo>
                <a:lnTo>
                  <a:pt x="731" y="1033"/>
                </a:lnTo>
                <a:lnTo>
                  <a:pt x="730" y="1028"/>
                </a:lnTo>
                <a:lnTo>
                  <a:pt x="731" y="1022"/>
                </a:lnTo>
                <a:lnTo>
                  <a:pt x="731" y="1011"/>
                </a:lnTo>
                <a:lnTo>
                  <a:pt x="731" y="1007"/>
                </a:lnTo>
                <a:lnTo>
                  <a:pt x="730" y="1003"/>
                </a:lnTo>
                <a:lnTo>
                  <a:pt x="730" y="1003"/>
                </a:lnTo>
                <a:lnTo>
                  <a:pt x="736" y="992"/>
                </a:lnTo>
                <a:lnTo>
                  <a:pt x="742" y="977"/>
                </a:lnTo>
                <a:lnTo>
                  <a:pt x="748" y="961"/>
                </a:lnTo>
                <a:lnTo>
                  <a:pt x="753" y="943"/>
                </a:lnTo>
                <a:lnTo>
                  <a:pt x="765" y="907"/>
                </a:lnTo>
                <a:lnTo>
                  <a:pt x="772" y="888"/>
                </a:lnTo>
                <a:lnTo>
                  <a:pt x="777" y="872"/>
                </a:lnTo>
                <a:lnTo>
                  <a:pt x="777" y="872"/>
                </a:lnTo>
                <a:lnTo>
                  <a:pt x="780" y="866"/>
                </a:lnTo>
                <a:lnTo>
                  <a:pt x="785" y="861"/>
                </a:lnTo>
                <a:lnTo>
                  <a:pt x="788" y="855"/>
                </a:lnTo>
                <a:lnTo>
                  <a:pt x="790" y="850"/>
                </a:lnTo>
                <a:lnTo>
                  <a:pt x="790" y="850"/>
                </a:lnTo>
                <a:lnTo>
                  <a:pt x="792" y="837"/>
                </a:lnTo>
                <a:lnTo>
                  <a:pt x="794" y="826"/>
                </a:lnTo>
                <a:lnTo>
                  <a:pt x="796" y="822"/>
                </a:lnTo>
                <a:lnTo>
                  <a:pt x="798" y="819"/>
                </a:lnTo>
                <a:lnTo>
                  <a:pt x="803" y="817"/>
                </a:lnTo>
                <a:lnTo>
                  <a:pt x="808" y="817"/>
                </a:lnTo>
                <a:lnTo>
                  <a:pt x="808" y="817"/>
                </a:lnTo>
                <a:lnTo>
                  <a:pt x="813" y="818"/>
                </a:lnTo>
                <a:lnTo>
                  <a:pt x="817" y="819"/>
                </a:lnTo>
                <a:lnTo>
                  <a:pt x="820" y="822"/>
                </a:lnTo>
                <a:lnTo>
                  <a:pt x="822" y="825"/>
                </a:lnTo>
                <a:lnTo>
                  <a:pt x="826" y="833"/>
                </a:lnTo>
                <a:lnTo>
                  <a:pt x="828" y="837"/>
                </a:lnTo>
                <a:lnTo>
                  <a:pt x="832" y="839"/>
                </a:lnTo>
                <a:lnTo>
                  <a:pt x="832" y="839"/>
                </a:lnTo>
                <a:lnTo>
                  <a:pt x="831" y="796"/>
                </a:lnTo>
                <a:lnTo>
                  <a:pt x="828" y="753"/>
                </a:lnTo>
                <a:lnTo>
                  <a:pt x="823" y="669"/>
                </a:lnTo>
                <a:lnTo>
                  <a:pt x="823" y="669"/>
                </a:lnTo>
                <a:lnTo>
                  <a:pt x="807" y="672"/>
                </a:lnTo>
                <a:lnTo>
                  <a:pt x="792" y="673"/>
                </a:lnTo>
                <a:lnTo>
                  <a:pt x="779" y="673"/>
                </a:lnTo>
                <a:lnTo>
                  <a:pt x="765" y="673"/>
                </a:lnTo>
                <a:lnTo>
                  <a:pt x="740" y="670"/>
                </a:lnTo>
                <a:lnTo>
                  <a:pt x="715" y="667"/>
                </a:lnTo>
                <a:lnTo>
                  <a:pt x="715" y="667"/>
                </a:lnTo>
                <a:lnTo>
                  <a:pt x="716" y="670"/>
                </a:lnTo>
                <a:lnTo>
                  <a:pt x="716" y="672"/>
                </a:lnTo>
                <a:lnTo>
                  <a:pt x="715" y="677"/>
                </a:lnTo>
                <a:lnTo>
                  <a:pt x="715" y="683"/>
                </a:lnTo>
                <a:lnTo>
                  <a:pt x="715" y="686"/>
                </a:lnTo>
                <a:lnTo>
                  <a:pt x="717" y="689"/>
                </a:lnTo>
                <a:lnTo>
                  <a:pt x="717" y="689"/>
                </a:lnTo>
                <a:close/>
                <a:moveTo>
                  <a:pt x="938" y="680"/>
                </a:moveTo>
                <a:lnTo>
                  <a:pt x="938" y="680"/>
                </a:lnTo>
                <a:lnTo>
                  <a:pt x="938" y="683"/>
                </a:lnTo>
                <a:lnTo>
                  <a:pt x="937" y="686"/>
                </a:lnTo>
                <a:lnTo>
                  <a:pt x="935" y="688"/>
                </a:lnTo>
                <a:lnTo>
                  <a:pt x="935" y="691"/>
                </a:lnTo>
                <a:lnTo>
                  <a:pt x="935" y="691"/>
                </a:lnTo>
                <a:lnTo>
                  <a:pt x="941" y="698"/>
                </a:lnTo>
                <a:lnTo>
                  <a:pt x="946" y="702"/>
                </a:lnTo>
                <a:lnTo>
                  <a:pt x="954" y="706"/>
                </a:lnTo>
                <a:lnTo>
                  <a:pt x="962" y="708"/>
                </a:lnTo>
                <a:lnTo>
                  <a:pt x="962" y="708"/>
                </a:lnTo>
                <a:lnTo>
                  <a:pt x="962" y="704"/>
                </a:lnTo>
                <a:lnTo>
                  <a:pt x="963" y="701"/>
                </a:lnTo>
                <a:lnTo>
                  <a:pt x="967" y="693"/>
                </a:lnTo>
                <a:lnTo>
                  <a:pt x="969" y="687"/>
                </a:lnTo>
                <a:lnTo>
                  <a:pt x="970" y="684"/>
                </a:lnTo>
                <a:lnTo>
                  <a:pt x="969" y="682"/>
                </a:lnTo>
                <a:lnTo>
                  <a:pt x="969" y="682"/>
                </a:lnTo>
                <a:lnTo>
                  <a:pt x="965" y="681"/>
                </a:lnTo>
                <a:lnTo>
                  <a:pt x="962" y="680"/>
                </a:lnTo>
                <a:lnTo>
                  <a:pt x="955" y="676"/>
                </a:lnTo>
                <a:lnTo>
                  <a:pt x="950" y="675"/>
                </a:lnTo>
                <a:lnTo>
                  <a:pt x="946" y="675"/>
                </a:lnTo>
                <a:lnTo>
                  <a:pt x="942" y="676"/>
                </a:lnTo>
                <a:lnTo>
                  <a:pt x="938" y="680"/>
                </a:lnTo>
                <a:lnTo>
                  <a:pt x="938" y="680"/>
                </a:lnTo>
                <a:close/>
                <a:moveTo>
                  <a:pt x="1018" y="702"/>
                </a:moveTo>
                <a:lnTo>
                  <a:pt x="1018" y="702"/>
                </a:lnTo>
                <a:lnTo>
                  <a:pt x="1017" y="703"/>
                </a:lnTo>
                <a:lnTo>
                  <a:pt x="1016" y="705"/>
                </a:lnTo>
                <a:lnTo>
                  <a:pt x="1017" y="708"/>
                </a:lnTo>
                <a:lnTo>
                  <a:pt x="1019" y="712"/>
                </a:lnTo>
                <a:lnTo>
                  <a:pt x="1019" y="714"/>
                </a:lnTo>
                <a:lnTo>
                  <a:pt x="1018" y="717"/>
                </a:lnTo>
                <a:lnTo>
                  <a:pt x="1018" y="717"/>
                </a:lnTo>
                <a:lnTo>
                  <a:pt x="1024" y="716"/>
                </a:lnTo>
                <a:lnTo>
                  <a:pt x="1031" y="715"/>
                </a:lnTo>
                <a:lnTo>
                  <a:pt x="1046" y="714"/>
                </a:lnTo>
                <a:lnTo>
                  <a:pt x="1052" y="713"/>
                </a:lnTo>
                <a:lnTo>
                  <a:pt x="1058" y="711"/>
                </a:lnTo>
                <a:lnTo>
                  <a:pt x="1062" y="707"/>
                </a:lnTo>
                <a:lnTo>
                  <a:pt x="1063" y="705"/>
                </a:lnTo>
                <a:lnTo>
                  <a:pt x="1064" y="702"/>
                </a:lnTo>
                <a:lnTo>
                  <a:pt x="1064" y="702"/>
                </a:lnTo>
                <a:lnTo>
                  <a:pt x="1059" y="701"/>
                </a:lnTo>
                <a:lnTo>
                  <a:pt x="1052" y="701"/>
                </a:lnTo>
                <a:lnTo>
                  <a:pt x="1039" y="701"/>
                </a:lnTo>
                <a:lnTo>
                  <a:pt x="1028" y="702"/>
                </a:lnTo>
                <a:lnTo>
                  <a:pt x="1018" y="702"/>
                </a:lnTo>
                <a:lnTo>
                  <a:pt x="1018" y="702"/>
                </a:lnTo>
                <a:close/>
                <a:moveTo>
                  <a:pt x="931" y="764"/>
                </a:moveTo>
                <a:lnTo>
                  <a:pt x="931" y="764"/>
                </a:lnTo>
                <a:lnTo>
                  <a:pt x="933" y="759"/>
                </a:lnTo>
                <a:lnTo>
                  <a:pt x="937" y="752"/>
                </a:lnTo>
                <a:lnTo>
                  <a:pt x="943" y="743"/>
                </a:lnTo>
                <a:lnTo>
                  <a:pt x="949" y="732"/>
                </a:lnTo>
                <a:lnTo>
                  <a:pt x="953" y="726"/>
                </a:lnTo>
                <a:lnTo>
                  <a:pt x="954" y="719"/>
                </a:lnTo>
                <a:lnTo>
                  <a:pt x="954" y="719"/>
                </a:lnTo>
                <a:lnTo>
                  <a:pt x="949" y="719"/>
                </a:lnTo>
                <a:lnTo>
                  <a:pt x="946" y="718"/>
                </a:lnTo>
                <a:lnTo>
                  <a:pt x="940" y="717"/>
                </a:lnTo>
                <a:lnTo>
                  <a:pt x="940" y="717"/>
                </a:lnTo>
                <a:lnTo>
                  <a:pt x="935" y="729"/>
                </a:lnTo>
                <a:lnTo>
                  <a:pt x="933" y="741"/>
                </a:lnTo>
                <a:lnTo>
                  <a:pt x="932" y="753"/>
                </a:lnTo>
                <a:lnTo>
                  <a:pt x="931" y="764"/>
                </a:lnTo>
                <a:lnTo>
                  <a:pt x="931" y="764"/>
                </a:lnTo>
                <a:close/>
                <a:moveTo>
                  <a:pt x="1022" y="729"/>
                </a:moveTo>
                <a:lnTo>
                  <a:pt x="1022" y="729"/>
                </a:lnTo>
                <a:lnTo>
                  <a:pt x="1032" y="763"/>
                </a:lnTo>
                <a:lnTo>
                  <a:pt x="1036" y="778"/>
                </a:lnTo>
                <a:lnTo>
                  <a:pt x="1041" y="793"/>
                </a:lnTo>
                <a:lnTo>
                  <a:pt x="1041" y="793"/>
                </a:lnTo>
                <a:lnTo>
                  <a:pt x="1043" y="782"/>
                </a:lnTo>
                <a:lnTo>
                  <a:pt x="1044" y="773"/>
                </a:lnTo>
                <a:lnTo>
                  <a:pt x="1048" y="758"/>
                </a:lnTo>
                <a:lnTo>
                  <a:pt x="1052" y="743"/>
                </a:lnTo>
                <a:lnTo>
                  <a:pt x="1054" y="734"/>
                </a:lnTo>
                <a:lnTo>
                  <a:pt x="1055" y="725"/>
                </a:lnTo>
                <a:lnTo>
                  <a:pt x="1055" y="725"/>
                </a:lnTo>
                <a:lnTo>
                  <a:pt x="1047" y="726"/>
                </a:lnTo>
                <a:lnTo>
                  <a:pt x="1039" y="728"/>
                </a:lnTo>
                <a:lnTo>
                  <a:pt x="1032" y="729"/>
                </a:lnTo>
                <a:lnTo>
                  <a:pt x="1022" y="729"/>
                </a:lnTo>
                <a:lnTo>
                  <a:pt x="1022" y="729"/>
                </a:lnTo>
                <a:close/>
                <a:moveTo>
                  <a:pt x="993" y="744"/>
                </a:moveTo>
                <a:lnTo>
                  <a:pt x="993" y="744"/>
                </a:lnTo>
                <a:lnTo>
                  <a:pt x="991" y="741"/>
                </a:lnTo>
                <a:lnTo>
                  <a:pt x="988" y="738"/>
                </a:lnTo>
                <a:lnTo>
                  <a:pt x="980" y="736"/>
                </a:lnTo>
                <a:lnTo>
                  <a:pt x="972" y="734"/>
                </a:lnTo>
                <a:lnTo>
                  <a:pt x="964" y="731"/>
                </a:lnTo>
                <a:lnTo>
                  <a:pt x="964" y="731"/>
                </a:lnTo>
                <a:lnTo>
                  <a:pt x="962" y="742"/>
                </a:lnTo>
                <a:lnTo>
                  <a:pt x="958" y="751"/>
                </a:lnTo>
                <a:lnTo>
                  <a:pt x="953" y="760"/>
                </a:lnTo>
                <a:lnTo>
                  <a:pt x="947" y="767"/>
                </a:lnTo>
                <a:lnTo>
                  <a:pt x="942" y="776"/>
                </a:lnTo>
                <a:lnTo>
                  <a:pt x="938" y="783"/>
                </a:lnTo>
                <a:lnTo>
                  <a:pt x="934" y="792"/>
                </a:lnTo>
                <a:lnTo>
                  <a:pt x="933" y="802"/>
                </a:lnTo>
                <a:lnTo>
                  <a:pt x="933" y="802"/>
                </a:lnTo>
                <a:lnTo>
                  <a:pt x="938" y="802"/>
                </a:lnTo>
                <a:lnTo>
                  <a:pt x="941" y="803"/>
                </a:lnTo>
                <a:lnTo>
                  <a:pt x="943" y="805"/>
                </a:lnTo>
                <a:lnTo>
                  <a:pt x="945" y="807"/>
                </a:lnTo>
                <a:lnTo>
                  <a:pt x="948" y="812"/>
                </a:lnTo>
                <a:lnTo>
                  <a:pt x="950" y="819"/>
                </a:lnTo>
                <a:lnTo>
                  <a:pt x="953" y="834"/>
                </a:lnTo>
                <a:lnTo>
                  <a:pt x="955" y="840"/>
                </a:lnTo>
                <a:lnTo>
                  <a:pt x="956" y="843"/>
                </a:lnTo>
                <a:lnTo>
                  <a:pt x="958" y="846"/>
                </a:lnTo>
                <a:lnTo>
                  <a:pt x="958" y="846"/>
                </a:lnTo>
                <a:lnTo>
                  <a:pt x="961" y="833"/>
                </a:lnTo>
                <a:lnTo>
                  <a:pt x="962" y="826"/>
                </a:lnTo>
                <a:lnTo>
                  <a:pt x="965" y="821"/>
                </a:lnTo>
                <a:lnTo>
                  <a:pt x="968" y="817"/>
                </a:lnTo>
                <a:lnTo>
                  <a:pt x="972" y="812"/>
                </a:lnTo>
                <a:lnTo>
                  <a:pt x="978" y="810"/>
                </a:lnTo>
                <a:lnTo>
                  <a:pt x="985" y="810"/>
                </a:lnTo>
                <a:lnTo>
                  <a:pt x="985" y="810"/>
                </a:lnTo>
                <a:lnTo>
                  <a:pt x="989" y="813"/>
                </a:lnTo>
                <a:lnTo>
                  <a:pt x="991" y="817"/>
                </a:lnTo>
                <a:lnTo>
                  <a:pt x="995" y="825"/>
                </a:lnTo>
                <a:lnTo>
                  <a:pt x="997" y="829"/>
                </a:lnTo>
                <a:lnTo>
                  <a:pt x="999" y="834"/>
                </a:lnTo>
                <a:lnTo>
                  <a:pt x="1002" y="837"/>
                </a:lnTo>
                <a:lnTo>
                  <a:pt x="1006" y="839"/>
                </a:lnTo>
                <a:lnTo>
                  <a:pt x="1006" y="839"/>
                </a:lnTo>
                <a:lnTo>
                  <a:pt x="1011" y="835"/>
                </a:lnTo>
                <a:lnTo>
                  <a:pt x="1016" y="829"/>
                </a:lnTo>
                <a:lnTo>
                  <a:pt x="1019" y="823"/>
                </a:lnTo>
                <a:lnTo>
                  <a:pt x="1021" y="817"/>
                </a:lnTo>
                <a:lnTo>
                  <a:pt x="1023" y="810"/>
                </a:lnTo>
                <a:lnTo>
                  <a:pt x="1024" y="803"/>
                </a:lnTo>
                <a:lnTo>
                  <a:pt x="1024" y="788"/>
                </a:lnTo>
                <a:lnTo>
                  <a:pt x="1022" y="773"/>
                </a:lnTo>
                <a:lnTo>
                  <a:pt x="1018" y="757"/>
                </a:lnTo>
                <a:lnTo>
                  <a:pt x="1014" y="743"/>
                </a:lnTo>
                <a:lnTo>
                  <a:pt x="1008" y="729"/>
                </a:lnTo>
                <a:lnTo>
                  <a:pt x="1008" y="729"/>
                </a:lnTo>
                <a:lnTo>
                  <a:pt x="1008" y="733"/>
                </a:lnTo>
                <a:lnTo>
                  <a:pt x="1007" y="735"/>
                </a:lnTo>
                <a:lnTo>
                  <a:pt x="1006" y="737"/>
                </a:lnTo>
                <a:lnTo>
                  <a:pt x="1004" y="740"/>
                </a:lnTo>
                <a:lnTo>
                  <a:pt x="999" y="742"/>
                </a:lnTo>
                <a:lnTo>
                  <a:pt x="993" y="744"/>
                </a:lnTo>
                <a:lnTo>
                  <a:pt x="993" y="744"/>
                </a:lnTo>
                <a:close/>
                <a:moveTo>
                  <a:pt x="1004" y="868"/>
                </a:moveTo>
                <a:lnTo>
                  <a:pt x="1004" y="868"/>
                </a:lnTo>
                <a:lnTo>
                  <a:pt x="1001" y="868"/>
                </a:lnTo>
                <a:lnTo>
                  <a:pt x="998" y="868"/>
                </a:lnTo>
                <a:lnTo>
                  <a:pt x="993" y="865"/>
                </a:lnTo>
                <a:lnTo>
                  <a:pt x="991" y="861"/>
                </a:lnTo>
                <a:lnTo>
                  <a:pt x="989" y="855"/>
                </a:lnTo>
                <a:lnTo>
                  <a:pt x="988" y="850"/>
                </a:lnTo>
                <a:lnTo>
                  <a:pt x="986" y="844"/>
                </a:lnTo>
                <a:lnTo>
                  <a:pt x="982" y="840"/>
                </a:lnTo>
                <a:lnTo>
                  <a:pt x="979" y="839"/>
                </a:lnTo>
                <a:lnTo>
                  <a:pt x="977" y="837"/>
                </a:lnTo>
                <a:lnTo>
                  <a:pt x="977" y="837"/>
                </a:lnTo>
                <a:lnTo>
                  <a:pt x="973" y="842"/>
                </a:lnTo>
                <a:lnTo>
                  <a:pt x="971" y="848"/>
                </a:lnTo>
                <a:lnTo>
                  <a:pt x="967" y="859"/>
                </a:lnTo>
                <a:lnTo>
                  <a:pt x="963" y="865"/>
                </a:lnTo>
                <a:lnTo>
                  <a:pt x="960" y="869"/>
                </a:lnTo>
                <a:lnTo>
                  <a:pt x="956" y="872"/>
                </a:lnTo>
                <a:lnTo>
                  <a:pt x="949" y="874"/>
                </a:lnTo>
                <a:lnTo>
                  <a:pt x="949" y="874"/>
                </a:lnTo>
                <a:lnTo>
                  <a:pt x="946" y="867"/>
                </a:lnTo>
                <a:lnTo>
                  <a:pt x="943" y="858"/>
                </a:lnTo>
                <a:lnTo>
                  <a:pt x="939" y="840"/>
                </a:lnTo>
                <a:lnTo>
                  <a:pt x="937" y="831"/>
                </a:lnTo>
                <a:lnTo>
                  <a:pt x="933" y="822"/>
                </a:lnTo>
                <a:lnTo>
                  <a:pt x="930" y="814"/>
                </a:lnTo>
                <a:lnTo>
                  <a:pt x="925" y="808"/>
                </a:lnTo>
                <a:lnTo>
                  <a:pt x="925" y="808"/>
                </a:lnTo>
                <a:lnTo>
                  <a:pt x="917" y="843"/>
                </a:lnTo>
                <a:lnTo>
                  <a:pt x="909" y="881"/>
                </a:lnTo>
                <a:lnTo>
                  <a:pt x="902" y="919"/>
                </a:lnTo>
                <a:lnTo>
                  <a:pt x="900" y="941"/>
                </a:lnTo>
                <a:lnTo>
                  <a:pt x="898" y="962"/>
                </a:lnTo>
                <a:lnTo>
                  <a:pt x="898" y="962"/>
                </a:lnTo>
                <a:lnTo>
                  <a:pt x="897" y="964"/>
                </a:lnTo>
                <a:lnTo>
                  <a:pt x="896" y="965"/>
                </a:lnTo>
                <a:lnTo>
                  <a:pt x="892" y="968"/>
                </a:lnTo>
                <a:lnTo>
                  <a:pt x="887" y="970"/>
                </a:lnTo>
                <a:lnTo>
                  <a:pt x="885" y="972"/>
                </a:lnTo>
                <a:lnTo>
                  <a:pt x="885" y="974"/>
                </a:lnTo>
                <a:lnTo>
                  <a:pt x="885" y="974"/>
                </a:lnTo>
                <a:lnTo>
                  <a:pt x="889" y="980"/>
                </a:lnTo>
                <a:lnTo>
                  <a:pt x="892" y="987"/>
                </a:lnTo>
                <a:lnTo>
                  <a:pt x="895" y="999"/>
                </a:lnTo>
                <a:lnTo>
                  <a:pt x="896" y="1010"/>
                </a:lnTo>
                <a:lnTo>
                  <a:pt x="896" y="1022"/>
                </a:lnTo>
                <a:lnTo>
                  <a:pt x="896" y="1022"/>
                </a:lnTo>
                <a:lnTo>
                  <a:pt x="894" y="1046"/>
                </a:lnTo>
                <a:lnTo>
                  <a:pt x="892" y="1069"/>
                </a:lnTo>
                <a:lnTo>
                  <a:pt x="889" y="1120"/>
                </a:lnTo>
                <a:lnTo>
                  <a:pt x="889" y="1171"/>
                </a:lnTo>
                <a:lnTo>
                  <a:pt x="889" y="1223"/>
                </a:lnTo>
                <a:lnTo>
                  <a:pt x="891" y="1327"/>
                </a:lnTo>
                <a:lnTo>
                  <a:pt x="889" y="1378"/>
                </a:lnTo>
                <a:lnTo>
                  <a:pt x="887" y="1425"/>
                </a:lnTo>
                <a:lnTo>
                  <a:pt x="887" y="1425"/>
                </a:lnTo>
                <a:lnTo>
                  <a:pt x="895" y="1403"/>
                </a:lnTo>
                <a:lnTo>
                  <a:pt x="902" y="1380"/>
                </a:lnTo>
                <a:lnTo>
                  <a:pt x="909" y="1356"/>
                </a:lnTo>
                <a:lnTo>
                  <a:pt x="914" y="1332"/>
                </a:lnTo>
                <a:lnTo>
                  <a:pt x="918" y="1306"/>
                </a:lnTo>
                <a:lnTo>
                  <a:pt x="923" y="1281"/>
                </a:lnTo>
                <a:lnTo>
                  <a:pt x="925" y="1256"/>
                </a:lnTo>
                <a:lnTo>
                  <a:pt x="927" y="1230"/>
                </a:lnTo>
                <a:lnTo>
                  <a:pt x="927" y="1230"/>
                </a:lnTo>
                <a:lnTo>
                  <a:pt x="944" y="1202"/>
                </a:lnTo>
                <a:lnTo>
                  <a:pt x="960" y="1174"/>
                </a:lnTo>
                <a:lnTo>
                  <a:pt x="960" y="1174"/>
                </a:lnTo>
                <a:lnTo>
                  <a:pt x="969" y="1160"/>
                </a:lnTo>
                <a:lnTo>
                  <a:pt x="977" y="1146"/>
                </a:lnTo>
                <a:lnTo>
                  <a:pt x="987" y="1132"/>
                </a:lnTo>
                <a:lnTo>
                  <a:pt x="990" y="1125"/>
                </a:lnTo>
                <a:lnTo>
                  <a:pt x="993" y="1117"/>
                </a:lnTo>
                <a:lnTo>
                  <a:pt x="993" y="1117"/>
                </a:lnTo>
                <a:lnTo>
                  <a:pt x="995" y="1109"/>
                </a:lnTo>
                <a:lnTo>
                  <a:pt x="998" y="1099"/>
                </a:lnTo>
                <a:lnTo>
                  <a:pt x="999" y="1078"/>
                </a:lnTo>
                <a:lnTo>
                  <a:pt x="999" y="1054"/>
                </a:lnTo>
                <a:lnTo>
                  <a:pt x="999" y="1043"/>
                </a:lnTo>
                <a:lnTo>
                  <a:pt x="1000" y="1031"/>
                </a:lnTo>
                <a:lnTo>
                  <a:pt x="1000" y="1031"/>
                </a:lnTo>
                <a:lnTo>
                  <a:pt x="1011" y="930"/>
                </a:lnTo>
                <a:lnTo>
                  <a:pt x="1018" y="882"/>
                </a:lnTo>
                <a:lnTo>
                  <a:pt x="1026" y="835"/>
                </a:lnTo>
                <a:lnTo>
                  <a:pt x="1026" y="835"/>
                </a:lnTo>
                <a:lnTo>
                  <a:pt x="1022" y="847"/>
                </a:lnTo>
                <a:lnTo>
                  <a:pt x="1018" y="857"/>
                </a:lnTo>
                <a:lnTo>
                  <a:pt x="1015" y="862"/>
                </a:lnTo>
                <a:lnTo>
                  <a:pt x="1013" y="865"/>
                </a:lnTo>
                <a:lnTo>
                  <a:pt x="1008" y="867"/>
                </a:lnTo>
                <a:lnTo>
                  <a:pt x="1004" y="868"/>
                </a:lnTo>
                <a:lnTo>
                  <a:pt x="1004" y="868"/>
                </a:lnTo>
                <a:close/>
                <a:moveTo>
                  <a:pt x="783" y="908"/>
                </a:moveTo>
                <a:lnTo>
                  <a:pt x="783" y="908"/>
                </a:lnTo>
                <a:lnTo>
                  <a:pt x="788" y="909"/>
                </a:lnTo>
                <a:lnTo>
                  <a:pt x="790" y="910"/>
                </a:lnTo>
                <a:lnTo>
                  <a:pt x="792" y="912"/>
                </a:lnTo>
                <a:lnTo>
                  <a:pt x="796" y="912"/>
                </a:lnTo>
                <a:lnTo>
                  <a:pt x="796" y="912"/>
                </a:lnTo>
                <a:lnTo>
                  <a:pt x="800" y="909"/>
                </a:lnTo>
                <a:lnTo>
                  <a:pt x="802" y="904"/>
                </a:lnTo>
                <a:lnTo>
                  <a:pt x="807" y="897"/>
                </a:lnTo>
                <a:lnTo>
                  <a:pt x="810" y="895"/>
                </a:lnTo>
                <a:lnTo>
                  <a:pt x="814" y="893"/>
                </a:lnTo>
                <a:lnTo>
                  <a:pt x="819" y="892"/>
                </a:lnTo>
                <a:lnTo>
                  <a:pt x="825" y="894"/>
                </a:lnTo>
                <a:lnTo>
                  <a:pt x="825" y="894"/>
                </a:lnTo>
                <a:lnTo>
                  <a:pt x="826" y="897"/>
                </a:lnTo>
                <a:lnTo>
                  <a:pt x="827" y="900"/>
                </a:lnTo>
                <a:lnTo>
                  <a:pt x="828" y="903"/>
                </a:lnTo>
                <a:lnTo>
                  <a:pt x="832" y="905"/>
                </a:lnTo>
                <a:lnTo>
                  <a:pt x="832" y="905"/>
                </a:lnTo>
                <a:lnTo>
                  <a:pt x="827" y="888"/>
                </a:lnTo>
                <a:lnTo>
                  <a:pt x="822" y="873"/>
                </a:lnTo>
                <a:lnTo>
                  <a:pt x="816" y="859"/>
                </a:lnTo>
                <a:lnTo>
                  <a:pt x="806" y="848"/>
                </a:lnTo>
                <a:lnTo>
                  <a:pt x="806" y="848"/>
                </a:lnTo>
                <a:lnTo>
                  <a:pt x="802" y="865"/>
                </a:lnTo>
                <a:lnTo>
                  <a:pt x="795" y="880"/>
                </a:lnTo>
                <a:lnTo>
                  <a:pt x="789" y="894"/>
                </a:lnTo>
                <a:lnTo>
                  <a:pt x="783" y="908"/>
                </a:lnTo>
                <a:lnTo>
                  <a:pt x="783" y="908"/>
                </a:lnTo>
                <a:close/>
                <a:moveTo>
                  <a:pt x="1084" y="887"/>
                </a:moveTo>
                <a:lnTo>
                  <a:pt x="1084" y="887"/>
                </a:lnTo>
                <a:lnTo>
                  <a:pt x="1088" y="888"/>
                </a:lnTo>
                <a:lnTo>
                  <a:pt x="1092" y="888"/>
                </a:lnTo>
                <a:lnTo>
                  <a:pt x="1100" y="887"/>
                </a:lnTo>
                <a:lnTo>
                  <a:pt x="1109" y="885"/>
                </a:lnTo>
                <a:lnTo>
                  <a:pt x="1116" y="881"/>
                </a:lnTo>
                <a:lnTo>
                  <a:pt x="1116" y="881"/>
                </a:lnTo>
                <a:lnTo>
                  <a:pt x="1112" y="864"/>
                </a:lnTo>
                <a:lnTo>
                  <a:pt x="1108" y="848"/>
                </a:lnTo>
                <a:lnTo>
                  <a:pt x="1108" y="848"/>
                </a:lnTo>
                <a:lnTo>
                  <a:pt x="1106" y="853"/>
                </a:lnTo>
                <a:lnTo>
                  <a:pt x="1103" y="857"/>
                </a:lnTo>
                <a:lnTo>
                  <a:pt x="1095" y="867"/>
                </a:lnTo>
                <a:lnTo>
                  <a:pt x="1089" y="876"/>
                </a:lnTo>
                <a:lnTo>
                  <a:pt x="1086" y="881"/>
                </a:lnTo>
                <a:lnTo>
                  <a:pt x="1084" y="887"/>
                </a:lnTo>
                <a:lnTo>
                  <a:pt x="1084" y="887"/>
                </a:lnTo>
                <a:close/>
                <a:moveTo>
                  <a:pt x="1077" y="899"/>
                </a:moveTo>
                <a:lnTo>
                  <a:pt x="1077" y="899"/>
                </a:lnTo>
                <a:lnTo>
                  <a:pt x="1066" y="917"/>
                </a:lnTo>
                <a:lnTo>
                  <a:pt x="1055" y="935"/>
                </a:lnTo>
                <a:lnTo>
                  <a:pt x="1050" y="944"/>
                </a:lnTo>
                <a:lnTo>
                  <a:pt x="1043" y="952"/>
                </a:lnTo>
                <a:lnTo>
                  <a:pt x="1034" y="958"/>
                </a:lnTo>
                <a:lnTo>
                  <a:pt x="1024" y="962"/>
                </a:lnTo>
                <a:lnTo>
                  <a:pt x="1024" y="962"/>
                </a:lnTo>
                <a:lnTo>
                  <a:pt x="1024" y="983"/>
                </a:lnTo>
                <a:lnTo>
                  <a:pt x="1024" y="983"/>
                </a:lnTo>
                <a:lnTo>
                  <a:pt x="1029" y="982"/>
                </a:lnTo>
                <a:lnTo>
                  <a:pt x="1031" y="983"/>
                </a:lnTo>
                <a:lnTo>
                  <a:pt x="1033" y="984"/>
                </a:lnTo>
                <a:lnTo>
                  <a:pt x="1034" y="986"/>
                </a:lnTo>
                <a:lnTo>
                  <a:pt x="1036" y="989"/>
                </a:lnTo>
                <a:lnTo>
                  <a:pt x="1038" y="990"/>
                </a:lnTo>
                <a:lnTo>
                  <a:pt x="1041" y="991"/>
                </a:lnTo>
                <a:lnTo>
                  <a:pt x="1041" y="991"/>
                </a:lnTo>
                <a:lnTo>
                  <a:pt x="1045" y="989"/>
                </a:lnTo>
                <a:lnTo>
                  <a:pt x="1047" y="986"/>
                </a:lnTo>
                <a:lnTo>
                  <a:pt x="1051" y="980"/>
                </a:lnTo>
                <a:lnTo>
                  <a:pt x="1053" y="977"/>
                </a:lnTo>
                <a:lnTo>
                  <a:pt x="1056" y="975"/>
                </a:lnTo>
                <a:lnTo>
                  <a:pt x="1060" y="973"/>
                </a:lnTo>
                <a:lnTo>
                  <a:pt x="1064" y="972"/>
                </a:lnTo>
                <a:lnTo>
                  <a:pt x="1064" y="972"/>
                </a:lnTo>
                <a:lnTo>
                  <a:pt x="1068" y="975"/>
                </a:lnTo>
                <a:lnTo>
                  <a:pt x="1070" y="979"/>
                </a:lnTo>
                <a:lnTo>
                  <a:pt x="1076" y="987"/>
                </a:lnTo>
                <a:lnTo>
                  <a:pt x="1081" y="996"/>
                </a:lnTo>
                <a:lnTo>
                  <a:pt x="1083" y="1000"/>
                </a:lnTo>
                <a:lnTo>
                  <a:pt x="1086" y="1003"/>
                </a:lnTo>
                <a:lnTo>
                  <a:pt x="1086" y="1003"/>
                </a:lnTo>
                <a:lnTo>
                  <a:pt x="1091" y="1000"/>
                </a:lnTo>
                <a:lnTo>
                  <a:pt x="1093" y="995"/>
                </a:lnTo>
                <a:lnTo>
                  <a:pt x="1095" y="986"/>
                </a:lnTo>
                <a:lnTo>
                  <a:pt x="1097" y="983"/>
                </a:lnTo>
                <a:lnTo>
                  <a:pt x="1098" y="978"/>
                </a:lnTo>
                <a:lnTo>
                  <a:pt x="1101" y="976"/>
                </a:lnTo>
                <a:lnTo>
                  <a:pt x="1106" y="974"/>
                </a:lnTo>
                <a:lnTo>
                  <a:pt x="1106" y="974"/>
                </a:lnTo>
                <a:lnTo>
                  <a:pt x="1111" y="974"/>
                </a:lnTo>
                <a:lnTo>
                  <a:pt x="1114" y="975"/>
                </a:lnTo>
                <a:lnTo>
                  <a:pt x="1117" y="977"/>
                </a:lnTo>
                <a:lnTo>
                  <a:pt x="1121" y="980"/>
                </a:lnTo>
                <a:lnTo>
                  <a:pt x="1127" y="987"/>
                </a:lnTo>
                <a:lnTo>
                  <a:pt x="1131" y="989"/>
                </a:lnTo>
                <a:lnTo>
                  <a:pt x="1137" y="991"/>
                </a:lnTo>
                <a:lnTo>
                  <a:pt x="1137" y="991"/>
                </a:lnTo>
                <a:lnTo>
                  <a:pt x="1134" y="969"/>
                </a:lnTo>
                <a:lnTo>
                  <a:pt x="1129" y="944"/>
                </a:lnTo>
                <a:lnTo>
                  <a:pt x="1124" y="919"/>
                </a:lnTo>
                <a:lnTo>
                  <a:pt x="1120" y="908"/>
                </a:lnTo>
                <a:lnTo>
                  <a:pt x="1116" y="897"/>
                </a:lnTo>
                <a:lnTo>
                  <a:pt x="1116" y="897"/>
                </a:lnTo>
                <a:lnTo>
                  <a:pt x="1107" y="900"/>
                </a:lnTo>
                <a:lnTo>
                  <a:pt x="1096" y="903"/>
                </a:lnTo>
                <a:lnTo>
                  <a:pt x="1091" y="903"/>
                </a:lnTo>
                <a:lnTo>
                  <a:pt x="1085" y="903"/>
                </a:lnTo>
                <a:lnTo>
                  <a:pt x="1080" y="902"/>
                </a:lnTo>
                <a:lnTo>
                  <a:pt x="1077" y="899"/>
                </a:lnTo>
                <a:lnTo>
                  <a:pt x="1077" y="899"/>
                </a:lnTo>
                <a:close/>
                <a:moveTo>
                  <a:pt x="840" y="934"/>
                </a:moveTo>
                <a:lnTo>
                  <a:pt x="840" y="934"/>
                </a:lnTo>
                <a:lnTo>
                  <a:pt x="835" y="933"/>
                </a:lnTo>
                <a:lnTo>
                  <a:pt x="832" y="931"/>
                </a:lnTo>
                <a:lnTo>
                  <a:pt x="828" y="929"/>
                </a:lnTo>
                <a:lnTo>
                  <a:pt x="826" y="926"/>
                </a:lnTo>
                <a:lnTo>
                  <a:pt x="822" y="918"/>
                </a:lnTo>
                <a:lnTo>
                  <a:pt x="819" y="916"/>
                </a:lnTo>
                <a:lnTo>
                  <a:pt x="814" y="914"/>
                </a:lnTo>
                <a:lnTo>
                  <a:pt x="814" y="914"/>
                </a:lnTo>
                <a:lnTo>
                  <a:pt x="813" y="920"/>
                </a:lnTo>
                <a:lnTo>
                  <a:pt x="809" y="925"/>
                </a:lnTo>
                <a:lnTo>
                  <a:pt x="805" y="928"/>
                </a:lnTo>
                <a:lnTo>
                  <a:pt x="800" y="929"/>
                </a:lnTo>
                <a:lnTo>
                  <a:pt x="794" y="929"/>
                </a:lnTo>
                <a:lnTo>
                  <a:pt x="789" y="928"/>
                </a:lnTo>
                <a:lnTo>
                  <a:pt x="783" y="925"/>
                </a:lnTo>
                <a:lnTo>
                  <a:pt x="779" y="920"/>
                </a:lnTo>
                <a:lnTo>
                  <a:pt x="779" y="920"/>
                </a:lnTo>
                <a:lnTo>
                  <a:pt x="776" y="930"/>
                </a:lnTo>
                <a:lnTo>
                  <a:pt x="773" y="941"/>
                </a:lnTo>
                <a:lnTo>
                  <a:pt x="764" y="960"/>
                </a:lnTo>
                <a:lnTo>
                  <a:pt x="760" y="970"/>
                </a:lnTo>
                <a:lnTo>
                  <a:pt x="756" y="979"/>
                </a:lnTo>
                <a:lnTo>
                  <a:pt x="753" y="989"/>
                </a:lnTo>
                <a:lnTo>
                  <a:pt x="752" y="1000"/>
                </a:lnTo>
                <a:lnTo>
                  <a:pt x="752" y="1000"/>
                </a:lnTo>
                <a:lnTo>
                  <a:pt x="762" y="999"/>
                </a:lnTo>
                <a:lnTo>
                  <a:pt x="773" y="1000"/>
                </a:lnTo>
                <a:lnTo>
                  <a:pt x="773" y="1000"/>
                </a:lnTo>
                <a:lnTo>
                  <a:pt x="778" y="1008"/>
                </a:lnTo>
                <a:lnTo>
                  <a:pt x="780" y="1013"/>
                </a:lnTo>
                <a:lnTo>
                  <a:pt x="783" y="1016"/>
                </a:lnTo>
                <a:lnTo>
                  <a:pt x="783" y="1016"/>
                </a:lnTo>
                <a:lnTo>
                  <a:pt x="790" y="1011"/>
                </a:lnTo>
                <a:lnTo>
                  <a:pt x="797" y="1009"/>
                </a:lnTo>
                <a:lnTo>
                  <a:pt x="804" y="1009"/>
                </a:lnTo>
                <a:lnTo>
                  <a:pt x="809" y="1011"/>
                </a:lnTo>
                <a:lnTo>
                  <a:pt x="814" y="1016"/>
                </a:lnTo>
                <a:lnTo>
                  <a:pt x="820" y="1020"/>
                </a:lnTo>
                <a:lnTo>
                  <a:pt x="824" y="1026"/>
                </a:lnTo>
                <a:lnTo>
                  <a:pt x="827" y="1033"/>
                </a:lnTo>
                <a:lnTo>
                  <a:pt x="827" y="1033"/>
                </a:lnTo>
                <a:lnTo>
                  <a:pt x="828" y="1026"/>
                </a:lnTo>
                <a:lnTo>
                  <a:pt x="832" y="1020"/>
                </a:lnTo>
                <a:lnTo>
                  <a:pt x="836" y="1016"/>
                </a:lnTo>
                <a:lnTo>
                  <a:pt x="841" y="1011"/>
                </a:lnTo>
                <a:lnTo>
                  <a:pt x="848" y="1010"/>
                </a:lnTo>
                <a:lnTo>
                  <a:pt x="854" y="1010"/>
                </a:lnTo>
                <a:lnTo>
                  <a:pt x="861" y="1013"/>
                </a:lnTo>
                <a:lnTo>
                  <a:pt x="864" y="1015"/>
                </a:lnTo>
                <a:lnTo>
                  <a:pt x="867" y="1018"/>
                </a:lnTo>
                <a:lnTo>
                  <a:pt x="867" y="1018"/>
                </a:lnTo>
                <a:lnTo>
                  <a:pt x="865" y="1011"/>
                </a:lnTo>
                <a:lnTo>
                  <a:pt x="865" y="1006"/>
                </a:lnTo>
                <a:lnTo>
                  <a:pt x="866" y="1001"/>
                </a:lnTo>
                <a:lnTo>
                  <a:pt x="868" y="995"/>
                </a:lnTo>
                <a:lnTo>
                  <a:pt x="871" y="987"/>
                </a:lnTo>
                <a:lnTo>
                  <a:pt x="872" y="983"/>
                </a:lnTo>
                <a:lnTo>
                  <a:pt x="873" y="978"/>
                </a:lnTo>
                <a:lnTo>
                  <a:pt x="873" y="978"/>
                </a:lnTo>
                <a:lnTo>
                  <a:pt x="871" y="972"/>
                </a:lnTo>
                <a:lnTo>
                  <a:pt x="869" y="965"/>
                </a:lnTo>
                <a:lnTo>
                  <a:pt x="862" y="953"/>
                </a:lnTo>
                <a:lnTo>
                  <a:pt x="857" y="946"/>
                </a:lnTo>
                <a:lnTo>
                  <a:pt x="853" y="940"/>
                </a:lnTo>
                <a:lnTo>
                  <a:pt x="851" y="933"/>
                </a:lnTo>
                <a:lnTo>
                  <a:pt x="850" y="927"/>
                </a:lnTo>
                <a:lnTo>
                  <a:pt x="850" y="927"/>
                </a:lnTo>
                <a:lnTo>
                  <a:pt x="847" y="932"/>
                </a:lnTo>
                <a:lnTo>
                  <a:pt x="843" y="934"/>
                </a:lnTo>
                <a:lnTo>
                  <a:pt x="840" y="934"/>
                </a:lnTo>
                <a:lnTo>
                  <a:pt x="840" y="934"/>
                </a:lnTo>
                <a:close/>
                <a:moveTo>
                  <a:pt x="1016" y="1064"/>
                </a:moveTo>
                <a:lnTo>
                  <a:pt x="1016" y="1064"/>
                </a:lnTo>
                <a:lnTo>
                  <a:pt x="1022" y="1052"/>
                </a:lnTo>
                <a:lnTo>
                  <a:pt x="1026" y="1046"/>
                </a:lnTo>
                <a:lnTo>
                  <a:pt x="1031" y="1040"/>
                </a:lnTo>
                <a:lnTo>
                  <a:pt x="1036" y="1037"/>
                </a:lnTo>
                <a:lnTo>
                  <a:pt x="1038" y="1035"/>
                </a:lnTo>
                <a:lnTo>
                  <a:pt x="1041" y="1035"/>
                </a:lnTo>
                <a:lnTo>
                  <a:pt x="1045" y="1035"/>
                </a:lnTo>
                <a:lnTo>
                  <a:pt x="1048" y="1036"/>
                </a:lnTo>
                <a:lnTo>
                  <a:pt x="1050" y="1038"/>
                </a:lnTo>
                <a:lnTo>
                  <a:pt x="1053" y="1040"/>
                </a:lnTo>
                <a:lnTo>
                  <a:pt x="1053" y="1040"/>
                </a:lnTo>
                <a:lnTo>
                  <a:pt x="1052" y="1067"/>
                </a:lnTo>
                <a:lnTo>
                  <a:pt x="1052" y="1094"/>
                </a:lnTo>
                <a:lnTo>
                  <a:pt x="1053" y="1120"/>
                </a:lnTo>
                <a:lnTo>
                  <a:pt x="1054" y="1146"/>
                </a:lnTo>
                <a:lnTo>
                  <a:pt x="1058" y="1174"/>
                </a:lnTo>
                <a:lnTo>
                  <a:pt x="1062" y="1200"/>
                </a:lnTo>
                <a:lnTo>
                  <a:pt x="1066" y="1227"/>
                </a:lnTo>
                <a:lnTo>
                  <a:pt x="1073" y="1252"/>
                </a:lnTo>
                <a:lnTo>
                  <a:pt x="1073" y="1252"/>
                </a:lnTo>
                <a:lnTo>
                  <a:pt x="1060" y="1289"/>
                </a:lnTo>
                <a:lnTo>
                  <a:pt x="1050" y="1325"/>
                </a:lnTo>
                <a:lnTo>
                  <a:pt x="1043" y="1361"/>
                </a:lnTo>
                <a:lnTo>
                  <a:pt x="1035" y="1396"/>
                </a:lnTo>
                <a:lnTo>
                  <a:pt x="1022" y="1467"/>
                </a:lnTo>
                <a:lnTo>
                  <a:pt x="1015" y="1502"/>
                </a:lnTo>
                <a:lnTo>
                  <a:pt x="1006" y="1537"/>
                </a:lnTo>
                <a:lnTo>
                  <a:pt x="1006" y="1537"/>
                </a:lnTo>
                <a:lnTo>
                  <a:pt x="1013" y="1537"/>
                </a:lnTo>
                <a:lnTo>
                  <a:pt x="1019" y="1536"/>
                </a:lnTo>
                <a:lnTo>
                  <a:pt x="1033" y="1532"/>
                </a:lnTo>
                <a:lnTo>
                  <a:pt x="1046" y="1525"/>
                </a:lnTo>
                <a:lnTo>
                  <a:pt x="1053" y="1522"/>
                </a:lnTo>
                <a:lnTo>
                  <a:pt x="1060" y="1521"/>
                </a:lnTo>
                <a:lnTo>
                  <a:pt x="1060" y="1521"/>
                </a:lnTo>
                <a:lnTo>
                  <a:pt x="1070" y="1461"/>
                </a:lnTo>
                <a:lnTo>
                  <a:pt x="1080" y="1399"/>
                </a:lnTo>
                <a:lnTo>
                  <a:pt x="1099" y="1271"/>
                </a:lnTo>
                <a:lnTo>
                  <a:pt x="1117" y="1141"/>
                </a:lnTo>
                <a:lnTo>
                  <a:pt x="1137" y="1011"/>
                </a:lnTo>
                <a:lnTo>
                  <a:pt x="1137" y="1011"/>
                </a:lnTo>
                <a:lnTo>
                  <a:pt x="1132" y="1011"/>
                </a:lnTo>
                <a:lnTo>
                  <a:pt x="1128" y="1010"/>
                </a:lnTo>
                <a:lnTo>
                  <a:pt x="1125" y="1008"/>
                </a:lnTo>
                <a:lnTo>
                  <a:pt x="1121" y="1005"/>
                </a:lnTo>
                <a:lnTo>
                  <a:pt x="1114" y="999"/>
                </a:lnTo>
                <a:lnTo>
                  <a:pt x="1108" y="991"/>
                </a:lnTo>
                <a:lnTo>
                  <a:pt x="1108" y="991"/>
                </a:lnTo>
                <a:lnTo>
                  <a:pt x="1108" y="998"/>
                </a:lnTo>
                <a:lnTo>
                  <a:pt x="1108" y="1003"/>
                </a:lnTo>
                <a:lnTo>
                  <a:pt x="1106" y="1007"/>
                </a:lnTo>
                <a:lnTo>
                  <a:pt x="1104" y="1011"/>
                </a:lnTo>
                <a:lnTo>
                  <a:pt x="1100" y="1014"/>
                </a:lnTo>
                <a:lnTo>
                  <a:pt x="1096" y="1016"/>
                </a:lnTo>
                <a:lnTo>
                  <a:pt x="1092" y="1017"/>
                </a:lnTo>
                <a:lnTo>
                  <a:pt x="1088" y="1017"/>
                </a:lnTo>
                <a:lnTo>
                  <a:pt x="1083" y="1017"/>
                </a:lnTo>
                <a:lnTo>
                  <a:pt x="1079" y="1015"/>
                </a:lnTo>
                <a:lnTo>
                  <a:pt x="1075" y="1013"/>
                </a:lnTo>
                <a:lnTo>
                  <a:pt x="1071" y="1009"/>
                </a:lnTo>
                <a:lnTo>
                  <a:pt x="1068" y="1006"/>
                </a:lnTo>
                <a:lnTo>
                  <a:pt x="1067" y="1002"/>
                </a:lnTo>
                <a:lnTo>
                  <a:pt x="1066" y="996"/>
                </a:lnTo>
                <a:lnTo>
                  <a:pt x="1066" y="991"/>
                </a:lnTo>
                <a:lnTo>
                  <a:pt x="1066" y="991"/>
                </a:lnTo>
                <a:lnTo>
                  <a:pt x="1061" y="996"/>
                </a:lnTo>
                <a:lnTo>
                  <a:pt x="1054" y="1001"/>
                </a:lnTo>
                <a:lnTo>
                  <a:pt x="1048" y="1004"/>
                </a:lnTo>
                <a:lnTo>
                  <a:pt x="1041" y="1005"/>
                </a:lnTo>
                <a:lnTo>
                  <a:pt x="1041" y="1005"/>
                </a:lnTo>
                <a:lnTo>
                  <a:pt x="1037" y="1005"/>
                </a:lnTo>
                <a:lnTo>
                  <a:pt x="1035" y="1005"/>
                </a:lnTo>
                <a:lnTo>
                  <a:pt x="1030" y="1002"/>
                </a:lnTo>
                <a:lnTo>
                  <a:pt x="1025" y="999"/>
                </a:lnTo>
                <a:lnTo>
                  <a:pt x="1020" y="998"/>
                </a:lnTo>
                <a:lnTo>
                  <a:pt x="1020" y="998"/>
                </a:lnTo>
                <a:lnTo>
                  <a:pt x="1021" y="1006"/>
                </a:lnTo>
                <a:lnTo>
                  <a:pt x="1020" y="1015"/>
                </a:lnTo>
                <a:lnTo>
                  <a:pt x="1019" y="1033"/>
                </a:lnTo>
                <a:lnTo>
                  <a:pt x="1017" y="1050"/>
                </a:lnTo>
                <a:lnTo>
                  <a:pt x="1016" y="1058"/>
                </a:lnTo>
                <a:lnTo>
                  <a:pt x="1016" y="1064"/>
                </a:lnTo>
                <a:lnTo>
                  <a:pt x="1016" y="1064"/>
                </a:lnTo>
                <a:close/>
                <a:moveTo>
                  <a:pt x="589" y="1038"/>
                </a:moveTo>
                <a:lnTo>
                  <a:pt x="589" y="1038"/>
                </a:lnTo>
                <a:lnTo>
                  <a:pt x="595" y="1037"/>
                </a:lnTo>
                <a:lnTo>
                  <a:pt x="600" y="1035"/>
                </a:lnTo>
                <a:lnTo>
                  <a:pt x="606" y="1033"/>
                </a:lnTo>
                <a:lnTo>
                  <a:pt x="609" y="1029"/>
                </a:lnTo>
                <a:lnTo>
                  <a:pt x="609" y="1029"/>
                </a:lnTo>
                <a:lnTo>
                  <a:pt x="607" y="1028"/>
                </a:lnTo>
                <a:lnTo>
                  <a:pt x="606" y="1026"/>
                </a:lnTo>
                <a:lnTo>
                  <a:pt x="606" y="1021"/>
                </a:lnTo>
                <a:lnTo>
                  <a:pt x="605" y="1017"/>
                </a:lnTo>
                <a:lnTo>
                  <a:pt x="605" y="1015"/>
                </a:lnTo>
                <a:lnTo>
                  <a:pt x="602" y="1014"/>
                </a:lnTo>
                <a:lnTo>
                  <a:pt x="602" y="1014"/>
                </a:lnTo>
                <a:lnTo>
                  <a:pt x="594" y="1025"/>
                </a:lnTo>
                <a:lnTo>
                  <a:pt x="591" y="1031"/>
                </a:lnTo>
                <a:lnTo>
                  <a:pt x="589" y="1038"/>
                </a:lnTo>
                <a:lnTo>
                  <a:pt x="589" y="1038"/>
                </a:lnTo>
                <a:close/>
                <a:moveTo>
                  <a:pt x="763" y="1020"/>
                </a:moveTo>
                <a:lnTo>
                  <a:pt x="763" y="1020"/>
                </a:lnTo>
                <a:lnTo>
                  <a:pt x="762" y="1022"/>
                </a:lnTo>
                <a:lnTo>
                  <a:pt x="760" y="1022"/>
                </a:lnTo>
                <a:lnTo>
                  <a:pt x="758" y="1023"/>
                </a:lnTo>
                <a:lnTo>
                  <a:pt x="757" y="1024"/>
                </a:lnTo>
                <a:lnTo>
                  <a:pt x="757" y="1024"/>
                </a:lnTo>
                <a:lnTo>
                  <a:pt x="755" y="1049"/>
                </a:lnTo>
                <a:lnTo>
                  <a:pt x="753" y="1078"/>
                </a:lnTo>
                <a:lnTo>
                  <a:pt x="753" y="1109"/>
                </a:lnTo>
                <a:lnTo>
                  <a:pt x="755" y="1143"/>
                </a:lnTo>
                <a:lnTo>
                  <a:pt x="757" y="1214"/>
                </a:lnTo>
                <a:lnTo>
                  <a:pt x="759" y="1286"/>
                </a:lnTo>
                <a:lnTo>
                  <a:pt x="759" y="1286"/>
                </a:lnTo>
                <a:lnTo>
                  <a:pt x="758" y="1343"/>
                </a:lnTo>
                <a:lnTo>
                  <a:pt x="756" y="1399"/>
                </a:lnTo>
                <a:lnTo>
                  <a:pt x="755" y="1453"/>
                </a:lnTo>
                <a:lnTo>
                  <a:pt x="755" y="1479"/>
                </a:lnTo>
                <a:lnTo>
                  <a:pt x="755" y="1504"/>
                </a:lnTo>
                <a:lnTo>
                  <a:pt x="755" y="1504"/>
                </a:lnTo>
                <a:lnTo>
                  <a:pt x="764" y="1501"/>
                </a:lnTo>
                <a:lnTo>
                  <a:pt x="774" y="1499"/>
                </a:lnTo>
                <a:lnTo>
                  <a:pt x="783" y="1497"/>
                </a:lnTo>
                <a:lnTo>
                  <a:pt x="792" y="1497"/>
                </a:lnTo>
                <a:lnTo>
                  <a:pt x="802" y="1497"/>
                </a:lnTo>
                <a:lnTo>
                  <a:pt x="810" y="1498"/>
                </a:lnTo>
                <a:lnTo>
                  <a:pt x="818" y="1499"/>
                </a:lnTo>
                <a:lnTo>
                  <a:pt x="825" y="1501"/>
                </a:lnTo>
                <a:lnTo>
                  <a:pt x="833" y="1504"/>
                </a:lnTo>
                <a:lnTo>
                  <a:pt x="839" y="1507"/>
                </a:lnTo>
                <a:lnTo>
                  <a:pt x="844" y="1512"/>
                </a:lnTo>
                <a:lnTo>
                  <a:pt x="849" y="1517"/>
                </a:lnTo>
                <a:lnTo>
                  <a:pt x="852" y="1522"/>
                </a:lnTo>
                <a:lnTo>
                  <a:pt x="855" y="1528"/>
                </a:lnTo>
                <a:lnTo>
                  <a:pt x="856" y="1534"/>
                </a:lnTo>
                <a:lnTo>
                  <a:pt x="856" y="1541"/>
                </a:lnTo>
                <a:lnTo>
                  <a:pt x="856" y="1541"/>
                </a:lnTo>
                <a:lnTo>
                  <a:pt x="871" y="1504"/>
                </a:lnTo>
                <a:lnTo>
                  <a:pt x="878" y="1485"/>
                </a:lnTo>
                <a:lnTo>
                  <a:pt x="880" y="1475"/>
                </a:lnTo>
                <a:lnTo>
                  <a:pt x="881" y="1464"/>
                </a:lnTo>
                <a:lnTo>
                  <a:pt x="881" y="1464"/>
                </a:lnTo>
                <a:lnTo>
                  <a:pt x="882" y="1455"/>
                </a:lnTo>
                <a:lnTo>
                  <a:pt x="881" y="1445"/>
                </a:lnTo>
                <a:lnTo>
                  <a:pt x="878" y="1426"/>
                </a:lnTo>
                <a:lnTo>
                  <a:pt x="874" y="1407"/>
                </a:lnTo>
                <a:lnTo>
                  <a:pt x="873" y="1397"/>
                </a:lnTo>
                <a:lnTo>
                  <a:pt x="873" y="1387"/>
                </a:lnTo>
                <a:lnTo>
                  <a:pt x="873" y="1387"/>
                </a:lnTo>
                <a:lnTo>
                  <a:pt x="873" y="1382"/>
                </a:lnTo>
                <a:lnTo>
                  <a:pt x="874" y="1378"/>
                </a:lnTo>
                <a:lnTo>
                  <a:pt x="877" y="1367"/>
                </a:lnTo>
                <a:lnTo>
                  <a:pt x="877" y="1367"/>
                </a:lnTo>
                <a:lnTo>
                  <a:pt x="879" y="1348"/>
                </a:lnTo>
                <a:lnTo>
                  <a:pt x="879" y="1327"/>
                </a:lnTo>
                <a:lnTo>
                  <a:pt x="879" y="1286"/>
                </a:lnTo>
                <a:lnTo>
                  <a:pt x="878" y="1243"/>
                </a:lnTo>
                <a:lnTo>
                  <a:pt x="876" y="1200"/>
                </a:lnTo>
                <a:lnTo>
                  <a:pt x="874" y="1158"/>
                </a:lnTo>
                <a:lnTo>
                  <a:pt x="873" y="1116"/>
                </a:lnTo>
                <a:lnTo>
                  <a:pt x="874" y="1077"/>
                </a:lnTo>
                <a:lnTo>
                  <a:pt x="876" y="1058"/>
                </a:lnTo>
                <a:lnTo>
                  <a:pt x="877" y="1038"/>
                </a:lnTo>
                <a:lnTo>
                  <a:pt x="877" y="1038"/>
                </a:lnTo>
                <a:lnTo>
                  <a:pt x="869" y="1037"/>
                </a:lnTo>
                <a:lnTo>
                  <a:pt x="862" y="1034"/>
                </a:lnTo>
                <a:lnTo>
                  <a:pt x="855" y="1031"/>
                </a:lnTo>
                <a:lnTo>
                  <a:pt x="850" y="1026"/>
                </a:lnTo>
                <a:lnTo>
                  <a:pt x="850" y="1026"/>
                </a:lnTo>
                <a:lnTo>
                  <a:pt x="849" y="1032"/>
                </a:lnTo>
                <a:lnTo>
                  <a:pt x="848" y="1037"/>
                </a:lnTo>
                <a:lnTo>
                  <a:pt x="846" y="1041"/>
                </a:lnTo>
                <a:lnTo>
                  <a:pt x="842" y="1045"/>
                </a:lnTo>
                <a:lnTo>
                  <a:pt x="839" y="1047"/>
                </a:lnTo>
                <a:lnTo>
                  <a:pt x="836" y="1049"/>
                </a:lnTo>
                <a:lnTo>
                  <a:pt x="832" y="1050"/>
                </a:lnTo>
                <a:lnTo>
                  <a:pt x="828" y="1050"/>
                </a:lnTo>
                <a:lnTo>
                  <a:pt x="824" y="1049"/>
                </a:lnTo>
                <a:lnTo>
                  <a:pt x="820" y="1048"/>
                </a:lnTo>
                <a:lnTo>
                  <a:pt x="817" y="1046"/>
                </a:lnTo>
                <a:lnTo>
                  <a:pt x="813" y="1044"/>
                </a:lnTo>
                <a:lnTo>
                  <a:pt x="810" y="1040"/>
                </a:lnTo>
                <a:lnTo>
                  <a:pt x="807" y="1036"/>
                </a:lnTo>
                <a:lnTo>
                  <a:pt x="806" y="1032"/>
                </a:lnTo>
                <a:lnTo>
                  <a:pt x="805" y="1026"/>
                </a:lnTo>
                <a:lnTo>
                  <a:pt x="805" y="1026"/>
                </a:lnTo>
                <a:lnTo>
                  <a:pt x="798" y="1031"/>
                </a:lnTo>
                <a:lnTo>
                  <a:pt x="793" y="1035"/>
                </a:lnTo>
                <a:lnTo>
                  <a:pt x="790" y="1037"/>
                </a:lnTo>
                <a:lnTo>
                  <a:pt x="787" y="1038"/>
                </a:lnTo>
                <a:lnTo>
                  <a:pt x="783" y="1039"/>
                </a:lnTo>
                <a:lnTo>
                  <a:pt x="779" y="1038"/>
                </a:lnTo>
                <a:lnTo>
                  <a:pt x="779" y="1038"/>
                </a:lnTo>
                <a:lnTo>
                  <a:pt x="777" y="1037"/>
                </a:lnTo>
                <a:lnTo>
                  <a:pt x="775" y="1034"/>
                </a:lnTo>
                <a:lnTo>
                  <a:pt x="772" y="1029"/>
                </a:lnTo>
                <a:lnTo>
                  <a:pt x="771" y="1025"/>
                </a:lnTo>
                <a:lnTo>
                  <a:pt x="768" y="1023"/>
                </a:lnTo>
                <a:lnTo>
                  <a:pt x="766" y="1021"/>
                </a:lnTo>
                <a:lnTo>
                  <a:pt x="763" y="1020"/>
                </a:lnTo>
                <a:lnTo>
                  <a:pt x="763" y="1020"/>
                </a:lnTo>
                <a:close/>
                <a:moveTo>
                  <a:pt x="593" y="1053"/>
                </a:moveTo>
                <a:lnTo>
                  <a:pt x="593" y="1053"/>
                </a:lnTo>
                <a:lnTo>
                  <a:pt x="594" y="1055"/>
                </a:lnTo>
                <a:lnTo>
                  <a:pt x="595" y="1058"/>
                </a:lnTo>
                <a:lnTo>
                  <a:pt x="597" y="1064"/>
                </a:lnTo>
                <a:lnTo>
                  <a:pt x="599" y="1068"/>
                </a:lnTo>
                <a:lnTo>
                  <a:pt x="600" y="1070"/>
                </a:lnTo>
                <a:lnTo>
                  <a:pt x="602" y="1073"/>
                </a:lnTo>
                <a:lnTo>
                  <a:pt x="602" y="1073"/>
                </a:lnTo>
                <a:lnTo>
                  <a:pt x="606" y="1069"/>
                </a:lnTo>
                <a:lnTo>
                  <a:pt x="608" y="1068"/>
                </a:lnTo>
                <a:lnTo>
                  <a:pt x="615" y="1066"/>
                </a:lnTo>
                <a:lnTo>
                  <a:pt x="615" y="1066"/>
                </a:lnTo>
                <a:lnTo>
                  <a:pt x="615" y="1061"/>
                </a:lnTo>
                <a:lnTo>
                  <a:pt x="616" y="1056"/>
                </a:lnTo>
                <a:lnTo>
                  <a:pt x="617" y="1052"/>
                </a:lnTo>
                <a:lnTo>
                  <a:pt x="617" y="1047"/>
                </a:lnTo>
                <a:lnTo>
                  <a:pt x="617" y="1047"/>
                </a:lnTo>
                <a:lnTo>
                  <a:pt x="612" y="1046"/>
                </a:lnTo>
                <a:lnTo>
                  <a:pt x="605" y="1047"/>
                </a:lnTo>
                <a:lnTo>
                  <a:pt x="597" y="1050"/>
                </a:lnTo>
                <a:lnTo>
                  <a:pt x="593" y="1053"/>
                </a:lnTo>
                <a:lnTo>
                  <a:pt x="593" y="1053"/>
                </a:lnTo>
                <a:close/>
                <a:moveTo>
                  <a:pt x="520" y="1117"/>
                </a:moveTo>
                <a:lnTo>
                  <a:pt x="520" y="1117"/>
                </a:lnTo>
                <a:lnTo>
                  <a:pt x="530" y="1136"/>
                </a:lnTo>
                <a:lnTo>
                  <a:pt x="533" y="1144"/>
                </a:lnTo>
                <a:lnTo>
                  <a:pt x="536" y="1153"/>
                </a:lnTo>
                <a:lnTo>
                  <a:pt x="536" y="1153"/>
                </a:lnTo>
                <a:lnTo>
                  <a:pt x="548" y="1190"/>
                </a:lnTo>
                <a:lnTo>
                  <a:pt x="560" y="1226"/>
                </a:lnTo>
                <a:lnTo>
                  <a:pt x="573" y="1261"/>
                </a:lnTo>
                <a:lnTo>
                  <a:pt x="586" y="1295"/>
                </a:lnTo>
                <a:lnTo>
                  <a:pt x="614" y="1363"/>
                </a:lnTo>
                <a:lnTo>
                  <a:pt x="642" y="1431"/>
                </a:lnTo>
                <a:lnTo>
                  <a:pt x="642" y="1431"/>
                </a:lnTo>
                <a:lnTo>
                  <a:pt x="644" y="1398"/>
                </a:lnTo>
                <a:lnTo>
                  <a:pt x="645" y="1362"/>
                </a:lnTo>
                <a:lnTo>
                  <a:pt x="646" y="1324"/>
                </a:lnTo>
                <a:lnTo>
                  <a:pt x="649" y="1288"/>
                </a:lnTo>
                <a:lnTo>
                  <a:pt x="649" y="1288"/>
                </a:lnTo>
                <a:lnTo>
                  <a:pt x="643" y="1283"/>
                </a:lnTo>
                <a:lnTo>
                  <a:pt x="641" y="1281"/>
                </a:lnTo>
                <a:lnTo>
                  <a:pt x="640" y="1278"/>
                </a:lnTo>
                <a:lnTo>
                  <a:pt x="640" y="1278"/>
                </a:lnTo>
                <a:lnTo>
                  <a:pt x="623" y="1219"/>
                </a:lnTo>
                <a:lnTo>
                  <a:pt x="608" y="1160"/>
                </a:lnTo>
                <a:lnTo>
                  <a:pt x="592" y="1104"/>
                </a:lnTo>
                <a:lnTo>
                  <a:pt x="583" y="1075"/>
                </a:lnTo>
                <a:lnTo>
                  <a:pt x="574" y="1047"/>
                </a:lnTo>
                <a:lnTo>
                  <a:pt x="574" y="1047"/>
                </a:lnTo>
                <a:lnTo>
                  <a:pt x="546" y="1082"/>
                </a:lnTo>
                <a:lnTo>
                  <a:pt x="533" y="1099"/>
                </a:lnTo>
                <a:lnTo>
                  <a:pt x="520" y="1117"/>
                </a:lnTo>
                <a:lnTo>
                  <a:pt x="520" y="1117"/>
                </a:lnTo>
                <a:close/>
                <a:moveTo>
                  <a:pt x="1010" y="1106"/>
                </a:moveTo>
                <a:lnTo>
                  <a:pt x="1010" y="1106"/>
                </a:lnTo>
                <a:lnTo>
                  <a:pt x="1013" y="1113"/>
                </a:lnTo>
                <a:lnTo>
                  <a:pt x="1015" y="1120"/>
                </a:lnTo>
                <a:lnTo>
                  <a:pt x="1017" y="1123"/>
                </a:lnTo>
                <a:lnTo>
                  <a:pt x="1020" y="1125"/>
                </a:lnTo>
                <a:lnTo>
                  <a:pt x="1023" y="1127"/>
                </a:lnTo>
                <a:lnTo>
                  <a:pt x="1026" y="1128"/>
                </a:lnTo>
                <a:lnTo>
                  <a:pt x="1026" y="1128"/>
                </a:lnTo>
                <a:lnTo>
                  <a:pt x="1026" y="1126"/>
                </a:lnTo>
                <a:lnTo>
                  <a:pt x="1026" y="1125"/>
                </a:lnTo>
                <a:lnTo>
                  <a:pt x="1030" y="1124"/>
                </a:lnTo>
                <a:lnTo>
                  <a:pt x="1033" y="1123"/>
                </a:lnTo>
                <a:lnTo>
                  <a:pt x="1034" y="1123"/>
                </a:lnTo>
                <a:lnTo>
                  <a:pt x="1035" y="1122"/>
                </a:lnTo>
                <a:lnTo>
                  <a:pt x="1035" y="1122"/>
                </a:lnTo>
                <a:lnTo>
                  <a:pt x="1033" y="1095"/>
                </a:lnTo>
                <a:lnTo>
                  <a:pt x="1031" y="1082"/>
                </a:lnTo>
                <a:lnTo>
                  <a:pt x="1029" y="1074"/>
                </a:lnTo>
                <a:lnTo>
                  <a:pt x="1029" y="1074"/>
                </a:lnTo>
                <a:lnTo>
                  <a:pt x="1020" y="1090"/>
                </a:lnTo>
                <a:lnTo>
                  <a:pt x="1010" y="1106"/>
                </a:lnTo>
                <a:lnTo>
                  <a:pt x="1010" y="1106"/>
                </a:lnTo>
                <a:close/>
                <a:moveTo>
                  <a:pt x="605" y="1084"/>
                </a:moveTo>
                <a:lnTo>
                  <a:pt x="605" y="1084"/>
                </a:lnTo>
                <a:lnTo>
                  <a:pt x="606" y="1092"/>
                </a:lnTo>
                <a:lnTo>
                  <a:pt x="607" y="1098"/>
                </a:lnTo>
                <a:lnTo>
                  <a:pt x="611" y="1109"/>
                </a:lnTo>
                <a:lnTo>
                  <a:pt x="611" y="1109"/>
                </a:lnTo>
                <a:lnTo>
                  <a:pt x="616" y="1108"/>
                </a:lnTo>
                <a:lnTo>
                  <a:pt x="621" y="1106"/>
                </a:lnTo>
                <a:lnTo>
                  <a:pt x="624" y="1101"/>
                </a:lnTo>
                <a:lnTo>
                  <a:pt x="626" y="1097"/>
                </a:lnTo>
                <a:lnTo>
                  <a:pt x="627" y="1092"/>
                </a:lnTo>
                <a:lnTo>
                  <a:pt x="627" y="1086"/>
                </a:lnTo>
                <a:lnTo>
                  <a:pt x="625" y="1081"/>
                </a:lnTo>
                <a:lnTo>
                  <a:pt x="622" y="1076"/>
                </a:lnTo>
                <a:lnTo>
                  <a:pt x="622" y="1076"/>
                </a:lnTo>
                <a:lnTo>
                  <a:pt x="619" y="1079"/>
                </a:lnTo>
                <a:lnTo>
                  <a:pt x="614" y="1082"/>
                </a:lnTo>
                <a:lnTo>
                  <a:pt x="610" y="1083"/>
                </a:lnTo>
                <a:lnTo>
                  <a:pt x="605" y="1084"/>
                </a:lnTo>
                <a:lnTo>
                  <a:pt x="605" y="1084"/>
                </a:lnTo>
                <a:close/>
                <a:moveTo>
                  <a:pt x="615" y="1122"/>
                </a:moveTo>
                <a:lnTo>
                  <a:pt x="615" y="1122"/>
                </a:lnTo>
                <a:lnTo>
                  <a:pt x="615" y="1128"/>
                </a:lnTo>
                <a:lnTo>
                  <a:pt x="616" y="1135"/>
                </a:lnTo>
                <a:lnTo>
                  <a:pt x="619" y="1139"/>
                </a:lnTo>
                <a:lnTo>
                  <a:pt x="620" y="1141"/>
                </a:lnTo>
                <a:lnTo>
                  <a:pt x="622" y="1142"/>
                </a:lnTo>
                <a:lnTo>
                  <a:pt x="622" y="1142"/>
                </a:lnTo>
                <a:lnTo>
                  <a:pt x="630" y="1138"/>
                </a:lnTo>
                <a:lnTo>
                  <a:pt x="640" y="1135"/>
                </a:lnTo>
                <a:lnTo>
                  <a:pt x="640" y="1135"/>
                </a:lnTo>
                <a:lnTo>
                  <a:pt x="637" y="1123"/>
                </a:lnTo>
                <a:lnTo>
                  <a:pt x="631" y="1113"/>
                </a:lnTo>
                <a:lnTo>
                  <a:pt x="631" y="1113"/>
                </a:lnTo>
                <a:lnTo>
                  <a:pt x="629" y="1116"/>
                </a:lnTo>
                <a:lnTo>
                  <a:pt x="625" y="1119"/>
                </a:lnTo>
                <a:lnTo>
                  <a:pt x="615" y="1122"/>
                </a:lnTo>
                <a:lnTo>
                  <a:pt x="615" y="1122"/>
                </a:lnTo>
                <a:close/>
                <a:moveTo>
                  <a:pt x="973" y="1257"/>
                </a:moveTo>
                <a:lnTo>
                  <a:pt x="973" y="1257"/>
                </a:lnTo>
                <a:lnTo>
                  <a:pt x="978" y="1255"/>
                </a:lnTo>
                <a:lnTo>
                  <a:pt x="983" y="1251"/>
                </a:lnTo>
                <a:lnTo>
                  <a:pt x="986" y="1247"/>
                </a:lnTo>
                <a:lnTo>
                  <a:pt x="988" y="1242"/>
                </a:lnTo>
                <a:lnTo>
                  <a:pt x="990" y="1236"/>
                </a:lnTo>
                <a:lnTo>
                  <a:pt x="992" y="1232"/>
                </a:lnTo>
                <a:lnTo>
                  <a:pt x="995" y="1228"/>
                </a:lnTo>
                <a:lnTo>
                  <a:pt x="1000" y="1226"/>
                </a:lnTo>
                <a:lnTo>
                  <a:pt x="1000" y="1226"/>
                </a:lnTo>
                <a:lnTo>
                  <a:pt x="1004" y="1226"/>
                </a:lnTo>
                <a:lnTo>
                  <a:pt x="1007" y="1226"/>
                </a:lnTo>
                <a:lnTo>
                  <a:pt x="1009" y="1227"/>
                </a:lnTo>
                <a:lnTo>
                  <a:pt x="1011" y="1228"/>
                </a:lnTo>
                <a:lnTo>
                  <a:pt x="1015" y="1232"/>
                </a:lnTo>
                <a:lnTo>
                  <a:pt x="1017" y="1237"/>
                </a:lnTo>
                <a:lnTo>
                  <a:pt x="1019" y="1244"/>
                </a:lnTo>
                <a:lnTo>
                  <a:pt x="1022" y="1250"/>
                </a:lnTo>
                <a:lnTo>
                  <a:pt x="1026" y="1256"/>
                </a:lnTo>
                <a:lnTo>
                  <a:pt x="1030" y="1258"/>
                </a:lnTo>
                <a:lnTo>
                  <a:pt x="1033" y="1259"/>
                </a:lnTo>
                <a:lnTo>
                  <a:pt x="1033" y="1259"/>
                </a:lnTo>
                <a:lnTo>
                  <a:pt x="1037" y="1253"/>
                </a:lnTo>
                <a:lnTo>
                  <a:pt x="1040" y="1247"/>
                </a:lnTo>
                <a:lnTo>
                  <a:pt x="1043" y="1241"/>
                </a:lnTo>
                <a:lnTo>
                  <a:pt x="1044" y="1233"/>
                </a:lnTo>
                <a:lnTo>
                  <a:pt x="1045" y="1219"/>
                </a:lnTo>
                <a:lnTo>
                  <a:pt x="1044" y="1204"/>
                </a:lnTo>
                <a:lnTo>
                  <a:pt x="1039" y="1174"/>
                </a:lnTo>
                <a:lnTo>
                  <a:pt x="1037" y="1160"/>
                </a:lnTo>
                <a:lnTo>
                  <a:pt x="1037" y="1146"/>
                </a:lnTo>
                <a:lnTo>
                  <a:pt x="1037" y="1146"/>
                </a:lnTo>
                <a:lnTo>
                  <a:pt x="1031" y="1146"/>
                </a:lnTo>
                <a:lnTo>
                  <a:pt x="1024" y="1145"/>
                </a:lnTo>
                <a:lnTo>
                  <a:pt x="1020" y="1144"/>
                </a:lnTo>
                <a:lnTo>
                  <a:pt x="1015" y="1142"/>
                </a:lnTo>
                <a:lnTo>
                  <a:pt x="1007" y="1137"/>
                </a:lnTo>
                <a:lnTo>
                  <a:pt x="1003" y="1134"/>
                </a:lnTo>
                <a:lnTo>
                  <a:pt x="998" y="1132"/>
                </a:lnTo>
                <a:lnTo>
                  <a:pt x="998" y="1132"/>
                </a:lnTo>
                <a:lnTo>
                  <a:pt x="994" y="1140"/>
                </a:lnTo>
                <a:lnTo>
                  <a:pt x="991" y="1146"/>
                </a:lnTo>
                <a:lnTo>
                  <a:pt x="983" y="1162"/>
                </a:lnTo>
                <a:lnTo>
                  <a:pt x="973" y="1179"/>
                </a:lnTo>
                <a:lnTo>
                  <a:pt x="964" y="1195"/>
                </a:lnTo>
                <a:lnTo>
                  <a:pt x="960" y="1203"/>
                </a:lnTo>
                <a:lnTo>
                  <a:pt x="958" y="1211"/>
                </a:lnTo>
                <a:lnTo>
                  <a:pt x="956" y="1219"/>
                </a:lnTo>
                <a:lnTo>
                  <a:pt x="956" y="1227"/>
                </a:lnTo>
                <a:lnTo>
                  <a:pt x="957" y="1234"/>
                </a:lnTo>
                <a:lnTo>
                  <a:pt x="960" y="1243"/>
                </a:lnTo>
                <a:lnTo>
                  <a:pt x="965" y="1249"/>
                </a:lnTo>
                <a:lnTo>
                  <a:pt x="973" y="1257"/>
                </a:lnTo>
                <a:lnTo>
                  <a:pt x="973" y="1257"/>
                </a:lnTo>
                <a:close/>
                <a:moveTo>
                  <a:pt x="624" y="1155"/>
                </a:moveTo>
                <a:lnTo>
                  <a:pt x="624" y="1155"/>
                </a:lnTo>
                <a:lnTo>
                  <a:pt x="626" y="1165"/>
                </a:lnTo>
                <a:lnTo>
                  <a:pt x="628" y="1173"/>
                </a:lnTo>
                <a:lnTo>
                  <a:pt x="631" y="1182"/>
                </a:lnTo>
                <a:lnTo>
                  <a:pt x="634" y="1190"/>
                </a:lnTo>
                <a:lnTo>
                  <a:pt x="634" y="1190"/>
                </a:lnTo>
                <a:lnTo>
                  <a:pt x="638" y="1189"/>
                </a:lnTo>
                <a:lnTo>
                  <a:pt x="641" y="1188"/>
                </a:lnTo>
                <a:lnTo>
                  <a:pt x="644" y="1186"/>
                </a:lnTo>
                <a:lnTo>
                  <a:pt x="646" y="1184"/>
                </a:lnTo>
                <a:lnTo>
                  <a:pt x="650" y="1179"/>
                </a:lnTo>
                <a:lnTo>
                  <a:pt x="650" y="1172"/>
                </a:lnTo>
                <a:lnTo>
                  <a:pt x="650" y="1166"/>
                </a:lnTo>
                <a:lnTo>
                  <a:pt x="649" y="1159"/>
                </a:lnTo>
                <a:lnTo>
                  <a:pt x="646" y="1149"/>
                </a:lnTo>
                <a:lnTo>
                  <a:pt x="646" y="1149"/>
                </a:lnTo>
                <a:lnTo>
                  <a:pt x="639" y="1150"/>
                </a:lnTo>
                <a:lnTo>
                  <a:pt x="635" y="1152"/>
                </a:lnTo>
                <a:lnTo>
                  <a:pt x="624" y="1155"/>
                </a:lnTo>
                <a:lnTo>
                  <a:pt x="624" y="1155"/>
                </a:lnTo>
                <a:close/>
                <a:moveTo>
                  <a:pt x="547" y="1307"/>
                </a:moveTo>
                <a:lnTo>
                  <a:pt x="547" y="1307"/>
                </a:lnTo>
                <a:lnTo>
                  <a:pt x="552" y="1312"/>
                </a:lnTo>
                <a:lnTo>
                  <a:pt x="558" y="1319"/>
                </a:lnTo>
                <a:lnTo>
                  <a:pt x="562" y="1326"/>
                </a:lnTo>
                <a:lnTo>
                  <a:pt x="565" y="1335"/>
                </a:lnTo>
                <a:lnTo>
                  <a:pt x="573" y="1354"/>
                </a:lnTo>
                <a:lnTo>
                  <a:pt x="578" y="1373"/>
                </a:lnTo>
                <a:lnTo>
                  <a:pt x="578" y="1373"/>
                </a:lnTo>
                <a:lnTo>
                  <a:pt x="605" y="1469"/>
                </a:lnTo>
                <a:lnTo>
                  <a:pt x="630" y="1561"/>
                </a:lnTo>
                <a:lnTo>
                  <a:pt x="630" y="1561"/>
                </a:lnTo>
                <a:lnTo>
                  <a:pt x="630" y="1559"/>
                </a:lnTo>
                <a:lnTo>
                  <a:pt x="631" y="1559"/>
                </a:lnTo>
                <a:lnTo>
                  <a:pt x="635" y="1558"/>
                </a:lnTo>
                <a:lnTo>
                  <a:pt x="639" y="1559"/>
                </a:lnTo>
                <a:lnTo>
                  <a:pt x="642" y="1559"/>
                </a:lnTo>
                <a:lnTo>
                  <a:pt x="642" y="1559"/>
                </a:lnTo>
                <a:lnTo>
                  <a:pt x="642" y="1544"/>
                </a:lnTo>
                <a:lnTo>
                  <a:pt x="643" y="1531"/>
                </a:lnTo>
                <a:lnTo>
                  <a:pt x="644" y="1518"/>
                </a:lnTo>
                <a:lnTo>
                  <a:pt x="644" y="1504"/>
                </a:lnTo>
                <a:lnTo>
                  <a:pt x="644" y="1504"/>
                </a:lnTo>
                <a:lnTo>
                  <a:pt x="643" y="1498"/>
                </a:lnTo>
                <a:lnTo>
                  <a:pt x="640" y="1491"/>
                </a:lnTo>
                <a:lnTo>
                  <a:pt x="637" y="1485"/>
                </a:lnTo>
                <a:lnTo>
                  <a:pt x="634" y="1477"/>
                </a:lnTo>
                <a:lnTo>
                  <a:pt x="634" y="1477"/>
                </a:lnTo>
                <a:lnTo>
                  <a:pt x="629" y="1459"/>
                </a:lnTo>
                <a:lnTo>
                  <a:pt x="622" y="1439"/>
                </a:lnTo>
                <a:lnTo>
                  <a:pt x="614" y="1417"/>
                </a:lnTo>
                <a:lnTo>
                  <a:pt x="605" y="1396"/>
                </a:lnTo>
                <a:lnTo>
                  <a:pt x="605" y="1396"/>
                </a:lnTo>
                <a:lnTo>
                  <a:pt x="589" y="1362"/>
                </a:lnTo>
                <a:lnTo>
                  <a:pt x="581" y="1344"/>
                </a:lnTo>
                <a:lnTo>
                  <a:pt x="576" y="1327"/>
                </a:lnTo>
                <a:lnTo>
                  <a:pt x="576" y="1327"/>
                </a:lnTo>
                <a:lnTo>
                  <a:pt x="573" y="1314"/>
                </a:lnTo>
                <a:lnTo>
                  <a:pt x="568" y="1303"/>
                </a:lnTo>
                <a:lnTo>
                  <a:pt x="559" y="1281"/>
                </a:lnTo>
                <a:lnTo>
                  <a:pt x="549" y="1260"/>
                </a:lnTo>
                <a:lnTo>
                  <a:pt x="540" y="1238"/>
                </a:lnTo>
                <a:lnTo>
                  <a:pt x="540" y="1238"/>
                </a:lnTo>
                <a:lnTo>
                  <a:pt x="525" y="1196"/>
                </a:lnTo>
                <a:lnTo>
                  <a:pt x="517" y="1175"/>
                </a:lnTo>
                <a:lnTo>
                  <a:pt x="509" y="1157"/>
                </a:lnTo>
                <a:lnTo>
                  <a:pt x="509" y="1157"/>
                </a:lnTo>
                <a:lnTo>
                  <a:pt x="509" y="1168"/>
                </a:lnTo>
                <a:lnTo>
                  <a:pt x="509" y="1179"/>
                </a:lnTo>
                <a:lnTo>
                  <a:pt x="513" y="1198"/>
                </a:lnTo>
                <a:lnTo>
                  <a:pt x="517" y="1216"/>
                </a:lnTo>
                <a:lnTo>
                  <a:pt x="523" y="1234"/>
                </a:lnTo>
                <a:lnTo>
                  <a:pt x="536" y="1270"/>
                </a:lnTo>
                <a:lnTo>
                  <a:pt x="543" y="1288"/>
                </a:lnTo>
                <a:lnTo>
                  <a:pt x="547" y="1307"/>
                </a:lnTo>
                <a:lnTo>
                  <a:pt x="547" y="1307"/>
                </a:lnTo>
                <a:close/>
                <a:moveTo>
                  <a:pt x="649" y="1238"/>
                </a:moveTo>
                <a:lnTo>
                  <a:pt x="649" y="1238"/>
                </a:lnTo>
                <a:lnTo>
                  <a:pt x="649" y="1199"/>
                </a:lnTo>
                <a:lnTo>
                  <a:pt x="649" y="1199"/>
                </a:lnTo>
                <a:lnTo>
                  <a:pt x="645" y="1200"/>
                </a:lnTo>
                <a:lnTo>
                  <a:pt x="642" y="1201"/>
                </a:lnTo>
                <a:lnTo>
                  <a:pt x="640" y="1202"/>
                </a:lnTo>
                <a:lnTo>
                  <a:pt x="639" y="1204"/>
                </a:lnTo>
                <a:lnTo>
                  <a:pt x="638" y="1210"/>
                </a:lnTo>
                <a:lnTo>
                  <a:pt x="639" y="1215"/>
                </a:lnTo>
                <a:lnTo>
                  <a:pt x="641" y="1221"/>
                </a:lnTo>
                <a:lnTo>
                  <a:pt x="643" y="1228"/>
                </a:lnTo>
                <a:lnTo>
                  <a:pt x="649" y="1238"/>
                </a:lnTo>
                <a:lnTo>
                  <a:pt x="649" y="1238"/>
                </a:lnTo>
                <a:close/>
                <a:moveTo>
                  <a:pt x="328" y="1234"/>
                </a:moveTo>
                <a:lnTo>
                  <a:pt x="328" y="1234"/>
                </a:lnTo>
                <a:lnTo>
                  <a:pt x="328" y="1246"/>
                </a:lnTo>
                <a:lnTo>
                  <a:pt x="326" y="1259"/>
                </a:lnTo>
                <a:lnTo>
                  <a:pt x="321" y="1285"/>
                </a:lnTo>
                <a:lnTo>
                  <a:pt x="320" y="1296"/>
                </a:lnTo>
                <a:lnTo>
                  <a:pt x="319" y="1308"/>
                </a:lnTo>
                <a:lnTo>
                  <a:pt x="319" y="1319"/>
                </a:lnTo>
                <a:lnTo>
                  <a:pt x="321" y="1323"/>
                </a:lnTo>
                <a:lnTo>
                  <a:pt x="322" y="1327"/>
                </a:lnTo>
                <a:lnTo>
                  <a:pt x="322" y="1327"/>
                </a:lnTo>
                <a:lnTo>
                  <a:pt x="325" y="1328"/>
                </a:lnTo>
                <a:lnTo>
                  <a:pt x="328" y="1327"/>
                </a:lnTo>
                <a:lnTo>
                  <a:pt x="333" y="1325"/>
                </a:lnTo>
                <a:lnTo>
                  <a:pt x="337" y="1322"/>
                </a:lnTo>
                <a:lnTo>
                  <a:pt x="341" y="1318"/>
                </a:lnTo>
                <a:lnTo>
                  <a:pt x="344" y="1312"/>
                </a:lnTo>
                <a:lnTo>
                  <a:pt x="349" y="1308"/>
                </a:lnTo>
                <a:lnTo>
                  <a:pt x="354" y="1305"/>
                </a:lnTo>
                <a:lnTo>
                  <a:pt x="359" y="1303"/>
                </a:lnTo>
                <a:lnTo>
                  <a:pt x="359" y="1303"/>
                </a:lnTo>
                <a:lnTo>
                  <a:pt x="364" y="1305"/>
                </a:lnTo>
                <a:lnTo>
                  <a:pt x="367" y="1307"/>
                </a:lnTo>
                <a:lnTo>
                  <a:pt x="373" y="1313"/>
                </a:lnTo>
                <a:lnTo>
                  <a:pt x="377" y="1317"/>
                </a:lnTo>
                <a:lnTo>
                  <a:pt x="380" y="1319"/>
                </a:lnTo>
                <a:lnTo>
                  <a:pt x="383" y="1320"/>
                </a:lnTo>
                <a:lnTo>
                  <a:pt x="386" y="1319"/>
                </a:lnTo>
                <a:lnTo>
                  <a:pt x="386" y="1319"/>
                </a:lnTo>
                <a:lnTo>
                  <a:pt x="388" y="1312"/>
                </a:lnTo>
                <a:lnTo>
                  <a:pt x="389" y="1306"/>
                </a:lnTo>
                <a:lnTo>
                  <a:pt x="389" y="1301"/>
                </a:lnTo>
                <a:lnTo>
                  <a:pt x="388" y="1294"/>
                </a:lnTo>
                <a:lnTo>
                  <a:pt x="385" y="1283"/>
                </a:lnTo>
                <a:lnTo>
                  <a:pt x="379" y="1273"/>
                </a:lnTo>
                <a:lnTo>
                  <a:pt x="367" y="1251"/>
                </a:lnTo>
                <a:lnTo>
                  <a:pt x="362" y="1241"/>
                </a:lnTo>
                <a:lnTo>
                  <a:pt x="357" y="1230"/>
                </a:lnTo>
                <a:lnTo>
                  <a:pt x="357" y="1230"/>
                </a:lnTo>
                <a:lnTo>
                  <a:pt x="349" y="1230"/>
                </a:lnTo>
                <a:lnTo>
                  <a:pt x="341" y="1231"/>
                </a:lnTo>
                <a:lnTo>
                  <a:pt x="328" y="1234"/>
                </a:lnTo>
                <a:lnTo>
                  <a:pt x="328" y="1234"/>
                </a:lnTo>
                <a:close/>
                <a:moveTo>
                  <a:pt x="873" y="1556"/>
                </a:moveTo>
                <a:lnTo>
                  <a:pt x="873" y="1556"/>
                </a:lnTo>
                <a:lnTo>
                  <a:pt x="888" y="1556"/>
                </a:lnTo>
                <a:lnTo>
                  <a:pt x="898" y="1556"/>
                </a:lnTo>
                <a:lnTo>
                  <a:pt x="910" y="1556"/>
                </a:lnTo>
                <a:lnTo>
                  <a:pt x="929" y="1556"/>
                </a:lnTo>
                <a:lnTo>
                  <a:pt x="929" y="1556"/>
                </a:lnTo>
                <a:lnTo>
                  <a:pt x="934" y="1540"/>
                </a:lnTo>
                <a:lnTo>
                  <a:pt x="939" y="1524"/>
                </a:lnTo>
                <a:lnTo>
                  <a:pt x="947" y="1489"/>
                </a:lnTo>
                <a:lnTo>
                  <a:pt x="955" y="1452"/>
                </a:lnTo>
                <a:lnTo>
                  <a:pt x="961" y="1412"/>
                </a:lnTo>
                <a:lnTo>
                  <a:pt x="968" y="1373"/>
                </a:lnTo>
                <a:lnTo>
                  <a:pt x="974" y="1335"/>
                </a:lnTo>
                <a:lnTo>
                  <a:pt x="982" y="1297"/>
                </a:lnTo>
                <a:lnTo>
                  <a:pt x="991" y="1263"/>
                </a:lnTo>
                <a:lnTo>
                  <a:pt x="991" y="1263"/>
                </a:lnTo>
                <a:lnTo>
                  <a:pt x="986" y="1264"/>
                </a:lnTo>
                <a:lnTo>
                  <a:pt x="980" y="1266"/>
                </a:lnTo>
                <a:lnTo>
                  <a:pt x="975" y="1268"/>
                </a:lnTo>
                <a:lnTo>
                  <a:pt x="969" y="1270"/>
                </a:lnTo>
                <a:lnTo>
                  <a:pt x="969" y="1270"/>
                </a:lnTo>
                <a:lnTo>
                  <a:pt x="964" y="1267"/>
                </a:lnTo>
                <a:lnTo>
                  <a:pt x="961" y="1263"/>
                </a:lnTo>
                <a:lnTo>
                  <a:pt x="956" y="1255"/>
                </a:lnTo>
                <a:lnTo>
                  <a:pt x="953" y="1250"/>
                </a:lnTo>
                <a:lnTo>
                  <a:pt x="950" y="1247"/>
                </a:lnTo>
                <a:lnTo>
                  <a:pt x="947" y="1245"/>
                </a:lnTo>
                <a:lnTo>
                  <a:pt x="944" y="1245"/>
                </a:lnTo>
                <a:lnTo>
                  <a:pt x="944" y="1245"/>
                </a:lnTo>
                <a:lnTo>
                  <a:pt x="938" y="1281"/>
                </a:lnTo>
                <a:lnTo>
                  <a:pt x="929" y="1321"/>
                </a:lnTo>
                <a:lnTo>
                  <a:pt x="920" y="1362"/>
                </a:lnTo>
                <a:lnTo>
                  <a:pt x="911" y="1402"/>
                </a:lnTo>
                <a:lnTo>
                  <a:pt x="891" y="1483"/>
                </a:lnTo>
                <a:lnTo>
                  <a:pt x="873" y="1556"/>
                </a:lnTo>
                <a:lnTo>
                  <a:pt x="873" y="1556"/>
                </a:lnTo>
                <a:close/>
                <a:moveTo>
                  <a:pt x="954" y="1552"/>
                </a:moveTo>
                <a:lnTo>
                  <a:pt x="954" y="1552"/>
                </a:lnTo>
                <a:lnTo>
                  <a:pt x="973" y="1548"/>
                </a:lnTo>
                <a:lnTo>
                  <a:pt x="983" y="1546"/>
                </a:lnTo>
                <a:lnTo>
                  <a:pt x="991" y="1544"/>
                </a:lnTo>
                <a:lnTo>
                  <a:pt x="991" y="1544"/>
                </a:lnTo>
                <a:lnTo>
                  <a:pt x="998" y="1507"/>
                </a:lnTo>
                <a:lnTo>
                  <a:pt x="1004" y="1473"/>
                </a:lnTo>
                <a:lnTo>
                  <a:pt x="1019" y="1406"/>
                </a:lnTo>
                <a:lnTo>
                  <a:pt x="1035" y="1338"/>
                </a:lnTo>
                <a:lnTo>
                  <a:pt x="1043" y="1304"/>
                </a:lnTo>
                <a:lnTo>
                  <a:pt x="1049" y="1267"/>
                </a:lnTo>
                <a:lnTo>
                  <a:pt x="1049" y="1267"/>
                </a:lnTo>
                <a:lnTo>
                  <a:pt x="1044" y="1270"/>
                </a:lnTo>
                <a:lnTo>
                  <a:pt x="1038" y="1274"/>
                </a:lnTo>
                <a:lnTo>
                  <a:pt x="1035" y="1275"/>
                </a:lnTo>
                <a:lnTo>
                  <a:pt x="1032" y="1276"/>
                </a:lnTo>
                <a:lnTo>
                  <a:pt x="1028" y="1276"/>
                </a:lnTo>
                <a:lnTo>
                  <a:pt x="1022" y="1276"/>
                </a:lnTo>
                <a:lnTo>
                  <a:pt x="1022" y="1276"/>
                </a:lnTo>
                <a:lnTo>
                  <a:pt x="1020" y="1272"/>
                </a:lnTo>
                <a:lnTo>
                  <a:pt x="1018" y="1268"/>
                </a:lnTo>
                <a:lnTo>
                  <a:pt x="1015" y="1264"/>
                </a:lnTo>
                <a:lnTo>
                  <a:pt x="1013" y="1261"/>
                </a:lnTo>
                <a:lnTo>
                  <a:pt x="1013" y="1261"/>
                </a:lnTo>
                <a:lnTo>
                  <a:pt x="994" y="1334"/>
                </a:lnTo>
                <a:lnTo>
                  <a:pt x="978" y="1403"/>
                </a:lnTo>
                <a:lnTo>
                  <a:pt x="965" y="1475"/>
                </a:lnTo>
                <a:lnTo>
                  <a:pt x="954" y="1552"/>
                </a:lnTo>
                <a:lnTo>
                  <a:pt x="954" y="1552"/>
                </a:lnTo>
                <a:close/>
                <a:moveTo>
                  <a:pt x="372" y="1334"/>
                </a:moveTo>
                <a:lnTo>
                  <a:pt x="372" y="1334"/>
                </a:lnTo>
                <a:lnTo>
                  <a:pt x="381" y="1361"/>
                </a:lnTo>
                <a:lnTo>
                  <a:pt x="389" y="1387"/>
                </a:lnTo>
                <a:lnTo>
                  <a:pt x="408" y="1440"/>
                </a:lnTo>
                <a:lnTo>
                  <a:pt x="416" y="1467"/>
                </a:lnTo>
                <a:lnTo>
                  <a:pt x="425" y="1493"/>
                </a:lnTo>
                <a:lnTo>
                  <a:pt x="431" y="1520"/>
                </a:lnTo>
                <a:lnTo>
                  <a:pt x="437" y="1548"/>
                </a:lnTo>
                <a:lnTo>
                  <a:pt x="437" y="1548"/>
                </a:lnTo>
                <a:lnTo>
                  <a:pt x="442" y="1550"/>
                </a:lnTo>
                <a:lnTo>
                  <a:pt x="447" y="1551"/>
                </a:lnTo>
                <a:lnTo>
                  <a:pt x="454" y="1552"/>
                </a:lnTo>
                <a:lnTo>
                  <a:pt x="457" y="1551"/>
                </a:lnTo>
                <a:lnTo>
                  <a:pt x="459" y="1550"/>
                </a:lnTo>
                <a:lnTo>
                  <a:pt x="459" y="1550"/>
                </a:lnTo>
                <a:lnTo>
                  <a:pt x="452" y="1513"/>
                </a:lnTo>
                <a:lnTo>
                  <a:pt x="446" y="1497"/>
                </a:lnTo>
                <a:lnTo>
                  <a:pt x="443" y="1489"/>
                </a:lnTo>
                <a:lnTo>
                  <a:pt x="439" y="1482"/>
                </a:lnTo>
                <a:lnTo>
                  <a:pt x="439" y="1482"/>
                </a:lnTo>
                <a:lnTo>
                  <a:pt x="440" y="1477"/>
                </a:lnTo>
                <a:lnTo>
                  <a:pt x="441" y="1472"/>
                </a:lnTo>
                <a:lnTo>
                  <a:pt x="441" y="1462"/>
                </a:lnTo>
                <a:lnTo>
                  <a:pt x="440" y="1450"/>
                </a:lnTo>
                <a:lnTo>
                  <a:pt x="438" y="1439"/>
                </a:lnTo>
                <a:lnTo>
                  <a:pt x="430" y="1415"/>
                </a:lnTo>
                <a:lnTo>
                  <a:pt x="424" y="1392"/>
                </a:lnTo>
                <a:lnTo>
                  <a:pt x="424" y="1392"/>
                </a:lnTo>
                <a:lnTo>
                  <a:pt x="423" y="1385"/>
                </a:lnTo>
                <a:lnTo>
                  <a:pt x="423" y="1378"/>
                </a:lnTo>
                <a:lnTo>
                  <a:pt x="422" y="1371"/>
                </a:lnTo>
                <a:lnTo>
                  <a:pt x="420" y="1367"/>
                </a:lnTo>
                <a:lnTo>
                  <a:pt x="420" y="1367"/>
                </a:lnTo>
                <a:lnTo>
                  <a:pt x="418" y="1366"/>
                </a:lnTo>
                <a:lnTo>
                  <a:pt x="415" y="1365"/>
                </a:lnTo>
                <a:lnTo>
                  <a:pt x="413" y="1364"/>
                </a:lnTo>
                <a:lnTo>
                  <a:pt x="412" y="1363"/>
                </a:lnTo>
                <a:lnTo>
                  <a:pt x="412" y="1363"/>
                </a:lnTo>
                <a:lnTo>
                  <a:pt x="410" y="1357"/>
                </a:lnTo>
                <a:lnTo>
                  <a:pt x="409" y="1352"/>
                </a:lnTo>
                <a:lnTo>
                  <a:pt x="409" y="1340"/>
                </a:lnTo>
                <a:lnTo>
                  <a:pt x="408" y="1336"/>
                </a:lnTo>
                <a:lnTo>
                  <a:pt x="405" y="1331"/>
                </a:lnTo>
                <a:lnTo>
                  <a:pt x="403" y="1326"/>
                </a:lnTo>
                <a:lnTo>
                  <a:pt x="399" y="1323"/>
                </a:lnTo>
                <a:lnTo>
                  <a:pt x="399" y="1323"/>
                </a:lnTo>
                <a:lnTo>
                  <a:pt x="397" y="1327"/>
                </a:lnTo>
                <a:lnTo>
                  <a:pt x="395" y="1331"/>
                </a:lnTo>
                <a:lnTo>
                  <a:pt x="392" y="1334"/>
                </a:lnTo>
                <a:lnTo>
                  <a:pt x="388" y="1336"/>
                </a:lnTo>
                <a:lnTo>
                  <a:pt x="385" y="1337"/>
                </a:lnTo>
                <a:lnTo>
                  <a:pt x="381" y="1337"/>
                </a:lnTo>
                <a:lnTo>
                  <a:pt x="377" y="1336"/>
                </a:lnTo>
                <a:lnTo>
                  <a:pt x="372" y="1334"/>
                </a:lnTo>
                <a:lnTo>
                  <a:pt x="372" y="1334"/>
                </a:lnTo>
                <a:close/>
                <a:moveTo>
                  <a:pt x="324" y="1344"/>
                </a:moveTo>
                <a:lnTo>
                  <a:pt x="324" y="1344"/>
                </a:lnTo>
                <a:lnTo>
                  <a:pt x="333" y="1364"/>
                </a:lnTo>
                <a:lnTo>
                  <a:pt x="339" y="1383"/>
                </a:lnTo>
                <a:lnTo>
                  <a:pt x="352" y="1424"/>
                </a:lnTo>
                <a:lnTo>
                  <a:pt x="359" y="1443"/>
                </a:lnTo>
                <a:lnTo>
                  <a:pt x="366" y="1462"/>
                </a:lnTo>
                <a:lnTo>
                  <a:pt x="374" y="1482"/>
                </a:lnTo>
                <a:lnTo>
                  <a:pt x="385" y="1500"/>
                </a:lnTo>
                <a:lnTo>
                  <a:pt x="385" y="1500"/>
                </a:lnTo>
                <a:lnTo>
                  <a:pt x="382" y="1503"/>
                </a:lnTo>
                <a:lnTo>
                  <a:pt x="382" y="1505"/>
                </a:lnTo>
                <a:lnTo>
                  <a:pt x="383" y="1508"/>
                </a:lnTo>
                <a:lnTo>
                  <a:pt x="384" y="1513"/>
                </a:lnTo>
                <a:lnTo>
                  <a:pt x="386" y="1516"/>
                </a:lnTo>
                <a:lnTo>
                  <a:pt x="387" y="1520"/>
                </a:lnTo>
                <a:lnTo>
                  <a:pt x="388" y="1525"/>
                </a:lnTo>
                <a:lnTo>
                  <a:pt x="386" y="1531"/>
                </a:lnTo>
                <a:lnTo>
                  <a:pt x="386" y="1531"/>
                </a:lnTo>
                <a:lnTo>
                  <a:pt x="392" y="1532"/>
                </a:lnTo>
                <a:lnTo>
                  <a:pt x="397" y="1534"/>
                </a:lnTo>
                <a:lnTo>
                  <a:pt x="404" y="1538"/>
                </a:lnTo>
                <a:lnTo>
                  <a:pt x="413" y="1543"/>
                </a:lnTo>
                <a:lnTo>
                  <a:pt x="417" y="1545"/>
                </a:lnTo>
                <a:lnTo>
                  <a:pt x="422" y="1546"/>
                </a:lnTo>
                <a:lnTo>
                  <a:pt x="422" y="1546"/>
                </a:lnTo>
                <a:lnTo>
                  <a:pt x="408" y="1489"/>
                </a:lnTo>
                <a:lnTo>
                  <a:pt x="392" y="1433"/>
                </a:lnTo>
                <a:lnTo>
                  <a:pt x="383" y="1406"/>
                </a:lnTo>
                <a:lnTo>
                  <a:pt x="374" y="1379"/>
                </a:lnTo>
                <a:lnTo>
                  <a:pt x="364" y="1352"/>
                </a:lnTo>
                <a:lnTo>
                  <a:pt x="353" y="1325"/>
                </a:lnTo>
                <a:lnTo>
                  <a:pt x="353" y="1325"/>
                </a:lnTo>
                <a:lnTo>
                  <a:pt x="352" y="1329"/>
                </a:lnTo>
                <a:lnTo>
                  <a:pt x="349" y="1333"/>
                </a:lnTo>
                <a:lnTo>
                  <a:pt x="346" y="1336"/>
                </a:lnTo>
                <a:lnTo>
                  <a:pt x="342" y="1338"/>
                </a:lnTo>
                <a:lnTo>
                  <a:pt x="334" y="1341"/>
                </a:lnTo>
                <a:lnTo>
                  <a:pt x="324" y="1344"/>
                </a:lnTo>
                <a:lnTo>
                  <a:pt x="324" y="1344"/>
                </a:lnTo>
                <a:close/>
                <a:moveTo>
                  <a:pt x="439" y="1371"/>
                </a:moveTo>
                <a:lnTo>
                  <a:pt x="439" y="1371"/>
                </a:lnTo>
                <a:lnTo>
                  <a:pt x="443" y="1383"/>
                </a:lnTo>
                <a:lnTo>
                  <a:pt x="446" y="1396"/>
                </a:lnTo>
                <a:lnTo>
                  <a:pt x="448" y="1408"/>
                </a:lnTo>
                <a:lnTo>
                  <a:pt x="449" y="1419"/>
                </a:lnTo>
                <a:lnTo>
                  <a:pt x="450" y="1431"/>
                </a:lnTo>
                <a:lnTo>
                  <a:pt x="453" y="1443"/>
                </a:lnTo>
                <a:lnTo>
                  <a:pt x="457" y="1454"/>
                </a:lnTo>
                <a:lnTo>
                  <a:pt x="460" y="1458"/>
                </a:lnTo>
                <a:lnTo>
                  <a:pt x="463" y="1462"/>
                </a:lnTo>
                <a:lnTo>
                  <a:pt x="463" y="1462"/>
                </a:lnTo>
                <a:lnTo>
                  <a:pt x="471" y="1469"/>
                </a:lnTo>
                <a:lnTo>
                  <a:pt x="479" y="1474"/>
                </a:lnTo>
                <a:lnTo>
                  <a:pt x="489" y="1479"/>
                </a:lnTo>
                <a:lnTo>
                  <a:pt x="499" y="1484"/>
                </a:lnTo>
                <a:lnTo>
                  <a:pt x="519" y="1492"/>
                </a:lnTo>
                <a:lnTo>
                  <a:pt x="528" y="1497"/>
                </a:lnTo>
                <a:lnTo>
                  <a:pt x="536" y="1502"/>
                </a:lnTo>
                <a:lnTo>
                  <a:pt x="536" y="1502"/>
                </a:lnTo>
                <a:lnTo>
                  <a:pt x="543" y="1507"/>
                </a:lnTo>
                <a:lnTo>
                  <a:pt x="548" y="1513"/>
                </a:lnTo>
                <a:lnTo>
                  <a:pt x="558" y="1525"/>
                </a:lnTo>
                <a:lnTo>
                  <a:pt x="566" y="1539"/>
                </a:lnTo>
                <a:lnTo>
                  <a:pt x="574" y="1554"/>
                </a:lnTo>
                <a:lnTo>
                  <a:pt x="574" y="1554"/>
                </a:lnTo>
                <a:lnTo>
                  <a:pt x="582" y="1556"/>
                </a:lnTo>
                <a:lnTo>
                  <a:pt x="590" y="1558"/>
                </a:lnTo>
                <a:lnTo>
                  <a:pt x="609" y="1559"/>
                </a:lnTo>
                <a:lnTo>
                  <a:pt x="609" y="1559"/>
                </a:lnTo>
                <a:lnTo>
                  <a:pt x="596" y="1505"/>
                </a:lnTo>
                <a:lnTo>
                  <a:pt x="581" y="1449"/>
                </a:lnTo>
                <a:lnTo>
                  <a:pt x="574" y="1422"/>
                </a:lnTo>
                <a:lnTo>
                  <a:pt x="564" y="1393"/>
                </a:lnTo>
                <a:lnTo>
                  <a:pt x="554" y="1366"/>
                </a:lnTo>
                <a:lnTo>
                  <a:pt x="543" y="1338"/>
                </a:lnTo>
                <a:lnTo>
                  <a:pt x="543" y="1338"/>
                </a:lnTo>
                <a:lnTo>
                  <a:pt x="528" y="1342"/>
                </a:lnTo>
                <a:lnTo>
                  <a:pt x="514" y="1346"/>
                </a:lnTo>
                <a:lnTo>
                  <a:pt x="487" y="1352"/>
                </a:lnTo>
                <a:lnTo>
                  <a:pt x="474" y="1355"/>
                </a:lnTo>
                <a:lnTo>
                  <a:pt x="462" y="1358"/>
                </a:lnTo>
                <a:lnTo>
                  <a:pt x="450" y="1364"/>
                </a:lnTo>
                <a:lnTo>
                  <a:pt x="439" y="1371"/>
                </a:lnTo>
                <a:lnTo>
                  <a:pt x="439" y="1371"/>
                </a:lnTo>
                <a:close/>
                <a:moveTo>
                  <a:pt x="476" y="1552"/>
                </a:moveTo>
                <a:lnTo>
                  <a:pt x="476" y="1552"/>
                </a:lnTo>
                <a:lnTo>
                  <a:pt x="516" y="1553"/>
                </a:lnTo>
                <a:lnTo>
                  <a:pt x="534" y="1553"/>
                </a:lnTo>
                <a:lnTo>
                  <a:pt x="555" y="1552"/>
                </a:lnTo>
                <a:lnTo>
                  <a:pt x="555" y="1552"/>
                </a:lnTo>
                <a:lnTo>
                  <a:pt x="548" y="1539"/>
                </a:lnTo>
                <a:lnTo>
                  <a:pt x="539" y="1528"/>
                </a:lnTo>
                <a:lnTo>
                  <a:pt x="530" y="1518"/>
                </a:lnTo>
                <a:lnTo>
                  <a:pt x="519" y="1509"/>
                </a:lnTo>
                <a:lnTo>
                  <a:pt x="507" y="1502"/>
                </a:lnTo>
                <a:lnTo>
                  <a:pt x="494" y="1494"/>
                </a:lnTo>
                <a:lnTo>
                  <a:pt x="480" y="1489"/>
                </a:lnTo>
                <a:lnTo>
                  <a:pt x="465" y="1484"/>
                </a:lnTo>
                <a:lnTo>
                  <a:pt x="465" y="1484"/>
                </a:lnTo>
                <a:lnTo>
                  <a:pt x="465" y="1492"/>
                </a:lnTo>
                <a:lnTo>
                  <a:pt x="468" y="1501"/>
                </a:lnTo>
                <a:lnTo>
                  <a:pt x="474" y="1519"/>
                </a:lnTo>
                <a:lnTo>
                  <a:pt x="476" y="1529"/>
                </a:lnTo>
                <a:lnTo>
                  <a:pt x="478" y="1537"/>
                </a:lnTo>
                <a:lnTo>
                  <a:pt x="478" y="1545"/>
                </a:lnTo>
                <a:lnTo>
                  <a:pt x="477" y="1549"/>
                </a:lnTo>
                <a:lnTo>
                  <a:pt x="476" y="1552"/>
                </a:lnTo>
                <a:lnTo>
                  <a:pt x="476" y="1552"/>
                </a:lnTo>
                <a:close/>
                <a:moveTo>
                  <a:pt x="836" y="1645"/>
                </a:moveTo>
                <a:lnTo>
                  <a:pt x="836" y="1645"/>
                </a:lnTo>
                <a:lnTo>
                  <a:pt x="834" y="1654"/>
                </a:lnTo>
                <a:lnTo>
                  <a:pt x="834" y="1662"/>
                </a:lnTo>
                <a:lnTo>
                  <a:pt x="835" y="1680"/>
                </a:lnTo>
                <a:lnTo>
                  <a:pt x="839" y="1714"/>
                </a:lnTo>
                <a:lnTo>
                  <a:pt x="840" y="1729"/>
                </a:lnTo>
                <a:lnTo>
                  <a:pt x="840" y="1737"/>
                </a:lnTo>
                <a:lnTo>
                  <a:pt x="839" y="1744"/>
                </a:lnTo>
                <a:lnTo>
                  <a:pt x="837" y="1751"/>
                </a:lnTo>
                <a:lnTo>
                  <a:pt x="833" y="1758"/>
                </a:lnTo>
                <a:lnTo>
                  <a:pt x="827" y="1764"/>
                </a:lnTo>
                <a:lnTo>
                  <a:pt x="821" y="1770"/>
                </a:lnTo>
                <a:lnTo>
                  <a:pt x="821" y="1770"/>
                </a:lnTo>
                <a:lnTo>
                  <a:pt x="814" y="1771"/>
                </a:lnTo>
                <a:lnTo>
                  <a:pt x="808" y="1773"/>
                </a:lnTo>
                <a:lnTo>
                  <a:pt x="793" y="1780"/>
                </a:lnTo>
                <a:lnTo>
                  <a:pt x="786" y="1781"/>
                </a:lnTo>
                <a:lnTo>
                  <a:pt x="782" y="1782"/>
                </a:lnTo>
                <a:lnTo>
                  <a:pt x="779" y="1782"/>
                </a:lnTo>
                <a:lnTo>
                  <a:pt x="776" y="1781"/>
                </a:lnTo>
                <a:lnTo>
                  <a:pt x="774" y="1779"/>
                </a:lnTo>
                <a:lnTo>
                  <a:pt x="772" y="1776"/>
                </a:lnTo>
                <a:lnTo>
                  <a:pt x="770" y="1772"/>
                </a:lnTo>
                <a:lnTo>
                  <a:pt x="770" y="1772"/>
                </a:lnTo>
                <a:lnTo>
                  <a:pt x="768" y="1751"/>
                </a:lnTo>
                <a:lnTo>
                  <a:pt x="768" y="1729"/>
                </a:lnTo>
                <a:lnTo>
                  <a:pt x="768" y="1707"/>
                </a:lnTo>
                <a:lnTo>
                  <a:pt x="767" y="1685"/>
                </a:lnTo>
                <a:lnTo>
                  <a:pt x="767" y="1685"/>
                </a:lnTo>
                <a:lnTo>
                  <a:pt x="766" y="1679"/>
                </a:lnTo>
                <a:lnTo>
                  <a:pt x="767" y="1672"/>
                </a:lnTo>
                <a:lnTo>
                  <a:pt x="768" y="1668"/>
                </a:lnTo>
                <a:lnTo>
                  <a:pt x="771" y="1662"/>
                </a:lnTo>
                <a:lnTo>
                  <a:pt x="773" y="1659"/>
                </a:lnTo>
                <a:lnTo>
                  <a:pt x="775" y="1657"/>
                </a:lnTo>
                <a:lnTo>
                  <a:pt x="778" y="1655"/>
                </a:lnTo>
                <a:lnTo>
                  <a:pt x="781" y="1654"/>
                </a:lnTo>
                <a:lnTo>
                  <a:pt x="786" y="1653"/>
                </a:lnTo>
                <a:lnTo>
                  <a:pt x="790" y="1653"/>
                </a:lnTo>
                <a:lnTo>
                  <a:pt x="793" y="1654"/>
                </a:lnTo>
                <a:lnTo>
                  <a:pt x="797" y="1656"/>
                </a:lnTo>
                <a:lnTo>
                  <a:pt x="802" y="1659"/>
                </a:lnTo>
                <a:lnTo>
                  <a:pt x="805" y="1662"/>
                </a:lnTo>
                <a:lnTo>
                  <a:pt x="809" y="1667"/>
                </a:lnTo>
                <a:lnTo>
                  <a:pt x="812" y="1672"/>
                </a:lnTo>
                <a:lnTo>
                  <a:pt x="812" y="1672"/>
                </a:lnTo>
                <a:lnTo>
                  <a:pt x="807" y="1692"/>
                </a:lnTo>
                <a:lnTo>
                  <a:pt x="805" y="1703"/>
                </a:lnTo>
                <a:lnTo>
                  <a:pt x="804" y="1714"/>
                </a:lnTo>
                <a:lnTo>
                  <a:pt x="804" y="1725"/>
                </a:lnTo>
                <a:lnTo>
                  <a:pt x="805" y="1735"/>
                </a:lnTo>
                <a:lnTo>
                  <a:pt x="807" y="1746"/>
                </a:lnTo>
                <a:lnTo>
                  <a:pt x="810" y="1756"/>
                </a:lnTo>
                <a:lnTo>
                  <a:pt x="810" y="1756"/>
                </a:lnTo>
                <a:lnTo>
                  <a:pt x="813" y="1750"/>
                </a:lnTo>
                <a:lnTo>
                  <a:pt x="816" y="1746"/>
                </a:lnTo>
                <a:lnTo>
                  <a:pt x="819" y="1734"/>
                </a:lnTo>
                <a:lnTo>
                  <a:pt x="819" y="1720"/>
                </a:lnTo>
                <a:lnTo>
                  <a:pt x="819" y="1706"/>
                </a:lnTo>
                <a:lnTo>
                  <a:pt x="818" y="1676"/>
                </a:lnTo>
                <a:lnTo>
                  <a:pt x="818" y="1661"/>
                </a:lnTo>
                <a:lnTo>
                  <a:pt x="819" y="1647"/>
                </a:lnTo>
                <a:lnTo>
                  <a:pt x="819" y="1647"/>
                </a:lnTo>
                <a:lnTo>
                  <a:pt x="816" y="1643"/>
                </a:lnTo>
                <a:lnTo>
                  <a:pt x="810" y="1639"/>
                </a:lnTo>
                <a:lnTo>
                  <a:pt x="805" y="1637"/>
                </a:lnTo>
                <a:lnTo>
                  <a:pt x="800" y="1634"/>
                </a:lnTo>
                <a:lnTo>
                  <a:pt x="786" y="1630"/>
                </a:lnTo>
                <a:lnTo>
                  <a:pt x="771" y="1629"/>
                </a:lnTo>
                <a:lnTo>
                  <a:pt x="771" y="1629"/>
                </a:lnTo>
                <a:lnTo>
                  <a:pt x="763" y="1640"/>
                </a:lnTo>
                <a:lnTo>
                  <a:pt x="758" y="1645"/>
                </a:lnTo>
                <a:lnTo>
                  <a:pt x="752" y="1650"/>
                </a:lnTo>
                <a:lnTo>
                  <a:pt x="752" y="1650"/>
                </a:lnTo>
                <a:lnTo>
                  <a:pt x="752" y="1664"/>
                </a:lnTo>
                <a:lnTo>
                  <a:pt x="752" y="1680"/>
                </a:lnTo>
                <a:lnTo>
                  <a:pt x="751" y="1716"/>
                </a:lnTo>
                <a:lnTo>
                  <a:pt x="750" y="1734"/>
                </a:lnTo>
                <a:lnTo>
                  <a:pt x="751" y="1751"/>
                </a:lnTo>
                <a:lnTo>
                  <a:pt x="752" y="1766"/>
                </a:lnTo>
                <a:lnTo>
                  <a:pt x="755" y="1778"/>
                </a:lnTo>
                <a:lnTo>
                  <a:pt x="755" y="1778"/>
                </a:lnTo>
                <a:lnTo>
                  <a:pt x="757" y="1783"/>
                </a:lnTo>
                <a:lnTo>
                  <a:pt x="761" y="1789"/>
                </a:lnTo>
                <a:lnTo>
                  <a:pt x="765" y="1792"/>
                </a:lnTo>
                <a:lnTo>
                  <a:pt x="770" y="1795"/>
                </a:lnTo>
                <a:lnTo>
                  <a:pt x="776" y="1797"/>
                </a:lnTo>
                <a:lnTo>
                  <a:pt x="781" y="1798"/>
                </a:lnTo>
                <a:lnTo>
                  <a:pt x="788" y="1800"/>
                </a:lnTo>
                <a:lnTo>
                  <a:pt x="795" y="1800"/>
                </a:lnTo>
                <a:lnTo>
                  <a:pt x="808" y="1797"/>
                </a:lnTo>
                <a:lnTo>
                  <a:pt x="821" y="1793"/>
                </a:lnTo>
                <a:lnTo>
                  <a:pt x="826" y="1791"/>
                </a:lnTo>
                <a:lnTo>
                  <a:pt x="832" y="1788"/>
                </a:lnTo>
                <a:lnTo>
                  <a:pt x="836" y="1785"/>
                </a:lnTo>
                <a:lnTo>
                  <a:pt x="840" y="1780"/>
                </a:lnTo>
                <a:lnTo>
                  <a:pt x="840" y="1780"/>
                </a:lnTo>
                <a:lnTo>
                  <a:pt x="842" y="1762"/>
                </a:lnTo>
                <a:lnTo>
                  <a:pt x="844" y="1741"/>
                </a:lnTo>
                <a:lnTo>
                  <a:pt x="844" y="1730"/>
                </a:lnTo>
                <a:lnTo>
                  <a:pt x="843" y="1719"/>
                </a:lnTo>
                <a:lnTo>
                  <a:pt x="842" y="1710"/>
                </a:lnTo>
                <a:lnTo>
                  <a:pt x="840" y="1701"/>
                </a:lnTo>
                <a:lnTo>
                  <a:pt x="840" y="1701"/>
                </a:lnTo>
                <a:lnTo>
                  <a:pt x="842" y="1699"/>
                </a:lnTo>
                <a:lnTo>
                  <a:pt x="843" y="1696"/>
                </a:lnTo>
                <a:lnTo>
                  <a:pt x="844" y="1692"/>
                </a:lnTo>
                <a:lnTo>
                  <a:pt x="843" y="1689"/>
                </a:lnTo>
                <a:lnTo>
                  <a:pt x="842" y="1683"/>
                </a:lnTo>
                <a:lnTo>
                  <a:pt x="841" y="1676"/>
                </a:lnTo>
                <a:lnTo>
                  <a:pt x="841" y="1676"/>
                </a:lnTo>
                <a:lnTo>
                  <a:pt x="842" y="1655"/>
                </a:lnTo>
                <a:lnTo>
                  <a:pt x="842" y="1634"/>
                </a:lnTo>
                <a:lnTo>
                  <a:pt x="843" y="1612"/>
                </a:lnTo>
                <a:lnTo>
                  <a:pt x="843" y="1592"/>
                </a:lnTo>
                <a:lnTo>
                  <a:pt x="842" y="1571"/>
                </a:lnTo>
                <a:lnTo>
                  <a:pt x="839" y="1553"/>
                </a:lnTo>
                <a:lnTo>
                  <a:pt x="837" y="1544"/>
                </a:lnTo>
                <a:lnTo>
                  <a:pt x="834" y="1535"/>
                </a:lnTo>
                <a:lnTo>
                  <a:pt x="829" y="1527"/>
                </a:lnTo>
                <a:lnTo>
                  <a:pt x="825" y="1519"/>
                </a:lnTo>
                <a:lnTo>
                  <a:pt x="825" y="1519"/>
                </a:lnTo>
                <a:lnTo>
                  <a:pt x="819" y="1518"/>
                </a:lnTo>
                <a:lnTo>
                  <a:pt x="813" y="1518"/>
                </a:lnTo>
                <a:lnTo>
                  <a:pt x="801" y="1515"/>
                </a:lnTo>
                <a:lnTo>
                  <a:pt x="788" y="1512"/>
                </a:lnTo>
                <a:lnTo>
                  <a:pt x="781" y="1512"/>
                </a:lnTo>
                <a:lnTo>
                  <a:pt x="775" y="1513"/>
                </a:lnTo>
                <a:lnTo>
                  <a:pt x="775" y="1513"/>
                </a:lnTo>
                <a:lnTo>
                  <a:pt x="768" y="1515"/>
                </a:lnTo>
                <a:lnTo>
                  <a:pt x="764" y="1518"/>
                </a:lnTo>
                <a:lnTo>
                  <a:pt x="760" y="1522"/>
                </a:lnTo>
                <a:lnTo>
                  <a:pt x="757" y="1528"/>
                </a:lnTo>
                <a:lnTo>
                  <a:pt x="752" y="1540"/>
                </a:lnTo>
                <a:lnTo>
                  <a:pt x="748" y="1554"/>
                </a:lnTo>
                <a:lnTo>
                  <a:pt x="748" y="1554"/>
                </a:lnTo>
                <a:lnTo>
                  <a:pt x="751" y="1554"/>
                </a:lnTo>
                <a:lnTo>
                  <a:pt x="755" y="1554"/>
                </a:lnTo>
                <a:lnTo>
                  <a:pt x="760" y="1556"/>
                </a:lnTo>
                <a:lnTo>
                  <a:pt x="765" y="1559"/>
                </a:lnTo>
                <a:lnTo>
                  <a:pt x="768" y="1559"/>
                </a:lnTo>
                <a:lnTo>
                  <a:pt x="773" y="1559"/>
                </a:lnTo>
                <a:lnTo>
                  <a:pt x="773" y="1559"/>
                </a:lnTo>
                <a:lnTo>
                  <a:pt x="775" y="1549"/>
                </a:lnTo>
                <a:lnTo>
                  <a:pt x="778" y="1540"/>
                </a:lnTo>
                <a:lnTo>
                  <a:pt x="781" y="1535"/>
                </a:lnTo>
                <a:lnTo>
                  <a:pt x="786" y="1531"/>
                </a:lnTo>
                <a:lnTo>
                  <a:pt x="792" y="1529"/>
                </a:lnTo>
                <a:lnTo>
                  <a:pt x="798" y="1528"/>
                </a:lnTo>
                <a:lnTo>
                  <a:pt x="805" y="1528"/>
                </a:lnTo>
                <a:lnTo>
                  <a:pt x="812" y="1529"/>
                </a:lnTo>
                <a:lnTo>
                  <a:pt x="812" y="1529"/>
                </a:lnTo>
                <a:lnTo>
                  <a:pt x="809" y="1533"/>
                </a:lnTo>
                <a:lnTo>
                  <a:pt x="810" y="1533"/>
                </a:lnTo>
                <a:lnTo>
                  <a:pt x="811" y="1534"/>
                </a:lnTo>
                <a:lnTo>
                  <a:pt x="816" y="1535"/>
                </a:lnTo>
                <a:lnTo>
                  <a:pt x="817" y="1536"/>
                </a:lnTo>
                <a:lnTo>
                  <a:pt x="819" y="1537"/>
                </a:lnTo>
                <a:lnTo>
                  <a:pt x="819" y="1537"/>
                </a:lnTo>
                <a:lnTo>
                  <a:pt x="818" y="1540"/>
                </a:lnTo>
                <a:lnTo>
                  <a:pt x="818" y="1544"/>
                </a:lnTo>
                <a:lnTo>
                  <a:pt x="819" y="1547"/>
                </a:lnTo>
                <a:lnTo>
                  <a:pt x="821" y="1550"/>
                </a:lnTo>
                <a:lnTo>
                  <a:pt x="825" y="1556"/>
                </a:lnTo>
                <a:lnTo>
                  <a:pt x="829" y="1562"/>
                </a:lnTo>
                <a:lnTo>
                  <a:pt x="829" y="1562"/>
                </a:lnTo>
                <a:lnTo>
                  <a:pt x="826" y="1571"/>
                </a:lnTo>
                <a:lnTo>
                  <a:pt x="825" y="1580"/>
                </a:lnTo>
                <a:lnTo>
                  <a:pt x="826" y="1589"/>
                </a:lnTo>
                <a:lnTo>
                  <a:pt x="827" y="1598"/>
                </a:lnTo>
                <a:lnTo>
                  <a:pt x="828" y="1608"/>
                </a:lnTo>
                <a:lnTo>
                  <a:pt x="828" y="1616"/>
                </a:lnTo>
                <a:lnTo>
                  <a:pt x="828" y="1626"/>
                </a:lnTo>
                <a:lnTo>
                  <a:pt x="825" y="1635"/>
                </a:lnTo>
                <a:lnTo>
                  <a:pt x="825" y="1635"/>
                </a:lnTo>
                <a:lnTo>
                  <a:pt x="832" y="1639"/>
                </a:lnTo>
                <a:lnTo>
                  <a:pt x="834" y="1642"/>
                </a:lnTo>
                <a:lnTo>
                  <a:pt x="836" y="1645"/>
                </a:lnTo>
                <a:lnTo>
                  <a:pt x="836" y="1645"/>
                </a:lnTo>
                <a:close/>
                <a:moveTo>
                  <a:pt x="598" y="1616"/>
                </a:moveTo>
                <a:lnTo>
                  <a:pt x="598" y="1616"/>
                </a:lnTo>
                <a:lnTo>
                  <a:pt x="609" y="1615"/>
                </a:lnTo>
                <a:lnTo>
                  <a:pt x="619" y="1615"/>
                </a:lnTo>
                <a:lnTo>
                  <a:pt x="627" y="1616"/>
                </a:lnTo>
                <a:lnTo>
                  <a:pt x="635" y="1620"/>
                </a:lnTo>
                <a:lnTo>
                  <a:pt x="642" y="1623"/>
                </a:lnTo>
                <a:lnTo>
                  <a:pt x="650" y="1628"/>
                </a:lnTo>
                <a:lnTo>
                  <a:pt x="656" y="1634"/>
                </a:lnTo>
                <a:lnTo>
                  <a:pt x="661" y="1640"/>
                </a:lnTo>
                <a:lnTo>
                  <a:pt x="672" y="1654"/>
                </a:lnTo>
                <a:lnTo>
                  <a:pt x="681" y="1670"/>
                </a:lnTo>
                <a:lnTo>
                  <a:pt x="697" y="1701"/>
                </a:lnTo>
                <a:lnTo>
                  <a:pt x="697" y="1701"/>
                </a:lnTo>
                <a:lnTo>
                  <a:pt x="694" y="1705"/>
                </a:lnTo>
                <a:lnTo>
                  <a:pt x="694" y="1707"/>
                </a:lnTo>
                <a:lnTo>
                  <a:pt x="692" y="1711"/>
                </a:lnTo>
                <a:lnTo>
                  <a:pt x="690" y="1714"/>
                </a:lnTo>
                <a:lnTo>
                  <a:pt x="690" y="1714"/>
                </a:lnTo>
                <a:lnTo>
                  <a:pt x="690" y="1716"/>
                </a:lnTo>
                <a:lnTo>
                  <a:pt x="692" y="1716"/>
                </a:lnTo>
                <a:lnTo>
                  <a:pt x="692" y="1716"/>
                </a:lnTo>
                <a:lnTo>
                  <a:pt x="702" y="1707"/>
                </a:lnTo>
                <a:lnTo>
                  <a:pt x="712" y="1698"/>
                </a:lnTo>
                <a:lnTo>
                  <a:pt x="717" y="1694"/>
                </a:lnTo>
                <a:lnTo>
                  <a:pt x="722" y="1690"/>
                </a:lnTo>
                <a:lnTo>
                  <a:pt x="729" y="1689"/>
                </a:lnTo>
                <a:lnTo>
                  <a:pt x="735" y="1689"/>
                </a:lnTo>
                <a:lnTo>
                  <a:pt x="735" y="1689"/>
                </a:lnTo>
                <a:lnTo>
                  <a:pt x="735" y="1680"/>
                </a:lnTo>
                <a:lnTo>
                  <a:pt x="735" y="1671"/>
                </a:lnTo>
                <a:lnTo>
                  <a:pt x="735" y="1662"/>
                </a:lnTo>
                <a:lnTo>
                  <a:pt x="737" y="1655"/>
                </a:lnTo>
                <a:lnTo>
                  <a:pt x="740" y="1647"/>
                </a:lnTo>
                <a:lnTo>
                  <a:pt x="743" y="1641"/>
                </a:lnTo>
                <a:lnTo>
                  <a:pt x="746" y="1636"/>
                </a:lnTo>
                <a:lnTo>
                  <a:pt x="750" y="1630"/>
                </a:lnTo>
                <a:lnTo>
                  <a:pt x="756" y="1626"/>
                </a:lnTo>
                <a:lnTo>
                  <a:pt x="761" y="1623"/>
                </a:lnTo>
                <a:lnTo>
                  <a:pt x="767" y="1620"/>
                </a:lnTo>
                <a:lnTo>
                  <a:pt x="774" y="1619"/>
                </a:lnTo>
                <a:lnTo>
                  <a:pt x="781" y="1618"/>
                </a:lnTo>
                <a:lnTo>
                  <a:pt x="790" y="1618"/>
                </a:lnTo>
                <a:lnTo>
                  <a:pt x="800" y="1619"/>
                </a:lnTo>
                <a:lnTo>
                  <a:pt x="808" y="1621"/>
                </a:lnTo>
                <a:lnTo>
                  <a:pt x="808" y="1621"/>
                </a:lnTo>
                <a:lnTo>
                  <a:pt x="808" y="1609"/>
                </a:lnTo>
                <a:lnTo>
                  <a:pt x="809" y="1599"/>
                </a:lnTo>
                <a:lnTo>
                  <a:pt x="809" y="1591"/>
                </a:lnTo>
                <a:lnTo>
                  <a:pt x="806" y="1579"/>
                </a:lnTo>
                <a:lnTo>
                  <a:pt x="806" y="1579"/>
                </a:lnTo>
                <a:lnTo>
                  <a:pt x="792" y="1577"/>
                </a:lnTo>
                <a:lnTo>
                  <a:pt x="776" y="1575"/>
                </a:lnTo>
                <a:lnTo>
                  <a:pt x="759" y="1575"/>
                </a:lnTo>
                <a:lnTo>
                  <a:pt x="741" y="1575"/>
                </a:lnTo>
                <a:lnTo>
                  <a:pt x="702" y="1575"/>
                </a:lnTo>
                <a:lnTo>
                  <a:pt x="661" y="1575"/>
                </a:lnTo>
                <a:lnTo>
                  <a:pt x="661" y="1575"/>
                </a:lnTo>
                <a:lnTo>
                  <a:pt x="611" y="1573"/>
                </a:lnTo>
                <a:lnTo>
                  <a:pt x="560" y="1568"/>
                </a:lnTo>
                <a:lnTo>
                  <a:pt x="511" y="1566"/>
                </a:lnTo>
                <a:lnTo>
                  <a:pt x="488" y="1566"/>
                </a:lnTo>
                <a:lnTo>
                  <a:pt x="465" y="1566"/>
                </a:lnTo>
                <a:lnTo>
                  <a:pt x="465" y="1566"/>
                </a:lnTo>
                <a:lnTo>
                  <a:pt x="441" y="1563"/>
                </a:lnTo>
                <a:lnTo>
                  <a:pt x="414" y="1556"/>
                </a:lnTo>
                <a:lnTo>
                  <a:pt x="387" y="1549"/>
                </a:lnTo>
                <a:lnTo>
                  <a:pt x="362" y="1539"/>
                </a:lnTo>
                <a:lnTo>
                  <a:pt x="362" y="1539"/>
                </a:lnTo>
                <a:lnTo>
                  <a:pt x="359" y="1555"/>
                </a:lnTo>
                <a:lnTo>
                  <a:pt x="357" y="1573"/>
                </a:lnTo>
                <a:lnTo>
                  <a:pt x="357" y="1589"/>
                </a:lnTo>
                <a:lnTo>
                  <a:pt x="358" y="1606"/>
                </a:lnTo>
                <a:lnTo>
                  <a:pt x="362" y="1642"/>
                </a:lnTo>
                <a:lnTo>
                  <a:pt x="366" y="1679"/>
                </a:lnTo>
                <a:lnTo>
                  <a:pt x="366" y="1679"/>
                </a:lnTo>
                <a:lnTo>
                  <a:pt x="372" y="1741"/>
                </a:lnTo>
                <a:lnTo>
                  <a:pt x="381" y="1805"/>
                </a:lnTo>
                <a:lnTo>
                  <a:pt x="381" y="1805"/>
                </a:lnTo>
                <a:lnTo>
                  <a:pt x="383" y="1833"/>
                </a:lnTo>
                <a:lnTo>
                  <a:pt x="385" y="1862"/>
                </a:lnTo>
                <a:lnTo>
                  <a:pt x="388" y="1919"/>
                </a:lnTo>
                <a:lnTo>
                  <a:pt x="390" y="1948"/>
                </a:lnTo>
                <a:lnTo>
                  <a:pt x="393" y="1976"/>
                </a:lnTo>
                <a:lnTo>
                  <a:pt x="397" y="2003"/>
                </a:lnTo>
                <a:lnTo>
                  <a:pt x="401" y="2028"/>
                </a:lnTo>
                <a:lnTo>
                  <a:pt x="401" y="2028"/>
                </a:lnTo>
                <a:lnTo>
                  <a:pt x="399" y="2036"/>
                </a:lnTo>
                <a:lnTo>
                  <a:pt x="399" y="2044"/>
                </a:lnTo>
                <a:lnTo>
                  <a:pt x="399" y="2052"/>
                </a:lnTo>
                <a:lnTo>
                  <a:pt x="400" y="2060"/>
                </a:lnTo>
                <a:lnTo>
                  <a:pt x="404" y="2075"/>
                </a:lnTo>
                <a:lnTo>
                  <a:pt x="407" y="2082"/>
                </a:lnTo>
                <a:lnTo>
                  <a:pt x="408" y="2090"/>
                </a:lnTo>
                <a:lnTo>
                  <a:pt x="408" y="2090"/>
                </a:lnTo>
                <a:lnTo>
                  <a:pt x="413" y="2144"/>
                </a:lnTo>
                <a:lnTo>
                  <a:pt x="417" y="2199"/>
                </a:lnTo>
                <a:lnTo>
                  <a:pt x="423" y="2255"/>
                </a:lnTo>
                <a:lnTo>
                  <a:pt x="426" y="2283"/>
                </a:lnTo>
                <a:lnTo>
                  <a:pt x="430" y="2312"/>
                </a:lnTo>
                <a:lnTo>
                  <a:pt x="430" y="2312"/>
                </a:lnTo>
                <a:lnTo>
                  <a:pt x="441" y="2318"/>
                </a:lnTo>
                <a:lnTo>
                  <a:pt x="452" y="2321"/>
                </a:lnTo>
                <a:lnTo>
                  <a:pt x="474" y="2328"/>
                </a:lnTo>
                <a:lnTo>
                  <a:pt x="494" y="2335"/>
                </a:lnTo>
                <a:lnTo>
                  <a:pt x="505" y="2339"/>
                </a:lnTo>
                <a:lnTo>
                  <a:pt x="514" y="2343"/>
                </a:lnTo>
                <a:lnTo>
                  <a:pt x="514" y="2343"/>
                </a:lnTo>
                <a:lnTo>
                  <a:pt x="556" y="2349"/>
                </a:lnTo>
                <a:lnTo>
                  <a:pt x="599" y="2355"/>
                </a:lnTo>
                <a:lnTo>
                  <a:pt x="642" y="2361"/>
                </a:lnTo>
                <a:lnTo>
                  <a:pt x="664" y="2363"/>
                </a:lnTo>
                <a:lnTo>
                  <a:pt x="686" y="2364"/>
                </a:lnTo>
                <a:lnTo>
                  <a:pt x="686" y="2364"/>
                </a:lnTo>
                <a:lnTo>
                  <a:pt x="713" y="2366"/>
                </a:lnTo>
                <a:lnTo>
                  <a:pt x="740" y="2369"/>
                </a:lnTo>
                <a:lnTo>
                  <a:pt x="765" y="2370"/>
                </a:lnTo>
                <a:lnTo>
                  <a:pt x="779" y="2371"/>
                </a:lnTo>
                <a:lnTo>
                  <a:pt x="792" y="2370"/>
                </a:lnTo>
                <a:lnTo>
                  <a:pt x="792" y="2370"/>
                </a:lnTo>
                <a:lnTo>
                  <a:pt x="817" y="2368"/>
                </a:lnTo>
                <a:lnTo>
                  <a:pt x="841" y="2364"/>
                </a:lnTo>
                <a:lnTo>
                  <a:pt x="865" y="2357"/>
                </a:lnTo>
                <a:lnTo>
                  <a:pt x="889" y="2351"/>
                </a:lnTo>
                <a:lnTo>
                  <a:pt x="938" y="2336"/>
                </a:lnTo>
                <a:lnTo>
                  <a:pt x="963" y="2330"/>
                </a:lnTo>
                <a:lnTo>
                  <a:pt x="989" y="2323"/>
                </a:lnTo>
                <a:lnTo>
                  <a:pt x="989" y="2323"/>
                </a:lnTo>
                <a:lnTo>
                  <a:pt x="1013" y="2306"/>
                </a:lnTo>
                <a:lnTo>
                  <a:pt x="1024" y="2298"/>
                </a:lnTo>
                <a:lnTo>
                  <a:pt x="1035" y="2290"/>
                </a:lnTo>
                <a:lnTo>
                  <a:pt x="1035" y="2290"/>
                </a:lnTo>
                <a:lnTo>
                  <a:pt x="1039" y="2262"/>
                </a:lnTo>
                <a:lnTo>
                  <a:pt x="1043" y="2235"/>
                </a:lnTo>
                <a:lnTo>
                  <a:pt x="1048" y="2179"/>
                </a:lnTo>
                <a:lnTo>
                  <a:pt x="1053" y="2124"/>
                </a:lnTo>
                <a:lnTo>
                  <a:pt x="1060" y="2071"/>
                </a:lnTo>
                <a:lnTo>
                  <a:pt x="1060" y="2071"/>
                </a:lnTo>
                <a:lnTo>
                  <a:pt x="1063" y="2042"/>
                </a:lnTo>
                <a:lnTo>
                  <a:pt x="1065" y="2013"/>
                </a:lnTo>
                <a:lnTo>
                  <a:pt x="1066" y="1983"/>
                </a:lnTo>
                <a:lnTo>
                  <a:pt x="1068" y="1953"/>
                </a:lnTo>
                <a:lnTo>
                  <a:pt x="1068" y="1953"/>
                </a:lnTo>
                <a:lnTo>
                  <a:pt x="1068" y="1940"/>
                </a:lnTo>
                <a:lnTo>
                  <a:pt x="1067" y="1927"/>
                </a:lnTo>
                <a:lnTo>
                  <a:pt x="1066" y="1914"/>
                </a:lnTo>
                <a:lnTo>
                  <a:pt x="1066" y="1901"/>
                </a:lnTo>
                <a:lnTo>
                  <a:pt x="1066" y="1901"/>
                </a:lnTo>
                <a:lnTo>
                  <a:pt x="1067" y="1894"/>
                </a:lnTo>
                <a:lnTo>
                  <a:pt x="1069" y="1886"/>
                </a:lnTo>
                <a:lnTo>
                  <a:pt x="1071" y="1880"/>
                </a:lnTo>
                <a:lnTo>
                  <a:pt x="1073" y="1872"/>
                </a:lnTo>
                <a:lnTo>
                  <a:pt x="1073" y="1872"/>
                </a:lnTo>
                <a:lnTo>
                  <a:pt x="1074" y="1852"/>
                </a:lnTo>
                <a:lnTo>
                  <a:pt x="1074" y="1832"/>
                </a:lnTo>
                <a:lnTo>
                  <a:pt x="1073" y="1789"/>
                </a:lnTo>
                <a:lnTo>
                  <a:pt x="1073" y="1743"/>
                </a:lnTo>
                <a:lnTo>
                  <a:pt x="1073" y="1719"/>
                </a:lnTo>
                <a:lnTo>
                  <a:pt x="1075" y="1696"/>
                </a:lnTo>
                <a:lnTo>
                  <a:pt x="1075" y="1696"/>
                </a:lnTo>
                <a:lnTo>
                  <a:pt x="1077" y="1681"/>
                </a:lnTo>
                <a:lnTo>
                  <a:pt x="1079" y="1667"/>
                </a:lnTo>
                <a:lnTo>
                  <a:pt x="1082" y="1655"/>
                </a:lnTo>
                <a:lnTo>
                  <a:pt x="1084" y="1643"/>
                </a:lnTo>
                <a:lnTo>
                  <a:pt x="1084" y="1643"/>
                </a:lnTo>
                <a:lnTo>
                  <a:pt x="1086" y="1628"/>
                </a:lnTo>
                <a:lnTo>
                  <a:pt x="1088" y="1614"/>
                </a:lnTo>
                <a:lnTo>
                  <a:pt x="1088" y="1584"/>
                </a:lnTo>
                <a:lnTo>
                  <a:pt x="1089" y="1555"/>
                </a:lnTo>
                <a:lnTo>
                  <a:pt x="1091" y="1540"/>
                </a:lnTo>
                <a:lnTo>
                  <a:pt x="1093" y="1525"/>
                </a:lnTo>
                <a:lnTo>
                  <a:pt x="1093" y="1525"/>
                </a:lnTo>
                <a:lnTo>
                  <a:pt x="1075" y="1532"/>
                </a:lnTo>
                <a:lnTo>
                  <a:pt x="1055" y="1539"/>
                </a:lnTo>
                <a:lnTo>
                  <a:pt x="1019" y="1550"/>
                </a:lnTo>
                <a:lnTo>
                  <a:pt x="940" y="1573"/>
                </a:lnTo>
                <a:lnTo>
                  <a:pt x="940" y="1573"/>
                </a:lnTo>
                <a:lnTo>
                  <a:pt x="931" y="1571"/>
                </a:lnTo>
                <a:lnTo>
                  <a:pt x="922" y="1570"/>
                </a:lnTo>
                <a:lnTo>
                  <a:pt x="900" y="1570"/>
                </a:lnTo>
                <a:lnTo>
                  <a:pt x="861" y="1573"/>
                </a:lnTo>
                <a:lnTo>
                  <a:pt x="861" y="1573"/>
                </a:lnTo>
                <a:lnTo>
                  <a:pt x="858" y="1606"/>
                </a:lnTo>
                <a:lnTo>
                  <a:pt x="857" y="1635"/>
                </a:lnTo>
                <a:lnTo>
                  <a:pt x="858" y="1694"/>
                </a:lnTo>
                <a:lnTo>
                  <a:pt x="858" y="1694"/>
                </a:lnTo>
                <a:lnTo>
                  <a:pt x="872" y="1702"/>
                </a:lnTo>
                <a:lnTo>
                  <a:pt x="885" y="1713"/>
                </a:lnTo>
                <a:lnTo>
                  <a:pt x="896" y="1724"/>
                </a:lnTo>
                <a:lnTo>
                  <a:pt x="904" y="1734"/>
                </a:lnTo>
                <a:lnTo>
                  <a:pt x="912" y="1747"/>
                </a:lnTo>
                <a:lnTo>
                  <a:pt x="918" y="1760"/>
                </a:lnTo>
                <a:lnTo>
                  <a:pt x="925" y="1774"/>
                </a:lnTo>
                <a:lnTo>
                  <a:pt x="929" y="1789"/>
                </a:lnTo>
                <a:lnTo>
                  <a:pt x="929" y="1789"/>
                </a:lnTo>
                <a:lnTo>
                  <a:pt x="926" y="1790"/>
                </a:lnTo>
                <a:lnTo>
                  <a:pt x="926" y="1792"/>
                </a:lnTo>
                <a:lnTo>
                  <a:pt x="926" y="1792"/>
                </a:lnTo>
                <a:lnTo>
                  <a:pt x="929" y="1791"/>
                </a:lnTo>
                <a:lnTo>
                  <a:pt x="929" y="1791"/>
                </a:lnTo>
                <a:lnTo>
                  <a:pt x="923" y="1835"/>
                </a:lnTo>
                <a:lnTo>
                  <a:pt x="919" y="1856"/>
                </a:lnTo>
                <a:lnTo>
                  <a:pt x="914" y="1878"/>
                </a:lnTo>
                <a:lnTo>
                  <a:pt x="914" y="1878"/>
                </a:lnTo>
                <a:lnTo>
                  <a:pt x="911" y="1893"/>
                </a:lnTo>
                <a:lnTo>
                  <a:pt x="907" y="1907"/>
                </a:lnTo>
                <a:lnTo>
                  <a:pt x="901" y="1921"/>
                </a:lnTo>
                <a:lnTo>
                  <a:pt x="897" y="1932"/>
                </a:lnTo>
                <a:lnTo>
                  <a:pt x="885" y="1956"/>
                </a:lnTo>
                <a:lnTo>
                  <a:pt x="872" y="1976"/>
                </a:lnTo>
                <a:lnTo>
                  <a:pt x="858" y="1995"/>
                </a:lnTo>
                <a:lnTo>
                  <a:pt x="843" y="2015"/>
                </a:lnTo>
                <a:lnTo>
                  <a:pt x="810" y="2050"/>
                </a:lnTo>
                <a:lnTo>
                  <a:pt x="810" y="2050"/>
                </a:lnTo>
                <a:lnTo>
                  <a:pt x="800" y="2062"/>
                </a:lnTo>
                <a:lnTo>
                  <a:pt x="788" y="2073"/>
                </a:lnTo>
                <a:lnTo>
                  <a:pt x="764" y="2095"/>
                </a:lnTo>
                <a:lnTo>
                  <a:pt x="753" y="2106"/>
                </a:lnTo>
                <a:lnTo>
                  <a:pt x="744" y="2118"/>
                </a:lnTo>
                <a:lnTo>
                  <a:pt x="735" y="2129"/>
                </a:lnTo>
                <a:lnTo>
                  <a:pt x="728" y="2142"/>
                </a:lnTo>
                <a:lnTo>
                  <a:pt x="728" y="2142"/>
                </a:lnTo>
                <a:lnTo>
                  <a:pt x="725" y="2149"/>
                </a:lnTo>
                <a:lnTo>
                  <a:pt x="723" y="2156"/>
                </a:lnTo>
                <a:lnTo>
                  <a:pt x="719" y="2172"/>
                </a:lnTo>
                <a:lnTo>
                  <a:pt x="717" y="2180"/>
                </a:lnTo>
                <a:lnTo>
                  <a:pt x="713" y="2187"/>
                </a:lnTo>
                <a:lnTo>
                  <a:pt x="707" y="2192"/>
                </a:lnTo>
                <a:lnTo>
                  <a:pt x="704" y="2195"/>
                </a:lnTo>
                <a:lnTo>
                  <a:pt x="700" y="2196"/>
                </a:lnTo>
                <a:lnTo>
                  <a:pt x="700" y="2196"/>
                </a:lnTo>
                <a:lnTo>
                  <a:pt x="674" y="2173"/>
                </a:lnTo>
                <a:lnTo>
                  <a:pt x="649" y="2148"/>
                </a:lnTo>
                <a:lnTo>
                  <a:pt x="623" y="2121"/>
                </a:lnTo>
                <a:lnTo>
                  <a:pt x="598" y="2092"/>
                </a:lnTo>
                <a:lnTo>
                  <a:pt x="598" y="2092"/>
                </a:lnTo>
                <a:lnTo>
                  <a:pt x="582" y="2071"/>
                </a:lnTo>
                <a:lnTo>
                  <a:pt x="574" y="2060"/>
                </a:lnTo>
                <a:lnTo>
                  <a:pt x="567" y="2049"/>
                </a:lnTo>
                <a:lnTo>
                  <a:pt x="567" y="2049"/>
                </a:lnTo>
                <a:lnTo>
                  <a:pt x="563" y="2037"/>
                </a:lnTo>
                <a:lnTo>
                  <a:pt x="561" y="2024"/>
                </a:lnTo>
                <a:lnTo>
                  <a:pt x="560" y="2010"/>
                </a:lnTo>
                <a:lnTo>
                  <a:pt x="560" y="1997"/>
                </a:lnTo>
                <a:lnTo>
                  <a:pt x="561" y="1969"/>
                </a:lnTo>
                <a:lnTo>
                  <a:pt x="563" y="1943"/>
                </a:lnTo>
                <a:lnTo>
                  <a:pt x="563" y="1943"/>
                </a:lnTo>
                <a:lnTo>
                  <a:pt x="563" y="1934"/>
                </a:lnTo>
                <a:lnTo>
                  <a:pt x="562" y="1927"/>
                </a:lnTo>
                <a:lnTo>
                  <a:pt x="562" y="1919"/>
                </a:lnTo>
                <a:lnTo>
                  <a:pt x="561" y="1911"/>
                </a:lnTo>
                <a:lnTo>
                  <a:pt x="561" y="1911"/>
                </a:lnTo>
                <a:lnTo>
                  <a:pt x="563" y="1897"/>
                </a:lnTo>
                <a:lnTo>
                  <a:pt x="565" y="1884"/>
                </a:lnTo>
                <a:lnTo>
                  <a:pt x="569" y="1870"/>
                </a:lnTo>
                <a:lnTo>
                  <a:pt x="574" y="1857"/>
                </a:lnTo>
                <a:lnTo>
                  <a:pt x="579" y="1845"/>
                </a:lnTo>
                <a:lnTo>
                  <a:pt x="584" y="1833"/>
                </a:lnTo>
                <a:lnTo>
                  <a:pt x="591" y="1821"/>
                </a:lnTo>
                <a:lnTo>
                  <a:pt x="598" y="1809"/>
                </a:lnTo>
                <a:lnTo>
                  <a:pt x="606" y="1798"/>
                </a:lnTo>
                <a:lnTo>
                  <a:pt x="614" y="1789"/>
                </a:lnTo>
                <a:lnTo>
                  <a:pt x="623" y="1778"/>
                </a:lnTo>
                <a:lnTo>
                  <a:pt x="631" y="1770"/>
                </a:lnTo>
                <a:lnTo>
                  <a:pt x="650" y="1752"/>
                </a:lnTo>
                <a:lnTo>
                  <a:pt x="669" y="1739"/>
                </a:lnTo>
                <a:lnTo>
                  <a:pt x="669" y="1739"/>
                </a:lnTo>
                <a:lnTo>
                  <a:pt x="662" y="1725"/>
                </a:lnTo>
                <a:lnTo>
                  <a:pt x="655" y="1711"/>
                </a:lnTo>
                <a:lnTo>
                  <a:pt x="645" y="1699"/>
                </a:lnTo>
                <a:lnTo>
                  <a:pt x="634" y="1689"/>
                </a:lnTo>
                <a:lnTo>
                  <a:pt x="622" y="1680"/>
                </a:lnTo>
                <a:lnTo>
                  <a:pt x="610" y="1671"/>
                </a:lnTo>
                <a:lnTo>
                  <a:pt x="597" y="1664"/>
                </a:lnTo>
                <a:lnTo>
                  <a:pt x="584" y="1658"/>
                </a:lnTo>
                <a:lnTo>
                  <a:pt x="584" y="1658"/>
                </a:lnTo>
                <a:lnTo>
                  <a:pt x="585" y="1652"/>
                </a:lnTo>
                <a:lnTo>
                  <a:pt x="588" y="1647"/>
                </a:lnTo>
                <a:lnTo>
                  <a:pt x="592" y="1638"/>
                </a:lnTo>
                <a:lnTo>
                  <a:pt x="596" y="1628"/>
                </a:lnTo>
                <a:lnTo>
                  <a:pt x="598" y="1623"/>
                </a:lnTo>
                <a:lnTo>
                  <a:pt x="598" y="1616"/>
                </a:lnTo>
                <a:lnTo>
                  <a:pt x="598" y="1616"/>
                </a:lnTo>
                <a:close/>
                <a:moveTo>
                  <a:pt x="605" y="1647"/>
                </a:moveTo>
                <a:lnTo>
                  <a:pt x="605" y="1647"/>
                </a:lnTo>
                <a:lnTo>
                  <a:pt x="624" y="1661"/>
                </a:lnTo>
                <a:lnTo>
                  <a:pt x="642" y="1676"/>
                </a:lnTo>
                <a:lnTo>
                  <a:pt x="658" y="1692"/>
                </a:lnTo>
                <a:lnTo>
                  <a:pt x="673" y="1710"/>
                </a:lnTo>
                <a:lnTo>
                  <a:pt x="673" y="1710"/>
                </a:lnTo>
                <a:lnTo>
                  <a:pt x="674" y="1704"/>
                </a:lnTo>
                <a:lnTo>
                  <a:pt x="673" y="1699"/>
                </a:lnTo>
                <a:lnTo>
                  <a:pt x="672" y="1694"/>
                </a:lnTo>
                <a:lnTo>
                  <a:pt x="670" y="1687"/>
                </a:lnTo>
                <a:lnTo>
                  <a:pt x="664" y="1674"/>
                </a:lnTo>
                <a:lnTo>
                  <a:pt x="655" y="1662"/>
                </a:lnTo>
                <a:lnTo>
                  <a:pt x="644" y="1651"/>
                </a:lnTo>
                <a:lnTo>
                  <a:pt x="634" y="1640"/>
                </a:lnTo>
                <a:lnTo>
                  <a:pt x="622" y="1633"/>
                </a:lnTo>
                <a:lnTo>
                  <a:pt x="616" y="1630"/>
                </a:lnTo>
                <a:lnTo>
                  <a:pt x="611" y="1629"/>
                </a:lnTo>
                <a:lnTo>
                  <a:pt x="611" y="1629"/>
                </a:lnTo>
                <a:lnTo>
                  <a:pt x="611" y="1631"/>
                </a:lnTo>
                <a:lnTo>
                  <a:pt x="610" y="1635"/>
                </a:lnTo>
                <a:lnTo>
                  <a:pt x="608" y="1638"/>
                </a:lnTo>
                <a:lnTo>
                  <a:pt x="606" y="1642"/>
                </a:lnTo>
                <a:lnTo>
                  <a:pt x="605" y="1644"/>
                </a:lnTo>
                <a:lnTo>
                  <a:pt x="605" y="1647"/>
                </a:lnTo>
                <a:lnTo>
                  <a:pt x="605" y="1647"/>
                </a:lnTo>
                <a:close/>
                <a:moveTo>
                  <a:pt x="790" y="1729"/>
                </a:moveTo>
                <a:lnTo>
                  <a:pt x="790" y="1729"/>
                </a:lnTo>
                <a:lnTo>
                  <a:pt x="792" y="1715"/>
                </a:lnTo>
                <a:lnTo>
                  <a:pt x="793" y="1701"/>
                </a:lnTo>
                <a:lnTo>
                  <a:pt x="793" y="1695"/>
                </a:lnTo>
                <a:lnTo>
                  <a:pt x="791" y="1688"/>
                </a:lnTo>
                <a:lnTo>
                  <a:pt x="789" y="1683"/>
                </a:lnTo>
                <a:lnTo>
                  <a:pt x="786" y="1679"/>
                </a:lnTo>
                <a:lnTo>
                  <a:pt x="786" y="1679"/>
                </a:lnTo>
                <a:lnTo>
                  <a:pt x="787" y="1686"/>
                </a:lnTo>
                <a:lnTo>
                  <a:pt x="788" y="1692"/>
                </a:lnTo>
                <a:lnTo>
                  <a:pt x="787" y="1705"/>
                </a:lnTo>
                <a:lnTo>
                  <a:pt x="787" y="1711"/>
                </a:lnTo>
                <a:lnTo>
                  <a:pt x="787" y="1717"/>
                </a:lnTo>
                <a:lnTo>
                  <a:pt x="788" y="1722"/>
                </a:lnTo>
                <a:lnTo>
                  <a:pt x="790" y="1729"/>
                </a:lnTo>
                <a:lnTo>
                  <a:pt x="790" y="1729"/>
                </a:lnTo>
                <a:close/>
                <a:moveTo>
                  <a:pt x="861" y="1770"/>
                </a:moveTo>
                <a:lnTo>
                  <a:pt x="861" y="1770"/>
                </a:lnTo>
                <a:lnTo>
                  <a:pt x="853" y="1785"/>
                </a:lnTo>
                <a:lnTo>
                  <a:pt x="848" y="1791"/>
                </a:lnTo>
                <a:lnTo>
                  <a:pt x="842" y="1797"/>
                </a:lnTo>
                <a:lnTo>
                  <a:pt x="836" y="1803"/>
                </a:lnTo>
                <a:lnTo>
                  <a:pt x="828" y="1808"/>
                </a:lnTo>
                <a:lnTo>
                  <a:pt x="820" y="1811"/>
                </a:lnTo>
                <a:lnTo>
                  <a:pt x="810" y="1813"/>
                </a:lnTo>
                <a:lnTo>
                  <a:pt x="810" y="1813"/>
                </a:lnTo>
                <a:lnTo>
                  <a:pt x="797" y="1815"/>
                </a:lnTo>
                <a:lnTo>
                  <a:pt x="787" y="1815"/>
                </a:lnTo>
                <a:lnTo>
                  <a:pt x="776" y="1812"/>
                </a:lnTo>
                <a:lnTo>
                  <a:pt x="767" y="1809"/>
                </a:lnTo>
                <a:lnTo>
                  <a:pt x="760" y="1805"/>
                </a:lnTo>
                <a:lnTo>
                  <a:pt x="755" y="1800"/>
                </a:lnTo>
                <a:lnTo>
                  <a:pt x="749" y="1793"/>
                </a:lnTo>
                <a:lnTo>
                  <a:pt x="745" y="1786"/>
                </a:lnTo>
                <a:lnTo>
                  <a:pt x="742" y="1777"/>
                </a:lnTo>
                <a:lnTo>
                  <a:pt x="740" y="1768"/>
                </a:lnTo>
                <a:lnTo>
                  <a:pt x="737" y="1759"/>
                </a:lnTo>
                <a:lnTo>
                  <a:pt x="736" y="1748"/>
                </a:lnTo>
                <a:lnTo>
                  <a:pt x="736" y="1727"/>
                </a:lnTo>
                <a:lnTo>
                  <a:pt x="737" y="1703"/>
                </a:lnTo>
                <a:lnTo>
                  <a:pt x="737" y="1703"/>
                </a:lnTo>
                <a:lnTo>
                  <a:pt x="736" y="1703"/>
                </a:lnTo>
                <a:lnTo>
                  <a:pt x="735" y="1702"/>
                </a:lnTo>
                <a:lnTo>
                  <a:pt x="733" y="1702"/>
                </a:lnTo>
                <a:lnTo>
                  <a:pt x="732" y="1701"/>
                </a:lnTo>
                <a:lnTo>
                  <a:pt x="732" y="1701"/>
                </a:lnTo>
                <a:lnTo>
                  <a:pt x="718" y="1715"/>
                </a:lnTo>
                <a:lnTo>
                  <a:pt x="706" y="1729"/>
                </a:lnTo>
                <a:lnTo>
                  <a:pt x="697" y="1744"/>
                </a:lnTo>
                <a:lnTo>
                  <a:pt x="689" y="1760"/>
                </a:lnTo>
                <a:lnTo>
                  <a:pt x="684" y="1777"/>
                </a:lnTo>
                <a:lnTo>
                  <a:pt x="680" y="1795"/>
                </a:lnTo>
                <a:lnTo>
                  <a:pt x="676" y="1815"/>
                </a:lnTo>
                <a:lnTo>
                  <a:pt x="674" y="1833"/>
                </a:lnTo>
                <a:lnTo>
                  <a:pt x="674" y="1853"/>
                </a:lnTo>
                <a:lnTo>
                  <a:pt x="675" y="1872"/>
                </a:lnTo>
                <a:lnTo>
                  <a:pt x="677" y="1893"/>
                </a:lnTo>
                <a:lnTo>
                  <a:pt x="680" y="1912"/>
                </a:lnTo>
                <a:lnTo>
                  <a:pt x="683" y="1932"/>
                </a:lnTo>
                <a:lnTo>
                  <a:pt x="687" y="1952"/>
                </a:lnTo>
                <a:lnTo>
                  <a:pt x="697" y="1990"/>
                </a:lnTo>
                <a:lnTo>
                  <a:pt x="697" y="1990"/>
                </a:lnTo>
                <a:lnTo>
                  <a:pt x="689" y="1984"/>
                </a:lnTo>
                <a:lnTo>
                  <a:pt x="684" y="1976"/>
                </a:lnTo>
                <a:lnTo>
                  <a:pt x="679" y="1967"/>
                </a:lnTo>
                <a:lnTo>
                  <a:pt x="673" y="1957"/>
                </a:lnTo>
                <a:lnTo>
                  <a:pt x="669" y="1946"/>
                </a:lnTo>
                <a:lnTo>
                  <a:pt x="666" y="1936"/>
                </a:lnTo>
                <a:lnTo>
                  <a:pt x="661" y="1915"/>
                </a:lnTo>
                <a:lnTo>
                  <a:pt x="661" y="1915"/>
                </a:lnTo>
                <a:lnTo>
                  <a:pt x="658" y="1896"/>
                </a:lnTo>
                <a:lnTo>
                  <a:pt x="656" y="1876"/>
                </a:lnTo>
                <a:lnTo>
                  <a:pt x="656" y="1856"/>
                </a:lnTo>
                <a:lnTo>
                  <a:pt x="657" y="1837"/>
                </a:lnTo>
                <a:lnTo>
                  <a:pt x="659" y="1818"/>
                </a:lnTo>
                <a:lnTo>
                  <a:pt x="661" y="1798"/>
                </a:lnTo>
                <a:lnTo>
                  <a:pt x="666" y="1780"/>
                </a:lnTo>
                <a:lnTo>
                  <a:pt x="669" y="1762"/>
                </a:lnTo>
                <a:lnTo>
                  <a:pt x="669" y="1762"/>
                </a:lnTo>
                <a:lnTo>
                  <a:pt x="661" y="1764"/>
                </a:lnTo>
                <a:lnTo>
                  <a:pt x="654" y="1767"/>
                </a:lnTo>
                <a:lnTo>
                  <a:pt x="649" y="1772"/>
                </a:lnTo>
                <a:lnTo>
                  <a:pt x="642" y="1777"/>
                </a:lnTo>
                <a:lnTo>
                  <a:pt x="638" y="1782"/>
                </a:lnTo>
                <a:lnTo>
                  <a:pt x="635" y="1789"/>
                </a:lnTo>
                <a:lnTo>
                  <a:pt x="632" y="1796"/>
                </a:lnTo>
                <a:lnTo>
                  <a:pt x="631" y="1804"/>
                </a:lnTo>
                <a:lnTo>
                  <a:pt x="631" y="1804"/>
                </a:lnTo>
                <a:lnTo>
                  <a:pt x="624" y="1812"/>
                </a:lnTo>
                <a:lnTo>
                  <a:pt x="616" y="1823"/>
                </a:lnTo>
                <a:lnTo>
                  <a:pt x="610" y="1834"/>
                </a:lnTo>
                <a:lnTo>
                  <a:pt x="604" y="1847"/>
                </a:lnTo>
                <a:lnTo>
                  <a:pt x="598" y="1858"/>
                </a:lnTo>
                <a:lnTo>
                  <a:pt x="593" y="1872"/>
                </a:lnTo>
                <a:lnTo>
                  <a:pt x="590" y="1885"/>
                </a:lnTo>
                <a:lnTo>
                  <a:pt x="585" y="1899"/>
                </a:lnTo>
                <a:lnTo>
                  <a:pt x="583" y="1913"/>
                </a:lnTo>
                <a:lnTo>
                  <a:pt x="581" y="1928"/>
                </a:lnTo>
                <a:lnTo>
                  <a:pt x="579" y="1942"/>
                </a:lnTo>
                <a:lnTo>
                  <a:pt x="579" y="1957"/>
                </a:lnTo>
                <a:lnTo>
                  <a:pt x="578" y="1971"/>
                </a:lnTo>
                <a:lnTo>
                  <a:pt x="579" y="1986"/>
                </a:lnTo>
                <a:lnTo>
                  <a:pt x="580" y="2000"/>
                </a:lnTo>
                <a:lnTo>
                  <a:pt x="582" y="2014"/>
                </a:lnTo>
                <a:lnTo>
                  <a:pt x="582" y="2014"/>
                </a:lnTo>
                <a:lnTo>
                  <a:pt x="580" y="2016"/>
                </a:lnTo>
                <a:lnTo>
                  <a:pt x="578" y="2019"/>
                </a:lnTo>
                <a:lnTo>
                  <a:pt x="577" y="2021"/>
                </a:lnTo>
                <a:lnTo>
                  <a:pt x="576" y="2025"/>
                </a:lnTo>
                <a:lnTo>
                  <a:pt x="576" y="2025"/>
                </a:lnTo>
                <a:lnTo>
                  <a:pt x="588" y="2048"/>
                </a:lnTo>
                <a:lnTo>
                  <a:pt x="601" y="2069"/>
                </a:lnTo>
                <a:lnTo>
                  <a:pt x="616" y="2090"/>
                </a:lnTo>
                <a:lnTo>
                  <a:pt x="632" y="2109"/>
                </a:lnTo>
                <a:lnTo>
                  <a:pt x="649" y="2126"/>
                </a:lnTo>
                <a:lnTo>
                  <a:pt x="667" y="2143"/>
                </a:lnTo>
                <a:lnTo>
                  <a:pt x="685" y="2159"/>
                </a:lnTo>
                <a:lnTo>
                  <a:pt x="704" y="2175"/>
                </a:lnTo>
                <a:lnTo>
                  <a:pt x="704" y="2175"/>
                </a:lnTo>
                <a:lnTo>
                  <a:pt x="708" y="2156"/>
                </a:lnTo>
                <a:lnTo>
                  <a:pt x="715" y="2138"/>
                </a:lnTo>
                <a:lnTo>
                  <a:pt x="722" y="2123"/>
                </a:lnTo>
                <a:lnTo>
                  <a:pt x="732" y="2108"/>
                </a:lnTo>
                <a:lnTo>
                  <a:pt x="742" y="2094"/>
                </a:lnTo>
                <a:lnTo>
                  <a:pt x="753" y="2081"/>
                </a:lnTo>
                <a:lnTo>
                  <a:pt x="765" y="2069"/>
                </a:lnTo>
                <a:lnTo>
                  <a:pt x="777" y="2058"/>
                </a:lnTo>
                <a:lnTo>
                  <a:pt x="803" y="2036"/>
                </a:lnTo>
                <a:lnTo>
                  <a:pt x="816" y="2024"/>
                </a:lnTo>
                <a:lnTo>
                  <a:pt x="827" y="2013"/>
                </a:lnTo>
                <a:lnTo>
                  <a:pt x="839" y="2001"/>
                </a:lnTo>
                <a:lnTo>
                  <a:pt x="850" y="1988"/>
                </a:lnTo>
                <a:lnTo>
                  <a:pt x="858" y="1974"/>
                </a:lnTo>
                <a:lnTo>
                  <a:pt x="867" y="1959"/>
                </a:lnTo>
                <a:lnTo>
                  <a:pt x="867" y="1959"/>
                </a:lnTo>
                <a:lnTo>
                  <a:pt x="877" y="1939"/>
                </a:lnTo>
                <a:lnTo>
                  <a:pt x="885" y="1915"/>
                </a:lnTo>
                <a:lnTo>
                  <a:pt x="895" y="1891"/>
                </a:lnTo>
                <a:lnTo>
                  <a:pt x="901" y="1865"/>
                </a:lnTo>
                <a:lnTo>
                  <a:pt x="904" y="1851"/>
                </a:lnTo>
                <a:lnTo>
                  <a:pt x="907" y="1837"/>
                </a:lnTo>
                <a:lnTo>
                  <a:pt x="908" y="1823"/>
                </a:lnTo>
                <a:lnTo>
                  <a:pt x="909" y="1809"/>
                </a:lnTo>
                <a:lnTo>
                  <a:pt x="909" y="1795"/>
                </a:lnTo>
                <a:lnTo>
                  <a:pt x="907" y="1780"/>
                </a:lnTo>
                <a:lnTo>
                  <a:pt x="904" y="1766"/>
                </a:lnTo>
                <a:lnTo>
                  <a:pt x="900" y="1751"/>
                </a:lnTo>
                <a:lnTo>
                  <a:pt x="900" y="1751"/>
                </a:lnTo>
                <a:lnTo>
                  <a:pt x="895" y="1747"/>
                </a:lnTo>
                <a:lnTo>
                  <a:pt x="891" y="1743"/>
                </a:lnTo>
                <a:lnTo>
                  <a:pt x="883" y="1732"/>
                </a:lnTo>
                <a:lnTo>
                  <a:pt x="879" y="1728"/>
                </a:lnTo>
                <a:lnTo>
                  <a:pt x="873" y="1724"/>
                </a:lnTo>
                <a:lnTo>
                  <a:pt x="867" y="1721"/>
                </a:lnTo>
                <a:lnTo>
                  <a:pt x="858" y="1720"/>
                </a:lnTo>
                <a:lnTo>
                  <a:pt x="858" y="1720"/>
                </a:lnTo>
                <a:lnTo>
                  <a:pt x="859" y="1734"/>
                </a:lnTo>
                <a:lnTo>
                  <a:pt x="859" y="1747"/>
                </a:lnTo>
                <a:lnTo>
                  <a:pt x="859" y="1758"/>
                </a:lnTo>
                <a:lnTo>
                  <a:pt x="859" y="1764"/>
                </a:lnTo>
                <a:lnTo>
                  <a:pt x="861" y="1770"/>
                </a:lnTo>
                <a:lnTo>
                  <a:pt x="861" y="177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2745197" y="3951648"/>
            <a:ext cx="938213" cy="833439"/>
            <a:chOff x="4087813" y="0"/>
            <a:chExt cx="938213" cy="690563"/>
          </a:xfrm>
        </p:grpSpPr>
        <p:sp>
          <p:nvSpPr>
            <p:cNvPr id="16" name="Freeform 28"/>
            <p:cNvSpPr/>
            <p:nvPr/>
          </p:nvSpPr>
          <p:spPr bwMode="auto">
            <a:xfrm>
              <a:off x="4689476" y="66675"/>
              <a:ext cx="15875" cy="3810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10" y="1"/>
                </a:cxn>
                <a:cxn ang="0">
                  <a:pos x="13" y="4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7" y="13"/>
                </a:cxn>
                <a:cxn ang="0">
                  <a:pos x="18" y="23"/>
                </a:cxn>
                <a:cxn ang="0">
                  <a:pos x="24" y="41"/>
                </a:cxn>
                <a:cxn ang="0">
                  <a:pos x="26" y="50"/>
                </a:cxn>
                <a:cxn ang="0">
                  <a:pos x="27" y="57"/>
                </a:cxn>
                <a:cxn ang="0">
                  <a:pos x="28" y="65"/>
                </a:cxn>
                <a:cxn ang="0">
                  <a:pos x="27" y="71"/>
                </a:cxn>
                <a:cxn ang="0">
                  <a:pos x="27" y="71"/>
                </a:cxn>
                <a:cxn ang="0">
                  <a:pos x="24" y="69"/>
                </a:cxn>
                <a:cxn ang="0">
                  <a:pos x="21" y="66"/>
                </a:cxn>
                <a:cxn ang="0">
                  <a:pos x="17" y="58"/>
                </a:cxn>
                <a:cxn ang="0">
                  <a:pos x="14" y="51"/>
                </a:cxn>
                <a:cxn ang="0">
                  <a:pos x="12" y="41"/>
                </a:cxn>
                <a:cxn ang="0">
                  <a:pos x="8" y="24"/>
                </a:cxn>
                <a:cxn ang="0">
                  <a:pos x="5" y="15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0" y="7"/>
                </a:cxn>
                <a:cxn ang="0">
                  <a:pos x="1" y="5"/>
                </a:cxn>
                <a:cxn ang="0">
                  <a:pos x="2" y="3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8" h="71">
                  <a:moveTo>
                    <a:pt x="2" y="0"/>
                  </a:moveTo>
                  <a:lnTo>
                    <a:pt x="2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3" y="4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13"/>
                  </a:lnTo>
                  <a:lnTo>
                    <a:pt x="18" y="23"/>
                  </a:lnTo>
                  <a:lnTo>
                    <a:pt x="24" y="41"/>
                  </a:lnTo>
                  <a:lnTo>
                    <a:pt x="26" y="50"/>
                  </a:lnTo>
                  <a:lnTo>
                    <a:pt x="27" y="57"/>
                  </a:lnTo>
                  <a:lnTo>
                    <a:pt x="28" y="65"/>
                  </a:lnTo>
                  <a:lnTo>
                    <a:pt x="27" y="71"/>
                  </a:lnTo>
                  <a:lnTo>
                    <a:pt x="27" y="71"/>
                  </a:lnTo>
                  <a:lnTo>
                    <a:pt x="24" y="69"/>
                  </a:lnTo>
                  <a:lnTo>
                    <a:pt x="21" y="66"/>
                  </a:lnTo>
                  <a:lnTo>
                    <a:pt x="17" y="58"/>
                  </a:lnTo>
                  <a:lnTo>
                    <a:pt x="14" y="51"/>
                  </a:lnTo>
                  <a:lnTo>
                    <a:pt x="12" y="41"/>
                  </a:lnTo>
                  <a:lnTo>
                    <a:pt x="8" y="24"/>
                  </a:lnTo>
                  <a:lnTo>
                    <a:pt x="5" y="15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29"/>
            <p:cNvSpPr/>
            <p:nvPr/>
          </p:nvSpPr>
          <p:spPr bwMode="auto">
            <a:xfrm>
              <a:off x="4714876" y="68263"/>
              <a:ext cx="9525" cy="30163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16" y="4"/>
                </a:cxn>
                <a:cxn ang="0">
                  <a:pos x="16" y="11"/>
                </a:cxn>
                <a:cxn ang="0">
                  <a:pos x="17" y="19"/>
                </a:cxn>
                <a:cxn ang="0">
                  <a:pos x="18" y="33"/>
                </a:cxn>
                <a:cxn ang="0">
                  <a:pos x="18" y="39"/>
                </a:cxn>
                <a:cxn ang="0">
                  <a:pos x="18" y="45"/>
                </a:cxn>
                <a:cxn ang="0">
                  <a:pos x="17" y="51"/>
                </a:cxn>
                <a:cxn ang="0">
                  <a:pos x="15" y="56"/>
                </a:cxn>
                <a:cxn ang="0">
                  <a:pos x="15" y="56"/>
                </a:cxn>
                <a:cxn ang="0">
                  <a:pos x="11" y="52"/>
                </a:cxn>
                <a:cxn ang="0">
                  <a:pos x="8" y="46"/>
                </a:cxn>
                <a:cxn ang="0">
                  <a:pos x="6" y="39"/>
                </a:cxn>
                <a:cxn ang="0">
                  <a:pos x="6" y="32"/>
                </a:cxn>
                <a:cxn ang="0">
                  <a:pos x="3" y="16"/>
                </a:cxn>
                <a:cxn ang="0">
                  <a:pos x="2" y="8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1"/>
                </a:cxn>
                <a:cxn ang="0">
                  <a:pos x="5" y="0"/>
                </a:cxn>
                <a:cxn ang="0">
                  <a:pos x="10" y="0"/>
                </a:cxn>
                <a:cxn ang="0">
                  <a:pos x="14" y="2"/>
                </a:cxn>
                <a:cxn ang="0">
                  <a:pos x="16" y="4"/>
                </a:cxn>
                <a:cxn ang="0">
                  <a:pos x="16" y="4"/>
                </a:cxn>
              </a:cxnLst>
              <a:rect l="0" t="0" r="r" b="b"/>
              <a:pathLst>
                <a:path w="18" h="56">
                  <a:moveTo>
                    <a:pt x="16" y="4"/>
                  </a:moveTo>
                  <a:lnTo>
                    <a:pt x="16" y="4"/>
                  </a:lnTo>
                  <a:lnTo>
                    <a:pt x="16" y="11"/>
                  </a:lnTo>
                  <a:lnTo>
                    <a:pt x="17" y="19"/>
                  </a:lnTo>
                  <a:lnTo>
                    <a:pt x="18" y="33"/>
                  </a:lnTo>
                  <a:lnTo>
                    <a:pt x="18" y="39"/>
                  </a:lnTo>
                  <a:lnTo>
                    <a:pt x="18" y="45"/>
                  </a:lnTo>
                  <a:lnTo>
                    <a:pt x="17" y="51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1" y="52"/>
                  </a:lnTo>
                  <a:lnTo>
                    <a:pt x="8" y="46"/>
                  </a:lnTo>
                  <a:lnTo>
                    <a:pt x="6" y="39"/>
                  </a:lnTo>
                  <a:lnTo>
                    <a:pt x="6" y="32"/>
                  </a:lnTo>
                  <a:lnTo>
                    <a:pt x="3" y="16"/>
                  </a:lnTo>
                  <a:lnTo>
                    <a:pt x="2" y="8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1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6" y="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30"/>
            <p:cNvSpPr/>
            <p:nvPr/>
          </p:nvSpPr>
          <p:spPr bwMode="auto">
            <a:xfrm>
              <a:off x="4775201" y="74613"/>
              <a:ext cx="7938" cy="2857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4" y="8"/>
                </a:cxn>
                <a:cxn ang="0">
                  <a:pos x="14" y="15"/>
                </a:cxn>
                <a:cxn ang="0">
                  <a:pos x="14" y="28"/>
                </a:cxn>
                <a:cxn ang="0">
                  <a:pos x="10" y="56"/>
                </a:cxn>
                <a:cxn ang="0">
                  <a:pos x="10" y="56"/>
                </a:cxn>
                <a:cxn ang="0">
                  <a:pos x="6" y="55"/>
                </a:cxn>
                <a:cxn ang="0">
                  <a:pos x="4" y="54"/>
                </a:cxn>
                <a:cxn ang="0">
                  <a:pos x="2" y="52"/>
                </a:cxn>
                <a:cxn ang="0">
                  <a:pos x="1" y="48"/>
                </a:cxn>
                <a:cxn ang="0">
                  <a:pos x="0" y="42"/>
                </a:cxn>
                <a:cxn ang="0">
                  <a:pos x="0" y="33"/>
                </a:cxn>
                <a:cxn ang="0">
                  <a:pos x="2" y="15"/>
                </a:cxn>
                <a:cxn ang="0">
                  <a:pos x="3" y="7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14" h="56">
                  <a:moveTo>
                    <a:pt x="4" y="0"/>
                  </a:moveTo>
                  <a:lnTo>
                    <a:pt x="4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8"/>
                  </a:lnTo>
                  <a:lnTo>
                    <a:pt x="14" y="15"/>
                  </a:lnTo>
                  <a:lnTo>
                    <a:pt x="14" y="28"/>
                  </a:lnTo>
                  <a:lnTo>
                    <a:pt x="10" y="56"/>
                  </a:lnTo>
                  <a:lnTo>
                    <a:pt x="10" y="56"/>
                  </a:lnTo>
                  <a:lnTo>
                    <a:pt x="6" y="55"/>
                  </a:lnTo>
                  <a:lnTo>
                    <a:pt x="4" y="54"/>
                  </a:lnTo>
                  <a:lnTo>
                    <a:pt x="2" y="52"/>
                  </a:lnTo>
                  <a:lnTo>
                    <a:pt x="1" y="48"/>
                  </a:lnTo>
                  <a:lnTo>
                    <a:pt x="0" y="42"/>
                  </a:lnTo>
                  <a:lnTo>
                    <a:pt x="0" y="33"/>
                  </a:lnTo>
                  <a:lnTo>
                    <a:pt x="2" y="15"/>
                  </a:lnTo>
                  <a:lnTo>
                    <a:pt x="3" y="7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31"/>
            <p:cNvSpPr/>
            <p:nvPr/>
          </p:nvSpPr>
          <p:spPr bwMode="auto">
            <a:xfrm>
              <a:off x="4672013" y="76200"/>
              <a:ext cx="14288" cy="301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11" y="8"/>
                </a:cxn>
                <a:cxn ang="0">
                  <a:pos x="14" y="15"/>
                </a:cxn>
                <a:cxn ang="0">
                  <a:pos x="21" y="29"/>
                </a:cxn>
                <a:cxn ang="0">
                  <a:pos x="25" y="37"/>
                </a:cxn>
                <a:cxn ang="0">
                  <a:pos x="27" y="44"/>
                </a:cxn>
                <a:cxn ang="0">
                  <a:pos x="28" y="51"/>
                </a:cxn>
                <a:cxn ang="0">
                  <a:pos x="26" y="57"/>
                </a:cxn>
                <a:cxn ang="0">
                  <a:pos x="26" y="57"/>
                </a:cxn>
                <a:cxn ang="0">
                  <a:pos x="24" y="56"/>
                </a:cxn>
                <a:cxn ang="0">
                  <a:pos x="22" y="56"/>
                </a:cxn>
                <a:cxn ang="0">
                  <a:pos x="22" y="57"/>
                </a:cxn>
                <a:cxn ang="0">
                  <a:pos x="22" y="57"/>
                </a:cxn>
                <a:cxn ang="0">
                  <a:pos x="15" y="44"/>
                </a:cxn>
                <a:cxn ang="0">
                  <a:pos x="7" y="30"/>
                </a:cxn>
                <a:cxn ang="0">
                  <a:pos x="4" y="23"/>
                </a:cxn>
                <a:cxn ang="0">
                  <a:pos x="1" y="15"/>
                </a:cxn>
                <a:cxn ang="0">
                  <a:pos x="0" y="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8" h="57">
                  <a:moveTo>
                    <a:pt x="0" y="0"/>
                  </a:moveTo>
                  <a:lnTo>
                    <a:pt x="0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8"/>
                  </a:lnTo>
                  <a:lnTo>
                    <a:pt x="14" y="15"/>
                  </a:lnTo>
                  <a:lnTo>
                    <a:pt x="21" y="29"/>
                  </a:lnTo>
                  <a:lnTo>
                    <a:pt x="25" y="37"/>
                  </a:lnTo>
                  <a:lnTo>
                    <a:pt x="27" y="44"/>
                  </a:lnTo>
                  <a:lnTo>
                    <a:pt x="28" y="51"/>
                  </a:lnTo>
                  <a:lnTo>
                    <a:pt x="26" y="57"/>
                  </a:lnTo>
                  <a:lnTo>
                    <a:pt x="26" y="57"/>
                  </a:lnTo>
                  <a:lnTo>
                    <a:pt x="24" y="56"/>
                  </a:lnTo>
                  <a:lnTo>
                    <a:pt x="22" y="56"/>
                  </a:lnTo>
                  <a:lnTo>
                    <a:pt x="22" y="57"/>
                  </a:lnTo>
                  <a:lnTo>
                    <a:pt x="22" y="57"/>
                  </a:lnTo>
                  <a:lnTo>
                    <a:pt x="15" y="44"/>
                  </a:lnTo>
                  <a:lnTo>
                    <a:pt x="7" y="30"/>
                  </a:lnTo>
                  <a:lnTo>
                    <a:pt x="4" y="23"/>
                  </a:lnTo>
                  <a:lnTo>
                    <a:pt x="1" y="15"/>
                  </a:lnTo>
                  <a:lnTo>
                    <a:pt x="0" y="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32"/>
            <p:cNvSpPr/>
            <p:nvPr/>
          </p:nvSpPr>
          <p:spPr bwMode="auto">
            <a:xfrm>
              <a:off x="4792663" y="77788"/>
              <a:ext cx="11113" cy="2857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16"/>
                </a:cxn>
                <a:cxn ang="0">
                  <a:pos x="19" y="24"/>
                </a:cxn>
                <a:cxn ang="0">
                  <a:pos x="18" y="33"/>
                </a:cxn>
                <a:cxn ang="0">
                  <a:pos x="15" y="40"/>
                </a:cxn>
                <a:cxn ang="0">
                  <a:pos x="12" y="47"/>
                </a:cxn>
                <a:cxn ang="0">
                  <a:pos x="6" y="51"/>
                </a:cxn>
                <a:cxn ang="0">
                  <a:pos x="0" y="54"/>
                </a:cxn>
                <a:cxn ang="0">
                  <a:pos x="0" y="54"/>
                </a:cxn>
                <a:cxn ang="0">
                  <a:pos x="0" y="48"/>
                </a:cxn>
                <a:cxn ang="0">
                  <a:pos x="1" y="42"/>
                </a:cxn>
                <a:cxn ang="0">
                  <a:pos x="5" y="30"/>
                </a:cxn>
                <a:cxn ang="0">
                  <a:pos x="9" y="16"/>
                </a:cxn>
                <a:cxn ang="0">
                  <a:pos x="10" y="8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20" h="54">
                  <a:moveTo>
                    <a:pt x="10" y="0"/>
                  </a:moveTo>
                  <a:lnTo>
                    <a:pt x="1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16"/>
                  </a:lnTo>
                  <a:lnTo>
                    <a:pt x="19" y="24"/>
                  </a:lnTo>
                  <a:lnTo>
                    <a:pt x="18" y="33"/>
                  </a:lnTo>
                  <a:lnTo>
                    <a:pt x="15" y="40"/>
                  </a:lnTo>
                  <a:lnTo>
                    <a:pt x="12" y="47"/>
                  </a:lnTo>
                  <a:lnTo>
                    <a:pt x="6" y="51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48"/>
                  </a:lnTo>
                  <a:lnTo>
                    <a:pt x="1" y="42"/>
                  </a:lnTo>
                  <a:lnTo>
                    <a:pt x="5" y="30"/>
                  </a:lnTo>
                  <a:lnTo>
                    <a:pt x="9" y="16"/>
                  </a:lnTo>
                  <a:lnTo>
                    <a:pt x="10" y="8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33"/>
            <p:cNvSpPr/>
            <p:nvPr/>
          </p:nvSpPr>
          <p:spPr bwMode="auto">
            <a:xfrm>
              <a:off x="4656138" y="82550"/>
              <a:ext cx="14288" cy="2381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13" y="10"/>
                </a:cxn>
                <a:cxn ang="0">
                  <a:pos x="18" y="16"/>
                </a:cxn>
                <a:cxn ang="0">
                  <a:pos x="21" y="23"/>
                </a:cxn>
                <a:cxn ang="0">
                  <a:pos x="25" y="29"/>
                </a:cxn>
                <a:cxn ang="0">
                  <a:pos x="25" y="35"/>
                </a:cxn>
                <a:cxn ang="0">
                  <a:pos x="24" y="38"/>
                </a:cxn>
                <a:cxn ang="0">
                  <a:pos x="23" y="40"/>
                </a:cxn>
                <a:cxn ang="0">
                  <a:pos x="20" y="42"/>
                </a:cxn>
                <a:cxn ang="0">
                  <a:pos x="17" y="43"/>
                </a:cxn>
                <a:cxn ang="0">
                  <a:pos x="17" y="43"/>
                </a:cxn>
                <a:cxn ang="0">
                  <a:pos x="11" y="35"/>
                </a:cxn>
                <a:cxn ang="0">
                  <a:pos x="4" y="24"/>
                </a:cxn>
                <a:cxn ang="0">
                  <a:pos x="2" y="19"/>
                </a:cxn>
                <a:cxn ang="0">
                  <a:pos x="1" y="12"/>
                </a:cxn>
                <a:cxn ang="0">
                  <a:pos x="0" y="7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25" h="43">
                  <a:moveTo>
                    <a:pt x="1" y="0"/>
                  </a:moveTo>
                  <a:lnTo>
                    <a:pt x="1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13" y="10"/>
                  </a:lnTo>
                  <a:lnTo>
                    <a:pt x="18" y="16"/>
                  </a:lnTo>
                  <a:lnTo>
                    <a:pt x="21" y="23"/>
                  </a:lnTo>
                  <a:lnTo>
                    <a:pt x="25" y="29"/>
                  </a:lnTo>
                  <a:lnTo>
                    <a:pt x="25" y="35"/>
                  </a:lnTo>
                  <a:lnTo>
                    <a:pt x="24" y="38"/>
                  </a:lnTo>
                  <a:lnTo>
                    <a:pt x="23" y="40"/>
                  </a:lnTo>
                  <a:lnTo>
                    <a:pt x="20" y="42"/>
                  </a:lnTo>
                  <a:lnTo>
                    <a:pt x="17" y="43"/>
                  </a:lnTo>
                  <a:lnTo>
                    <a:pt x="17" y="43"/>
                  </a:lnTo>
                  <a:lnTo>
                    <a:pt x="11" y="35"/>
                  </a:lnTo>
                  <a:lnTo>
                    <a:pt x="4" y="24"/>
                  </a:lnTo>
                  <a:lnTo>
                    <a:pt x="2" y="19"/>
                  </a:lnTo>
                  <a:lnTo>
                    <a:pt x="1" y="12"/>
                  </a:lnTo>
                  <a:lnTo>
                    <a:pt x="0" y="7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34"/>
            <p:cNvSpPr/>
            <p:nvPr/>
          </p:nvSpPr>
          <p:spPr bwMode="auto">
            <a:xfrm>
              <a:off x="4810126" y="84138"/>
              <a:ext cx="11113" cy="26988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1" y="0"/>
                </a:cxn>
                <a:cxn ang="0">
                  <a:pos x="23" y="6"/>
                </a:cxn>
                <a:cxn ang="0">
                  <a:pos x="23" y="13"/>
                </a:cxn>
                <a:cxn ang="0">
                  <a:pos x="23" y="22"/>
                </a:cxn>
                <a:cxn ang="0">
                  <a:pos x="21" y="31"/>
                </a:cxn>
                <a:cxn ang="0">
                  <a:pos x="17" y="38"/>
                </a:cxn>
                <a:cxn ang="0">
                  <a:pos x="13" y="45"/>
                </a:cxn>
                <a:cxn ang="0">
                  <a:pos x="10" y="47"/>
                </a:cxn>
                <a:cxn ang="0">
                  <a:pos x="8" y="49"/>
                </a:cxn>
                <a:cxn ang="0">
                  <a:pos x="3" y="50"/>
                </a:cxn>
                <a:cxn ang="0">
                  <a:pos x="0" y="50"/>
                </a:cxn>
                <a:cxn ang="0">
                  <a:pos x="0" y="50"/>
                </a:cxn>
                <a:cxn ang="0">
                  <a:pos x="3" y="45"/>
                </a:cxn>
                <a:cxn ang="0">
                  <a:pos x="6" y="38"/>
                </a:cxn>
                <a:cxn ang="0">
                  <a:pos x="9" y="24"/>
                </a:cxn>
                <a:cxn ang="0">
                  <a:pos x="13" y="10"/>
                </a:cxn>
                <a:cxn ang="0">
                  <a:pos x="16" y="5"/>
                </a:cxn>
                <a:cxn ang="0">
                  <a:pos x="21" y="0"/>
                </a:cxn>
                <a:cxn ang="0">
                  <a:pos x="21" y="0"/>
                </a:cxn>
              </a:cxnLst>
              <a:rect l="0" t="0" r="r" b="b"/>
              <a:pathLst>
                <a:path w="23" h="50">
                  <a:moveTo>
                    <a:pt x="21" y="0"/>
                  </a:moveTo>
                  <a:lnTo>
                    <a:pt x="21" y="0"/>
                  </a:lnTo>
                  <a:lnTo>
                    <a:pt x="23" y="6"/>
                  </a:lnTo>
                  <a:lnTo>
                    <a:pt x="23" y="13"/>
                  </a:lnTo>
                  <a:lnTo>
                    <a:pt x="23" y="22"/>
                  </a:lnTo>
                  <a:lnTo>
                    <a:pt x="21" y="31"/>
                  </a:lnTo>
                  <a:lnTo>
                    <a:pt x="17" y="38"/>
                  </a:lnTo>
                  <a:lnTo>
                    <a:pt x="13" y="45"/>
                  </a:lnTo>
                  <a:lnTo>
                    <a:pt x="10" y="47"/>
                  </a:lnTo>
                  <a:lnTo>
                    <a:pt x="8" y="49"/>
                  </a:lnTo>
                  <a:lnTo>
                    <a:pt x="3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3" y="45"/>
                  </a:lnTo>
                  <a:lnTo>
                    <a:pt x="6" y="38"/>
                  </a:lnTo>
                  <a:lnTo>
                    <a:pt x="9" y="24"/>
                  </a:lnTo>
                  <a:lnTo>
                    <a:pt x="13" y="10"/>
                  </a:lnTo>
                  <a:lnTo>
                    <a:pt x="16" y="5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35"/>
            <p:cNvSpPr/>
            <p:nvPr/>
          </p:nvSpPr>
          <p:spPr bwMode="auto">
            <a:xfrm>
              <a:off x="4827588" y="90488"/>
              <a:ext cx="17463" cy="26988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3" y="0"/>
                </a:cxn>
                <a:cxn ang="0">
                  <a:pos x="31" y="9"/>
                </a:cxn>
                <a:cxn ang="0">
                  <a:pos x="28" y="16"/>
                </a:cxn>
                <a:cxn ang="0">
                  <a:pos x="25" y="24"/>
                </a:cxn>
                <a:cxn ang="0">
                  <a:pos x="22" y="30"/>
                </a:cxn>
                <a:cxn ang="0">
                  <a:pos x="18" y="37"/>
                </a:cxn>
                <a:cxn ang="0">
                  <a:pos x="12" y="42"/>
                </a:cxn>
                <a:cxn ang="0">
                  <a:pos x="7" y="46"/>
                </a:cxn>
                <a:cxn ang="0">
                  <a:pos x="0" y="51"/>
                </a:cxn>
                <a:cxn ang="0">
                  <a:pos x="0" y="51"/>
                </a:cxn>
                <a:cxn ang="0">
                  <a:pos x="6" y="35"/>
                </a:cxn>
                <a:cxn ang="0">
                  <a:pos x="9" y="26"/>
                </a:cxn>
                <a:cxn ang="0">
                  <a:pos x="12" y="19"/>
                </a:cxn>
                <a:cxn ang="0">
                  <a:pos x="16" y="12"/>
                </a:cxn>
                <a:cxn ang="0">
                  <a:pos x="22" y="7"/>
                </a:cxn>
                <a:cxn ang="0">
                  <a:pos x="27" y="3"/>
                </a:cxn>
                <a:cxn ang="0">
                  <a:pos x="33" y="0"/>
                </a:cxn>
                <a:cxn ang="0">
                  <a:pos x="33" y="0"/>
                </a:cxn>
              </a:cxnLst>
              <a:rect l="0" t="0" r="r" b="b"/>
              <a:pathLst>
                <a:path w="33" h="51">
                  <a:moveTo>
                    <a:pt x="33" y="0"/>
                  </a:moveTo>
                  <a:lnTo>
                    <a:pt x="33" y="0"/>
                  </a:lnTo>
                  <a:lnTo>
                    <a:pt x="31" y="9"/>
                  </a:lnTo>
                  <a:lnTo>
                    <a:pt x="28" y="16"/>
                  </a:lnTo>
                  <a:lnTo>
                    <a:pt x="25" y="24"/>
                  </a:lnTo>
                  <a:lnTo>
                    <a:pt x="22" y="30"/>
                  </a:lnTo>
                  <a:lnTo>
                    <a:pt x="18" y="37"/>
                  </a:lnTo>
                  <a:lnTo>
                    <a:pt x="12" y="42"/>
                  </a:lnTo>
                  <a:lnTo>
                    <a:pt x="7" y="46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6" y="35"/>
                  </a:lnTo>
                  <a:lnTo>
                    <a:pt x="9" y="26"/>
                  </a:lnTo>
                  <a:lnTo>
                    <a:pt x="12" y="19"/>
                  </a:lnTo>
                  <a:lnTo>
                    <a:pt x="16" y="12"/>
                  </a:lnTo>
                  <a:lnTo>
                    <a:pt x="22" y="7"/>
                  </a:lnTo>
                  <a:lnTo>
                    <a:pt x="27" y="3"/>
                  </a:lnTo>
                  <a:lnTo>
                    <a:pt x="33" y="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36"/>
            <p:cNvSpPr/>
            <p:nvPr/>
          </p:nvSpPr>
          <p:spPr bwMode="auto">
            <a:xfrm>
              <a:off x="4605338" y="92075"/>
              <a:ext cx="22225" cy="28575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4" y="0"/>
                </a:cxn>
                <a:cxn ang="0">
                  <a:pos x="21" y="12"/>
                </a:cxn>
                <a:cxn ang="0">
                  <a:pos x="30" y="25"/>
                </a:cxn>
                <a:cxn ang="0">
                  <a:pos x="37" y="38"/>
                </a:cxn>
                <a:cxn ang="0">
                  <a:pos x="39" y="44"/>
                </a:cxn>
                <a:cxn ang="0">
                  <a:pos x="40" y="52"/>
                </a:cxn>
                <a:cxn ang="0">
                  <a:pos x="40" y="52"/>
                </a:cxn>
                <a:cxn ang="0">
                  <a:pos x="34" y="48"/>
                </a:cxn>
                <a:cxn ang="0">
                  <a:pos x="28" y="42"/>
                </a:cxn>
                <a:cxn ang="0">
                  <a:pos x="22" y="37"/>
                </a:cxn>
                <a:cxn ang="0">
                  <a:pos x="18" y="31"/>
                </a:cxn>
                <a:cxn ang="0">
                  <a:pos x="9" y="18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3"/>
                </a:cxn>
                <a:cxn ang="0">
                  <a:pos x="1" y="2"/>
                </a:cxn>
                <a:cxn ang="0">
                  <a:pos x="4" y="0"/>
                </a:cxn>
                <a:cxn ang="0">
                  <a:pos x="9" y="0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40" h="52">
                  <a:moveTo>
                    <a:pt x="14" y="0"/>
                  </a:moveTo>
                  <a:lnTo>
                    <a:pt x="14" y="0"/>
                  </a:lnTo>
                  <a:lnTo>
                    <a:pt x="21" y="12"/>
                  </a:lnTo>
                  <a:lnTo>
                    <a:pt x="30" y="25"/>
                  </a:lnTo>
                  <a:lnTo>
                    <a:pt x="37" y="38"/>
                  </a:lnTo>
                  <a:lnTo>
                    <a:pt x="39" y="44"/>
                  </a:lnTo>
                  <a:lnTo>
                    <a:pt x="40" y="52"/>
                  </a:lnTo>
                  <a:lnTo>
                    <a:pt x="40" y="52"/>
                  </a:lnTo>
                  <a:lnTo>
                    <a:pt x="34" y="48"/>
                  </a:lnTo>
                  <a:lnTo>
                    <a:pt x="28" y="42"/>
                  </a:lnTo>
                  <a:lnTo>
                    <a:pt x="22" y="37"/>
                  </a:lnTo>
                  <a:lnTo>
                    <a:pt x="18" y="31"/>
                  </a:lnTo>
                  <a:lnTo>
                    <a:pt x="9" y="1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4" y="0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37"/>
            <p:cNvSpPr/>
            <p:nvPr/>
          </p:nvSpPr>
          <p:spPr bwMode="auto">
            <a:xfrm>
              <a:off x="4591051" y="107950"/>
              <a:ext cx="17463" cy="19050"/>
            </a:xfrm>
            <a:custGeom>
              <a:avLst/>
              <a:gdLst/>
              <a:ahLst/>
              <a:cxnLst>
                <a:cxn ang="0">
                  <a:pos x="34" y="34"/>
                </a:cxn>
                <a:cxn ang="0">
                  <a:pos x="34" y="34"/>
                </a:cxn>
                <a:cxn ang="0">
                  <a:pos x="30" y="33"/>
                </a:cxn>
                <a:cxn ang="0">
                  <a:pos x="24" y="31"/>
                </a:cxn>
                <a:cxn ang="0">
                  <a:pos x="18" y="27"/>
                </a:cxn>
                <a:cxn ang="0">
                  <a:pos x="13" y="24"/>
                </a:cxn>
                <a:cxn ang="0">
                  <a:pos x="7" y="20"/>
                </a:cxn>
                <a:cxn ang="0">
                  <a:pos x="3" y="16"/>
                </a:cxn>
                <a:cxn ang="0">
                  <a:pos x="1" y="11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4"/>
                </a:cxn>
                <a:cxn ang="0">
                  <a:pos x="1" y="1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8" y="0"/>
                </a:cxn>
                <a:cxn ang="0">
                  <a:pos x="12" y="2"/>
                </a:cxn>
                <a:cxn ang="0">
                  <a:pos x="18" y="7"/>
                </a:cxn>
                <a:cxn ang="0">
                  <a:pos x="24" y="13"/>
                </a:cxn>
                <a:cxn ang="0">
                  <a:pos x="30" y="21"/>
                </a:cxn>
                <a:cxn ang="0">
                  <a:pos x="33" y="28"/>
                </a:cxn>
                <a:cxn ang="0">
                  <a:pos x="34" y="32"/>
                </a:cxn>
                <a:cxn ang="0">
                  <a:pos x="34" y="34"/>
                </a:cxn>
                <a:cxn ang="0">
                  <a:pos x="34" y="34"/>
                </a:cxn>
              </a:cxnLst>
              <a:rect l="0" t="0" r="r" b="b"/>
              <a:pathLst>
                <a:path w="34" h="34">
                  <a:moveTo>
                    <a:pt x="34" y="34"/>
                  </a:moveTo>
                  <a:lnTo>
                    <a:pt x="34" y="34"/>
                  </a:lnTo>
                  <a:lnTo>
                    <a:pt x="30" y="33"/>
                  </a:lnTo>
                  <a:lnTo>
                    <a:pt x="24" y="31"/>
                  </a:lnTo>
                  <a:lnTo>
                    <a:pt x="18" y="27"/>
                  </a:lnTo>
                  <a:lnTo>
                    <a:pt x="13" y="24"/>
                  </a:lnTo>
                  <a:lnTo>
                    <a:pt x="7" y="20"/>
                  </a:lnTo>
                  <a:lnTo>
                    <a:pt x="3" y="16"/>
                  </a:lnTo>
                  <a:lnTo>
                    <a:pt x="1" y="11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1" y="1"/>
                  </a:lnTo>
                  <a:lnTo>
                    <a:pt x="3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8" y="7"/>
                  </a:lnTo>
                  <a:lnTo>
                    <a:pt x="24" y="13"/>
                  </a:lnTo>
                  <a:lnTo>
                    <a:pt x="30" y="21"/>
                  </a:lnTo>
                  <a:lnTo>
                    <a:pt x="33" y="28"/>
                  </a:lnTo>
                  <a:lnTo>
                    <a:pt x="34" y="32"/>
                  </a:lnTo>
                  <a:lnTo>
                    <a:pt x="34" y="34"/>
                  </a:lnTo>
                  <a:lnTo>
                    <a:pt x="34" y="3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38"/>
            <p:cNvSpPr/>
            <p:nvPr/>
          </p:nvSpPr>
          <p:spPr bwMode="auto">
            <a:xfrm>
              <a:off x="4575176" y="119063"/>
              <a:ext cx="22225" cy="19050"/>
            </a:xfrm>
            <a:custGeom>
              <a:avLst/>
              <a:gdLst/>
              <a:ahLst/>
              <a:cxnLst>
                <a:cxn ang="0">
                  <a:pos x="42" y="37"/>
                </a:cxn>
                <a:cxn ang="0">
                  <a:pos x="42" y="37"/>
                </a:cxn>
                <a:cxn ang="0">
                  <a:pos x="35" y="36"/>
                </a:cxn>
                <a:cxn ang="0">
                  <a:pos x="29" y="34"/>
                </a:cxn>
                <a:cxn ang="0">
                  <a:pos x="23" y="30"/>
                </a:cxn>
                <a:cxn ang="0">
                  <a:pos x="18" y="25"/>
                </a:cxn>
                <a:cxn ang="0">
                  <a:pos x="8" y="15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3" y="2"/>
                </a:cxn>
                <a:cxn ang="0">
                  <a:pos x="6" y="1"/>
                </a:cxn>
                <a:cxn ang="0">
                  <a:pos x="10" y="0"/>
                </a:cxn>
                <a:cxn ang="0">
                  <a:pos x="13" y="1"/>
                </a:cxn>
                <a:cxn ang="0">
                  <a:pos x="16" y="2"/>
                </a:cxn>
                <a:cxn ang="0">
                  <a:pos x="19" y="4"/>
                </a:cxn>
                <a:cxn ang="0">
                  <a:pos x="25" y="9"/>
                </a:cxn>
                <a:cxn ang="0">
                  <a:pos x="30" y="16"/>
                </a:cxn>
                <a:cxn ang="0">
                  <a:pos x="34" y="23"/>
                </a:cxn>
                <a:cxn ang="0">
                  <a:pos x="42" y="37"/>
                </a:cxn>
                <a:cxn ang="0">
                  <a:pos x="42" y="37"/>
                </a:cxn>
              </a:cxnLst>
              <a:rect l="0" t="0" r="r" b="b"/>
              <a:pathLst>
                <a:path w="42" h="37">
                  <a:moveTo>
                    <a:pt x="42" y="37"/>
                  </a:moveTo>
                  <a:lnTo>
                    <a:pt x="42" y="37"/>
                  </a:lnTo>
                  <a:lnTo>
                    <a:pt x="35" y="36"/>
                  </a:lnTo>
                  <a:lnTo>
                    <a:pt x="29" y="34"/>
                  </a:lnTo>
                  <a:lnTo>
                    <a:pt x="23" y="30"/>
                  </a:lnTo>
                  <a:lnTo>
                    <a:pt x="18" y="25"/>
                  </a:lnTo>
                  <a:lnTo>
                    <a:pt x="8" y="15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2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6" y="2"/>
                  </a:lnTo>
                  <a:lnTo>
                    <a:pt x="19" y="4"/>
                  </a:lnTo>
                  <a:lnTo>
                    <a:pt x="25" y="9"/>
                  </a:lnTo>
                  <a:lnTo>
                    <a:pt x="30" y="16"/>
                  </a:lnTo>
                  <a:lnTo>
                    <a:pt x="34" y="23"/>
                  </a:lnTo>
                  <a:lnTo>
                    <a:pt x="42" y="37"/>
                  </a:lnTo>
                  <a:lnTo>
                    <a:pt x="42" y="3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39"/>
            <p:cNvSpPr/>
            <p:nvPr/>
          </p:nvSpPr>
          <p:spPr bwMode="auto">
            <a:xfrm>
              <a:off x="4864101" y="119063"/>
              <a:ext cx="20638" cy="26988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8" y="0"/>
                </a:cxn>
                <a:cxn ang="0">
                  <a:pos x="38" y="7"/>
                </a:cxn>
                <a:cxn ang="0">
                  <a:pos x="36" y="15"/>
                </a:cxn>
                <a:cxn ang="0">
                  <a:pos x="32" y="21"/>
                </a:cxn>
                <a:cxn ang="0">
                  <a:pos x="27" y="28"/>
                </a:cxn>
                <a:cxn ang="0">
                  <a:pos x="20" y="34"/>
                </a:cxn>
                <a:cxn ang="0">
                  <a:pos x="14" y="39"/>
                </a:cxn>
                <a:cxn ang="0">
                  <a:pos x="0" y="50"/>
                </a:cxn>
                <a:cxn ang="0">
                  <a:pos x="0" y="50"/>
                </a:cxn>
                <a:cxn ang="0">
                  <a:pos x="5" y="35"/>
                </a:cxn>
                <a:cxn ang="0">
                  <a:pos x="9" y="28"/>
                </a:cxn>
                <a:cxn ang="0">
                  <a:pos x="13" y="20"/>
                </a:cxn>
                <a:cxn ang="0">
                  <a:pos x="17" y="13"/>
                </a:cxn>
                <a:cxn ang="0">
                  <a:pos x="24" y="7"/>
                </a:cxn>
                <a:cxn ang="0">
                  <a:pos x="30" y="2"/>
                </a:cxn>
                <a:cxn ang="0">
                  <a:pos x="38" y="0"/>
                </a:cxn>
                <a:cxn ang="0">
                  <a:pos x="38" y="0"/>
                </a:cxn>
              </a:cxnLst>
              <a:rect l="0" t="0" r="r" b="b"/>
              <a:pathLst>
                <a:path w="38" h="50">
                  <a:moveTo>
                    <a:pt x="38" y="0"/>
                  </a:moveTo>
                  <a:lnTo>
                    <a:pt x="38" y="0"/>
                  </a:lnTo>
                  <a:lnTo>
                    <a:pt x="38" y="7"/>
                  </a:lnTo>
                  <a:lnTo>
                    <a:pt x="36" y="15"/>
                  </a:lnTo>
                  <a:lnTo>
                    <a:pt x="32" y="21"/>
                  </a:lnTo>
                  <a:lnTo>
                    <a:pt x="27" y="28"/>
                  </a:lnTo>
                  <a:lnTo>
                    <a:pt x="20" y="34"/>
                  </a:lnTo>
                  <a:lnTo>
                    <a:pt x="14" y="39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5" y="35"/>
                  </a:lnTo>
                  <a:lnTo>
                    <a:pt x="9" y="28"/>
                  </a:lnTo>
                  <a:lnTo>
                    <a:pt x="13" y="20"/>
                  </a:lnTo>
                  <a:lnTo>
                    <a:pt x="17" y="13"/>
                  </a:lnTo>
                  <a:lnTo>
                    <a:pt x="24" y="7"/>
                  </a:lnTo>
                  <a:lnTo>
                    <a:pt x="30" y="2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40"/>
            <p:cNvSpPr/>
            <p:nvPr/>
          </p:nvSpPr>
          <p:spPr bwMode="auto">
            <a:xfrm>
              <a:off x="4564063" y="127000"/>
              <a:ext cx="23813" cy="20638"/>
            </a:xfrm>
            <a:custGeom>
              <a:avLst/>
              <a:gdLst/>
              <a:ahLst/>
              <a:cxnLst>
                <a:cxn ang="0">
                  <a:pos x="43" y="40"/>
                </a:cxn>
                <a:cxn ang="0">
                  <a:pos x="43" y="40"/>
                </a:cxn>
                <a:cxn ang="0">
                  <a:pos x="37" y="38"/>
                </a:cxn>
                <a:cxn ang="0">
                  <a:pos x="31" y="35"/>
                </a:cxn>
                <a:cxn ang="0">
                  <a:pos x="25" y="32"/>
                </a:cxn>
                <a:cxn ang="0">
                  <a:pos x="19" y="27"/>
                </a:cxn>
                <a:cxn ang="0">
                  <a:pos x="13" y="21"/>
                </a:cxn>
                <a:cxn ang="0">
                  <a:pos x="8" y="16"/>
                </a:cxn>
                <a:cxn ang="0">
                  <a:pos x="3" y="9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1" y="3"/>
                </a:cxn>
                <a:cxn ang="0">
                  <a:pos x="3" y="2"/>
                </a:cxn>
                <a:cxn ang="0">
                  <a:pos x="4" y="1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12" y="2"/>
                </a:cxn>
                <a:cxn ang="0">
                  <a:pos x="19" y="6"/>
                </a:cxn>
                <a:cxn ang="0">
                  <a:pos x="25" y="12"/>
                </a:cxn>
                <a:cxn ang="0">
                  <a:pos x="31" y="17"/>
                </a:cxn>
                <a:cxn ang="0">
                  <a:pos x="35" y="22"/>
                </a:cxn>
                <a:cxn ang="0">
                  <a:pos x="38" y="29"/>
                </a:cxn>
                <a:cxn ang="0">
                  <a:pos x="41" y="34"/>
                </a:cxn>
                <a:cxn ang="0">
                  <a:pos x="43" y="40"/>
                </a:cxn>
                <a:cxn ang="0">
                  <a:pos x="43" y="40"/>
                </a:cxn>
              </a:cxnLst>
              <a:rect l="0" t="0" r="r" b="b"/>
              <a:pathLst>
                <a:path w="43" h="40">
                  <a:moveTo>
                    <a:pt x="43" y="40"/>
                  </a:moveTo>
                  <a:lnTo>
                    <a:pt x="43" y="40"/>
                  </a:lnTo>
                  <a:lnTo>
                    <a:pt x="37" y="38"/>
                  </a:lnTo>
                  <a:lnTo>
                    <a:pt x="31" y="35"/>
                  </a:lnTo>
                  <a:lnTo>
                    <a:pt x="25" y="32"/>
                  </a:lnTo>
                  <a:lnTo>
                    <a:pt x="19" y="27"/>
                  </a:lnTo>
                  <a:lnTo>
                    <a:pt x="13" y="21"/>
                  </a:lnTo>
                  <a:lnTo>
                    <a:pt x="8" y="16"/>
                  </a:lnTo>
                  <a:lnTo>
                    <a:pt x="3" y="9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3"/>
                  </a:lnTo>
                  <a:lnTo>
                    <a:pt x="3" y="2"/>
                  </a:lnTo>
                  <a:lnTo>
                    <a:pt x="4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12" y="2"/>
                  </a:lnTo>
                  <a:lnTo>
                    <a:pt x="19" y="6"/>
                  </a:lnTo>
                  <a:lnTo>
                    <a:pt x="25" y="12"/>
                  </a:lnTo>
                  <a:lnTo>
                    <a:pt x="31" y="17"/>
                  </a:lnTo>
                  <a:lnTo>
                    <a:pt x="35" y="22"/>
                  </a:lnTo>
                  <a:lnTo>
                    <a:pt x="38" y="29"/>
                  </a:lnTo>
                  <a:lnTo>
                    <a:pt x="41" y="34"/>
                  </a:lnTo>
                  <a:lnTo>
                    <a:pt x="43" y="40"/>
                  </a:lnTo>
                  <a:lnTo>
                    <a:pt x="43" y="4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41"/>
            <p:cNvSpPr/>
            <p:nvPr/>
          </p:nvSpPr>
          <p:spPr bwMode="auto">
            <a:xfrm>
              <a:off x="4881563" y="136525"/>
              <a:ext cx="22225" cy="23813"/>
            </a:xfrm>
            <a:custGeom>
              <a:avLst/>
              <a:gdLst/>
              <a:ahLst/>
              <a:cxnLst>
                <a:cxn ang="0">
                  <a:pos x="43" y="7"/>
                </a:cxn>
                <a:cxn ang="0">
                  <a:pos x="43" y="7"/>
                </a:cxn>
                <a:cxn ang="0">
                  <a:pos x="35" y="21"/>
                </a:cxn>
                <a:cxn ang="0">
                  <a:pos x="31" y="28"/>
                </a:cxn>
                <a:cxn ang="0">
                  <a:pos x="26" y="33"/>
                </a:cxn>
                <a:cxn ang="0">
                  <a:pos x="19" y="39"/>
                </a:cxn>
                <a:cxn ang="0">
                  <a:pos x="14" y="43"/>
                </a:cxn>
                <a:cxn ang="0">
                  <a:pos x="8" y="45"/>
                </a:cxn>
                <a:cxn ang="0">
                  <a:pos x="0" y="46"/>
                </a:cxn>
                <a:cxn ang="0">
                  <a:pos x="0" y="46"/>
                </a:cxn>
                <a:cxn ang="0">
                  <a:pos x="2" y="41"/>
                </a:cxn>
                <a:cxn ang="0">
                  <a:pos x="6" y="35"/>
                </a:cxn>
                <a:cxn ang="0">
                  <a:pos x="15" y="24"/>
                </a:cxn>
                <a:cxn ang="0">
                  <a:pos x="24" y="12"/>
                </a:cxn>
                <a:cxn ang="0">
                  <a:pos x="32" y="0"/>
                </a:cxn>
                <a:cxn ang="0">
                  <a:pos x="32" y="0"/>
                </a:cxn>
                <a:cxn ang="0">
                  <a:pos x="36" y="1"/>
                </a:cxn>
                <a:cxn ang="0">
                  <a:pos x="39" y="2"/>
                </a:cxn>
                <a:cxn ang="0">
                  <a:pos x="43" y="7"/>
                </a:cxn>
                <a:cxn ang="0">
                  <a:pos x="43" y="7"/>
                </a:cxn>
              </a:cxnLst>
              <a:rect l="0" t="0" r="r" b="b"/>
              <a:pathLst>
                <a:path w="43" h="46">
                  <a:moveTo>
                    <a:pt x="43" y="7"/>
                  </a:moveTo>
                  <a:lnTo>
                    <a:pt x="43" y="7"/>
                  </a:lnTo>
                  <a:lnTo>
                    <a:pt x="35" y="21"/>
                  </a:lnTo>
                  <a:lnTo>
                    <a:pt x="31" y="28"/>
                  </a:lnTo>
                  <a:lnTo>
                    <a:pt x="26" y="33"/>
                  </a:lnTo>
                  <a:lnTo>
                    <a:pt x="19" y="39"/>
                  </a:lnTo>
                  <a:lnTo>
                    <a:pt x="14" y="43"/>
                  </a:lnTo>
                  <a:lnTo>
                    <a:pt x="8" y="45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2" y="41"/>
                  </a:lnTo>
                  <a:lnTo>
                    <a:pt x="6" y="35"/>
                  </a:lnTo>
                  <a:lnTo>
                    <a:pt x="15" y="24"/>
                  </a:lnTo>
                  <a:lnTo>
                    <a:pt x="24" y="12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6" y="1"/>
                  </a:lnTo>
                  <a:lnTo>
                    <a:pt x="39" y="2"/>
                  </a:lnTo>
                  <a:lnTo>
                    <a:pt x="43" y="7"/>
                  </a:lnTo>
                  <a:lnTo>
                    <a:pt x="43" y="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42"/>
            <p:cNvSpPr>
              <a:spLocks noEditPoints="1"/>
            </p:cNvSpPr>
            <p:nvPr/>
          </p:nvSpPr>
          <p:spPr bwMode="auto">
            <a:xfrm>
              <a:off x="4592638" y="139700"/>
              <a:ext cx="298450" cy="228600"/>
            </a:xfrm>
            <a:custGeom>
              <a:avLst/>
              <a:gdLst/>
              <a:ahLst/>
              <a:cxnLst>
                <a:cxn ang="0">
                  <a:pos x="493" y="423"/>
                </a:cxn>
                <a:cxn ang="0">
                  <a:pos x="432" y="388"/>
                </a:cxn>
                <a:cxn ang="0">
                  <a:pos x="318" y="335"/>
                </a:cxn>
                <a:cxn ang="0">
                  <a:pos x="229" y="285"/>
                </a:cxn>
                <a:cxn ang="0">
                  <a:pos x="175" y="261"/>
                </a:cxn>
                <a:cxn ang="0">
                  <a:pos x="152" y="244"/>
                </a:cxn>
                <a:cxn ang="0">
                  <a:pos x="105" y="224"/>
                </a:cxn>
                <a:cxn ang="0">
                  <a:pos x="73" y="203"/>
                </a:cxn>
                <a:cxn ang="0">
                  <a:pos x="50" y="196"/>
                </a:cxn>
                <a:cxn ang="0">
                  <a:pos x="27" y="181"/>
                </a:cxn>
                <a:cxn ang="0">
                  <a:pos x="14" y="176"/>
                </a:cxn>
                <a:cxn ang="0">
                  <a:pos x="0" y="176"/>
                </a:cxn>
                <a:cxn ang="0">
                  <a:pos x="7" y="153"/>
                </a:cxn>
                <a:cxn ang="0">
                  <a:pos x="33" y="120"/>
                </a:cxn>
                <a:cxn ang="0">
                  <a:pos x="76" y="71"/>
                </a:cxn>
                <a:cxn ang="0">
                  <a:pos x="131" y="34"/>
                </a:cxn>
                <a:cxn ang="0">
                  <a:pos x="196" y="11"/>
                </a:cxn>
                <a:cxn ang="0">
                  <a:pos x="252" y="7"/>
                </a:cxn>
                <a:cxn ang="0">
                  <a:pos x="260" y="0"/>
                </a:cxn>
                <a:cxn ang="0">
                  <a:pos x="325" y="6"/>
                </a:cxn>
                <a:cxn ang="0">
                  <a:pos x="401" y="25"/>
                </a:cxn>
                <a:cxn ang="0">
                  <a:pos x="422" y="38"/>
                </a:cxn>
                <a:cxn ang="0">
                  <a:pos x="440" y="52"/>
                </a:cxn>
                <a:cxn ang="0">
                  <a:pos x="495" y="99"/>
                </a:cxn>
                <a:cxn ang="0">
                  <a:pos x="538" y="159"/>
                </a:cxn>
                <a:cxn ang="0">
                  <a:pos x="562" y="229"/>
                </a:cxn>
                <a:cxn ang="0">
                  <a:pos x="562" y="285"/>
                </a:cxn>
                <a:cxn ang="0">
                  <a:pos x="546" y="359"/>
                </a:cxn>
                <a:cxn ang="0">
                  <a:pos x="516" y="431"/>
                </a:cxn>
                <a:cxn ang="0">
                  <a:pos x="541" y="305"/>
                </a:cxn>
                <a:cxn ang="0">
                  <a:pos x="547" y="245"/>
                </a:cxn>
                <a:cxn ang="0">
                  <a:pos x="541" y="210"/>
                </a:cxn>
                <a:cxn ang="0">
                  <a:pos x="532" y="199"/>
                </a:cxn>
                <a:cxn ang="0">
                  <a:pos x="523" y="166"/>
                </a:cxn>
                <a:cxn ang="0">
                  <a:pos x="501" y="133"/>
                </a:cxn>
                <a:cxn ang="0">
                  <a:pos x="464" y="93"/>
                </a:cxn>
                <a:cxn ang="0">
                  <a:pos x="434" y="75"/>
                </a:cxn>
                <a:cxn ang="0">
                  <a:pos x="404" y="59"/>
                </a:cxn>
                <a:cxn ang="0">
                  <a:pos x="377" y="41"/>
                </a:cxn>
                <a:cxn ang="0">
                  <a:pos x="314" y="28"/>
                </a:cxn>
                <a:cxn ang="0">
                  <a:pos x="244" y="27"/>
                </a:cxn>
                <a:cxn ang="0">
                  <a:pos x="200" y="35"/>
                </a:cxn>
                <a:cxn ang="0">
                  <a:pos x="105" y="75"/>
                </a:cxn>
                <a:cxn ang="0">
                  <a:pos x="53" y="121"/>
                </a:cxn>
                <a:cxn ang="0">
                  <a:pos x="45" y="174"/>
                </a:cxn>
                <a:cxn ang="0">
                  <a:pos x="144" y="223"/>
                </a:cxn>
                <a:cxn ang="0">
                  <a:pos x="191" y="247"/>
                </a:cxn>
                <a:cxn ang="0">
                  <a:pos x="237" y="269"/>
                </a:cxn>
                <a:cxn ang="0">
                  <a:pos x="284" y="294"/>
                </a:cxn>
                <a:cxn ang="0">
                  <a:pos x="328" y="320"/>
                </a:cxn>
                <a:cxn ang="0">
                  <a:pos x="375" y="340"/>
                </a:cxn>
                <a:cxn ang="0">
                  <a:pos x="389" y="352"/>
                </a:cxn>
                <a:cxn ang="0">
                  <a:pos x="410" y="357"/>
                </a:cxn>
                <a:cxn ang="0">
                  <a:pos x="427" y="368"/>
                </a:cxn>
                <a:cxn ang="0">
                  <a:pos x="441" y="377"/>
                </a:cxn>
                <a:cxn ang="0">
                  <a:pos x="454" y="381"/>
                </a:cxn>
                <a:cxn ang="0">
                  <a:pos x="502" y="407"/>
                </a:cxn>
                <a:cxn ang="0">
                  <a:pos x="526" y="373"/>
                </a:cxn>
                <a:cxn ang="0">
                  <a:pos x="532" y="331"/>
                </a:cxn>
              </a:cxnLst>
              <a:rect l="0" t="0" r="r" b="b"/>
              <a:pathLst>
                <a:path w="564" h="431">
                  <a:moveTo>
                    <a:pt x="516" y="431"/>
                  </a:moveTo>
                  <a:lnTo>
                    <a:pt x="516" y="431"/>
                  </a:lnTo>
                  <a:lnTo>
                    <a:pt x="504" y="428"/>
                  </a:lnTo>
                  <a:lnTo>
                    <a:pt x="493" y="423"/>
                  </a:lnTo>
                  <a:lnTo>
                    <a:pt x="482" y="418"/>
                  </a:lnTo>
                  <a:lnTo>
                    <a:pt x="472" y="413"/>
                  </a:lnTo>
                  <a:lnTo>
                    <a:pt x="452" y="400"/>
                  </a:lnTo>
                  <a:lnTo>
                    <a:pt x="432" y="388"/>
                  </a:lnTo>
                  <a:lnTo>
                    <a:pt x="432" y="388"/>
                  </a:lnTo>
                  <a:lnTo>
                    <a:pt x="394" y="370"/>
                  </a:lnTo>
                  <a:lnTo>
                    <a:pt x="356" y="353"/>
                  </a:lnTo>
                  <a:lnTo>
                    <a:pt x="318" y="335"/>
                  </a:lnTo>
                  <a:lnTo>
                    <a:pt x="280" y="315"/>
                  </a:lnTo>
                  <a:lnTo>
                    <a:pt x="280" y="315"/>
                  </a:lnTo>
                  <a:lnTo>
                    <a:pt x="255" y="300"/>
                  </a:lnTo>
                  <a:lnTo>
                    <a:pt x="229" y="285"/>
                  </a:lnTo>
                  <a:lnTo>
                    <a:pt x="216" y="278"/>
                  </a:lnTo>
                  <a:lnTo>
                    <a:pt x="204" y="271"/>
                  </a:lnTo>
                  <a:lnTo>
                    <a:pt x="190" y="265"/>
                  </a:lnTo>
                  <a:lnTo>
                    <a:pt x="175" y="261"/>
                  </a:lnTo>
                  <a:lnTo>
                    <a:pt x="175" y="261"/>
                  </a:lnTo>
                  <a:lnTo>
                    <a:pt x="168" y="254"/>
                  </a:lnTo>
                  <a:lnTo>
                    <a:pt x="161" y="249"/>
                  </a:lnTo>
                  <a:lnTo>
                    <a:pt x="152" y="244"/>
                  </a:lnTo>
                  <a:lnTo>
                    <a:pt x="143" y="240"/>
                  </a:lnTo>
                  <a:lnTo>
                    <a:pt x="123" y="233"/>
                  </a:lnTo>
                  <a:lnTo>
                    <a:pt x="114" y="230"/>
                  </a:lnTo>
                  <a:lnTo>
                    <a:pt x="105" y="224"/>
                  </a:lnTo>
                  <a:lnTo>
                    <a:pt x="105" y="224"/>
                  </a:lnTo>
                  <a:lnTo>
                    <a:pt x="92" y="217"/>
                  </a:lnTo>
                  <a:lnTo>
                    <a:pt x="79" y="207"/>
                  </a:lnTo>
                  <a:lnTo>
                    <a:pt x="73" y="203"/>
                  </a:lnTo>
                  <a:lnTo>
                    <a:pt x="65" y="200"/>
                  </a:lnTo>
                  <a:lnTo>
                    <a:pt x="58" y="197"/>
                  </a:lnTo>
                  <a:lnTo>
                    <a:pt x="50" y="196"/>
                  </a:lnTo>
                  <a:lnTo>
                    <a:pt x="50" y="196"/>
                  </a:lnTo>
                  <a:lnTo>
                    <a:pt x="47" y="193"/>
                  </a:lnTo>
                  <a:lnTo>
                    <a:pt x="44" y="190"/>
                  </a:lnTo>
                  <a:lnTo>
                    <a:pt x="35" y="186"/>
                  </a:lnTo>
                  <a:lnTo>
                    <a:pt x="27" y="181"/>
                  </a:lnTo>
                  <a:lnTo>
                    <a:pt x="24" y="179"/>
                  </a:lnTo>
                  <a:lnTo>
                    <a:pt x="19" y="176"/>
                  </a:lnTo>
                  <a:lnTo>
                    <a:pt x="19" y="176"/>
                  </a:lnTo>
                  <a:lnTo>
                    <a:pt x="14" y="176"/>
                  </a:lnTo>
                  <a:lnTo>
                    <a:pt x="9" y="177"/>
                  </a:lnTo>
                  <a:lnTo>
                    <a:pt x="4" y="178"/>
                  </a:lnTo>
                  <a:lnTo>
                    <a:pt x="0" y="176"/>
                  </a:lnTo>
                  <a:lnTo>
                    <a:pt x="0" y="176"/>
                  </a:lnTo>
                  <a:lnTo>
                    <a:pt x="0" y="170"/>
                  </a:lnTo>
                  <a:lnTo>
                    <a:pt x="1" y="163"/>
                  </a:lnTo>
                  <a:lnTo>
                    <a:pt x="3" y="158"/>
                  </a:lnTo>
                  <a:lnTo>
                    <a:pt x="7" y="153"/>
                  </a:lnTo>
                  <a:lnTo>
                    <a:pt x="15" y="143"/>
                  </a:lnTo>
                  <a:lnTo>
                    <a:pt x="24" y="134"/>
                  </a:lnTo>
                  <a:lnTo>
                    <a:pt x="24" y="134"/>
                  </a:lnTo>
                  <a:lnTo>
                    <a:pt x="33" y="120"/>
                  </a:lnTo>
                  <a:lnTo>
                    <a:pt x="43" y="108"/>
                  </a:lnTo>
                  <a:lnTo>
                    <a:pt x="53" y="95"/>
                  </a:lnTo>
                  <a:lnTo>
                    <a:pt x="64" y="83"/>
                  </a:lnTo>
                  <a:lnTo>
                    <a:pt x="76" y="71"/>
                  </a:lnTo>
                  <a:lnTo>
                    <a:pt x="89" y="61"/>
                  </a:lnTo>
                  <a:lnTo>
                    <a:pt x="102" y="51"/>
                  </a:lnTo>
                  <a:lnTo>
                    <a:pt x="116" y="42"/>
                  </a:lnTo>
                  <a:lnTo>
                    <a:pt x="131" y="34"/>
                  </a:lnTo>
                  <a:lnTo>
                    <a:pt x="146" y="27"/>
                  </a:lnTo>
                  <a:lnTo>
                    <a:pt x="162" y="21"/>
                  </a:lnTo>
                  <a:lnTo>
                    <a:pt x="179" y="15"/>
                  </a:lnTo>
                  <a:lnTo>
                    <a:pt x="196" y="11"/>
                  </a:lnTo>
                  <a:lnTo>
                    <a:pt x="214" y="9"/>
                  </a:lnTo>
                  <a:lnTo>
                    <a:pt x="232" y="7"/>
                  </a:lnTo>
                  <a:lnTo>
                    <a:pt x="252" y="7"/>
                  </a:lnTo>
                  <a:lnTo>
                    <a:pt x="252" y="7"/>
                  </a:lnTo>
                  <a:lnTo>
                    <a:pt x="254" y="6"/>
                  </a:lnTo>
                  <a:lnTo>
                    <a:pt x="256" y="4"/>
                  </a:lnTo>
                  <a:lnTo>
                    <a:pt x="257" y="2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83" y="2"/>
                  </a:lnTo>
                  <a:lnTo>
                    <a:pt x="304" y="4"/>
                  </a:lnTo>
                  <a:lnTo>
                    <a:pt x="325" y="6"/>
                  </a:lnTo>
                  <a:lnTo>
                    <a:pt x="344" y="9"/>
                  </a:lnTo>
                  <a:lnTo>
                    <a:pt x="363" y="13"/>
                  </a:lnTo>
                  <a:lnTo>
                    <a:pt x="381" y="19"/>
                  </a:lnTo>
                  <a:lnTo>
                    <a:pt x="401" y="25"/>
                  </a:lnTo>
                  <a:lnTo>
                    <a:pt x="419" y="33"/>
                  </a:lnTo>
                  <a:lnTo>
                    <a:pt x="419" y="33"/>
                  </a:lnTo>
                  <a:lnTo>
                    <a:pt x="421" y="36"/>
                  </a:lnTo>
                  <a:lnTo>
                    <a:pt x="422" y="38"/>
                  </a:lnTo>
                  <a:lnTo>
                    <a:pt x="423" y="41"/>
                  </a:lnTo>
                  <a:lnTo>
                    <a:pt x="425" y="43"/>
                  </a:lnTo>
                  <a:lnTo>
                    <a:pt x="425" y="43"/>
                  </a:lnTo>
                  <a:lnTo>
                    <a:pt x="440" y="52"/>
                  </a:lnTo>
                  <a:lnTo>
                    <a:pt x="454" y="63"/>
                  </a:lnTo>
                  <a:lnTo>
                    <a:pt x="468" y="73"/>
                  </a:lnTo>
                  <a:lnTo>
                    <a:pt x="482" y="86"/>
                  </a:lnTo>
                  <a:lnTo>
                    <a:pt x="495" y="99"/>
                  </a:lnTo>
                  <a:lnTo>
                    <a:pt x="508" y="113"/>
                  </a:lnTo>
                  <a:lnTo>
                    <a:pt x="518" y="128"/>
                  </a:lnTo>
                  <a:lnTo>
                    <a:pt x="529" y="143"/>
                  </a:lnTo>
                  <a:lnTo>
                    <a:pt x="538" y="159"/>
                  </a:lnTo>
                  <a:lnTo>
                    <a:pt x="546" y="176"/>
                  </a:lnTo>
                  <a:lnTo>
                    <a:pt x="553" y="193"/>
                  </a:lnTo>
                  <a:lnTo>
                    <a:pt x="558" y="210"/>
                  </a:lnTo>
                  <a:lnTo>
                    <a:pt x="562" y="229"/>
                  </a:lnTo>
                  <a:lnTo>
                    <a:pt x="564" y="248"/>
                  </a:lnTo>
                  <a:lnTo>
                    <a:pt x="564" y="266"/>
                  </a:lnTo>
                  <a:lnTo>
                    <a:pt x="562" y="285"/>
                  </a:lnTo>
                  <a:lnTo>
                    <a:pt x="562" y="285"/>
                  </a:lnTo>
                  <a:lnTo>
                    <a:pt x="560" y="303"/>
                  </a:lnTo>
                  <a:lnTo>
                    <a:pt x="556" y="322"/>
                  </a:lnTo>
                  <a:lnTo>
                    <a:pt x="552" y="341"/>
                  </a:lnTo>
                  <a:lnTo>
                    <a:pt x="546" y="359"/>
                  </a:lnTo>
                  <a:lnTo>
                    <a:pt x="540" y="377"/>
                  </a:lnTo>
                  <a:lnTo>
                    <a:pt x="533" y="396"/>
                  </a:lnTo>
                  <a:lnTo>
                    <a:pt x="525" y="414"/>
                  </a:lnTo>
                  <a:lnTo>
                    <a:pt x="516" y="431"/>
                  </a:lnTo>
                  <a:lnTo>
                    <a:pt x="516" y="431"/>
                  </a:lnTo>
                  <a:close/>
                  <a:moveTo>
                    <a:pt x="532" y="331"/>
                  </a:moveTo>
                  <a:lnTo>
                    <a:pt x="532" y="331"/>
                  </a:lnTo>
                  <a:lnTo>
                    <a:pt x="541" y="305"/>
                  </a:lnTo>
                  <a:lnTo>
                    <a:pt x="544" y="290"/>
                  </a:lnTo>
                  <a:lnTo>
                    <a:pt x="546" y="275"/>
                  </a:lnTo>
                  <a:lnTo>
                    <a:pt x="547" y="260"/>
                  </a:lnTo>
                  <a:lnTo>
                    <a:pt x="547" y="245"/>
                  </a:lnTo>
                  <a:lnTo>
                    <a:pt x="546" y="230"/>
                  </a:lnTo>
                  <a:lnTo>
                    <a:pt x="542" y="215"/>
                  </a:lnTo>
                  <a:lnTo>
                    <a:pt x="542" y="215"/>
                  </a:lnTo>
                  <a:lnTo>
                    <a:pt x="541" y="210"/>
                  </a:lnTo>
                  <a:lnTo>
                    <a:pt x="538" y="206"/>
                  </a:lnTo>
                  <a:lnTo>
                    <a:pt x="534" y="203"/>
                  </a:lnTo>
                  <a:lnTo>
                    <a:pt x="532" y="199"/>
                  </a:lnTo>
                  <a:lnTo>
                    <a:pt x="532" y="199"/>
                  </a:lnTo>
                  <a:lnTo>
                    <a:pt x="529" y="191"/>
                  </a:lnTo>
                  <a:lnTo>
                    <a:pt x="528" y="182"/>
                  </a:lnTo>
                  <a:lnTo>
                    <a:pt x="526" y="174"/>
                  </a:lnTo>
                  <a:lnTo>
                    <a:pt x="523" y="166"/>
                  </a:lnTo>
                  <a:lnTo>
                    <a:pt x="523" y="166"/>
                  </a:lnTo>
                  <a:lnTo>
                    <a:pt x="516" y="156"/>
                  </a:lnTo>
                  <a:lnTo>
                    <a:pt x="509" y="144"/>
                  </a:lnTo>
                  <a:lnTo>
                    <a:pt x="501" y="133"/>
                  </a:lnTo>
                  <a:lnTo>
                    <a:pt x="492" y="121"/>
                  </a:lnTo>
                  <a:lnTo>
                    <a:pt x="483" y="111"/>
                  </a:lnTo>
                  <a:lnTo>
                    <a:pt x="473" y="101"/>
                  </a:lnTo>
                  <a:lnTo>
                    <a:pt x="464" y="93"/>
                  </a:lnTo>
                  <a:lnTo>
                    <a:pt x="454" y="85"/>
                  </a:lnTo>
                  <a:lnTo>
                    <a:pt x="454" y="85"/>
                  </a:lnTo>
                  <a:lnTo>
                    <a:pt x="444" y="81"/>
                  </a:lnTo>
                  <a:lnTo>
                    <a:pt x="434" y="75"/>
                  </a:lnTo>
                  <a:lnTo>
                    <a:pt x="423" y="71"/>
                  </a:lnTo>
                  <a:lnTo>
                    <a:pt x="413" y="66"/>
                  </a:lnTo>
                  <a:lnTo>
                    <a:pt x="413" y="66"/>
                  </a:lnTo>
                  <a:lnTo>
                    <a:pt x="404" y="59"/>
                  </a:lnTo>
                  <a:lnTo>
                    <a:pt x="395" y="52"/>
                  </a:lnTo>
                  <a:lnTo>
                    <a:pt x="386" y="45"/>
                  </a:lnTo>
                  <a:lnTo>
                    <a:pt x="377" y="41"/>
                  </a:lnTo>
                  <a:lnTo>
                    <a:pt x="377" y="41"/>
                  </a:lnTo>
                  <a:lnTo>
                    <a:pt x="364" y="37"/>
                  </a:lnTo>
                  <a:lnTo>
                    <a:pt x="349" y="34"/>
                  </a:lnTo>
                  <a:lnTo>
                    <a:pt x="332" y="30"/>
                  </a:lnTo>
                  <a:lnTo>
                    <a:pt x="314" y="28"/>
                  </a:lnTo>
                  <a:lnTo>
                    <a:pt x="296" y="27"/>
                  </a:lnTo>
                  <a:lnTo>
                    <a:pt x="277" y="26"/>
                  </a:lnTo>
                  <a:lnTo>
                    <a:pt x="260" y="26"/>
                  </a:lnTo>
                  <a:lnTo>
                    <a:pt x="244" y="27"/>
                  </a:lnTo>
                  <a:lnTo>
                    <a:pt x="244" y="27"/>
                  </a:lnTo>
                  <a:lnTo>
                    <a:pt x="232" y="28"/>
                  </a:lnTo>
                  <a:lnTo>
                    <a:pt x="222" y="29"/>
                  </a:lnTo>
                  <a:lnTo>
                    <a:pt x="200" y="35"/>
                  </a:lnTo>
                  <a:lnTo>
                    <a:pt x="180" y="41"/>
                  </a:lnTo>
                  <a:lnTo>
                    <a:pt x="161" y="50"/>
                  </a:lnTo>
                  <a:lnTo>
                    <a:pt x="123" y="67"/>
                  </a:lnTo>
                  <a:lnTo>
                    <a:pt x="105" y="75"/>
                  </a:lnTo>
                  <a:lnTo>
                    <a:pt x="87" y="84"/>
                  </a:lnTo>
                  <a:lnTo>
                    <a:pt x="87" y="84"/>
                  </a:lnTo>
                  <a:lnTo>
                    <a:pt x="69" y="102"/>
                  </a:lnTo>
                  <a:lnTo>
                    <a:pt x="53" y="121"/>
                  </a:lnTo>
                  <a:lnTo>
                    <a:pt x="38" y="143"/>
                  </a:lnTo>
                  <a:lnTo>
                    <a:pt x="24" y="166"/>
                  </a:lnTo>
                  <a:lnTo>
                    <a:pt x="24" y="166"/>
                  </a:lnTo>
                  <a:lnTo>
                    <a:pt x="45" y="174"/>
                  </a:lnTo>
                  <a:lnTo>
                    <a:pt x="65" y="184"/>
                  </a:lnTo>
                  <a:lnTo>
                    <a:pt x="104" y="204"/>
                  </a:lnTo>
                  <a:lnTo>
                    <a:pt x="124" y="215"/>
                  </a:lnTo>
                  <a:lnTo>
                    <a:pt x="144" y="223"/>
                  </a:lnTo>
                  <a:lnTo>
                    <a:pt x="163" y="232"/>
                  </a:lnTo>
                  <a:lnTo>
                    <a:pt x="183" y="239"/>
                  </a:lnTo>
                  <a:lnTo>
                    <a:pt x="183" y="239"/>
                  </a:lnTo>
                  <a:lnTo>
                    <a:pt x="191" y="247"/>
                  </a:lnTo>
                  <a:lnTo>
                    <a:pt x="199" y="252"/>
                  </a:lnTo>
                  <a:lnTo>
                    <a:pt x="208" y="257"/>
                  </a:lnTo>
                  <a:lnTo>
                    <a:pt x="218" y="262"/>
                  </a:lnTo>
                  <a:lnTo>
                    <a:pt x="237" y="269"/>
                  </a:lnTo>
                  <a:lnTo>
                    <a:pt x="256" y="277"/>
                  </a:lnTo>
                  <a:lnTo>
                    <a:pt x="256" y="277"/>
                  </a:lnTo>
                  <a:lnTo>
                    <a:pt x="270" y="285"/>
                  </a:lnTo>
                  <a:lnTo>
                    <a:pt x="284" y="294"/>
                  </a:lnTo>
                  <a:lnTo>
                    <a:pt x="298" y="302"/>
                  </a:lnTo>
                  <a:lnTo>
                    <a:pt x="313" y="311"/>
                  </a:lnTo>
                  <a:lnTo>
                    <a:pt x="313" y="311"/>
                  </a:lnTo>
                  <a:lnTo>
                    <a:pt x="328" y="320"/>
                  </a:lnTo>
                  <a:lnTo>
                    <a:pt x="344" y="326"/>
                  </a:lnTo>
                  <a:lnTo>
                    <a:pt x="360" y="332"/>
                  </a:lnTo>
                  <a:lnTo>
                    <a:pt x="375" y="340"/>
                  </a:lnTo>
                  <a:lnTo>
                    <a:pt x="375" y="340"/>
                  </a:lnTo>
                  <a:lnTo>
                    <a:pt x="378" y="342"/>
                  </a:lnTo>
                  <a:lnTo>
                    <a:pt x="381" y="346"/>
                  </a:lnTo>
                  <a:lnTo>
                    <a:pt x="386" y="350"/>
                  </a:lnTo>
                  <a:lnTo>
                    <a:pt x="389" y="352"/>
                  </a:lnTo>
                  <a:lnTo>
                    <a:pt x="389" y="352"/>
                  </a:lnTo>
                  <a:lnTo>
                    <a:pt x="396" y="354"/>
                  </a:lnTo>
                  <a:lnTo>
                    <a:pt x="403" y="356"/>
                  </a:lnTo>
                  <a:lnTo>
                    <a:pt x="410" y="357"/>
                  </a:lnTo>
                  <a:lnTo>
                    <a:pt x="418" y="360"/>
                  </a:lnTo>
                  <a:lnTo>
                    <a:pt x="418" y="360"/>
                  </a:lnTo>
                  <a:lnTo>
                    <a:pt x="422" y="363"/>
                  </a:lnTo>
                  <a:lnTo>
                    <a:pt x="427" y="368"/>
                  </a:lnTo>
                  <a:lnTo>
                    <a:pt x="432" y="372"/>
                  </a:lnTo>
                  <a:lnTo>
                    <a:pt x="437" y="376"/>
                  </a:lnTo>
                  <a:lnTo>
                    <a:pt x="437" y="376"/>
                  </a:lnTo>
                  <a:lnTo>
                    <a:pt x="441" y="377"/>
                  </a:lnTo>
                  <a:lnTo>
                    <a:pt x="446" y="378"/>
                  </a:lnTo>
                  <a:lnTo>
                    <a:pt x="450" y="378"/>
                  </a:lnTo>
                  <a:lnTo>
                    <a:pt x="454" y="381"/>
                  </a:lnTo>
                  <a:lnTo>
                    <a:pt x="454" y="381"/>
                  </a:lnTo>
                  <a:lnTo>
                    <a:pt x="468" y="388"/>
                  </a:lnTo>
                  <a:lnTo>
                    <a:pt x="482" y="397"/>
                  </a:lnTo>
                  <a:lnTo>
                    <a:pt x="496" y="404"/>
                  </a:lnTo>
                  <a:lnTo>
                    <a:pt x="502" y="407"/>
                  </a:lnTo>
                  <a:lnTo>
                    <a:pt x="510" y="411"/>
                  </a:lnTo>
                  <a:lnTo>
                    <a:pt x="510" y="411"/>
                  </a:lnTo>
                  <a:lnTo>
                    <a:pt x="517" y="392"/>
                  </a:lnTo>
                  <a:lnTo>
                    <a:pt x="526" y="373"/>
                  </a:lnTo>
                  <a:lnTo>
                    <a:pt x="529" y="363"/>
                  </a:lnTo>
                  <a:lnTo>
                    <a:pt x="531" y="354"/>
                  </a:lnTo>
                  <a:lnTo>
                    <a:pt x="532" y="343"/>
                  </a:lnTo>
                  <a:lnTo>
                    <a:pt x="532" y="331"/>
                  </a:lnTo>
                  <a:lnTo>
                    <a:pt x="532" y="33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43"/>
            <p:cNvSpPr/>
            <p:nvPr/>
          </p:nvSpPr>
          <p:spPr bwMode="auto">
            <a:xfrm>
              <a:off x="4532313" y="152400"/>
              <a:ext cx="20638" cy="12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6" y="1"/>
                </a:cxn>
                <a:cxn ang="0">
                  <a:pos x="12" y="3"/>
                </a:cxn>
                <a:cxn ang="0">
                  <a:pos x="18" y="6"/>
                </a:cxn>
                <a:cxn ang="0">
                  <a:pos x="23" y="10"/>
                </a:cxn>
                <a:cxn ang="0">
                  <a:pos x="32" y="16"/>
                </a:cxn>
                <a:cxn ang="0">
                  <a:pos x="40" y="25"/>
                </a:cxn>
                <a:cxn ang="0">
                  <a:pos x="40" y="25"/>
                </a:cxn>
                <a:cxn ang="0">
                  <a:pos x="35" y="26"/>
                </a:cxn>
                <a:cxn ang="0">
                  <a:pos x="29" y="26"/>
                </a:cxn>
                <a:cxn ang="0">
                  <a:pos x="23" y="22"/>
                </a:cxn>
                <a:cxn ang="0">
                  <a:pos x="18" y="19"/>
                </a:cxn>
                <a:cxn ang="0">
                  <a:pos x="12" y="15"/>
                </a:cxn>
                <a:cxn ang="0">
                  <a:pos x="8" y="1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0" h="26">
                  <a:moveTo>
                    <a:pt x="0" y="0"/>
                  </a:moveTo>
                  <a:lnTo>
                    <a:pt x="0" y="0"/>
                  </a:lnTo>
                  <a:lnTo>
                    <a:pt x="6" y="1"/>
                  </a:lnTo>
                  <a:lnTo>
                    <a:pt x="12" y="3"/>
                  </a:lnTo>
                  <a:lnTo>
                    <a:pt x="18" y="6"/>
                  </a:lnTo>
                  <a:lnTo>
                    <a:pt x="23" y="10"/>
                  </a:lnTo>
                  <a:lnTo>
                    <a:pt x="32" y="16"/>
                  </a:lnTo>
                  <a:lnTo>
                    <a:pt x="40" y="25"/>
                  </a:lnTo>
                  <a:lnTo>
                    <a:pt x="40" y="25"/>
                  </a:lnTo>
                  <a:lnTo>
                    <a:pt x="35" y="26"/>
                  </a:lnTo>
                  <a:lnTo>
                    <a:pt x="29" y="26"/>
                  </a:lnTo>
                  <a:lnTo>
                    <a:pt x="23" y="22"/>
                  </a:lnTo>
                  <a:lnTo>
                    <a:pt x="18" y="19"/>
                  </a:lnTo>
                  <a:lnTo>
                    <a:pt x="12" y="15"/>
                  </a:lnTo>
                  <a:lnTo>
                    <a:pt x="8" y="1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44"/>
            <p:cNvSpPr/>
            <p:nvPr/>
          </p:nvSpPr>
          <p:spPr bwMode="auto">
            <a:xfrm>
              <a:off x="4897438" y="152400"/>
              <a:ext cx="20638" cy="20638"/>
            </a:xfrm>
            <a:custGeom>
              <a:avLst/>
              <a:gdLst/>
              <a:ahLst/>
              <a:cxnLst>
                <a:cxn ang="0">
                  <a:pos x="38" y="4"/>
                </a:cxn>
                <a:cxn ang="0">
                  <a:pos x="38" y="4"/>
                </a:cxn>
                <a:cxn ang="0">
                  <a:pos x="37" y="11"/>
                </a:cxn>
                <a:cxn ang="0">
                  <a:pos x="33" y="18"/>
                </a:cxn>
                <a:cxn ang="0">
                  <a:pos x="29" y="24"/>
                </a:cxn>
                <a:cxn ang="0">
                  <a:pos x="24" y="29"/>
                </a:cxn>
                <a:cxn ang="0">
                  <a:pos x="18" y="33"/>
                </a:cxn>
                <a:cxn ang="0">
                  <a:pos x="13" y="36"/>
                </a:cxn>
                <a:cxn ang="0">
                  <a:pos x="7" y="38"/>
                </a:cxn>
                <a:cxn ang="0">
                  <a:pos x="0" y="39"/>
                </a:cxn>
                <a:cxn ang="0">
                  <a:pos x="0" y="39"/>
                </a:cxn>
                <a:cxn ang="0">
                  <a:pos x="2" y="32"/>
                </a:cxn>
                <a:cxn ang="0">
                  <a:pos x="5" y="27"/>
                </a:cxn>
                <a:cxn ang="0">
                  <a:pos x="13" y="18"/>
                </a:cxn>
                <a:cxn ang="0">
                  <a:pos x="20" y="10"/>
                </a:cxn>
                <a:cxn ang="0">
                  <a:pos x="28" y="0"/>
                </a:cxn>
                <a:cxn ang="0">
                  <a:pos x="28" y="0"/>
                </a:cxn>
                <a:cxn ang="0">
                  <a:pos x="31" y="0"/>
                </a:cxn>
                <a:cxn ang="0">
                  <a:pos x="34" y="1"/>
                </a:cxn>
                <a:cxn ang="0">
                  <a:pos x="35" y="3"/>
                </a:cxn>
                <a:cxn ang="0">
                  <a:pos x="38" y="4"/>
                </a:cxn>
                <a:cxn ang="0">
                  <a:pos x="38" y="4"/>
                </a:cxn>
              </a:cxnLst>
              <a:rect l="0" t="0" r="r" b="b"/>
              <a:pathLst>
                <a:path w="38" h="39">
                  <a:moveTo>
                    <a:pt x="38" y="4"/>
                  </a:moveTo>
                  <a:lnTo>
                    <a:pt x="38" y="4"/>
                  </a:lnTo>
                  <a:lnTo>
                    <a:pt x="37" y="11"/>
                  </a:lnTo>
                  <a:lnTo>
                    <a:pt x="33" y="18"/>
                  </a:lnTo>
                  <a:lnTo>
                    <a:pt x="29" y="24"/>
                  </a:lnTo>
                  <a:lnTo>
                    <a:pt x="24" y="29"/>
                  </a:lnTo>
                  <a:lnTo>
                    <a:pt x="18" y="33"/>
                  </a:lnTo>
                  <a:lnTo>
                    <a:pt x="13" y="36"/>
                  </a:lnTo>
                  <a:lnTo>
                    <a:pt x="7" y="38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2" y="32"/>
                  </a:lnTo>
                  <a:lnTo>
                    <a:pt x="5" y="27"/>
                  </a:lnTo>
                  <a:lnTo>
                    <a:pt x="13" y="18"/>
                  </a:lnTo>
                  <a:lnTo>
                    <a:pt x="20" y="1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4" y="1"/>
                  </a:lnTo>
                  <a:lnTo>
                    <a:pt x="35" y="3"/>
                  </a:lnTo>
                  <a:lnTo>
                    <a:pt x="38" y="4"/>
                  </a:lnTo>
                  <a:lnTo>
                    <a:pt x="38" y="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45"/>
            <p:cNvSpPr/>
            <p:nvPr/>
          </p:nvSpPr>
          <p:spPr bwMode="auto">
            <a:xfrm>
              <a:off x="4527551" y="165100"/>
              <a:ext cx="20638" cy="111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2" y="2"/>
                </a:cxn>
                <a:cxn ang="0">
                  <a:pos x="23" y="6"/>
                </a:cxn>
                <a:cxn ang="0">
                  <a:pos x="28" y="9"/>
                </a:cxn>
                <a:cxn ang="0">
                  <a:pos x="32" y="12"/>
                </a:cxn>
                <a:cxn ang="0">
                  <a:pos x="35" y="17"/>
                </a:cxn>
                <a:cxn ang="0">
                  <a:pos x="37" y="21"/>
                </a:cxn>
                <a:cxn ang="0">
                  <a:pos x="37" y="21"/>
                </a:cxn>
                <a:cxn ang="0">
                  <a:pos x="32" y="22"/>
                </a:cxn>
                <a:cxn ang="0">
                  <a:pos x="27" y="21"/>
                </a:cxn>
                <a:cxn ang="0">
                  <a:pos x="21" y="19"/>
                </a:cxn>
                <a:cxn ang="0">
                  <a:pos x="16" y="16"/>
                </a:cxn>
                <a:cxn ang="0">
                  <a:pos x="11" y="12"/>
                </a:cxn>
                <a:cxn ang="0">
                  <a:pos x="6" y="8"/>
                </a:cxn>
                <a:cxn ang="0">
                  <a:pos x="2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7" h="22">
                  <a:moveTo>
                    <a:pt x="0" y="0"/>
                  </a:moveTo>
                  <a:lnTo>
                    <a:pt x="0" y="0"/>
                  </a:lnTo>
                  <a:lnTo>
                    <a:pt x="12" y="2"/>
                  </a:lnTo>
                  <a:lnTo>
                    <a:pt x="23" y="6"/>
                  </a:lnTo>
                  <a:lnTo>
                    <a:pt x="28" y="9"/>
                  </a:lnTo>
                  <a:lnTo>
                    <a:pt x="32" y="12"/>
                  </a:lnTo>
                  <a:lnTo>
                    <a:pt x="35" y="17"/>
                  </a:lnTo>
                  <a:lnTo>
                    <a:pt x="37" y="21"/>
                  </a:lnTo>
                  <a:lnTo>
                    <a:pt x="37" y="21"/>
                  </a:lnTo>
                  <a:lnTo>
                    <a:pt x="32" y="22"/>
                  </a:lnTo>
                  <a:lnTo>
                    <a:pt x="27" y="21"/>
                  </a:lnTo>
                  <a:lnTo>
                    <a:pt x="21" y="19"/>
                  </a:lnTo>
                  <a:lnTo>
                    <a:pt x="16" y="16"/>
                  </a:lnTo>
                  <a:lnTo>
                    <a:pt x="11" y="12"/>
                  </a:lnTo>
                  <a:lnTo>
                    <a:pt x="6" y="8"/>
                  </a:lnTo>
                  <a:lnTo>
                    <a:pt x="2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46"/>
            <p:cNvSpPr/>
            <p:nvPr/>
          </p:nvSpPr>
          <p:spPr bwMode="auto">
            <a:xfrm>
              <a:off x="4525963" y="174625"/>
              <a:ext cx="17463" cy="11113"/>
            </a:xfrm>
            <a:custGeom>
              <a:avLst/>
              <a:gdLst/>
              <a:ahLst/>
              <a:cxnLst>
                <a:cxn ang="0">
                  <a:pos x="34" y="21"/>
                </a:cxn>
                <a:cxn ang="0">
                  <a:pos x="34" y="21"/>
                </a:cxn>
                <a:cxn ang="0">
                  <a:pos x="28" y="21"/>
                </a:cxn>
                <a:cxn ang="0">
                  <a:pos x="23" y="19"/>
                </a:cxn>
                <a:cxn ang="0">
                  <a:pos x="19" y="17"/>
                </a:cxn>
                <a:cxn ang="0">
                  <a:pos x="15" y="14"/>
                </a:cxn>
                <a:cxn ang="0">
                  <a:pos x="8" y="8"/>
                </a:cxn>
                <a:cxn ang="0">
                  <a:pos x="4" y="5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1" y="2"/>
                </a:cxn>
                <a:cxn ang="0">
                  <a:pos x="3" y="1"/>
                </a:cxn>
                <a:cxn ang="0">
                  <a:pos x="8" y="0"/>
                </a:cxn>
                <a:cxn ang="0">
                  <a:pos x="14" y="0"/>
                </a:cxn>
                <a:cxn ang="0">
                  <a:pos x="20" y="2"/>
                </a:cxn>
                <a:cxn ang="0">
                  <a:pos x="25" y="5"/>
                </a:cxn>
                <a:cxn ang="0">
                  <a:pos x="30" y="10"/>
                </a:cxn>
                <a:cxn ang="0">
                  <a:pos x="33" y="16"/>
                </a:cxn>
                <a:cxn ang="0">
                  <a:pos x="34" y="18"/>
                </a:cxn>
                <a:cxn ang="0">
                  <a:pos x="34" y="21"/>
                </a:cxn>
                <a:cxn ang="0">
                  <a:pos x="34" y="21"/>
                </a:cxn>
              </a:cxnLst>
              <a:rect l="0" t="0" r="r" b="b"/>
              <a:pathLst>
                <a:path w="34" h="21">
                  <a:moveTo>
                    <a:pt x="34" y="21"/>
                  </a:moveTo>
                  <a:lnTo>
                    <a:pt x="34" y="21"/>
                  </a:lnTo>
                  <a:lnTo>
                    <a:pt x="28" y="21"/>
                  </a:lnTo>
                  <a:lnTo>
                    <a:pt x="23" y="19"/>
                  </a:lnTo>
                  <a:lnTo>
                    <a:pt x="19" y="17"/>
                  </a:lnTo>
                  <a:lnTo>
                    <a:pt x="15" y="14"/>
                  </a:lnTo>
                  <a:lnTo>
                    <a:pt x="8" y="8"/>
                  </a:lnTo>
                  <a:lnTo>
                    <a:pt x="4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1"/>
                  </a:lnTo>
                  <a:lnTo>
                    <a:pt x="8" y="0"/>
                  </a:lnTo>
                  <a:lnTo>
                    <a:pt x="14" y="0"/>
                  </a:lnTo>
                  <a:lnTo>
                    <a:pt x="20" y="2"/>
                  </a:lnTo>
                  <a:lnTo>
                    <a:pt x="25" y="5"/>
                  </a:lnTo>
                  <a:lnTo>
                    <a:pt x="30" y="10"/>
                  </a:lnTo>
                  <a:lnTo>
                    <a:pt x="33" y="16"/>
                  </a:lnTo>
                  <a:lnTo>
                    <a:pt x="34" y="18"/>
                  </a:lnTo>
                  <a:lnTo>
                    <a:pt x="34" y="21"/>
                  </a:lnTo>
                  <a:lnTo>
                    <a:pt x="34" y="2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47"/>
            <p:cNvSpPr/>
            <p:nvPr/>
          </p:nvSpPr>
          <p:spPr bwMode="auto">
            <a:xfrm>
              <a:off x="4927601" y="206375"/>
              <a:ext cx="22225" cy="14288"/>
            </a:xfrm>
            <a:custGeom>
              <a:avLst/>
              <a:gdLst/>
              <a:ahLst/>
              <a:cxnLst>
                <a:cxn ang="0">
                  <a:pos x="43" y="5"/>
                </a:cxn>
                <a:cxn ang="0">
                  <a:pos x="43" y="5"/>
                </a:cxn>
                <a:cxn ang="0">
                  <a:pos x="39" y="9"/>
                </a:cxn>
                <a:cxn ang="0">
                  <a:pos x="36" y="14"/>
                </a:cxn>
                <a:cxn ang="0">
                  <a:pos x="31" y="17"/>
                </a:cxn>
                <a:cxn ang="0">
                  <a:pos x="25" y="19"/>
                </a:cxn>
                <a:cxn ang="0">
                  <a:pos x="14" y="22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8" y="15"/>
                </a:cxn>
                <a:cxn ang="0">
                  <a:pos x="14" y="9"/>
                </a:cxn>
                <a:cxn ang="0">
                  <a:pos x="20" y="4"/>
                </a:cxn>
                <a:cxn ang="0">
                  <a:pos x="27" y="1"/>
                </a:cxn>
                <a:cxn ang="0">
                  <a:pos x="33" y="0"/>
                </a:cxn>
                <a:cxn ang="0">
                  <a:pos x="35" y="0"/>
                </a:cxn>
                <a:cxn ang="0">
                  <a:pos x="38" y="1"/>
                </a:cxn>
                <a:cxn ang="0">
                  <a:pos x="40" y="2"/>
                </a:cxn>
                <a:cxn ang="0">
                  <a:pos x="43" y="5"/>
                </a:cxn>
                <a:cxn ang="0">
                  <a:pos x="43" y="5"/>
                </a:cxn>
              </a:cxnLst>
              <a:rect l="0" t="0" r="r" b="b"/>
              <a:pathLst>
                <a:path w="43" h="26">
                  <a:moveTo>
                    <a:pt x="43" y="5"/>
                  </a:moveTo>
                  <a:lnTo>
                    <a:pt x="43" y="5"/>
                  </a:lnTo>
                  <a:lnTo>
                    <a:pt x="39" y="9"/>
                  </a:lnTo>
                  <a:lnTo>
                    <a:pt x="36" y="14"/>
                  </a:lnTo>
                  <a:lnTo>
                    <a:pt x="31" y="17"/>
                  </a:lnTo>
                  <a:lnTo>
                    <a:pt x="25" y="19"/>
                  </a:lnTo>
                  <a:lnTo>
                    <a:pt x="14" y="22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8" y="15"/>
                  </a:lnTo>
                  <a:lnTo>
                    <a:pt x="14" y="9"/>
                  </a:lnTo>
                  <a:lnTo>
                    <a:pt x="20" y="4"/>
                  </a:lnTo>
                  <a:lnTo>
                    <a:pt x="27" y="1"/>
                  </a:lnTo>
                  <a:lnTo>
                    <a:pt x="33" y="0"/>
                  </a:lnTo>
                  <a:lnTo>
                    <a:pt x="35" y="0"/>
                  </a:lnTo>
                  <a:lnTo>
                    <a:pt x="38" y="1"/>
                  </a:lnTo>
                  <a:lnTo>
                    <a:pt x="40" y="2"/>
                  </a:lnTo>
                  <a:lnTo>
                    <a:pt x="43" y="5"/>
                  </a:lnTo>
                  <a:lnTo>
                    <a:pt x="43" y="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48"/>
            <p:cNvSpPr/>
            <p:nvPr/>
          </p:nvSpPr>
          <p:spPr bwMode="auto">
            <a:xfrm>
              <a:off x="4932363" y="222250"/>
              <a:ext cx="22225" cy="11113"/>
            </a:xfrm>
            <a:custGeom>
              <a:avLst/>
              <a:gdLst/>
              <a:ahLst/>
              <a:cxnLst>
                <a:cxn ang="0">
                  <a:pos x="41" y="11"/>
                </a:cxn>
                <a:cxn ang="0">
                  <a:pos x="41" y="11"/>
                </a:cxn>
                <a:cxn ang="0">
                  <a:pos x="32" y="16"/>
                </a:cxn>
                <a:cxn ang="0">
                  <a:pos x="20" y="20"/>
                </a:cxn>
                <a:cxn ang="0">
                  <a:pos x="14" y="22"/>
                </a:cxn>
                <a:cxn ang="0">
                  <a:pos x="9" y="22"/>
                </a:cxn>
                <a:cxn ang="0">
                  <a:pos x="4" y="22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9" y="11"/>
                </a:cxn>
                <a:cxn ang="0">
                  <a:pos x="16" y="7"/>
                </a:cxn>
                <a:cxn ang="0">
                  <a:pos x="22" y="3"/>
                </a:cxn>
                <a:cxn ang="0">
                  <a:pos x="28" y="1"/>
                </a:cxn>
                <a:cxn ang="0">
                  <a:pos x="31" y="0"/>
                </a:cxn>
                <a:cxn ang="0">
                  <a:pos x="34" y="1"/>
                </a:cxn>
                <a:cxn ang="0">
                  <a:pos x="36" y="2"/>
                </a:cxn>
                <a:cxn ang="0">
                  <a:pos x="38" y="4"/>
                </a:cxn>
                <a:cxn ang="0">
                  <a:pos x="40" y="7"/>
                </a:cxn>
                <a:cxn ang="0">
                  <a:pos x="41" y="11"/>
                </a:cxn>
                <a:cxn ang="0">
                  <a:pos x="41" y="11"/>
                </a:cxn>
              </a:cxnLst>
              <a:rect l="0" t="0" r="r" b="b"/>
              <a:pathLst>
                <a:path w="41" h="22">
                  <a:moveTo>
                    <a:pt x="41" y="11"/>
                  </a:moveTo>
                  <a:lnTo>
                    <a:pt x="41" y="11"/>
                  </a:lnTo>
                  <a:lnTo>
                    <a:pt x="32" y="16"/>
                  </a:lnTo>
                  <a:lnTo>
                    <a:pt x="20" y="20"/>
                  </a:lnTo>
                  <a:lnTo>
                    <a:pt x="14" y="22"/>
                  </a:lnTo>
                  <a:lnTo>
                    <a:pt x="9" y="22"/>
                  </a:lnTo>
                  <a:lnTo>
                    <a:pt x="4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9" y="11"/>
                  </a:lnTo>
                  <a:lnTo>
                    <a:pt x="16" y="7"/>
                  </a:lnTo>
                  <a:lnTo>
                    <a:pt x="22" y="3"/>
                  </a:lnTo>
                  <a:lnTo>
                    <a:pt x="28" y="1"/>
                  </a:lnTo>
                  <a:lnTo>
                    <a:pt x="31" y="0"/>
                  </a:lnTo>
                  <a:lnTo>
                    <a:pt x="34" y="1"/>
                  </a:lnTo>
                  <a:lnTo>
                    <a:pt x="36" y="2"/>
                  </a:lnTo>
                  <a:lnTo>
                    <a:pt x="38" y="4"/>
                  </a:lnTo>
                  <a:lnTo>
                    <a:pt x="40" y="7"/>
                  </a:lnTo>
                  <a:lnTo>
                    <a:pt x="41" y="11"/>
                  </a:lnTo>
                  <a:lnTo>
                    <a:pt x="41" y="1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49"/>
            <p:cNvSpPr/>
            <p:nvPr/>
          </p:nvSpPr>
          <p:spPr bwMode="auto">
            <a:xfrm>
              <a:off x="4935538" y="238125"/>
              <a:ext cx="23813" cy="14288"/>
            </a:xfrm>
            <a:custGeom>
              <a:avLst/>
              <a:gdLst/>
              <a:ahLst/>
              <a:cxnLst>
                <a:cxn ang="0">
                  <a:pos x="45" y="1"/>
                </a:cxn>
                <a:cxn ang="0">
                  <a:pos x="45" y="1"/>
                </a:cxn>
                <a:cxn ang="0">
                  <a:pos x="44" y="4"/>
                </a:cxn>
                <a:cxn ang="0">
                  <a:pos x="43" y="7"/>
                </a:cxn>
                <a:cxn ang="0">
                  <a:pos x="42" y="10"/>
                </a:cxn>
                <a:cxn ang="0">
                  <a:pos x="39" y="13"/>
                </a:cxn>
                <a:cxn ang="0">
                  <a:pos x="34" y="17"/>
                </a:cxn>
                <a:cxn ang="0">
                  <a:pos x="28" y="19"/>
                </a:cxn>
                <a:cxn ang="0">
                  <a:pos x="14" y="22"/>
                </a:cxn>
                <a:cxn ang="0">
                  <a:pos x="6" y="24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4" y="21"/>
                </a:cxn>
                <a:cxn ang="0">
                  <a:pos x="8" y="16"/>
                </a:cxn>
                <a:cxn ang="0">
                  <a:pos x="13" y="11"/>
                </a:cxn>
                <a:cxn ang="0">
                  <a:pos x="18" y="7"/>
                </a:cxn>
                <a:cxn ang="0">
                  <a:pos x="24" y="3"/>
                </a:cxn>
                <a:cxn ang="0">
                  <a:pos x="31" y="1"/>
                </a:cxn>
                <a:cxn ang="0">
                  <a:pos x="37" y="0"/>
                </a:cxn>
                <a:cxn ang="0">
                  <a:pos x="45" y="1"/>
                </a:cxn>
                <a:cxn ang="0">
                  <a:pos x="45" y="1"/>
                </a:cxn>
              </a:cxnLst>
              <a:rect l="0" t="0" r="r" b="b"/>
              <a:pathLst>
                <a:path w="45" h="26">
                  <a:moveTo>
                    <a:pt x="45" y="1"/>
                  </a:moveTo>
                  <a:lnTo>
                    <a:pt x="45" y="1"/>
                  </a:lnTo>
                  <a:lnTo>
                    <a:pt x="44" y="4"/>
                  </a:lnTo>
                  <a:lnTo>
                    <a:pt x="43" y="7"/>
                  </a:lnTo>
                  <a:lnTo>
                    <a:pt x="42" y="10"/>
                  </a:lnTo>
                  <a:lnTo>
                    <a:pt x="39" y="13"/>
                  </a:lnTo>
                  <a:lnTo>
                    <a:pt x="34" y="17"/>
                  </a:lnTo>
                  <a:lnTo>
                    <a:pt x="28" y="19"/>
                  </a:lnTo>
                  <a:lnTo>
                    <a:pt x="14" y="22"/>
                  </a:lnTo>
                  <a:lnTo>
                    <a:pt x="6" y="24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4" y="21"/>
                  </a:lnTo>
                  <a:lnTo>
                    <a:pt x="8" y="16"/>
                  </a:lnTo>
                  <a:lnTo>
                    <a:pt x="13" y="11"/>
                  </a:lnTo>
                  <a:lnTo>
                    <a:pt x="18" y="7"/>
                  </a:lnTo>
                  <a:lnTo>
                    <a:pt x="24" y="3"/>
                  </a:lnTo>
                  <a:lnTo>
                    <a:pt x="31" y="1"/>
                  </a:lnTo>
                  <a:lnTo>
                    <a:pt x="37" y="0"/>
                  </a:lnTo>
                  <a:lnTo>
                    <a:pt x="45" y="1"/>
                  </a:lnTo>
                  <a:lnTo>
                    <a:pt x="45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50"/>
            <p:cNvSpPr/>
            <p:nvPr/>
          </p:nvSpPr>
          <p:spPr bwMode="auto">
            <a:xfrm>
              <a:off x="4464051" y="241300"/>
              <a:ext cx="30163" cy="61913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54" y="0"/>
                </a:cxn>
                <a:cxn ang="0">
                  <a:pos x="56" y="5"/>
                </a:cxn>
                <a:cxn ang="0">
                  <a:pos x="55" y="11"/>
                </a:cxn>
                <a:cxn ang="0">
                  <a:pos x="54" y="16"/>
                </a:cxn>
                <a:cxn ang="0">
                  <a:pos x="50" y="22"/>
                </a:cxn>
                <a:cxn ang="0">
                  <a:pos x="48" y="27"/>
                </a:cxn>
                <a:cxn ang="0">
                  <a:pos x="47" y="32"/>
                </a:cxn>
                <a:cxn ang="0">
                  <a:pos x="46" y="38"/>
                </a:cxn>
                <a:cxn ang="0">
                  <a:pos x="48" y="43"/>
                </a:cxn>
                <a:cxn ang="0">
                  <a:pos x="48" y="43"/>
                </a:cxn>
                <a:cxn ang="0">
                  <a:pos x="42" y="53"/>
                </a:cxn>
                <a:cxn ang="0">
                  <a:pos x="38" y="64"/>
                </a:cxn>
                <a:cxn ang="0">
                  <a:pos x="30" y="87"/>
                </a:cxn>
                <a:cxn ang="0">
                  <a:pos x="26" y="98"/>
                </a:cxn>
                <a:cxn ang="0">
                  <a:pos x="24" y="103"/>
                </a:cxn>
                <a:cxn ang="0">
                  <a:pos x="20" y="106"/>
                </a:cxn>
                <a:cxn ang="0">
                  <a:pos x="17" y="110"/>
                </a:cxn>
                <a:cxn ang="0">
                  <a:pos x="13" y="114"/>
                </a:cxn>
                <a:cxn ang="0">
                  <a:pos x="8" y="116"/>
                </a:cxn>
                <a:cxn ang="0">
                  <a:pos x="2" y="118"/>
                </a:cxn>
                <a:cxn ang="0">
                  <a:pos x="2" y="118"/>
                </a:cxn>
                <a:cxn ang="0">
                  <a:pos x="0" y="113"/>
                </a:cxn>
                <a:cxn ang="0">
                  <a:pos x="1" y="108"/>
                </a:cxn>
                <a:cxn ang="0">
                  <a:pos x="2" y="103"/>
                </a:cxn>
                <a:cxn ang="0">
                  <a:pos x="4" y="99"/>
                </a:cxn>
                <a:cxn ang="0">
                  <a:pos x="10" y="91"/>
                </a:cxn>
                <a:cxn ang="0">
                  <a:pos x="16" y="85"/>
                </a:cxn>
                <a:cxn ang="0">
                  <a:pos x="16" y="85"/>
                </a:cxn>
                <a:cxn ang="0">
                  <a:pos x="32" y="44"/>
                </a:cxn>
                <a:cxn ang="0">
                  <a:pos x="40" y="23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54" y="0"/>
                </a:cxn>
                <a:cxn ang="0">
                  <a:pos x="54" y="0"/>
                </a:cxn>
              </a:cxnLst>
              <a:rect l="0" t="0" r="r" b="b"/>
              <a:pathLst>
                <a:path w="56" h="118">
                  <a:moveTo>
                    <a:pt x="54" y="0"/>
                  </a:moveTo>
                  <a:lnTo>
                    <a:pt x="54" y="0"/>
                  </a:lnTo>
                  <a:lnTo>
                    <a:pt x="56" y="5"/>
                  </a:lnTo>
                  <a:lnTo>
                    <a:pt x="55" y="11"/>
                  </a:lnTo>
                  <a:lnTo>
                    <a:pt x="54" y="16"/>
                  </a:lnTo>
                  <a:lnTo>
                    <a:pt x="50" y="22"/>
                  </a:lnTo>
                  <a:lnTo>
                    <a:pt x="48" y="27"/>
                  </a:lnTo>
                  <a:lnTo>
                    <a:pt x="47" y="32"/>
                  </a:lnTo>
                  <a:lnTo>
                    <a:pt x="46" y="38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2" y="53"/>
                  </a:lnTo>
                  <a:lnTo>
                    <a:pt x="38" y="64"/>
                  </a:lnTo>
                  <a:lnTo>
                    <a:pt x="30" y="87"/>
                  </a:lnTo>
                  <a:lnTo>
                    <a:pt x="26" y="98"/>
                  </a:lnTo>
                  <a:lnTo>
                    <a:pt x="24" y="103"/>
                  </a:lnTo>
                  <a:lnTo>
                    <a:pt x="20" y="106"/>
                  </a:lnTo>
                  <a:lnTo>
                    <a:pt x="17" y="110"/>
                  </a:lnTo>
                  <a:lnTo>
                    <a:pt x="13" y="114"/>
                  </a:lnTo>
                  <a:lnTo>
                    <a:pt x="8" y="116"/>
                  </a:lnTo>
                  <a:lnTo>
                    <a:pt x="2" y="118"/>
                  </a:lnTo>
                  <a:lnTo>
                    <a:pt x="2" y="118"/>
                  </a:lnTo>
                  <a:lnTo>
                    <a:pt x="0" y="113"/>
                  </a:lnTo>
                  <a:lnTo>
                    <a:pt x="1" y="108"/>
                  </a:lnTo>
                  <a:lnTo>
                    <a:pt x="2" y="103"/>
                  </a:lnTo>
                  <a:lnTo>
                    <a:pt x="4" y="99"/>
                  </a:lnTo>
                  <a:lnTo>
                    <a:pt x="10" y="91"/>
                  </a:lnTo>
                  <a:lnTo>
                    <a:pt x="16" y="85"/>
                  </a:lnTo>
                  <a:lnTo>
                    <a:pt x="16" y="85"/>
                  </a:lnTo>
                  <a:lnTo>
                    <a:pt x="32" y="44"/>
                  </a:lnTo>
                  <a:lnTo>
                    <a:pt x="40" y="23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51"/>
            <p:cNvSpPr/>
            <p:nvPr/>
          </p:nvSpPr>
          <p:spPr bwMode="auto">
            <a:xfrm>
              <a:off x="4941888" y="254000"/>
              <a:ext cx="23813" cy="11113"/>
            </a:xfrm>
            <a:custGeom>
              <a:avLst/>
              <a:gdLst/>
              <a:ahLst/>
              <a:cxnLst>
                <a:cxn ang="0">
                  <a:pos x="46" y="9"/>
                </a:cxn>
                <a:cxn ang="0">
                  <a:pos x="46" y="9"/>
                </a:cxn>
                <a:cxn ang="0">
                  <a:pos x="42" y="13"/>
                </a:cxn>
                <a:cxn ang="0">
                  <a:pos x="37" y="15"/>
                </a:cxn>
                <a:cxn ang="0">
                  <a:pos x="32" y="17"/>
                </a:cxn>
                <a:cxn ang="0">
                  <a:pos x="25" y="18"/>
                </a:cxn>
                <a:cxn ang="0">
                  <a:pos x="12" y="19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4" y="14"/>
                </a:cxn>
                <a:cxn ang="0">
                  <a:pos x="9" y="9"/>
                </a:cxn>
                <a:cxn ang="0">
                  <a:pos x="17" y="5"/>
                </a:cxn>
                <a:cxn ang="0">
                  <a:pos x="23" y="2"/>
                </a:cxn>
                <a:cxn ang="0">
                  <a:pos x="31" y="0"/>
                </a:cxn>
                <a:cxn ang="0">
                  <a:pos x="34" y="0"/>
                </a:cxn>
                <a:cxn ang="0">
                  <a:pos x="37" y="0"/>
                </a:cxn>
                <a:cxn ang="0">
                  <a:pos x="39" y="2"/>
                </a:cxn>
                <a:cxn ang="0">
                  <a:pos x="42" y="3"/>
                </a:cxn>
                <a:cxn ang="0">
                  <a:pos x="45" y="6"/>
                </a:cxn>
                <a:cxn ang="0">
                  <a:pos x="46" y="9"/>
                </a:cxn>
                <a:cxn ang="0">
                  <a:pos x="46" y="9"/>
                </a:cxn>
              </a:cxnLst>
              <a:rect l="0" t="0" r="r" b="b"/>
              <a:pathLst>
                <a:path w="46" h="19">
                  <a:moveTo>
                    <a:pt x="46" y="9"/>
                  </a:moveTo>
                  <a:lnTo>
                    <a:pt x="46" y="9"/>
                  </a:lnTo>
                  <a:lnTo>
                    <a:pt x="42" y="13"/>
                  </a:lnTo>
                  <a:lnTo>
                    <a:pt x="37" y="15"/>
                  </a:lnTo>
                  <a:lnTo>
                    <a:pt x="32" y="17"/>
                  </a:lnTo>
                  <a:lnTo>
                    <a:pt x="25" y="18"/>
                  </a:lnTo>
                  <a:lnTo>
                    <a:pt x="12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4" y="14"/>
                  </a:lnTo>
                  <a:lnTo>
                    <a:pt x="9" y="9"/>
                  </a:lnTo>
                  <a:lnTo>
                    <a:pt x="17" y="5"/>
                  </a:lnTo>
                  <a:lnTo>
                    <a:pt x="23" y="2"/>
                  </a:lnTo>
                  <a:lnTo>
                    <a:pt x="31" y="0"/>
                  </a:lnTo>
                  <a:lnTo>
                    <a:pt x="34" y="0"/>
                  </a:lnTo>
                  <a:lnTo>
                    <a:pt x="37" y="0"/>
                  </a:lnTo>
                  <a:lnTo>
                    <a:pt x="39" y="2"/>
                  </a:lnTo>
                  <a:lnTo>
                    <a:pt x="42" y="3"/>
                  </a:lnTo>
                  <a:lnTo>
                    <a:pt x="45" y="6"/>
                  </a:lnTo>
                  <a:lnTo>
                    <a:pt x="46" y="9"/>
                  </a:lnTo>
                  <a:lnTo>
                    <a:pt x="46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52"/>
            <p:cNvSpPr/>
            <p:nvPr/>
          </p:nvSpPr>
          <p:spPr bwMode="auto">
            <a:xfrm>
              <a:off x="4446588" y="269875"/>
              <a:ext cx="14288" cy="17463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0"/>
                </a:cxn>
                <a:cxn ang="0">
                  <a:pos x="25" y="0"/>
                </a:cxn>
                <a:cxn ang="0">
                  <a:pos x="25" y="0"/>
                </a:cxn>
                <a:cxn ang="0">
                  <a:pos x="27" y="2"/>
                </a:cxn>
                <a:cxn ang="0">
                  <a:pos x="28" y="4"/>
                </a:cxn>
                <a:cxn ang="0">
                  <a:pos x="28" y="9"/>
                </a:cxn>
                <a:cxn ang="0">
                  <a:pos x="25" y="17"/>
                </a:cxn>
                <a:cxn ang="0">
                  <a:pos x="22" y="23"/>
                </a:cxn>
                <a:cxn ang="0">
                  <a:pos x="18" y="29"/>
                </a:cxn>
                <a:cxn ang="0">
                  <a:pos x="12" y="32"/>
                </a:cxn>
                <a:cxn ang="0">
                  <a:pos x="9" y="33"/>
                </a:cxn>
                <a:cxn ang="0">
                  <a:pos x="6" y="33"/>
                </a:cxn>
                <a:cxn ang="0">
                  <a:pos x="3" y="32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8" y="16"/>
                </a:cxn>
                <a:cxn ang="0">
                  <a:pos x="13" y="8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28" h="33">
                  <a:moveTo>
                    <a:pt x="16" y="0"/>
                  </a:moveTo>
                  <a:lnTo>
                    <a:pt x="16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7" y="2"/>
                  </a:lnTo>
                  <a:lnTo>
                    <a:pt x="28" y="4"/>
                  </a:lnTo>
                  <a:lnTo>
                    <a:pt x="28" y="9"/>
                  </a:lnTo>
                  <a:lnTo>
                    <a:pt x="25" y="17"/>
                  </a:lnTo>
                  <a:lnTo>
                    <a:pt x="22" y="23"/>
                  </a:lnTo>
                  <a:lnTo>
                    <a:pt x="18" y="29"/>
                  </a:lnTo>
                  <a:lnTo>
                    <a:pt x="12" y="32"/>
                  </a:lnTo>
                  <a:lnTo>
                    <a:pt x="9" y="33"/>
                  </a:lnTo>
                  <a:lnTo>
                    <a:pt x="6" y="33"/>
                  </a:lnTo>
                  <a:lnTo>
                    <a:pt x="3" y="32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8" y="16"/>
                  </a:lnTo>
                  <a:lnTo>
                    <a:pt x="13" y="8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53"/>
            <p:cNvSpPr/>
            <p:nvPr/>
          </p:nvSpPr>
          <p:spPr bwMode="auto">
            <a:xfrm>
              <a:off x="4551363" y="292100"/>
              <a:ext cx="30163" cy="58738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57" y="0"/>
                </a:cxn>
                <a:cxn ang="0">
                  <a:pos x="38" y="55"/>
                </a:cxn>
                <a:cxn ang="0">
                  <a:pos x="29" y="83"/>
                </a:cxn>
                <a:cxn ang="0">
                  <a:pos x="18" y="110"/>
                </a:cxn>
                <a:cxn ang="0">
                  <a:pos x="18" y="110"/>
                </a:cxn>
                <a:cxn ang="0">
                  <a:pos x="13" y="111"/>
                </a:cxn>
                <a:cxn ang="0">
                  <a:pos x="7" y="111"/>
                </a:cxn>
                <a:cxn ang="0">
                  <a:pos x="3" y="110"/>
                </a:cxn>
                <a:cxn ang="0">
                  <a:pos x="1" y="107"/>
                </a:cxn>
                <a:cxn ang="0">
                  <a:pos x="0" y="105"/>
                </a:cxn>
                <a:cxn ang="0">
                  <a:pos x="0" y="105"/>
                </a:cxn>
                <a:cxn ang="0">
                  <a:pos x="5" y="100"/>
                </a:cxn>
                <a:cxn ang="0">
                  <a:pos x="10" y="94"/>
                </a:cxn>
                <a:cxn ang="0">
                  <a:pos x="13" y="86"/>
                </a:cxn>
                <a:cxn ang="0">
                  <a:pos x="16" y="79"/>
                </a:cxn>
                <a:cxn ang="0">
                  <a:pos x="20" y="63"/>
                </a:cxn>
                <a:cxn ang="0">
                  <a:pos x="25" y="45"/>
                </a:cxn>
                <a:cxn ang="0">
                  <a:pos x="30" y="28"/>
                </a:cxn>
                <a:cxn ang="0">
                  <a:pos x="33" y="22"/>
                </a:cxn>
                <a:cxn ang="0">
                  <a:pos x="36" y="15"/>
                </a:cxn>
                <a:cxn ang="0">
                  <a:pos x="40" y="9"/>
                </a:cxn>
                <a:cxn ang="0">
                  <a:pos x="45" y="5"/>
                </a:cxn>
                <a:cxn ang="0">
                  <a:pos x="50" y="1"/>
                </a:cxn>
                <a:cxn ang="0">
                  <a:pos x="57" y="0"/>
                </a:cxn>
                <a:cxn ang="0">
                  <a:pos x="57" y="0"/>
                </a:cxn>
              </a:cxnLst>
              <a:rect l="0" t="0" r="r" b="b"/>
              <a:pathLst>
                <a:path w="57" h="111">
                  <a:moveTo>
                    <a:pt x="57" y="0"/>
                  </a:moveTo>
                  <a:lnTo>
                    <a:pt x="57" y="0"/>
                  </a:lnTo>
                  <a:lnTo>
                    <a:pt x="38" y="55"/>
                  </a:lnTo>
                  <a:lnTo>
                    <a:pt x="29" y="83"/>
                  </a:lnTo>
                  <a:lnTo>
                    <a:pt x="18" y="110"/>
                  </a:lnTo>
                  <a:lnTo>
                    <a:pt x="18" y="110"/>
                  </a:lnTo>
                  <a:lnTo>
                    <a:pt x="13" y="111"/>
                  </a:lnTo>
                  <a:lnTo>
                    <a:pt x="7" y="111"/>
                  </a:lnTo>
                  <a:lnTo>
                    <a:pt x="3" y="110"/>
                  </a:lnTo>
                  <a:lnTo>
                    <a:pt x="1" y="107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5" y="100"/>
                  </a:lnTo>
                  <a:lnTo>
                    <a:pt x="10" y="94"/>
                  </a:lnTo>
                  <a:lnTo>
                    <a:pt x="13" y="86"/>
                  </a:lnTo>
                  <a:lnTo>
                    <a:pt x="16" y="79"/>
                  </a:lnTo>
                  <a:lnTo>
                    <a:pt x="20" y="63"/>
                  </a:lnTo>
                  <a:lnTo>
                    <a:pt x="25" y="45"/>
                  </a:lnTo>
                  <a:lnTo>
                    <a:pt x="30" y="28"/>
                  </a:lnTo>
                  <a:lnTo>
                    <a:pt x="33" y="22"/>
                  </a:lnTo>
                  <a:lnTo>
                    <a:pt x="36" y="15"/>
                  </a:lnTo>
                  <a:lnTo>
                    <a:pt x="40" y="9"/>
                  </a:lnTo>
                  <a:lnTo>
                    <a:pt x="45" y="5"/>
                  </a:lnTo>
                  <a:lnTo>
                    <a:pt x="50" y="1"/>
                  </a:lnTo>
                  <a:lnTo>
                    <a:pt x="57" y="0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54"/>
            <p:cNvSpPr/>
            <p:nvPr/>
          </p:nvSpPr>
          <p:spPr bwMode="auto">
            <a:xfrm>
              <a:off x="4486276" y="295275"/>
              <a:ext cx="14288" cy="20638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7" y="0"/>
                </a:cxn>
                <a:cxn ang="0">
                  <a:pos x="27" y="6"/>
                </a:cxn>
                <a:cxn ang="0">
                  <a:pos x="25" y="12"/>
                </a:cxn>
                <a:cxn ang="0">
                  <a:pos x="22" y="20"/>
                </a:cxn>
                <a:cxn ang="0">
                  <a:pos x="14" y="36"/>
                </a:cxn>
                <a:cxn ang="0">
                  <a:pos x="14" y="36"/>
                </a:cxn>
                <a:cxn ang="0">
                  <a:pos x="9" y="36"/>
                </a:cxn>
                <a:cxn ang="0">
                  <a:pos x="6" y="37"/>
                </a:cxn>
                <a:cxn ang="0">
                  <a:pos x="0" y="38"/>
                </a:cxn>
                <a:cxn ang="0">
                  <a:pos x="0" y="38"/>
                </a:cxn>
                <a:cxn ang="0">
                  <a:pos x="3" y="28"/>
                </a:cxn>
                <a:cxn ang="0">
                  <a:pos x="8" y="17"/>
                </a:cxn>
                <a:cxn ang="0">
                  <a:pos x="12" y="12"/>
                </a:cxn>
                <a:cxn ang="0">
                  <a:pos x="16" y="6"/>
                </a:cxn>
                <a:cxn ang="0">
                  <a:pos x="20" y="3"/>
                </a:cxn>
                <a:cxn ang="0">
                  <a:pos x="27" y="0"/>
                </a:cxn>
                <a:cxn ang="0">
                  <a:pos x="27" y="0"/>
                </a:cxn>
              </a:cxnLst>
              <a:rect l="0" t="0" r="r" b="b"/>
              <a:pathLst>
                <a:path w="27" h="38">
                  <a:moveTo>
                    <a:pt x="27" y="0"/>
                  </a:moveTo>
                  <a:lnTo>
                    <a:pt x="27" y="0"/>
                  </a:lnTo>
                  <a:lnTo>
                    <a:pt x="27" y="6"/>
                  </a:lnTo>
                  <a:lnTo>
                    <a:pt x="25" y="12"/>
                  </a:lnTo>
                  <a:lnTo>
                    <a:pt x="22" y="20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9" y="36"/>
                  </a:lnTo>
                  <a:lnTo>
                    <a:pt x="6" y="37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3" y="28"/>
                  </a:lnTo>
                  <a:lnTo>
                    <a:pt x="8" y="17"/>
                  </a:lnTo>
                  <a:lnTo>
                    <a:pt x="12" y="12"/>
                  </a:lnTo>
                  <a:lnTo>
                    <a:pt x="16" y="6"/>
                  </a:lnTo>
                  <a:lnTo>
                    <a:pt x="20" y="3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55"/>
            <p:cNvSpPr/>
            <p:nvPr/>
          </p:nvSpPr>
          <p:spPr bwMode="auto">
            <a:xfrm>
              <a:off x="4933951" y="303213"/>
              <a:ext cx="33338" cy="6350"/>
            </a:xfrm>
            <a:custGeom>
              <a:avLst/>
              <a:gdLst/>
              <a:ahLst/>
              <a:cxnLst>
                <a:cxn ang="0">
                  <a:pos x="61" y="6"/>
                </a:cxn>
                <a:cxn ang="0">
                  <a:pos x="61" y="6"/>
                </a:cxn>
                <a:cxn ang="0">
                  <a:pos x="59" y="8"/>
                </a:cxn>
                <a:cxn ang="0">
                  <a:pos x="55" y="11"/>
                </a:cxn>
                <a:cxn ang="0">
                  <a:pos x="49" y="12"/>
                </a:cxn>
                <a:cxn ang="0">
                  <a:pos x="41" y="13"/>
                </a:cxn>
                <a:cxn ang="0">
                  <a:pos x="33" y="12"/>
                </a:cxn>
                <a:cxn ang="0">
                  <a:pos x="15" y="11"/>
                </a:cxn>
                <a:cxn ang="0">
                  <a:pos x="7" y="9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6" y="6"/>
                </a:cxn>
                <a:cxn ang="0">
                  <a:pos x="14" y="4"/>
                </a:cxn>
                <a:cxn ang="0">
                  <a:pos x="21" y="1"/>
                </a:cxn>
                <a:cxn ang="0">
                  <a:pos x="30" y="0"/>
                </a:cxn>
                <a:cxn ang="0">
                  <a:pos x="38" y="0"/>
                </a:cxn>
                <a:cxn ang="0">
                  <a:pos x="47" y="1"/>
                </a:cxn>
                <a:cxn ang="0">
                  <a:pos x="54" y="3"/>
                </a:cxn>
                <a:cxn ang="0">
                  <a:pos x="61" y="6"/>
                </a:cxn>
                <a:cxn ang="0">
                  <a:pos x="61" y="6"/>
                </a:cxn>
              </a:cxnLst>
              <a:rect l="0" t="0" r="r" b="b"/>
              <a:pathLst>
                <a:path w="61" h="13">
                  <a:moveTo>
                    <a:pt x="61" y="6"/>
                  </a:moveTo>
                  <a:lnTo>
                    <a:pt x="61" y="6"/>
                  </a:lnTo>
                  <a:lnTo>
                    <a:pt x="59" y="8"/>
                  </a:lnTo>
                  <a:lnTo>
                    <a:pt x="55" y="11"/>
                  </a:lnTo>
                  <a:lnTo>
                    <a:pt x="49" y="12"/>
                  </a:lnTo>
                  <a:lnTo>
                    <a:pt x="41" y="13"/>
                  </a:lnTo>
                  <a:lnTo>
                    <a:pt x="33" y="12"/>
                  </a:lnTo>
                  <a:lnTo>
                    <a:pt x="15" y="11"/>
                  </a:lnTo>
                  <a:lnTo>
                    <a:pt x="7" y="9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6" y="6"/>
                  </a:lnTo>
                  <a:lnTo>
                    <a:pt x="14" y="4"/>
                  </a:lnTo>
                  <a:lnTo>
                    <a:pt x="21" y="1"/>
                  </a:lnTo>
                  <a:lnTo>
                    <a:pt x="30" y="0"/>
                  </a:lnTo>
                  <a:lnTo>
                    <a:pt x="38" y="0"/>
                  </a:lnTo>
                  <a:lnTo>
                    <a:pt x="47" y="1"/>
                  </a:lnTo>
                  <a:lnTo>
                    <a:pt x="54" y="3"/>
                  </a:lnTo>
                  <a:lnTo>
                    <a:pt x="61" y="6"/>
                  </a:lnTo>
                  <a:lnTo>
                    <a:pt x="61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56"/>
            <p:cNvSpPr/>
            <p:nvPr/>
          </p:nvSpPr>
          <p:spPr bwMode="auto">
            <a:xfrm>
              <a:off x="4502151" y="304800"/>
              <a:ext cx="17463" cy="20638"/>
            </a:xfrm>
            <a:custGeom>
              <a:avLst/>
              <a:gdLst/>
              <a:ahLst/>
              <a:cxnLst>
                <a:cxn ang="0">
                  <a:pos x="33" y="4"/>
                </a:cxn>
                <a:cxn ang="0">
                  <a:pos x="33" y="4"/>
                </a:cxn>
                <a:cxn ang="0">
                  <a:pos x="28" y="15"/>
                </a:cxn>
                <a:cxn ang="0">
                  <a:pos x="21" y="26"/>
                </a:cxn>
                <a:cxn ang="0">
                  <a:pos x="18" y="30"/>
                </a:cxn>
                <a:cxn ang="0">
                  <a:pos x="13" y="33"/>
                </a:cxn>
                <a:cxn ang="0">
                  <a:pos x="7" y="35"/>
                </a:cxn>
                <a:cxn ang="0">
                  <a:pos x="0" y="37"/>
                </a:cxn>
                <a:cxn ang="0">
                  <a:pos x="0" y="37"/>
                </a:cxn>
                <a:cxn ang="0">
                  <a:pos x="5" y="24"/>
                </a:cxn>
                <a:cxn ang="0">
                  <a:pos x="8" y="15"/>
                </a:cxn>
                <a:cxn ang="0">
                  <a:pos x="12" y="9"/>
                </a:cxn>
                <a:cxn ang="0">
                  <a:pos x="16" y="3"/>
                </a:cxn>
                <a:cxn ang="0">
                  <a:pos x="18" y="1"/>
                </a:cxn>
                <a:cxn ang="0">
                  <a:pos x="20" y="0"/>
                </a:cxn>
                <a:cxn ang="0">
                  <a:pos x="23" y="0"/>
                </a:cxn>
                <a:cxn ang="0">
                  <a:pos x="25" y="0"/>
                </a:cxn>
                <a:cxn ang="0">
                  <a:pos x="29" y="2"/>
                </a:cxn>
                <a:cxn ang="0">
                  <a:pos x="33" y="4"/>
                </a:cxn>
                <a:cxn ang="0">
                  <a:pos x="33" y="4"/>
                </a:cxn>
              </a:cxnLst>
              <a:rect l="0" t="0" r="r" b="b"/>
              <a:pathLst>
                <a:path w="33" h="37">
                  <a:moveTo>
                    <a:pt x="33" y="4"/>
                  </a:moveTo>
                  <a:lnTo>
                    <a:pt x="33" y="4"/>
                  </a:lnTo>
                  <a:lnTo>
                    <a:pt x="28" y="15"/>
                  </a:lnTo>
                  <a:lnTo>
                    <a:pt x="21" y="26"/>
                  </a:lnTo>
                  <a:lnTo>
                    <a:pt x="18" y="30"/>
                  </a:lnTo>
                  <a:lnTo>
                    <a:pt x="13" y="33"/>
                  </a:lnTo>
                  <a:lnTo>
                    <a:pt x="7" y="35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5" y="24"/>
                  </a:lnTo>
                  <a:lnTo>
                    <a:pt x="8" y="15"/>
                  </a:lnTo>
                  <a:lnTo>
                    <a:pt x="12" y="9"/>
                  </a:lnTo>
                  <a:lnTo>
                    <a:pt x="16" y="3"/>
                  </a:lnTo>
                  <a:lnTo>
                    <a:pt x="18" y="1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9" y="2"/>
                  </a:lnTo>
                  <a:lnTo>
                    <a:pt x="33" y="4"/>
                  </a:lnTo>
                  <a:lnTo>
                    <a:pt x="33" y="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57"/>
            <p:cNvSpPr/>
            <p:nvPr/>
          </p:nvSpPr>
          <p:spPr bwMode="auto">
            <a:xfrm>
              <a:off x="4518026" y="311150"/>
              <a:ext cx="12700" cy="20638"/>
            </a:xfrm>
            <a:custGeom>
              <a:avLst/>
              <a:gdLst/>
              <a:ahLst/>
              <a:cxnLst>
                <a:cxn ang="0">
                  <a:pos x="21" y="1"/>
                </a:cxn>
                <a:cxn ang="0">
                  <a:pos x="21" y="1"/>
                </a:cxn>
                <a:cxn ang="0">
                  <a:pos x="22" y="7"/>
                </a:cxn>
                <a:cxn ang="0">
                  <a:pos x="21" y="13"/>
                </a:cxn>
                <a:cxn ang="0">
                  <a:pos x="20" y="19"/>
                </a:cxn>
                <a:cxn ang="0">
                  <a:pos x="18" y="25"/>
                </a:cxn>
                <a:cxn ang="0">
                  <a:pos x="15" y="29"/>
                </a:cxn>
                <a:cxn ang="0">
                  <a:pos x="12" y="33"/>
                </a:cxn>
                <a:cxn ang="0">
                  <a:pos x="6" y="36"/>
                </a:cxn>
                <a:cxn ang="0">
                  <a:pos x="2" y="38"/>
                </a:cxn>
                <a:cxn ang="0">
                  <a:pos x="2" y="38"/>
                </a:cxn>
                <a:cxn ang="0">
                  <a:pos x="0" y="34"/>
                </a:cxn>
                <a:cxn ang="0">
                  <a:pos x="0" y="28"/>
                </a:cxn>
                <a:cxn ang="0">
                  <a:pos x="1" y="21"/>
                </a:cxn>
                <a:cxn ang="0">
                  <a:pos x="3" y="14"/>
                </a:cxn>
                <a:cxn ang="0">
                  <a:pos x="6" y="7"/>
                </a:cxn>
                <a:cxn ang="0">
                  <a:pos x="11" y="3"/>
                </a:cxn>
                <a:cxn ang="0">
                  <a:pos x="13" y="1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1" y="1"/>
                </a:cxn>
                <a:cxn ang="0">
                  <a:pos x="21" y="1"/>
                </a:cxn>
              </a:cxnLst>
              <a:rect l="0" t="0" r="r" b="b"/>
              <a:pathLst>
                <a:path w="22" h="38">
                  <a:moveTo>
                    <a:pt x="21" y="1"/>
                  </a:moveTo>
                  <a:lnTo>
                    <a:pt x="21" y="1"/>
                  </a:lnTo>
                  <a:lnTo>
                    <a:pt x="22" y="7"/>
                  </a:lnTo>
                  <a:lnTo>
                    <a:pt x="21" y="13"/>
                  </a:lnTo>
                  <a:lnTo>
                    <a:pt x="20" y="19"/>
                  </a:lnTo>
                  <a:lnTo>
                    <a:pt x="18" y="25"/>
                  </a:lnTo>
                  <a:lnTo>
                    <a:pt x="15" y="29"/>
                  </a:lnTo>
                  <a:lnTo>
                    <a:pt x="12" y="33"/>
                  </a:lnTo>
                  <a:lnTo>
                    <a:pt x="6" y="36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0" y="34"/>
                  </a:lnTo>
                  <a:lnTo>
                    <a:pt x="0" y="28"/>
                  </a:lnTo>
                  <a:lnTo>
                    <a:pt x="1" y="21"/>
                  </a:lnTo>
                  <a:lnTo>
                    <a:pt x="3" y="14"/>
                  </a:lnTo>
                  <a:lnTo>
                    <a:pt x="6" y="7"/>
                  </a:lnTo>
                  <a:lnTo>
                    <a:pt x="11" y="3"/>
                  </a:lnTo>
                  <a:lnTo>
                    <a:pt x="13" y="1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1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58"/>
            <p:cNvSpPr/>
            <p:nvPr/>
          </p:nvSpPr>
          <p:spPr bwMode="auto">
            <a:xfrm>
              <a:off x="4932363" y="319088"/>
              <a:ext cx="28575" cy="7938"/>
            </a:xfrm>
            <a:custGeom>
              <a:avLst/>
              <a:gdLst/>
              <a:ahLst/>
              <a:cxnLst>
                <a:cxn ang="0">
                  <a:pos x="52" y="8"/>
                </a:cxn>
                <a:cxn ang="0">
                  <a:pos x="52" y="8"/>
                </a:cxn>
                <a:cxn ang="0">
                  <a:pos x="50" y="10"/>
                </a:cxn>
                <a:cxn ang="0">
                  <a:pos x="48" y="12"/>
                </a:cxn>
                <a:cxn ang="0">
                  <a:pos x="42" y="14"/>
                </a:cxn>
                <a:cxn ang="0">
                  <a:pos x="36" y="15"/>
                </a:cxn>
                <a:cxn ang="0">
                  <a:pos x="28" y="15"/>
                </a:cxn>
                <a:cxn ang="0">
                  <a:pos x="13" y="12"/>
                </a:cxn>
                <a:cxn ang="0">
                  <a:pos x="6" y="10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5" y="6"/>
                </a:cxn>
                <a:cxn ang="0">
                  <a:pos x="11" y="3"/>
                </a:cxn>
                <a:cxn ang="0">
                  <a:pos x="19" y="1"/>
                </a:cxn>
                <a:cxn ang="0">
                  <a:pos x="26" y="0"/>
                </a:cxn>
                <a:cxn ang="0">
                  <a:pos x="34" y="0"/>
                </a:cxn>
                <a:cxn ang="0">
                  <a:pos x="41" y="1"/>
                </a:cxn>
                <a:cxn ang="0">
                  <a:pos x="47" y="3"/>
                </a:cxn>
                <a:cxn ang="0">
                  <a:pos x="52" y="8"/>
                </a:cxn>
                <a:cxn ang="0">
                  <a:pos x="52" y="8"/>
                </a:cxn>
              </a:cxnLst>
              <a:rect l="0" t="0" r="r" b="b"/>
              <a:pathLst>
                <a:path w="52" h="15">
                  <a:moveTo>
                    <a:pt x="52" y="8"/>
                  </a:moveTo>
                  <a:lnTo>
                    <a:pt x="52" y="8"/>
                  </a:lnTo>
                  <a:lnTo>
                    <a:pt x="50" y="10"/>
                  </a:lnTo>
                  <a:lnTo>
                    <a:pt x="48" y="12"/>
                  </a:lnTo>
                  <a:lnTo>
                    <a:pt x="42" y="14"/>
                  </a:lnTo>
                  <a:lnTo>
                    <a:pt x="36" y="15"/>
                  </a:lnTo>
                  <a:lnTo>
                    <a:pt x="28" y="15"/>
                  </a:lnTo>
                  <a:lnTo>
                    <a:pt x="13" y="12"/>
                  </a:lnTo>
                  <a:lnTo>
                    <a:pt x="6" y="10"/>
                  </a:lnTo>
                  <a:lnTo>
                    <a:pt x="0" y="9"/>
                  </a:lnTo>
                  <a:lnTo>
                    <a:pt x="0" y="9"/>
                  </a:lnTo>
                  <a:lnTo>
                    <a:pt x="5" y="6"/>
                  </a:lnTo>
                  <a:lnTo>
                    <a:pt x="11" y="3"/>
                  </a:lnTo>
                  <a:lnTo>
                    <a:pt x="19" y="1"/>
                  </a:lnTo>
                  <a:lnTo>
                    <a:pt x="26" y="0"/>
                  </a:lnTo>
                  <a:lnTo>
                    <a:pt x="34" y="0"/>
                  </a:lnTo>
                  <a:lnTo>
                    <a:pt x="41" y="1"/>
                  </a:lnTo>
                  <a:lnTo>
                    <a:pt x="47" y="3"/>
                  </a:lnTo>
                  <a:lnTo>
                    <a:pt x="52" y="8"/>
                  </a:lnTo>
                  <a:lnTo>
                    <a:pt x="52" y="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59"/>
            <p:cNvSpPr/>
            <p:nvPr/>
          </p:nvSpPr>
          <p:spPr bwMode="auto">
            <a:xfrm>
              <a:off x="4533901" y="319088"/>
              <a:ext cx="12700" cy="19050"/>
            </a:xfrm>
            <a:custGeom>
              <a:avLst/>
              <a:gdLst/>
              <a:ahLst/>
              <a:cxnLst>
                <a:cxn ang="0">
                  <a:pos x="26" y="1"/>
                </a:cxn>
                <a:cxn ang="0">
                  <a:pos x="26" y="1"/>
                </a:cxn>
                <a:cxn ang="0">
                  <a:pos x="24" y="14"/>
                </a:cxn>
                <a:cxn ang="0">
                  <a:pos x="22" y="20"/>
                </a:cxn>
                <a:cxn ang="0">
                  <a:pos x="21" y="27"/>
                </a:cxn>
                <a:cxn ang="0">
                  <a:pos x="18" y="32"/>
                </a:cxn>
                <a:cxn ang="0">
                  <a:pos x="14" y="35"/>
                </a:cxn>
                <a:cxn ang="0">
                  <a:pos x="10" y="37"/>
                </a:cxn>
                <a:cxn ang="0">
                  <a:pos x="7" y="37"/>
                </a:cxn>
                <a:cxn ang="0">
                  <a:pos x="0" y="37"/>
                </a:cxn>
                <a:cxn ang="0">
                  <a:pos x="0" y="37"/>
                </a:cxn>
                <a:cxn ang="0">
                  <a:pos x="3" y="32"/>
                </a:cxn>
                <a:cxn ang="0">
                  <a:pos x="5" y="26"/>
                </a:cxn>
                <a:cxn ang="0">
                  <a:pos x="9" y="13"/>
                </a:cxn>
                <a:cxn ang="0">
                  <a:pos x="11" y="6"/>
                </a:cxn>
                <a:cxn ang="0">
                  <a:pos x="15" y="2"/>
                </a:cxn>
                <a:cxn ang="0">
                  <a:pos x="17" y="1"/>
                </a:cxn>
                <a:cxn ang="0">
                  <a:pos x="20" y="0"/>
                </a:cxn>
                <a:cxn ang="0">
                  <a:pos x="22" y="0"/>
                </a:cxn>
                <a:cxn ang="0">
                  <a:pos x="26" y="1"/>
                </a:cxn>
                <a:cxn ang="0">
                  <a:pos x="26" y="1"/>
                </a:cxn>
              </a:cxnLst>
              <a:rect l="0" t="0" r="r" b="b"/>
              <a:pathLst>
                <a:path w="26" h="37">
                  <a:moveTo>
                    <a:pt x="26" y="1"/>
                  </a:moveTo>
                  <a:lnTo>
                    <a:pt x="26" y="1"/>
                  </a:lnTo>
                  <a:lnTo>
                    <a:pt x="24" y="14"/>
                  </a:lnTo>
                  <a:lnTo>
                    <a:pt x="22" y="20"/>
                  </a:lnTo>
                  <a:lnTo>
                    <a:pt x="21" y="27"/>
                  </a:lnTo>
                  <a:lnTo>
                    <a:pt x="18" y="32"/>
                  </a:lnTo>
                  <a:lnTo>
                    <a:pt x="14" y="35"/>
                  </a:lnTo>
                  <a:lnTo>
                    <a:pt x="10" y="37"/>
                  </a:lnTo>
                  <a:lnTo>
                    <a:pt x="7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3" y="32"/>
                  </a:lnTo>
                  <a:lnTo>
                    <a:pt x="5" y="26"/>
                  </a:lnTo>
                  <a:lnTo>
                    <a:pt x="9" y="13"/>
                  </a:lnTo>
                  <a:lnTo>
                    <a:pt x="11" y="6"/>
                  </a:lnTo>
                  <a:lnTo>
                    <a:pt x="15" y="2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6" y="1"/>
                  </a:lnTo>
                  <a:lnTo>
                    <a:pt x="26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60"/>
            <p:cNvSpPr/>
            <p:nvPr/>
          </p:nvSpPr>
          <p:spPr bwMode="auto">
            <a:xfrm>
              <a:off x="4640263" y="333375"/>
              <a:ext cx="26988" cy="55563"/>
            </a:xfrm>
            <a:custGeom>
              <a:avLst/>
              <a:gdLst/>
              <a:ahLst/>
              <a:cxnLst>
                <a:cxn ang="0">
                  <a:pos x="51" y="3"/>
                </a:cxn>
                <a:cxn ang="0">
                  <a:pos x="51" y="3"/>
                </a:cxn>
                <a:cxn ang="0">
                  <a:pos x="46" y="16"/>
                </a:cxn>
                <a:cxn ang="0">
                  <a:pos x="42" y="30"/>
                </a:cxn>
                <a:cxn ang="0">
                  <a:pos x="34" y="55"/>
                </a:cxn>
                <a:cxn ang="0">
                  <a:pos x="31" y="68"/>
                </a:cxn>
                <a:cxn ang="0">
                  <a:pos x="27" y="81"/>
                </a:cxn>
                <a:cxn ang="0">
                  <a:pos x="20" y="93"/>
                </a:cxn>
                <a:cxn ang="0">
                  <a:pos x="14" y="104"/>
                </a:cxn>
                <a:cxn ang="0">
                  <a:pos x="14" y="104"/>
                </a:cxn>
                <a:cxn ang="0">
                  <a:pos x="9" y="104"/>
                </a:cxn>
                <a:cxn ang="0">
                  <a:pos x="5" y="102"/>
                </a:cxn>
                <a:cxn ang="0">
                  <a:pos x="2" y="99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5" y="87"/>
                </a:cxn>
                <a:cxn ang="0">
                  <a:pos x="11" y="77"/>
                </a:cxn>
                <a:cxn ang="0">
                  <a:pos x="16" y="65"/>
                </a:cxn>
                <a:cxn ang="0">
                  <a:pos x="20" y="52"/>
                </a:cxn>
                <a:cxn ang="0">
                  <a:pos x="28" y="26"/>
                </a:cxn>
                <a:cxn ang="0">
                  <a:pos x="34" y="3"/>
                </a:cxn>
                <a:cxn ang="0">
                  <a:pos x="34" y="3"/>
                </a:cxn>
                <a:cxn ang="0">
                  <a:pos x="39" y="1"/>
                </a:cxn>
                <a:cxn ang="0">
                  <a:pos x="43" y="0"/>
                </a:cxn>
                <a:cxn ang="0">
                  <a:pos x="48" y="0"/>
                </a:cxn>
                <a:cxn ang="0">
                  <a:pos x="50" y="1"/>
                </a:cxn>
                <a:cxn ang="0">
                  <a:pos x="51" y="3"/>
                </a:cxn>
                <a:cxn ang="0">
                  <a:pos x="51" y="3"/>
                </a:cxn>
              </a:cxnLst>
              <a:rect l="0" t="0" r="r" b="b"/>
              <a:pathLst>
                <a:path w="51" h="104">
                  <a:moveTo>
                    <a:pt x="51" y="3"/>
                  </a:moveTo>
                  <a:lnTo>
                    <a:pt x="51" y="3"/>
                  </a:lnTo>
                  <a:lnTo>
                    <a:pt x="46" y="16"/>
                  </a:lnTo>
                  <a:lnTo>
                    <a:pt x="42" y="30"/>
                  </a:lnTo>
                  <a:lnTo>
                    <a:pt x="34" y="55"/>
                  </a:lnTo>
                  <a:lnTo>
                    <a:pt x="31" y="68"/>
                  </a:lnTo>
                  <a:lnTo>
                    <a:pt x="27" y="81"/>
                  </a:lnTo>
                  <a:lnTo>
                    <a:pt x="20" y="93"/>
                  </a:lnTo>
                  <a:lnTo>
                    <a:pt x="14" y="104"/>
                  </a:lnTo>
                  <a:lnTo>
                    <a:pt x="14" y="104"/>
                  </a:lnTo>
                  <a:lnTo>
                    <a:pt x="9" y="104"/>
                  </a:lnTo>
                  <a:lnTo>
                    <a:pt x="5" y="102"/>
                  </a:lnTo>
                  <a:lnTo>
                    <a:pt x="2" y="99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5" y="87"/>
                  </a:lnTo>
                  <a:lnTo>
                    <a:pt x="11" y="77"/>
                  </a:lnTo>
                  <a:lnTo>
                    <a:pt x="16" y="65"/>
                  </a:lnTo>
                  <a:lnTo>
                    <a:pt x="20" y="52"/>
                  </a:lnTo>
                  <a:lnTo>
                    <a:pt x="28" y="26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9" y="1"/>
                  </a:lnTo>
                  <a:lnTo>
                    <a:pt x="43" y="0"/>
                  </a:lnTo>
                  <a:lnTo>
                    <a:pt x="48" y="0"/>
                  </a:lnTo>
                  <a:lnTo>
                    <a:pt x="50" y="1"/>
                  </a:lnTo>
                  <a:lnTo>
                    <a:pt x="51" y="3"/>
                  </a:lnTo>
                  <a:lnTo>
                    <a:pt x="51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61"/>
            <p:cNvSpPr/>
            <p:nvPr/>
          </p:nvSpPr>
          <p:spPr bwMode="auto">
            <a:xfrm>
              <a:off x="4575176" y="334963"/>
              <a:ext cx="14288" cy="23813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26" y="0"/>
                </a:cxn>
                <a:cxn ang="0">
                  <a:pos x="27" y="7"/>
                </a:cxn>
                <a:cxn ang="0">
                  <a:pos x="27" y="14"/>
                </a:cxn>
                <a:cxn ang="0">
                  <a:pos x="25" y="20"/>
                </a:cxn>
                <a:cxn ang="0">
                  <a:pos x="22" y="26"/>
                </a:cxn>
                <a:cxn ang="0">
                  <a:pos x="18" y="32"/>
                </a:cxn>
                <a:cxn ang="0">
                  <a:pos x="14" y="37"/>
                </a:cxn>
                <a:cxn ang="0">
                  <a:pos x="7" y="41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1" y="32"/>
                </a:cxn>
                <a:cxn ang="0">
                  <a:pos x="3" y="24"/>
                </a:cxn>
                <a:cxn ang="0">
                  <a:pos x="6" y="18"/>
                </a:cxn>
                <a:cxn ang="0">
                  <a:pos x="10" y="13"/>
                </a:cxn>
                <a:cxn ang="0">
                  <a:pos x="14" y="7"/>
                </a:cxn>
                <a:cxn ang="0">
                  <a:pos x="19" y="3"/>
                </a:cxn>
                <a:cxn ang="0">
                  <a:pos x="26" y="0"/>
                </a:cxn>
                <a:cxn ang="0">
                  <a:pos x="26" y="0"/>
                </a:cxn>
              </a:cxnLst>
              <a:rect l="0" t="0" r="r" b="b"/>
              <a:pathLst>
                <a:path w="27" h="45">
                  <a:moveTo>
                    <a:pt x="26" y="0"/>
                  </a:moveTo>
                  <a:lnTo>
                    <a:pt x="26" y="0"/>
                  </a:lnTo>
                  <a:lnTo>
                    <a:pt x="27" y="7"/>
                  </a:lnTo>
                  <a:lnTo>
                    <a:pt x="27" y="14"/>
                  </a:lnTo>
                  <a:lnTo>
                    <a:pt x="25" y="20"/>
                  </a:lnTo>
                  <a:lnTo>
                    <a:pt x="22" y="26"/>
                  </a:lnTo>
                  <a:lnTo>
                    <a:pt x="18" y="32"/>
                  </a:lnTo>
                  <a:lnTo>
                    <a:pt x="14" y="37"/>
                  </a:lnTo>
                  <a:lnTo>
                    <a:pt x="7" y="41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32"/>
                  </a:lnTo>
                  <a:lnTo>
                    <a:pt x="3" y="24"/>
                  </a:lnTo>
                  <a:lnTo>
                    <a:pt x="6" y="18"/>
                  </a:lnTo>
                  <a:lnTo>
                    <a:pt x="10" y="13"/>
                  </a:lnTo>
                  <a:lnTo>
                    <a:pt x="14" y="7"/>
                  </a:lnTo>
                  <a:lnTo>
                    <a:pt x="19" y="3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62"/>
            <p:cNvSpPr/>
            <p:nvPr/>
          </p:nvSpPr>
          <p:spPr bwMode="auto">
            <a:xfrm>
              <a:off x="4926013" y="334963"/>
              <a:ext cx="30163" cy="9525"/>
            </a:xfrm>
            <a:custGeom>
              <a:avLst/>
              <a:gdLst/>
              <a:ahLst/>
              <a:cxnLst>
                <a:cxn ang="0">
                  <a:pos x="52" y="1"/>
                </a:cxn>
                <a:cxn ang="0">
                  <a:pos x="52" y="1"/>
                </a:cxn>
                <a:cxn ang="0">
                  <a:pos x="54" y="4"/>
                </a:cxn>
                <a:cxn ang="0">
                  <a:pos x="56" y="7"/>
                </a:cxn>
                <a:cxn ang="0">
                  <a:pos x="56" y="12"/>
                </a:cxn>
                <a:cxn ang="0">
                  <a:pos x="56" y="17"/>
                </a:cxn>
                <a:cxn ang="0">
                  <a:pos x="56" y="17"/>
                </a:cxn>
                <a:cxn ang="0">
                  <a:pos x="49" y="18"/>
                </a:cxn>
                <a:cxn ang="0">
                  <a:pos x="42" y="18"/>
                </a:cxn>
                <a:cxn ang="0">
                  <a:pos x="35" y="16"/>
                </a:cxn>
                <a:cxn ang="0">
                  <a:pos x="29" y="14"/>
                </a:cxn>
                <a:cxn ang="0">
                  <a:pos x="15" y="8"/>
                </a:cxn>
                <a:cxn ang="0">
                  <a:pos x="7" y="6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5" y="2"/>
                </a:cxn>
                <a:cxn ang="0">
                  <a:pos x="10" y="0"/>
                </a:cxn>
                <a:cxn ang="0">
                  <a:pos x="17" y="0"/>
                </a:cxn>
                <a:cxn ang="0">
                  <a:pos x="23" y="1"/>
                </a:cxn>
                <a:cxn ang="0">
                  <a:pos x="38" y="2"/>
                </a:cxn>
                <a:cxn ang="0">
                  <a:pos x="45" y="2"/>
                </a:cxn>
                <a:cxn ang="0">
                  <a:pos x="52" y="1"/>
                </a:cxn>
                <a:cxn ang="0">
                  <a:pos x="52" y="1"/>
                </a:cxn>
              </a:cxnLst>
              <a:rect l="0" t="0" r="r" b="b"/>
              <a:pathLst>
                <a:path w="56" h="18">
                  <a:moveTo>
                    <a:pt x="52" y="1"/>
                  </a:moveTo>
                  <a:lnTo>
                    <a:pt x="52" y="1"/>
                  </a:lnTo>
                  <a:lnTo>
                    <a:pt x="54" y="4"/>
                  </a:lnTo>
                  <a:lnTo>
                    <a:pt x="56" y="7"/>
                  </a:lnTo>
                  <a:lnTo>
                    <a:pt x="56" y="12"/>
                  </a:lnTo>
                  <a:lnTo>
                    <a:pt x="56" y="17"/>
                  </a:lnTo>
                  <a:lnTo>
                    <a:pt x="56" y="17"/>
                  </a:lnTo>
                  <a:lnTo>
                    <a:pt x="49" y="18"/>
                  </a:lnTo>
                  <a:lnTo>
                    <a:pt x="42" y="18"/>
                  </a:lnTo>
                  <a:lnTo>
                    <a:pt x="35" y="16"/>
                  </a:lnTo>
                  <a:lnTo>
                    <a:pt x="29" y="14"/>
                  </a:lnTo>
                  <a:lnTo>
                    <a:pt x="15" y="8"/>
                  </a:lnTo>
                  <a:lnTo>
                    <a:pt x="7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5" y="2"/>
                  </a:lnTo>
                  <a:lnTo>
                    <a:pt x="10" y="0"/>
                  </a:lnTo>
                  <a:lnTo>
                    <a:pt x="17" y="0"/>
                  </a:lnTo>
                  <a:lnTo>
                    <a:pt x="23" y="1"/>
                  </a:lnTo>
                  <a:lnTo>
                    <a:pt x="38" y="2"/>
                  </a:lnTo>
                  <a:lnTo>
                    <a:pt x="45" y="2"/>
                  </a:lnTo>
                  <a:lnTo>
                    <a:pt x="52" y="1"/>
                  </a:lnTo>
                  <a:lnTo>
                    <a:pt x="52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63"/>
            <p:cNvSpPr/>
            <p:nvPr/>
          </p:nvSpPr>
          <p:spPr bwMode="auto">
            <a:xfrm>
              <a:off x="4589463" y="346075"/>
              <a:ext cx="15875" cy="23813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8" y="0"/>
                </a:cxn>
                <a:cxn ang="0">
                  <a:pos x="22" y="2"/>
                </a:cxn>
                <a:cxn ang="0">
                  <a:pos x="25" y="4"/>
                </a:cxn>
                <a:cxn ang="0">
                  <a:pos x="26" y="8"/>
                </a:cxn>
                <a:cxn ang="0">
                  <a:pos x="28" y="11"/>
                </a:cxn>
                <a:cxn ang="0">
                  <a:pos x="29" y="14"/>
                </a:cxn>
                <a:cxn ang="0">
                  <a:pos x="28" y="17"/>
                </a:cxn>
                <a:cxn ang="0">
                  <a:pos x="25" y="25"/>
                </a:cxn>
                <a:cxn ang="0">
                  <a:pos x="20" y="32"/>
                </a:cxn>
                <a:cxn ang="0">
                  <a:pos x="14" y="38"/>
                </a:cxn>
                <a:cxn ang="0">
                  <a:pos x="7" y="42"/>
                </a:cxn>
                <a:cxn ang="0">
                  <a:pos x="0" y="44"/>
                </a:cxn>
                <a:cxn ang="0">
                  <a:pos x="0" y="44"/>
                </a:cxn>
                <a:cxn ang="0">
                  <a:pos x="0" y="40"/>
                </a:cxn>
                <a:cxn ang="0">
                  <a:pos x="2" y="34"/>
                </a:cxn>
                <a:cxn ang="0">
                  <a:pos x="8" y="24"/>
                </a:cxn>
                <a:cxn ang="0">
                  <a:pos x="14" y="13"/>
                </a:cxn>
                <a:cxn ang="0">
                  <a:pos x="17" y="7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29" h="44">
                  <a:moveTo>
                    <a:pt x="18" y="0"/>
                  </a:moveTo>
                  <a:lnTo>
                    <a:pt x="18" y="0"/>
                  </a:lnTo>
                  <a:lnTo>
                    <a:pt x="22" y="2"/>
                  </a:lnTo>
                  <a:lnTo>
                    <a:pt x="25" y="4"/>
                  </a:lnTo>
                  <a:lnTo>
                    <a:pt x="26" y="8"/>
                  </a:lnTo>
                  <a:lnTo>
                    <a:pt x="28" y="11"/>
                  </a:lnTo>
                  <a:lnTo>
                    <a:pt x="29" y="14"/>
                  </a:lnTo>
                  <a:lnTo>
                    <a:pt x="28" y="17"/>
                  </a:lnTo>
                  <a:lnTo>
                    <a:pt x="25" y="25"/>
                  </a:lnTo>
                  <a:lnTo>
                    <a:pt x="20" y="32"/>
                  </a:lnTo>
                  <a:lnTo>
                    <a:pt x="14" y="38"/>
                  </a:lnTo>
                  <a:lnTo>
                    <a:pt x="7" y="42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2" y="34"/>
                  </a:lnTo>
                  <a:lnTo>
                    <a:pt x="8" y="24"/>
                  </a:lnTo>
                  <a:lnTo>
                    <a:pt x="14" y="13"/>
                  </a:lnTo>
                  <a:lnTo>
                    <a:pt x="17" y="7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64"/>
            <p:cNvSpPr/>
            <p:nvPr/>
          </p:nvSpPr>
          <p:spPr bwMode="auto">
            <a:xfrm>
              <a:off x="4605338" y="350838"/>
              <a:ext cx="12700" cy="22225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8" y="0"/>
                </a:cxn>
                <a:cxn ang="0">
                  <a:pos x="22" y="5"/>
                </a:cxn>
                <a:cxn ang="0">
                  <a:pos x="24" y="10"/>
                </a:cxn>
                <a:cxn ang="0">
                  <a:pos x="25" y="16"/>
                </a:cxn>
                <a:cxn ang="0">
                  <a:pos x="25" y="22"/>
                </a:cxn>
                <a:cxn ang="0">
                  <a:pos x="24" y="28"/>
                </a:cxn>
                <a:cxn ang="0">
                  <a:pos x="21" y="33"/>
                </a:cxn>
                <a:cxn ang="0">
                  <a:pos x="18" y="38"/>
                </a:cxn>
                <a:cxn ang="0">
                  <a:pos x="15" y="43"/>
                </a:cxn>
                <a:cxn ang="0">
                  <a:pos x="15" y="43"/>
                </a:cxn>
                <a:cxn ang="0">
                  <a:pos x="9" y="43"/>
                </a:cxn>
                <a:cxn ang="0">
                  <a:pos x="5" y="40"/>
                </a:cxn>
                <a:cxn ang="0">
                  <a:pos x="0" y="35"/>
                </a:cxn>
                <a:cxn ang="0">
                  <a:pos x="0" y="35"/>
                </a:cxn>
                <a:cxn ang="0">
                  <a:pos x="5" y="33"/>
                </a:cxn>
                <a:cxn ang="0">
                  <a:pos x="7" y="29"/>
                </a:cxn>
                <a:cxn ang="0">
                  <a:pos x="9" y="24"/>
                </a:cxn>
                <a:cxn ang="0">
                  <a:pos x="10" y="19"/>
                </a:cxn>
                <a:cxn ang="0">
                  <a:pos x="12" y="8"/>
                </a:cxn>
                <a:cxn ang="0">
                  <a:pos x="15" y="4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25" h="43">
                  <a:moveTo>
                    <a:pt x="18" y="0"/>
                  </a:moveTo>
                  <a:lnTo>
                    <a:pt x="18" y="0"/>
                  </a:lnTo>
                  <a:lnTo>
                    <a:pt x="22" y="5"/>
                  </a:lnTo>
                  <a:lnTo>
                    <a:pt x="24" y="10"/>
                  </a:lnTo>
                  <a:lnTo>
                    <a:pt x="25" y="16"/>
                  </a:lnTo>
                  <a:lnTo>
                    <a:pt x="25" y="22"/>
                  </a:lnTo>
                  <a:lnTo>
                    <a:pt x="24" y="28"/>
                  </a:lnTo>
                  <a:lnTo>
                    <a:pt x="21" y="33"/>
                  </a:lnTo>
                  <a:lnTo>
                    <a:pt x="18" y="38"/>
                  </a:lnTo>
                  <a:lnTo>
                    <a:pt x="15" y="43"/>
                  </a:lnTo>
                  <a:lnTo>
                    <a:pt x="15" y="43"/>
                  </a:lnTo>
                  <a:lnTo>
                    <a:pt x="9" y="43"/>
                  </a:lnTo>
                  <a:lnTo>
                    <a:pt x="5" y="40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5" y="33"/>
                  </a:lnTo>
                  <a:lnTo>
                    <a:pt x="7" y="29"/>
                  </a:lnTo>
                  <a:lnTo>
                    <a:pt x="9" y="24"/>
                  </a:lnTo>
                  <a:lnTo>
                    <a:pt x="10" y="19"/>
                  </a:lnTo>
                  <a:lnTo>
                    <a:pt x="12" y="8"/>
                  </a:lnTo>
                  <a:lnTo>
                    <a:pt x="15" y="4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65"/>
            <p:cNvSpPr/>
            <p:nvPr/>
          </p:nvSpPr>
          <p:spPr bwMode="auto">
            <a:xfrm>
              <a:off x="4924426" y="350838"/>
              <a:ext cx="26988" cy="11113"/>
            </a:xfrm>
            <a:custGeom>
              <a:avLst/>
              <a:gdLst/>
              <a:ahLst/>
              <a:cxnLst>
                <a:cxn ang="0">
                  <a:pos x="53" y="11"/>
                </a:cxn>
                <a:cxn ang="0">
                  <a:pos x="53" y="11"/>
                </a:cxn>
                <a:cxn ang="0">
                  <a:pos x="51" y="15"/>
                </a:cxn>
                <a:cxn ang="0">
                  <a:pos x="49" y="17"/>
                </a:cxn>
                <a:cxn ang="0">
                  <a:pos x="45" y="19"/>
                </a:cxn>
                <a:cxn ang="0">
                  <a:pos x="42" y="20"/>
                </a:cxn>
                <a:cxn ang="0">
                  <a:pos x="39" y="20"/>
                </a:cxn>
                <a:cxn ang="0">
                  <a:pos x="36" y="20"/>
                </a:cxn>
                <a:cxn ang="0">
                  <a:pos x="28" y="17"/>
                </a:cxn>
                <a:cxn ang="0">
                  <a:pos x="20" y="14"/>
                </a:cxn>
                <a:cxn ang="0">
                  <a:pos x="12" y="8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7" y="0"/>
                </a:cxn>
                <a:cxn ang="0">
                  <a:pos x="13" y="0"/>
                </a:cxn>
                <a:cxn ang="0">
                  <a:pos x="27" y="2"/>
                </a:cxn>
                <a:cxn ang="0">
                  <a:pos x="41" y="5"/>
                </a:cxn>
                <a:cxn ang="0">
                  <a:pos x="53" y="11"/>
                </a:cxn>
                <a:cxn ang="0">
                  <a:pos x="53" y="11"/>
                </a:cxn>
              </a:cxnLst>
              <a:rect l="0" t="0" r="r" b="b"/>
              <a:pathLst>
                <a:path w="53" h="20">
                  <a:moveTo>
                    <a:pt x="53" y="11"/>
                  </a:moveTo>
                  <a:lnTo>
                    <a:pt x="53" y="11"/>
                  </a:lnTo>
                  <a:lnTo>
                    <a:pt x="51" y="15"/>
                  </a:lnTo>
                  <a:lnTo>
                    <a:pt x="49" y="17"/>
                  </a:lnTo>
                  <a:lnTo>
                    <a:pt x="45" y="19"/>
                  </a:lnTo>
                  <a:lnTo>
                    <a:pt x="42" y="20"/>
                  </a:lnTo>
                  <a:lnTo>
                    <a:pt x="39" y="20"/>
                  </a:lnTo>
                  <a:lnTo>
                    <a:pt x="36" y="20"/>
                  </a:lnTo>
                  <a:lnTo>
                    <a:pt x="28" y="17"/>
                  </a:lnTo>
                  <a:lnTo>
                    <a:pt x="20" y="14"/>
                  </a:lnTo>
                  <a:lnTo>
                    <a:pt x="12" y="8"/>
                  </a:lnTo>
                  <a:lnTo>
                    <a:pt x="0" y="0"/>
                  </a:lnTo>
                  <a:lnTo>
                    <a:pt x="0" y="0"/>
                  </a:lnTo>
                  <a:lnTo>
                    <a:pt x="7" y="0"/>
                  </a:lnTo>
                  <a:lnTo>
                    <a:pt x="13" y="0"/>
                  </a:lnTo>
                  <a:lnTo>
                    <a:pt x="27" y="2"/>
                  </a:lnTo>
                  <a:lnTo>
                    <a:pt x="41" y="5"/>
                  </a:lnTo>
                  <a:lnTo>
                    <a:pt x="53" y="11"/>
                  </a:lnTo>
                  <a:lnTo>
                    <a:pt x="53" y="1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66"/>
            <p:cNvSpPr/>
            <p:nvPr/>
          </p:nvSpPr>
          <p:spPr bwMode="auto">
            <a:xfrm>
              <a:off x="4622801" y="363538"/>
              <a:ext cx="11113" cy="14288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2" y="0"/>
                </a:cxn>
                <a:cxn ang="0">
                  <a:pos x="20" y="11"/>
                </a:cxn>
                <a:cxn ang="0">
                  <a:pos x="19" y="16"/>
                </a:cxn>
                <a:cxn ang="0">
                  <a:pos x="17" y="22"/>
                </a:cxn>
                <a:cxn ang="0">
                  <a:pos x="14" y="25"/>
                </a:cxn>
                <a:cxn ang="0">
                  <a:pos x="11" y="28"/>
                </a:cxn>
                <a:cxn ang="0">
                  <a:pos x="6" y="28"/>
                </a:cxn>
                <a:cxn ang="0">
                  <a:pos x="0" y="27"/>
                </a:cxn>
                <a:cxn ang="0">
                  <a:pos x="0" y="27"/>
                </a:cxn>
                <a:cxn ang="0">
                  <a:pos x="4" y="17"/>
                </a:cxn>
                <a:cxn ang="0">
                  <a:pos x="8" y="9"/>
                </a:cxn>
                <a:cxn ang="0">
                  <a:pos x="12" y="5"/>
                </a:cxn>
                <a:cxn ang="0">
                  <a:pos x="15" y="1"/>
                </a:cxn>
                <a:cxn ang="0">
                  <a:pos x="18" y="0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22" h="28">
                  <a:moveTo>
                    <a:pt x="22" y="0"/>
                  </a:moveTo>
                  <a:lnTo>
                    <a:pt x="22" y="0"/>
                  </a:lnTo>
                  <a:lnTo>
                    <a:pt x="20" y="11"/>
                  </a:lnTo>
                  <a:lnTo>
                    <a:pt x="19" y="16"/>
                  </a:lnTo>
                  <a:lnTo>
                    <a:pt x="17" y="22"/>
                  </a:lnTo>
                  <a:lnTo>
                    <a:pt x="14" y="25"/>
                  </a:lnTo>
                  <a:lnTo>
                    <a:pt x="11" y="28"/>
                  </a:lnTo>
                  <a:lnTo>
                    <a:pt x="6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4" y="17"/>
                  </a:lnTo>
                  <a:lnTo>
                    <a:pt x="8" y="9"/>
                  </a:lnTo>
                  <a:lnTo>
                    <a:pt x="12" y="5"/>
                  </a:lnTo>
                  <a:lnTo>
                    <a:pt x="15" y="1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67"/>
            <p:cNvSpPr/>
            <p:nvPr/>
          </p:nvSpPr>
          <p:spPr bwMode="auto">
            <a:xfrm>
              <a:off x="4733926" y="374650"/>
              <a:ext cx="25400" cy="57150"/>
            </a:xfrm>
            <a:custGeom>
              <a:avLst/>
              <a:gdLst/>
              <a:ahLst/>
              <a:cxnLst>
                <a:cxn ang="0">
                  <a:pos x="48" y="6"/>
                </a:cxn>
                <a:cxn ang="0">
                  <a:pos x="48" y="6"/>
                </a:cxn>
                <a:cxn ang="0">
                  <a:pos x="47" y="11"/>
                </a:cxn>
                <a:cxn ang="0">
                  <a:pos x="44" y="17"/>
                </a:cxn>
                <a:cxn ang="0">
                  <a:pos x="38" y="25"/>
                </a:cxn>
                <a:cxn ang="0">
                  <a:pos x="38" y="25"/>
                </a:cxn>
                <a:cxn ang="0">
                  <a:pos x="38" y="30"/>
                </a:cxn>
                <a:cxn ang="0">
                  <a:pos x="39" y="33"/>
                </a:cxn>
                <a:cxn ang="0">
                  <a:pos x="39" y="35"/>
                </a:cxn>
                <a:cxn ang="0">
                  <a:pos x="40" y="38"/>
                </a:cxn>
                <a:cxn ang="0">
                  <a:pos x="40" y="38"/>
                </a:cxn>
                <a:cxn ang="0">
                  <a:pos x="35" y="53"/>
                </a:cxn>
                <a:cxn ang="0">
                  <a:pos x="32" y="62"/>
                </a:cxn>
                <a:cxn ang="0">
                  <a:pos x="31" y="72"/>
                </a:cxn>
                <a:cxn ang="0">
                  <a:pos x="31" y="72"/>
                </a:cxn>
                <a:cxn ang="0">
                  <a:pos x="25" y="76"/>
                </a:cxn>
                <a:cxn ang="0">
                  <a:pos x="22" y="81"/>
                </a:cxn>
                <a:cxn ang="0">
                  <a:pos x="17" y="92"/>
                </a:cxn>
                <a:cxn ang="0">
                  <a:pos x="15" y="98"/>
                </a:cxn>
                <a:cxn ang="0">
                  <a:pos x="10" y="102"/>
                </a:cxn>
                <a:cxn ang="0">
                  <a:pos x="6" y="107"/>
                </a:cxn>
                <a:cxn ang="0">
                  <a:pos x="0" y="109"/>
                </a:cxn>
                <a:cxn ang="0">
                  <a:pos x="0" y="109"/>
                </a:cxn>
                <a:cxn ang="0">
                  <a:pos x="0" y="101"/>
                </a:cxn>
                <a:cxn ang="0">
                  <a:pos x="0" y="95"/>
                </a:cxn>
                <a:cxn ang="0">
                  <a:pos x="1" y="89"/>
                </a:cxn>
                <a:cxn ang="0">
                  <a:pos x="2" y="82"/>
                </a:cxn>
                <a:cxn ang="0">
                  <a:pos x="7" y="69"/>
                </a:cxn>
                <a:cxn ang="0">
                  <a:pos x="13" y="56"/>
                </a:cxn>
                <a:cxn ang="0">
                  <a:pos x="19" y="44"/>
                </a:cxn>
                <a:cxn ang="0">
                  <a:pos x="24" y="30"/>
                </a:cxn>
                <a:cxn ang="0">
                  <a:pos x="29" y="16"/>
                </a:cxn>
                <a:cxn ang="0">
                  <a:pos x="30" y="7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34" y="0"/>
                </a:cxn>
                <a:cxn ang="0">
                  <a:pos x="36" y="0"/>
                </a:cxn>
                <a:cxn ang="0">
                  <a:pos x="40" y="1"/>
                </a:cxn>
                <a:cxn ang="0">
                  <a:pos x="45" y="4"/>
                </a:cxn>
                <a:cxn ang="0">
                  <a:pos x="48" y="6"/>
                </a:cxn>
                <a:cxn ang="0">
                  <a:pos x="48" y="6"/>
                </a:cxn>
              </a:cxnLst>
              <a:rect l="0" t="0" r="r" b="b"/>
              <a:pathLst>
                <a:path w="48" h="109">
                  <a:moveTo>
                    <a:pt x="48" y="6"/>
                  </a:moveTo>
                  <a:lnTo>
                    <a:pt x="48" y="6"/>
                  </a:lnTo>
                  <a:lnTo>
                    <a:pt x="47" y="11"/>
                  </a:lnTo>
                  <a:lnTo>
                    <a:pt x="44" y="17"/>
                  </a:lnTo>
                  <a:lnTo>
                    <a:pt x="38" y="25"/>
                  </a:lnTo>
                  <a:lnTo>
                    <a:pt x="38" y="25"/>
                  </a:lnTo>
                  <a:lnTo>
                    <a:pt x="38" y="30"/>
                  </a:lnTo>
                  <a:lnTo>
                    <a:pt x="39" y="33"/>
                  </a:lnTo>
                  <a:lnTo>
                    <a:pt x="39" y="35"/>
                  </a:lnTo>
                  <a:lnTo>
                    <a:pt x="40" y="38"/>
                  </a:lnTo>
                  <a:lnTo>
                    <a:pt x="40" y="38"/>
                  </a:lnTo>
                  <a:lnTo>
                    <a:pt x="35" y="53"/>
                  </a:lnTo>
                  <a:lnTo>
                    <a:pt x="32" y="62"/>
                  </a:lnTo>
                  <a:lnTo>
                    <a:pt x="31" y="72"/>
                  </a:lnTo>
                  <a:lnTo>
                    <a:pt x="31" y="72"/>
                  </a:lnTo>
                  <a:lnTo>
                    <a:pt x="25" y="76"/>
                  </a:lnTo>
                  <a:lnTo>
                    <a:pt x="22" y="81"/>
                  </a:lnTo>
                  <a:lnTo>
                    <a:pt x="17" y="92"/>
                  </a:lnTo>
                  <a:lnTo>
                    <a:pt x="15" y="98"/>
                  </a:lnTo>
                  <a:lnTo>
                    <a:pt x="10" y="102"/>
                  </a:lnTo>
                  <a:lnTo>
                    <a:pt x="6" y="107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0" y="101"/>
                  </a:lnTo>
                  <a:lnTo>
                    <a:pt x="0" y="95"/>
                  </a:lnTo>
                  <a:lnTo>
                    <a:pt x="1" y="89"/>
                  </a:lnTo>
                  <a:lnTo>
                    <a:pt x="2" y="82"/>
                  </a:lnTo>
                  <a:lnTo>
                    <a:pt x="7" y="69"/>
                  </a:lnTo>
                  <a:lnTo>
                    <a:pt x="13" y="56"/>
                  </a:lnTo>
                  <a:lnTo>
                    <a:pt x="19" y="44"/>
                  </a:lnTo>
                  <a:lnTo>
                    <a:pt x="24" y="30"/>
                  </a:lnTo>
                  <a:lnTo>
                    <a:pt x="29" y="16"/>
                  </a:lnTo>
                  <a:lnTo>
                    <a:pt x="30" y="7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40" y="1"/>
                  </a:lnTo>
                  <a:lnTo>
                    <a:pt x="45" y="4"/>
                  </a:lnTo>
                  <a:lnTo>
                    <a:pt x="48" y="6"/>
                  </a:lnTo>
                  <a:lnTo>
                    <a:pt x="48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68"/>
            <p:cNvSpPr/>
            <p:nvPr/>
          </p:nvSpPr>
          <p:spPr bwMode="auto">
            <a:xfrm>
              <a:off x="4659313" y="377825"/>
              <a:ext cx="12700" cy="1905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5" y="0"/>
                </a:cxn>
                <a:cxn ang="0">
                  <a:pos x="17" y="1"/>
                </a:cxn>
                <a:cxn ang="0">
                  <a:pos x="21" y="3"/>
                </a:cxn>
                <a:cxn ang="0">
                  <a:pos x="23" y="9"/>
                </a:cxn>
                <a:cxn ang="0">
                  <a:pos x="24" y="15"/>
                </a:cxn>
                <a:cxn ang="0">
                  <a:pos x="23" y="20"/>
                </a:cxn>
                <a:cxn ang="0">
                  <a:pos x="20" y="27"/>
                </a:cxn>
                <a:cxn ang="0">
                  <a:pos x="15" y="32"/>
                </a:cxn>
                <a:cxn ang="0">
                  <a:pos x="10" y="35"/>
                </a:cxn>
                <a:cxn ang="0">
                  <a:pos x="2" y="38"/>
                </a:cxn>
                <a:cxn ang="0">
                  <a:pos x="2" y="38"/>
                </a:cxn>
                <a:cxn ang="0">
                  <a:pos x="0" y="33"/>
                </a:cxn>
                <a:cxn ang="0">
                  <a:pos x="0" y="29"/>
                </a:cxn>
                <a:cxn ang="0">
                  <a:pos x="2" y="24"/>
                </a:cxn>
                <a:cxn ang="0">
                  <a:pos x="5" y="19"/>
                </a:cxn>
                <a:cxn ang="0">
                  <a:pos x="10" y="10"/>
                </a:cxn>
                <a:cxn ang="0">
                  <a:pos x="13" y="4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24" h="38">
                  <a:moveTo>
                    <a:pt x="15" y="0"/>
                  </a:moveTo>
                  <a:lnTo>
                    <a:pt x="15" y="0"/>
                  </a:lnTo>
                  <a:lnTo>
                    <a:pt x="17" y="1"/>
                  </a:lnTo>
                  <a:lnTo>
                    <a:pt x="21" y="3"/>
                  </a:lnTo>
                  <a:lnTo>
                    <a:pt x="23" y="9"/>
                  </a:lnTo>
                  <a:lnTo>
                    <a:pt x="24" y="15"/>
                  </a:lnTo>
                  <a:lnTo>
                    <a:pt x="23" y="20"/>
                  </a:lnTo>
                  <a:lnTo>
                    <a:pt x="20" y="27"/>
                  </a:lnTo>
                  <a:lnTo>
                    <a:pt x="15" y="32"/>
                  </a:lnTo>
                  <a:lnTo>
                    <a:pt x="10" y="35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2" y="24"/>
                  </a:lnTo>
                  <a:lnTo>
                    <a:pt x="5" y="19"/>
                  </a:lnTo>
                  <a:lnTo>
                    <a:pt x="10" y="10"/>
                  </a:lnTo>
                  <a:lnTo>
                    <a:pt x="13" y="4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69"/>
            <p:cNvSpPr/>
            <p:nvPr/>
          </p:nvSpPr>
          <p:spPr bwMode="auto">
            <a:xfrm>
              <a:off x="4676776" y="384175"/>
              <a:ext cx="9525" cy="20638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1" y="0"/>
                </a:cxn>
                <a:cxn ang="0">
                  <a:pos x="16" y="4"/>
                </a:cxn>
                <a:cxn ang="0">
                  <a:pos x="18" y="10"/>
                </a:cxn>
                <a:cxn ang="0">
                  <a:pos x="19" y="15"/>
                </a:cxn>
                <a:cxn ang="0">
                  <a:pos x="19" y="21"/>
                </a:cxn>
                <a:cxn ang="0">
                  <a:pos x="17" y="27"/>
                </a:cxn>
                <a:cxn ang="0">
                  <a:pos x="13" y="32"/>
                </a:cxn>
                <a:cxn ang="0">
                  <a:pos x="8" y="36"/>
                </a:cxn>
                <a:cxn ang="0">
                  <a:pos x="1" y="39"/>
                </a:cxn>
                <a:cxn ang="0">
                  <a:pos x="1" y="39"/>
                </a:cxn>
                <a:cxn ang="0">
                  <a:pos x="0" y="34"/>
                </a:cxn>
                <a:cxn ang="0">
                  <a:pos x="0" y="30"/>
                </a:cxn>
                <a:cxn ang="0">
                  <a:pos x="1" y="25"/>
                </a:cxn>
                <a:cxn ang="0">
                  <a:pos x="3" y="19"/>
                </a:cxn>
                <a:cxn ang="0">
                  <a:pos x="7" y="10"/>
                </a:cxn>
                <a:cxn ang="0">
                  <a:pos x="11" y="0"/>
                </a:cxn>
                <a:cxn ang="0">
                  <a:pos x="11" y="0"/>
                </a:cxn>
              </a:cxnLst>
              <a:rect l="0" t="0" r="r" b="b"/>
              <a:pathLst>
                <a:path w="19" h="39">
                  <a:moveTo>
                    <a:pt x="11" y="0"/>
                  </a:moveTo>
                  <a:lnTo>
                    <a:pt x="11" y="0"/>
                  </a:lnTo>
                  <a:lnTo>
                    <a:pt x="16" y="4"/>
                  </a:lnTo>
                  <a:lnTo>
                    <a:pt x="18" y="10"/>
                  </a:lnTo>
                  <a:lnTo>
                    <a:pt x="19" y="15"/>
                  </a:lnTo>
                  <a:lnTo>
                    <a:pt x="19" y="21"/>
                  </a:lnTo>
                  <a:lnTo>
                    <a:pt x="17" y="27"/>
                  </a:lnTo>
                  <a:lnTo>
                    <a:pt x="13" y="32"/>
                  </a:lnTo>
                  <a:lnTo>
                    <a:pt x="8" y="36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1" y="25"/>
                  </a:lnTo>
                  <a:lnTo>
                    <a:pt x="3" y="19"/>
                  </a:lnTo>
                  <a:lnTo>
                    <a:pt x="7" y="10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70"/>
            <p:cNvSpPr/>
            <p:nvPr/>
          </p:nvSpPr>
          <p:spPr bwMode="auto">
            <a:xfrm>
              <a:off x="4918076" y="387350"/>
              <a:ext cx="28575" cy="15875"/>
            </a:xfrm>
            <a:custGeom>
              <a:avLst/>
              <a:gdLst/>
              <a:ahLst/>
              <a:cxnLst>
                <a:cxn ang="0">
                  <a:pos x="54" y="31"/>
                </a:cxn>
                <a:cxn ang="0">
                  <a:pos x="54" y="31"/>
                </a:cxn>
                <a:cxn ang="0">
                  <a:pos x="51" y="31"/>
                </a:cxn>
                <a:cxn ang="0">
                  <a:pos x="48" y="31"/>
                </a:cxn>
                <a:cxn ang="0">
                  <a:pos x="40" y="29"/>
                </a:cxn>
                <a:cxn ang="0">
                  <a:pos x="34" y="26"/>
                </a:cxn>
                <a:cxn ang="0">
                  <a:pos x="26" y="22"/>
                </a:cxn>
                <a:cxn ang="0">
                  <a:pos x="12" y="10"/>
                </a:cxn>
                <a:cxn ang="0">
                  <a:pos x="6" y="5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7" y="1"/>
                </a:cxn>
                <a:cxn ang="0">
                  <a:pos x="16" y="4"/>
                </a:cxn>
                <a:cxn ang="0">
                  <a:pos x="23" y="6"/>
                </a:cxn>
                <a:cxn ang="0">
                  <a:pos x="32" y="9"/>
                </a:cxn>
                <a:cxn ang="0">
                  <a:pos x="39" y="13"/>
                </a:cxn>
                <a:cxn ang="0">
                  <a:pos x="46" y="19"/>
                </a:cxn>
                <a:cxn ang="0">
                  <a:pos x="51" y="24"/>
                </a:cxn>
                <a:cxn ang="0">
                  <a:pos x="54" y="31"/>
                </a:cxn>
                <a:cxn ang="0">
                  <a:pos x="54" y="31"/>
                </a:cxn>
              </a:cxnLst>
              <a:rect l="0" t="0" r="r" b="b"/>
              <a:pathLst>
                <a:path w="54" h="31">
                  <a:moveTo>
                    <a:pt x="54" y="31"/>
                  </a:moveTo>
                  <a:lnTo>
                    <a:pt x="54" y="31"/>
                  </a:lnTo>
                  <a:lnTo>
                    <a:pt x="51" y="31"/>
                  </a:lnTo>
                  <a:lnTo>
                    <a:pt x="48" y="31"/>
                  </a:lnTo>
                  <a:lnTo>
                    <a:pt x="40" y="29"/>
                  </a:lnTo>
                  <a:lnTo>
                    <a:pt x="34" y="26"/>
                  </a:lnTo>
                  <a:lnTo>
                    <a:pt x="26" y="22"/>
                  </a:lnTo>
                  <a:lnTo>
                    <a:pt x="12" y="10"/>
                  </a:lnTo>
                  <a:lnTo>
                    <a:pt x="6" y="5"/>
                  </a:lnTo>
                  <a:lnTo>
                    <a:pt x="0" y="0"/>
                  </a:lnTo>
                  <a:lnTo>
                    <a:pt x="0" y="0"/>
                  </a:lnTo>
                  <a:lnTo>
                    <a:pt x="7" y="1"/>
                  </a:lnTo>
                  <a:lnTo>
                    <a:pt x="16" y="4"/>
                  </a:lnTo>
                  <a:lnTo>
                    <a:pt x="23" y="6"/>
                  </a:lnTo>
                  <a:lnTo>
                    <a:pt x="32" y="9"/>
                  </a:lnTo>
                  <a:lnTo>
                    <a:pt x="39" y="13"/>
                  </a:lnTo>
                  <a:lnTo>
                    <a:pt x="46" y="19"/>
                  </a:lnTo>
                  <a:lnTo>
                    <a:pt x="51" y="24"/>
                  </a:lnTo>
                  <a:lnTo>
                    <a:pt x="54" y="31"/>
                  </a:lnTo>
                  <a:lnTo>
                    <a:pt x="54" y="3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71"/>
            <p:cNvSpPr/>
            <p:nvPr/>
          </p:nvSpPr>
          <p:spPr bwMode="auto">
            <a:xfrm>
              <a:off x="4689476" y="393700"/>
              <a:ext cx="14288" cy="22225"/>
            </a:xfrm>
            <a:custGeom>
              <a:avLst/>
              <a:gdLst/>
              <a:ahLst/>
              <a:cxnLst>
                <a:cxn ang="0">
                  <a:pos x="29" y="1"/>
                </a:cxn>
                <a:cxn ang="0">
                  <a:pos x="29" y="1"/>
                </a:cxn>
                <a:cxn ang="0">
                  <a:pos x="26" y="14"/>
                </a:cxn>
                <a:cxn ang="0">
                  <a:pos x="22" y="25"/>
                </a:cxn>
                <a:cxn ang="0">
                  <a:pos x="16" y="33"/>
                </a:cxn>
                <a:cxn ang="0">
                  <a:pos x="9" y="41"/>
                </a:cxn>
                <a:cxn ang="0">
                  <a:pos x="9" y="41"/>
                </a:cxn>
                <a:cxn ang="0">
                  <a:pos x="0" y="38"/>
                </a:cxn>
                <a:cxn ang="0">
                  <a:pos x="0" y="38"/>
                </a:cxn>
                <a:cxn ang="0">
                  <a:pos x="5" y="25"/>
                </a:cxn>
                <a:cxn ang="0">
                  <a:pos x="11" y="13"/>
                </a:cxn>
                <a:cxn ang="0">
                  <a:pos x="14" y="8"/>
                </a:cxn>
                <a:cxn ang="0">
                  <a:pos x="17" y="3"/>
                </a:cxn>
                <a:cxn ang="0">
                  <a:pos x="23" y="1"/>
                </a:cxn>
                <a:cxn ang="0">
                  <a:pos x="26" y="0"/>
                </a:cxn>
                <a:cxn ang="0">
                  <a:pos x="29" y="1"/>
                </a:cxn>
                <a:cxn ang="0">
                  <a:pos x="29" y="1"/>
                </a:cxn>
              </a:cxnLst>
              <a:rect l="0" t="0" r="r" b="b"/>
              <a:pathLst>
                <a:path w="29" h="41">
                  <a:moveTo>
                    <a:pt x="29" y="1"/>
                  </a:moveTo>
                  <a:lnTo>
                    <a:pt x="29" y="1"/>
                  </a:lnTo>
                  <a:lnTo>
                    <a:pt x="26" y="14"/>
                  </a:lnTo>
                  <a:lnTo>
                    <a:pt x="22" y="25"/>
                  </a:lnTo>
                  <a:lnTo>
                    <a:pt x="16" y="33"/>
                  </a:lnTo>
                  <a:lnTo>
                    <a:pt x="9" y="41"/>
                  </a:lnTo>
                  <a:lnTo>
                    <a:pt x="9" y="41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5" y="25"/>
                  </a:lnTo>
                  <a:lnTo>
                    <a:pt x="11" y="13"/>
                  </a:lnTo>
                  <a:lnTo>
                    <a:pt x="14" y="8"/>
                  </a:lnTo>
                  <a:lnTo>
                    <a:pt x="17" y="3"/>
                  </a:lnTo>
                  <a:lnTo>
                    <a:pt x="23" y="1"/>
                  </a:lnTo>
                  <a:lnTo>
                    <a:pt x="26" y="0"/>
                  </a:lnTo>
                  <a:lnTo>
                    <a:pt x="29" y="1"/>
                  </a:lnTo>
                  <a:lnTo>
                    <a:pt x="29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72"/>
            <p:cNvSpPr/>
            <p:nvPr/>
          </p:nvSpPr>
          <p:spPr bwMode="auto">
            <a:xfrm>
              <a:off x="4705351" y="400050"/>
              <a:ext cx="17463" cy="22225"/>
            </a:xfrm>
            <a:custGeom>
              <a:avLst/>
              <a:gdLst/>
              <a:ahLst/>
              <a:cxnLst>
                <a:cxn ang="0">
                  <a:pos x="31" y="1"/>
                </a:cxn>
                <a:cxn ang="0">
                  <a:pos x="31" y="1"/>
                </a:cxn>
                <a:cxn ang="0">
                  <a:pos x="28" y="7"/>
                </a:cxn>
                <a:cxn ang="0">
                  <a:pos x="26" y="15"/>
                </a:cxn>
                <a:cxn ang="0">
                  <a:pos x="21" y="30"/>
                </a:cxn>
                <a:cxn ang="0">
                  <a:pos x="17" y="36"/>
                </a:cxn>
                <a:cxn ang="0">
                  <a:pos x="15" y="40"/>
                </a:cxn>
                <a:cxn ang="0">
                  <a:pos x="13" y="41"/>
                </a:cxn>
                <a:cxn ang="0">
                  <a:pos x="11" y="42"/>
                </a:cxn>
                <a:cxn ang="0">
                  <a:pos x="8" y="42"/>
                </a:cxn>
                <a:cxn ang="0">
                  <a:pos x="5" y="42"/>
                </a:cxn>
                <a:cxn ang="0">
                  <a:pos x="0" y="40"/>
                </a:cxn>
                <a:cxn ang="0">
                  <a:pos x="0" y="40"/>
                </a:cxn>
                <a:cxn ang="0">
                  <a:pos x="3" y="34"/>
                </a:cxn>
                <a:cxn ang="0">
                  <a:pos x="7" y="28"/>
                </a:cxn>
                <a:cxn ang="0">
                  <a:pos x="11" y="14"/>
                </a:cxn>
                <a:cxn ang="0">
                  <a:pos x="14" y="7"/>
                </a:cxn>
                <a:cxn ang="0">
                  <a:pos x="18" y="3"/>
                </a:cxn>
                <a:cxn ang="0">
                  <a:pos x="21" y="1"/>
                </a:cxn>
                <a:cxn ang="0">
                  <a:pos x="24" y="0"/>
                </a:cxn>
                <a:cxn ang="0">
                  <a:pos x="27" y="0"/>
                </a:cxn>
                <a:cxn ang="0">
                  <a:pos x="31" y="1"/>
                </a:cxn>
                <a:cxn ang="0">
                  <a:pos x="31" y="1"/>
                </a:cxn>
              </a:cxnLst>
              <a:rect l="0" t="0" r="r" b="b"/>
              <a:pathLst>
                <a:path w="31" h="42">
                  <a:moveTo>
                    <a:pt x="31" y="1"/>
                  </a:moveTo>
                  <a:lnTo>
                    <a:pt x="31" y="1"/>
                  </a:lnTo>
                  <a:lnTo>
                    <a:pt x="28" y="7"/>
                  </a:lnTo>
                  <a:lnTo>
                    <a:pt x="26" y="15"/>
                  </a:lnTo>
                  <a:lnTo>
                    <a:pt x="21" y="30"/>
                  </a:lnTo>
                  <a:lnTo>
                    <a:pt x="17" y="36"/>
                  </a:lnTo>
                  <a:lnTo>
                    <a:pt x="15" y="40"/>
                  </a:lnTo>
                  <a:lnTo>
                    <a:pt x="13" y="41"/>
                  </a:lnTo>
                  <a:lnTo>
                    <a:pt x="11" y="42"/>
                  </a:lnTo>
                  <a:lnTo>
                    <a:pt x="8" y="42"/>
                  </a:lnTo>
                  <a:lnTo>
                    <a:pt x="5" y="42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3" y="34"/>
                  </a:lnTo>
                  <a:lnTo>
                    <a:pt x="7" y="28"/>
                  </a:lnTo>
                  <a:lnTo>
                    <a:pt x="11" y="14"/>
                  </a:lnTo>
                  <a:lnTo>
                    <a:pt x="14" y="7"/>
                  </a:lnTo>
                  <a:lnTo>
                    <a:pt x="18" y="3"/>
                  </a:lnTo>
                  <a:lnTo>
                    <a:pt x="21" y="1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31" y="1"/>
                  </a:lnTo>
                  <a:lnTo>
                    <a:pt x="31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73"/>
            <p:cNvSpPr/>
            <p:nvPr/>
          </p:nvSpPr>
          <p:spPr bwMode="auto">
            <a:xfrm>
              <a:off x="4752976" y="425450"/>
              <a:ext cx="14288" cy="22225"/>
            </a:xfrm>
            <a:custGeom>
              <a:avLst/>
              <a:gdLst/>
              <a:ahLst/>
              <a:cxnLst>
                <a:cxn ang="0">
                  <a:pos x="27" y="3"/>
                </a:cxn>
                <a:cxn ang="0">
                  <a:pos x="27" y="3"/>
                </a:cxn>
                <a:cxn ang="0">
                  <a:pos x="24" y="9"/>
                </a:cxn>
                <a:cxn ang="0">
                  <a:pos x="20" y="15"/>
                </a:cxn>
                <a:cxn ang="0">
                  <a:pos x="17" y="28"/>
                </a:cxn>
                <a:cxn ang="0">
                  <a:pos x="14" y="34"/>
                </a:cxn>
                <a:cxn ang="0">
                  <a:pos x="11" y="40"/>
                </a:cxn>
                <a:cxn ang="0">
                  <a:pos x="9" y="41"/>
                </a:cxn>
                <a:cxn ang="0">
                  <a:pos x="7" y="42"/>
                </a:cxn>
                <a:cxn ang="0">
                  <a:pos x="3" y="42"/>
                </a:cxn>
                <a:cxn ang="0">
                  <a:pos x="0" y="42"/>
                </a:cxn>
                <a:cxn ang="0">
                  <a:pos x="0" y="42"/>
                </a:cxn>
                <a:cxn ang="0">
                  <a:pos x="3" y="32"/>
                </a:cxn>
                <a:cxn ang="0">
                  <a:pos x="5" y="22"/>
                </a:cxn>
                <a:cxn ang="0">
                  <a:pos x="8" y="11"/>
                </a:cxn>
                <a:cxn ang="0">
                  <a:pos x="11" y="1"/>
                </a:cxn>
                <a:cxn ang="0">
                  <a:pos x="11" y="1"/>
                </a:cxn>
                <a:cxn ang="0">
                  <a:pos x="15" y="0"/>
                </a:cxn>
                <a:cxn ang="0">
                  <a:pos x="19" y="0"/>
                </a:cxn>
                <a:cxn ang="0">
                  <a:pos x="23" y="1"/>
                </a:cxn>
                <a:cxn ang="0">
                  <a:pos x="27" y="3"/>
                </a:cxn>
                <a:cxn ang="0">
                  <a:pos x="27" y="3"/>
                </a:cxn>
              </a:cxnLst>
              <a:rect l="0" t="0" r="r" b="b"/>
              <a:pathLst>
                <a:path w="27" h="42">
                  <a:moveTo>
                    <a:pt x="27" y="3"/>
                  </a:moveTo>
                  <a:lnTo>
                    <a:pt x="27" y="3"/>
                  </a:lnTo>
                  <a:lnTo>
                    <a:pt x="24" y="9"/>
                  </a:lnTo>
                  <a:lnTo>
                    <a:pt x="20" y="15"/>
                  </a:lnTo>
                  <a:lnTo>
                    <a:pt x="17" y="28"/>
                  </a:lnTo>
                  <a:lnTo>
                    <a:pt x="14" y="34"/>
                  </a:lnTo>
                  <a:lnTo>
                    <a:pt x="11" y="40"/>
                  </a:lnTo>
                  <a:lnTo>
                    <a:pt x="9" y="41"/>
                  </a:lnTo>
                  <a:lnTo>
                    <a:pt x="7" y="42"/>
                  </a:lnTo>
                  <a:lnTo>
                    <a:pt x="3" y="4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3" y="32"/>
                  </a:lnTo>
                  <a:lnTo>
                    <a:pt x="5" y="22"/>
                  </a:lnTo>
                  <a:lnTo>
                    <a:pt x="8" y="1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3" y="1"/>
                  </a:lnTo>
                  <a:lnTo>
                    <a:pt x="27" y="3"/>
                  </a:lnTo>
                  <a:lnTo>
                    <a:pt x="27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74"/>
            <p:cNvSpPr/>
            <p:nvPr/>
          </p:nvSpPr>
          <p:spPr bwMode="auto">
            <a:xfrm>
              <a:off x="4768851" y="430213"/>
              <a:ext cx="14288" cy="20638"/>
            </a:xfrm>
            <a:custGeom>
              <a:avLst/>
              <a:gdLst/>
              <a:ahLst/>
              <a:cxnLst>
                <a:cxn ang="0">
                  <a:pos x="27" y="2"/>
                </a:cxn>
                <a:cxn ang="0">
                  <a:pos x="27" y="2"/>
                </a:cxn>
                <a:cxn ang="0">
                  <a:pos x="24" y="15"/>
                </a:cxn>
                <a:cxn ang="0">
                  <a:pos x="21" y="21"/>
                </a:cxn>
                <a:cxn ang="0">
                  <a:pos x="18" y="27"/>
                </a:cxn>
                <a:cxn ang="0">
                  <a:pos x="15" y="32"/>
                </a:cxn>
                <a:cxn ang="0">
                  <a:pos x="11" y="35"/>
                </a:cxn>
                <a:cxn ang="0">
                  <a:pos x="6" y="37"/>
                </a:cxn>
                <a:cxn ang="0">
                  <a:pos x="0" y="38"/>
                </a:cxn>
                <a:cxn ang="0">
                  <a:pos x="0" y="38"/>
                </a:cxn>
                <a:cxn ang="0">
                  <a:pos x="2" y="27"/>
                </a:cxn>
                <a:cxn ang="0">
                  <a:pos x="4" y="19"/>
                </a:cxn>
                <a:cxn ang="0">
                  <a:pos x="6" y="13"/>
                </a:cxn>
                <a:cxn ang="0">
                  <a:pos x="10" y="6"/>
                </a:cxn>
                <a:cxn ang="0">
                  <a:pos x="14" y="2"/>
                </a:cxn>
                <a:cxn ang="0">
                  <a:pos x="17" y="1"/>
                </a:cxn>
                <a:cxn ang="0">
                  <a:pos x="19" y="0"/>
                </a:cxn>
                <a:cxn ang="0">
                  <a:pos x="24" y="1"/>
                </a:cxn>
                <a:cxn ang="0">
                  <a:pos x="27" y="2"/>
                </a:cxn>
                <a:cxn ang="0">
                  <a:pos x="27" y="2"/>
                </a:cxn>
              </a:cxnLst>
              <a:rect l="0" t="0" r="r" b="b"/>
              <a:pathLst>
                <a:path w="27" h="38">
                  <a:moveTo>
                    <a:pt x="27" y="2"/>
                  </a:moveTo>
                  <a:lnTo>
                    <a:pt x="27" y="2"/>
                  </a:lnTo>
                  <a:lnTo>
                    <a:pt x="24" y="15"/>
                  </a:lnTo>
                  <a:lnTo>
                    <a:pt x="21" y="21"/>
                  </a:lnTo>
                  <a:lnTo>
                    <a:pt x="18" y="27"/>
                  </a:lnTo>
                  <a:lnTo>
                    <a:pt x="15" y="32"/>
                  </a:lnTo>
                  <a:lnTo>
                    <a:pt x="11" y="35"/>
                  </a:lnTo>
                  <a:lnTo>
                    <a:pt x="6" y="37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27"/>
                  </a:lnTo>
                  <a:lnTo>
                    <a:pt x="4" y="19"/>
                  </a:lnTo>
                  <a:lnTo>
                    <a:pt x="6" y="13"/>
                  </a:lnTo>
                  <a:lnTo>
                    <a:pt x="10" y="6"/>
                  </a:lnTo>
                  <a:lnTo>
                    <a:pt x="14" y="2"/>
                  </a:lnTo>
                  <a:lnTo>
                    <a:pt x="17" y="1"/>
                  </a:lnTo>
                  <a:lnTo>
                    <a:pt x="19" y="0"/>
                  </a:lnTo>
                  <a:lnTo>
                    <a:pt x="24" y="1"/>
                  </a:lnTo>
                  <a:lnTo>
                    <a:pt x="27" y="2"/>
                  </a:lnTo>
                  <a:lnTo>
                    <a:pt x="27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75"/>
            <p:cNvSpPr/>
            <p:nvPr/>
          </p:nvSpPr>
          <p:spPr bwMode="auto">
            <a:xfrm>
              <a:off x="4786313" y="438150"/>
              <a:ext cx="11113" cy="22225"/>
            </a:xfrm>
            <a:custGeom>
              <a:avLst/>
              <a:gdLst/>
              <a:ahLst/>
              <a:cxnLst>
                <a:cxn ang="0">
                  <a:pos x="23" y="2"/>
                </a:cxn>
                <a:cxn ang="0">
                  <a:pos x="23" y="2"/>
                </a:cxn>
                <a:cxn ang="0">
                  <a:pos x="21" y="15"/>
                </a:cxn>
                <a:cxn ang="0">
                  <a:pos x="16" y="26"/>
                </a:cxn>
                <a:cxn ang="0">
                  <a:pos x="13" y="32"/>
                </a:cxn>
                <a:cxn ang="0">
                  <a:pos x="10" y="36"/>
                </a:cxn>
                <a:cxn ang="0">
                  <a:pos x="6" y="39"/>
                </a:cxn>
                <a:cxn ang="0">
                  <a:pos x="1" y="42"/>
                </a:cxn>
                <a:cxn ang="0">
                  <a:pos x="1" y="42"/>
                </a:cxn>
                <a:cxn ang="0">
                  <a:pos x="0" y="36"/>
                </a:cxn>
                <a:cxn ang="0">
                  <a:pos x="1" y="29"/>
                </a:cxn>
                <a:cxn ang="0">
                  <a:pos x="2" y="20"/>
                </a:cxn>
                <a:cxn ang="0">
                  <a:pos x="4" y="13"/>
                </a:cxn>
                <a:cxn ang="0">
                  <a:pos x="8" y="5"/>
                </a:cxn>
                <a:cxn ang="0">
                  <a:pos x="12" y="1"/>
                </a:cxn>
                <a:cxn ang="0">
                  <a:pos x="14" y="0"/>
                </a:cxn>
                <a:cxn ang="0">
                  <a:pos x="17" y="0"/>
                </a:cxn>
                <a:cxn ang="0">
                  <a:pos x="19" y="0"/>
                </a:cxn>
                <a:cxn ang="0">
                  <a:pos x="23" y="2"/>
                </a:cxn>
                <a:cxn ang="0">
                  <a:pos x="23" y="2"/>
                </a:cxn>
              </a:cxnLst>
              <a:rect l="0" t="0" r="r" b="b"/>
              <a:pathLst>
                <a:path w="23" h="42">
                  <a:moveTo>
                    <a:pt x="23" y="2"/>
                  </a:moveTo>
                  <a:lnTo>
                    <a:pt x="23" y="2"/>
                  </a:lnTo>
                  <a:lnTo>
                    <a:pt x="21" y="15"/>
                  </a:lnTo>
                  <a:lnTo>
                    <a:pt x="16" y="26"/>
                  </a:lnTo>
                  <a:lnTo>
                    <a:pt x="13" y="32"/>
                  </a:lnTo>
                  <a:lnTo>
                    <a:pt x="10" y="36"/>
                  </a:lnTo>
                  <a:lnTo>
                    <a:pt x="6" y="39"/>
                  </a:lnTo>
                  <a:lnTo>
                    <a:pt x="1" y="42"/>
                  </a:lnTo>
                  <a:lnTo>
                    <a:pt x="1" y="42"/>
                  </a:lnTo>
                  <a:lnTo>
                    <a:pt x="0" y="36"/>
                  </a:lnTo>
                  <a:lnTo>
                    <a:pt x="1" y="29"/>
                  </a:lnTo>
                  <a:lnTo>
                    <a:pt x="2" y="20"/>
                  </a:lnTo>
                  <a:lnTo>
                    <a:pt x="4" y="13"/>
                  </a:lnTo>
                  <a:lnTo>
                    <a:pt x="8" y="5"/>
                  </a:lnTo>
                  <a:lnTo>
                    <a:pt x="12" y="1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23" y="2"/>
                  </a:lnTo>
                  <a:lnTo>
                    <a:pt x="23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76"/>
            <p:cNvSpPr/>
            <p:nvPr/>
          </p:nvSpPr>
          <p:spPr bwMode="auto">
            <a:xfrm>
              <a:off x="4803776" y="449263"/>
              <a:ext cx="14288" cy="20638"/>
            </a:xfrm>
            <a:custGeom>
              <a:avLst/>
              <a:gdLst/>
              <a:ahLst/>
              <a:cxnLst>
                <a:cxn ang="0">
                  <a:pos x="28" y="2"/>
                </a:cxn>
                <a:cxn ang="0">
                  <a:pos x="28" y="2"/>
                </a:cxn>
                <a:cxn ang="0">
                  <a:pos x="24" y="15"/>
                </a:cxn>
                <a:cxn ang="0">
                  <a:pos x="23" y="20"/>
                </a:cxn>
                <a:cxn ang="0">
                  <a:pos x="20" y="27"/>
                </a:cxn>
                <a:cxn ang="0">
                  <a:pos x="16" y="32"/>
                </a:cxn>
                <a:cxn ang="0">
                  <a:pos x="13" y="36"/>
                </a:cxn>
                <a:cxn ang="0">
                  <a:pos x="7" y="39"/>
                </a:cxn>
                <a:cxn ang="0">
                  <a:pos x="0" y="41"/>
                </a:cxn>
                <a:cxn ang="0">
                  <a:pos x="0" y="41"/>
                </a:cxn>
                <a:cxn ang="0">
                  <a:pos x="5" y="27"/>
                </a:cxn>
                <a:cxn ang="0">
                  <a:pos x="7" y="18"/>
                </a:cxn>
                <a:cxn ang="0">
                  <a:pos x="9" y="12"/>
                </a:cxn>
                <a:cxn ang="0">
                  <a:pos x="12" y="5"/>
                </a:cxn>
                <a:cxn ang="0">
                  <a:pos x="16" y="1"/>
                </a:cxn>
                <a:cxn ang="0">
                  <a:pos x="19" y="0"/>
                </a:cxn>
                <a:cxn ang="0">
                  <a:pos x="22" y="0"/>
                </a:cxn>
                <a:cxn ang="0">
                  <a:pos x="25" y="0"/>
                </a:cxn>
                <a:cxn ang="0">
                  <a:pos x="28" y="2"/>
                </a:cxn>
                <a:cxn ang="0">
                  <a:pos x="28" y="2"/>
                </a:cxn>
              </a:cxnLst>
              <a:rect l="0" t="0" r="r" b="b"/>
              <a:pathLst>
                <a:path w="28" h="41">
                  <a:moveTo>
                    <a:pt x="28" y="2"/>
                  </a:moveTo>
                  <a:lnTo>
                    <a:pt x="28" y="2"/>
                  </a:lnTo>
                  <a:lnTo>
                    <a:pt x="24" y="15"/>
                  </a:lnTo>
                  <a:lnTo>
                    <a:pt x="23" y="20"/>
                  </a:lnTo>
                  <a:lnTo>
                    <a:pt x="20" y="27"/>
                  </a:lnTo>
                  <a:lnTo>
                    <a:pt x="16" y="32"/>
                  </a:lnTo>
                  <a:lnTo>
                    <a:pt x="13" y="36"/>
                  </a:lnTo>
                  <a:lnTo>
                    <a:pt x="7" y="39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5" y="27"/>
                  </a:lnTo>
                  <a:lnTo>
                    <a:pt x="7" y="18"/>
                  </a:lnTo>
                  <a:lnTo>
                    <a:pt x="9" y="12"/>
                  </a:lnTo>
                  <a:lnTo>
                    <a:pt x="12" y="5"/>
                  </a:lnTo>
                  <a:lnTo>
                    <a:pt x="16" y="1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77"/>
            <p:cNvSpPr/>
            <p:nvPr/>
          </p:nvSpPr>
          <p:spPr bwMode="auto">
            <a:xfrm>
              <a:off x="4906963" y="466725"/>
              <a:ext cx="26988" cy="57150"/>
            </a:xfrm>
            <a:custGeom>
              <a:avLst/>
              <a:gdLst/>
              <a:ahLst/>
              <a:cxnLst>
                <a:cxn ang="0">
                  <a:pos x="52" y="2"/>
                </a:cxn>
                <a:cxn ang="0">
                  <a:pos x="52" y="2"/>
                </a:cxn>
                <a:cxn ang="0">
                  <a:pos x="52" y="12"/>
                </a:cxn>
                <a:cxn ang="0">
                  <a:pos x="49" y="22"/>
                </a:cxn>
                <a:cxn ang="0">
                  <a:pos x="45" y="31"/>
                </a:cxn>
                <a:cxn ang="0">
                  <a:pos x="40" y="41"/>
                </a:cxn>
                <a:cxn ang="0">
                  <a:pos x="36" y="50"/>
                </a:cxn>
                <a:cxn ang="0">
                  <a:pos x="31" y="59"/>
                </a:cxn>
                <a:cxn ang="0">
                  <a:pos x="29" y="69"/>
                </a:cxn>
                <a:cxn ang="0">
                  <a:pos x="28" y="78"/>
                </a:cxn>
                <a:cxn ang="0">
                  <a:pos x="28" y="78"/>
                </a:cxn>
                <a:cxn ang="0">
                  <a:pos x="24" y="82"/>
                </a:cxn>
                <a:cxn ang="0">
                  <a:pos x="21" y="86"/>
                </a:cxn>
                <a:cxn ang="0">
                  <a:pos x="16" y="96"/>
                </a:cxn>
                <a:cxn ang="0">
                  <a:pos x="14" y="100"/>
                </a:cxn>
                <a:cxn ang="0">
                  <a:pos x="11" y="104"/>
                </a:cxn>
                <a:cxn ang="0">
                  <a:pos x="7" y="106"/>
                </a:cxn>
                <a:cxn ang="0">
                  <a:pos x="0" y="107"/>
                </a:cxn>
                <a:cxn ang="0">
                  <a:pos x="0" y="107"/>
                </a:cxn>
                <a:cxn ang="0">
                  <a:pos x="22" y="52"/>
                </a:cxn>
                <a:cxn ang="0">
                  <a:pos x="32" y="25"/>
                </a:cxn>
                <a:cxn ang="0">
                  <a:pos x="39" y="12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9" y="0"/>
                </a:cxn>
                <a:cxn ang="0">
                  <a:pos x="50" y="1"/>
                </a:cxn>
                <a:cxn ang="0">
                  <a:pos x="51" y="1"/>
                </a:cxn>
                <a:cxn ang="0">
                  <a:pos x="52" y="2"/>
                </a:cxn>
                <a:cxn ang="0">
                  <a:pos x="52" y="2"/>
                </a:cxn>
              </a:cxnLst>
              <a:rect l="0" t="0" r="r" b="b"/>
              <a:pathLst>
                <a:path w="52" h="107">
                  <a:moveTo>
                    <a:pt x="52" y="2"/>
                  </a:moveTo>
                  <a:lnTo>
                    <a:pt x="52" y="2"/>
                  </a:lnTo>
                  <a:lnTo>
                    <a:pt x="52" y="12"/>
                  </a:lnTo>
                  <a:lnTo>
                    <a:pt x="49" y="22"/>
                  </a:lnTo>
                  <a:lnTo>
                    <a:pt x="45" y="31"/>
                  </a:lnTo>
                  <a:lnTo>
                    <a:pt x="40" y="41"/>
                  </a:lnTo>
                  <a:lnTo>
                    <a:pt x="36" y="50"/>
                  </a:lnTo>
                  <a:lnTo>
                    <a:pt x="31" y="59"/>
                  </a:lnTo>
                  <a:lnTo>
                    <a:pt x="29" y="69"/>
                  </a:lnTo>
                  <a:lnTo>
                    <a:pt x="28" y="78"/>
                  </a:lnTo>
                  <a:lnTo>
                    <a:pt x="28" y="78"/>
                  </a:lnTo>
                  <a:lnTo>
                    <a:pt x="24" y="82"/>
                  </a:lnTo>
                  <a:lnTo>
                    <a:pt x="21" y="86"/>
                  </a:lnTo>
                  <a:lnTo>
                    <a:pt x="16" y="96"/>
                  </a:lnTo>
                  <a:lnTo>
                    <a:pt x="14" y="100"/>
                  </a:lnTo>
                  <a:lnTo>
                    <a:pt x="11" y="104"/>
                  </a:lnTo>
                  <a:lnTo>
                    <a:pt x="7" y="106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22" y="52"/>
                  </a:lnTo>
                  <a:lnTo>
                    <a:pt x="32" y="25"/>
                  </a:lnTo>
                  <a:lnTo>
                    <a:pt x="39" y="12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9" y="0"/>
                  </a:lnTo>
                  <a:lnTo>
                    <a:pt x="50" y="1"/>
                  </a:lnTo>
                  <a:lnTo>
                    <a:pt x="51" y="1"/>
                  </a:lnTo>
                  <a:lnTo>
                    <a:pt x="52" y="2"/>
                  </a:lnTo>
                  <a:lnTo>
                    <a:pt x="52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78"/>
            <p:cNvSpPr/>
            <p:nvPr/>
          </p:nvSpPr>
          <p:spPr bwMode="auto">
            <a:xfrm>
              <a:off x="4851401" y="471488"/>
              <a:ext cx="14288" cy="19050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26" y="0"/>
                </a:cxn>
                <a:cxn ang="0">
                  <a:pos x="23" y="12"/>
                </a:cxn>
                <a:cxn ang="0">
                  <a:pos x="21" y="17"/>
                </a:cxn>
                <a:cxn ang="0">
                  <a:pos x="18" y="22"/>
                </a:cxn>
                <a:cxn ang="0">
                  <a:pos x="14" y="27"/>
                </a:cxn>
                <a:cxn ang="0">
                  <a:pos x="10" y="30"/>
                </a:cxn>
                <a:cxn ang="0">
                  <a:pos x="6" y="33"/>
                </a:cxn>
                <a:cxn ang="0">
                  <a:pos x="0" y="34"/>
                </a:cxn>
                <a:cxn ang="0">
                  <a:pos x="0" y="34"/>
                </a:cxn>
                <a:cxn ang="0">
                  <a:pos x="0" y="30"/>
                </a:cxn>
                <a:cxn ang="0">
                  <a:pos x="0" y="25"/>
                </a:cxn>
                <a:cxn ang="0">
                  <a:pos x="3" y="18"/>
                </a:cxn>
                <a:cxn ang="0">
                  <a:pos x="6" y="12"/>
                </a:cxn>
                <a:cxn ang="0">
                  <a:pos x="9" y="6"/>
                </a:cxn>
                <a:cxn ang="0">
                  <a:pos x="14" y="2"/>
                </a:cxn>
                <a:cxn ang="0">
                  <a:pos x="20" y="0"/>
                </a:cxn>
                <a:cxn ang="0">
                  <a:pos x="23" y="0"/>
                </a:cxn>
                <a:cxn ang="0">
                  <a:pos x="26" y="0"/>
                </a:cxn>
                <a:cxn ang="0">
                  <a:pos x="26" y="0"/>
                </a:cxn>
              </a:cxnLst>
              <a:rect l="0" t="0" r="r" b="b"/>
              <a:pathLst>
                <a:path w="26" h="34">
                  <a:moveTo>
                    <a:pt x="26" y="0"/>
                  </a:moveTo>
                  <a:lnTo>
                    <a:pt x="26" y="0"/>
                  </a:lnTo>
                  <a:lnTo>
                    <a:pt x="23" y="12"/>
                  </a:lnTo>
                  <a:lnTo>
                    <a:pt x="21" y="17"/>
                  </a:lnTo>
                  <a:lnTo>
                    <a:pt x="18" y="22"/>
                  </a:lnTo>
                  <a:lnTo>
                    <a:pt x="14" y="27"/>
                  </a:lnTo>
                  <a:lnTo>
                    <a:pt x="10" y="30"/>
                  </a:lnTo>
                  <a:lnTo>
                    <a:pt x="6" y="33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3" y="18"/>
                  </a:lnTo>
                  <a:lnTo>
                    <a:pt x="6" y="12"/>
                  </a:lnTo>
                  <a:lnTo>
                    <a:pt x="9" y="6"/>
                  </a:lnTo>
                  <a:lnTo>
                    <a:pt x="14" y="2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79"/>
            <p:cNvSpPr/>
            <p:nvPr/>
          </p:nvSpPr>
          <p:spPr bwMode="auto">
            <a:xfrm>
              <a:off x="4865688" y="482600"/>
              <a:ext cx="12700" cy="15875"/>
            </a:xfrm>
            <a:custGeom>
              <a:avLst/>
              <a:gdLst/>
              <a:ahLst/>
              <a:cxnLst>
                <a:cxn ang="0">
                  <a:pos x="25" y="3"/>
                </a:cxn>
                <a:cxn ang="0">
                  <a:pos x="25" y="3"/>
                </a:cxn>
                <a:cxn ang="0">
                  <a:pos x="23" y="14"/>
                </a:cxn>
                <a:cxn ang="0">
                  <a:pos x="20" y="19"/>
                </a:cxn>
                <a:cxn ang="0">
                  <a:pos x="18" y="23"/>
                </a:cxn>
                <a:cxn ang="0">
                  <a:pos x="15" y="27"/>
                </a:cxn>
                <a:cxn ang="0">
                  <a:pos x="11" y="29"/>
                </a:cxn>
                <a:cxn ang="0">
                  <a:pos x="5" y="31"/>
                </a:cxn>
                <a:cxn ang="0">
                  <a:pos x="0" y="31"/>
                </a:cxn>
                <a:cxn ang="0">
                  <a:pos x="0" y="31"/>
                </a:cxn>
                <a:cxn ang="0">
                  <a:pos x="0" y="26"/>
                </a:cxn>
                <a:cxn ang="0">
                  <a:pos x="0" y="21"/>
                </a:cxn>
                <a:cxn ang="0">
                  <a:pos x="2" y="14"/>
                </a:cxn>
                <a:cxn ang="0">
                  <a:pos x="5" y="9"/>
                </a:cxn>
                <a:cxn ang="0">
                  <a:pos x="10" y="4"/>
                </a:cxn>
                <a:cxn ang="0">
                  <a:pos x="14" y="1"/>
                </a:cxn>
                <a:cxn ang="0">
                  <a:pos x="16" y="0"/>
                </a:cxn>
                <a:cxn ang="0">
                  <a:pos x="19" y="1"/>
                </a:cxn>
                <a:cxn ang="0">
                  <a:pos x="22" y="1"/>
                </a:cxn>
                <a:cxn ang="0">
                  <a:pos x="25" y="3"/>
                </a:cxn>
                <a:cxn ang="0">
                  <a:pos x="25" y="3"/>
                </a:cxn>
              </a:cxnLst>
              <a:rect l="0" t="0" r="r" b="b"/>
              <a:pathLst>
                <a:path w="25" h="31">
                  <a:moveTo>
                    <a:pt x="25" y="3"/>
                  </a:moveTo>
                  <a:lnTo>
                    <a:pt x="25" y="3"/>
                  </a:lnTo>
                  <a:lnTo>
                    <a:pt x="23" y="14"/>
                  </a:lnTo>
                  <a:lnTo>
                    <a:pt x="20" y="19"/>
                  </a:lnTo>
                  <a:lnTo>
                    <a:pt x="18" y="23"/>
                  </a:lnTo>
                  <a:lnTo>
                    <a:pt x="15" y="27"/>
                  </a:lnTo>
                  <a:lnTo>
                    <a:pt x="11" y="29"/>
                  </a:lnTo>
                  <a:lnTo>
                    <a:pt x="5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2" y="14"/>
                  </a:lnTo>
                  <a:lnTo>
                    <a:pt x="5" y="9"/>
                  </a:lnTo>
                  <a:lnTo>
                    <a:pt x="10" y="4"/>
                  </a:lnTo>
                  <a:lnTo>
                    <a:pt x="14" y="1"/>
                  </a:lnTo>
                  <a:lnTo>
                    <a:pt x="16" y="0"/>
                  </a:lnTo>
                  <a:lnTo>
                    <a:pt x="19" y="1"/>
                  </a:lnTo>
                  <a:lnTo>
                    <a:pt x="22" y="1"/>
                  </a:lnTo>
                  <a:lnTo>
                    <a:pt x="25" y="3"/>
                  </a:lnTo>
                  <a:lnTo>
                    <a:pt x="25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80"/>
            <p:cNvSpPr/>
            <p:nvPr/>
          </p:nvSpPr>
          <p:spPr bwMode="auto">
            <a:xfrm>
              <a:off x="4876801" y="487363"/>
              <a:ext cx="14288" cy="17463"/>
            </a:xfrm>
            <a:custGeom>
              <a:avLst/>
              <a:gdLst/>
              <a:ahLst/>
              <a:cxnLst>
                <a:cxn ang="0">
                  <a:pos x="16" y="1"/>
                </a:cxn>
                <a:cxn ang="0">
                  <a:pos x="16" y="1"/>
                </a:cxn>
                <a:cxn ang="0">
                  <a:pos x="19" y="0"/>
                </a:cxn>
                <a:cxn ang="0">
                  <a:pos x="21" y="1"/>
                </a:cxn>
                <a:cxn ang="0">
                  <a:pos x="23" y="2"/>
                </a:cxn>
                <a:cxn ang="0">
                  <a:pos x="25" y="3"/>
                </a:cxn>
                <a:cxn ang="0">
                  <a:pos x="25" y="3"/>
                </a:cxn>
                <a:cxn ang="0">
                  <a:pos x="22" y="14"/>
                </a:cxn>
                <a:cxn ang="0">
                  <a:pos x="19" y="23"/>
                </a:cxn>
                <a:cxn ang="0">
                  <a:pos x="16" y="29"/>
                </a:cxn>
                <a:cxn ang="0">
                  <a:pos x="12" y="32"/>
                </a:cxn>
                <a:cxn ang="0">
                  <a:pos x="7" y="34"/>
                </a:cxn>
                <a:cxn ang="0">
                  <a:pos x="2" y="35"/>
                </a:cxn>
                <a:cxn ang="0">
                  <a:pos x="2" y="35"/>
                </a:cxn>
                <a:cxn ang="0">
                  <a:pos x="0" y="30"/>
                </a:cxn>
                <a:cxn ang="0">
                  <a:pos x="1" y="25"/>
                </a:cxn>
                <a:cxn ang="0">
                  <a:pos x="3" y="21"/>
                </a:cxn>
                <a:cxn ang="0">
                  <a:pos x="5" y="17"/>
                </a:cxn>
                <a:cxn ang="0">
                  <a:pos x="11" y="9"/>
                </a:cxn>
                <a:cxn ang="0">
                  <a:pos x="13" y="5"/>
                </a:cxn>
                <a:cxn ang="0">
                  <a:pos x="16" y="1"/>
                </a:cxn>
                <a:cxn ang="0">
                  <a:pos x="16" y="1"/>
                </a:cxn>
              </a:cxnLst>
              <a:rect l="0" t="0" r="r" b="b"/>
              <a:pathLst>
                <a:path w="25" h="35">
                  <a:moveTo>
                    <a:pt x="16" y="1"/>
                  </a:moveTo>
                  <a:lnTo>
                    <a:pt x="16" y="1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2" y="14"/>
                  </a:lnTo>
                  <a:lnTo>
                    <a:pt x="19" y="23"/>
                  </a:lnTo>
                  <a:lnTo>
                    <a:pt x="16" y="29"/>
                  </a:lnTo>
                  <a:lnTo>
                    <a:pt x="12" y="32"/>
                  </a:lnTo>
                  <a:lnTo>
                    <a:pt x="7" y="34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0" y="30"/>
                  </a:lnTo>
                  <a:lnTo>
                    <a:pt x="1" y="25"/>
                  </a:lnTo>
                  <a:lnTo>
                    <a:pt x="3" y="21"/>
                  </a:lnTo>
                  <a:lnTo>
                    <a:pt x="5" y="17"/>
                  </a:lnTo>
                  <a:lnTo>
                    <a:pt x="11" y="9"/>
                  </a:lnTo>
                  <a:lnTo>
                    <a:pt x="13" y="5"/>
                  </a:lnTo>
                  <a:lnTo>
                    <a:pt x="16" y="1"/>
                  </a:lnTo>
                  <a:lnTo>
                    <a:pt x="16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81"/>
            <p:cNvSpPr/>
            <p:nvPr/>
          </p:nvSpPr>
          <p:spPr bwMode="auto">
            <a:xfrm>
              <a:off x="4891088" y="492125"/>
              <a:ext cx="14288" cy="22225"/>
            </a:xfrm>
            <a:custGeom>
              <a:avLst/>
              <a:gdLst/>
              <a:ahLst/>
              <a:cxnLst>
                <a:cxn ang="0">
                  <a:pos x="28" y="3"/>
                </a:cxn>
                <a:cxn ang="0">
                  <a:pos x="28" y="3"/>
                </a:cxn>
                <a:cxn ang="0">
                  <a:pos x="23" y="13"/>
                </a:cxn>
                <a:cxn ang="0">
                  <a:pos x="16" y="23"/>
                </a:cxn>
                <a:cxn ang="0">
                  <a:pos x="10" y="33"/>
                </a:cxn>
                <a:cxn ang="0">
                  <a:pos x="4" y="41"/>
                </a:cxn>
                <a:cxn ang="0">
                  <a:pos x="4" y="41"/>
                </a:cxn>
                <a:cxn ang="0">
                  <a:pos x="1" y="39"/>
                </a:cxn>
                <a:cxn ang="0">
                  <a:pos x="0" y="37"/>
                </a:cxn>
                <a:cxn ang="0">
                  <a:pos x="0" y="29"/>
                </a:cxn>
                <a:cxn ang="0">
                  <a:pos x="2" y="22"/>
                </a:cxn>
                <a:cxn ang="0">
                  <a:pos x="6" y="14"/>
                </a:cxn>
                <a:cxn ang="0">
                  <a:pos x="10" y="7"/>
                </a:cxn>
                <a:cxn ang="0">
                  <a:pos x="15" y="2"/>
                </a:cxn>
                <a:cxn ang="0">
                  <a:pos x="19" y="0"/>
                </a:cxn>
                <a:cxn ang="0">
                  <a:pos x="22" y="0"/>
                </a:cxn>
                <a:cxn ang="0">
                  <a:pos x="25" y="0"/>
                </a:cxn>
                <a:cxn ang="0">
                  <a:pos x="28" y="3"/>
                </a:cxn>
                <a:cxn ang="0">
                  <a:pos x="28" y="3"/>
                </a:cxn>
              </a:cxnLst>
              <a:rect l="0" t="0" r="r" b="b"/>
              <a:pathLst>
                <a:path w="28" h="41">
                  <a:moveTo>
                    <a:pt x="28" y="3"/>
                  </a:moveTo>
                  <a:lnTo>
                    <a:pt x="28" y="3"/>
                  </a:lnTo>
                  <a:lnTo>
                    <a:pt x="23" y="13"/>
                  </a:lnTo>
                  <a:lnTo>
                    <a:pt x="16" y="23"/>
                  </a:lnTo>
                  <a:lnTo>
                    <a:pt x="10" y="33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1" y="39"/>
                  </a:lnTo>
                  <a:lnTo>
                    <a:pt x="0" y="37"/>
                  </a:lnTo>
                  <a:lnTo>
                    <a:pt x="0" y="29"/>
                  </a:lnTo>
                  <a:lnTo>
                    <a:pt x="2" y="22"/>
                  </a:lnTo>
                  <a:lnTo>
                    <a:pt x="6" y="14"/>
                  </a:lnTo>
                  <a:lnTo>
                    <a:pt x="10" y="7"/>
                  </a:lnTo>
                  <a:lnTo>
                    <a:pt x="15" y="2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28" y="3"/>
                  </a:lnTo>
                  <a:lnTo>
                    <a:pt x="28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82"/>
            <p:cNvSpPr/>
            <p:nvPr/>
          </p:nvSpPr>
          <p:spPr bwMode="auto">
            <a:xfrm>
              <a:off x="4924426" y="500063"/>
              <a:ext cx="15875" cy="34925"/>
            </a:xfrm>
            <a:custGeom>
              <a:avLst/>
              <a:gdLst/>
              <a:ahLst/>
              <a:cxnLst>
                <a:cxn ang="0">
                  <a:pos x="17" y="35"/>
                </a:cxn>
                <a:cxn ang="0">
                  <a:pos x="17" y="35"/>
                </a:cxn>
                <a:cxn ang="0">
                  <a:pos x="14" y="36"/>
                </a:cxn>
                <a:cxn ang="0">
                  <a:pos x="12" y="38"/>
                </a:cxn>
                <a:cxn ang="0">
                  <a:pos x="10" y="43"/>
                </a:cxn>
                <a:cxn ang="0">
                  <a:pos x="9" y="45"/>
                </a:cxn>
                <a:cxn ang="0">
                  <a:pos x="8" y="47"/>
                </a:cxn>
                <a:cxn ang="0">
                  <a:pos x="6" y="49"/>
                </a:cxn>
                <a:cxn ang="0">
                  <a:pos x="3" y="49"/>
                </a:cxn>
                <a:cxn ang="0">
                  <a:pos x="3" y="49"/>
                </a:cxn>
                <a:cxn ang="0">
                  <a:pos x="0" y="44"/>
                </a:cxn>
                <a:cxn ang="0">
                  <a:pos x="2" y="39"/>
                </a:cxn>
                <a:cxn ang="0">
                  <a:pos x="3" y="32"/>
                </a:cxn>
                <a:cxn ang="0">
                  <a:pos x="4" y="26"/>
                </a:cxn>
                <a:cxn ang="0">
                  <a:pos x="9" y="13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5" y="0"/>
                </a:cxn>
                <a:cxn ang="0">
                  <a:pos x="19" y="1"/>
                </a:cxn>
                <a:cxn ang="0">
                  <a:pos x="20" y="4"/>
                </a:cxn>
                <a:cxn ang="0">
                  <a:pos x="22" y="5"/>
                </a:cxn>
                <a:cxn ang="0">
                  <a:pos x="22" y="5"/>
                </a:cxn>
                <a:cxn ang="0">
                  <a:pos x="21" y="10"/>
                </a:cxn>
                <a:cxn ang="0">
                  <a:pos x="19" y="14"/>
                </a:cxn>
                <a:cxn ang="0">
                  <a:pos x="18" y="20"/>
                </a:cxn>
                <a:cxn ang="0">
                  <a:pos x="19" y="27"/>
                </a:cxn>
                <a:cxn ang="0">
                  <a:pos x="19" y="27"/>
                </a:cxn>
                <a:cxn ang="0">
                  <a:pos x="21" y="25"/>
                </a:cxn>
                <a:cxn ang="0">
                  <a:pos x="22" y="22"/>
                </a:cxn>
                <a:cxn ang="0">
                  <a:pos x="24" y="20"/>
                </a:cxn>
                <a:cxn ang="0">
                  <a:pos x="26" y="19"/>
                </a:cxn>
                <a:cxn ang="0">
                  <a:pos x="28" y="19"/>
                </a:cxn>
                <a:cxn ang="0">
                  <a:pos x="28" y="19"/>
                </a:cxn>
                <a:cxn ang="0">
                  <a:pos x="29" y="24"/>
                </a:cxn>
                <a:cxn ang="0">
                  <a:pos x="30" y="30"/>
                </a:cxn>
                <a:cxn ang="0">
                  <a:pos x="29" y="38"/>
                </a:cxn>
                <a:cxn ang="0">
                  <a:pos x="28" y="45"/>
                </a:cxn>
                <a:cxn ang="0">
                  <a:pos x="26" y="52"/>
                </a:cxn>
                <a:cxn ang="0">
                  <a:pos x="22" y="58"/>
                </a:cxn>
                <a:cxn ang="0">
                  <a:pos x="17" y="62"/>
                </a:cxn>
                <a:cxn ang="0">
                  <a:pos x="13" y="65"/>
                </a:cxn>
                <a:cxn ang="0">
                  <a:pos x="10" y="66"/>
                </a:cxn>
                <a:cxn ang="0">
                  <a:pos x="10" y="66"/>
                </a:cxn>
                <a:cxn ang="0">
                  <a:pos x="9" y="61"/>
                </a:cxn>
                <a:cxn ang="0">
                  <a:pos x="9" y="57"/>
                </a:cxn>
                <a:cxn ang="0">
                  <a:pos x="9" y="54"/>
                </a:cxn>
                <a:cxn ang="0">
                  <a:pos x="11" y="51"/>
                </a:cxn>
                <a:cxn ang="0">
                  <a:pos x="14" y="43"/>
                </a:cxn>
                <a:cxn ang="0">
                  <a:pos x="15" y="39"/>
                </a:cxn>
                <a:cxn ang="0">
                  <a:pos x="17" y="35"/>
                </a:cxn>
                <a:cxn ang="0">
                  <a:pos x="17" y="35"/>
                </a:cxn>
              </a:cxnLst>
              <a:rect l="0" t="0" r="r" b="b"/>
              <a:pathLst>
                <a:path w="30" h="66">
                  <a:moveTo>
                    <a:pt x="17" y="35"/>
                  </a:moveTo>
                  <a:lnTo>
                    <a:pt x="17" y="35"/>
                  </a:lnTo>
                  <a:lnTo>
                    <a:pt x="14" y="36"/>
                  </a:lnTo>
                  <a:lnTo>
                    <a:pt x="12" y="38"/>
                  </a:lnTo>
                  <a:lnTo>
                    <a:pt x="10" y="43"/>
                  </a:lnTo>
                  <a:lnTo>
                    <a:pt x="9" y="45"/>
                  </a:lnTo>
                  <a:lnTo>
                    <a:pt x="8" y="47"/>
                  </a:lnTo>
                  <a:lnTo>
                    <a:pt x="6" y="49"/>
                  </a:lnTo>
                  <a:lnTo>
                    <a:pt x="3" y="49"/>
                  </a:lnTo>
                  <a:lnTo>
                    <a:pt x="3" y="49"/>
                  </a:lnTo>
                  <a:lnTo>
                    <a:pt x="0" y="44"/>
                  </a:lnTo>
                  <a:lnTo>
                    <a:pt x="2" y="39"/>
                  </a:lnTo>
                  <a:lnTo>
                    <a:pt x="3" y="32"/>
                  </a:lnTo>
                  <a:lnTo>
                    <a:pt x="4" y="26"/>
                  </a:lnTo>
                  <a:lnTo>
                    <a:pt x="9" y="1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9" y="1"/>
                  </a:lnTo>
                  <a:lnTo>
                    <a:pt x="20" y="4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1" y="10"/>
                  </a:lnTo>
                  <a:lnTo>
                    <a:pt x="19" y="14"/>
                  </a:lnTo>
                  <a:lnTo>
                    <a:pt x="18" y="20"/>
                  </a:lnTo>
                  <a:lnTo>
                    <a:pt x="19" y="27"/>
                  </a:lnTo>
                  <a:lnTo>
                    <a:pt x="19" y="27"/>
                  </a:lnTo>
                  <a:lnTo>
                    <a:pt x="21" y="25"/>
                  </a:lnTo>
                  <a:lnTo>
                    <a:pt x="22" y="22"/>
                  </a:lnTo>
                  <a:lnTo>
                    <a:pt x="24" y="20"/>
                  </a:lnTo>
                  <a:lnTo>
                    <a:pt x="26" y="19"/>
                  </a:lnTo>
                  <a:lnTo>
                    <a:pt x="28" y="19"/>
                  </a:lnTo>
                  <a:lnTo>
                    <a:pt x="28" y="19"/>
                  </a:lnTo>
                  <a:lnTo>
                    <a:pt x="29" y="24"/>
                  </a:lnTo>
                  <a:lnTo>
                    <a:pt x="30" y="30"/>
                  </a:lnTo>
                  <a:lnTo>
                    <a:pt x="29" y="38"/>
                  </a:lnTo>
                  <a:lnTo>
                    <a:pt x="28" y="45"/>
                  </a:lnTo>
                  <a:lnTo>
                    <a:pt x="26" y="52"/>
                  </a:lnTo>
                  <a:lnTo>
                    <a:pt x="22" y="58"/>
                  </a:lnTo>
                  <a:lnTo>
                    <a:pt x="17" y="62"/>
                  </a:lnTo>
                  <a:lnTo>
                    <a:pt x="13" y="65"/>
                  </a:lnTo>
                  <a:lnTo>
                    <a:pt x="10" y="66"/>
                  </a:lnTo>
                  <a:lnTo>
                    <a:pt x="10" y="66"/>
                  </a:lnTo>
                  <a:lnTo>
                    <a:pt x="9" y="61"/>
                  </a:lnTo>
                  <a:lnTo>
                    <a:pt x="9" y="57"/>
                  </a:lnTo>
                  <a:lnTo>
                    <a:pt x="9" y="54"/>
                  </a:lnTo>
                  <a:lnTo>
                    <a:pt x="11" y="51"/>
                  </a:lnTo>
                  <a:lnTo>
                    <a:pt x="14" y="43"/>
                  </a:lnTo>
                  <a:lnTo>
                    <a:pt x="15" y="39"/>
                  </a:lnTo>
                  <a:lnTo>
                    <a:pt x="17" y="35"/>
                  </a:lnTo>
                  <a:lnTo>
                    <a:pt x="17" y="3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83"/>
            <p:cNvSpPr/>
            <p:nvPr/>
          </p:nvSpPr>
          <p:spPr bwMode="auto">
            <a:xfrm>
              <a:off x="4941888" y="515938"/>
              <a:ext cx="11113" cy="19050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4" y="0"/>
                </a:cxn>
                <a:cxn ang="0">
                  <a:pos x="16" y="0"/>
                </a:cxn>
                <a:cxn ang="0">
                  <a:pos x="17" y="2"/>
                </a:cxn>
                <a:cxn ang="0">
                  <a:pos x="18" y="3"/>
                </a:cxn>
                <a:cxn ang="0">
                  <a:pos x="20" y="3"/>
                </a:cxn>
                <a:cxn ang="0">
                  <a:pos x="20" y="3"/>
                </a:cxn>
                <a:cxn ang="0">
                  <a:pos x="19" y="11"/>
                </a:cxn>
                <a:cxn ang="0">
                  <a:pos x="18" y="20"/>
                </a:cxn>
                <a:cxn ang="0">
                  <a:pos x="16" y="27"/>
                </a:cxn>
                <a:cxn ang="0">
                  <a:pos x="11" y="35"/>
                </a:cxn>
                <a:cxn ang="0">
                  <a:pos x="11" y="35"/>
                </a:cxn>
                <a:cxn ang="0">
                  <a:pos x="0" y="35"/>
                </a:cxn>
                <a:cxn ang="0">
                  <a:pos x="0" y="35"/>
                </a:cxn>
                <a:cxn ang="0">
                  <a:pos x="2" y="26"/>
                </a:cxn>
                <a:cxn ang="0">
                  <a:pos x="6" y="18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20" h="35">
                  <a:moveTo>
                    <a:pt x="14" y="0"/>
                  </a:moveTo>
                  <a:lnTo>
                    <a:pt x="14" y="0"/>
                  </a:lnTo>
                  <a:lnTo>
                    <a:pt x="16" y="0"/>
                  </a:lnTo>
                  <a:lnTo>
                    <a:pt x="17" y="2"/>
                  </a:lnTo>
                  <a:lnTo>
                    <a:pt x="18" y="3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19" y="11"/>
                  </a:lnTo>
                  <a:lnTo>
                    <a:pt x="18" y="20"/>
                  </a:lnTo>
                  <a:lnTo>
                    <a:pt x="16" y="27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2" y="26"/>
                  </a:lnTo>
                  <a:lnTo>
                    <a:pt x="6" y="18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84"/>
            <p:cNvSpPr/>
            <p:nvPr/>
          </p:nvSpPr>
          <p:spPr bwMode="auto">
            <a:xfrm>
              <a:off x="4300538" y="546100"/>
              <a:ext cx="211138" cy="60325"/>
            </a:xfrm>
            <a:custGeom>
              <a:avLst/>
              <a:gdLst/>
              <a:ahLst/>
              <a:cxnLst>
                <a:cxn ang="0">
                  <a:pos x="399" y="18"/>
                </a:cxn>
                <a:cxn ang="0">
                  <a:pos x="398" y="22"/>
                </a:cxn>
                <a:cxn ang="0">
                  <a:pos x="399" y="23"/>
                </a:cxn>
                <a:cxn ang="0">
                  <a:pos x="391" y="33"/>
                </a:cxn>
                <a:cxn ang="0">
                  <a:pos x="381" y="42"/>
                </a:cxn>
                <a:cxn ang="0">
                  <a:pos x="355" y="57"/>
                </a:cxn>
                <a:cxn ang="0">
                  <a:pos x="334" y="68"/>
                </a:cxn>
                <a:cxn ang="0">
                  <a:pos x="287" y="87"/>
                </a:cxn>
                <a:cxn ang="0">
                  <a:pos x="236" y="102"/>
                </a:cxn>
                <a:cxn ang="0">
                  <a:pos x="183" y="110"/>
                </a:cxn>
                <a:cxn ang="0">
                  <a:pos x="155" y="114"/>
                </a:cxn>
                <a:cxn ang="0">
                  <a:pos x="129" y="114"/>
                </a:cxn>
                <a:cxn ang="0">
                  <a:pos x="80" y="106"/>
                </a:cxn>
                <a:cxn ang="0">
                  <a:pos x="56" y="101"/>
                </a:cxn>
                <a:cxn ang="0">
                  <a:pos x="27" y="95"/>
                </a:cxn>
                <a:cxn ang="0">
                  <a:pos x="6" y="87"/>
                </a:cxn>
                <a:cxn ang="0">
                  <a:pos x="0" y="84"/>
                </a:cxn>
                <a:cxn ang="0">
                  <a:pos x="85" y="93"/>
                </a:cxn>
                <a:cxn ang="0">
                  <a:pos x="141" y="98"/>
                </a:cxn>
                <a:cxn ang="0">
                  <a:pos x="194" y="95"/>
                </a:cxn>
                <a:cxn ang="0">
                  <a:pos x="220" y="93"/>
                </a:cxn>
                <a:cxn ang="0">
                  <a:pos x="248" y="87"/>
                </a:cxn>
                <a:cxn ang="0">
                  <a:pos x="255" y="84"/>
                </a:cxn>
                <a:cxn ang="0">
                  <a:pos x="269" y="75"/>
                </a:cxn>
                <a:cxn ang="0">
                  <a:pos x="276" y="71"/>
                </a:cxn>
                <a:cxn ang="0">
                  <a:pos x="292" y="68"/>
                </a:cxn>
                <a:cxn ang="0">
                  <a:pos x="309" y="65"/>
                </a:cxn>
                <a:cxn ang="0">
                  <a:pos x="318" y="61"/>
                </a:cxn>
                <a:cxn ang="0">
                  <a:pos x="344" y="48"/>
                </a:cxn>
                <a:cxn ang="0">
                  <a:pos x="378" y="29"/>
                </a:cxn>
                <a:cxn ang="0">
                  <a:pos x="373" y="23"/>
                </a:cxn>
                <a:cxn ang="0">
                  <a:pos x="364" y="15"/>
                </a:cxn>
                <a:cxn ang="0">
                  <a:pos x="344" y="7"/>
                </a:cxn>
                <a:cxn ang="0">
                  <a:pos x="330" y="2"/>
                </a:cxn>
                <a:cxn ang="0">
                  <a:pos x="333" y="0"/>
                </a:cxn>
                <a:cxn ang="0">
                  <a:pos x="342" y="0"/>
                </a:cxn>
                <a:cxn ang="0">
                  <a:pos x="359" y="2"/>
                </a:cxn>
                <a:cxn ang="0">
                  <a:pos x="384" y="12"/>
                </a:cxn>
                <a:cxn ang="0">
                  <a:pos x="399" y="18"/>
                </a:cxn>
              </a:cxnLst>
              <a:rect l="0" t="0" r="r" b="b"/>
              <a:pathLst>
                <a:path w="399" h="114">
                  <a:moveTo>
                    <a:pt x="399" y="18"/>
                  </a:moveTo>
                  <a:lnTo>
                    <a:pt x="399" y="18"/>
                  </a:lnTo>
                  <a:lnTo>
                    <a:pt x="398" y="22"/>
                  </a:lnTo>
                  <a:lnTo>
                    <a:pt x="398" y="22"/>
                  </a:lnTo>
                  <a:lnTo>
                    <a:pt x="399" y="23"/>
                  </a:lnTo>
                  <a:lnTo>
                    <a:pt x="399" y="23"/>
                  </a:lnTo>
                  <a:lnTo>
                    <a:pt x="396" y="28"/>
                  </a:lnTo>
                  <a:lnTo>
                    <a:pt x="391" y="33"/>
                  </a:lnTo>
                  <a:lnTo>
                    <a:pt x="387" y="38"/>
                  </a:lnTo>
                  <a:lnTo>
                    <a:pt x="381" y="42"/>
                  </a:lnTo>
                  <a:lnTo>
                    <a:pt x="368" y="49"/>
                  </a:lnTo>
                  <a:lnTo>
                    <a:pt x="355" y="57"/>
                  </a:lnTo>
                  <a:lnTo>
                    <a:pt x="355" y="57"/>
                  </a:lnTo>
                  <a:lnTo>
                    <a:pt x="334" y="68"/>
                  </a:lnTo>
                  <a:lnTo>
                    <a:pt x="310" y="78"/>
                  </a:lnTo>
                  <a:lnTo>
                    <a:pt x="287" y="87"/>
                  </a:lnTo>
                  <a:lnTo>
                    <a:pt x="262" y="94"/>
                  </a:lnTo>
                  <a:lnTo>
                    <a:pt x="236" y="102"/>
                  </a:lnTo>
                  <a:lnTo>
                    <a:pt x="209" y="107"/>
                  </a:lnTo>
                  <a:lnTo>
                    <a:pt x="183" y="110"/>
                  </a:lnTo>
                  <a:lnTo>
                    <a:pt x="155" y="114"/>
                  </a:lnTo>
                  <a:lnTo>
                    <a:pt x="155" y="114"/>
                  </a:lnTo>
                  <a:lnTo>
                    <a:pt x="142" y="114"/>
                  </a:lnTo>
                  <a:lnTo>
                    <a:pt x="129" y="114"/>
                  </a:lnTo>
                  <a:lnTo>
                    <a:pt x="105" y="110"/>
                  </a:lnTo>
                  <a:lnTo>
                    <a:pt x="80" y="106"/>
                  </a:lnTo>
                  <a:lnTo>
                    <a:pt x="56" y="101"/>
                  </a:lnTo>
                  <a:lnTo>
                    <a:pt x="56" y="101"/>
                  </a:lnTo>
                  <a:lnTo>
                    <a:pt x="41" y="99"/>
                  </a:lnTo>
                  <a:lnTo>
                    <a:pt x="27" y="95"/>
                  </a:lnTo>
                  <a:lnTo>
                    <a:pt x="12" y="90"/>
                  </a:lnTo>
                  <a:lnTo>
                    <a:pt x="6" y="87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57" y="91"/>
                  </a:lnTo>
                  <a:lnTo>
                    <a:pt x="85" y="93"/>
                  </a:lnTo>
                  <a:lnTo>
                    <a:pt x="113" y="95"/>
                  </a:lnTo>
                  <a:lnTo>
                    <a:pt x="141" y="98"/>
                  </a:lnTo>
                  <a:lnTo>
                    <a:pt x="168" y="98"/>
                  </a:lnTo>
                  <a:lnTo>
                    <a:pt x="194" y="95"/>
                  </a:lnTo>
                  <a:lnTo>
                    <a:pt x="220" y="93"/>
                  </a:lnTo>
                  <a:lnTo>
                    <a:pt x="220" y="93"/>
                  </a:lnTo>
                  <a:lnTo>
                    <a:pt x="234" y="91"/>
                  </a:lnTo>
                  <a:lnTo>
                    <a:pt x="248" y="87"/>
                  </a:lnTo>
                  <a:lnTo>
                    <a:pt x="248" y="87"/>
                  </a:lnTo>
                  <a:lnTo>
                    <a:pt x="255" y="84"/>
                  </a:lnTo>
                  <a:lnTo>
                    <a:pt x="262" y="79"/>
                  </a:lnTo>
                  <a:lnTo>
                    <a:pt x="269" y="75"/>
                  </a:lnTo>
                  <a:lnTo>
                    <a:pt x="276" y="71"/>
                  </a:lnTo>
                  <a:lnTo>
                    <a:pt x="276" y="71"/>
                  </a:lnTo>
                  <a:lnTo>
                    <a:pt x="284" y="69"/>
                  </a:lnTo>
                  <a:lnTo>
                    <a:pt x="292" y="68"/>
                  </a:lnTo>
                  <a:lnTo>
                    <a:pt x="300" y="66"/>
                  </a:lnTo>
                  <a:lnTo>
                    <a:pt x="309" y="65"/>
                  </a:lnTo>
                  <a:lnTo>
                    <a:pt x="309" y="65"/>
                  </a:lnTo>
                  <a:lnTo>
                    <a:pt x="318" y="61"/>
                  </a:lnTo>
                  <a:lnTo>
                    <a:pt x="326" y="58"/>
                  </a:lnTo>
                  <a:lnTo>
                    <a:pt x="344" y="48"/>
                  </a:lnTo>
                  <a:lnTo>
                    <a:pt x="360" y="38"/>
                  </a:lnTo>
                  <a:lnTo>
                    <a:pt x="378" y="29"/>
                  </a:lnTo>
                  <a:lnTo>
                    <a:pt x="378" y="29"/>
                  </a:lnTo>
                  <a:lnTo>
                    <a:pt x="373" y="23"/>
                  </a:lnTo>
                  <a:lnTo>
                    <a:pt x="369" y="18"/>
                  </a:lnTo>
                  <a:lnTo>
                    <a:pt x="364" y="15"/>
                  </a:lnTo>
                  <a:lnTo>
                    <a:pt x="358" y="12"/>
                  </a:lnTo>
                  <a:lnTo>
                    <a:pt x="344" y="7"/>
                  </a:lnTo>
                  <a:lnTo>
                    <a:pt x="330" y="2"/>
                  </a:lnTo>
                  <a:lnTo>
                    <a:pt x="330" y="2"/>
                  </a:lnTo>
                  <a:lnTo>
                    <a:pt x="332" y="1"/>
                  </a:lnTo>
                  <a:lnTo>
                    <a:pt x="333" y="0"/>
                  </a:lnTo>
                  <a:lnTo>
                    <a:pt x="333" y="0"/>
                  </a:lnTo>
                  <a:lnTo>
                    <a:pt x="342" y="0"/>
                  </a:lnTo>
                  <a:lnTo>
                    <a:pt x="351" y="0"/>
                  </a:lnTo>
                  <a:lnTo>
                    <a:pt x="359" y="2"/>
                  </a:lnTo>
                  <a:lnTo>
                    <a:pt x="368" y="5"/>
                  </a:lnTo>
                  <a:lnTo>
                    <a:pt x="384" y="12"/>
                  </a:lnTo>
                  <a:lnTo>
                    <a:pt x="399" y="18"/>
                  </a:lnTo>
                  <a:lnTo>
                    <a:pt x="399" y="1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85"/>
            <p:cNvSpPr/>
            <p:nvPr/>
          </p:nvSpPr>
          <p:spPr bwMode="auto">
            <a:xfrm>
              <a:off x="4260851" y="577850"/>
              <a:ext cx="28575" cy="12700"/>
            </a:xfrm>
            <a:custGeom>
              <a:avLst/>
              <a:gdLst/>
              <a:ahLst/>
              <a:cxnLst>
                <a:cxn ang="0">
                  <a:pos x="54" y="12"/>
                </a:cxn>
                <a:cxn ang="0">
                  <a:pos x="54" y="12"/>
                </a:cxn>
                <a:cxn ang="0">
                  <a:pos x="52" y="16"/>
                </a:cxn>
                <a:cxn ang="0">
                  <a:pos x="50" y="20"/>
                </a:cxn>
                <a:cxn ang="0">
                  <a:pos x="48" y="22"/>
                </a:cxn>
                <a:cxn ang="0">
                  <a:pos x="45" y="23"/>
                </a:cxn>
                <a:cxn ang="0">
                  <a:pos x="41" y="23"/>
                </a:cxn>
                <a:cxn ang="0">
                  <a:pos x="38" y="23"/>
                </a:cxn>
                <a:cxn ang="0">
                  <a:pos x="31" y="19"/>
                </a:cxn>
                <a:cxn ang="0">
                  <a:pos x="15" y="10"/>
                </a:cxn>
                <a:cxn ang="0">
                  <a:pos x="7" y="7"/>
                </a:cxn>
                <a:cxn ang="0">
                  <a:pos x="3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2" y="3"/>
                </a:cxn>
                <a:cxn ang="0">
                  <a:pos x="5" y="2"/>
                </a:cxn>
                <a:cxn ang="0">
                  <a:pos x="11" y="0"/>
                </a:cxn>
                <a:cxn ang="0">
                  <a:pos x="19" y="0"/>
                </a:cxn>
                <a:cxn ang="0">
                  <a:pos x="26" y="1"/>
                </a:cxn>
                <a:cxn ang="0">
                  <a:pos x="34" y="4"/>
                </a:cxn>
                <a:cxn ang="0">
                  <a:pos x="41" y="7"/>
                </a:cxn>
                <a:cxn ang="0">
                  <a:pos x="54" y="12"/>
                </a:cxn>
                <a:cxn ang="0">
                  <a:pos x="54" y="12"/>
                </a:cxn>
              </a:cxnLst>
              <a:rect l="0" t="0" r="r" b="b"/>
              <a:pathLst>
                <a:path w="54" h="23">
                  <a:moveTo>
                    <a:pt x="54" y="12"/>
                  </a:moveTo>
                  <a:lnTo>
                    <a:pt x="54" y="12"/>
                  </a:lnTo>
                  <a:lnTo>
                    <a:pt x="52" y="16"/>
                  </a:lnTo>
                  <a:lnTo>
                    <a:pt x="50" y="20"/>
                  </a:lnTo>
                  <a:lnTo>
                    <a:pt x="48" y="22"/>
                  </a:lnTo>
                  <a:lnTo>
                    <a:pt x="45" y="23"/>
                  </a:lnTo>
                  <a:lnTo>
                    <a:pt x="41" y="23"/>
                  </a:lnTo>
                  <a:lnTo>
                    <a:pt x="38" y="23"/>
                  </a:lnTo>
                  <a:lnTo>
                    <a:pt x="31" y="19"/>
                  </a:lnTo>
                  <a:lnTo>
                    <a:pt x="15" y="10"/>
                  </a:lnTo>
                  <a:lnTo>
                    <a:pt x="7" y="7"/>
                  </a:lnTo>
                  <a:lnTo>
                    <a:pt x="3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5" y="2"/>
                  </a:lnTo>
                  <a:lnTo>
                    <a:pt x="11" y="0"/>
                  </a:lnTo>
                  <a:lnTo>
                    <a:pt x="19" y="0"/>
                  </a:lnTo>
                  <a:lnTo>
                    <a:pt x="26" y="1"/>
                  </a:lnTo>
                  <a:lnTo>
                    <a:pt x="34" y="4"/>
                  </a:lnTo>
                  <a:lnTo>
                    <a:pt x="41" y="7"/>
                  </a:lnTo>
                  <a:lnTo>
                    <a:pt x="54" y="12"/>
                  </a:lnTo>
                  <a:lnTo>
                    <a:pt x="54" y="1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86"/>
            <p:cNvSpPr/>
            <p:nvPr/>
          </p:nvSpPr>
          <p:spPr bwMode="auto">
            <a:xfrm>
              <a:off x="4789488" y="650875"/>
              <a:ext cx="7938" cy="7938"/>
            </a:xfrm>
            <a:custGeom>
              <a:avLst/>
              <a:gdLst/>
              <a:ahLst/>
              <a:cxnLst>
                <a:cxn ang="0">
                  <a:pos x="14" y="2"/>
                </a:cxn>
                <a:cxn ang="0">
                  <a:pos x="14" y="2"/>
                </a:cxn>
                <a:cxn ang="0">
                  <a:pos x="14" y="9"/>
                </a:cxn>
                <a:cxn ang="0">
                  <a:pos x="14" y="12"/>
                </a:cxn>
                <a:cxn ang="0">
                  <a:pos x="12" y="14"/>
                </a:cxn>
                <a:cxn ang="0">
                  <a:pos x="12" y="14"/>
                </a:cxn>
                <a:cxn ang="0">
                  <a:pos x="6" y="14"/>
                </a:cxn>
                <a:cxn ang="0">
                  <a:pos x="2" y="12"/>
                </a:cxn>
                <a:cxn ang="0">
                  <a:pos x="0" y="9"/>
                </a:cxn>
                <a:cxn ang="0">
                  <a:pos x="0" y="6"/>
                </a:cxn>
                <a:cxn ang="0">
                  <a:pos x="1" y="2"/>
                </a:cxn>
                <a:cxn ang="0">
                  <a:pos x="4" y="0"/>
                </a:cxn>
                <a:cxn ang="0">
                  <a:pos x="8" y="0"/>
                </a:cxn>
                <a:cxn ang="0">
                  <a:pos x="14" y="2"/>
                </a:cxn>
                <a:cxn ang="0">
                  <a:pos x="14" y="2"/>
                </a:cxn>
              </a:cxnLst>
              <a:rect l="0" t="0" r="r" b="b"/>
              <a:pathLst>
                <a:path w="14" h="14">
                  <a:moveTo>
                    <a:pt x="14" y="2"/>
                  </a:moveTo>
                  <a:lnTo>
                    <a:pt x="14" y="2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6" y="14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6"/>
                  </a:lnTo>
                  <a:lnTo>
                    <a:pt x="1" y="2"/>
                  </a:lnTo>
                  <a:lnTo>
                    <a:pt x="4" y="0"/>
                  </a:lnTo>
                  <a:lnTo>
                    <a:pt x="8" y="0"/>
                  </a:lnTo>
                  <a:lnTo>
                    <a:pt x="14" y="2"/>
                  </a:lnTo>
                  <a:lnTo>
                    <a:pt x="14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87"/>
            <p:cNvSpPr/>
            <p:nvPr/>
          </p:nvSpPr>
          <p:spPr bwMode="auto">
            <a:xfrm>
              <a:off x="4772026" y="660400"/>
              <a:ext cx="11113" cy="7938"/>
            </a:xfrm>
            <a:custGeom>
              <a:avLst/>
              <a:gdLst/>
              <a:ahLst/>
              <a:cxnLst>
                <a:cxn ang="0">
                  <a:pos x="21" y="5"/>
                </a:cxn>
                <a:cxn ang="0">
                  <a:pos x="21" y="5"/>
                </a:cxn>
                <a:cxn ang="0">
                  <a:pos x="20" y="10"/>
                </a:cxn>
                <a:cxn ang="0">
                  <a:pos x="17" y="14"/>
                </a:cxn>
                <a:cxn ang="0">
                  <a:pos x="14" y="15"/>
                </a:cxn>
                <a:cxn ang="0">
                  <a:pos x="11" y="16"/>
                </a:cxn>
                <a:cxn ang="0">
                  <a:pos x="8" y="16"/>
                </a:cxn>
                <a:cxn ang="0">
                  <a:pos x="5" y="16"/>
                </a:cxn>
                <a:cxn ang="0">
                  <a:pos x="5" y="16"/>
                </a:cxn>
                <a:cxn ang="0">
                  <a:pos x="3" y="14"/>
                </a:cxn>
                <a:cxn ang="0">
                  <a:pos x="2" y="11"/>
                </a:cxn>
                <a:cxn ang="0">
                  <a:pos x="0" y="7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3" y="1"/>
                </a:cxn>
                <a:cxn ang="0">
                  <a:pos x="6" y="0"/>
                </a:cxn>
                <a:cxn ang="0">
                  <a:pos x="11" y="0"/>
                </a:cxn>
                <a:cxn ang="0">
                  <a:pos x="18" y="1"/>
                </a:cxn>
                <a:cxn ang="0">
                  <a:pos x="20" y="3"/>
                </a:cxn>
                <a:cxn ang="0">
                  <a:pos x="21" y="5"/>
                </a:cxn>
                <a:cxn ang="0">
                  <a:pos x="21" y="5"/>
                </a:cxn>
              </a:cxnLst>
              <a:rect l="0" t="0" r="r" b="b"/>
              <a:pathLst>
                <a:path w="21" h="16">
                  <a:moveTo>
                    <a:pt x="21" y="5"/>
                  </a:moveTo>
                  <a:lnTo>
                    <a:pt x="21" y="5"/>
                  </a:lnTo>
                  <a:lnTo>
                    <a:pt x="20" y="10"/>
                  </a:lnTo>
                  <a:lnTo>
                    <a:pt x="17" y="14"/>
                  </a:lnTo>
                  <a:lnTo>
                    <a:pt x="14" y="15"/>
                  </a:lnTo>
                  <a:lnTo>
                    <a:pt x="11" y="16"/>
                  </a:lnTo>
                  <a:lnTo>
                    <a:pt x="8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3" y="14"/>
                  </a:lnTo>
                  <a:lnTo>
                    <a:pt x="2" y="11"/>
                  </a:lnTo>
                  <a:lnTo>
                    <a:pt x="0" y="7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1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8" y="1"/>
                  </a:lnTo>
                  <a:lnTo>
                    <a:pt x="20" y="3"/>
                  </a:lnTo>
                  <a:lnTo>
                    <a:pt x="21" y="5"/>
                  </a:lnTo>
                  <a:lnTo>
                    <a:pt x="21" y="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88"/>
            <p:cNvSpPr/>
            <p:nvPr/>
          </p:nvSpPr>
          <p:spPr bwMode="auto">
            <a:xfrm>
              <a:off x="4786313" y="665163"/>
              <a:ext cx="11113" cy="9525"/>
            </a:xfrm>
            <a:custGeom>
              <a:avLst/>
              <a:gdLst/>
              <a:ahLst/>
              <a:cxnLst>
                <a:cxn ang="0">
                  <a:pos x="21" y="5"/>
                </a:cxn>
                <a:cxn ang="0">
                  <a:pos x="21" y="5"/>
                </a:cxn>
                <a:cxn ang="0">
                  <a:pos x="20" y="10"/>
                </a:cxn>
                <a:cxn ang="0">
                  <a:pos x="19" y="15"/>
                </a:cxn>
                <a:cxn ang="0">
                  <a:pos x="19" y="15"/>
                </a:cxn>
                <a:cxn ang="0">
                  <a:pos x="14" y="17"/>
                </a:cxn>
                <a:cxn ang="0">
                  <a:pos x="7" y="17"/>
                </a:cxn>
                <a:cxn ang="0">
                  <a:pos x="7" y="17"/>
                </a:cxn>
                <a:cxn ang="0">
                  <a:pos x="5" y="13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1" y="5"/>
                </a:cxn>
                <a:cxn ang="0">
                  <a:pos x="4" y="2"/>
                </a:cxn>
                <a:cxn ang="0">
                  <a:pos x="6" y="1"/>
                </a:cxn>
                <a:cxn ang="0">
                  <a:pos x="9" y="0"/>
                </a:cxn>
                <a:cxn ang="0">
                  <a:pos x="12" y="0"/>
                </a:cxn>
                <a:cxn ang="0">
                  <a:pos x="15" y="1"/>
                </a:cxn>
                <a:cxn ang="0">
                  <a:pos x="19" y="3"/>
                </a:cxn>
                <a:cxn ang="0">
                  <a:pos x="21" y="5"/>
                </a:cxn>
                <a:cxn ang="0">
                  <a:pos x="21" y="5"/>
                </a:cxn>
              </a:cxnLst>
              <a:rect l="0" t="0" r="r" b="b"/>
              <a:pathLst>
                <a:path w="21" h="17">
                  <a:moveTo>
                    <a:pt x="21" y="5"/>
                  </a:moveTo>
                  <a:lnTo>
                    <a:pt x="21" y="5"/>
                  </a:lnTo>
                  <a:lnTo>
                    <a:pt x="20" y="10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4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5"/>
                  </a:lnTo>
                  <a:lnTo>
                    <a:pt x="4" y="2"/>
                  </a:lnTo>
                  <a:lnTo>
                    <a:pt x="6" y="1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5" y="1"/>
                  </a:lnTo>
                  <a:lnTo>
                    <a:pt x="19" y="3"/>
                  </a:lnTo>
                  <a:lnTo>
                    <a:pt x="21" y="5"/>
                  </a:lnTo>
                  <a:lnTo>
                    <a:pt x="21" y="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89"/>
            <p:cNvSpPr>
              <a:spLocks noEditPoints="1"/>
            </p:cNvSpPr>
            <p:nvPr/>
          </p:nvSpPr>
          <p:spPr bwMode="auto">
            <a:xfrm>
              <a:off x="4087813" y="0"/>
              <a:ext cx="938213" cy="690563"/>
            </a:xfrm>
            <a:custGeom>
              <a:avLst/>
              <a:gdLst/>
              <a:ahLst/>
              <a:cxnLst>
                <a:cxn ang="0">
                  <a:pos x="257" y="160"/>
                </a:cxn>
                <a:cxn ang="0">
                  <a:pos x="584" y="373"/>
                </a:cxn>
                <a:cxn ang="0">
                  <a:pos x="940" y="162"/>
                </a:cxn>
                <a:cxn ang="0">
                  <a:pos x="1139" y="96"/>
                </a:cxn>
                <a:cxn ang="0">
                  <a:pos x="1416" y="132"/>
                </a:cxn>
                <a:cxn ang="0">
                  <a:pos x="1620" y="302"/>
                </a:cxn>
                <a:cxn ang="0">
                  <a:pos x="1660" y="735"/>
                </a:cxn>
                <a:cxn ang="0">
                  <a:pos x="1625" y="1065"/>
                </a:cxn>
                <a:cxn ang="0">
                  <a:pos x="1215" y="865"/>
                </a:cxn>
                <a:cxn ang="0">
                  <a:pos x="887" y="698"/>
                </a:cxn>
                <a:cxn ang="0">
                  <a:pos x="880" y="738"/>
                </a:cxn>
                <a:cxn ang="0">
                  <a:pos x="1185" y="1026"/>
                </a:cxn>
                <a:cxn ang="0">
                  <a:pos x="1329" y="1140"/>
                </a:cxn>
                <a:cxn ang="0">
                  <a:pos x="1340" y="1299"/>
                </a:cxn>
                <a:cxn ang="0">
                  <a:pos x="1192" y="1231"/>
                </a:cxn>
                <a:cxn ang="0">
                  <a:pos x="1067" y="1104"/>
                </a:cxn>
                <a:cxn ang="0">
                  <a:pos x="347" y="440"/>
                </a:cxn>
                <a:cxn ang="0">
                  <a:pos x="108" y="225"/>
                </a:cxn>
                <a:cxn ang="0">
                  <a:pos x="13" y="5"/>
                </a:cxn>
                <a:cxn ang="0">
                  <a:pos x="1004" y="729"/>
                </a:cxn>
                <a:cxn ang="0">
                  <a:pos x="1589" y="1031"/>
                </a:cxn>
                <a:cxn ang="0">
                  <a:pos x="1569" y="706"/>
                </a:cxn>
                <a:cxn ang="0">
                  <a:pos x="1637" y="541"/>
                </a:cxn>
                <a:cxn ang="0">
                  <a:pos x="1648" y="399"/>
                </a:cxn>
                <a:cxn ang="0">
                  <a:pos x="1609" y="325"/>
                </a:cxn>
                <a:cxn ang="0">
                  <a:pos x="1409" y="284"/>
                </a:cxn>
                <a:cxn ang="0">
                  <a:pos x="1250" y="200"/>
                </a:cxn>
                <a:cxn ang="0">
                  <a:pos x="1080" y="128"/>
                </a:cxn>
                <a:cxn ang="0">
                  <a:pos x="984" y="161"/>
                </a:cxn>
                <a:cxn ang="0">
                  <a:pos x="827" y="288"/>
                </a:cxn>
                <a:cxn ang="0">
                  <a:pos x="907" y="419"/>
                </a:cxn>
                <a:cxn ang="0">
                  <a:pos x="743" y="329"/>
                </a:cxn>
                <a:cxn ang="0">
                  <a:pos x="587" y="408"/>
                </a:cxn>
                <a:cxn ang="0">
                  <a:pos x="628" y="473"/>
                </a:cxn>
                <a:cxn ang="0">
                  <a:pos x="675" y="501"/>
                </a:cxn>
                <a:cxn ang="0">
                  <a:pos x="129" y="176"/>
                </a:cxn>
                <a:cxn ang="0">
                  <a:pos x="125" y="126"/>
                </a:cxn>
                <a:cxn ang="0">
                  <a:pos x="171" y="125"/>
                </a:cxn>
                <a:cxn ang="0">
                  <a:pos x="279" y="234"/>
                </a:cxn>
                <a:cxn ang="0">
                  <a:pos x="661" y="586"/>
                </a:cxn>
                <a:cxn ang="0">
                  <a:pos x="1027" y="923"/>
                </a:cxn>
                <a:cxn ang="0">
                  <a:pos x="1125" y="1013"/>
                </a:cxn>
                <a:cxn ang="0">
                  <a:pos x="1158" y="1019"/>
                </a:cxn>
                <a:cxn ang="0">
                  <a:pos x="654" y="550"/>
                </a:cxn>
                <a:cxn ang="0">
                  <a:pos x="199" y="225"/>
                </a:cxn>
                <a:cxn ang="0">
                  <a:pos x="632" y="622"/>
                </a:cxn>
                <a:cxn ang="0">
                  <a:pos x="1144" y="1097"/>
                </a:cxn>
                <a:cxn ang="0">
                  <a:pos x="379" y="346"/>
                </a:cxn>
                <a:cxn ang="0">
                  <a:pos x="907" y="898"/>
                </a:cxn>
                <a:cxn ang="0">
                  <a:pos x="154" y="224"/>
                </a:cxn>
                <a:cxn ang="0">
                  <a:pos x="346" y="408"/>
                </a:cxn>
                <a:cxn ang="0">
                  <a:pos x="1080" y="1088"/>
                </a:cxn>
                <a:cxn ang="0">
                  <a:pos x="1123" y="1145"/>
                </a:cxn>
                <a:cxn ang="0">
                  <a:pos x="1199" y="1044"/>
                </a:cxn>
                <a:cxn ang="0">
                  <a:pos x="1167" y="1178"/>
                </a:cxn>
                <a:cxn ang="0">
                  <a:pos x="1218" y="1081"/>
                </a:cxn>
                <a:cxn ang="0">
                  <a:pos x="1199" y="1190"/>
                </a:cxn>
                <a:cxn ang="0">
                  <a:pos x="1271" y="1171"/>
                </a:cxn>
                <a:cxn ang="0">
                  <a:pos x="1214" y="1245"/>
                </a:cxn>
                <a:cxn ang="0">
                  <a:pos x="1309" y="1211"/>
                </a:cxn>
                <a:cxn ang="0">
                  <a:pos x="1327" y="1287"/>
                </a:cxn>
              </a:cxnLst>
              <a:rect l="0" t="0" r="r" b="b"/>
              <a:pathLst>
                <a:path w="1771" h="1306">
                  <a:moveTo>
                    <a:pt x="32" y="1"/>
                  </a:moveTo>
                  <a:lnTo>
                    <a:pt x="32" y="1"/>
                  </a:lnTo>
                  <a:lnTo>
                    <a:pt x="42" y="12"/>
                  </a:lnTo>
                  <a:lnTo>
                    <a:pt x="52" y="22"/>
                  </a:lnTo>
                  <a:lnTo>
                    <a:pt x="58" y="28"/>
                  </a:lnTo>
                  <a:lnTo>
                    <a:pt x="63" y="32"/>
                  </a:lnTo>
                  <a:lnTo>
                    <a:pt x="71" y="36"/>
                  </a:lnTo>
                  <a:lnTo>
                    <a:pt x="78" y="39"/>
                  </a:lnTo>
                  <a:lnTo>
                    <a:pt x="78" y="39"/>
                  </a:lnTo>
                  <a:lnTo>
                    <a:pt x="85" y="48"/>
                  </a:lnTo>
                  <a:lnTo>
                    <a:pt x="92" y="57"/>
                  </a:lnTo>
                  <a:lnTo>
                    <a:pt x="100" y="65"/>
                  </a:lnTo>
                  <a:lnTo>
                    <a:pt x="109" y="73"/>
                  </a:lnTo>
                  <a:lnTo>
                    <a:pt x="119" y="80"/>
                  </a:lnTo>
                  <a:lnTo>
                    <a:pt x="130" y="87"/>
                  </a:lnTo>
                  <a:lnTo>
                    <a:pt x="152" y="101"/>
                  </a:lnTo>
                  <a:lnTo>
                    <a:pt x="176" y="112"/>
                  </a:lnTo>
                  <a:lnTo>
                    <a:pt x="199" y="123"/>
                  </a:lnTo>
                  <a:lnTo>
                    <a:pt x="245" y="141"/>
                  </a:lnTo>
                  <a:lnTo>
                    <a:pt x="245" y="141"/>
                  </a:lnTo>
                  <a:lnTo>
                    <a:pt x="247" y="143"/>
                  </a:lnTo>
                  <a:lnTo>
                    <a:pt x="247" y="147"/>
                  </a:lnTo>
                  <a:lnTo>
                    <a:pt x="247" y="154"/>
                  </a:lnTo>
                  <a:lnTo>
                    <a:pt x="247" y="154"/>
                  </a:lnTo>
                  <a:lnTo>
                    <a:pt x="257" y="160"/>
                  </a:lnTo>
                  <a:lnTo>
                    <a:pt x="265" y="166"/>
                  </a:lnTo>
                  <a:lnTo>
                    <a:pt x="272" y="173"/>
                  </a:lnTo>
                  <a:lnTo>
                    <a:pt x="279" y="181"/>
                  </a:lnTo>
                  <a:lnTo>
                    <a:pt x="285" y="188"/>
                  </a:lnTo>
                  <a:lnTo>
                    <a:pt x="292" y="196"/>
                  </a:lnTo>
                  <a:lnTo>
                    <a:pt x="300" y="201"/>
                  </a:lnTo>
                  <a:lnTo>
                    <a:pt x="311" y="207"/>
                  </a:lnTo>
                  <a:lnTo>
                    <a:pt x="311" y="207"/>
                  </a:lnTo>
                  <a:lnTo>
                    <a:pt x="309" y="208"/>
                  </a:lnTo>
                  <a:lnTo>
                    <a:pt x="309" y="209"/>
                  </a:lnTo>
                  <a:lnTo>
                    <a:pt x="310" y="211"/>
                  </a:lnTo>
                  <a:lnTo>
                    <a:pt x="312" y="213"/>
                  </a:lnTo>
                  <a:lnTo>
                    <a:pt x="312" y="214"/>
                  </a:lnTo>
                  <a:lnTo>
                    <a:pt x="312" y="216"/>
                  </a:lnTo>
                  <a:lnTo>
                    <a:pt x="312" y="216"/>
                  </a:lnTo>
                  <a:lnTo>
                    <a:pt x="344" y="243"/>
                  </a:lnTo>
                  <a:lnTo>
                    <a:pt x="375" y="271"/>
                  </a:lnTo>
                  <a:lnTo>
                    <a:pt x="437" y="328"/>
                  </a:lnTo>
                  <a:lnTo>
                    <a:pt x="497" y="384"/>
                  </a:lnTo>
                  <a:lnTo>
                    <a:pt x="528" y="413"/>
                  </a:lnTo>
                  <a:lnTo>
                    <a:pt x="558" y="440"/>
                  </a:lnTo>
                  <a:lnTo>
                    <a:pt x="558" y="440"/>
                  </a:lnTo>
                  <a:lnTo>
                    <a:pt x="565" y="418"/>
                  </a:lnTo>
                  <a:lnTo>
                    <a:pt x="574" y="395"/>
                  </a:lnTo>
                  <a:lnTo>
                    <a:pt x="584" y="373"/>
                  </a:lnTo>
                  <a:lnTo>
                    <a:pt x="594" y="350"/>
                  </a:lnTo>
                  <a:lnTo>
                    <a:pt x="616" y="306"/>
                  </a:lnTo>
                  <a:lnTo>
                    <a:pt x="625" y="284"/>
                  </a:lnTo>
                  <a:lnTo>
                    <a:pt x="635" y="261"/>
                  </a:lnTo>
                  <a:lnTo>
                    <a:pt x="635" y="261"/>
                  </a:lnTo>
                  <a:lnTo>
                    <a:pt x="638" y="260"/>
                  </a:lnTo>
                  <a:lnTo>
                    <a:pt x="643" y="260"/>
                  </a:lnTo>
                  <a:lnTo>
                    <a:pt x="646" y="261"/>
                  </a:lnTo>
                  <a:lnTo>
                    <a:pt x="649" y="262"/>
                  </a:lnTo>
                  <a:lnTo>
                    <a:pt x="655" y="267"/>
                  </a:lnTo>
                  <a:lnTo>
                    <a:pt x="661" y="271"/>
                  </a:lnTo>
                  <a:lnTo>
                    <a:pt x="661" y="271"/>
                  </a:lnTo>
                  <a:lnTo>
                    <a:pt x="690" y="283"/>
                  </a:lnTo>
                  <a:lnTo>
                    <a:pt x="718" y="296"/>
                  </a:lnTo>
                  <a:lnTo>
                    <a:pt x="745" y="309"/>
                  </a:lnTo>
                  <a:lnTo>
                    <a:pt x="774" y="323"/>
                  </a:lnTo>
                  <a:lnTo>
                    <a:pt x="774" y="323"/>
                  </a:lnTo>
                  <a:lnTo>
                    <a:pt x="815" y="273"/>
                  </a:lnTo>
                  <a:lnTo>
                    <a:pt x="839" y="246"/>
                  </a:lnTo>
                  <a:lnTo>
                    <a:pt x="865" y="219"/>
                  </a:lnTo>
                  <a:lnTo>
                    <a:pt x="879" y="207"/>
                  </a:lnTo>
                  <a:lnTo>
                    <a:pt x="893" y="195"/>
                  </a:lnTo>
                  <a:lnTo>
                    <a:pt x="908" y="183"/>
                  </a:lnTo>
                  <a:lnTo>
                    <a:pt x="923" y="171"/>
                  </a:lnTo>
                  <a:lnTo>
                    <a:pt x="940" y="162"/>
                  </a:lnTo>
                  <a:lnTo>
                    <a:pt x="956" y="152"/>
                  </a:lnTo>
                  <a:lnTo>
                    <a:pt x="974" y="145"/>
                  </a:lnTo>
                  <a:lnTo>
                    <a:pt x="992" y="138"/>
                  </a:lnTo>
                  <a:lnTo>
                    <a:pt x="992" y="138"/>
                  </a:lnTo>
                  <a:lnTo>
                    <a:pt x="996" y="136"/>
                  </a:lnTo>
                  <a:lnTo>
                    <a:pt x="999" y="133"/>
                  </a:lnTo>
                  <a:lnTo>
                    <a:pt x="1002" y="131"/>
                  </a:lnTo>
                  <a:lnTo>
                    <a:pt x="1007" y="127"/>
                  </a:lnTo>
                  <a:lnTo>
                    <a:pt x="1007" y="127"/>
                  </a:lnTo>
                  <a:lnTo>
                    <a:pt x="1023" y="121"/>
                  </a:lnTo>
                  <a:lnTo>
                    <a:pt x="1044" y="113"/>
                  </a:lnTo>
                  <a:lnTo>
                    <a:pt x="1083" y="102"/>
                  </a:lnTo>
                  <a:lnTo>
                    <a:pt x="1083" y="102"/>
                  </a:lnTo>
                  <a:lnTo>
                    <a:pt x="1089" y="101"/>
                  </a:lnTo>
                  <a:lnTo>
                    <a:pt x="1094" y="101"/>
                  </a:lnTo>
                  <a:lnTo>
                    <a:pt x="1101" y="102"/>
                  </a:lnTo>
                  <a:lnTo>
                    <a:pt x="1107" y="102"/>
                  </a:lnTo>
                  <a:lnTo>
                    <a:pt x="1107" y="102"/>
                  </a:lnTo>
                  <a:lnTo>
                    <a:pt x="1113" y="101"/>
                  </a:lnTo>
                  <a:lnTo>
                    <a:pt x="1119" y="99"/>
                  </a:lnTo>
                  <a:lnTo>
                    <a:pt x="1124" y="96"/>
                  </a:lnTo>
                  <a:lnTo>
                    <a:pt x="1131" y="95"/>
                  </a:lnTo>
                  <a:lnTo>
                    <a:pt x="1131" y="95"/>
                  </a:lnTo>
                  <a:lnTo>
                    <a:pt x="1136" y="95"/>
                  </a:lnTo>
                  <a:lnTo>
                    <a:pt x="1139" y="96"/>
                  </a:lnTo>
                  <a:lnTo>
                    <a:pt x="1144" y="96"/>
                  </a:lnTo>
                  <a:lnTo>
                    <a:pt x="1149" y="97"/>
                  </a:lnTo>
                  <a:lnTo>
                    <a:pt x="1149" y="97"/>
                  </a:lnTo>
                  <a:lnTo>
                    <a:pt x="1161" y="97"/>
                  </a:lnTo>
                  <a:lnTo>
                    <a:pt x="1173" y="95"/>
                  </a:lnTo>
                  <a:lnTo>
                    <a:pt x="1196" y="92"/>
                  </a:lnTo>
                  <a:lnTo>
                    <a:pt x="1207" y="91"/>
                  </a:lnTo>
                  <a:lnTo>
                    <a:pt x="1218" y="90"/>
                  </a:lnTo>
                  <a:lnTo>
                    <a:pt x="1227" y="92"/>
                  </a:lnTo>
                  <a:lnTo>
                    <a:pt x="1231" y="93"/>
                  </a:lnTo>
                  <a:lnTo>
                    <a:pt x="1236" y="95"/>
                  </a:lnTo>
                  <a:lnTo>
                    <a:pt x="1236" y="95"/>
                  </a:lnTo>
                  <a:lnTo>
                    <a:pt x="1259" y="95"/>
                  </a:lnTo>
                  <a:lnTo>
                    <a:pt x="1282" y="96"/>
                  </a:lnTo>
                  <a:lnTo>
                    <a:pt x="1302" y="99"/>
                  </a:lnTo>
                  <a:lnTo>
                    <a:pt x="1322" y="103"/>
                  </a:lnTo>
                  <a:lnTo>
                    <a:pt x="1360" y="111"/>
                  </a:lnTo>
                  <a:lnTo>
                    <a:pt x="1378" y="115"/>
                  </a:lnTo>
                  <a:lnTo>
                    <a:pt x="1395" y="118"/>
                  </a:lnTo>
                  <a:lnTo>
                    <a:pt x="1395" y="118"/>
                  </a:lnTo>
                  <a:lnTo>
                    <a:pt x="1398" y="121"/>
                  </a:lnTo>
                  <a:lnTo>
                    <a:pt x="1402" y="123"/>
                  </a:lnTo>
                  <a:lnTo>
                    <a:pt x="1409" y="127"/>
                  </a:lnTo>
                  <a:lnTo>
                    <a:pt x="1412" y="130"/>
                  </a:lnTo>
                  <a:lnTo>
                    <a:pt x="1416" y="132"/>
                  </a:lnTo>
                  <a:lnTo>
                    <a:pt x="1418" y="136"/>
                  </a:lnTo>
                  <a:lnTo>
                    <a:pt x="1420" y="140"/>
                  </a:lnTo>
                  <a:lnTo>
                    <a:pt x="1420" y="140"/>
                  </a:lnTo>
                  <a:lnTo>
                    <a:pt x="1432" y="142"/>
                  </a:lnTo>
                  <a:lnTo>
                    <a:pt x="1441" y="147"/>
                  </a:lnTo>
                  <a:lnTo>
                    <a:pt x="1451" y="152"/>
                  </a:lnTo>
                  <a:lnTo>
                    <a:pt x="1461" y="157"/>
                  </a:lnTo>
                  <a:lnTo>
                    <a:pt x="1478" y="171"/>
                  </a:lnTo>
                  <a:lnTo>
                    <a:pt x="1496" y="184"/>
                  </a:lnTo>
                  <a:lnTo>
                    <a:pt x="1496" y="184"/>
                  </a:lnTo>
                  <a:lnTo>
                    <a:pt x="1504" y="188"/>
                  </a:lnTo>
                  <a:lnTo>
                    <a:pt x="1514" y="192"/>
                  </a:lnTo>
                  <a:lnTo>
                    <a:pt x="1523" y="196"/>
                  </a:lnTo>
                  <a:lnTo>
                    <a:pt x="1530" y="200"/>
                  </a:lnTo>
                  <a:lnTo>
                    <a:pt x="1530" y="200"/>
                  </a:lnTo>
                  <a:lnTo>
                    <a:pt x="1540" y="208"/>
                  </a:lnTo>
                  <a:lnTo>
                    <a:pt x="1549" y="218"/>
                  </a:lnTo>
                  <a:lnTo>
                    <a:pt x="1559" y="230"/>
                  </a:lnTo>
                  <a:lnTo>
                    <a:pt x="1571" y="243"/>
                  </a:lnTo>
                  <a:lnTo>
                    <a:pt x="1571" y="243"/>
                  </a:lnTo>
                  <a:lnTo>
                    <a:pt x="1583" y="254"/>
                  </a:lnTo>
                  <a:lnTo>
                    <a:pt x="1593" y="266"/>
                  </a:lnTo>
                  <a:lnTo>
                    <a:pt x="1603" y="277"/>
                  </a:lnTo>
                  <a:lnTo>
                    <a:pt x="1612" y="289"/>
                  </a:lnTo>
                  <a:lnTo>
                    <a:pt x="1620" y="302"/>
                  </a:lnTo>
                  <a:lnTo>
                    <a:pt x="1629" y="315"/>
                  </a:lnTo>
                  <a:lnTo>
                    <a:pt x="1636" y="330"/>
                  </a:lnTo>
                  <a:lnTo>
                    <a:pt x="1644" y="346"/>
                  </a:lnTo>
                  <a:lnTo>
                    <a:pt x="1644" y="346"/>
                  </a:lnTo>
                  <a:lnTo>
                    <a:pt x="1655" y="373"/>
                  </a:lnTo>
                  <a:lnTo>
                    <a:pt x="1667" y="402"/>
                  </a:lnTo>
                  <a:lnTo>
                    <a:pt x="1673" y="417"/>
                  </a:lnTo>
                  <a:lnTo>
                    <a:pt x="1678" y="432"/>
                  </a:lnTo>
                  <a:lnTo>
                    <a:pt x="1681" y="448"/>
                  </a:lnTo>
                  <a:lnTo>
                    <a:pt x="1684" y="463"/>
                  </a:lnTo>
                  <a:lnTo>
                    <a:pt x="1684" y="463"/>
                  </a:lnTo>
                  <a:lnTo>
                    <a:pt x="1684" y="473"/>
                  </a:lnTo>
                  <a:lnTo>
                    <a:pt x="1684" y="484"/>
                  </a:lnTo>
                  <a:lnTo>
                    <a:pt x="1685" y="495"/>
                  </a:lnTo>
                  <a:lnTo>
                    <a:pt x="1687" y="505"/>
                  </a:lnTo>
                  <a:lnTo>
                    <a:pt x="1687" y="505"/>
                  </a:lnTo>
                  <a:lnTo>
                    <a:pt x="1688" y="520"/>
                  </a:lnTo>
                  <a:lnTo>
                    <a:pt x="1689" y="536"/>
                  </a:lnTo>
                  <a:lnTo>
                    <a:pt x="1690" y="552"/>
                  </a:lnTo>
                  <a:lnTo>
                    <a:pt x="1690" y="569"/>
                  </a:lnTo>
                  <a:lnTo>
                    <a:pt x="1687" y="602"/>
                  </a:lnTo>
                  <a:lnTo>
                    <a:pt x="1682" y="634"/>
                  </a:lnTo>
                  <a:lnTo>
                    <a:pt x="1676" y="667"/>
                  </a:lnTo>
                  <a:lnTo>
                    <a:pt x="1668" y="701"/>
                  </a:lnTo>
                  <a:lnTo>
                    <a:pt x="1660" y="735"/>
                  </a:lnTo>
                  <a:lnTo>
                    <a:pt x="1650" y="767"/>
                  </a:lnTo>
                  <a:lnTo>
                    <a:pt x="1650" y="767"/>
                  </a:lnTo>
                  <a:lnTo>
                    <a:pt x="1676" y="783"/>
                  </a:lnTo>
                  <a:lnTo>
                    <a:pt x="1703" y="798"/>
                  </a:lnTo>
                  <a:lnTo>
                    <a:pt x="1731" y="812"/>
                  </a:lnTo>
                  <a:lnTo>
                    <a:pt x="1763" y="826"/>
                  </a:lnTo>
                  <a:lnTo>
                    <a:pt x="1763" y="826"/>
                  </a:lnTo>
                  <a:lnTo>
                    <a:pt x="1766" y="833"/>
                  </a:lnTo>
                  <a:lnTo>
                    <a:pt x="1771" y="839"/>
                  </a:lnTo>
                  <a:lnTo>
                    <a:pt x="1771" y="839"/>
                  </a:lnTo>
                  <a:lnTo>
                    <a:pt x="1754" y="866"/>
                  </a:lnTo>
                  <a:lnTo>
                    <a:pt x="1738" y="895"/>
                  </a:lnTo>
                  <a:lnTo>
                    <a:pt x="1722" y="925"/>
                  </a:lnTo>
                  <a:lnTo>
                    <a:pt x="1706" y="956"/>
                  </a:lnTo>
                  <a:lnTo>
                    <a:pt x="1676" y="1019"/>
                  </a:lnTo>
                  <a:lnTo>
                    <a:pt x="1660" y="1050"/>
                  </a:lnTo>
                  <a:lnTo>
                    <a:pt x="1644" y="1079"/>
                  </a:lnTo>
                  <a:lnTo>
                    <a:pt x="1644" y="1079"/>
                  </a:lnTo>
                  <a:lnTo>
                    <a:pt x="1638" y="1078"/>
                  </a:lnTo>
                  <a:lnTo>
                    <a:pt x="1632" y="1077"/>
                  </a:lnTo>
                  <a:lnTo>
                    <a:pt x="1630" y="1075"/>
                  </a:lnTo>
                  <a:lnTo>
                    <a:pt x="1628" y="1073"/>
                  </a:lnTo>
                  <a:lnTo>
                    <a:pt x="1627" y="1070"/>
                  </a:lnTo>
                  <a:lnTo>
                    <a:pt x="1625" y="1065"/>
                  </a:lnTo>
                  <a:lnTo>
                    <a:pt x="1625" y="1065"/>
                  </a:lnTo>
                  <a:lnTo>
                    <a:pt x="1606" y="1057"/>
                  </a:lnTo>
                  <a:lnTo>
                    <a:pt x="1587" y="1046"/>
                  </a:lnTo>
                  <a:lnTo>
                    <a:pt x="1549" y="1026"/>
                  </a:lnTo>
                  <a:lnTo>
                    <a:pt x="1531" y="1016"/>
                  </a:lnTo>
                  <a:lnTo>
                    <a:pt x="1512" y="1006"/>
                  </a:lnTo>
                  <a:lnTo>
                    <a:pt x="1493" y="999"/>
                  </a:lnTo>
                  <a:lnTo>
                    <a:pt x="1472" y="993"/>
                  </a:lnTo>
                  <a:lnTo>
                    <a:pt x="1472" y="993"/>
                  </a:lnTo>
                  <a:lnTo>
                    <a:pt x="1462" y="985"/>
                  </a:lnTo>
                  <a:lnTo>
                    <a:pt x="1450" y="978"/>
                  </a:lnTo>
                  <a:lnTo>
                    <a:pt x="1445" y="974"/>
                  </a:lnTo>
                  <a:lnTo>
                    <a:pt x="1438" y="971"/>
                  </a:lnTo>
                  <a:lnTo>
                    <a:pt x="1431" y="970"/>
                  </a:lnTo>
                  <a:lnTo>
                    <a:pt x="1422" y="969"/>
                  </a:lnTo>
                  <a:lnTo>
                    <a:pt x="1422" y="969"/>
                  </a:lnTo>
                  <a:lnTo>
                    <a:pt x="1401" y="956"/>
                  </a:lnTo>
                  <a:lnTo>
                    <a:pt x="1379" y="943"/>
                  </a:lnTo>
                  <a:lnTo>
                    <a:pt x="1334" y="921"/>
                  </a:lnTo>
                  <a:lnTo>
                    <a:pt x="1289" y="898"/>
                  </a:lnTo>
                  <a:lnTo>
                    <a:pt x="1267" y="887"/>
                  </a:lnTo>
                  <a:lnTo>
                    <a:pt x="1246" y="874"/>
                  </a:lnTo>
                  <a:lnTo>
                    <a:pt x="1246" y="874"/>
                  </a:lnTo>
                  <a:lnTo>
                    <a:pt x="1236" y="873"/>
                  </a:lnTo>
                  <a:lnTo>
                    <a:pt x="1226" y="869"/>
                  </a:lnTo>
                  <a:lnTo>
                    <a:pt x="1215" y="865"/>
                  </a:lnTo>
                  <a:lnTo>
                    <a:pt x="1204" y="860"/>
                  </a:lnTo>
                  <a:lnTo>
                    <a:pt x="1183" y="847"/>
                  </a:lnTo>
                  <a:lnTo>
                    <a:pt x="1164" y="836"/>
                  </a:lnTo>
                  <a:lnTo>
                    <a:pt x="1164" y="836"/>
                  </a:lnTo>
                  <a:lnTo>
                    <a:pt x="1152" y="831"/>
                  </a:lnTo>
                  <a:lnTo>
                    <a:pt x="1140" y="828"/>
                  </a:lnTo>
                  <a:lnTo>
                    <a:pt x="1129" y="823"/>
                  </a:lnTo>
                  <a:lnTo>
                    <a:pt x="1119" y="819"/>
                  </a:lnTo>
                  <a:lnTo>
                    <a:pt x="1119" y="819"/>
                  </a:lnTo>
                  <a:lnTo>
                    <a:pt x="1074" y="794"/>
                  </a:lnTo>
                  <a:lnTo>
                    <a:pt x="1026" y="769"/>
                  </a:lnTo>
                  <a:lnTo>
                    <a:pt x="1026" y="769"/>
                  </a:lnTo>
                  <a:lnTo>
                    <a:pt x="1009" y="760"/>
                  </a:lnTo>
                  <a:lnTo>
                    <a:pt x="992" y="753"/>
                  </a:lnTo>
                  <a:lnTo>
                    <a:pt x="976" y="745"/>
                  </a:lnTo>
                  <a:lnTo>
                    <a:pt x="969" y="741"/>
                  </a:lnTo>
                  <a:lnTo>
                    <a:pt x="962" y="737"/>
                  </a:lnTo>
                  <a:lnTo>
                    <a:pt x="962" y="737"/>
                  </a:lnTo>
                  <a:lnTo>
                    <a:pt x="940" y="723"/>
                  </a:lnTo>
                  <a:lnTo>
                    <a:pt x="928" y="715"/>
                  </a:lnTo>
                  <a:lnTo>
                    <a:pt x="918" y="709"/>
                  </a:lnTo>
                  <a:lnTo>
                    <a:pt x="918" y="709"/>
                  </a:lnTo>
                  <a:lnTo>
                    <a:pt x="907" y="705"/>
                  </a:lnTo>
                  <a:lnTo>
                    <a:pt x="897" y="701"/>
                  </a:lnTo>
                  <a:lnTo>
                    <a:pt x="887" y="698"/>
                  </a:lnTo>
                  <a:lnTo>
                    <a:pt x="877" y="695"/>
                  </a:lnTo>
                  <a:lnTo>
                    <a:pt x="877" y="695"/>
                  </a:lnTo>
                  <a:lnTo>
                    <a:pt x="874" y="693"/>
                  </a:lnTo>
                  <a:lnTo>
                    <a:pt x="872" y="690"/>
                  </a:lnTo>
                  <a:lnTo>
                    <a:pt x="870" y="686"/>
                  </a:lnTo>
                  <a:lnTo>
                    <a:pt x="867" y="684"/>
                  </a:lnTo>
                  <a:lnTo>
                    <a:pt x="867" y="684"/>
                  </a:lnTo>
                  <a:lnTo>
                    <a:pt x="857" y="679"/>
                  </a:lnTo>
                  <a:lnTo>
                    <a:pt x="846" y="673"/>
                  </a:lnTo>
                  <a:lnTo>
                    <a:pt x="824" y="663"/>
                  </a:lnTo>
                  <a:lnTo>
                    <a:pt x="802" y="653"/>
                  </a:lnTo>
                  <a:lnTo>
                    <a:pt x="790" y="648"/>
                  </a:lnTo>
                  <a:lnTo>
                    <a:pt x="781" y="642"/>
                  </a:lnTo>
                  <a:lnTo>
                    <a:pt x="781" y="642"/>
                  </a:lnTo>
                  <a:lnTo>
                    <a:pt x="790" y="655"/>
                  </a:lnTo>
                  <a:lnTo>
                    <a:pt x="802" y="667"/>
                  </a:lnTo>
                  <a:lnTo>
                    <a:pt x="814" y="678"/>
                  </a:lnTo>
                  <a:lnTo>
                    <a:pt x="827" y="688"/>
                  </a:lnTo>
                  <a:lnTo>
                    <a:pt x="840" y="699"/>
                  </a:lnTo>
                  <a:lnTo>
                    <a:pt x="851" y="710"/>
                  </a:lnTo>
                  <a:lnTo>
                    <a:pt x="863" y="722"/>
                  </a:lnTo>
                  <a:lnTo>
                    <a:pt x="873" y="735"/>
                  </a:lnTo>
                  <a:lnTo>
                    <a:pt x="873" y="735"/>
                  </a:lnTo>
                  <a:lnTo>
                    <a:pt x="877" y="737"/>
                  </a:lnTo>
                  <a:lnTo>
                    <a:pt x="880" y="738"/>
                  </a:lnTo>
                  <a:lnTo>
                    <a:pt x="886" y="742"/>
                  </a:lnTo>
                  <a:lnTo>
                    <a:pt x="892" y="746"/>
                  </a:lnTo>
                  <a:lnTo>
                    <a:pt x="895" y="748"/>
                  </a:lnTo>
                  <a:lnTo>
                    <a:pt x="900" y="750"/>
                  </a:lnTo>
                  <a:lnTo>
                    <a:pt x="900" y="750"/>
                  </a:lnTo>
                  <a:lnTo>
                    <a:pt x="913" y="766"/>
                  </a:lnTo>
                  <a:lnTo>
                    <a:pt x="927" y="781"/>
                  </a:lnTo>
                  <a:lnTo>
                    <a:pt x="958" y="809"/>
                  </a:lnTo>
                  <a:lnTo>
                    <a:pt x="989" y="838"/>
                  </a:lnTo>
                  <a:lnTo>
                    <a:pt x="1004" y="853"/>
                  </a:lnTo>
                  <a:lnTo>
                    <a:pt x="1018" y="870"/>
                  </a:lnTo>
                  <a:lnTo>
                    <a:pt x="1018" y="870"/>
                  </a:lnTo>
                  <a:lnTo>
                    <a:pt x="1022" y="872"/>
                  </a:lnTo>
                  <a:lnTo>
                    <a:pt x="1026" y="873"/>
                  </a:lnTo>
                  <a:lnTo>
                    <a:pt x="1029" y="875"/>
                  </a:lnTo>
                  <a:lnTo>
                    <a:pt x="1032" y="876"/>
                  </a:lnTo>
                  <a:lnTo>
                    <a:pt x="1032" y="876"/>
                  </a:lnTo>
                  <a:lnTo>
                    <a:pt x="1051" y="896"/>
                  </a:lnTo>
                  <a:lnTo>
                    <a:pt x="1070" y="914"/>
                  </a:lnTo>
                  <a:lnTo>
                    <a:pt x="1109" y="950"/>
                  </a:lnTo>
                  <a:lnTo>
                    <a:pt x="1130" y="968"/>
                  </a:lnTo>
                  <a:lnTo>
                    <a:pt x="1149" y="986"/>
                  </a:lnTo>
                  <a:lnTo>
                    <a:pt x="1168" y="1005"/>
                  </a:lnTo>
                  <a:lnTo>
                    <a:pt x="1185" y="1026"/>
                  </a:lnTo>
                  <a:lnTo>
                    <a:pt x="1185" y="1026"/>
                  </a:lnTo>
                  <a:lnTo>
                    <a:pt x="1196" y="1026"/>
                  </a:lnTo>
                  <a:lnTo>
                    <a:pt x="1206" y="1027"/>
                  </a:lnTo>
                  <a:lnTo>
                    <a:pt x="1213" y="1030"/>
                  </a:lnTo>
                  <a:lnTo>
                    <a:pt x="1220" y="1035"/>
                  </a:lnTo>
                  <a:lnTo>
                    <a:pt x="1224" y="1041"/>
                  </a:lnTo>
                  <a:lnTo>
                    <a:pt x="1227" y="1048"/>
                  </a:lnTo>
                  <a:lnTo>
                    <a:pt x="1228" y="1057"/>
                  </a:lnTo>
                  <a:lnTo>
                    <a:pt x="1228" y="1065"/>
                  </a:lnTo>
                  <a:lnTo>
                    <a:pt x="1228" y="1065"/>
                  </a:lnTo>
                  <a:lnTo>
                    <a:pt x="1239" y="1079"/>
                  </a:lnTo>
                  <a:lnTo>
                    <a:pt x="1252" y="1094"/>
                  </a:lnTo>
                  <a:lnTo>
                    <a:pt x="1264" y="1107"/>
                  </a:lnTo>
                  <a:lnTo>
                    <a:pt x="1276" y="1118"/>
                  </a:lnTo>
                  <a:lnTo>
                    <a:pt x="1276" y="1118"/>
                  </a:lnTo>
                  <a:lnTo>
                    <a:pt x="1283" y="1121"/>
                  </a:lnTo>
                  <a:lnTo>
                    <a:pt x="1288" y="1123"/>
                  </a:lnTo>
                  <a:lnTo>
                    <a:pt x="1295" y="1124"/>
                  </a:lnTo>
                  <a:lnTo>
                    <a:pt x="1301" y="1124"/>
                  </a:lnTo>
                  <a:lnTo>
                    <a:pt x="1309" y="1124"/>
                  </a:lnTo>
                  <a:lnTo>
                    <a:pt x="1315" y="1125"/>
                  </a:lnTo>
                  <a:lnTo>
                    <a:pt x="1321" y="1127"/>
                  </a:lnTo>
                  <a:lnTo>
                    <a:pt x="1327" y="1132"/>
                  </a:lnTo>
                  <a:lnTo>
                    <a:pt x="1327" y="1132"/>
                  </a:lnTo>
                  <a:lnTo>
                    <a:pt x="1328" y="1137"/>
                  </a:lnTo>
                  <a:lnTo>
                    <a:pt x="1329" y="1140"/>
                  </a:lnTo>
                  <a:lnTo>
                    <a:pt x="1332" y="1147"/>
                  </a:lnTo>
                  <a:lnTo>
                    <a:pt x="1334" y="1151"/>
                  </a:lnTo>
                  <a:lnTo>
                    <a:pt x="1335" y="1154"/>
                  </a:lnTo>
                  <a:lnTo>
                    <a:pt x="1335" y="1159"/>
                  </a:lnTo>
                  <a:lnTo>
                    <a:pt x="1335" y="1165"/>
                  </a:lnTo>
                  <a:lnTo>
                    <a:pt x="1335" y="1165"/>
                  </a:lnTo>
                  <a:lnTo>
                    <a:pt x="1343" y="1169"/>
                  </a:lnTo>
                  <a:lnTo>
                    <a:pt x="1349" y="1176"/>
                  </a:lnTo>
                  <a:lnTo>
                    <a:pt x="1360" y="1187"/>
                  </a:lnTo>
                  <a:lnTo>
                    <a:pt x="1371" y="1201"/>
                  </a:lnTo>
                  <a:lnTo>
                    <a:pt x="1377" y="1208"/>
                  </a:lnTo>
                  <a:lnTo>
                    <a:pt x="1386" y="1213"/>
                  </a:lnTo>
                  <a:lnTo>
                    <a:pt x="1386" y="1213"/>
                  </a:lnTo>
                  <a:lnTo>
                    <a:pt x="1387" y="1222"/>
                  </a:lnTo>
                  <a:lnTo>
                    <a:pt x="1387" y="1230"/>
                  </a:lnTo>
                  <a:lnTo>
                    <a:pt x="1386" y="1239"/>
                  </a:lnTo>
                  <a:lnTo>
                    <a:pt x="1385" y="1246"/>
                  </a:lnTo>
                  <a:lnTo>
                    <a:pt x="1382" y="1254"/>
                  </a:lnTo>
                  <a:lnTo>
                    <a:pt x="1380" y="1261"/>
                  </a:lnTo>
                  <a:lnTo>
                    <a:pt x="1376" y="1267"/>
                  </a:lnTo>
                  <a:lnTo>
                    <a:pt x="1373" y="1273"/>
                  </a:lnTo>
                  <a:lnTo>
                    <a:pt x="1369" y="1278"/>
                  </a:lnTo>
                  <a:lnTo>
                    <a:pt x="1363" y="1284"/>
                  </a:lnTo>
                  <a:lnTo>
                    <a:pt x="1352" y="1292"/>
                  </a:lnTo>
                  <a:lnTo>
                    <a:pt x="1340" y="1299"/>
                  </a:lnTo>
                  <a:lnTo>
                    <a:pt x="1327" y="1303"/>
                  </a:lnTo>
                  <a:lnTo>
                    <a:pt x="1313" y="1305"/>
                  </a:lnTo>
                  <a:lnTo>
                    <a:pt x="1299" y="1306"/>
                  </a:lnTo>
                  <a:lnTo>
                    <a:pt x="1285" y="1305"/>
                  </a:lnTo>
                  <a:lnTo>
                    <a:pt x="1272" y="1302"/>
                  </a:lnTo>
                  <a:lnTo>
                    <a:pt x="1260" y="1297"/>
                  </a:lnTo>
                  <a:lnTo>
                    <a:pt x="1255" y="1293"/>
                  </a:lnTo>
                  <a:lnTo>
                    <a:pt x="1250" y="1290"/>
                  </a:lnTo>
                  <a:lnTo>
                    <a:pt x="1245" y="1286"/>
                  </a:lnTo>
                  <a:lnTo>
                    <a:pt x="1241" y="1281"/>
                  </a:lnTo>
                  <a:lnTo>
                    <a:pt x="1237" y="1275"/>
                  </a:lnTo>
                  <a:lnTo>
                    <a:pt x="1234" y="1270"/>
                  </a:lnTo>
                  <a:lnTo>
                    <a:pt x="1234" y="1270"/>
                  </a:lnTo>
                  <a:lnTo>
                    <a:pt x="1225" y="1270"/>
                  </a:lnTo>
                  <a:lnTo>
                    <a:pt x="1216" y="1270"/>
                  </a:lnTo>
                  <a:lnTo>
                    <a:pt x="1208" y="1267"/>
                  </a:lnTo>
                  <a:lnTo>
                    <a:pt x="1201" y="1262"/>
                  </a:lnTo>
                  <a:lnTo>
                    <a:pt x="1195" y="1256"/>
                  </a:lnTo>
                  <a:lnTo>
                    <a:pt x="1193" y="1253"/>
                  </a:lnTo>
                  <a:lnTo>
                    <a:pt x="1192" y="1250"/>
                  </a:lnTo>
                  <a:lnTo>
                    <a:pt x="1191" y="1245"/>
                  </a:lnTo>
                  <a:lnTo>
                    <a:pt x="1190" y="1241"/>
                  </a:lnTo>
                  <a:lnTo>
                    <a:pt x="1191" y="1236"/>
                  </a:lnTo>
                  <a:lnTo>
                    <a:pt x="1192" y="1231"/>
                  </a:lnTo>
                  <a:lnTo>
                    <a:pt x="1192" y="1231"/>
                  </a:lnTo>
                  <a:lnTo>
                    <a:pt x="1180" y="1220"/>
                  </a:lnTo>
                  <a:lnTo>
                    <a:pt x="1169" y="1208"/>
                  </a:lnTo>
                  <a:lnTo>
                    <a:pt x="1159" y="1197"/>
                  </a:lnTo>
                  <a:lnTo>
                    <a:pt x="1148" y="1185"/>
                  </a:lnTo>
                  <a:lnTo>
                    <a:pt x="1135" y="1175"/>
                  </a:lnTo>
                  <a:lnTo>
                    <a:pt x="1122" y="1166"/>
                  </a:lnTo>
                  <a:lnTo>
                    <a:pt x="1115" y="1163"/>
                  </a:lnTo>
                  <a:lnTo>
                    <a:pt x="1106" y="1160"/>
                  </a:lnTo>
                  <a:lnTo>
                    <a:pt x="1098" y="1156"/>
                  </a:lnTo>
                  <a:lnTo>
                    <a:pt x="1089" y="1154"/>
                  </a:lnTo>
                  <a:lnTo>
                    <a:pt x="1089" y="1154"/>
                  </a:lnTo>
                  <a:lnTo>
                    <a:pt x="1087" y="1149"/>
                  </a:lnTo>
                  <a:lnTo>
                    <a:pt x="1085" y="1145"/>
                  </a:lnTo>
                  <a:lnTo>
                    <a:pt x="1080" y="1136"/>
                  </a:lnTo>
                  <a:lnTo>
                    <a:pt x="1080" y="1136"/>
                  </a:lnTo>
                  <a:lnTo>
                    <a:pt x="1082" y="1132"/>
                  </a:lnTo>
                  <a:lnTo>
                    <a:pt x="1084" y="1129"/>
                  </a:lnTo>
                  <a:lnTo>
                    <a:pt x="1087" y="1126"/>
                  </a:lnTo>
                  <a:lnTo>
                    <a:pt x="1091" y="1124"/>
                  </a:lnTo>
                  <a:lnTo>
                    <a:pt x="1091" y="1124"/>
                  </a:lnTo>
                  <a:lnTo>
                    <a:pt x="1080" y="1112"/>
                  </a:lnTo>
                  <a:lnTo>
                    <a:pt x="1074" y="1107"/>
                  </a:lnTo>
                  <a:lnTo>
                    <a:pt x="1071" y="1106"/>
                  </a:lnTo>
                  <a:lnTo>
                    <a:pt x="1067" y="1104"/>
                  </a:lnTo>
                  <a:lnTo>
                    <a:pt x="1067" y="1104"/>
                  </a:lnTo>
                  <a:lnTo>
                    <a:pt x="1067" y="1102"/>
                  </a:lnTo>
                  <a:lnTo>
                    <a:pt x="1067" y="1100"/>
                  </a:lnTo>
                  <a:lnTo>
                    <a:pt x="1064" y="1096"/>
                  </a:lnTo>
                  <a:lnTo>
                    <a:pt x="1064" y="1096"/>
                  </a:lnTo>
                  <a:lnTo>
                    <a:pt x="1007" y="1043"/>
                  </a:lnTo>
                  <a:lnTo>
                    <a:pt x="949" y="989"/>
                  </a:lnTo>
                  <a:lnTo>
                    <a:pt x="890" y="936"/>
                  </a:lnTo>
                  <a:lnTo>
                    <a:pt x="833" y="882"/>
                  </a:lnTo>
                  <a:lnTo>
                    <a:pt x="833" y="882"/>
                  </a:lnTo>
                  <a:lnTo>
                    <a:pt x="787" y="839"/>
                  </a:lnTo>
                  <a:lnTo>
                    <a:pt x="741" y="797"/>
                  </a:lnTo>
                  <a:lnTo>
                    <a:pt x="647" y="712"/>
                  </a:lnTo>
                  <a:lnTo>
                    <a:pt x="600" y="670"/>
                  </a:lnTo>
                  <a:lnTo>
                    <a:pt x="553" y="627"/>
                  </a:lnTo>
                  <a:lnTo>
                    <a:pt x="507" y="584"/>
                  </a:lnTo>
                  <a:lnTo>
                    <a:pt x="462" y="540"/>
                  </a:lnTo>
                  <a:lnTo>
                    <a:pt x="462" y="540"/>
                  </a:lnTo>
                  <a:lnTo>
                    <a:pt x="447" y="525"/>
                  </a:lnTo>
                  <a:lnTo>
                    <a:pt x="432" y="511"/>
                  </a:lnTo>
                  <a:lnTo>
                    <a:pt x="432" y="511"/>
                  </a:lnTo>
                  <a:lnTo>
                    <a:pt x="385" y="469"/>
                  </a:lnTo>
                  <a:lnTo>
                    <a:pt x="385" y="469"/>
                  </a:lnTo>
                  <a:lnTo>
                    <a:pt x="373" y="458"/>
                  </a:lnTo>
                  <a:lnTo>
                    <a:pt x="360" y="450"/>
                  </a:lnTo>
                  <a:lnTo>
                    <a:pt x="347" y="440"/>
                  </a:lnTo>
                  <a:lnTo>
                    <a:pt x="334" y="430"/>
                  </a:lnTo>
                  <a:lnTo>
                    <a:pt x="334" y="430"/>
                  </a:lnTo>
                  <a:lnTo>
                    <a:pt x="329" y="424"/>
                  </a:lnTo>
                  <a:lnTo>
                    <a:pt x="325" y="418"/>
                  </a:lnTo>
                  <a:lnTo>
                    <a:pt x="319" y="410"/>
                  </a:lnTo>
                  <a:lnTo>
                    <a:pt x="314" y="404"/>
                  </a:lnTo>
                  <a:lnTo>
                    <a:pt x="314" y="404"/>
                  </a:lnTo>
                  <a:lnTo>
                    <a:pt x="300" y="391"/>
                  </a:lnTo>
                  <a:lnTo>
                    <a:pt x="284" y="378"/>
                  </a:lnTo>
                  <a:lnTo>
                    <a:pt x="268" y="365"/>
                  </a:lnTo>
                  <a:lnTo>
                    <a:pt x="252" y="351"/>
                  </a:lnTo>
                  <a:lnTo>
                    <a:pt x="252" y="351"/>
                  </a:lnTo>
                  <a:lnTo>
                    <a:pt x="224" y="324"/>
                  </a:lnTo>
                  <a:lnTo>
                    <a:pt x="195" y="297"/>
                  </a:lnTo>
                  <a:lnTo>
                    <a:pt x="166" y="270"/>
                  </a:lnTo>
                  <a:lnTo>
                    <a:pt x="151" y="257"/>
                  </a:lnTo>
                  <a:lnTo>
                    <a:pt x="135" y="244"/>
                  </a:lnTo>
                  <a:lnTo>
                    <a:pt x="135" y="244"/>
                  </a:lnTo>
                  <a:lnTo>
                    <a:pt x="129" y="247"/>
                  </a:lnTo>
                  <a:lnTo>
                    <a:pt x="122" y="247"/>
                  </a:lnTo>
                  <a:lnTo>
                    <a:pt x="117" y="245"/>
                  </a:lnTo>
                  <a:lnTo>
                    <a:pt x="113" y="242"/>
                  </a:lnTo>
                  <a:lnTo>
                    <a:pt x="110" y="237"/>
                  </a:lnTo>
                  <a:lnTo>
                    <a:pt x="108" y="231"/>
                  </a:lnTo>
                  <a:lnTo>
                    <a:pt x="108" y="225"/>
                  </a:lnTo>
                  <a:lnTo>
                    <a:pt x="110" y="218"/>
                  </a:lnTo>
                  <a:lnTo>
                    <a:pt x="110" y="218"/>
                  </a:lnTo>
                  <a:lnTo>
                    <a:pt x="99" y="184"/>
                  </a:lnTo>
                  <a:lnTo>
                    <a:pt x="86" y="153"/>
                  </a:lnTo>
                  <a:lnTo>
                    <a:pt x="71" y="123"/>
                  </a:lnTo>
                  <a:lnTo>
                    <a:pt x="54" y="93"/>
                  </a:lnTo>
                  <a:lnTo>
                    <a:pt x="54" y="93"/>
                  </a:lnTo>
                  <a:lnTo>
                    <a:pt x="46" y="88"/>
                  </a:lnTo>
                  <a:lnTo>
                    <a:pt x="40" y="80"/>
                  </a:lnTo>
                  <a:lnTo>
                    <a:pt x="33" y="73"/>
                  </a:lnTo>
                  <a:lnTo>
                    <a:pt x="28" y="64"/>
                  </a:lnTo>
                  <a:lnTo>
                    <a:pt x="17" y="47"/>
                  </a:lnTo>
                  <a:lnTo>
                    <a:pt x="11" y="40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4" y="30"/>
                  </a:lnTo>
                  <a:lnTo>
                    <a:pt x="6" y="28"/>
                  </a:lnTo>
                  <a:lnTo>
                    <a:pt x="4" y="27"/>
                  </a:lnTo>
                  <a:lnTo>
                    <a:pt x="2" y="25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7" y="12"/>
                  </a:lnTo>
                  <a:lnTo>
                    <a:pt x="13" y="5"/>
                  </a:lnTo>
                  <a:lnTo>
                    <a:pt x="17" y="3"/>
                  </a:lnTo>
                  <a:lnTo>
                    <a:pt x="22" y="1"/>
                  </a:lnTo>
                  <a:lnTo>
                    <a:pt x="27" y="0"/>
                  </a:lnTo>
                  <a:lnTo>
                    <a:pt x="32" y="1"/>
                  </a:lnTo>
                  <a:lnTo>
                    <a:pt x="32" y="1"/>
                  </a:lnTo>
                  <a:close/>
                  <a:moveTo>
                    <a:pt x="742" y="614"/>
                  </a:moveTo>
                  <a:lnTo>
                    <a:pt x="742" y="614"/>
                  </a:lnTo>
                  <a:lnTo>
                    <a:pt x="753" y="615"/>
                  </a:lnTo>
                  <a:lnTo>
                    <a:pt x="764" y="618"/>
                  </a:lnTo>
                  <a:lnTo>
                    <a:pt x="774" y="622"/>
                  </a:lnTo>
                  <a:lnTo>
                    <a:pt x="785" y="626"/>
                  </a:lnTo>
                  <a:lnTo>
                    <a:pt x="804" y="638"/>
                  </a:lnTo>
                  <a:lnTo>
                    <a:pt x="820" y="648"/>
                  </a:lnTo>
                  <a:lnTo>
                    <a:pt x="820" y="648"/>
                  </a:lnTo>
                  <a:lnTo>
                    <a:pt x="841" y="654"/>
                  </a:lnTo>
                  <a:lnTo>
                    <a:pt x="860" y="662"/>
                  </a:lnTo>
                  <a:lnTo>
                    <a:pt x="878" y="670"/>
                  </a:lnTo>
                  <a:lnTo>
                    <a:pt x="895" y="679"/>
                  </a:lnTo>
                  <a:lnTo>
                    <a:pt x="895" y="679"/>
                  </a:lnTo>
                  <a:lnTo>
                    <a:pt x="920" y="693"/>
                  </a:lnTo>
                  <a:lnTo>
                    <a:pt x="946" y="708"/>
                  </a:lnTo>
                  <a:lnTo>
                    <a:pt x="958" y="714"/>
                  </a:lnTo>
                  <a:lnTo>
                    <a:pt x="973" y="721"/>
                  </a:lnTo>
                  <a:lnTo>
                    <a:pt x="988" y="726"/>
                  </a:lnTo>
                  <a:lnTo>
                    <a:pt x="1004" y="729"/>
                  </a:lnTo>
                  <a:lnTo>
                    <a:pt x="1004" y="729"/>
                  </a:lnTo>
                  <a:lnTo>
                    <a:pt x="1011" y="737"/>
                  </a:lnTo>
                  <a:lnTo>
                    <a:pt x="1018" y="743"/>
                  </a:lnTo>
                  <a:lnTo>
                    <a:pt x="1028" y="748"/>
                  </a:lnTo>
                  <a:lnTo>
                    <a:pt x="1037" y="754"/>
                  </a:lnTo>
                  <a:lnTo>
                    <a:pt x="1057" y="763"/>
                  </a:lnTo>
                  <a:lnTo>
                    <a:pt x="1077" y="773"/>
                  </a:lnTo>
                  <a:lnTo>
                    <a:pt x="1077" y="773"/>
                  </a:lnTo>
                  <a:lnTo>
                    <a:pt x="1106" y="789"/>
                  </a:lnTo>
                  <a:lnTo>
                    <a:pt x="1121" y="797"/>
                  </a:lnTo>
                  <a:lnTo>
                    <a:pt x="1137" y="801"/>
                  </a:lnTo>
                  <a:lnTo>
                    <a:pt x="1137" y="801"/>
                  </a:lnTo>
                  <a:lnTo>
                    <a:pt x="1153" y="812"/>
                  </a:lnTo>
                  <a:lnTo>
                    <a:pt x="1169" y="822"/>
                  </a:lnTo>
                  <a:lnTo>
                    <a:pt x="1186" y="831"/>
                  </a:lnTo>
                  <a:lnTo>
                    <a:pt x="1196" y="834"/>
                  </a:lnTo>
                  <a:lnTo>
                    <a:pt x="1206" y="837"/>
                  </a:lnTo>
                  <a:lnTo>
                    <a:pt x="1206" y="837"/>
                  </a:lnTo>
                  <a:lnTo>
                    <a:pt x="1253" y="863"/>
                  </a:lnTo>
                  <a:lnTo>
                    <a:pt x="1300" y="888"/>
                  </a:lnTo>
                  <a:lnTo>
                    <a:pt x="1397" y="936"/>
                  </a:lnTo>
                  <a:lnTo>
                    <a:pt x="1495" y="983"/>
                  </a:lnTo>
                  <a:lnTo>
                    <a:pt x="1542" y="1006"/>
                  </a:lnTo>
                  <a:lnTo>
                    <a:pt x="1589" y="1031"/>
                  </a:lnTo>
                  <a:lnTo>
                    <a:pt x="1589" y="1031"/>
                  </a:lnTo>
                  <a:lnTo>
                    <a:pt x="1603" y="1039"/>
                  </a:lnTo>
                  <a:lnTo>
                    <a:pt x="1617" y="1046"/>
                  </a:lnTo>
                  <a:lnTo>
                    <a:pt x="1624" y="1049"/>
                  </a:lnTo>
                  <a:lnTo>
                    <a:pt x="1632" y="1051"/>
                  </a:lnTo>
                  <a:lnTo>
                    <a:pt x="1639" y="1051"/>
                  </a:lnTo>
                  <a:lnTo>
                    <a:pt x="1648" y="1051"/>
                  </a:lnTo>
                  <a:lnTo>
                    <a:pt x="1648" y="1051"/>
                  </a:lnTo>
                  <a:lnTo>
                    <a:pt x="1659" y="1025"/>
                  </a:lnTo>
                  <a:lnTo>
                    <a:pt x="1672" y="998"/>
                  </a:lnTo>
                  <a:lnTo>
                    <a:pt x="1696" y="947"/>
                  </a:lnTo>
                  <a:lnTo>
                    <a:pt x="1749" y="844"/>
                  </a:lnTo>
                  <a:lnTo>
                    <a:pt x="1749" y="844"/>
                  </a:lnTo>
                  <a:lnTo>
                    <a:pt x="1687" y="807"/>
                  </a:lnTo>
                  <a:lnTo>
                    <a:pt x="1654" y="789"/>
                  </a:lnTo>
                  <a:lnTo>
                    <a:pt x="1637" y="782"/>
                  </a:lnTo>
                  <a:lnTo>
                    <a:pt x="1619" y="773"/>
                  </a:lnTo>
                  <a:lnTo>
                    <a:pt x="1619" y="773"/>
                  </a:lnTo>
                  <a:lnTo>
                    <a:pt x="1629" y="757"/>
                  </a:lnTo>
                  <a:lnTo>
                    <a:pt x="1633" y="748"/>
                  </a:lnTo>
                  <a:lnTo>
                    <a:pt x="1635" y="739"/>
                  </a:lnTo>
                  <a:lnTo>
                    <a:pt x="1635" y="739"/>
                  </a:lnTo>
                  <a:lnTo>
                    <a:pt x="1623" y="731"/>
                  </a:lnTo>
                  <a:lnTo>
                    <a:pt x="1609" y="725"/>
                  </a:lnTo>
                  <a:lnTo>
                    <a:pt x="1583" y="712"/>
                  </a:lnTo>
                  <a:lnTo>
                    <a:pt x="1569" y="706"/>
                  </a:lnTo>
                  <a:lnTo>
                    <a:pt x="1557" y="698"/>
                  </a:lnTo>
                  <a:lnTo>
                    <a:pt x="1546" y="690"/>
                  </a:lnTo>
                  <a:lnTo>
                    <a:pt x="1542" y="685"/>
                  </a:lnTo>
                  <a:lnTo>
                    <a:pt x="1539" y="680"/>
                  </a:lnTo>
                  <a:lnTo>
                    <a:pt x="1539" y="680"/>
                  </a:lnTo>
                  <a:lnTo>
                    <a:pt x="1553" y="683"/>
                  </a:lnTo>
                  <a:lnTo>
                    <a:pt x="1567" y="687"/>
                  </a:lnTo>
                  <a:lnTo>
                    <a:pt x="1578" y="693"/>
                  </a:lnTo>
                  <a:lnTo>
                    <a:pt x="1590" y="698"/>
                  </a:lnTo>
                  <a:lnTo>
                    <a:pt x="1602" y="705"/>
                  </a:lnTo>
                  <a:lnTo>
                    <a:pt x="1614" y="710"/>
                  </a:lnTo>
                  <a:lnTo>
                    <a:pt x="1628" y="714"/>
                  </a:lnTo>
                  <a:lnTo>
                    <a:pt x="1642" y="716"/>
                  </a:lnTo>
                  <a:lnTo>
                    <a:pt x="1642" y="716"/>
                  </a:lnTo>
                  <a:lnTo>
                    <a:pt x="1648" y="696"/>
                  </a:lnTo>
                  <a:lnTo>
                    <a:pt x="1653" y="676"/>
                  </a:lnTo>
                  <a:lnTo>
                    <a:pt x="1657" y="654"/>
                  </a:lnTo>
                  <a:lnTo>
                    <a:pt x="1659" y="634"/>
                  </a:lnTo>
                  <a:lnTo>
                    <a:pt x="1662" y="592"/>
                  </a:lnTo>
                  <a:lnTo>
                    <a:pt x="1664" y="547"/>
                  </a:lnTo>
                  <a:lnTo>
                    <a:pt x="1664" y="547"/>
                  </a:lnTo>
                  <a:lnTo>
                    <a:pt x="1658" y="544"/>
                  </a:lnTo>
                  <a:lnTo>
                    <a:pt x="1652" y="542"/>
                  </a:lnTo>
                  <a:lnTo>
                    <a:pt x="1645" y="541"/>
                  </a:lnTo>
                  <a:lnTo>
                    <a:pt x="1637" y="541"/>
                  </a:lnTo>
                  <a:lnTo>
                    <a:pt x="1622" y="542"/>
                  </a:lnTo>
                  <a:lnTo>
                    <a:pt x="1607" y="546"/>
                  </a:lnTo>
                  <a:lnTo>
                    <a:pt x="1591" y="549"/>
                  </a:lnTo>
                  <a:lnTo>
                    <a:pt x="1577" y="551"/>
                  </a:lnTo>
                  <a:lnTo>
                    <a:pt x="1571" y="551"/>
                  </a:lnTo>
                  <a:lnTo>
                    <a:pt x="1564" y="550"/>
                  </a:lnTo>
                  <a:lnTo>
                    <a:pt x="1559" y="548"/>
                  </a:lnTo>
                  <a:lnTo>
                    <a:pt x="1555" y="545"/>
                  </a:lnTo>
                  <a:lnTo>
                    <a:pt x="1555" y="545"/>
                  </a:lnTo>
                  <a:lnTo>
                    <a:pt x="1568" y="543"/>
                  </a:lnTo>
                  <a:lnTo>
                    <a:pt x="1581" y="539"/>
                  </a:lnTo>
                  <a:lnTo>
                    <a:pt x="1607" y="530"/>
                  </a:lnTo>
                  <a:lnTo>
                    <a:pt x="1621" y="527"/>
                  </a:lnTo>
                  <a:lnTo>
                    <a:pt x="1635" y="525"/>
                  </a:lnTo>
                  <a:lnTo>
                    <a:pt x="1642" y="525"/>
                  </a:lnTo>
                  <a:lnTo>
                    <a:pt x="1649" y="526"/>
                  </a:lnTo>
                  <a:lnTo>
                    <a:pt x="1657" y="527"/>
                  </a:lnTo>
                  <a:lnTo>
                    <a:pt x="1664" y="529"/>
                  </a:lnTo>
                  <a:lnTo>
                    <a:pt x="1664" y="529"/>
                  </a:lnTo>
                  <a:lnTo>
                    <a:pt x="1664" y="506"/>
                  </a:lnTo>
                  <a:lnTo>
                    <a:pt x="1664" y="484"/>
                  </a:lnTo>
                  <a:lnTo>
                    <a:pt x="1662" y="463"/>
                  </a:lnTo>
                  <a:lnTo>
                    <a:pt x="1659" y="441"/>
                  </a:lnTo>
                  <a:lnTo>
                    <a:pt x="1653" y="420"/>
                  </a:lnTo>
                  <a:lnTo>
                    <a:pt x="1648" y="399"/>
                  </a:lnTo>
                  <a:lnTo>
                    <a:pt x="1639" y="380"/>
                  </a:lnTo>
                  <a:lnTo>
                    <a:pt x="1630" y="362"/>
                  </a:lnTo>
                  <a:lnTo>
                    <a:pt x="1630" y="362"/>
                  </a:lnTo>
                  <a:lnTo>
                    <a:pt x="1618" y="370"/>
                  </a:lnTo>
                  <a:lnTo>
                    <a:pt x="1606" y="380"/>
                  </a:lnTo>
                  <a:lnTo>
                    <a:pt x="1582" y="402"/>
                  </a:lnTo>
                  <a:lnTo>
                    <a:pt x="1582" y="402"/>
                  </a:lnTo>
                  <a:lnTo>
                    <a:pt x="1570" y="413"/>
                  </a:lnTo>
                  <a:lnTo>
                    <a:pt x="1564" y="420"/>
                  </a:lnTo>
                  <a:lnTo>
                    <a:pt x="1558" y="426"/>
                  </a:lnTo>
                  <a:lnTo>
                    <a:pt x="1551" y="429"/>
                  </a:lnTo>
                  <a:lnTo>
                    <a:pt x="1547" y="432"/>
                  </a:lnTo>
                  <a:lnTo>
                    <a:pt x="1544" y="432"/>
                  </a:lnTo>
                  <a:lnTo>
                    <a:pt x="1542" y="432"/>
                  </a:lnTo>
                  <a:lnTo>
                    <a:pt x="1539" y="430"/>
                  </a:lnTo>
                  <a:lnTo>
                    <a:pt x="1536" y="427"/>
                  </a:lnTo>
                  <a:lnTo>
                    <a:pt x="1532" y="424"/>
                  </a:lnTo>
                  <a:lnTo>
                    <a:pt x="1532" y="424"/>
                  </a:lnTo>
                  <a:lnTo>
                    <a:pt x="1555" y="406"/>
                  </a:lnTo>
                  <a:lnTo>
                    <a:pt x="1577" y="385"/>
                  </a:lnTo>
                  <a:lnTo>
                    <a:pt x="1600" y="364"/>
                  </a:lnTo>
                  <a:lnTo>
                    <a:pt x="1621" y="342"/>
                  </a:lnTo>
                  <a:lnTo>
                    <a:pt x="1621" y="342"/>
                  </a:lnTo>
                  <a:lnTo>
                    <a:pt x="1615" y="334"/>
                  </a:lnTo>
                  <a:lnTo>
                    <a:pt x="1609" y="325"/>
                  </a:lnTo>
                  <a:lnTo>
                    <a:pt x="1604" y="317"/>
                  </a:lnTo>
                  <a:lnTo>
                    <a:pt x="1603" y="312"/>
                  </a:lnTo>
                  <a:lnTo>
                    <a:pt x="1603" y="307"/>
                  </a:lnTo>
                  <a:lnTo>
                    <a:pt x="1603" y="307"/>
                  </a:lnTo>
                  <a:lnTo>
                    <a:pt x="1590" y="290"/>
                  </a:lnTo>
                  <a:lnTo>
                    <a:pt x="1576" y="274"/>
                  </a:lnTo>
                  <a:lnTo>
                    <a:pt x="1561" y="259"/>
                  </a:lnTo>
                  <a:lnTo>
                    <a:pt x="1545" y="245"/>
                  </a:lnTo>
                  <a:lnTo>
                    <a:pt x="1529" y="231"/>
                  </a:lnTo>
                  <a:lnTo>
                    <a:pt x="1512" y="218"/>
                  </a:lnTo>
                  <a:lnTo>
                    <a:pt x="1494" y="207"/>
                  </a:lnTo>
                  <a:lnTo>
                    <a:pt x="1475" y="196"/>
                  </a:lnTo>
                  <a:lnTo>
                    <a:pt x="1475" y="196"/>
                  </a:lnTo>
                  <a:lnTo>
                    <a:pt x="1466" y="207"/>
                  </a:lnTo>
                  <a:lnTo>
                    <a:pt x="1457" y="219"/>
                  </a:lnTo>
                  <a:lnTo>
                    <a:pt x="1450" y="232"/>
                  </a:lnTo>
                  <a:lnTo>
                    <a:pt x="1442" y="246"/>
                  </a:lnTo>
                  <a:lnTo>
                    <a:pt x="1442" y="246"/>
                  </a:lnTo>
                  <a:lnTo>
                    <a:pt x="1435" y="260"/>
                  </a:lnTo>
                  <a:lnTo>
                    <a:pt x="1431" y="268"/>
                  </a:lnTo>
                  <a:lnTo>
                    <a:pt x="1426" y="274"/>
                  </a:lnTo>
                  <a:lnTo>
                    <a:pt x="1421" y="279"/>
                  </a:lnTo>
                  <a:lnTo>
                    <a:pt x="1416" y="283"/>
                  </a:lnTo>
                  <a:lnTo>
                    <a:pt x="1412" y="284"/>
                  </a:lnTo>
                  <a:lnTo>
                    <a:pt x="1409" y="284"/>
                  </a:lnTo>
                  <a:lnTo>
                    <a:pt x="1405" y="284"/>
                  </a:lnTo>
                  <a:lnTo>
                    <a:pt x="1402" y="283"/>
                  </a:lnTo>
                  <a:lnTo>
                    <a:pt x="1402" y="283"/>
                  </a:lnTo>
                  <a:lnTo>
                    <a:pt x="1416" y="259"/>
                  </a:lnTo>
                  <a:lnTo>
                    <a:pt x="1431" y="233"/>
                  </a:lnTo>
                  <a:lnTo>
                    <a:pt x="1445" y="210"/>
                  </a:lnTo>
                  <a:lnTo>
                    <a:pt x="1452" y="197"/>
                  </a:lnTo>
                  <a:lnTo>
                    <a:pt x="1460" y="186"/>
                  </a:lnTo>
                  <a:lnTo>
                    <a:pt x="1460" y="186"/>
                  </a:lnTo>
                  <a:lnTo>
                    <a:pt x="1450" y="178"/>
                  </a:lnTo>
                  <a:lnTo>
                    <a:pt x="1440" y="171"/>
                  </a:lnTo>
                  <a:lnTo>
                    <a:pt x="1428" y="164"/>
                  </a:lnTo>
                  <a:lnTo>
                    <a:pt x="1418" y="157"/>
                  </a:lnTo>
                  <a:lnTo>
                    <a:pt x="1394" y="147"/>
                  </a:lnTo>
                  <a:lnTo>
                    <a:pt x="1369" y="137"/>
                  </a:lnTo>
                  <a:lnTo>
                    <a:pt x="1342" y="130"/>
                  </a:lnTo>
                  <a:lnTo>
                    <a:pt x="1313" y="123"/>
                  </a:lnTo>
                  <a:lnTo>
                    <a:pt x="1283" y="119"/>
                  </a:lnTo>
                  <a:lnTo>
                    <a:pt x="1252" y="116"/>
                  </a:lnTo>
                  <a:lnTo>
                    <a:pt x="1252" y="116"/>
                  </a:lnTo>
                  <a:lnTo>
                    <a:pt x="1251" y="136"/>
                  </a:lnTo>
                  <a:lnTo>
                    <a:pt x="1250" y="160"/>
                  </a:lnTo>
                  <a:lnTo>
                    <a:pt x="1249" y="173"/>
                  </a:lnTo>
                  <a:lnTo>
                    <a:pt x="1250" y="186"/>
                  </a:lnTo>
                  <a:lnTo>
                    <a:pt x="1250" y="200"/>
                  </a:lnTo>
                  <a:lnTo>
                    <a:pt x="1252" y="214"/>
                  </a:lnTo>
                  <a:lnTo>
                    <a:pt x="1252" y="214"/>
                  </a:lnTo>
                  <a:lnTo>
                    <a:pt x="1255" y="222"/>
                  </a:lnTo>
                  <a:lnTo>
                    <a:pt x="1258" y="230"/>
                  </a:lnTo>
                  <a:lnTo>
                    <a:pt x="1259" y="233"/>
                  </a:lnTo>
                  <a:lnTo>
                    <a:pt x="1258" y="237"/>
                  </a:lnTo>
                  <a:lnTo>
                    <a:pt x="1256" y="240"/>
                  </a:lnTo>
                  <a:lnTo>
                    <a:pt x="1252" y="243"/>
                  </a:lnTo>
                  <a:lnTo>
                    <a:pt x="1252" y="243"/>
                  </a:lnTo>
                  <a:lnTo>
                    <a:pt x="1249" y="237"/>
                  </a:lnTo>
                  <a:lnTo>
                    <a:pt x="1245" y="230"/>
                  </a:lnTo>
                  <a:lnTo>
                    <a:pt x="1243" y="223"/>
                  </a:lnTo>
                  <a:lnTo>
                    <a:pt x="1241" y="215"/>
                  </a:lnTo>
                  <a:lnTo>
                    <a:pt x="1239" y="198"/>
                  </a:lnTo>
                  <a:lnTo>
                    <a:pt x="1239" y="181"/>
                  </a:lnTo>
                  <a:lnTo>
                    <a:pt x="1239" y="147"/>
                  </a:lnTo>
                  <a:lnTo>
                    <a:pt x="1238" y="130"/>
                  </a:lnTo>
                  <a:lnTo>
                    <a:pt x="1236" y="116"/>
                  </a:lnTo>
                  <a:lnTo>
                    <a:pt x="1236" y="116"/>
                  </a:lnTo>
                  <a:lnTo>
                    <a:pt x="1205" y="116"/>
                  </a:lnTo>
                  <a:lnTo>
                    <a:pt x="1177" y="117"/>
                  </a:lnTo>
                  <a:lnTo>
                    <a:pt x="1152" y="118"/>
                  </a:lnTo>
                  <a:lnTo>
                    <a:pt x="1128" y="120"/>
                  </a:lnTo>
                  <a:lnTo>
                    <a:pt x="1104" y="124"/>
                  </a:lnTo>
                  <a:lnTo>
                    <a:pt x="1080" y="128"/>
                  </a:lnTo>
                  <a:lnTo>
                    <a:pt x="1057" y="135"/>
                  </a:lnTo>
                  <a:lnTo>
                    <a:pt x="1030" y="141"/>
                  </a:lnTo>
                  <a:lnTo>
                    <a:pt x="1030" y="141"/>
                  </a:lnTo>
                  <a:lnTo>
                    <a:pt x="1036" y="158"/>
                  </a:lnTo>
                  <a:lnTo>
                    <a:pt x="1042" y="172"/>
                  </a:lnTo>
                  <a:lnTo>
                    <a:pt x="1049" y="186"/>
                  </a:lnTo>
                  <a:lnTo>
                    <a:pt x="1057" y="199"/>
                  </a:lnTo>
                  <a:lnTo>
                    <a:pt x="1073" y="226"/>
                  </a:lnTo>
                  <a:lnTo>
                    <a:pt x="1080" y="240"/>
                  </a:lnTo>
                  <a:lnTo>
                    <a:pt x="1087" y="255"/>
                  </a:lnTo>
                  <a:lnTo>
                    <a:pt x="1087" y="255"/>
                  </a:lnTo>
                  <a:lnTo>
                    <a:pt x="1082" y="255"/>
                  </a:lnTo>
                  <a:lnTo>
                    <a:pt x="1077" y="254"/>
                  </a:lnTo>
                  <a:lnTo>
                    <a:pt x="1074" y="252"/>
                  </a:lnTo>
                  <a:lnTo>
                    <a:pt x="1071" y="248"/>
                  </a:lnTo>
                  <a:lnTo>
                    <a:pt x="1067" y="240"/>
                  </a:lnTo>
                  <a:lnTo>
                    <a:pt x="1062" y="232"/>
                  </a:lnTo>
                  <a:lnTo>
                    <a:pt x="1062" y="232"/>
                  </a:lnTo>
                  <a:lnTo>
                    <a:pt x="1049" y="210"/>
                  </a:lnTo>
                  <a:lnTo>
                    <a:pt x="1037" y="188"/>
                  </a:lnTo>
                  <a:lnTo>
                    <a:pt x="1023" y="168"/>
                  </a:lnTo>
                  <a:lnTo>
                    <a:pt x="1014" y="158"/>
                  </a:lnTo>
                  <a:lnTo>
                    <a:pt x="1007" y="150"/>
                  </a:lnTo>
                  <a:lnTo>
                    <a:pt x="1007" y="150"/>
                  </a:lnTo>
                  <a:lnTo>
                    <a:pt x="984" y="161"/>
                  </a:lnTo>
                  <a:lnTo>
                    <a:pt x="963" y="171"/>
                  </a:lnTo>
                  <a:lnTo>
                    <a:pt x="941" y="183"/>
                  </a:lnTo>
                  <a:lnTo>
                    <a:pt x="922" y="196"/>
                  </a:lnTo>
                  <a:lnTo>
                    <a:pt x="903" y="209"/>
                  </a:lnTo>
                  <a:lnTo>
                    <a:pt x="885" y="224"/>
                  </a:lnTo>
                  <a:lnTo>
                    <a:pt x="868" y="240"/>
                  </a:lnTo>
                  <a:lnTo>
                    <a:pt x="852" y="257"/>
                  </a:lnTo>
                  <a:lnTo>
                    <a:pt x="852" y="257"/>
                  </a:lnTo>
                  <a:lnTo>
                    <a:pt x="864" y="266"/>
                  </a:lnTo>
                  <a:lnTo>
                    <a:pt x="877" y="273"/>
                  </a:lnTo>
                  <a:lnTo>
                    <a:pt x="903" y="289"/>
                  </a:lnTo>
                  <a:lnTo>
                    <a:pt x="916" y="297"/>
                  </a:lnTo>
                  <a:lnTo>
                    <a:pt x="927" y="304"/>
                  </a:lnTo>
                  <a:lnTo>
                    <a:pt x="938" y="314"/>
                  </a:lnTo>
                  <a:lnTo>
                    <a:pt x="942" y="318"/>
                  </a:lnTo>
                  <a:lnTo>
                    <a:pt x="946" y="323"/>
                  </a:lnTo>
                  <a:lnTo>
                    <a:pt x="946" y="323"/>
                  </a:lnTo>
                  <a:lnTo>
                    <a:pt x="932" y="318"/>
                  </a:lnTo>
                  <a:lnTo>
                    <a:pt x="918" y="312"/>
                  </a:lnTo>
                  <a:lnTo>
                    <a:pt x="891" y="298"/>
                  </a:lnTo>
                  <a:lnTo>
                    <a:pt x="865" y="284"/>
                  </a:lnTo>
                  <a:lnTo>
                    <a:pt x="854" y="278"/>
                  </a:lnTo>
                  <a:lnTo>
                    <a:pt x="841" y="273"/>
                  </a:lnTo>
                  <a:lnTo>
                    <a:pt x="841" y="273"/>
                  </a:lnTo>
                  <a:lnTo>
                    <a:pt x="827" y="288"/>
                  </a:lnTo>
                  <a:lnTo>
                    <a:pt x="814" y="303"/>
                  </a:lnTo>
                  <a:lnTo>
                    <a:pt x="807" y="312"/>
                  </a:lnTo>
                  <a:lnTo>
                    <a:pt x="801" y="320"/>
                  </a:lnTo>
                  <a:lnTo>
                    <a:pt x="797" y="330"/>
                  </a:lnTo>
                  <a:lnTo>
                    <a:pt x="792" y="339"/>
                  </a:lnTo>
                  <a:lnTo>
                    <a:pt x="792" y="339"/>
                  </a:lnTo>
                  <a:lnTo>
                    <a:pt x="797" y="338"/>
                  </a:lnTo>
                  <a:lnTo>
                    <a:pt x="800" y="338"/>
                  </a:lnTo>
                  <a:lnTo>
                    <a:pt x="804" y="339"/>
                  </a:lnTo>
                  <a:lnTo>
                    <a:pt x="811" y="339"/>
                  </a:lnTo>
                  <a:lnTo>
                    <a:pt x="811" y="339"/>
                  </a:lnTo>
                  <a:lnTo>
                    <a:pt x="826" y="347"/>
                  </a:lnTo>
                  <a:lnTo>
                    <a:pt x="841" y="355"/>
                  </a:lnTo>
                  <a:lnTo>
                    <a:pt x="855" y="365"/>
                  </a:lnTo>
                  <a:lnTo>
                    <a:pt x="868" y="376"/>
                  </a:lnTo>
                  <a:lnTo>
                    <a:pt x="868" y="376"/>
                  </a:lnTo>
                  <a:lnTo>
                    <a:pt x="882" y="385"/>
                  </a:lnTo>
                  <a:lnTo>
                    <a:pt x="896" y="394"/>
                  </a:lnTo>
                  <a:lnTo>
                    <a:pt x="903" y="399"/>
                  </a:lnTo>
                  <a:lnTo>
                    <a:pt x="908" y="405"/>
                  </a:lnTo>
                  <a:lnTo>
                    <a:pt x="913" y="411"/>
                  </a:lnTo>
                  <a:lnTo>
                    <a:pt x="918" y="419"/>
                  </a:lnTo>
                  <a:lnTo>
                    <a:pt x="918" y="419"/>
                  </a:lnTo>
                  <a:lnTo>
                    <a:pt x="912" y="419"/>
                  </a:lnTo>
                  <a:lnTo>
                    <a:pt x="907" y="419"/>
                  </a:lnTo>
                  <a:lnTo>
                    <a:pt x="902" y="418"/>
                  </a:lnTo>
                  <a:lnTo>
                    <a:pt x="896" y="417"/>
                  </a:lnTo>
                  <a:lnTo>
                    <a:pt x="888" y="411"/>
                  </a:lnTo>
                  <a:lnTo>
                    <a:pt x="878" y="405"/>
                  </a:lnTo>
                  <a:lnTo>
                    <a:pt x="870" y="397"/>
                  </a:lnTo>
                  <a:lnTo>
                    <a:pt x="860" y="391"/>
                  </a:lnTo>
                  <a:lnTo>
                    <a:pt x="850" y="385"/>
                  </a:lnTo>
                  <a:lnTo>
                    <a:pt x="845" y="383"/>
                  </a:lnTo>
                  <a:lnTo>
                    <a:pt x="839" y="382"/>
                  </a:lnTo>
                  <a:lnTo>
                    <a:pt x="839" y="382"/>
                  </a:lnTo>
                  <a:lnTo>
                    <a:pt x="837" y="379"/>
                  </a:lnTo>
                  <a:lnTo>
                    <a:pt x="835" y="377"/>
                  </a:lnTo>
                  <a:lnTo>
                    <a:pt x="834" y="375"/>
                  </a:lnTo>
                  <a:lnTo>
                    <a:pt x="831" y="374"/>
                  </a:lnTo>
                  <a:lnTo>
                    <a:pt x="831" y="374"/>
                  </a:lnTo>
                  <a:lnTo>
                    <a:pt x="811" y="363"/>
                  </a:lnTo>
                  <a:lnTo>
                    <a:pt x="792" y="351"/>
                  </a:lnTo>
                  <a:lnTo>
                    <a:pt x="792" y="351"/>
                  </a:lnTo>
                  <a:lnTo>
                    <a:pt x="786" y="352"/>
                  </a:lnTo>
                  <a:lnTo>
                    <a:pt x="782" y="351"/>
                  </a:lnTo>
                  <a:lnTo>
                    <a:pt x="777" y="350"/>
                  </a:lnTo>
                  <a:lnTo>
                    <a:pt x="772" y="349"/>
                  </a:lnTo>
                  <a:lnTo>
                    <a:pt x="772" y="349"/>
                  </a:lnTo>
                  <a:lnTo>
                    <a:pt x="758" y="338"/>
                  </a:lnTo>
                  <a:lnTo>
                    <a:pt x="743" y="329"/>
                  </a:lnTo>
                  <a:lnTo>
                    <a:pt x="727" y="319"/>
                  </a:lnTo>
                  <a:lnTo>
                    <a:pt x="711" y="311"/>
                  </a:lnTo>
                  <a:lnTo>
                    <a:pt x="694" y="303"/>
                  </a:lnTo>
                  <a:lnTo>
                    <a:pt x="677" y="294"/>
                  </a:lnTo>
                  <a:lnTo>
                    <a:pt x="642" y="281"/>
                  </a:lnTo>
                  <a:lnTo>
                    <a:pt x="642" y="281"/>
                  </a:lnTo>
                  <a:lnTo>
                    <a:pt x="640" y="286"/>
                  </a:lnTo>
                  <a:lnTo>
                    <a:pt x="639" y="291"/>
                  </a:lnTo>
                  <a:lnTo>
                    <a:pt x="636" y="300"/>
                  </a:lnTo>
                  <a:lnTo>
                    <a:pt x="631" y="308"/>
                  </a:lnTo>
                  <a:lnTo>
                    <a:pt x="627" y="317"/>
                  </a:lnTo>
                  <a:lnTo>
                    <a:pt x="627" y="317"/>
                  </a:lnTo>
                  <a:lnTo>
                    <a:pt x="613" y="351"/>
                  </a:lnTo>
                  <a:lnTo>
                    <a:pt x="599" y="383"/>
                  </a:lnTo>
                  <a:lnTo>
                    <a:pt x="599" y="383"/>
                  </a:lnTo>
                  <a:lnTo>
                    <a:pt x="598" y="389"/>
                  </a:lnTo>
                  <a:lnTo>
                    <a:pt x="597" y="394"/>
                  </a:lnTo>
                  <a:lnTo>
                    <a:pt x="597" y="399"/>
                  </a:lnTo>
                  <a:lnTo>
                    <a:pt x="594" y="404"/>
                  </a:lnTo>
                  <a:lnTo>
                    <a:pt x="594" y="404"/>
                  </a:lnTo>
                  <a:lnTo>
                    <a:pt x="593" y="405"/>
                  </a:lnTo>
                  <a:lnTo>
                    <a:pt x="590" y="406"/>
                  </a:lnTo>
                  <a:lnTo>
                    <a:pt x="588" y="407"/>
                  </a:lnTo>
                  <a:lnTo>
                    <a:pt x="587" y="408"/>
                  </a:lnTo>
                  <a:lnTo>
                    <a:pt x="587" y="408"/>
                  </a:lnTo>
                  <a:lnTo>
                    <a:pt x="586" y="411"/>
                  </a:lnTo>
                  <a:lnTo>
                    <a:pt x="586" y="414"/>
                  </a:lnTo>
                  <a:lnTo>
                    <a:pt x="586" y="419"/>
                  </a:lnTo>
                  <a:lnTo>
                    <a:pt x="585" y="422"/>
                  </a:lnTo>
                  <a:lnTo>
                    <a:pt x="585" y="422"/>
                  </a:lnTo>
                  <a:lnTo>
                    <a:pt x="580" y="429"/>
                  </a:lnTo>
                  <a:lnTo>
                    <a:pt x="576" y="437"/>
                  </a:lnTo>
                  <a:lnTo>
                    <a:pt x="574" y="440"/>
                  </a:lnTo>
                  <a:lnTo>
                    <a:pt x="573" y="444"/>
                  </a:lnTo>
                  <a:lnTo>
                    <a:pt x="573" y="449"/>
                  </a:lnTo>
                  <a:lnTo>
                    <a:pt x="574" y="454"/>
                  </a:lnTo>
                  <a:lnTo>
                    <a:pt x="574" y="454"/>
                  </a:lnTo>
                  <a:lnTo>
                    <a:pt x="578" y="457"/>
                  </a:lnTo>
                  <a:lnTo>
                    <a:pt x="582" y="460"/>
                  </a:lnTo>
                  <a:lnTo>
                    <a:pt x="591" y="471"/>
                  </a:lnTo>
                  <a:lnTo>
                    <a:pt x="601" y="481"/>
                  </a:lnTo>
                  <a:lnTo>
                    <a:pt x="606" y="485"/>
                  </a:lnTo>
                  <a:lnTo>
                    <a:pt x="610" y="487"/>
                  </a:lnTo>
                  <a:lnTo>
                    <a:pt x="610" y="487"/>
                  </a:lnTo>
                  <a:lnTo>
                    <a:pt x="615" y="486"/>
                  </a:lnTo>
                  <a:lnTo>
                    <a:pt x="618" y="484"/>
                  </a:lnTo>
                  <a:lnTo>
                    <a:pt x="621" y="482"/>
                  </a:lnTo>
                  <a:lnTo>
                    <a:pt x="622" y="479"/>
                  </a:lnTo>
                  <a:lnTo>
                    <a:pt x="625" y="475"/>
                  </a:lnTo>
                  <a:lnTo>
                    <a:pt x="628" y="473"/>
                  </a:lnTo>
                  <a:lnTo>
                    <a:pt x="632" y="472"/>
                  </a:lnTo>
                  <a:lnTo>
                    <a:pt x="637" y="472"/>
                  </a:lnTo>
                  <a:lnTo>
                    <a:pt x="637" y="472"/>
                  </a:lnTo>
                  <a:lnTo>
                    <a:pt x="637" y="479"/>
                  </a:lnTo>
                  <a:lnTo>
                    <a:pt x="636" y="483"/>
                  </a:lnTo>
                  <a:lnTo>
                    <a:pt x="634" y="486"/>
                  </a:lnTo>
                  <a:lnTo>
                    <a:pt x="632" y="489"/>
                  </a:lnTo>
                  <a:lnTo>
                    <a:pt x="625" y="494"/>
                  </a:lnTo>
                  <a:lnTo>
                    <a:pt x="619" y="499"/>
                  </a:lnTo>
                  <a:lnTo>
                    <a:pt x="619" y="499"/>
                  </a:lnTo>
                  <a:lnTo>
                    <a:pt x="627" y="504"/>
                  </a:lnTo>
                  <a:lnTo>
                    <a:pt x="634" y="511"/>
                  </a:lnTo>
                  <a:lnTo>
                    <a:pt x="642" y="517"/>
                  </a:lnTo>
                  <a:lnTo>
                    <a:pt x="649" y="523"/>
                  </a:lnTo>
                  <a:lnTo>
                    <a:pt x="649" y="523"/>
                  </a:lnTo>
                  <a:lnTo>
                    <a:pt x="652" y="519"/>
                  </a:lnTo>
                  <a:lnTo>
                    <a:pt x="654" y="515"/>
                  </a:lnTo>
                  <a:lnTo>
                    <a:pt x="658" y="504"/>
                  </a:lnTo>
                  <a:lnTo>
                    <a:pt x="660" y="500"/>
                  </a:lnTo>
                  <a:lnTo>
                    <a:pt x="663" y="496"/>
                  </a:lnTo>
                  <a:lnTo>
                    <a:pt x="666" y="493"/>
                  </a:lnTo>
                  <a:lnTo>
                    <a:pt x="671" y="490"/>
                  </a:lnTo>
                  <a:lnTo>
                    <a:pt x="671" y="490"/>
                  </a:lnTo>
                  <a:lnTo>
                    <a:pt x="675" y="496"/>
                  </a:lnTo>
                  <a:lnTo>
                    <a:pt x="675" y="501"/>
                  </a:lnTo>
                  <a:lnTo>
                    <a:pt x="674" y="505"/>
                  </a:lnTo>
                  <a:lnTo>
                    <a:pt x="671" y="511"/>
                  </a:lnTo>
                  <a:lnTo>
                    <a:pt x="665" y="520"/>
                  </a:lnTo>
                  <a:lnTo>
                    <a:pt x="662" y="526"/>
                  </a:lnTo>
                  <a:lnTo>
                    <a:pt x="660" y="531"/>
                  </a:lnTo>
                  <a:lnTo>
                    <a:pt x="660" y="531"/>
                  </a:lnTo>
                  <a:lnTo>
                    <a:pt x="699" y="573"/>
                  </a:lnTo>
                  <a:lnTo>
                    <a:pt x="742" y="614"/>
                  </a:lnTo>
                  <a:lnTo>
                    <a:pt x="742" y="614"/>
                  </a:lnTo>
                  <a:close/>
                  <a:moveTo>
                    <a:pt x="74" y="95"/>
                  </a:moveTo>
                  <a:lnTo>
                    <a:pt x="74" y="95"/>
                  </a:lnTo>
                  <a:lnTo>
                    <a:pt x="84" y="111"/>
                  </a:lnTo>
                  <a:lnTo>
                    <a:pt x="93" y="127"/>
                  </a:lnTo>
                  <a:lnTo>
                    <a:pt x="110" y="162"/>
                  </a:lnTo>
                  <a:lnTo>
                    <a:pt x="125" y="195"/>
                  </a:lnTo>
                  <a:lnTo>
                    <a:pt x="137" y="223"/>
                  </a:lnTo>
                  <a:lnTo>
                    <a:pt x="137" y="223"/>
                  </a:lnTo>
                  <a:lnTo>
                    <a:pt x="137" y="218"/>
                  </a:lnTo>
                  <a:lnTo>
                    <a:pt x="138" y="216"/>
                  </a:lnTo>
                  <a:lnTo>
                    <a:pt x="141" y="211"/>
                  </a:lnTo>
                  <a:lnTo>
                    <a:pt x="146" y="207"/>
                  </a:lnTo>
                  <a:lnTo>
                    <a:pt x="149" y="202"/>
                  </a:lnTo>
                  <a:lnTo>
                    <a:pt x="149" y="202"/>
                  </a:lnTo>
                  <a:lnTo>
                    <a:pt x="133" y="181"/>
                  </a:lnTo>
                  <a:lnTo>
                    <a:pt x="129" y="176"/>
                  </a:lnTo>
                  <a:lnTo>
                    <a:pt x="125" y="169"/>
                  </a:lnTo>
                  <a:lnTo>
                    <a:pt x="123" y="164"/>
                  </a:lnTo>
                  <a:lnTo>
                    <a:pt x="122" y="157"/>
                  </a:lnTo>
                  <a:lnTo>
                    <a:pt x="122" y="157"/>
                  </a:lnTo>
                  <a:lnTo>
                    <a:pt x="128" y="161"/>
                  </a:lnTo>
                  <a:lnTo>
                    <a:pt x="132" y="164"/>
                  </a:lnTo>
                  <a:lnTo>
                    <a:pt x="139" y="171"/>
                  </a:lnTo>
                  <a:lnTo>
                    <a:pt x="147" y="179"/>
                  </a:lnTo>
                  <a:lnTo>
                    <a:pt x="153" y="188"/>
                  </a:lnTo>
                  <a:lnTo>
                    <a:pt x="160" y="196"/>
                  </a:lnTo>
                  <a:lnTo>
                    <a:pt x="167" y="203"/>
                  </a:lnTo>
                  <a:lnTo>
                    <a:pt x="173" y="207"/>
                  </a:lnTo>
                  <a:lnTo>
                    <a:pt x="177" y="209"/>
                  </a:lnTo>
                  <a:lnTo>
                    <a:pt x="183" y="211"/>
                  </a:lnTo>
                  <a:lnTo>
                    <a:pt x="190" y="212"/>
                  </a:lnTo>
                  <a:lnTo>
                    <a:pt x="190" y="212"/>
                  </a:lnTo>
                  <a:lnTo>
                    <a:pt x="190" y="202"/>
                  </a:lnTo>
                  <a:lnTo>
                    <a:pt x="189" y="193"/>
                  </a:lnTo>
                  <a:lnTo>
                    <a:pt x="186" y="185"/>
                  </a:lnTo>
                  <a:lnTo>
                    <a:pt x="182" y="178"/>
                  </a:lnTo>
                  <a:lnTo>
                    <a:pt x="178" y="170"/>
                  </a:lnTo>
                  <a:lnTo>
                    <a:pt x="173" y="165"/>
                  </a:lnTo>
                  <a:lnTo>
                    <a:pt x="160" y="153"/>
                  </a:lnTo>
                  <a:lnTo>
                    <a:pt x="132" y="133"/>
                  </a:lnTo>
                  <a:lnTo>
                    <a:pt x="125" y="126"/>
                  </a:lnTo>
                  <a:lnTo>
                    <a:pt x="119" y="121"/>
                  </a:lnTo>
                  <a:lnTo>
                    <a:pt x="114" y="115"/>
                  </a:lnTo>
                  <a:lnTo>
                    <a:pt x="108" y="107"/>
                  </a:lnTo>
                  <a:lnTo>
                    <a:pt x="108" y="107"/>
                  </a:lnTo>
                  <a:lnTo>
                    <a:pt x="117" y="110"/>
                  </a:lnTo>
                  <a:lnTo>
                    <a:pt x="124" y="113"/>
                  </a:lnTo>
                  <a:lnTo>
                    <a:pt x="137" y="121"/>
                  </a:lnTo>
                  <a:lnTo>
                    <a:pt x="149" y="130"/>
                  </a:lnTo>
                  <a:lnTo>
                    <a:pt x="161" y="140"/>
                  </a:lnTo>
                  <a:lnTo>
                    <a:pt x="173" y="150"/>
                  </a:lnTo>
                  <a:lnTo>
                    <a:pt x="184" y="158"/>
                  </a:lnTo>
                  <a:lnTo>
                    <a:pt x="191" y="163"/>
                  </a:lnTo>
                  <a:lnTo>
                    <a:pt x="198" y="166"/>
                  </a:lnTo>
                  <a:lnTo>
                    <a:pt x="206" y="169"/>
                  </a:lnTo>
                  <a:lnTo>
                    <a:pt x="213" y="172"/>
                  </a:lnTo>
                  <a:lnTo>
                    <a:pt x="213" y="172"/>
                  </a:lnTo>
                  <a:lnTo>
                    <a:pt x="216" y="165"/>
                  </a:lnTo>
                  <a:lnTo>
                    <a:pt x="216" y="160"/>
                  </a:lnTo>
                  <a:lnTo>
                    <a:pt x="218" y="153"/>
                  </a:lnTo>
                  <a:lnTo>
                    <a:pt x="220" y="146"/>
                  </a:lnTo>
                  <a:lnTo>
                    <a:pt x="220" y="146"/>
                  </a:lnTo>
                  <a:lnTo>
                    <a:pt x="211" y="141"/>
                  </a:lnTo>
                  <a:lnTo>
                    <a:pt x="204" y="138"/>
                  </a:lnTo>
                  <a:lnTo>
                    <a:pt x="188" y="132"/>
                  </a:lnTo>
                  <a:lnTo>
                    <a:pt x="171" y="125"/>
                  </a:lnTo>
                  <a:lnTo>
                    <a:pt x="163" y="122"/>
                  </a:lnTo>
                  <a:lnTo>
                    <a:pt x="154" y="118"/>
                  </a:lnTo>
                  <a:lnTo>
                    <a:pt x="154" y="118"/>
                  </a:lnTo>
                  <a:lnTo>
                    <a:pt x="151" y="115"/>
                  </a:lnTo>
                  <a:lnTo>
                    <a:pt x="149" y="111"/>
                  </a:lnTo>
                  <a:lnTo>
                    <a:pt x="146" y="107"/>
                  </a:lnTo>
                  <a:lnTo>
                    <a:pt x="143" y="104"/>
                  </a:lnTo>
                  <a:lnTo>
                    <a:pt x="143" y="104"/>
                  </a:lnTo>
                  <a:lnTo>
                    <a:pt x="128" y="92"/>
                  </a:lnTo>
                  <a:lnTo>
                    <a:pt x="110" y="84"/>
                  </a:lnTo>
                  <a:lnTo>
                    <a:pt x="94" y="76"/>
                  </a:lnTo>
                  <a:lnTo>
                    <a:pt x="78" y="71"/>
                  </a:lnTo>
                  <a:lnTo>
                    <a:pt x="78" y="71"/>
                  </a:lnTo>
                  <a:lnTo>
                    <a:pt x="78" y="79"/>
                  </a:lnTo>
                  <a:lnTo>
                    <a:pt x="76" y="86"/>
                  </a:lnTo>
                  <a:lnTo>
                    <a:pt x="75" y="90"/>
                  </a:lnTo>
                  <a:lnTo>
                    <a:pt x="74" y="95"/>
                  </a:lnTo>
                  <a:lnTo>
                    <a:pt x="74" y="95"/>
                  </a:lnTo>
                  <a:close/>
                  <a:moveTo>
                    <a:pt x="229" y="188"/>
                  </a:moveTo>
                  <a:lnTo>
                    <a:pt x="229" y="188"/>
                  </a:lnTo>
                  <a:lnTo>
                    <a:pt x="239" y="195"/>
                  </a:lnTo>
                  <a:lnTo>
                    <a:pt x="247" y="202"/>
                  </a:lnTo>
                  <a:lnTo>
                    <a:pt x="262" y="219"/>
                  </a:lnTo>
                  <a:lnTo>
                    <a:pt x="270" y="227"/>
                  </a:lnTo>
                  <a:lnTo>
                    <a:pt x="279" y="234"/>
                  </a:lnTo>
                  <a:lnTo>
                    <a:pt x="287" y="242"/>
                  </a:lnTo>
                  <a:lnTo>
                    <a:pt x="298" y="246"/>
                  </a:lnTo>
                  <a:lnTo>
                    <a:pt x="298" y="246"/>
                  </a:lnTo>
                  <a:lnTo>
                    <a:pt x="302" y="256"/>
                  </a:lnTo>
                  <a:lnTo>
                    <a:pt x="309" y="263"/>
                  </a:lnTo>
                  <a:lnTo>
                    <a:pt x="316" y="270"/>
                  </a:lnTo>
                  <a:lnTo>
                    <a:pt x="325" y="275"/>
                  </a:lnTo>
                  <a:lnTo>
                    <a:pt x="341" y="287"/>
                  </a:lnTo>
                  <a:lnTo>
                    <a:pt x="348" y="292"/>
                  </a:lnTo>
                  <a:lnTo>
                    <a:pt x="355" y="299"/>
                  </a:lnTo>
                  <a:lnTo>
                    <a:pt x="355" y="299"/>
                  </a:lnTo>
                  <a:lnTo>
                    <a:pt x="356" y="301"/>
                  </a:lnTo>
                  <a:lnTo>
                    <a:pt x="356" y="303"/>
                  </a:lnTo>
                  <a:lnTo>
                    <a:pt x="356" y="305"/>
                  </a:lnTo>
                  <a:lnTo>
                    <a:pt x="357" y="307"/>
                  </a:lnTo>
                  <a:lnTo>
                    <a:pt x="357" y="307"/>
                  </a:lnTo>
                  <a:lnTo>
                    <a:pt x="362" y="312"/>
                  </a:lnTo>
                  <a:lnTo>
                    <a:pt x="367" y="315"/>
                  </a:lnTo>
                  <a:lnTo>
                    <a:pt x="374" y="319"/>
                  </a:lnTo>
                  <a:lnTo>
                    <a:pt x="379" y="323"/>
                  </a:lnTo>
                  <a:lnTo>
                    <a:pt x="379" y="323"/>
                  </a:lnTo>
                  <a:lnTo>
                    <a:pt x="447" y="390"/>
                  </a:lnTo>
                  <a:lnTo>
                    <a:pt x="517" y="456"/>
                  </a:lnTo>
                  <a:lnTo>
                    <a:pt x="589" y="523"/>
                  </a:lnTo>
                  <a:lnTo>
                    <a:pt x="661" y="586"/>
                  </a:lnTo>
                  <a:lnTo>
                    <a:pt x="661" y="586"/>
                  </a:lnTo>
                  <a:lnTo>
                    <a:pt x="668" y="595"/>
                  </a:lnTo>
                  <a:lnTo>
                    <a:pt x="676" y="603"/>
                  </a:lnTo>
                  <a:lnTo>
                    <a:pt x="684" y="610"/>
                  </a:lnTo>
                  <a:lnTo>
                    <a:pt x="693" y="618"/>
                  </a:lnTo>
                  <a:lnTo>
                    <a:pt x="701" y="625"/>
                  </a:lnTo>
                  <a:lnTo>
                    <a:pt x="710" y="633"/>
                  </a:lnTo>
                  <a:lnTo>
                    <a:pt x="718" y="640"/>
                  </a:lnTo>
                  <a:lnTo>
                    <a:pt x="724" y="650"/>
                  </a:lnTo>
                  <a:lnTo>
                    <a:pt x="724" y="650"/>
                  </a:lnTo>
                  <a:lnTo>
                    <a:pt x="750" y="670"/>
                  </a:lnTo>
                  <a:lnTo>
                    <a:pt x="775" y="692"/>
                  </a:lnTo>
                  <a:lnTo>
                    <a:pt x="801" y="712"/>
                  </a:lnTo>
                  <a:lnTo>
                    <a:pt x="827" y="732"/>
                  </a:lnTo>
                  <a:lnTo>
                    <a:pt x="827" y="732"/>
                  </a:lnTo>
                  <a:lnTo>
                    <a:pt x="849" y="758"/>
                  </a:lnTo>
                  <a:lnTo>
                    <a:pt x="874" y="782"/>
                  </a:lnTo>
                  <a:lnTo>
                    <a:pt x="900" y="805"/>
                  </a:lnTo>
                  <a:lnTo>
                    <a:pt x="924" y="828"/>
                  </a:lnTo>
                  <a:lnTo>
                    <a:pt x="950" y="850"/>
                  </a:lnTo>
                  <a:lnTo>
                    <a:pt x="974" y="874"/>
                  </a:lnTo>
                  <a:lnTo>
                    <a:pt x="999" y="897"/>
                  </a:lnTo>
                  <a:lnTo>
                    <a:pt x="1023" y="923"/>
                  </a:lnTo>
                  <a:lnTo>
                    <a:pt x="1023" y="923"/>
                  </a:lnTo>
                  <a:lnTo>
                    <a:pt x="1027" y="923"/>
                  </a:lnTo>
                  <a:lnTo>
                    <a:pt x="1031" y="925"/>
                  </a:lnTo>
                  <a:lnTo>
                    <a:pt x="1037" y="930"/>
                  </a:lnTo>
                  <a:lnTo>
                    <a:pt x="1042" y="935"/>
                  </a:lnTo>
                  <a:lnTo>
                    <a:pt x="1045" y="937"/>
                  </a:lnTo>
                  <a:lnTo>
                    <a:pt x="1048" y="937"/>
                  </a:lnTo>
                  <a:lnTo>
                    <a:pt x="1048" y="937"/>
                  </a:lnTo>
                  <a:lnTo>
                    <a:pt x="1051" y="942"/>
                  </a:lnTo>
                  <a:lnTo>
                    <a:pt x="1055" y="949"/>
                  </a:lnTo>
                  <a:lnTo>
                    <a:pt x="1055" y="949"/>
                  </a:lnTo>
                  <a:lnTo>
                    <a:pt x="1061" y="952"/>
                  </a:lnTo>
                  <a:lnTo>
                    <a:pt x="1068" y="957"/>
                  </a:lnTo>
                  <a:lnTo>
                    <a:pt x="1080" y="968"/>
                  </a:lnTo>
                  <a:lnTo>
                    <a:pt x="1092" y="980"/>
                  </a:lnTo>
                  <a:lnTo>
                    <a:pt x="1103" y="991"/>
                  </a:lnTo>
                  <a:lnTo>
                    <a:pt x="1103" y="991"/>
                  </a:lnTo>
                  <a:lnTo>
                    <a:pt x="1107" y="994"/>
                  </a:lnTo>
                  <a:lnTo>
                    <a:pt x="1112" y="996"/>
                  </a:lnTo>
                  <a:lnTo>
                    <a:pt x="1116" y="999"/>
                  </a:lnTo>
                  <a:lnTo>
                    <a:pt x="1119" y="1001"/>
                  </a:lnTo>
                  <a:lnTo>
                    <a:pt x="1119" y="1001"/>
                  </a:lnTo>
                  <a:lnTo>
                    <a:pt x="1121" y="1004"/>
                  </a:lnTo>
                  <a:lnTo>
                    <a:pt x="1122" y="1008"/>
                  </a:lnTo>
                  <a:lnTo>
                    <a:pt x="1123" y="1011"/>
                  </a:lnTo>
                  <a:lnTo>
                    <a:pt x="1125" y="1013"/>
                  </a:lnTo>
                  <a:lnTo>
                    <a:pt x="1125" y="1013"/>
                  </a:lnTo>
                  <a:lnTo>
                    <a:pt x="1133" y="1017"/>
                  </a:lnTo>
                  <a:lnTo>
                    <a:pt x="1137" y="1020"/>
                  </a:lnTo>
                  <a:lnTo>
                    <a:pt x="1142" y="1024"/>
                  </a:lnTo>
                  <a:lnTo>
                    <a:pt x="1142" y="1024"/>
                  </a:lnTo>
                  <a:lnTo>
                    <a:pt x="1148" y="1030"/>
                  </a:lnTo>
                  <a:lnTo>
                    <a:pt x="1154" y="1039"/>
                  </a:lnTo>
                  <a:lnTo>
                    <a:pt x="1161" y="1046"/>
                  </a:lnTo>
                  <a:lnTo>
                    <a:pt x="1166" y="1051"/>
                  </a:lnTo>
                  <a:lnTo>
                    <a:pt x="1169" y="1054"/>
                  </a:lnTo>
                  <a:lnTo>
                    <a:pt x="1172" y="1055"/>
                  </a:lnTo>
                  <a:lnTo>
                    <a:pt x="1174" y="1055"/>
                  </a:lnTo>
                  <a:lnTo>
                    <a:pt x="1176" y="1054"/>
                  </a:lnTo>
                  <a:lnTo>
                    <a:pt x="1178" y="1051"/>
                  </a:lnTo>
                  <a:lnTo>
                    <a:pt x="1180" y="1048"/>
                  </a:lnTo>
                  <a:lnTo>
                    <a:pt x="1181" y="1043"/>
                  </a:lnTo>
                  <a:lnTo>
                    <a:pt x="1182" y="1035"/>
                  </a:lnTo>
                  <a:lnTo>
                    <a:pt x="1182" y="1035"/>
                  </a:lnTo>
                  <a:lnTo>
                    <a:pt x="1178" y="1034"/>
                  </a:lnTo>
                  <a:lnTo>
                    <a:pt x="1176" y="1032"/>
                  </a:lnTo>
                  <a:lnTo>
                    <a:pt x="1170" y="1028"/>
                  </a:lnTo>
                  <a:lnTo>
                    <a:pt x="1165" y="1024"/>
                  </a:lnTo>
                  <a:lnTo>
                    <a:pt x="1162" y="1023"/>
                  </a:lnTo>
                  <a:lnTo>
                    <a:pt x="1158" y="1021"/>
                  </a:lnTo>
                  <a:lnTo>
                    <a:pt x="1158" y="1021"/>
                  </a:lnTo>
                  <a:lnTo>
                    <a:pt x="1158" y="1019"/>
                  </a:lnTo>
                  <a:lnTo>
                    <a:pt x="1157" y="1016"/>
                  </a:lnTo>
                  <a:lnTo>
                    <a:pt x="1152" y="1011"/>
                  </a:lnTo>
                  <a:lnTo>
                    <a:pt x="1146" y="1006"/>
                  </a:lnTo>
                  <a:lnTo>
                    <a:pt x="1139" y="1003"/>
                  </a:lnTo>
                  <a:lnTo>
                    <a:pt x="1139" y="1003"/>
                  </a:lnTo>
                  <a:lnTo>
                    <a:pt x="1122" y="984"/>
                  </a:lnTo>
                  <a:lnTo>
                    <a:pt x="1104" y="966"/>
                  </a:lnTo>
                  <a:lnTo>
                    <a:pt x="1067" y="932"/>
                  </a:lnTo>
                  <a:lnTo>
                    <a:pt x="1029" y="897"/>
                  </a:lnTo>
                  <a:lnTo>
                    <a:pt x="991" y="864"/>
                  </a:lnTo>
                  <a:lnTo>
                    <a:pt x="991" y="864"/>
                  </a:lnTo>
                  <a:lnTo>
                    <a:pt x="983" y="853"/>
                  </a:lnTo>
                  <a:lnTo>
                    <a:pt x="974" y="845"/>
                  </a:lnTo>
                  <a:lnTo>
                    <a:pt x="965" y="837"/>
                  </a:lnTo>
                  <a:lnTo>
                    <a:pt x="954" y="832"/>
                  </a:lnTo>
                  <a:lnTo>
                    <a:pt x="954" y="832"/>
                  </a:lnTo>
                  <a:lnTo>
                    <a:pt x="937" y="813"/>
                  </a:lnTo>
                  <a:lnTo>
                    <a:pt x="920" y="796"/>
                  </a:lnTo>
                  <a:lnTo>
                    <a:pt x="901" y="779"/>
                  </a:lnTo>
                  <a:lnTo>
                    <a:pt x="881" y="763"/>
                  </a:lnTo>
                  <a:lnTo>
                    <a:pt x="881" y="763"/>
                  </a:lnTo>
                  <a:lnTo>
                    <a:pt x="844" y="727"/>
                  </a:lnTo>
                  <a:lnTo>
                    <a:pt x="806" y="691"/>
                  </a:lnTo>
                  <a:lnTo>
                    <a:pt x="730" y="620"/>
                  </a:lnTo>
                  <a:lnTo>
                    <a:pt x="654" y="550"/>
                  </a:lnTo>
                  <a:lnTo>
                    <a:pt x="616" y="515"/>
                  </a:lnTo>
                  <a:lnTo>
                    <a:pt x="578" y="479"/>
                  </a:lnTo>
                  <a:lnTo>
                    <a:pt x="578" y="479"/>
                  </a:lnTo>
                  <a:lnTo>
                    <a:pt x="571" y="476"/>
                  </a:lnTo>
                  <a:lnTo>
                    <a:pt x="564" y="474"/>
                  </a:lnTo>
                  <a:lnTo>
                    <a:pt x="558" y="471"/>
                  </a:lnTo>
                  <a:lnTo>
                    <a:pt x="556" y="469"/>
                  </a:lnTo>
                  <a:lnTo>
                    <a:pt x="555" y="467"/>
                  </a:lnTo>
                  <a:lnTo>
                    <a:pt x="555" y="467"/>
                  </a:lnTo>
                  <a:lnTo>
                    <a:pt x="555" y="465"/>
                  </a:lnTo>
                  <a:lnTo>
                    <a:pt x="555" y="463"/>
                  </a:lnTo>
                  <a:lnTo>
                    <a:pt x="557" y="460"/>
                  </a:lnTo>
                  <a:lnTo>
                    <a:pt x="558" y="459"/>
                  </a:lnTo>
                  <a:lnTo>
                    <a:pt x="558" y="458"/>
                  </a:lnTo>
                  <a:lnTo>
                    <a:pt x="556" y="456"/>
                  </a:lnTo>
                  <a:lnTo>
                    <a:pt x="556" y="456"/>
                  </a:lnTo>
                  <a:lnTo>
                    <a:pt x="476" y="383"/>
                  </a:lnTo>
                  <a:lnTo>
                    <a:pt x="395" y="309"/>
                  </a:lnTo>
                  <a:lnTo>
                    <a:pt x="316" y="236"/>
                  </a:lnTo>
                  <a:lnTo>
                    <a:pt x="236" y="164"/>
                  </a:lnTo>
                  <a:lnTo>
                    <a:pt x="236" y="164"/>
                  </a:lnTo>
                  <a:lnTo>
                    <a:pt x="234" y="176"/>
                  </a:lnTo>
                  <a:lnTo>
                    <a:pt x="229" y="188"/>
                  </a:lnTo>
                  <a:lnTo>
                    <a:pt x="229" y="188"/>
                  </a:lnTo>
                  <a:close/>
                  <a:moveTo>
                    <a:pt x="199" y="225"/>
                  </a:moveTo>
                  <a:lnTo>
                    <a:pt x="199" y="225"/>
                  </a:lnTo>
                  <a:lnTo>
                    <a:pt x="213" y="236"/>
                  </a:lnTo>
                  <a:lnTo>
                    <a:pt x="227" y="248"/>
                  </a:lnTo>
                  <a:lnTo>
                    <a:pt x="253" y="273"/>
                  </a:lnTo>
                  <a:lnTo>
                    <a:pt x="279" y="299"/>
                  </a:lnTo>
                  <a:lnTo>
                    <a:pt x="304" y="323"/>
                  </a:lnTo>
                  <a:lnTo>
                    <a:pt x="304" y="323"/>
                  </a:lnTo>
                  <a:lnTo>
                    <a:pt x="317" y="334"/>
                  </a:lnTo>
                  <a:lnTo>
                    <a:pt x="331" y="345"/>
                  </a:lnTo>
                  <a:lnTo>
                    <a:pt x="344" y="354"/>
                  </a:lnTo>
                  <a:lnTo>
                    <a:pt x="352" y="364"/>
                  </a:lnTo>
                  <a:lnTo>
                    <a:pt x="352" y="364"/>
                  </a:lnTo>
                  <a:lnTo>
                    <a:pt x="362" y="375"/>
                  </a:lnTo>
                  <a:lnTo>
                    <a:pt x="372" y="384"/>
                  </a:lnTo>
                  <a:lnTo>
                    <a:pt x="393" y="404"/>
                  </a:lnTo>
                  <a:lnTo>
                    <a:pt x="393" y="404"/>
                  </a:lnTo>
                  <a:lnTo>
                    <a:pt x="435" y="443"/>
                  </a:lnTo>
                  <a:lnTo>
                    <a:pt x="477" y="483"/>
                  </a:lnTo>
                  <a:lnTo>
                    <a:pt x="518" y="520"/>
                  </a:lnTo>
                  <a:lnTo>
                    <a:pt x="560" y="559"/>
                  </a:lnTo>
                  <a:lnTo>
                    <a:pt x="560" y="559"/>
                  </a:lnTo>
                  <a:lnTo>
                    <a:pt x="580" y="577"/>
                  </a:lnTo>
                  <a:lnTo>
                    <a:pt x="602" y="595"/>
                  </a:lnTo>
                  <a:lnTo>
                    <a:pt x="623" y="614"/>
                  </a:lnTo>
                  <a:lnTo>
                    <a:pt x="632" y="622"/>
                  </a:lnTo>
                  <a:lnTo>
                    <a:pt x="639" y="630"/>
                  </a:lnTo>
                  <a:lnTo>
                    <a:pt x="639" y="630"/>
                  </a:lnTo>
                  <a:lnTo>
                    <a:pt x="661" y="654"/>
                  </a:lnTo>
                  <a:lnTo>
                    <a:pt x="685" y="679"/>
                  </a:lnTo>
                  <a:lnTo>
                    <a:pt x="710" y="701"/>
                  </a:lnTo>
                  <a:lnTo>
                    <a:pt x="723" y="712"/>
                  </a:lnTo>
                  <a:lnTo>
                    <a:pt x="736" y="721"/>
                  </a:lnTo>
                  <a:lnTo>
                    <a:pt x="736" y="721"/>
                  </a:lnTo>
                  <a:lnTo>
                    <a:pt x="764" y="750"/>
                  </a:lnTo>
                  <a:lnTo>
                    <a:pt x="794" y="777"/>
                  </a:lnTo>
                  <a:lnTo>
                    <a:pt x="824" y="804"/>
                  </a:lnTo>
                  <a:lnTo>
                    <a:pt x="855" y="831"/>
                  </a:lnTo>
                  <a:lnTo>
                    <a:pt x="885" y="857"/>
                  </a:lnTo>
                  <a:lnTo>
                    <a:pt x="915" y="884"/>
                  </a:lnTo>
                  <a:lnTo>
                    <a:pt x="942" y="912"/>
                  </a:lnTo>
                  <a:lnTo>
                    <a:pt x="956" y="927"/>
                  </a:lnTo>
                  <a:lnTo>
                    <a:pt x="970" y="942"/>
                  </a:lnTo>
                  <a:lnTo>
                    <a:pt x="970" y="942"/>
                  </a:lnTo>
                  <a:lnTo>
                    <a:pt x="992" y="959"/>
                  </a:lnTo>
                  <a:lnTo>
                    <a:pt x="1014" y="978"/>
                  </a:lnTo>
                  <a:lnTo>
                    <a:pt x="1036" y="997"/>
                  </a:lnTo>
                  <a:lnTo>
                    <a:pt x="1058" y="1016"/>
                  </a:lnTo>
                  <a:lnTo>
                    <a:pt x="1101" y="1058"/>
                  </a:lnTo>
                  <a:lnTo>
                    <a:pt x="1144" y="1097"/>
                  </a:lnTo>
                  <a:lnTo>
                    <a:pt x="1144" y="1097"/>
                  </a:lnTo>
                  <a:lnTo>
                    <a:pt x="1149" y="1091"/>
                  </a:lnTo>
                  <a:lnTo>
                    <a:pt x="1155" y="1086"/>
                  </a:lnTo>
                  <a:lnTo>
                    <a:pt x="1162" y="1079"/>
                  </a:lnTo>
                  <a:lnTo>
                    <a:pt x="1164" y="1076"/>
                  </a:lnTo>
                  <a:lnTo>
                    <a:pt x="1165" y="1072"/>
                  </a:lnTo>
                  <a:lnTo>
                    <a:pt x="1165" y="1072"/>
                  </a:lnTo>
                  <a:lnTo>
                    <a:pt x="1123" y="1034"/>
                  </a:lnTo>
                  <a:lnTo>
                    <a:pt x="1082" y="996"/>
                  </a:lnTo>
                  <a:lnTo>
                    <a:pt x="998" y="919"/>
                  </a:lnTo>
                  <a:lnTo>
                    <a:pt x="915" y="842"/>
                  </a:lnTo>
                  <a:lnTo>
                    <a:pt x="872" y="804"/>
                  </a:lnTo>
                  <a:lnTo>
                    <a:pt x="829" y="767"/>
                  </a:lnTo>
                  <a:lnTo>
                    <a:pt x="829" y="767"/>
                  </a:lnTo>
                  <a:lnTo>
                    <a:pt x="811" y="746"/>
                  </a:lnTo>
                  <a:lnTo>
                    <a:pt x="790" y="727"/>
                  </a:lnTo>
                  <a:lnTo>
                    <a:pt x="770" y="709"/>
                  </a:lnTo>
                  <a:lnTo>
                    <a:pt x="750" y="691"/>
                  </a:lnTo>
                  <a:lnTo>
                    <a:pt x="707" y="654"/>
                  </a:lnTo>
                  <a:lnTo>
                    <a:pt x="686" y="635"/>
                  </a:lnTo>
                  <a:lnTo>
                    <a:pt x="667" y="616"/>
                  </a:lnTo>
                  <a:lnTo>
                    <a:pt x="667" y="616"/>
                  </a:lnTo>
                  <a:lnTo>
                    <a:pt x="571" y="526"/>
                  </a:lnTo>
                  <a:lnTo>
                    <a:pt x="476" y="436"/>
                  </a:lnTo>
                  <a:lnTo>
                    <a:pt x="427" y="391"/>
                  </a:lnTo>
                  <a:lnTo>
                    <a:pt x="379" y="346"/>
                  </a:lnTo>
                  <a:lnTo>
                    <a:pt x="330" y="302"/>
                  </a:lnTo>
                  <a:lnTo>
                    <a:pt x="280" y="259"/>
                  </a:lnTo>
                  <a:lnTo>
                    <a:pt x="280" y="259"/>
                  </a:lnTo>
                  <a:lnTo>
                    <a:pt x="264" y="241"/>
                  </a:lnTo>
                  <a:lnTo>
                    <a:pt x="246" y="224"/>
                  </a:lnTo>
                  <a:lnTo>
                    <a:pt x="228" y="207"/>
                  </a:lnTo>
                  <a:lnTo>
                    <a:pt x="209" y="192"/>
                  </a:lnTo>
                  <a:lnTo>
                    <a:pt x="209" y="192"/>
                  </a:lnTo>
                  <a:lnTo>
                    <a:pt x="208" y="191"/>
                  </a:lnTo>
                  <a:lnTo>
                    <a:pt x="206" y="191"/>
                  </a:lnTo>
                  <a:lnTo>
                    <a:pt x="206" y="191"/>
                  </a:lnTo>
                  <a:lnTo>
                    <a:pt x="206" y="200"/>
                  </a:lnTo>
                  <a:lnTo>
                    <a:pt x="206" y="209"/>
                  </a:lnTo>
                  <a:lnTo>
                    <a:pt x="203" y="216"/>
                  </a:lnTo>
                  <a:lnTo>
                    <a:pt x="199" y="225"/>
                  </a:lnTo>
                  <a:lnTo>
                    <a:pt x="199" y="225"/>
                  </a:lnTo>
                  <a:close/>
                  <a:moveTo>
                    <a:pt x="988" y="979"/>
                  </a:moveTo>
                  <a:lnTo>
                    <a:pt x="988" y="979"/>
                  </a:lnTo>
                  <a:lnTo>
                    <a:pt x="988" y="975"/>
                  </a:lnTo>
                  <a:lnTo>
                    <a:pt x="986" y="972"/>
                  </a:lnTo>
                  <a:lnTo>
                    <a:pt x="985" y="970"/>
                  </a:lnTo>
                  <a:lnTo>
                    <a:pt x="984" y="967"/>
                  </a:lnTo>
                  <a:lnTo>
                    <a:pt x="984" y="967"/>
                  </a:lnTo>
                  <a:lnTo>
                    <a:pt x="946" y="933"/>
                  </a:lnTo>
                  <a:lnTo>
                    <a:pt x="907" y="898"/>
                  </a:lnTo>
                  <a:lnTo>
                    <a:pt x="868" y="864"/>
                  </a:lnTo>
                  <a:lnTo>
                    <a:pt x="831" y="830"/>
                  </a:lnTo>
                  <a:lnTo>
                    <a:pt x="831" y="830"/>
                  </a:lnTo>
                  <a:lnTo>
                    <a:pt x="774" y="777"/>
                  </a:lnTo>
                  <a:lnTo>
                    <a:pt x="719" y="726"/>
                  </a:lnTo>
                  <a:lnTo>
                    <a:pt x="662" y="676"/>
                  </a:lnTo>
                  <a:lnTo>
                    <a:pt x="632" y="652"/>
                  </a:lnTo>
                  <a:lnTo>
                    <a:pt x="603" y="627"/>
                  </a:lnTo>
                  <a:lnTo>
                    <a:pt x="603" y="627"/>
                  </a:lnTo>
                  <a:lnTo>
                    <a:pt x="603" y="616"/>
                  </a:lnTo>
                  <a:lnTo>
                    <a:pt x="603" y="616"/>
                  </a:lnTo>
                  <a:lnTo>
                    <a:pt x="497" y="519"/>
                  </a:lnTo>
                  <a:lnTo>
                    <a:pt x="392" y="422"/>
                  </a:lnTo>
                  <a:lnTo>
                    <a:pt x="183" y="227"/>
                  </a:lnTo>
                  <a:lnTo>
                    <a:pt x="183" y="227"/>
                  </a:lnTo>
                  <a:lnTo>
                    <a:pt x="178" y="228"/>
                  </a:lnTo>
                  <a:lnTo>
                    <a:pt x="174" y="228"/>
                  </a:lnTo>
                  <a:lnTo>
                    <a:pt x="169" y="227"/>
                  </a:lnTo>
                  <a:lnTo>
                    <a:pt x="166" y="226"/>
                  </a:lnTo>
                  <a:lnTo>
                    <a:pt x="161" y="222"/>
                  </a:lnTo>
                  <a:lnTo>
                    <a:pt x="158" y="221"/>
                  </a:lnTo>
                  <a:lnTo>
                    <a:pt x="154" y="221"/>
                  </a:lnTo>
                  <a:lnTo>
                    <a:pt x="154" y="221"/>
                  </a:lnTo>
                  <a:lnTo>
                    <a:pt x="154" y="222"/>
                  </a:lnTo>
                  <a:lnTo>
                    <a:pt x="154" y="224"/>
                  </a:lnTo>
                  <a:lnTo>
                    <a:pt x="151" y="227"/>
                  </a:lnTo>
                  <a:lnTo>
                    <a:pt x="148" y="230"/>
                  </a:lnTo>
                  <a:lnTo>
                    <a:pt x="147" y="232"/>
                  </a:lnTo>
                  <a:lnTo>
                    <a:pt x="147" y="232"/>
                  </a:lnTo>
                  <a:lnTo>
                    <a:pt x="153" y="239"/>
                  </a:lnTo>
                  <a:lnTo>
                    <a:pt x="166" y="252"/>
                  </a:lnTo>
                  <a:lnTo>
                    <a:pt x="188" y="271"/>
                  </a:lnTo>
                  <a:lnTo>
                    <a:pt x="188" y="271"/>
                  </a:lnTo>
                  <a:lnTo>
                    <a:pt x="198" y="281"/>
                  </a:lnTo>
                  <a:lnTo>
                    <a:pt x="209" y="289"/>
                  </a:lnTo>
                  <a:lnTo>
                    <a:pt x="219" y="298"/>
                  </a:lnTo>
                  <a:lnTo>
                    <a:pt x="229" y="307"/>
                  </a:lnTo>
                  <a:lnTo>
                    <a:pt x="229" y="307"/>
                  </a:lnTo>
                  <a:lnTo>
                    <a:pt x="270" y="347"/>
                  </a:lnTo>
                  <a:lnTo>
                    <a:pt x="291" y="365"/>
                  </a:lnTo>
                  <a:lnTo>
                    <a:pt x="301" y="373"/>
                  </a:lnTo>
                  <a:lnTo>
                    <a:pt x="312" y="380"/>
                  </a:lnTo>
                  <a:lnTo>
                    <a:pt x="312" y="380"/>
                  </a:lnTo>
                  <a:lnTo>
                    <a:pt x="314" y="385"/>
                  </a:lnTo>
                  <a:lnTo>
                    <a:pt x="317" y="390"/>
                  </a:lnTo>
                  <a:lnTo>
                    <a:pt x="321" y="394"/>
                  </a:lnTo>
                  <a:lnTo>
                    <a:pt x="327" y="397"/>
                  </a:lnTo>
                  <a:lnTo>
                    <a:pt x="337" y="403"/>
                  </a:lnTo>
                  <a:lnTo>
                    <a:pt x="346" y="408"/>
                  </a:lnTo>
                  <a:lnTo>
                    <a:pt x="346" y="408"/>
                  </a:lnTo>
                  <a:lnTo>
                    <a:pt x="350" y="411"/>
                  </a:lnTo>
                  <a:lnTo>
                    <a:pt x="355" y="415"/>
                  </a:lnTo>
                  <a:lnTo>
                    <a:pt x="362" y="426"/>
                  </a:lnTo>
                  <a:lnTo>
                    <a:pt x="371" y="436"/>
                  </a:lnTo>
                  <a:lnTo>
                    <a:pt x="379" y="446"/>
                  </a:lnTo>
                  <a:lnTo>
                    <a:pt x="379" y="446"/>
                  </a:lnTo>
                  <a:lnTo>
                    <a:pt x="424" y="490"/>
                  </a:lnTo>
                  <a:lnTo>
                    <a:pt x="470" y="533"/>
                  </a:lnTo>
                  <a:lnTo>
                    <a:pt x="562" y="618"/>
                  </a:lnTo>
                  <a:lnTo>
                    <a:pt x="562" y="618"/>
                  </a:lnTo>
                  <a:lnTo>
                    <a:pt x="584" y="636"/>
                  </a:lnTo>
                  <a:lnTo>
                    <a:pt x="605" y="655"/>
                  </a:lnTo>
                  <a:lnTo>
                    <a:pt x="625" y="675"/>
                  </a:lnTo>
                  <a:lnTo>
                    <a:pt x="635" y="684"/>
                  </a:lnTo>
                  <a:lnTo>
                    <a:pt x="643" y="695"/>
                  </a:lnTo>
                  <a:lnTo>
                    <a:pt x="643" y="695"/>
                  </a:lnTo>
                  <a:lnTo>
                    <a:pt x="693" y="738"/>
                  </a:lnTo>
                  <a:lnTo>
                    <a:pt x="744" y="783"/>
                  </a:lnTo>
                  <a:lnTo>
                    <a:pt x="847" y="876"/>
                  </a:lnTo>
                  <a:lnTo>
                    <a:pt x="950" y="971"/>
                  </a:lnTo>
                  <a:lnTo>
                    <a:pt x="1051" y="1063"/>
                  </a:lnTo>
                  <a:lnTo>
                    <a:pt x="1051" y="1063"/>
                  </a:lnTo>
                  <a:lnTo>
                    <a:pt x="1064" y="1074"/>
                  </a:lnTo>
                  <a:lnTo>
                    <a:pt x="1073" y="1080"/>
                  </a:lnTo>
                  <a:lnTo>
                    <a:pt x="1080" y="1088"/>
                  </a:lnTo>
                  <a:lnTo>
                    <a:pt x="1080" y="1088"/>
                  </a:lnTo>
                  <a:lnTo>
                    <a:pt x="1092" y="1101"/>
                  </a:lnTo>
                  <a:lnTo>
                    <a:pt x="1098" y="1106"/>
                  </a:lnTo>
                  <a:lnTo>
                    <a:pt x="1103" y="1110"/>
                  </a:lnTo>
                  <a:lnTo>
                    <a:pt x="1107" y="1114"/>
                  </a:lnTo>
                  <a:lnTo>
                    <a:pt x="1110" y="1114"/>
                  </a:lnTo>
                  <a:lnTo>
                    <a:pt x="1113" y="1114"/>
                  </a:lnTo>
                  <a:lnTo>
                    <a:pt x="1116" y="1114"/>
                  </a:lnTo>
                  <a:lnTo>
                    <a:pt x="1119" y="1111"/>
                  </a:lnTo>
                  <a:lnTo>
                    <a:pt x="1125" y="1106"/>
                  </a:lnTo>
                  <a:lnTo>
                    <a:pt x="1125" y="1106"/>
                  </a:lnTo>
                  <a:lnTo>
                    <a:pt x="1093" y="1072"/>
                  </a:lnTo>
                  <a:lnTo>
                    <a:pt x="1059" y="1040"/>
                  </a:lnTo>
                  <a:lnTo>
                    <a:pt x="1024" y="1009"/>
                  </a:lnTo>
                  <a:lnTo>
                    <a:pt x="988" y="979"/>
                  </a:lnTo>
                  <a:lnTo>
                    <a:pt x="988" y="979"/>
                  </a:lnTo>
                  <a:close/>
                  <a:moveTo>
                    <a:pt x="1099" y="1129"/>
                  </a:moveTo>
                  <a:lnTo>
                    <a:pt x="1099" y="1129"/>
                  </a:lnTo>
                  <a:lnTo>
                    <a:pt x="1100" y="1134"/>
                  </a:lnTo>
                  <a:lnTo>
                    <a:pt x="1103" y="1138"/>
                  </a:lnTo>
                  <a:lnTo>
                    <a:pt x="1105" y="1141"/>
                  </a:lnTo>
                  <a:lnTo>
                    <a:pt x="1109" y="1144"/>
                  </a:lnTo>
                  <a:lnTo>
                    <a:pt x="1114" y="1145"/>
                  </a:lnTo>
                  <a:lnTo>
                    <a:pt x="1118" y="1146"/>
                  </a:lnTo>
                  <a:lnTo>
                    <a:pt x="1123" y="1145"/>
                  </a:lnTo>
                  <a:lnTo>
                    <a:pt x="1129" y="1144"/>
                  </a:lnTo>
                  <a:lnTo>
                    <a:pt x="1140" y="1139"/>
                  </a:lnTo>
                  <a:lnTo>
                    <a:pt x="1151" y="1134"/>
                  </a:lnTo>
                  <a:lnTo>
                    <a:pt x="1162" y="1129"/>
                  </a:lnTo>
                  <a:lnTo>
                    <a:pt x="1169" y="1122"/>
                  </a:lnTo>
                  <a:lnTo>
                    <a:pt x="1169" y="1122"/>
                  </a:lnTo>
                  <a:lnTo>
                    <a:pt x="1177" y="1116"/>
                  </a:lnTo>
                  <a:lnTo>
                    <a:pt x="1183" y="1108"/>
                  </a:lnTo>
                  <a:lnTo>
                    <a:pt x="1194" y="1094"/>
                  </a:lnTo>
                  <a:lnTo>
                    <a:pt x="1210" y="1068"/>
                  </a:lnTo>
                  <a:lnTo>
                    <a:pt x="1210" y="1068"/>
                  </a:lnTo>
                  <a:lnTo>
                    <a:pt x="1208" y="1066"/>
                  </a:lnTo>
                  <a:lnTo>
                    <a:pt x="1207" y="1064"/>
                  </a:lnTo>
                  <a:lnTo>
                    <a:pt x="1206" y="1062"/>
                  </a:lnTo>
                  <a:lnTo>
                    <a:pt x="1207" y="1059"/>
                  </a:lnTo>
                  <a:lnTo>
                    <a:pt x="1208" y="1055"/>
                  </a:lnTo>
                  <a:lnTo>
                    <a:pt x="1212" y="1051"/>
                  </a:lnTo>
                  <a:lnTo>
                    <a:pt x="1212" y="1051"/>
                  </a:lnTo>
                  <a:lnTo>
                    <a:pt x="1210" y="1050"/>
                  </a:lnTo>
                  <a:lnTo>
                    <a:pt x="1209" y="1049"/>
                  </a:lnTo>
                  <a:lnTo>
                    <a:pt x="1207" y="1046"/>
                  </a:lnTo>
                  <a:lnTo>
                    <a:pt x="1206" y="1045"/>
                  </a:lnTo>
                  <a:lnTo>
                    <a:pt x="1205" y="1044"/>
                  </a:lnTo>
                  <a:lnTo>
                    <a:pt x="1203" y="1043"/>
                  </a:lnTo>
                  <a:lnTo>
                    <a:pt x="1199" y="1044"/>
                  </a:lnTo>
                  <a:lnTo>
                    <a:pt x="1199" y="1044"/>
                  </a:lnTo>
                  <a:lnTo>
                    <a:pt x="1194" y="1059"/>
                  </a:lnTo>
                  <a:lnTo>
                    <a:pt x="1185" y="1074"/>
                  </a:lnTo>
                  <a:lnTo>
                    <a:pt x="1175" y="1087"/>
                  </a:lnTo>
                  <a:lnTo>
                    <a:pt x="1163" y="1100"/>
                  </a:lnTo>
                  <a:lnTo>
                    <a:pt x="1149" y="1110"/>
                  </a:lnTo>
                  <a:lnTo>
                    <a:pt x="1142" y="1115"/>
                  </a:lnTo>
                  <a:lnTo>
                    <a:pt x="1133" y="1119"/>
                  </a:lnTo>
                  <a:lnTo>
                    <a:pt x="1125" y="1122"/>
                  </a:lnTo>
                  <a:lnTo>
                    <a:pt x="1117" y="1124"/>
                  </a:lnTo>
                  <a:lnTo>
                    <a:pt x="1108" y="1126"/>
                  </a:lnTo>
                  <a:lnTo>
                    <a:pt x="1099" y="1129"/>
                  </a:lnTo>
                  <a:lnTo>
                    <a:pt x="1099" y="1129"/>
                  </a:lnTo>
                  <a:close/>
                  <a:moveTo>
                    <a:pt x="1139" y="1150"/>
                  </a:moveTo>
                  <a:lnTo>
                    <a:pt x="1139" y="1150"/>
                  </a:lnTo>
                  <a:lnTo>
                    <a:pt x="1143" y="1154"/>
                  </a:lnTo>
                  <a:lnTo>
                    <a:pt x="1146" y="1159"/>
                  </a:lnTo>
                  <a:lnTo>
                    <a:pt x="1150" y="1168"/>
                  </a:lnTo>
                  <a:lnTo>
                    <a:pt x="1152" y="1172"/>
                  </a:lnTo>
                  <a:lnTo>
                    <a:pt x="1155" y="1177"/>
                  </a:lnTo>
                  <a:lnTo>
                    <a:pt x="1159" y="1179"/>
                  </a:lnTo>
                  <a:lnTo>
                    <a:pt x="1164" y="1181"/>
                  </a:lnTo>
                  <a:lnTo>
                    <a:pt x="1164" y="1181"/>
                  </a:lnTo>
                  <a:lnTo>
                    <a:pt x="1165" y="1180"/>
                  </a:lnTo>
                  <a:lnTo>
                    <a:pt x="1167" y="1178"/>
                  </a:lnTo>
                  <a:lnTo>
                    <a:pt x="1169" y="1175"/>
                  </a:lnTo>
                  <a:lnTo>
                    <a:pt x="1174" y="1172"/>
                  </a:lnTo>
                  <a:lnTo>
                    <a:pt x="1174" y="1172"/>
                  </a:lnTo>
                  <a:lnTo>
                    <a:pt x="1184" y="1168"/>
                  </a:lnTo>
                  <a:lnTo>
                    <a:pt x="1195" y="1163"/>
                  </a:lnTo>
                  <a:lnTo>
                    <a:pt x="1205" y="1157"/>
                  </a:lnTo>
                  <a:lnTo>
                    <a:pt x="1214" y="1151"/>
                  </a:lnTo>
                  <a:lnTo>
                    <a:pt x="1222" y="1145"/>
                  </a:lnTo>
                  <a:lnTo>
                    <a:pt x="1228" y="1137"/>
                  </a:lnTo>
                  <a:lnTo>
                    <a:pt x="1234" y="1129"/>
                  </a:lnTo>
                  <a:lnTo>
                    <a:pt x="1238" y="1120"/>
                  </a:lnTo>
                  <a:lnTo>
                    <a:pt x="1238" y="1120"/>
                  </a:lnTo>
                  <a:lnTo>
                    <a:pt x="1238" y="1118"/>
                  </a:lnTo>
                  <a:lnTo>
                    <a:pt x="1237" y="1115"/>
                  </a:lnTo>
                  <a:lnTo>
                    <a:pt x="1234" y="1109"/>
                  </a:lnTo>
                  <a:lnTo>
                    <a:pt x="1233" y="1107"/>
                  </a:lnTo>
                  <a:lnTo>
                    <a:pt x="1233" y="1104"/>
                  </a:lnTo>
                  <a:lnTo>
                    <a:pt x="1234" y="1102"/>
                  </a:lnTo>
                  <a:lnTo>
                    <a:pt x="1236" y="1100"/>
                  </a:lnTo>
                  <a:lnTo>
                    <a:pt x="1236" y="1100"/>
                  </a:lnTo>
                  <a:lnTo>
                    <a:pt x="1231" y="1095"/>
                  </a:lnTo>
                  <a:lnTo>
                    <a:pt x="1228" y="1090"/>
                  </a:lnTo>
                  <a:lnTo>
                    <a:pt x="1224" y="1086"/>
                  </a:lnTo>
                  <a:lnTo>
                    <a:pt x="1221" y="1084"/>
                  </a:lnTo>
                  <a:lnTo>
                    <a:pt x="1218" y="1081"/>
                  </a:lnTo>
                  <a:lnTo>
                    <a:pt x="1218" y="1081"/>
                  </a:lnTo>
                  <a:lnTo>
                    <a:pt x="1211" y="1094"/>
                  </a:lnTo>
                  <a:lnTo>
                    <a:pt x="1204" y="1105"/>
                  </a:lnTo>
                  <a:lnTo>
                    <a:pt x="1196" y="1115"/>
                  </a:lnTo>
                  <a:lnTo>
                    <a:pt x="1186" y="1124"/>
                  </a:lnTo>
                  <a:lnTo>
                    <a:pt x="1176" y="1132"/>
                  </a:lnTo>
                  <a:lnTo>
                    <a:pt x="1165" y="1139"/>
                  </a:lnTo>
                  <a:lnTo>
                    <a:pt x="1152" y="1145"/>
                  </a:lnTo>
                  <a:lnTo>
                    <a:pt x="1139" y="1150"/>
                  </a:lnTo>
                  <a:lnTo>
                    <a:pt x="1139" y="1150"/>
                  </a:lnTo>
                  <a:close/>
                  <a:moveTo>
                    <a:pt x="1216" y="1170"/>
                  </a:moveTo>
                  <a:lnTo>
                    <a:pt x="1216" y="1170"/>
                  </a:lnTo>
                  <a:lnTo>
                    <a:pt x="1211" y="1174"/>
                  </a:lnTo>
                  <a:lnTo>
                    <a:pt x="1205" y="1177"/>
                  </a:lnTo>
                  <a:lnTo>
                    <a:pt x="1192" y="1180"/>
                  </a:lnTo>
                  <a:lnTo>
                    <a:pt x="1186" y="1182"/>
                  </a:lnTo>
                  <a:lnTo>
                    <a:pt x="1180" y="1185"/>
                  </a:lnTo>
                  <a:lnTo>
                    <a:pt x="1176" y="1188"/>
                  </a:lnTo>
                  <a:lnTo>
                    <a:pt x="1172" y="1193"/>
                  </a:lnTo>
                  <a:lnTo>
                    <a:pt x="1172" y="1193"/>
                  </a:lnTo>
                  <a:lnTo>
                    <a:pt x="1175" y="1194"/>
                  </a:lnTo>
                  <a:lnTo>
                    <a:pt x="1179" y="1195"/>
                  </a:lnTo>
                  <a:lnTo>
                    <a:pt x="1184" y="1194"/>
                  </a:lnTo>
                  <a:lnTo>
                    <a:pt x="1189" y="1193"/>
                  </a:lnTo>
                  <a:lnTo>
                    <a:pt x="1199" y="1190"/>
                  </a:lnTo>
                  <a:lnTo>
                    <a:pt x="1208" y="1184"/>
                  </a:lnTo>
                  <a:lnTo>
                    <a:pt x="1208" y="1184"/>
                  </a:lnTo>
                  <a:lnTo>
                    <a:pt x="1216" y="1179"/>
                  </a:lnTo>
                  <a:lnTo>
                    <a:pt x="1225" y="1172"/>
                  </a:lnTo>
                  <a:lnTo>
                    <a:pt x="1234" y="1165"/>
                  </a:lnTo>
                  <a:lnTo>
                    <a:pt x="1241" y="1157"/>
                  </a:lnTo>
                  <a:lnTo>
                    <a:pt x="1246" y="1149"/>
                  </a:lnTo>
                  <a:lnTo>
                    <a:pt x="1251" y="1140"/>
                  </a:lnTo>
                  <a:lnTo>
                    <a:pt x="1254" y="1131"/>
                  </a:lnTo>
                  <a:lnTo>
                    <a:pt x="1254" y="1120"/>
                  </a:lnTo>
                  <a:lnTo>
                    <a:pt x="1254" y="1120"/>
                  </a:lnTo>
                  <a:lnTo>
                    <a:pt x="1246" y="1134"/>
                  </a:lnTo>
                  <a:lnTo>
                    <a:pt x="1237" y="1147"/>
                  </a:lnTo>
                  <a:lnTo>
                    <a:pt x="1227" y="1160"/>
                  </a:lnTo>
                  <a:lnTo>
                    <a:pt x="1216" y="1170"/>
                  </a:lnTo>
                  <a:lnTo>
                    <a:pt x="1216" y="1170"/>
                  </a:lnTo>
                  <a:close/>
                  <a:moveTo>
                    <a:pt x="1190" y="1207"/>
                  </a:moveTo>
                  <a:lnTo>
                    <a:pt x="1190" y="1207"/>
                  </a:lnTo>
                  <a:lnTo>
                    <a:pt x="1210" y="1229"/>
                  </a:lnTo>
                  <a:lnTo>
                    <a:pt x="1210" y="1229"/>
                  </a:lnTo>
                  <a:lnTo>
                    <a:pt x="1231" y="1212"/>
                  </a:lnTo>
                  <a:lnTo>
                    <a:pt x="1242" y="1202"/>
                  </a:lnTo>
                  <a:lnTo>
                    <a:pt x="1253" y="1193"/>
                  </a:lnTo>
                  <a:lnTo>
                    <a:pt x="1263" y="1183"/>
                  </a:lnTo>
                  <a:lnTo>
                    <a:pt x="1271" y="1171"/>
                  </a:lnTo>
                  <a:lnTo>
                    <a:pt x="1279" y="1160"/>
                  </a:lnTo>
                  <a:lnTo>
                    <a:pt x="1285" y="1147"/>
                  </a:lnTo>
                  <a:lnTo>
                    <a:pt x="1285" y="1147"/>
                  </a:lnTo>
                  <a:lnTo>
                    <a:pt x="1276" y="1145"/>
                  </a:lnTo>
                  <a:lnTo>
                    <a:pt x="1272" y="1144"/>
                  </a:lnTo>
                  <a:lnTo>
                    <a:pt x="1268" y="1140"/>
                  </a:lnTo>
                  <a:lnTo>
                    <a:pt x="1268" y="1140"/>
                  </a:lnTo>
                  <a:lnTo>
                    <a:pt x="1261" y="1152"/>
                  </a:lnTo>
                  <a:lnTo>
                    <a:pt x="1254" y="1163"/>
                  </a:lnTo>
                  <a:lnTo>
                    <a:pt x="1245" y="1171"/>
                  </a:lnTo>
                  <a:lnTo>
                    <a:pt x="1236" y="1180"/>
                  </a:lnTo>
                  <a:lnTo>
                    <a:pt x="1225" y="1187"/>
                  </a:lnTo>
                  <a:lnTo>
                    <a:pt x="1214" y="1195"/>
                  </a:lnTo>
                  <a:lnTo>
                    <a:pt x="1201" y="1201"/>
                  </a:lnTo>
                  <a:lnTo>
                    <a:pt x="1190" y="1207"/>
                  </a:lnTo>
                  <a:lnTo>
                    <a:pt x="1190" y="1207"/>
                  </a:lnTo>
                  <a:close/>
                  <a:moveTo>
                    <a:pt x="1306" y="1149"/>
                  </a:moveTo>
                  <a:lnTo>
                    <a:pt x="1306" y="1149"/>
                  </a:lnTo>
                  <a:lnTo>
                    <a:pt x="1298" y="1163"/>
                  </a:lnTo>
                  <a:lnTo>
                    <a:pt x="1288" y="1177"/>
                  </a:lnTo>
                  <a:lnTo>
                    <a:pt x="1278" y="1190"/>
                  </a:lnTo>
                  <a:lnTo>
                    <a:pt x="1266" y="1202"/>
                  </a:lnTo>
                  <a:lnTo>
                    <a:pt x="1254" y="1213"/>
                  </a:lnTo>
                  <a:lnTo>
                    <a:pt x="1241" y="1225"/>
                  </a:lnTo>
                  <a:lnTo>
                    <a:pt x="1214" y="1245"/>
                  </a:lnTo>
                  <a:lnTo>
                    <a:pt x="1214" y="1245"/>
                  </a:lnTo>
                  <a:lnTo>
                    <a:pt x="1224" y="1246"/>
                  </a:lnTo>
                  <a:lnTo>
                    <a:pt x="1234" y="1244"/>
                  </a:lnTo>
                  <a:lnTo>
                    <a:pt x="1242" y="1242"/>
                  </a:lnTo>
                  <a:lnTo>
                    <a:pt x="1251" y="1238"/>
                  </a:lnTo>
                  <a:lnTo>
                    <a:pt x="1266" y="1228"/>
                  </a:lnTo>
                  <a:lnTo>
                    <a:pt x="1273" y="1223"/>
                  </a:lnTo>
                  <a:lnTo>
                    <a:pt x="1281" y="1218"/>
                  </a:lnTo>
                  <a:lnTo>
                    <a:pt x="1281" y="1218"/>
                  </a:lnTo>
                  <a:lnTo>
                    <a:pt x="1286" y="1211"/>
                  </a:lnTo>
                  <a:lnTo>
                    <a:pt x="1292" y="1203"/>
                  </a:lnTo>
                  <a:lnTo>
                    <a:pt x="1306" y="1190"/>
                  </a:lnTo>
                  <a:lnTo>
                    <a:pt x="1312" y="1182"/>
                  </a:lnTo>
                  <a:lnTo>
                    <a:pt x="1316" y="1172"/>
                  </a:lnTo>
                  <a:lnTo>
                    <a:pt x="1317" y="1168"/>
                  </a:lnTo>
                  <a:lnTo>
                    <a:pt x="1318" y="1163"/>
                  </a:lnTo>
                  <a:lnTo>
                    <a:pt x="1318" y="1156"/>
                  </a:lnTo>
                  <a:lnTo>
                    <a:pt x="1317" y="1150"/>
                  </a:lnTo>
                  <a:lnTo>
                    <a:pt x="1317" y="1150"/>
                  </a:lnTo>
                  <a:lnTo>
                    <a:pt x="1314" y="1151"/>
                  </a:lnTo>
                  <a:lnTo>
                    <a:pt x="1312" y="1150"/>
                  </a:lnTo>
                  <a:lnTo>
                    <a:pt x="1310" y="1149"/>
                  </a:lnTo>
                  <a:lnTo>
                    <a:pt x="1306" y="1149"/>
                  </a:lnTo>
                  <a:lnTo>
                    <a:pt x="1306" y="1149"/>
                  </a:lnTo>
                  <a:close/>
                  <a:moveTo>
                    <a:pt x="1309" y="1211"/>
                  </a:moveTo>
                  <a:lnTo>
                    <a:pt x="1309" y="1211"/>
                  </a:lnTo>
                  <a:lnTo>
                    <a:pt x="1304" y="1217"/>
                  </a:lnTo>
                  <a:lnTo>
                    <a:pt x="1299" y="1224"/>
                  </a:lnTo>
                  <a:lnTo>
                    <a:pt x="1291" y="1228"/>
                  </a:lnTo>
                  <a:lnTo>
                    <a:pt x="1285" y="1233"/>
                  </a:lnTo>
                  <a:lnTo>
                    <a:pt x="1273" y="1242"/>
                  </a:lnTo>
                  <a:lnTo>
                    <a:pt x="1270" y="1245"/>
                  </a:lnTo>
                  <a:lnTo>
                    <a:pt x="1268" y="1250"/>
                  </a:lnTo>
                  <a:lnTo>
                    <a:pt x="1268" y="1250"/>
                  </a:lnTo>
                  <a:lnTo>
                    <a:pt x="1269" y="1252"/>
                  </a:lnTo>
                  <a:lnTo>
                    <a:pt x="1272" y="1255"/>
                  </a:lnTo>
                  <a:lnTo>
                    <a:pt x="1280" y="1262"/>
                  </a:lnTo>
                  <a:lnTo>
                    <a:pt x="1283" y="1267"/>
                  </a:lnTo>
                  <a:lnTo>
                    <a:pt x="1285" y="1270"/>
                  </a:lnTo>
                  <a:lnTo>
                    <a:pt x="1286" y="1273"/>
                  </a:lnTo>
                  <a:lnTo>
                    <a:pt x="1286" y="1274"/>
                  </a:lnTo>
                  <a:lnTo>
                    <a:pt x="1285" y="1275"/>
                  </a:lnTo>
                  <a:lnTo>
                    <a:pt x="1285" y="1275"/>
                  </a:lnTo>
                  <a:lnTo>
                    <a:pt x="1289" y="1282"/>
                  </a:lnTo>
                  <a:lnTo>
                    <a:pt x="1295" y="1286"/>
                  </a:lnTo>
                  <a:lnTo>
                    <a:pt x="1300" y="1289"/>
                  </a:lnTo>
                  <a:lnTo>
                    <a:pt x="1306" y="1290"/>
                  </a:lnTo>
                  <a:lnTo>
                    <a:pt x="1313" y="1290"/>
                  </a:lnTo>
                  <a:lnTo>
                    <a:pt x="1320" y="1289"/>
                  </a:lnTo>
                  <a:lnTo>
                    <a:pt x="1327" y="1287"/>
                  </a:lnTo>
                  <a:lnTo>
                    <a:pt x="1333" y="1284"/>
                  </a:lnTo>
                  <a:lnTo>
                    <a:pt x="1340" y="1280"/>
                  </a:lnTo>
                  <a:lnTo>
                    <a:pt x="1346" y="1275"/>
                  </a:lnTo>
                  <a:lnTo>
                    <a:pt x="1351" y="1269"/>
                  </a:lnTo>
                  <a:lnTo>
                    <a:pt x="1357" y="1263"/>
                  </a:lnTo>
                  <a:lnTo>
                    <a:pt x="1361" y="1256"/>
                  </a:lnTo>
                  <a:lnTo>
                    <a:pt x="1365" y="1250"/>
                  </a:lnTo>
                  <a:lnTo>
                    <a:pt x="1367" y="1242"/>
                  </a:lnTo>
                  <a:lnTo>
                    <a:pt x="1370" y="1236"/>
                  </a:lnTo>
                  <a:lnTo>
                    <a:pt x="1370" y="1236"/>
                  </a:lnTo>
                  <a:lnTo>
                    <a:pt x="1366" y="1228"/>
                  </a:lnTo>
                  <a:lnTo>
                    <a:pt x="1363" y="1221"/>
                  </a:lnTo>
                  <a:lnTo>
                    <a:pt x="1359" y="1213"/>
                  </a:lnTo>
                  <a:lnTo>
                    <a:pt x="1354" y="1207"/>
                  </a:lnTo>
                  <a:lnTo>
                    <a:pt x="1348" y="1200"/>
                  </a:lnTo>
                  <a:lnTo>
                    <a:pt x="1342" y="1194"/>
                  </a:lnTo>
                  <a:lnTo>
                    <a:pt x="1334" y="1188"/>
                  </a:lnTo>
                  <a:lnTo>
                    <a:pt x="1327" y="1184"/>
                  </a:lnTo>
                  <a:lnTo>
                    <a:pt x="1327" y="1184"/>
                  </a:lnTo>
                  <a:lnTo>
                    <a:pt x="1317" y="1197"/>
                  </a:lnTo>
                  <a:lnTo>
                    <a:pt x="1309" y="1211"/>
                  </a:lnTo>
                  <a:lnTo>
                    <a:pt x="1309" y="121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90"/>
            <p:cNvSpPr/>
            <p:nvPr/>
          </p:nvSpPr>
          <p:spPr bwMode="auto">
            <a:xfrm>
              <a:off x="4824413" y="419100"/>
              <a:ext cx="31750" cy="61913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49" y="0"/>
                </a:cxn>
                <a:cxn ang="0">
                  <a:pos x="52" y="0"/>
                </a:cxn>
                <a:cxn ang="0">
                  <a:pos x="55" y="1"/>
                </a:cxn>
                <a:cxn ang="0">
                  <a:pos x="56" y="3"/>
                </a:cxn>
                <a:cxn ang="0">
                  <a:pos x="59" y="3"/>
                </a:cxn>
                <a:cxn ang="0">
                  <a:pos x="59" y="3"/>
                </a:cxn>
                <a:cxn ang="0">
                  <a:pos x="39" y="56"/>
                </a:cxn>
                <a:cxn ang="0">
                  <a:pos x="18" y="110"/>
                </a:cxn>
                <a:cxn ang="0">
                  <a:pos x="18" y="110"/>
                </a:cxn>
                <a:cxn ang="0">
                  <a:pos x="14" y="112"/>
                </a:cxn>
                <a:cxn ang="0">
                  <a:pos x="10" y="114"/>
                </a:cxn>
                <a:cxn ang="0">
                  <a:pos x="6" y="115"/>
                </a:cxn>
                <a:cxn ang="0">
                  <a:pos x="0" y="113"/>
                </a:cxn>
                <a:cxn ang="0">
                  <a:pos x="0" y="113"/>
                </a:cxn>
                <a:cxn ang="0">
                  <a:pos x="7" y="102"/>
                </a:cxn>
                <a:cxn ang="0">
                  <a:pos x="14" y="90"/>
                </a:cxn>
                <a:cxn ang="0">
                  <a:pos x="19" y="77"/>
                </a:cxn>
                <a:cxn ang="0">
                  <a:pos x="22" y="69"/>
                </a:cxn>
                <a:cxn ang="0">
                  <a:pos x="22" y="69"/>
                </a:cxn>
                <a:cxn ang="0">
                  <a:pos x="21" y="65"/>
                </a:cxn>
                <a:cxn ang="0">
                  <a:pos x="21" y="63"/>
                </a:cxn>
                <a:cxn ang="0">
                  <a:pos x="22" y="67"/>
                </a:cxn>
                <a:cxn ang="0">
                  <a:pos x="22" y="67"/>
                </a:cxn>
                <a:cxn ang="0">
                  <a:pos x="33" y="33"/>
                </a:cxn>
                <a:cxn ang="0">
                  <a:pos x="36" y="24"/>
                </a:cxn>
                <a:cxn ang="0">
                  <a:pos x="40" y="15"/>
                </a:cxn>
                <a:cxn ang="0">
                  <a:pos x="44" y="7"/>
                </a:cxn>
                <a:cxn ang="0">
                  <a:pos x="49" y="0"/>
                </a:cxn>
                <a:cxn ang="0">
                  <a:pos x="49" y="0"/>
                </a:cxn>
              </a:cxnLst>
              <a:rect l="0" t="0" r="r" b="b"/>
              <a:pathLst>
                <a:path w="59" h="115">
                  <a:moveTo>
                    <a:pt x="49" y="0"/>
                  </a:moveTo>
                  <a:lnTo>
                    <a:pt x="49" y="0"/>
                  </a:lnTo>
                  <a:lnTo>
                    <a:pt x="52" y="0"/>
                  </a:lnTo>
                  <a:lnTo>
                    <a:pt x="55" y="1"/>
                  </a:lnTo>
                  <a:lnTo>
                    <a:pt x="56" y="3"/>
                  </a:lnTo>
                  <a:lnTo>
                    <a:pt x="59" y="3"/>
                  </a:lnTo>
                  <a:lnTo>
                    <a:pt x="59" y="3"/>
                  </a:lnTo>
                  <a:lnTo>
                    <a:pt x="39" y="56"/>
                  </a:lnTo>
                  <a:lnTo>
                    <a:pt x="18" y="110"/>
                  </a:lnTo>
                  <a:lnTo>
                    <a:pt x="18" y="110"/>
                  </a:lnTo>
                  <a:lnTo>
                    <a:pt x="14" y="112"/>
                  </a:lnTo>
                  <a:lnTo>
                    <a:pt x="10" y="114"/>
                  </a:lnTo>
                  <a:lnTo>
                    <a:pt x="6" y="115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7" y="102"/>
                  </a:lnTo>
                  <a:lnTo>
                    <a:pt x="14" y="90"/>
                  </a:lnTo>
                  <a:lnTo>
                    <a:pt x="19" y="77"/>
                  </a:lnTo>
                  <a:lnTo>
                    <a:pt x="22" y="69"/>
                  </a:lnTo>
                  <a:lnTo>
                    <a:pt x="22" y="69"/>
                  </a:lnTo>
                  <a:lnTo>
                    <a:pt x="21" y="65"/>
                  </a:lnTo>
                  <a:lnTo>
                    <a:pt x="21" y="63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33" y="33"/>
                  </a:lnTo>
                  <a:lnTo>
                    <a:pt x="36" y="24"/>
                  </a:lnTo>
                  <a:lnTo>
                    <a:pt x="40" y="15"/>
                  </a:lnTo>
                  <a:lnTo>
                    <a:pt x="44" y="7"/>
                  </a:lnTo>
                  <a:lnTo>
                    <a:pt x="49" y="0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91"/>
            <p:cNvSpPr/>
            <p:nvPr/>
          </p:nvSpPr>
          <p:spPr bwMode="auto">
            <a:xfrm>
              <a:off x="4908551" y="168275"/>
              <a:ext cx="23813" cy="20638"/>
            </a:xfrm>
            <a:custGeom>
              <a:avLst/>
              <a:gdLst/>
              <a:ahLst/>
              <a:cxnLst>
                <a:cxn ang="0">
                  <a:pos x="45" y="4"/>
                </a:cxn>
                <a:cxn ang="0">
                  <a:pos x="45" y="4"/>
                </a:cxn>
                <a:cxn ang="0">
                  <a:pos x="41" y="12"/>
                </a:cxn>
                <a:cxn ang="0">
                  <a:pos x="38" y="19"/>
                </a:cxn>
                <a:cxn ang="0">
                  <a:pos x="33" y="25"/>
                </a:cxn>
                <a:cxn ang="0">
                  <a:pos x="27" y="30"/>
                </a:cxn>
                <a:cxn ang="0">
                  <a:pos x="21" y="34"/>
                </a:cxn>
                <a:cxn ang="0">
                  <a:pos x="15" y="37"/>
                </a:cxn>
                <a:cxn ang="0">
                  <a:pos x="7" y="40"/>
                </a:cxn>
                <a:cxn ang="0">
                  <a:pos x="0" y="41"/>
                </a:cxn>
                <a:cxn ang="0">
                  <a:pos x="0" y="41"/>
                </a:cxn>
                <a:cxn ang="0">
                  <a:pos x="8" y="30"/>
                </a:cxn>
                <a:cxn ang="0">
                  <a:pos x="17" y="19"/>
                </a:cxn>
                <a:cxn ang="0">
                  <a:pos x="36" y="0"/>
                </a:cxn>
                <a:cxn ang="0">
                  <a:pos x="36" y="0"/>
                </a:cxn>
                <a:cxn ang="0">
                  <a:pos x="39" y="0"/>
                </a:cxn>
                <a:cxn ang="0">
                  <a:pos x="40" y="2"/>
                </a:cxn>
                <a:cxn ang="0">
                  <a:pos x="42" y="3"/>
                </a:cxn>
                <a:cxn ang="0">
                  <a:pos x="45" y="4"/>
                </a:cxn>
                <a:cxn ang="0">
                  <a:pos x="45" y="4"/>
                </a:cxn>
              </a:cxnLst>
              <a:rect l="0" t="0" r="r" b="b"/>
              <a:pathLst>
                <a:path w="45" h="41">
                  <a:moveTo>
                    <a:pt x="45" y="4"/>
                  </a:moveTo>
                  <a:lnTo>
                    <a:pt x="45" y="4"/>
                  </a:lnTo>
                  <a:lnTo>
                    <a:pt x="41" y="12"/>
                  </a:lnTo>
                  <a:lnTo>
                    <a:pt x="38" y="19"/>
                  </a:lnTo>
                  <a:lnTo>
                    <a:pt x="33" y="25"/>
                  </a:lnTo>
                  <a:lnTo>
                    <a:pt x="27" y="30"/>
                  </a:lnTo>
                  <a:lnTo>
                    <a:pt x="21" y="34"/>
                  </a:lnTo>
                  <a:lnTo>
                    <a:pt x="15" y="37"/>
                  </a:lnTo>
                  <a:lnTo>
                    <a:pt x="7" y="40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8" y="30"/>
                  </a:lnTo>
                  <a:lnTo>
                    <a:pt x="17" y="19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9" y="0"/>
                  </a:lnTo>
                  <a:lnTo>
                    <a:pt x="40" y="2"/>
                  </a:lnTo>
                  <a:lnTo>
                    <a:pt x="42" y="3"/>
                  </a:lnTo>
                  <a:lnTo>
                    <a:pt x="45" y="4"/>
                  </a:lnTo>
                  <a:lnTo>
                    <a:pt x="45" y="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92"/>
            <p:cNvSpPr>
              <a:spLocks noEditPoints="1"/>
            </p:cNvSpPr>
            <p:nvPr/>
          </p:nvSpPr>
          <p:spPr bwMode="auto">
            <a:xfrm>
              <a:off x="4098926" y="463550"/>
              <a:ext cx="441325" cy="214313"/>
            </a:xfrm>
            <a:custGeom>
              <a:avLst/>
              <a:gdLst/>
              <a:ahLst/>
              <a:cxnLst>
                <a:cxn ang="0">
                  <a:pos x="831" y="275"/>
                </a:cxn>
                <a:cxn ang="0">
                  <a:pos x="786" y="320"/>
                </a:cxn>
                <a:cxn ang="0">
                  <a:pos x="667" y="372"/>
                </a:cxn>
                <a:cxn ang="0">
                  <a:pos x="530" y="401"/>
                </a:cxn>
                <a:cxn ang="0">
                  <a:pos x="451" y="399"/>
                </a:cxn>
                <a:cxn ang="0">
                  <a:pos x="375" y="381"/>
                </a:cxn>
                <a:cxn ang="0">
                  <a:pos x="327" y="368"/>
                </a:cxn>
                <a:cxn ang="0">
                  <a:pos x="227" y="347"/>
                </a:cxn>
                <a:cxn ang="0">
                  <a:pos x="114" y="315"/>
                </a:cxn>
                <a:cxn ang="0">
                  <a:pos x="53" y="266"/>
                </a:cxn>
                <a:cxn ang="0">
                  <a:pos x="3" y="135"/>
                </a:cxn>
                <a:cxn ang="0">
                  <a:pos x="0" y="98"/>
                </a:cxn>
                <a:cxn ang="0">
                  <a:pos x="15" y="72"/>
                </a:cxn>
                <a:cxn ang="0">
                  <a:pos x="74" y="42"/>
                </a:cxn>
                <a:cxn ang="0">
                  <a:pos x="156" y="26"/>
                </a:cxn>
                <a:cxn ang="0">
                  <a:pos x="187" y="18"/>
                </a:cxn>
                <a:cxn ang="0">
                  <a:pos x="235" y="1"/>
                </a:cxn>
                <a:cxn ang="0">
                  <a:pos x="344" y="13"/>
                </a:cxn>
                <a:cxn ang="0">
                  <a:pos x="397" y="30"/>
                </a:cxn>
                <a:cxn ang="0">
                  <a:pos x="446" y="48"/>
                </a:cxn>
                <a:cxn ang="0">
                  <a:pos x="531" y="82"/>
                </a:cxn>
                <a:cxn ang="0">
                  <a:pos x="655" y="108"/>
                </a:cxn>
                <a:cxn ang="0">
                  <a:pos x="692" y="122"/>
                </a:cxn>
                <a:cxn ang="0">
                  <a:pos x="763" y="126"/>
                </a:cxn>
                <a:cxn ang="0">
                  <a:pos x="798" y="142"/>
                </a:cxn>
                <a:cxn ang="0">
                  <a:pos x="827" y="192"/>
                </a:cxn>
                <a:cxn ang="0">
                  <a:pos x="502" y="387"/>
                </a:cxn>
                <a:cxn ang="0">
                  <a:pos x="644" y="365"/>
                </a:cxn>
                <a:cxn ang="0">
                  <a:pos x="772" y="308"/>
                </a:cxn>
                <a:cxn ang="0">
                  <a:pos x="822" y="256"/>
                </a:cxn>
                <a:cxn ang="0">
                  <a:pos x="806" y="170"/>
                </a:cxn>
                <a:cxn ang="0">
                  <a:pos x="760" y="142"/>
                </a:cxn>
                <a:cxn ang="0">
                  <a:pos x="691" y="137"/>
                </a:cxn>
                <a:cxn ang="0">
                  <a:pos x="561" y="105"/>
                </a:cxn>
                <a:cxn ang="0">
                  <a:pos x="466" y="76"/>
                </a:cxn>
                <a:cxn ang="0">
                  <a:pos x="358" y="32"/>
                </a:cxn>
                <a:cxn ang="0">
                  <a:pos x="285" y="18"/>
                </a:cxn>
                <a:cxn ang="0">
                  <a:pos x="162" y="38"/>
                </a:cxn>
                <a:cxn ang="0">
                  <a:pos x="53" y="72"/>
                </a:cxn>
                <a:cxn ang="0">
                  <a:pos x="19" y="105"/>
                </a:cxn>
                <a:cxn ang="0">
                  <a:pos x="55" y="141"/>
                </a:cxn>
                <a:cxn ang="0">
                  <a:pos x="137" y="168"/>
                </a:cxn>
                <a:cxn ang="0">
                  <a:pos x="219" y="193"/>
                </a:cxn>
                <a:cxn ang="0">
                  <a:pos x="268" y="200"/>
                </a:cxn>
                <a:cxn ang="0">
                  <a:pos x="216" y="204"/>
                </a:cxn>
                <a:cxn ang="0">
                  <a:pos x="25" y="143"/>
                </a:cxn>
                <a:cxn ang="0">
                  <a:pos x="68" y="256"/>
                </a:cxn>
                <a:cxn ang="0">
                  <a:pos x="100" y="281"/>
                </a:cxn>
                <a:cxn ang="0">
                  <a:pos x="118" y="296"/>
                </a:cxn>
                <a:cxn ang="0">
                  <a:pos x="237" y="334"/>
                </a:cxn>
                <a:cxn ang="0">
                  <a:pos x="325" y="348"/>
                </a:cxn>
                <a:cxn ang="0">
                  <a:pos x="402" y="369"/>
                </a:cxn>
                <a:cxn ang="0">
                  <a:pos x="401" y="317"/>
                </a:cxn>
                <a:cxn ang="0">
                  <a:pos x="407" y="352"/>
                </a:cxn>
                <a:cxn ang="0">
                  <a:pos x="446" y="381"/>
                </a:cxn>
              </a:cxnLst>
              <a:rect l="0" t="0" r="r" b="b"/>
              <a:pathLst>
                <a:path w="836" h="404">
                  <a:moveTo>
                    <a:pt x="833" y="256"/>
                  </a:moveTo>
                  <a:lnTo>
                    <a:pt x="833" y="256"/>
                  </a:lnTo>
                  <a:lnTo>
                    <a:pt x="836" y="261"/>
                  </a:lnTo>
                  <a:lnTo>
                    <a:pt x="835" y="266"/>
                  </a:lnTo>
                  <a:lnTo>
                    <a:pt x="833" y="271"/>
                  </a:lnTo>
                  <a:lnTo>
                    <a:pt x="831" y="275"/>
                  </a:lnTo>
                  <a:lnTo>
                    <a:pt x="825" y="286"/>
                  </a:lnTo>
                  <a:lnTo>
                    <a:pt x="823" y="291"/>
                  </a:lnTo>
                  <a:lnTo>
                    <a:pt x="822" y="299"/>
                  </a:lnTo>
                  <a:lnTo>
                    <a:pt x="822" y="299"/>
                  </a:lnTo>
                  <a:lnTo>
                    <a:pt x="805" y="309"/>
                  </a:lnTo>
                  <a:lnTo>
                    <a:pt x="786" y="320"/>
                  </a:lnTo>
                  <a:lnTo>
                    <a:pt x="768" y="330"/>
                  </a:lnTo>
                  <a:lnTo>
                    <a:pt x="749" y="339"/>
                  </a:lnTo>
                  <a:lnTo>
                    <a:pt x="730" y="349"/>
                  </a:lnTo>
                  <a:lnTo>
                    <a:pt x="709" y="357"/>
                  </a:lnTo>
                  <a:lnTo>
                    <a:pt x="688" y="365"/>
                  </a:lnTo>
                  <a:lnTo>
                    <a:pt x="667" y="372"/>
                  </a:lnTo>
                  <a:lnTo>
                    <a:pt x="645" y="379"/>
                  </a:lnTo>
                  <a:lnTo>
                    <a:pt x="624" y="385"/>
                  </a:lnTo>
                  <a:lnTo>
                    <a:pt x="601" y="391"/>
                  </a:lnTo>
                  <a:lnTo>
                    <a:pt x="578" y="395"/>
                  </a:lnTo>
                  <a:lnTo>
                    <a:pt x="554" y="398"/>
                  </a:lnTo>
                  <a:lnTo>
                    <a:pt x="530" y="401"/>
                  </a:lnTo>
                  <a:lnTo>
                    <a:pt x="507" y="402"/>
                  </a:lnTo>
                  <a:lnTo>
                    <a:pt x="483" y="404"/>
                  </a:lnTo>
                  <a:lnTo>
                    <a:pt x="483" y="404"/>
                  </a:lnTo>
                  <a:lnTo>
                    <a:pt x="472" y="404"/>
                  </a:lnTo>
                  <a:lnTo>
                    <a:pt x="461" y="401"/>
                  </a:lnTo>
                  <a:lnTo>
                    <a:pt x="451" y="399"/>
                  </a:lnTo>
                  <a:lnTo>
                    <a:pt x="442" y="397"/>
                  </a:lnTo>
                  <a:lnTo>
                    <a:pt x="422" y="391"/>
                  </a:lnTo>
                  <a:lnTo>
                    <a:pt x="402" y="385"/>
                  </a:lnTo>
                  <a:lnTo>
                    <a:pt x="402" y="385"/>
                  </a:lnTo>
                  <a:lnTo>
                    <a:pt x="389" y="383"/>
                  </a:lnTo>
                  <a:lnTo>
                    <a:pt x="375" y="381"/>
                  </a:lnTo>
                  <a:lnTo>
                    <a:pt x="361" y="380"/>
                  </a:lnTo>
                  <a:lnTo>
                    <a:pt x="347" y="378"/>
                  </a:lnTo>
                  <a:lnTo>
                    <a:pt x="347" y="378"/>
                  </a:lnTo>
                  <a:lnTo>
                    <a:pt x="341" y="375"/>
                  </a:lnTo>
                  <a:lnTo>
                    <a:pt x="333" y="371"/>
                  </a:lnTo>
                  <a:lnTo>
                    <a:pt x="327" y="368"/>
                  </a:lnTo>
                  <a:lnTo>
                    <a:pt x="319" y="365"/>
                  </a:lnTo>
                  <a:lnTo>
                    <a:pt x="319" y="365"/>
                  </a:lnTo>
                  <a:lnTo>
                    <a:pt x="293" y="360"/>
                  </a:lnTo>
                  <a:lnTo>
                    <a:pt x="267" y="355"/>
                  </a:lnTo>
                  <a:lnTo>
                    <a:pt x="240" y="350"/>
                  </a:lnTo>
                  <a:lnTo>
                    <a:pt x="227" y="347"/>
                  </a:lnTo>
                  <a:lnTo>
                    <a:pt x="215" y="342"/>
                  </a:lnTo>
                  <a:lnTo>
                    <a:pt x="215" y="342"/>
                  </a:lnTo>
                  <a:lnTo>
                    <a:pt x="164" y="327"/>
                  </a:lnTo>
                  <a:lnTo>
                    <a:pt x="139" y="320"/>
                  </a:lnTo>
                  <a:lnTo>
                    <a:pt x="114" y="315"/>
                  </a:lnTo>
                  <a:lnTo>
                    <a:pt x="114" y="315"/>
                  </a:lnTo>
                  <a:lnTo>
                    <a:pt x="97" y="304"/>
                  </a:lnTo>
                  <a:lnTo>
                    <a:pt x="82" y="293"/>
                  </a:lnTo>
                  <a:lnTo>
                    <a:pt x="67" y="280"/>
                  </a:lnTo>
                  <a:lnTo>
                    <a:pt x="59" y="274"/>
                  </a:lnTo>
                  <a:lnTo>
                    <a:pt x="53" y="266"/>
                  </a:lnTo>
                  <a:lnTo>
                    <a:pt x="53" y="266"/>
                  </a:lnTo>
                  <a:lnTo>
                    <a:pt x="43" y="253"/>
                  </a:lnTo>
                  <a:lnTo>
                    <a:pt x="36" y="238"/>
                  </a:lnTo>
                  <a:lnTo>
                    <a:pt x="29" y="221"/>
                  </a:lnTo>
                  <a:lnTo>
                    <a:pt x="23" y="205"/>
                  </a:lnTo>
                  <a:lnTo>
                    <a:pt x="13" y="171"/>
                  </a:lnTo>
                  <a:lnTo>
                    <a:pt x="3" y="135"/>
                  </a:lnTo>
                  <a:lnTo>
                    <a:pt x="3" y="135"/>
                  </a:lnTo>
                  <a:lnTo>
                    <a:pt x="4" y="129"/>
                  </a:lnTo>
                  <a:lnTo>
                    <a:pt x="5" y="124"/>
                  </a:lnTo>
                  <a:lnTo>
                    <a:pt x="3" y="113"/>
                  </a:lnTo>
                  <a:lnTo>
                    <a:pt x="0" y="104"/>
                  </a:lnTo>
                  <a:lnTo>
                    <a:pt x="0" y="98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3" y="89"/>
                  </a:lnTo>
                  <a:lnTo>
                    <a:pt x="6" y="83"/>
                  </a:lnTo>
                  <a:lnTo>
                    <a:pt x="10" y="78"/>
                  </a:lnTo>
                  <a:lnTo>
                    <a:pt x="15" y="72"/>
                  </a:lnTo>
                  <a:lnTo>
                    <a:pt x="28" y="62"/>
                  </a:lnTo>
                  <a:lnTo>
                    <a:pt x="39" y="54"/>
                  </a:lnTo>
                  <a:lnTo>
                    <a:pt x="39" y="54"/>
                  </a:lnTo>
                  <a:lnTo>
                    <a:pt x="50" y="49"/>
                  </a:lnTo>
                  <a:lnTo>
                    <a:pt x="63" y="45"/>
                  </a:lnTo>
                  <a:lnTo>
                    <a:pt x="74" y="42"/>
                  </a:lnTo>
                  <a:lnTo>
                    <a:pt x="88" y="39"/>
                  </a:lnTo>
                  <a:lnTo>
                    <a:pt x="115" y="35"/>
                  </a:lnTo>
                  <a:lnTo>
                    <a:pt x="142" y="30"/>
                  </a:lnTo>
                  <a:lnTo>
                    <a:pt x="142" y="30"/>
                  </a:lnTo>
                  <a:lnTo>
                    <a:pt x="149" y="28"/>
                  </a:lnTo>
                  <a:lnTo>
                    <a:pt x="156" y="26"/>
                  </a:lnTo>
                  <a:lnTo>
                    <a:pt x="162" y="22"/>
                  </a:lnTo>
                  <a:lnTo>
                    <a:pt x="169" y="20"/>
                  </a:lnTo>
                  <a:lnTo>
                    <a:pt x="169" y="20"/>
                  </a:lnTo>
                  <a:lnTo>
                    <a:pt x="177" y="19"/>
                  </a:lnTo>
                  <a:lnTo>
                    <a:pt x="187" y="18"/>
                  </a:lnTo>
                  <a:lnTo>
                    <a:pt x="187" y="18"/>
                  </a:lnTo>
                  <a:lnTo>
                    <a:pt x="195" y="15"/>
                  </a:lnTo>
                  <a:lnTo>
                    <a:pt x="204" y="11"/>
                  </a:lnTo>
                  <a:lnTo>
                    <a:pt x="211" y="6"/>
                  </a:lnTo>
                  <a:lnTo>
                    <a:pt x="219" y="4"/>
                  </a:lnTo>
                  <a:lnTo>
                    <a:pt x="219" y="4"/>
                  </a:lnTo>
                  <a:lnTo>
                    <a:pt x="235" y="1"/>
                  </a:lnTo>
                  <a:lnTo>
                    <a:pt x="251" y="0"/>
                  </a:lnTo>
                  <a:lnTo>
                    <a:pt x="266" y="1"/>
                  </a:lnTo>
                  <a:lnTo>
                    <a:pt x="282" y="2"/>
                  </a:lnTo>
                  <a:lnTo>
                    <a:pt x="313" y="7"/>
                  </a:lnTo>
                  <a:lnTo>
                    <a:pt x="328" y="11"/>
                  </a:lnTo>
                  <a:lnTo>
                    <a:pt x="344" y="13"/>
                  </a:lnTo>
                  <a:lnTo>
                    <a:pt x="344" y="13"/>
                  </a:lnTo>
                  <a:lnTo>
                    <a:pt x="355" y="15"/>
                  </a:lnTo>
                  <a:lnTo>
                    <a:pt x="366" y="18"/>
                  </a:lnTo>
                  <a:lnTo>
                    <a:pt x="386" y="27"/>
                  </a:lnTo>
                  <a:lnTo>
                    <a:pt x="386" y="27"/>
                  </a:lnTo>
                  <a:lnTo>
                    <a:pt x="397" y="30"/>
                  </a:lnTo>
                  <a:lnTo>
                    <a:pt x="409" y="32"/>
                  </a:lnTo>
                  <a:lnTo>
                    <a:pt x="421" y="35"/>
                  </a:lnTo>
                  <a:lnTo>
                    <a:pt x="431" y="38"/>
                  </a:lnTo>
                  <a:lnTo>
                    <a:pt x="431" y="38"/>
                  </a:lnTo>
                  <a:lnTo>
                    <a:pt x="438" y="43"/>
                  </a:lnTo>
                  <a:lnTo>
                    <a:pt x="446" y="48"/>
                  </a:lnTo>
                  <a:lnTo>
                    <a:pt x="452" y="54"/>
                  </a:lnTo>
                  <a:lnTo>
                    <a:pt x="461" y="59"/>
                  </a:lnTo>
                  <a:lnTo>
                    <a:pt x="461" y="59"/>
                  </a:lnTo>
                  <a:lnTo>
                    <a:pt x="477" y="65"/>
                  </a:lnTo>
                  <a:lnTo>
                    <a:pt x="494" y="72"/>
                  </a:lnTo>
                  <a:lnTo>
                    <a:pt x="531" y="82"/>
                  </a:lnTo>
                  <a:lnTo>
                    <a:pt x="570" y="92"/>
                  </a:lnTo>
                  <a:lnTo>
                    <a:pt x="610" y="100"/>
                  </a:lnTo>
                  <a:lnTo>
                    <a:pt x="610" y="100"/>
                  </a:lnTo>
                  <a:lnTo>
                    <a:pt x="625" y="104"/>
                  </a:lnTo>
                  <a:lnTo>
                    <a:pt x="640" y="106"/>
                  </a:lnTo>
                  <a:lnTo>
                    <a:pt x="655" y="108"/>
                  </a:lnTo>
                  <a:lnTo>
                    <a:pt x="669" y="111"/>
                  </a:lnTo>
                  <a:lnTo>
                    <a:pt x="669" y="111"/>
                  </a:lnTo>
                  <a:lnTo>
                    <a:pt x="674" y="113"/>
                  </a:lnTo>
                  <a:lnTo>
                    <a:pt x="680" y="118"/>
                  </a:lnTo>
                  <a:lnTo>
                    <a:pt x="687" y="121"/>
                  </a:lnTo>
                  <a:lnTo>
                    <a:pt x="692" y="122"/>
                  </a:lnTo>
                  <a:lnTo>
                    <a:pt x="696" y="123"/>
                  </a:lnTo>
                  <a:lnTo>
                    <a:pt x="696" y="123"/>
                  </a:lnTo>
                  <a:lnTo>
                    <a:pt x="711" y="124"/>
                  </a:lnTo>
                  <a:lnTo>
                    <a:pt x="725" y="125"/>
                  </a:lnTo>
                  <a:lnTo>
                    <a:pt x="751" y="125"/>
                  </a:lnTo>
                  <a:lnTo>
                    <a:pt x="763" y="126"/>
                  </a:lnTo>
                  <a:lnTo>
                    <a:pt x="773" y="128"/>
                  </a:lnTo>
                  <a:lnTo>
                    <a:pt x="783" y="132"/>
                  </a:lnTo>
                  <a:lnTo>
                    <a:pt x="787" y="134"/>
                  </a:lnTo>
                  <a:lnTo>
                    <a:pt x="792" y="137"/>
                  </a:lnTo>
                  <a:lnTo>
                    <a:pt x="792" y="137"/>
                  </a:lnTo>
                  <a:lnTo>
                    <a:pt x="798" y="142"/>
                  </a:lnTo>
                  <a:lnTo>
                    <a:pt x="803" y="148"/>
                  </a:lnTo>
                  <a:lnTo>
                    <a:pt x="809" y="153"/>
                  </a:lnTo>
                  <a:lnTo>
                    <a:pt x="814" y="160"/>
                  </a:lnTo>
                  <a:lnTo>
                    <a:pt x="817" y="167"/>
                  </a:lnTo>
                  <a:lnTo>
                    <a:pt x="822" y="175"/>
                  </a:lnTo>
                  <a:lnTo>
                    <a:pt x="827" y="192"/>
                  </a:lnTo>
                  <a:lnTo>
                    <a:pt x="830" y="209"/>
                  </a:lnTo>
                  <a:lnTo>
                    <a:pt x="832" y="226"/>
                  </a:lnTo>
                  <a:lnTo>
                    <a:pt x="833" y="242"/>
                  </a:lnTo>
                  <a:lnTo>
                    <a:pt x="833" y="256"/>
                  </a:lnTo>
                  <a:lnTo>
                    <a:pt x="833" y="256"/>
                  </a:lnTo>
                  <a:close/>
                  <a:moveTo>
                    <a:pt x="502" y="387"/>
                  </a:moveTo>
                  <a:lnTo>
                    <a:pt x="502" y="387"/>
                  </a:lnTo>
                  <a:lnTo>
                    <a:pt x="520" y="386"/>
                  </a:lnTo>
                  <a:lnTo>
                    <a:pt x="538" y="385"/>
                  </a:lnTo>
                  <a:lnTo>
                    <a:pt x="574" y="381"/>
                  </a:lnTo>
                  <a:lnTo>
                    <a:pt x="610" y="374"/>
                  </a:lnTo>
                  <a:lnTo>
                    <a:pt x="644" y="365"/>
                  </a:lnTo>
                  <a:lnTo>
                    <a:pt x="644" y="365"/>
                  </a:lnTo>
                  <a:lnTo>
                    <a:pt x="669" y="357"/>
                  </a:lnTo>
                  <a:lnTo>
                    <a:pt x="691" y="349"/>
                  </a:lnTo>
                  <a:lnTo>
                    <a:pt x="714" y="339"/>
                  </a:lnTo>
                  <a:lnTo>
                    <a:pt x="734" y="329"/>
                  </a:lnTo>
                  <a:lnTo>
                    <a:pt x="772" y="308"/>
                  </a:lnTo>
                  <a:lnTo>
                    <a:pt x="810" y="287"/>
                  </a:lnTo>
                  <a:lnTo>
                    <a:pt x="810" y="287"/>
                  </a:lnTo>
                  <a:lnTo>
                    <a:pt x="814" y="279"/>
                  </a:lnTo>
                  <a:lnTo>
                    <a:pt x="817" y="273"/>
                  </a:lnTo>
                  <a:lnTo>
                    <a:pt x="820" y="264"/>
                  </a:lnTo>
                  <a:lnTo>
                    <a:pt x="822" y="256"/>
                  </a:lnTo>
                  <a:lnTo>
                    <a:pt x="822" y="247"/>
                  </a:lnTo>
                  <a:lnTo>
                    <a:pt x="823" y="239"/>
                  </a:lnTo>
                  <a:lnTo>
                    <a:pt x="821" y="220"/>
                  </a:lnTo>
                  <a:lnTo>
                    <a:pt x="817" y="202"/>
                  </a:lnTo>
                  <a:lnTo>
                    <a:pt x="812" y="185"/>
                  </a:lnTo>
                  <a:lnTo>
                    <a:pt x="806" y="170"/>
                  </a:lnTo>
                  <a:lnTo>
                    <a:pt x="797" y="157"/>
                  </a:lnTo>
                  <a:lnTo>
                    <a:pt x="797" y="157"/>
                  </a:lnTo>
                  <a:lnTo>
                    <a:pt x="788" y="152"/>
                  </a:lnTo>
                  <a:lnTo>
                    <a:pt x="779" y="148"/>
                  </a:lnTo>
                  <a:lnTo>
                    <a:pt x="769" y="144"/>
                  </a:lnTo>
                  <a:lnTo>
                    <a:pt x="760" y="142"/>
                  </a:lnTo>
                  <a:lnTo>
                    <a:pt x="749" y="141"/>
                  </a:lnTo>
                  <a:lnTo>
                    <a:pt x="738" y="140"/>
                  </a:lnTo>
                  <a:lnTo>
                    <a:pt x="715" y="139"/>
                  </a:lnTo>
                  <a:lnTo>
                    <a:pt x="715" y="139"/>
                  </a:lnTo>
                  <a:lnTo>
                    <a:pt x="703" y="138"/>
                  </a:lnTo>
                  <a:lnTo>
                    <a:pt x="691" y="137"/>
                  </a:lnTo>
                  <a:lnTo>
                    <a:pt x="667" y="133"/>
                  </a:lnTo>
                  <a:lnTo>
                    <a:pt x="643" y="126"/>
                  </a:lnTo>
                  <a:lnTo>
                    <a:pt x="619" y="119"/>
                  </a:lnTo>
                  <a:lnTo>
                    <a:pt x="596" y="112"/>
                  </a:lnTo>
                  <a:lnTo>
                    <a:pt x="573" y="107"/>
                  </a:lnTo>
                  <a:lnTo>
                    <a:pt x="561" y="105"/>
                  </a:lnTo>
                  <a:lnTo>
                    <a:pt x="551" y="103"/>
                  </a:lnTo>
                  <a:lnTo>
                    <a:pt x="541" y="103"/>
                  </a:lnTo>
                  <a:lnTo>
                    <a:pt x="531" y="103"/>
                  </a:lnTo>
                  <a:lnTo>
                    <a:pt x="531" y="103"/>
                  </a:lnTo>
                  <a:lnTo>
                    <a:pt x="499" y="89"/>
                  </a:lnTo>
                  <a:lnTo>
                    <a:pt x="466" y="76"/>
                  </a:lnTo>
                  <a:lnTo>
                    <a:pt x="398" y="50"/>
                  </a:lnTo>
                  <a:lnTo>
                    <a:pt x="398" y="50"/>
                  </a:lnTo>
                  <a:lnTo>
                    <a:pt x="386" y="43"/>
                  </a:lnTo>
                  <a:lnTo>
                    <a:pt x="373" y="36"/>
                  </a:lnTo>
                  <a:lnTo>
                    <a:pt x="366" y="34"/>
                  </a:lnTo>
                  <a:lnTo>
                    <a:pt x="358" y="32"/>
                  </a:lnTo>
                  <a:lnTo>
                    <a:pt x="349" y="31"/>
                  </a:lnTo>
                  <a:lnTo>
                    <a:pt x="340" y="30"/>
                  </a:lnTo>
                  <a:lnTo>
                    <a:pt x="340" y="30"/>
                  </a:lnTo>
                  <a:lnTo>
                    <a:pt x="322" y="24"/>
                  </a:lnTo>
                  <a:lnTo>
                    <a:pt x="303" y="20"/>
                  </a:lnTo>
                  <a:lnTo>
                    <a:pt x="285" y="18"/>
                  </a:lnTo>
                  <a:lnTo>
                    <a:pt x="267" y="18"/>
                  </a:lnTo>
                  <a:lnTo>
                    <a:pt x="249" y="19"/>
                  </a:lnTo>
                  <a:lnTo>
                    <a:pt x="232" y="21"/>
                  </a:lnTo>
                  <a:lnTo>
                    <a:pt x="215" y="24"/>
                  </a:lnTo>
                  <a:lnTo>
                    <a:pt x="197" y="29"/>
                  </a:lnTo>
                  <a:lnTo>
                    <a:pt x="162" y="38"/>
                  </a:lnTo>
                  <a:lnTo>
                    <a:pt x="128" y="49"/>
                  </a:lnTo>
                  <a:lnTo>
                    <a:pt x="94" y="60"/>
                  </a:lnTo>
                  <a:lnTo>
                    <a:pt x="76" y="63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53" y="72"/>
                  </a:lnTo>
                  <a:lnTo>
                    <a:pt x="48" y="75"/>
                  </a:lnTo>
                  <a:lnTo>
                    <a:pt x="38" y="79"/>
                  </a:lnTo>
                  <a:lnTo>
                    <a:pt x="16" y="84"/>
                  </a:lnTo>
                  <a:lnTo>
                    <a:pt x="16" y="84"/>
                  </a:lnTo>
                  <a:lnTo>
                    <a:pt x="18" y="95"/>
                  </a:lnTo>
                  <a:lnTo>
                    <a:pt x="19" y="105"/>
                  </a:lnTo>
                  <a:lnTo>
                    <a:pt x="22" y="113"/>
                  </a:lnTo>
                  <a:lnTo>
                    <a:pt x="26" y="121"/>
                  </a:lnTo>
                  <a:lnTo>
                    <a:pt x="31" y="127"/>
                  </a:lnTo>
                  <a:lnTo>
                    <a:pt x="38" y="133"/>
                  </a:lnTo>
                  <a:lnTo>
                    <a:pt x="46" y="138"/>
                  </a:lnTo>
                  <a:lnTo>
                    <a:pt x="55" y="141"/>
                  </a:lnTo>
                  <a:lnTo>
                    <a:pt x="55" y="141"/>
                  </a:lnTo>
                  <a:lnTo>
                    <a:pt x="88" y="154"/>
                  </a:lnTo>
                  <a:lnTo>
                    <a:pt x="105" y="160"/>
                  </a:lnTo>
                  <a:lnTo>
                    <a:pt x="124" y="166"/>
                  </a:lnTo>
                  <a:lnTo>
                    <a:pt x="124" y="166"/>
                  </a:lnTo>
                  <a:lnTo>
                    <a:pt x="137" y="168"/>
                  </a:lnTo>
                  <a:lnTo>
                    <a:pt x="152" y="171"/>
                  </a:lnTo>
                  <a:lnTo>
                    <a:pt x="166" y="173"/>
                  </a:lnTo>
                  <a:lnTo>
                    <a:pt x="180" y="178"/>
                  </a:lnTo>
                  <a:lnTo>
                    <a:pt x="180" y="178"/>
                  </a:lnTo>
                  <a:lnTo>
                    <a:pt x="206" y="187"/>
                  </a:lnTo>
                  <a:lnTo>
                    <a:pt x="219" y="193"/>
                  </a:lnTo>
                  <a:lnTo>
                    <a:pt x="231" y="196"/>
                  </a:lnTo>
                  <a:lnTo>
                    <a:pt x="231" y="196"/>
                  </a:lnTo>
                  <a:lnTo>
                    <a:pt x="238" y="197"/>
                  </a:lnTo>
                  <a:lnTo>
                    <a:pt x="246" y="198"/>
                  </a:lnTo>
                  <a:lnTo>
                    <a:pt x="261" y="199"/>
                  </a:lnTo>
                  <a:lnTo>
                    <a:pt x="268" y="200"/>
                  </a:lnTo>
                  <a:lnTo>
                    <a:pt x="273" y="202"/>
                  </a:lnTo>
                  <a:lnTo>
                    <a:pt x="279" y="206"/>
                  </a:lnTo>
                  <a:lnTo>
                    <a:pt x="283" y="212"/>
                  </a:lnTo>
                  <a:lnTo>
                    <a:pt x="283" y="212"/>
                  </a:lnTo>
                  <a:lnTo>
                    <a:pt x="249" y="209"/>
                  </a:lnTo>
                  <a:lnTo>
                    <a:pt x="216" y="204"/>
                  </a:lnTo>
                  <a:lnTo>
                    <a:pt x="184" y="197"/>
                  </a:lnTo>
                  <a:lnTo>
                    <a:pt x="151" y="188"/>
                  </a:lnTo>
                  <a:lnTo>
                    <a:pt x="119" y="179"/>
                  </a:lnTo>
                  <a:lnTo>
                    <a:pt x="88" y="168"/>
                  </a:lnTo>
                  <a:lnTo>
                    <a:pt x="25" y="143"/>
                  </a:lnTo>
                  <a:lnTo>
                    <a:pt x="25" y="143"/>
                  </a:lnTo>
                  <a:lnTo>
                    <a:pt x="31" y="166"/>
                  </a:lnTo>
                  <a:lnTo>
                    <a:pt x="37" y="187"/>
                  </a:lnTo>
                  <a:lnTo>
                    <a:pt x="48" y="228"/>
                  </a:lnTo>
                  <a:lnTo>
                    <a:pt x="48" y="228"/>
                  </a:lnTo>
                  <a:lnTo>
                    <a:pt x="58" y="242"/>
                  </a:lnTo>
                  <a:lnTo>
                    <a:pt x="68" y="256"/>
                  </a:lnTo>
                  <a:lnTo>
                    <a:pt x="80" y="269"/>
                  </a:lnTo>
                  <a:lnTo>
                    <a:pt x="85" y="275"/>
                  </a:lnTo>
                  <a:lnTo>
                    <a:pt x="91" y="280"/>
                  </a:lnTo>
                  <a:lnTo>
                    <a:pt x="91" y="280"/>
                  </a:lnTo>
                  <a:lnTo>
                    <a:pt x="96" y="280"/>
                  </a:lnTo>
                  <a:lnTo>
                    <a:pt x="100" y="281"/>
                  </a:lnTo>
                  <a:lnTo>
                    <a:pt x="103" y="284"/>
                  </a:lnTo>
                  <a:lnTo>
                    <a:pt x="105" y="286"/>
                  </a:lnTo>
                  <a:lnTo>
                    <a:pt x="112" y="292"/>
                  </a:lnTo>
                  <a:lnTo>
                    <a:pt x="114" y="294"/>
                  </a:lnTo>
                  <a:lnTo>
                    <a:pt x="118" y="296"/>
                  </a:lnTo>
                  <a:lnTo>
                    <a:pt x="118" y="296"/>
                  </a:lnTo>
                  <a:lnTo>
                    <a:pt x="129" y="302"/>
                  </a:lnTo>
                  <a:lnTo>
                    <a:pt x="143" y="307"/>
                  </a:lnTo>
                  <a:lnTo>
                    <a:pt x="172" y="317"/>
                  </a:lnTo>
                  <a:lnTo>
                    <a:pt x="226" y="331"/>
                  </a:lnTo>
                  <a:lnTo>
                    <a:pt x="226" y="331"/>
                  </a:lnTo>
                  <a:lnTo>
                    <a:pt x="237" y="334"/>
                  </a:lnTo>
                  <a:lnTo>
                    <a:pt x="249" y="336"/>
                  </a:lnTo>
                  <a:lnTo>
                    <a:pt x="270" y="338"/>
                  </a:lnTo>
                  <a:lnTo>
                    <a:pt x="292" y="341"/>
                  </a:lnTo>
                  <a:lnTo>
                    <a:pt x="313" y="345"/>
                  </a:lnTo>
                  <a:lnTo>
                    <a:pt x="313" y="345"/>
                  </a:lnTo>
                  <a:lnTo>
                    <a:pt x="325" y="348"/>
                  </a:lnTo>
                  <a:lnTo>
                    <a:pt x="337" y="352"/>
                  </a:lnTo>
                  <a:lnTo>
                    <a:pt x="358" y="362"/>
                  </a:lnTo>
                  <a:lnTo>
                    <a:pt x="369" y="365"/>
                  </a:lnTo>
                  <a:lnTo>
                    <a:pt x="379" y="368"/>
                  </a:lnTo>
                  <a:lnTo>
                    <a:pt x="390" y="369"/>
                  </a:lnTo>
                  <a:lnTo>
                    <a:pt x="402" y="369"/>
                  </a:lnTo>
                  <a:lnTo>
                    <a:pt x="402" y="369"/>
                  </a:lnTo>
                  <a:lnTo>
                    <a:pt x="400" y="356"/>
                  </a:lnTo>
                  <a:lnTo>
                    <a:pt x="398" y="340"/>
                  </a:lnTo>
                  <a:lnTo>
                    <a:pt x="398" y="332"/>
                  </a:lnTo>
                  <a:lnTo>
                    <a:pt x="399" y="324"/>
                  </a:lnTo>
                  <a:lnTo>
                    <a:pt x="401" y="317"/>
                  </a:lnTo>
                  <a:lnTo>
                    <a:pt x="404" y="310"/>
                  </a:lnTo>
                  <a:lnTo>
                    <a:pt x="404" y="310"/>
                  </a:lnTo>
                  <a:lnTo>
                    <a:pt x="403" y="323"/>
                  </a:lnTo>
                  <a:lnTo>
                    <a:pt x="403" y="334"/>
                  </a:lnTo>
                  <a:lnTo>
                    <a:pt x="404" y="344"/>
                  </a:lnTo>
                  <a:lnTo>
                    <a:pt x="407" y="352"/>
                  </a:lnTo>
                  <a:lnTo>
                    <a:pt x="412" y="359"/>
                  </a:lnTo>
                  <a:lnTo>
                    <a:pt x="417" y="365"/>
                  </a:lnTo>
                  <a:lnTo>
                    <a:pt x="422" y="370"/>
                  </a:lnTo>
                  <a:lnTo>
                    <a:pt x="430" y="375"/>
                  </a:lnTo>
                  <a:lnTo>
                    <a:pt x="437" y="379"/>
                  </a:lnTo>
                  <a:lnTo>
                    <a:pt x="446" y="381"/>
                  </a:lnTo>
                  <a:lnTo>
                    <a:pt x="454" y="384"/>
                  </a:lnTo>
                  <a:lnTo>
                    <a:pt x="463" y="385"/>
                  </a:lnTo>
                  <a:lnTo>
                    <a:pt x="482" y="387"/>
                  </a:lnTo>
                  <a:lnTo>
                    <a:pt x="502" y="387"/>
                  </a:lnTo>
                  <a:lnTo>
                    <a:pt x="502" y="38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2888073" y="1094128"/>
            <a:ext cx="857256" cy="1143008"/>
            <a:chOff x="2105026" y="2144713"/>
            <a:chExt cx="941388" cy="1106488"/>
          </a:xfrm>
        </p:grpSpPr>
        <p:sp>
          <p:nvSpPr>
            <p:cNvPr id="82" name="Freeform 167"/>
            <p:cNvSpPr>
              <a:spLocks noEditPoints="1"/>
            </p:cNvSpPr>
            <p:nvPr/>
          </p:nvSpPr>
          <p:spPr bwMode="auto">
            <a:xfrm>
              <a:off x="2139951" y="2506663"/>
              <a:ext cx="65088" cy="57150"/>
            </a:xfrm>
            <a:custGeom>
              <a:avLst/>
              <a:gdLst/>
              <a:ahLst/>
              <a:cxnLst>
                <a:cxn ang="0">
                  <a:pos x="11" y="13"/>
                </a:cxn>
                <a:cxn ang="0">
                  <a:pos x="16" y="14"/>
                </a:cxn>
                <a:cxn ang="0">
                  <a:pos x="20" y="12"/>
                </a:cxn>
                <a:cxn ang="0">
                  <a:pos x="28" y="3"/>
                </a:cxn>
                <a:cxn ang="0">
                  <a:pos x="36" y="1"/>
                </a:cxn>
                <a:cxn ang="0">
                  <a:pos x="54" y="1"/>
                </a:cxn>
                <a:cxn ang="0">
                  <a:pos x="70" y="3"/>
                </a:cxn>
                <a:cxn ang="0">
                  <a:pos x="86" y="10"/>
                </a:cxn>
                <a:cxn ang="0">
                  <a:pos x="101" y="18"/>
                </a:cxn>
                <a:cxn ang="0">
                  <a:pos x="112" y="28"/>
                </a:cxn>
                <a:cxn ang="0">
                  <a:pos x="121" y="41"/>
                </a:cxn>
                <a:cxn ang="0">
                  <a:pos x="124" y="55"/>
                </a:cxn>
                <a:cxn ang="0">
                  <a:pos x="124" y="62"/>
                </a:cxn>
                <a:cxn ang="0">
                  <a:pos x="120" y="75"/>
                </a:cxn>
                <a:cxn ang="0">
                  <a:pos x="110" y="86"/>
                </a:cxn>
                <a:cxn ang="0">
                  <a:pos x="97" y="96"/>
                </a:cxn>
                <a:cxn ang="0">
                  <a:pos x="81" y="103"/>
                </a:cxn>
                <a:cxn ang="0">
                  <a:pos x="64" y="107"/>
                </a:cxn>
                <a:cxn ang="0">
                  <a:pos x="47" y="107"/>
                </a:cxn>
                <a:cxn ang="0">
                  <a:pos x="32" y="103"/>
                </a:cxn>
                <a:cxn ang="0">
                  <a:pos x="18" y="94"/>
                </a:cxn>
                <a:cxn ang="0">
                  <a:pos x="11" y="83"/>
                </a:cxn>
                <a:cxn ang="0">
                  <a:pos x="2" y="64"/>
                </a:cxn>
                <a:cxn ang="0">
                  <a:pos x="1" y="45"/>
                </a:cxn>
                <a:cxn ang="0">
                  <a:pos x="6" y="23"/>
                </a:cxn>
                <a:cxn ang="0">
                  <a:pos x="11" y="13"/>
                </a:cxn>
                <a:cxn ang="0">
                  <a:pos x="58" y="87"/>
                </a:cxn>
                <a:cxn ang="0">
                  <a:pos x="74" y="83"/>
                </a:cxn>
                <a:cxn ang="0">
                  <a:pos x="85" y="75"/>
                </a:cxn>
                <a:cxn ang="0">
                  <a:pos x="91" y="64"/>
                </a:cxn>
                <a:cxn ang="0">
                  <a:pos x="92" y="52"/>
                </a:cxn>
                <a:cxn ang="0">
                  <a:pos x="88" y="42"/>
                </a:cxn>
                <a:cxn ang="0">
                  <a:pos x="79" y="32"/>
                </a:cxn>
                <a:cxn ang="0">
                  <a:pos x="66" y="27"/>
                </a:cxn>
                <a:cxn ang="0">
                  <a:pos x="50" y="27"/>
                </a:cxn>
                <a:cxn ang="0">
                  <a:pos x="43" y="30"/>
                </a:cxn>
                <a:cxn ang="0">
                  <a:pos x="33" y="37"/>
                </a:cxn>
                <a:cxn ang="0">
                  <a:pos x="28" y="46"/>
                </a:cxn>
                <a:cxn ang="0">
                  <a:pos x="27" y="57"/>
                </a:cxn>
                <a:cxn ang="0">
                  <a:pos x="30" y="66"/>
                </a:cxn>
                <a:cxn ang="0">
                  <a:pos x="35" y="75"/>
                </a:cxn>
                <a:cxn ang="0">
                  <a:pos x="43" y="82"/>
                </a:cxn>
                <a:cxn ang="0">
                  <a:pos x="52" y="86"/>
                </a:cxn>
                <a:cxn ang="0">
                  <a:pos x="58" y="87"/>
                </a:cxn>
              </a:cxnLst>
              <a:rect l="0" t="0" r="r" b="b"/>
              <a:pathLst>
                <a:path w="124" h="108">
                  <a:moveTo>
                    <a:pt x="11" y="13"/>
                  </a:moveTo>
                  <a:lnTo>
                    <a:pt x="11" y="13"/>
                  </a:lnTo>
                  <a:lnTo>
                    <a:pt x="13" y="14"/>
                  </a:lnTo>
                  <a:lnTo>
                    <a:pt x="16" y="14"/>
                  </a:lnTo>
                  <a:lnTo>
                    <a:pt x="18" y="13"/>
                  </a:lnTo>
                  <a:lnTo>
                    <a:pt x="20" y="12"/>
                  </a:lnTo>
                  <a:lnTo>
                    <a:pt x="25" y="7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36" y="1"/>
                  </a:lnTo>
                  <a:lnTo>
                    <a:pt x="45" y="0"/>
                  </a:lnTo>
                  <a:lnTo>
                    <a:pt x="54" y="1"/>
                  </a:lnTo>
                  <a:lnTo>
                    <a:pt x="61" y="2"/>
                  </a:lnTo>
                  <a:lnTo>
                    <a:pt x="70" y="3"/>
                  </a:lnTo>
                  <a:lnTo>
                    <a:pt x="78" y="6"/>
                  </a:lnTo>
                  <a:lnTo>
                    <a:pt x="86" y="10"/>
                  </a:lnTo>
                  <a:lnTo>
                    <a:pt x="93" y="13"/>
                  </a:lnTo>
                  <a:lnTo>
                    <a:pt x="101" y="18"/>
                  </a:lnTo>
                  <a:lnTo>
                    <a:pt x="107" y="22"/>
                  </a:lnTo>
                  <a:lnTo>
                    <a:pt x="112" y="28"/>
                  </a:lnTo>
                  <a:lnTo>
                    <a:pt x="117" y="34"/>
                  </a:lnTo>
                  <a:lnTo>
                    <a:pt x="121" y="41"/>
                  </a:lnTo>
                  <a:lnTo>
                    <a:pt x="123" y="47"/>
                  </a:lnTo>
                  <a:lnTo>
                    <a:pt x="124" y="55"/>
                  </a:lnTo>
                  <a:lnTo>
                    <a:pt x="124" y="62"/>
                  </a:lnTo>
                  <a:lnTo>
                    <a:pt x="124" y="62"/>
                  </a:lnTo>
                  <a:lnTo>
                    <a:pt x="122" y="68"/>
                  </a:lnTo>
                  <a:lnTo>
                    <a:pt x="120" y="75"/>
                  </a:lnTo>
                  <a:lnTo>
                    <a:pt x="116" y="80"/>
                  </a:lnTo>
                  <a:lnTo>
                    <a:pt x="110" y="86"/>
                  </a:lnTo>
                  <a:lnTo>
                    <a:pt x="104" y="91"/>
                  </a:lnTo>
                  <a:lnTo>
                    <a:pt x="97" y="96"/>
                  </a:lnTo>
                  <a:lnTo>
                    <a:pt x="90" y="100"/>
                  </a:lnTo>
                  <a:lnTo>
                    <a:pt x="81" y="103"/>
                  </a:lnTo>
                  <a:lnTo>
                    <a:pt x="73" y="106"/>
                  </a:lnTo>
                  <a:lnTo>
                    <a:pt x="64" y="107"/>
                  </a:lnTo>
                  <a:lnTo>
                    <a:pt x="56" y="108"/>
                  </a:lnTo>
                  <a:lnTo>
                    <a:pt x="47" y="107"/>
                  </a:lnTo>
                  <a:lnTo>
                    <a:pt x="40" y="106"/>
                  </a:lnTo>
                  <a:lnTo>
                    <a:pt x="32" y="103"/>
                  </a:lnTo>
                  <a:lnTo>
                    <a:pt x="25" y="100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11" y="83"/>
                  </a:lnTo>
                  <a:lnTo>
                    <a:pt x="5" y="74"/>
                  </a:lnTo>
                  <a:lnTo>
                    <a:pt x="2" y="64"/>
                  </a:lnTo>
                  <a:lnTo>
                    <a:pt x="0" y="55"/>
                  </a:lnTo>
                  <a:lnTo>
                    <a:pt x="1" y="45"/>
                  </a:lnTo>
                  <a:lnTo>
                    <a:pt x="3" y="34"/>
                  </a:lnTo>
                  <a:lnTo>
                    <a:pt x="6" y="23"/>
                  </a:lnTo>
                  <a:lnTo>
                    <a:pt x="11" y="13"/>
                  </a:lnTo>
                  <a:lnTo>
                    <a:pt x="11" y="13"/>
                  </a:lnTo>
                  <a:close/>
                  <a:moveTo>
                    <a:pt x="58" y="87"/>
                  </a:moveTo>
                  <a:lnTo>
                    <a:pt x="58" y="87"/>
                  </a:lnTo>
                  <a:lnTo>
                    <a:pt x="66" y="86"/>
                  </a:lnTo>
                  <a:lnTo>
                    <a:pt x="74" y="83"/>
                  </a:lnTo>
                  <a:lnTo>
                    <a:pt x="80" y="79"/>
                  </a:lnTo>
                  <a:lnTo>
                    <a:pt x="85" y="75"/>
                  </a:lnTo>
                  <a:lnTo>
                    <a:pt x="89" y="70"/>
                  </a:lnTo>
                  <a:lnTo>
                    <a:pt x="91" y="64"/>
                  </a:lnTo>
                  <a:lnTo>
                    <a:pt x="92" y="59"/>
                  </a:lnTo>
                  <a:lnTo>
                    <a:pt x="92" y="52"/>
                  </a:lnTo>
                  <a:lnTo>
                    <a:pt x="90" y="47"/>
                  </a:lnTo>
                  <a:lnTo>
                    <a:pt x="88" y="42"/>
                  </a:lnTo>
                  <a:lnTo>
                    <a:pt x="84" y="36"/>
                  </a:lnTo>
                  <a:lnTo>
                    <a:pt x="79" y="32"/>
                  </a:lnTo>
                  <a:lnTo>
                    <a:pt x="74" y="29"/>
                  </a:lnTo>
                  <a:lnTo>
                    <a:pt x="66" y="27"/>
                  </a:lnTo>
                  <a:lnTo>
                    <a:pt x="59" y="27"/>
                  </a:lnTo>
                  <a:lnTo>
                    <a:pt x="50" y="27"/>
                  </a:lnTo>
                  <a:lnTo>
                    <a:pt x="50" y="27"/>
                  </a:lnTo>
                  <a:lnTo>
                    <a:pt x="43" y="30"/>
                  </a:lnTo>
                  <a:lnTo>
                    <a:pt x="37" y="33"/>
                  </a:lnTo>
                  <a:lnTo>
                    <a:pt x="33" y="37"/>
                  </a:lnTo>
                  <a:lnTo>
                    <a:pt x="30" y="42"/>
                  </a:lnTo>
                  <a:lnTo>
                    <a:pt x="28" y="46"/>
                  </a:lnTo>
                  <a:lnTo>
                    <a:pt x="27" y="51"/>
                  </a:lnTo>
                  <a:lnTo>
                    <a:pt x="27" y="57"/>
                  </a:lnTo>
                  <a:lnTo>
                    <a:pt x="28" y="62"/>
                  </a:lnTo>
                  <a:lnTo>
                    <a:pt x="30" y="66"/>
                  </a:lnTo>
                  <a:lnTo>
                    <a:pt x="32" y="71"/>
                  </a:lnTo>
                  <a:lnTo>
                    <a:pt x="35" y="75"/>
                  </a:lnTo>
                  <a:lnTo>
                    <a:pt x="39" y="79"/>
                  </a:lnTo>
                  <a:lnTo>
                    <a:pt x="43" y="82"/>
                  </a:lnTo>
                  <a:lnTo>
                    <a:pt x="48" y="85"/>
                  </a:lnTo>
                  <a:lnTo>
                    <a:pt x="52" y="86"/>
                  </a:lnTo>
                  <a:lnTo>
                    <a:pt x="58" y="87"/>
                  </a:lnTo>
                  <a:lnTo>
                    <a:pt x="58" y="8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168"/>
            <p:cNvSpPr>
              <a:spLocks noEditPoints="1"/>
            </p:cNvSpPr>
            <p:nvPr/>
          </p:nvSpPr>
          <p:spPr bwMode="auto">
            <a:xfrm>
              <a:off x="2105026" y="2144713"/>
              <a:ext cx="941388" cy="1106488"/>
            </a:xfrm>
            <a:custGeom>
              <a:avLst/>
              <a:gdLst/>
              <a:ahLst/>
              <a:cxnLst>
                <a:cxn ang="0">
                  <a:pos x="67" y="2002"/>
                </a:cxn>
                <a:cxn ang="0">
                  <a:pos x="421" y="1636"/>
                </a:cxn>
                <a:cxn ang="0">
                  <a:pos x="63" y="638"/>
                </a:cxn>
                <a:cxn ang="0">
                  <a:pos x="1053" y="22"/>
                </a:cxn>
                <a:cxn ang="0">
                  <a:pos x="1776" y="538"/>
                </a:cxn>
                <a:cxn ang="0">
                  <a:pos x="1375" y="898"/>
                </a:cxn>
                <a:cxn ang="0">
                  <a:pos x="826" y="761"/>
                </a:cxn>
                <a:cxn ang="0">
                  <a:pos x="290" y="959"/>
                </a:cxn>
                <a:cxn ang="0">
                  <a:pos x="765" y="1727"/>
                </a:cxn>
                <a:cxn ang="0">
                  <a:pos x="638" y="986"/>
                </a:cxn>
                <a:cxn ang="0">
                  <a:pos x="960" y="1183"/>
                </a:cxn>
                <a:cxn ang="0">
                  <a:pos x="1204" y="1031"/>
                </a:cxn>
                <a:cxn ang="0">
                  <a:pos x="1232" y="1305"/>
                </a:cxn>
                <a:cxn ang="0">
                  <a:pos x="26" y="764"/>
                </a:cxn>
                <a:cxn ang="0">
                  <a:pos x="109" y="651"/>
                </a:cxn>
                <a:cxn ang="0">
                  <a:pos x="996" y="67"/>
                </a:cxn>
                <a:cxn ang="0">
                  <a:pos x="1412" y="259"/>
                </a:cxn>
                <a:cxn ang="0">
                  <a:pos x="866" y="650"/>
                </a:cxn>
                <a:cxn ang="0">
                  <a:pos x="1693" y="433"/>
                </a:cxn>
                <a:cxn ang="0">
                  <a:pos x="919" y="332"/>
                </a:cxn>
                <a:cxn ang="0">
                  <a:pos x="204" y="642"/>
                </a:cxn>
                <a:cxn ang="0">
                  <a:pos x="942" y="387"/>
                </a:cxn>
                <a:cxn ang="0">
                  <a:pos x="419" y="563"/>
                </a:cxn>
                <a:cxn ang="0">
                  <a:pos x="1737" y="562"/>
                </a:cxn>
                <a:cxn ang="0">
                  <a:pos x="881" y="477"/>
                </a:cxn>
                <a:cxn ang="0">
                  <a:pos x="342" y="732"/>
                </a:cxn>
                <a:cxn ang="0">
                  <a:pos x="1381" y="500"/>
                </a:cxn>
                <a:cxn ang="0">
                  <a:pos x="1324" y="691"/>
                </a:cxn>
                <a:cxn ang="0">
                  <a:pos x="1201" y="668"/>
                </a:cxn>
                <a:cxn ang="0">
                  <a:pos x="1480" y="799"/>
                </a:cxn>
                <a:cxn ang="0">
                  <a:pos x="1387" y="676"/>
                </a:cxn>
                <a:cxn ang="0">
                  <a:pos x="856" y="893"/>
                </a:cxn>
                <a:cxn ang="0">
                  <a:pos x="600" y="1612"/>
                </a:cxn>
                <a:cxn ang="0">
                  <a:pos x="192" y="860"/>
                </a:cxn>
                <a:cxn ang="0">
                  <a:pos x="107" y="930"/>
                </a:cxn>
                <a:cxn ang="0">
                  <a:pos x="419" y="1514"/>
                </a:cxn>
                <a:cxn ang="0">
                  <a:pos x="155" y="872"/>
                </a:cxn>
                <a:cxn ang="0">
                  <a:pos x="714" y="917"/>
                </a:cxn>
                <a:cxn ang="0">
                  <a:pos x="954" y="1417"/>
                </a:cxn>
                <a:cxn ang="0">
                  <a:pos x="920" y="1339"/>
                </a:cxn>
                <a:cxn ang="0">
                  <a:pos x="889" y="1232"/>
                </a:cxn>
                <a:cxn ang="0">
                  <a:pos x="824" y="1188"/>
                </a:cxn>
                <a:cxn ang="0">
                  <a:pos x="813" y="1092"/>
                </a:cxn>
                <a:cxn ang="0">
                  <a:pos x="744" y="1053"/>
                </a:cxn>
                <a:cxn ang="0">
                  <a:pos x="1226" y="1052"/>
                </a:cxn>
                <a:cxn ang="0">
                  <a:pos x="1064" y="1140"/>
                </a:cxn>
                <a:cxn ang="0">
                  <a:pos x="1236" y="1093"/>
                </a:cxn>
                <a:cxn ang="0">
                  <a:pos x="1053" y="1427"/>
                </a:cxn>
                <a:cxn ang="0">
                  <a:pos x="1059" y="1288"/>
                </a:cxn>
                <a:cxn ang="0">
                  <a:pos x="1146" y="1237"/>
                </a:cxn>
                <a:cxn ang="0">
                  <a:pos x="1176" y="1487"/>
                </a:cxn>
                <a:cxn ang="0">
                  <a:pos x="1169" y="1592"/>
                </a:cxn>
                <a:cxn ang="0">
                  <a:pos x="875" y="1631"/>
                </a:cxn>
                <a:cxn ang="0">
                  <a:pos x="976" y="1609"/>
                </a:cxn>
                <a:cxn ang="0">
                  <a:pos x="1080" y="1660"/>
                </a:cxn>
                <a:cxn ang="0">
                  <a:pos x="1154" y="1732"/>
                </a:cxn>
                <a:cxn ang="0">
                  <a:pos x="389" y="1680"/>
                </a:cxn>
                <a:cxn ang="0">
                  <a:pos x="610" y="1703"/>
                </a:cxn>
                <a:cxn ang="0">
                  <a:pos x="363" y="1738"/>
                </a:cxn>
                <a:cxn ang="0">
                  <a:pos x="228" y="1794"/>
                </a:cxn>
                <a:cxn ang="0">
                  <a:pos x="690" y="2061"/>
                </a:cxn>
                <a:cxn ang="0">
                  <a:pos x="639" y="1847"/>
                </a:cxn>
              </a:cxnLst>
              <a:rect l="0" t="0" r="r" b="b"/>
              <a:pathLst>
                <a:path w="1779" h="2091">
                  <a:moveTo>
                    <a:pt x="968" y="1829"/>
                  </a:moveTo>
                  <a:lnTo>
                    <a:pt x="968" y="1829"/>
                  </a:lnTo>
                  <a:lnTo>
                    <a:pt x="974" y="1838"/>
                  </a:lnTo>
                  <a:lnTo>
                    <a:pt x="981" y="1844"/>
                  </a:lnTo>
                  <a:lnTo>
                    <a:pt x="998" y="1859"/>
                  </a:lnTo>
                  <a:lnTo>
                    <a:pt x="1015" y="1873"/>
                  </a:lnTo>
                  <a:lnTo>
                    <a:pt x="1031" y="1888"/>
                  </a:lnTo>
                  <a:lnTo>
                    <a:pt x="1038" y="1897"/>
                  </a:lnTo>
                  <a:lnTo>
                    <a:pt x="1045" y="1904"/>
                  </a:lnTo>
                  <a:lnTo>
                    <a:pt x="1051" y="1914"/>
                  </a:lnTo>
                  <a:lnTo>
                    <a:pt x="1056" y="1923"/>
                  </a:lnTo>
                  <a:lnTo>
                    <a:pt x="1060" y="1933"/>
                  </a:lnTo>
                  <a:lnTo>
                    <a:pt x="1063" y="1944"/>
                  </a:lnTo>
                  <a:lnTo>
                    <a:pt x="1064" y="1955"/>
                  </a:lnTo>
                  <a:lnTo>
                    <a:pt x="1063" y="1968"/>
                  </a:lnTo>
                  <a:lnTo>
                    <a:pt x="1063" y="1968"/>
                  </a:lnTo>
                  <a:lnTo>
                    <a:pt x="1031" y="1986"/>
                  </a:lnTo>
                  <a:lnTo>
                    <a:pt x="996" y="2002"/>
                  </a:lnTo>
                  <a:lnTo>
                    <a:pt x="962" y="2018"/>
                  </a:lnTo>
                  <a:lnTo>
                    <a:pt x="927" y="2033"/>
                  </a:lnTo>
                  <a:lnTo>
                    <a:pt x="889" y="2046"/>
                  </a:lnTo>
                  <a:lnTo>
                    <a:pt x="851" y="2058"/>
                  </a:lnTo>
                  <a:lnTo>
                    <a:pt x="810" y="2067"/>
                  </a:lnTo>
                  <a:lnTo>
                    <a:pt x="768" y="2076"/>
                  </a:lnTo>
                  <a:lnTo>
                    <a:pt x="768" y="2076"/>
                  </a:lnTo>
                  <a:lnTo>
                    <a:pt x="684" y="2083"/>
                  </a:lnTo>
                  <a:lnTo>
                    <a:pt x="642" y="2086"/>
                  </a:lnTo>
                  <a:lnTo>
                    <a:pt x="599" y="2089"/>
                  </a:lnTo>
                  <a:lnTo>
                    <a:pt x="557" y="2091"/>
                  </a:lnTo>
                  <a:lnTo>
                    <a:pt x="515" y="2091"/>
                  </a:lnTo>
                  <a:lnTo>
                    <a:pt x="473" y="2091"/>
                  </a:lnTo>
                  <a:lnTo>
                    <a:pt x="431" y="2090"/>
                  </a:lnTo>
                  <a:lnTo>
                    <a:pt x="390" y="2086"/>
                  </a:lnTo>
                  <a:lnTo>
                    <a:pt x="349" y="2083"/>
                  </a:lnTo>
                  <a:lnTo>
                    <a:pt x="309" y="2078"/>
                  </a:lnTo>
                  <a:lnTo>
                    <a:pt x="268" y="2070"/>
                  </a:lnTo>
                  <a:lnTo>
                    <a:pt x="230" y="2062"/>
                  </a:lnTo>
                  <a:lnTo>
                    <a:pt x="191" y="2051"/>
                  </a:lnTo>
                  <a:lnTo>
                    <a:pt x="153" y="2038"/>
                  </a:lnTo>
                  <a:lnTo>
                    <a:pt x="116" y="2024"/>
                  </a:lnTo>
                  <a:lnTo>
                    <a:pt x="116" y="2024"/>
                  </a:lnTo>
                  <a:lnTo>
                    <a:pt x="109" y="2023"/>
                  </a:lnTo>
                  <a:lnTo>
                    <a:pt x="101" y="2021"/>
                  </a:lnTo>
                  <a:lnTo>
                    <a:pt x="95" y="2019"/>
                  </a:lnTo>
                  <a:lnTo>
                    <a:pt x="88" y="2016"/>
                  </a:lnTo>
                  <a:lnTo>
                    <a:pt x="78" y="2009"/>
                  </a:lnTo>
                  <a:lnTo>
                    <a:pt x="67" y="2002"/>
                  </a:lnTo>
                  <a:lnTo>
                    <a:pt x="48" y="1986"/>
                  </a:lnTo>
                  <a:lnTo>
                    <a:pt x="37" y="1978"/>
                  </a:lnTo>
                  <a:lnTo>
                    <a:pt x="25" y="1973"/>
                  </a:lnTo>
                  <a:lnTo>
                    <a:pt x="25" y="1973"/>
                  </a:lnTo>
                  <a:lnTo>
                    <a:pt x="22" y="1965"/>
                  </a:lnTo>
                  <a:lnTo>
                    <a:pt x="21" y="1958"/>
                  </a:lnTo>
                  <a:lnTo>
                    <a:pt x="21" y="1952"/>
                  </a:lnTo>
                  <a:lnTo>
                    <a:pt x="22" y="1945"/>
                  </a:lnTo>
                  <a:lnTo>
                    <a:pt x="24" y="1938"/>
                  </a:lnTo>
                  <a:lnTo>
                    <a:pt x="27" y="1931"/>
                  </a:lnTo>
                  <a:lnTo>
                    <a:pt x="32" y="1926"/>
                  </a:lnTo>
                  <a:lnTo>
                    <a:pt x="37" y="1919"/>
                  </a:lnTo>
                  <a:lnTo>
                    <a:pt x="48" y="1907"/>
                  </a:lnTo>
                  <a:lnTo>
                    <a:pt x="61" y="1895"/>
                  </a:lnTo>
                  <a:lnTo>
                    <a:pt x="72" y="1883"/>
                  </a:lnTo>
                  <a:lnTo>
                    <a:pt x="84" y="1871"/>
                  </a:lnTo>
                  <a:lnTo>
                    <a:pt x="84" y="1871"/>
                  </a:lnTo>
                  <a:lnTo>
                    <a:pt x="96" y="1858"/>
                  </a:lnTo>
                  <a:lnTo>
                    <a:pt x="108" y="1846"/>
                  </a:lnTo>
                  <a:lnTo>
                    <a:pt x="122" y="1833"/>
                  </a:lnTo>
                  <a:lnTo>
                    <a:pt x="139" y="1820"/>
                  </a:lnTo>
                  <a:lnTo>
                    <a:pt x="139" y="1820"/>
                  </a:lnTo>
                  <a:lnTo>
                    <a:pt x="170" y="1799"/>
                  </a:lnTo>
                  <a:lnTo>
                    <a:pt x="205" y="1780"/>
                  </a:lnTo>
                  <a:lnTo>
                    <a:pt x="241" y="1762"/>
                  </a:lnTo>
                  <a:lnTo>
                    <a:pt x="276" y="1746"/>
                  </a:lnTo>
                  <a:lnTo>
                    <a:pt x="276" y="1746"/>
                  </a:lnTo>
                  <a:lnTo>
                    <a:pt x="284" y="1744"/>
                  </a:lnTo>
                  <a:lnTo>
                    <a:pt x="294" y="1742"/>
                  </a:lnTo>
                  <a:lnTo>
                    <a:pt x="303" y="1740"/>
                  </a:lnTo>
                  <a:lnTo>
                    <a:pt x="310" y="1736"/>
                  </a:lnTo>
                  <a:lnTo>
                    <a:pt x="310" y="1736"/>
                  </a:lnTo>
                  <a:lnTo>
                    <a:pt x="319" y="1731"/>
                  </a:lnTo>
                  <a:lnTo>
                    <a:pt x="326" y="1726"/>
                  </a:lnTo>
                  <a:lnTo>
                    <a:pt x="334" y="1721"/>
                  </a:lnTo>
                  <a:lnTo>
                    <a:pt x="338" y="1720"/>
                  </a:lnTo>
                  <a:lnTo>
                    <a:pt x="342" y="1719"/>
                  </a:lnTo>
                  <a:lnTo>
                    <a:pt x="342" y="1719"/>
                  </a:lnTo>
                  <a:lnTo>
                    <a:pt x="343" y="1711"/>
                  </a:lnTo>
                  <a:lnTo>
                    <a:pt x="345" y="1703"/>
                  </a:lnTo>
                  <a:lnTo>
                    <a:pt x="351" y="1689"/>
                  </a:lnTo>
                  <a:lnTo>
                    <a:pt x="358" y="1676"/>
                  </a:lnTo>
                  <a:lnTo>
                    <a:pt x="368" y="1666"/>
                  </a:lnTo>
                  <a:lnTo>
                    <a:pt x="379" y="1656"/>
                  </a:lnTo>
                  <a:lnTo>
                    <a:pt x="392" y="1649"/>
                  </a:lnTo>
                  <a:lnTo>
                    <a:pt x="405" y="1641"/>
                  </a:lnTo>
                  <a:lnTo>
                    <a:pt x="421" y="1636"/>
                  </a:lnTo>
                  <a:lnTo>
                    <a:pt x="421" y="1636"/>
                  </a:lnTo>
                  <a:lnTo>
                    <a:pt x="397" y="1578"/>
                  </a:lnTo>
                  <a:lnTo>
                    <a:pt x="371" y="1521"/>
                  </a:lnTo>
                  <a:lnTo>
                    <a:pt x="319" y="1407"/>
                  </a:lnTo>
                  <a:lnTo>
                    <a:pt x="263" y="1291"/>
                  </a:lnTo>
                  <a:lnTo>
                    <a:pt x="236" y="1232"/>
                  </a:lnTo>
                  <a:lnTo>
                    <a:pt x="209" y="1173"/>
                  </a:lnTo>
                  <a:lnTo>
                    <a:pt x="209" y="1173"/>
                  </a:lnTo>
                  <a:lnTo>
                    <a:pt x="197" y="1144"/>
                  </a:lnTo>
                  <a:lnTo>
                    <a:pt x="183" y="1115"/>
                  </a:lnTo>
                  <a:lnTo>
                    <a:pt x="153" y="1059"/>
                  </a:lnTo>
                  <a:lnTo>
                    <a:pt x="123" y="1002"/>
                  </a:lnTo>
                  <a:lnTo>
                    <a:pt x="94" y="944"/>
                  </a:lnTo>
                  <a:lnTo>
                    <a:pt x="94" y="944"/>
                  </a:lnTo>
                  <a:lnTo>
                    <a:pt x="83" y="920"/>
                  </a:lnTo>
                  <a:lnTo>
                    <a:pt x="72" y="897"/>
                  </a:lnTo>
                  <a:lnTo>
                    <a:pt x="61" y="873"/>
                  </a:lnTo>
                  <a:lnTo>
                    <a:pt x="54" y="863"/>
                  </a:lnTo>
                  <a:lnTo>
                    <a:pt x="48" y="853"/>
                  </a:lnTo>
                  <a:lnTo>
                    <a:pt x="48" y="853"/>
                  </a:lnTo>
                  <a:lnTo>
                    <a:pt x="44" y="848"/>
                  </a:lnTo>
                  <a:lnTo>
                    <a:pt x="40" y="841"/>
                  </a:lnTo>
                  <a:lnTo>
                    <a:pt x="40" y="841"/>
                  </a:lnTo>
                  <a:lnTo>
                    <a:pt x="35" y="835"/>
                  </a:lnTo>
                  <a:lnTo>
                    <a:pt x="29" y="828"/>
                  </a:lnTo>
                  <a:lnTo>
                    <a:pt x="22" y="822"/>
                  </a:lnTo>
                  <a:lnTo>
                    <a:pt x="18" y="817"/>
                  </a:lnTo>
                  <a:lnTo>
                    <a:pt x="18" y="817"/>
                  </a:lnTo>
                  <a:lnTo>
                    <a:pt x="16" y="810"/>
                  </a:lnTo>
                  <a:lnTo>
                    <a:pt x="14" y="802"/>
                  </a:lnTo>
                  <a:lnTo>
                    <a:pt x="8" y="780"/>
                  </a:lnTo>
                  <a:lnTo>
                    <a:pt x="8" y="780"/>
                  </a:lnTo>
                  <a:lnTo>
                    <a:pt x="5" y="766"/>
                  </a:lnTo>
                  <a:lnTo>
                    <a:pt x="2" y="754"/>
                  </a:lnTo>
                  <a:lnTo>
                    <a:pt x="0" y="742"/>
                  </a:lnTo>
                  <a:lnTo>
                    <a:pt x="0" y="730"/>
                  </a:lnTo>
                  <a:lnTo>
                    <a:pt x="1" y="717"/>
                  </a:lnTo>
                  <a:lnTo>
                    <a:pt x="3" y="705"/>
                  </a:lnTo>
                  <a:lnTo>
                    <a:pt x="7" y="692"/>
                  </a:lnTo>
                  <a:lnTo>
                    <a:pt x="12" y="678"/>
                  </a:lnTo>
                  <a:lnTo>
                    <a:pt x="12" y="678"/>
                  </a:lnTo>
                  <a:lnTo>
                    <a:pt x="20" y="671"/>
                  </a:lnTo>
                  <a:lnTo>
                    <a:pt x="27" y="665"/>
                  </a:lnTo>
                  <a:lnTo>
                    <a:pt x="34" y="657"/>
                  </a:lnTo>
                  <a:lnTo>
                    <a:pt x="40" y="650"/>
                  </a:lnTo>
                  <a:lnTo>
                    <a:pt x="40" y="650"/>
                  </a:lnTo>
                  <a:lnTo>
                    <a:pt x="63" y="638"/>
                  </a:lnTo>
                  <a:lnTo>
                    <a:pt x="87" y="629"/>
                  </a:lnTo>
                  <a:lnTo>
                    <a:pt x="111" y="622"/>
                  </a:lnTo>
                  <a:lnTo>
                    <a:pt x="136" y="615"/>
                  </a:lnTo>
                  <a:lnTo>
                    <a:pt x="136" y="615"/>
                  </a:lnTo>
                  <a:lnTo>
                    <a:pt x="144" y="617"/>
                  </a:lnTo>
                  <a:lnTo>
                    <a:pt x="153" y="618"/>
                  </a:lnTo>
                  <a:lnTo>
                    <a:pt x="160" y="620"/>
                  </a:lnTo>
                  <a:lnTo>
                    <a:pt x="168" y="623"/>
                  </a:lnTo>
                  <a:lnTo>
                    <a:pt x="168" y="623"/>
                  </a:lnTo>
                  <a:lnTo>
                    <a:pt x="192" y="607"/>
                  </a:lnTo>
                  <a:lnTo>
                    <a:pt x="217" y="592"/>
                  </a:lnTo>
                  <a:lnTo>
                    <a:pt x="242" y="579"/>
                  </a:lnTo>
                  <a:lnTo>
                    <a:pt x="265" y="566"/>
                  </a:lnTo>
                  <a:lnTo>
                    <a:pt x="291" y="554"/>
                  </a:lnTo>
                  <a:lnTo>
                    <a:pt x="317" y="542"/>
                  </a:lnTo>
                  <a:lnTo>
                    <a:pt x="372" y="519"/>
                  </a:lnTo>
                  <a:lnTo>
                    <a:pt x="372" y="519"/>
                  </a:lnTo>
                  <a:lnTo>
                    <a:pt x="406" y="502"/>
                  </a:lnTo>
                  <a:lnTo>
                    <a:pt x="441" y="485"/>
                  </a:lnTo>
                  <a:lnTo>
                    <a:pt x="511" y="453"/>
                  </a:lnTo>
                  <a:lnTo>
                    <a:pt x="583" y="420"/>
                  </a:lnTo>
                  <a:lnTo>
                    <a:pt x="655" y="389"/>
                  </a:lnTo>
                  <a:lnTo>
                    <a:pt x="726" y="358"/>
                  </a:lnTo>
                  <a:lnTo>
                    <a:pt x="761" y="341"/>
                  </a:lnTo>
                  <a:lnTo>
                    <a:pt x="796" y="325"/>
                  </a:lnTo>
                  <a:lnTo>
                    <a:pt x="829" y="308"/>
                  </a:lnTo>
                  <a:lnTo>
                    <a:pt x="864" y="290"/>
                  </a:lnTo>
                  <a:lnTo>
                    <a:pt x="896" y="270"/>
                  </a:lnTo>
                  <a:lnTo>
                    <a:pt x="928" y="251"/>
                  </a:lnTo>
                  <a:lnTo>
                    <a:pt x="928" y="251"/>
                  </a:lnTo>
                  <a:lnTo>
                    <a:pt x="928" y="230"/>
                  </a:lnTo>
                  <a:lnTo>
                    <a:pt x="926" y="207"/>
                  </a:lnTo>
                  <a:lnTo>
                    <a:pt x="924" y="161"/>
                  </a:lnTo>
                  <a:lnTo>
                    <a:pt x="923" y="139"/>
                  </a:lnTo>
                  <a:lnTo>
                    <a:pt x="924" y="117"/>
                  </a:lnTo>
                  <a:lnTo>
                    <a:pt x="926" y="97"/>
                  </a:lnTo>
                  <a:lnTo>
                    <a:pt x="928" y="87"/>
                  </a:lnTo>
                  <a:lnTo>
                    <a:pt x="930" y="79"/>
                  </a:lnTo>
                  <a:lnTo>
                    <a:pt x="930" y="79"/>
                  </a:lnTo>
                  <a:lnTo>
                    <a:pt x="938" y="72"/>
                  </a:lnTo>
                  <a:lnTo>
                    <a:pt x="946" y="66"/>
                  </a:lnTo>
                  <a:lnTo>
                    <a:pt x="955" y="60"/>
                  </a:lnTo>
                  <a:lnTo>
                    <a:pt x="964" y="54"/>
                  </a:lnTo>
                  <a:lnTo>
                    <a:pt x="985" y="45"/>
                  </a:lnTo>
                  <a:lnTo>
                    <a:pt x="1007" y="36"/>
                  </a:lnTo>
                  <a:lnTo>
                    <a:pt x="1031" y="29"/>
                  </a:lnTo>
                  <a:lnTo>
                    <a:pt x="1053" y="22"/>
                  </a:lnTo>
                  <a:lnTo>
                    <a:pt x="1095" y="10"/>
                  </a:lnTo>
                  <a:lnTo>
                    <a:pt x="1095" y="10"/>
                  </a:lnTo>
                  <a:lnTo>
                    <a:pt x="1111" y="6"/>
                  </a:lnTo>
                  <a:lnTo>
                    <a:pt x="1126" y="3"/>
                  </a:lnTo>
                  <a:lnTo>
                    <a:pt x="1141" y="1"/>
                  </a:lnTo>
                  <a:lnTo>
                    <a:pt x="1155" y="0"/>
                  </a:lnTo>
                  <a:lnTo>
                    <a:pt x="1170" y="2"/>
                  </a:lnTo>
                  <a:lnTo>
                    <a:pt x="1184" y="4"/>
                  </a:lnTo>
                  <a:lnTo>
                    <a:pt x="1199" y="9"/>
                  </a:lnTo>
                  <a:lnTo>
                    <a:pt x="1213" y="17"/>
                  </a:lnTo>
                  <a:lnTo>
                    <a:pt x="1213" y="17"/>
                  </a:lnTo>
                  <a:lnTo>
                    <a:pt x="1233" y="40"/>
                  </a:lnTo>
                  <a:lnTo>
                    <a:pt x="1252" y="65"/>
                  </a:lnTo>
                  <a:lnTo>
                    <a:pt x="1290" y="114"/>
                  </a:lnTo>
                  <a:lnTo>
                    <a:pt x="1325" y="166"/>
                  </a:lnTo>
                  <a:lnTo>
                    <a:pt x="1360" y="217"/>
                  </a:lnTo>
                  <a:lnTo>
                    <a:pt x="1360" y="217"/>
                  </a:lnTo>
                  <a:lnTo>
                    <a:pt x="1383" y="224"/>
                  </a:lnTo>
                  <a:lnTo>
                    <a:pt x="1405" y="232"/>
                  </a:lnTo>
                  <a:lnTo>
                    <a:pt x="1451" y="244"/>
                  </a:lnTo>
                  <a:lnTo>
                    <a:pt x="1474" y="249"/>
                  </a:lnTo>
                  <a:lnTo>
                    <a:pt x="1496" y="256"/>
                  </a:lnTo>
                  <a:lnTo>
                    <a:pt x="1519" y="262"/>
                  </a:lnTo>
                  <a:lnTo>
                    <a:pt x="1540" y="270"/>
                  </a:lnTo>
                  <a:lnTo>
                    <a:pt x="1540" y="270"/>
                  </a:lnTo>
                  <a:lnTo>
                    <a:pt x="1545" y="273"/>
                  </a:lnTo>
                  <a:lnTo>
                    <a:pt x="1549" y="276"/>
                  </a:lnTo>
                  <a:lnTo>
                    <a:pt x="1557" y="282"/>
                  </a:lnTo>
                  <a:lnTo>
                    <a:pt x="1566" y="290"/>
                  </a:lnTo>
                  <a:lnTo>
                    <a:pt x="1575" y="295"/>
                  </a:lnTo>
                  <a:lnTo>
                    <a:pt x="1575" y="295"/>
                  </a:lnTo>
                  <a:lnTo>
                    <a:pt x="1590" y="303"/>
                  </a:lnTo>
                  <a:lnTo>
                    <a:pt x="1604" y="310"/>
                  </a:lnTo>
                  <a:lnTo>
                    <a:pt x="1631" y="327"/>
                  </a:lnTo>
                  <a:lnTo>
                    <a:pt x="1658" y="347"/>
                  </a:lnTo>
                  <a:lnTo>
                    <a:pt x="1684" y="367"/>
                  </a:lnTo>
                  <a:lnTo>
                    <a:pt x="1710" y="388"/>
                  </a:lnTo>
                  <a:lnTo>
                    <a:pt x="1733" y="411"/>
                  </a:lnTo>
                  <a:lnTo>
                    <a:pt x="1779" y="455"/>
                  </a:lnTo>
                  <a:lnTo>
                    <a:pt x="1779" y="455"/>
                  </a:lnTo>
                  <a:lnTo>
                    <a:pt x="1777" y="463"/>
                  </a:lnTo>
                  <a:lnTo>
                    <a:pt x="1776" y="473"/>
                  </a:lnTo>
                  <a:lnTo>
                    <a:pt x="1778" y="494"/>
                  </a:lnTo>
                  <a:lnTo>
                    <a:pt x="1778" y="505"/>
                  </a:lnTo>
                  <a:lnTo>
                    <a:pt x="1779" y="517"/>
                  </a:lnTo>
                  <a:lnTo>
                    <a:pt x="1778" y="527"/>
                  </a:lnTo>
                  <a:lnTo>
                    <a:pt x="1776" y="538"/>
                  </a:lnTo>
                  <a:lnTo>
                    <a:pt x="1776" y="538"/>
                  </a:lnTo>
                  <a:lnTo>
                    <a:pt x="1774" y="547"/>
                  </a:lnTo>
                  <a:lnTo>
                    <a:pt x="1771" y="555"/>
                  </a:lnTo>
                  <a:lnTo>
                    <a:pt x="1762" y="571"/>
                  </a:lnTo>
                  <a:lnTo>
                    <a:pt x="1751" y="587"/>
                  </a:lnTo>
                  <a:lnTo>
                    <a:pt x="1740" y="603"/>
                  </a:lnTo>
                  <a:lnTo>
                    <a:pt x="1727" y="617"/>
                  </a:lnTo>
                  <a:lnTo>
                    <a:pt x="1713" y="632"/>
                  </a:lnTo>
                  <a:lnTo>
                    <a:pt x="1685" y="661"/>
                  </a:lnTo>
                  <a:lnTo>
                    <a:pt x="1685" y="661"/>
                  </a:lnTo>
                  <a:lnTo>
                    <a:pt x="1671" y="676"/>
                  </a:lnTo>
                  <a:lnTo>
                    <a:pt x="1658" y="689"/>
                  </a:lnTo>
                  <a:lnTo>
                    <a:pt x="1644" y="701"/>
                  </a:lnTo>
                  <a:lnTo>
                    <a:pt x="1631" y="712"/>
                  </a:lnTo>
                  <a:lnTo>
                    <a:pt x="1617" y="722"/>
                  </a:lnTo>
                  <a:lnTo>
                    <a:pt x="1602" y="732"/>
                  </a:lnTo>
                  <a:lnTo>
                    <a:pt x="1569" y="752"/>
                  </a:lnTo>
                  <a:lnTo>
                    <a:pt x="1569" y="752"/>
                  </a:lnTo>
                  <a:lnTo>
                    <a:pt x="1554" y="763"/>
                  </a:lnTo>
                  <a:lnTo>
                    <a:pt x="1539" y="773"/>
                  </a:lnTo>
                  <a:lnTo>
                    <a:pt x="1531" y="777"/>
                  </a:lnTo>
                  <a:lnTo>
                    <a:pt x="1522" y="781"/>
                  </a:lnTo>
                  <a:lnTo>
                    <a:pt x="1514" y="784"/>
                  </a:lnTo>
                  <a:lnTo>
                    <a:pt x="1503" y="787"/>
                  </a:lnTo>
                  <a:lnTo>
                    <a:pt x="1503" y="787"/>
                  </a:lnTo>
                  <a:lnTo>
                    <a:pt x="1504" y="797"/>
                  </a:lnTo>
                  <a:lnTo>
                    <a:pt x="1504" y="806"/>
                  </a:lnTo>
                  <a:lnTo>
                    <a:pt x="1503" y="813"/>
                  </a:lnTo>
                  <a:lnTo>
                    <a:pt x="1500" y="821"/>
                  </a:lnTo>
                  <a:lnTo>
                    <a:pt x="1496" y="826"/>
                  </a:lnTo>
                  <a:lnTo>
                    <a:pt x="1492" y="830"/>
                  </a:lnTo>
                  <a:lnTo>
                    <a:pt x="1487" y="834"/>
                  </a:lnTo>
                  <a:lnTo>
                    <a:pt x="1481" y="836"/>
                  </a:lnTo>
                  <a:lnTo>
                    <a:pt x="1475" y="838"/>
                  </a:lnTo>
                  <a:lnTo>
                    <a:pt x="1468" y="839"/>
                  </a:lnTo>
                  <a:lnTo>
                    <a:pt x="1460" y="839"/>
                  </a:lnTo>
                  <a:lnTo>
                    <a:pt x="1451" y="839"/>
                  </a:lnTo>
                  <a:lnTo>
                    <a:pt x="1435" y="836"/>
                  </a:lnTo>
                  <a:lnTo>
                    <a:pt x="1417" y="832"/>
                  </a:lnTo>
                  <a:lnTo>
                    <a:pt x="1417" y="832"/>
                  </a:lnTo>
                  <a:lnTo>
                    <a:pt x="1411" y="840"/>
                  </a:lnTo>
                  <a:lnTo>
                    <a:pt x="1404" y="850"/>
                  </a:lnTo>
                  <a:lnTo>
                    <a:pt x="1395" y="871"/>
                  </a:lnTo>
                  <a:lnTo>
                    <a:pt x="1389" y="881"/>
                  </a:lnTo>
                  <a:lnTo>
                    <a:pt x="1383" y="890"/>
                  </a:lnTo>
                  <a:lnTo>
                    <a:pt x="1380" y="895"/>
                  </a:lnTo>
                  <a:lnTo>
                    <a:pt x="1375" y="898"/>
                  </a:lnTo>
                  <a:lnTo>
                    <a:pt x="1371" y="900"/>
                  </a:lnTo>
                  <a:lnTo>
                    <a:pt x="1366" y="902"/>
                  </a:lnTo>
                  <a:lnTo>
                    <a:pt x="1366" y="902"/>
                  </a:lnTo>
                  <a:lnTo>
                    <a:pt x="1355" y="904"/>
                  </a:lnTo>
                  <a:lnTo>
                    <a:pt x="1345" y="904"/>
                  </a:lnTo>
                  <a:lnTo>
                    <a:pt x="1336" y="902"/>
                  </a:lnTo>
                  <a:lnTo>
                    <a:pt x="1325" y="899"/>
                  </a:lnTo>
                  <a:lnTo>
                    <a:pt x="1305" y="890"/>
                  </a:lnTo>
                  <a:lnTo>
                    <a:pt x="1295" y="886"/>
                  </a:lnTo>
                  <a:lnTo>
                    <a:pt x="1284" y="883"/>
                  </a:lnTo>
                  <a:lnTo>
                    <a:pt x="1284" y="883"/>
                  </a:lnTo>
                  <a:lnTo>
                    <a:pt x="1272" y="884"/>
                  </a:lnTo>
                  <a:lnTo>
                    <a:pt x="1258" y="887"/>
                  </a:lnTo>
                  <a:lnTo>
                    <a:pt x="1245" y="892"/>
                  </a:lnTo>
                  <a:lnTo>
                    <a:pt x="1231" y="897"/>
                  </a:lnTo>
                  <a:lnTo>
                    <a:pt x="1204" y="908"/>
                  </a:lnTo>
                  <a:lnTo>
                    <a:pt x="1190" y="913"/>
                  </a:lnTo>
                  <a:lnTo>
                    <a:pt x="1176" y="917"/>
                  </a:lnTo>
                  <a:lnTo>
                    <a:pt x="1176" y="917"/>
                  </a:lnTo>
                  <a:lnTo>
                    <a:pt x="1171" y="919"/>
                  </a:lnTo>
                  <a:lnTo>
                    <a:pt x="1171" y="919"/>
                  </a:lnTo>
                  <a:lnTo>
                    <a:pt x="1142" y="921"/>
                  </a:lnTo>
                  <a:lnTo>
                    <a:pt x="1111" y="924"/>
                  </a:lnTo>
                  <a:lnTo>
                    <a:pt x="1045" y="929"/>
                  </a:lnTo>
                  <a:lnTo>
                    <a:pt x="1009" y="931"/>
                  </a:lnTo>
                  <a:lnTo>
                    <a:pt x="975" y="933"/>
                  </a:lnTo>
                  <a:lnTo>
                    <a:pt x="939" y="934"/>
                  </a:lnTo>
                  <a:lnTo>
                    <a:pt x="903" y="934"/>
                  </a:lnTo>
                  <a:lnTo>
                    <a:pt x="903" y="934"/>
                  </a:lnTo>
                  <a:lnTo>
                    <a:pt x="896" y="930"/>
                  </a:lnTo>
                  <a:lnTo>
                    <a:pt x="886" y="927"/>
                  </a:lnTo>
                  <a:lnTo>
                    <a:pt x="866" y="923"/>
                  </a:lnTo>
                  <a:lnTo>
                    <a:pt x="856" y="920"/>
                  </a:lnTo>
                  <a:lnTo>
                    <a:pt x="847" y="917"/>
                  </a:lnTo>
                  <a:lnTo>
                    <a:pt x="839" y="913"/>
                  </a:lnTo>
                  <a:lnTo>
                    <a:pt x="835" y="911"/>
                  </a:lnTo>
                  <a:lnTo>
                    <a:pt x="832" y="908"/>
                  </a:lnTo>
                  <a:lnTo>
                    <a:pt x="832" y="908"/>
                  </a:lnTo>
                  <a:lnTo>
                    <a:pt x="830" y="892"/>
                  </a:lnTo>
                  <a:lnTo>
                    <a:pt x="832" y="885"/>
                  </a:lnTo>
                  <a:lnTo>
                    <a:pt x="835" y="878"/>
                  </a:lnTo>
                  <a:lnTo>
                    <a:pt x="835" y="878"/>
                  </a:lnTo>
                  <a:lnTo>
                    <a:pt x="829" y="855"/>
                  </a:lnTo>
                  <a:lnTo>
                    <a:pt x="827" y="832"/>
                  </a:lnTo>
                  <a:lnTo>
                    <a:pt x="825" y="808"/>
                  </a:lnTo>
                  <a:lnTo>
                    <a:pt x="825" y="784"/>
                  </a:lnTo>
                  <a:lnTo>
                    <a:pt x="826" y="761"/>
                  </a:lnTo>
                  <a:lnTo>
                    <a:pt x="828" y="737"/>
                  </a:lnTo>
                  <a:lnTo>
                    <a:pt x="832" y="715"/>
                  </a:lnTo>
                  <a:lnTo>
                    <a:pt x="835" y="691"/>
                  </a:lnTo>
                  <a:lnTo>
                    <a:pt x="839" y="669"/>
                  </a:lnTo>
                  <a:lnTo>
                    <a:pt x="844" y="646"/>
                  </a:lnTo>
                  <a:lnTo>
                    <a:pt x="856" y="602"/>
                  </a:lnTo>
                  <a:lnTo>
                    <a:pt x="870" y="561"/>
                  </a:lnTo>
                  <a:lnTo>
                    <a:pt x="884" y="521"/>
                  </a:lnTo>
                  <a:lnTo>
                    <a:pt x="884" y="521"/>
                  </a:lnTo>
                  <a:lnTo>
                    <a:pt x="879" y="521"/>
                  </a:lnTo>
                  <a:lnTo>
                    <a:pt x="873" y="523"/>
                  </a:lnTo>
                  <a:lnTo>
                    <a:pt x="867" y="525"/>
                  </a:lnTo>
                  <a:lnTo>
                    <a:pt x="862" y="527"/>
                  </a:lnTo>
                  <a:lnTo>
                    <a:pt x="850" y="535"/>
                  </a:lnTo>
                  <a:lnTo>
                    <a:pt x="841" y="544"/>
                  </a:lnTo>
                  <a:lnTo>
                    <a:pt x="841" y="544"/>
                  </a:lnTo>
                  <a:lnTo>
                    <a:pt x="821" y="550"/>
                  </a:lnTo>
                  <a:lnTo>
                    <a:pt x="798" y="557"/>
                  </a:lnTo>
                  <a:lnTo>
                    <a:pt x="777" y="564"/>
                  </a:lnTo>
                  <a:lnTo>
                    <a:pt x="756" y="570"/>
                  </a:lnTo>
                  <a:lnTo>
                    <a:pt x="756" y="570"/>
                  </a:lnTo>
                  <a:lnTo>
                    <a:pt x="727" y="582"/>
                  </a:lnTo>
                  <a:lnTo>
                    <a:pt x="696" y="594"/>
                  </a:lnTo>
                  <a:lnTo>
                    <a:pt x="635" y="620"/>
                  </a:lnTo>
                  <a:lnTo>
                    <a:pt x="572" y="647"/>
                  </a:lnTo>
                  <a:lnTo>
                    <a:pt x="512" y="676"/>
                  </a:lnTo>
                  <a:lnTo>
                    <a:pt x="512" y="676"/>
                  </a:lnTo>
                  <a:lnTo>
                    <a:pt x="485" y="688"/>
                  </a:lnTo>
                  <a:lnTo>
                    <a:pt x="458" y="700"/>
                  </a:lnTo>
                  <a:lnTo>
                    <a:pt x="430" y="711"/>
                  </a:lnTo>
                  <a:lnTo>
                    <a:pt x="404" y="723"/>
                  </a:lnTo>
                  <a:lnTo>
                    <a:pt x="404" y="723"/>
                  </a:lnTo>
                  <a:lnTo>
                    <a:pt x="375" y="737"/>
                  </a:lnTo>
                  <a:lnTo>
                    <a:pt x="348" y="752"/>
                  </a:lnTo>
                  <a:lnTo>
                    <a:pt x="321" y="768"/>
                  </a:lnTo>
                  <a:lnTo>
                    <a:pt x="293" y="784"/>
                  </a:lnTo>
                  <a:lnTo>
                    <a:pt x="293" y="784"/>
                  </a:lnTo>
                  <a:lnTo>
                    <a:pt x="278" y="794"/>
                  </a:lnTo>
                  <a:lnTo>
                    <a:pt x="265" y="804"/>
                  </a:lnTo>
                  <a:lnTo>
                    <a:pt x="253" y="815"/>
                  </a:lnTo>
                  <a:lnTo>
                    <a:pt x="242" y="828"/>
                  </a:lnTo>
                  <a:lnTo>
                    <a:pt x="242" y="828"/>
                  </a:lnTo>
                  <a:lnTo>
                    <a:pt x="248" y="852"/>
                  </a:lnTo>
                  <a:lnTo>
                    <a:pt x="254" y="873"/>
                  </a:lnTo>
                  <a:lnTo>
                    <a:pt x="263" y="896"/>
                  </a:lnTo>
                  <a:lnTo>
                    <a:pt x="271" y="917"/>
                  </a:lnTo>
                  <a:lnTo>
                    <a:pt x="290" y="959"/>
                  </a:lnTo>
                  <a:lnTo>
                    <a:pt x="309" y="1000"/>
                  </a:lnTo>
                  <a:lnTo>
                    <a:pt x="351" y="1082"/>
                  </a:lnTo>
                  <a:lnTo>
                    <a:pt x="371" y="1124"/>
                  </a:lnTo>
                  <a:lnTo>
                    <a:pt x="389" y="1166"/>
                  </a:lnTo>
                  <a:lnTo>
                    <a:pt x="389" y="1166"/>
                  </a:lnTo>
                  <a:lnTo>
                    <a:pt x="404" y="1197"/>
                  </a:lnTo>
                  <a:lnTo>
                    <a:pt x="419" y="1228"/>
                  </a:lnTo>
                  <a:lnTo>
                    <a:pt x="434" y="1260"/>
                  </a:lnTo>
                  <a:lnTo>
                    <a:pt x="450" y="1291"/>
                  </a:lnTo>
                  <a:lnTo>
                    <a:pt x="450" y="1291"/>
                  </a:lnTo>
                  <a:lnTo>
                    <a:pt x="457" y="1301"/>
                  </a:lnTo>
                  <a:lnTo>
                    <a:pt x="462" y="1309"/>
                  </a:lnTo>
                  <a:lnTo>
                    <a:pt x="469" y="1319"/>
                  </a:lnTo>
                  <a:lnTo>
                    <a:pt x="475" y="1328"/>
                  </a:lnTo>
                  <a:lnTo>
                    <a:pt x="475" y="1328"/>
                  </a:lnTo>
                  <a:lnTo>
                    <a:pt x="488" y="1350"/>
                  </a:lnTo>
                  <a:lnTo>
                    <a:pt x="499" y="1371"/>
                  </a:lnTo>
                  <a:lnTo>
                    <a:pt x="521" y="1415"/>
                  </a:lnTo>
                  <a:lnTo>
                    <a:pt x="544" y="1458"/>
                  </a:lnTo>
                  <a:lnTo>
                    <a:pt x="555" y="1479"/>
                  </a:lnTo>
                  <a:lnTo>
                    <a:pt x="569" y="1500"/>
                  </a:lnTo>
                  <a:lnTo>
                    <a:pt x="569" y="1500"/>
                  </a:lnTo>
                  <a:lnTo>
                    <a:pt x="578" y="1516"/>
                  </a:lnTo>
                  <a:lnTo>
                    <a:pt x="586" y="1532"/>
                  </a:lnTo>
                  <a:lnTo>
                    <a:pt x="604" y="1564"/>
                  </a:lnTo>
                  <a:lnTo>
                    <a:pt x="604" y="1564"/>
                  </a:lnTo>
                  <a:lnTo>
                    <a:pt x="610" y="1575"/>
                  </a:lnTo>
                  <a:lnTo>
                    <a:pt x="618" y="1585"/>
                  </a:lnTo>
                  <a:lnTo>
                    <a:pt x="622" y="1591"/>
                  </a:lnTo>
                  <a:lnTo>
                    <a:pt x="624" y="1597"/>
                  </a:lnTo>
                  <a:lnTo>
                    <a:pt x="625" y="1604"/>
                  </a:lnTo>
                  <a:lnTo>
                    <a:pt x="625" y="1611"/>
                  </a:lnTo>
                  <a:lnTo>
                    <a:pt x="625" y="1611"/>
                  </a:lnTo>
                  <a:lnTo>
                    <a:pt x="636" y="1619"/>
                  </a:lnTo>
                  <a:lnTo>
                    <a:pt x="647" y="1626"/>
                  </a:lnTo>
                  <a:lnTo>
                    <a:pt x="670" y="1638"/>
                  </a:lnTo>
                  <a:lnTo>
                    <a:pt x="692" y="1650"/>
                  </a:lnTo>
                  <a:lnTo>
                    <a:pt x="714" y="1660"/>
                  </a:lnTo>
                  <a:lnTo>
                    <a:pt x="724" y="1667"/>
                  </a:lnTo>
                  <a:lnTo>
                    <a:pt x="733" y="1672"/>
                  </a:lnTo>
                  <a:lnTo>
                    <a:pt x="742" y="1680"/>
                  </a:lnTo>
                  <a:lnTo>
                    <a:pt x="749" y="1687"/>
                  </a:lnTo>
                  <a:lnTo>
                    <a:pt x="756" y="1696"/>
                  </a:lnTo>
                  <a:lnTo>
                    <a:pt x="761" y="1704"/>
                  </a:lnTo>
                  <a:lnTo>
                    <a:pt x="764" y="1715"/>
                  </a:lnTo>
                  <a:lnTo>
                    <a:pt x="765" y="1727"/>
                  </a:lnTo>
                  <a:lnTo>
                    <a:pt x="765" y="1727"/>
                  </a:lnTo>
                  <a:lnTo>
                    <a:pt x="778" y="1734"/>
                  </a:lnTo>
                  <a:lnTo>
                    <a:pt x="791" y="1741"/>
                  </a:lnTo>
                  <a:lnTo>
                    <a:pt x="804" y="1746"/>
                  </a:lnTo>
                  <a:lnTo>
                    <a:pt x="817" y="1751"/>
                  </a:lnTo>
                  <a:lnTo>
                    <a:pt x="843" y="1759"/>
                  </a:lnTo>
                  <a:lnTo>
                    <a:pt x="871" y="1766"/>
                  </a:lnTo>
                  <a:lnTo>
                    <a:pt x="871" y="1766"/>
                  </a:lnTo>
                  <a:lnTo>
                    <a:pt x="864" y="1718"/>
                  </a:lnTo>
                  <a:lnTo>
                    <a:pt x="856" y="1672"/>
                  </a:lnTo>
                  <a:lnTo>
                    <a:pt x="842" y="1584"/>
                  </a:lnTo>
                  <a:lnTo>
                    <a:pt x="836" y="1540"/>
                  </a:lnTo>
                  <a:lnTo>
                    <a:pt x="828" y="1496"/>
                  </a:lnTo>
                  <a:lnTo>
                    <a:pt x="820" y="1452"/>
                  </a:lnTo>
                  <a:lnTo>
                    <a:pt x="810" y="1404"/>
                  </a:lnTo>
                  <a:lnTo>
                    <a:pt x="810" y="1404"/>
                  </a:lnTo>
                  <a:lnTo>
                    <a:pt x="810" y="1401"/>
                  </a:lnTo>
                  <a:lnTo>
                    <a:pt x="811" y="1398"/>
                  </a:lnTo>
                  <a:lnTo>
                    <a:pt x="814" y="1394"/>
                  </a:lnTo>
                  <a:lnTo>
                    <a:pt x="819" y="1392"/>
                  </a:lnTo>
                  <a:lnTo>
                    <a:pt x="821" y="1389"/>
                  </a:lnTo>
                  <a:lnTo>
                    <a:pt x="822" y="1387"/>
                  </a:lnTo>
                  <a:lnTo>
                    <a:pt x="822" y="1387"/>
                  </a:lnTo>
                  <a:lnTo>
                    <a:pt x="808" y="1364"/>
                  </a:lnTo>
                  <a:lnTo>
                    <a:pt x="794" y="1338"/>
                  </a:lnTo>
                  <a:lnTo>
                    <a:pt x="779" y="1310"/>
                  </a:lnTo>
                  <a:lnTo>
                    <a:pt x="765" y="1281"/>
                  </a:lnTo>
                  <a:lnTo>
                    <a:pt x="736" y="1221"/>
                  </a:lnTo>
                  <a:lnTo>
                    <a:pt x="708" y="1161"/>
                  </a:lnTo>
                  <a:lnTo>
                    <a:pt x="708" y="1161"/>
                  </a:lnTo>
                  <a:lnTo>
                    <a:pt x="702" y="1148"/>
                  </a:lnTo>
                  <a:lnTo>
                    <a:pt x="696" y="1136"/>
                  </a:lnTo>
                  <a:lnTo>
                    <a:pt x="689" y="1124"/>
                  </a:lnTo>
                  <a:lnTo>
                    <a:pt x="684" y="1112"/>
                  </a:lnTo>
                  <a:lnTo>
                    <a:pt x="684" y="1112"/>
                  </a:lnTo>
                  <a:lnTo>
                    <a:pt x="682" y="1099"/>
                  </a:lnTo>
                  <a:lnTo>
                    <a:pt x="678" y="1085"/>
                  </a:lnTo>
                  <a:lnTo>
                    <a:pt x="675" y="1070"/>
                  </a:lnTo>
                  <a:lnTo>
                    <a:pt x="673" y="1063"/>
                  </a:lnTo>
                  <a:lnTo>
                    <a:pt x="670" y="1055"/>
                  </a:lnTo>
                  <a:lnTo>
                    <a:pt x="670" y="1055"/>
                  </a:lnTo>
                  <a:lnTo>
                    <a:pt x="662" y="1040"/>
                  </a:lnTo>
                  <a:lnTo>
                    <a:pt x="658" y="1034"/>
                  </a:lnTo>
                  <a:lnTo>
                    <a:pt x="655" y="1025"/>
                  </a:lnTo>
                  <a:lnTo>
                    <a:pt x="655" y="1025"/>
                  </a:lnTo>
                  <a:lnTo>
                    <a:pt x="648" y="1011"/>
                  </a:lnTo>
                  <a:lnTo>
                    <a:pt x="641" y="995"/>
                  </a:lnTo>
                  <a:lnTo>
                    <a:pt x="638" y="986"/>
                  </a:lnTo>
                  <a:lnTo>
                    <a:pt x="635" y="977"/>
                  </a:lnTo>
                  <a:lnTo>
                    <a:pt x="632" y="969"/>
                  </a:lnTo>
                  <a:lnTo>
                    <a:pt x="632" y="961"/>
                  </a:lnTo>
                  <a:lnTo>
                    <a:pt x="632" y="961"/>
                  </a:lnTo>
                  <a:lnTo>
                    <a:pt x="633" y="956"/>
                  </a:lnTo>
                  <a:lnTo>
                    <a:pt x="637" y="949"/>
                  </a:lnTo>
                  <a:lnTo>
                    <a:pt x="641" y="943"/>
                  </a:lnTo>
                  <a:lnTo>
                    <a:pt x="646" y="938"/>
                  </a:lnTo>
                  <a:lnTo>
                    <a:pt x="652" y="931"/>
                  </a:lnTo>
                  <a:lnTo>
                    <a:pt x="659" y="925"/>
                  </a:lnTo>
                  <a:lnTo>
                    <a:pt x="674" y="914"/>
                  </a:lnTo>
                  <a:lnTo>
                    <a:pt x="692" y="905"/>
                  </a:lnTo>
                  <a:lnTo>
                    <a:pt x="710" y="899"/>
                  </a:lnTo>
                  <a:lnTo>
                    <a:pt x="718" y="897"/>
                  </a:lnTo>
                  <a:lnTo>
                    <a:pt x="727" y="895"/>
                  </a:lnTo>
                  <a:lnTo>
                    <a:pt x="734" y="895"/>
                  </a:lnTo>
                  <a:lnTo>
                    <a:pt x="741" y="895"/>
                  </a:lnTo>
                  <a:lnTo>
                    <a:pt x="741" y="895"/>
                  </a:lnTo>
                  <a:lnTo>
                    <a:pt x="745" y="900"/>
                  </a:lnTo>
                  <a:lnTo>
                    <a:pt x="748" y="905"/>
                  </a:lnTo>
                  <a:lnTo>
                    <a:pt x="748" y="910"/>
                  </a:lnTo>
                  <a:lnTo>
                    <a:pt x="748" y="913"/>
                  </a:lnTo>
                  <a:lnTo>
                    <a:pt x="748" y="916"/>
                  </a:lnTo>
                  <a:lnTo>
                    <a:pt x="746" y="919"/>
                  </a:lnTo>
                  <a:lnTo>
                    <a:pt x="746" y="919"/>
                  </a:lnTo>
                  <a:lnTo>
                    <a:pt x="774" y="973"/>
                  </a:lnTo>
                  <a:lnTo>
                    <a:pt x="802" y="1027"/>
                  </a:lnTo>
                  <a:lnTo>
                    <a:pt x="828" y="1082"/>
                  </a:lnTo>
                  <a:lnTo>
                    <a:pt x="856" y="1137"/>
                  </a:lnTo>
                  <a:lnTo>
                    <a:pt x="856" y="1137"/>
                  </a:lnTo>
                  <a:lnTo>
                    <a:pt x="878" y="1174"/>
                  </a:lnTo>
                  <a:lnTo>
                    <a:pt x="900" y="1214"/>
                  </a:lnTo>
                  <a:lnTo>
                    <a:pt x="920" y="1254"/>
                  </a:lnTo>
                  <a:lnTo>
                    <a:pt x="940" y="1296"/>
                  </a:lnTo>
                  <a:lnTo>
                    <a:pt x="940" y="1296"/>
                  </a:lnTo>
                  <a:lnTo>
                    <a:pt x="945" y="1309"/>
                  </a:lnTo>
                  <a:lnTo>
                    <a:pt x="951" y="1324"/>
                  </a:lnTo>
                  <a:lnTo>
                    <a:pt x="955" y="1329"/>
                  </a:lnTo>
                  <a:lnTo>
                    <a:pt x="960" y="1335"/>
                  </a:lnTo>
                  <a:lnTo>
                    <a:pt x="965" y="1339"/>
                  </a:lnTo>
                  <a:lnTo>
                    <a:pt x="972" y="1340"/>
                  </a:lnTo>
                  <a:lnTo>
                    <a:pt x="972" y="1340"/>
                  </a:lnTo>
                  <a:lnTo>
                    <a:pt x="970" y="1314"/>
                  </a:lnTo>
                  <a:lnTo>
                    <a:pt x="969" y="1289"/>
                  </a:lnTo>
                  <a:lnTo>
                    <a:pt x="965" y="1234"/>
                  </a:lnTo>
                  <a:lnTo>
                    <a:pt x="963" y="1208"/>
                  </a:lnTo>
                  <a:lnTo>
                    <a:pt x="960" y="1183"/>
                  </a:lnTo>
                  <a:lnTo>
                    <a:pt x="956" y="1158"/>
                  </a:lnTo>
                  <a:lnTo>
                    <a:pt x="954" y="1147"/>
                  </a:lnTo>
                  <a:lnTo>
                    <a:pt x="950" y="1137"/>
                  </a:lnTo>
                  <a:lnTo>
                    <a:pt x="950" y="1137"/>
                  </a:lnTo>
                  <a:lnTo>
                    <a:pt x="965" y="1110"/>
                  </a:lnTo>
                  <a:lnTo>
                    <a:pt x="973" y="1095"/>
                  </a:lnTo>
                  <a:lnTo>
                    <a:pt x="980" y="1078"/>
                  </a:lnTo>
                  <a:lnTo>
                    <a:pt x="987" y="1061"/>
                  </a:lnTo>
                  <a:lnTo>
                    <a:pt x="992" y="1044"/>
                  </a:lnTo>
                  <a:lnTo>
                    <a:pt x="994" y="1025"/>
                  </a:lnTo>
                  <a:lnTo>
                    <a:pt x="994" y="1017"/>
                  </a:lnTo>
                  <a:lnTo>
                    <a:pt x="994" y="1008"/>
                  </a:lnTo>
                  <a:lnTo>
                    <a:pt x="994" y="1008"/>
                  </a:lnTo>
                  <a:lnTo>
                    <a:pt x="1000" y="1007"/>
                  </a:lnTo>
                  <a:lnTo>
                    <a:pt x="1004" y="1007"/>
                  </a:lnTo>
                  <a:lnTo>
                    <a:pt x="1009" y="1008"/>
                  </a:lnTo>
                  <a:lnTo>
                    <a:pt x="1013" y="1010"/>
                  </a:lnTo>
                  <a:lnTo>
                    <a:pt x="1017" y="1013"/>
                  </a:lnTo>
                  <a:lnTo>
                    <a:pt x="1020" y="1015"/>
                  </a:lnTo>
                  <a:lnTo>
                    <a:pt x="1026" y="1022"/>
                  </a:lnTo>
                  <a:lnTo>
                    <a:pt x="1032" y="1031"/>
                  </a:lnTo>
                  <a:lnTo>
                    <a:pt x="1037" y="1039"/>
                  </a:lnTo>
                  <a:lnTo>
                    <a:pt x="1041" y="1048"/>
                  </a:lnTo>
                  <a:lnTo>
                    <a:pt x="1046" y="1055"/>
                  </a:lnTo>
                  <a:lnTo>
                    <a:pt x="1046" y="1055"/>
                  </a:lnTo>
                  <a:lnTo>
                    <a:pt x="1061" y="1077"/>
                  </a:lnTo>
                  <a:lnTo>
                    <a:pt x="1076" y="1097"/>
                  </a:lnTo>
                  <a:lnTo>
                    <a:pt x="1084" y="1106"/>
                  </a:lnTo>
                  <a:lnTo>
                    <a:pt x="1094" y="1114"/>
                  </a:lnTo>
                  <a:lnTo>
                    <a:pt x="1104" y="1122"/>
                  </a:lnTo>
                  <a:lnTo>
                    <a:pt x="1114" y="1129"/>
                  </a:lnTo>
                  <a:lnTo>
                    <a:pt x="1114" y="1129"/>
                  </a:lnTo>
                  <a:lnTo>
                    <a:pt x="1113" y="1146"/>
                  </a:lnTo>
                  <a:lnTo>
                    <a:pt x="1112" y="1162"/>
                  </a:lnTo>
                  <a:lnTo>
                    <a:pt x="1113" y="1180"/>
                  </a:lnTo>
                  <a:lnTo>
                    <a:pt x="1114" y="1196"/>
                  </a:lnTo>
                  <a:lnTo>
                    <a:pt x="1117" y="1229"/>
                  </a:lnTo>
                  <a:lnTo>
                    <a:pt x="1117" y="1245"/>
                  </a:lnTo>
                  <a:lnTo>
                    <a:pt x="1117" y="1262"/>
                  </a:lnTo>
                  <a:lnTo>
                    <a:pt x="1117" y="1262"/>
                  </a:lnTo>
                  <a:lnTo>
                    <a:pt x="1126" y="1232"/>
                  </a:lnTo>
                  <a:lnTo>
                    <a:pt x="1137" y="1202"/>
                  </a:lnTo>
                  <a:lnTo>
                    <a:pt x="1158" y="1143"/>
                  </a:lnTo>
                  <a:lnTo>
                    <a:pt x="1181" y="1087"/>
                  </a:lnTo>
                  <a:lnTo>
                    <a:pt x="1201" y="1033"/>
                  </a:lnTo>
                  <a:lnTo>
                    <a:pt x="1201" y="1033"/>
                  </a:lnTo>
                  <a:lnTo>
                    <a:pt x="1204" y="1031"/>
                  </a:lnTo>
                  <a:lnTo>
                    <a:pt x="1208" y="1029"/>
                  </a:lnTo>
                  <a:lnTo>
                    <a:pt x="1218" y="1027"/>
                  </a:lnTo>
                  <a:lnTo>
                    <a:pt x="1228" y="1029"/>
                  </a:lnTo>
                  <a:lnTo>
                    <a:pt x="1238" y="1030"/>
                  </a:lnTo>
                  <a:lnTo>
                    <a:pt x="1248" y="1033"/>
                  </a:lnTo>
                  <a:lnTo>
                    <a:pt x="1259" y="1037"/>
                  </a:lnTo>
                  <a:lnTo>
                    <a:pt x="1275" y="1046"/>
                  </a:lnTo>
                  <a:lnTo>
                    <a:pt x="1275" y="1046"/>
                  </a:lnTo>
                  <a:lnTo>
                    <a:pt x="1274" y="1052"/>
                  </a:lnTo>
                  <a:lnTo>
                    <a:pt x="1274" y="1057"/>
                  </a:lnTo>
                  <a:lnTo>
                    <a:pt x="1274" y="1063"/>
                  </a:lnTo>
                  <a:lnTo>
                    <a:pt x="1275" y="1068"/>
                  </a:lnTo>
                  <a:lnTo>
                    <a:pt x="1277" y="1072"/>
                  </a:lnTo>
                  <a:lnTo>
                    <a:pt x="1279" y="1077"/>
                  </a:lnTo>
                  <a:lnTo>
                    <a:pt x="1286" y="1083"/>
                  </a:lnTo>
                  <a:lnTo>
                    <a:pt x="1293" y="1090"/>
                  </a:lnTo>
                  <a:lnTo>
                    <a:pt x="1302" y="1095"/>
                  </a:lnTo>
                  <a:lnTo>
                    <a:pt x="1319" y="1105"/>
                  </a:lnTo>
                  <a:lnTo>
                    <a:pt x="1319" y="1105"/>
                  </a:lnTo>
                  <a:lnTo>
                    <a:pt x="1319" y="1116"/>
                  </a:lnTo>
                  <a:lnTo>
                    <a:pt x="1318" y="1128"/>
                  </a:lnTo>
                  <a:lnTo>
                    <a:pt x="1314" y="1140"/>
                  </a:lnTo>
                  <a:lnTo>
                    <a:pt x="1312" y="1151"/>
                  </a:lnTo>
                  <a:lnTo>
                    <a:pt x="1304" y="1172"/>
                  </a:lnTo>
                  <a:lnTo>
                    <a:pt x="1296" y="1193"/>
                  </a:lnTo>
                  <a:lnTo>
                    <a:pt x="1289" y="1214"/>
                  </a:lnTo>
                  <a:lnTo>
                    <a:pt x="1286" y="1225"/>
                  </a:lnTo>
                  <a:lnTo>
                    <a:pt x="1283" y="1235"/>
                  </a:lnTo>
                  <a:lnTo>
                    <a:pt x="1282" y="1246"/>
                  </a:lnTo>
                  <a:lnTo>
                    <a:pt x="1282" y="1258"/>
                  </a:lnTo>
                  <a:lnTo>
                    <a:pt x="1283" y="1269"/>
                  </a:lnTo>
                  <a:lnTo>
                    <a:pt x="1287" y="1281"/>
                  </a:lnTo>
                  <a:lnTo>
                    <a:pt x="1287" y="1281"/>
                  </a:lnTo>
                  <a:lnTo>
                    <a:pt x="1286" y="1289"/>
                  </a:lnTo>
                  <a:lnTo>
                    <a:pt x="1283" y="1294"/>
                  </a:lnTo>
                  <a:lnTo>
                    <a:pt x="1280" y="1301"/>
                  </a:lnTo>
                  <a:lnTo>
                    <a:pt x="1276" y="1305"/>
                  </a:lnTo>
                  <a:lnTo>
                    <a:pt x="1272" y="1309"/>
                  </a:lnTo>
                  <a:lnTo>
                    <a:pt x="1266" y="1312"/>
                  </a:lnTo>
                  <a:lnTo>
                    <a:pt x="1262" y="1316"/>
                  </a:lnTo>
                  <a:lnTo>
                    <a:pt x="1257" y="1317"/>
                  </a:lnTo>
                  <a:lnTo>
                    <a:pt x="1251" y="1318"/>
                  </a:lnTo>
                  <a:lnTo>
                    <a:pt x="1246" y="1318"/>
                  </a:lnTo>
                  <a:lnTo>
                    <a:pt x="1242" y="1316"/>
                  </a:lnTo>
                  <a:lnTo>
                    <a:pt x="1237" y="1313"/>
                  </a:lnTo>
                  <a:lnTo>
                    <a:pt x="1234" y="1310"/>
                  </a:lnTo>
                  <a:lnTo>
                    <a:pt x="1232" y="1305"/>
                  </a:lnTo>
                  <a:lnTo>
                    <a:pt x="1231" y="1298"/>
                  </a:lnTo>
                  <a:lnTo>
                    <a:pt x="1230" y="1291"/>
                  </a:lnTo>
                  <a:lnTo>
                    <a:pt x="1230" y="1291"/>
                  </a:lnTo>
                  <a:lnTo>
                    <a:pt x="1223" y="1312"/>
                  </a:lnTo>
                  <a:lnTo>
                    <a:pt x="1217" y="1333"/>
                  </a:lnTo>
                  <a:lnTo>
                    <a:pt x="1208" y="1352"/>
                  </a:lnTo>
                  <a:lnTo>
                    <a:pt x="1204" y="1362"/>
                  </a:lnTo>
                  <a:lnTo>
                    <a:pt x="1199" y="1370"/>
                  </a:lnTo>
                  <a:lnTo>
                    <a:pt x="1199" y="1370"/>
                  </a:lnTo>
                  <a:lnTo>
                    <a:pt x="1203" y="1373"/>
                  </a:lnTo>
                  <a:lnTo>
                    <a:pt x="1207" y="1379"/>
                  </a:lnTo>
                  <a:lnTo>
                    <a:pt x="1210" y="1384"/>
                  </a:lnTo>
                  <a:lnTo>
                    <a:pt x="1211" y="1390"/>
                  </a:lnTo>
                  <a:lnTo>
                    <a:pt x="1212" y="1397"/>
                  </a:lnTo>
                  <a:lnTo>
                    <a:pt x="1212" y="1404"/>
                  </a:lnTo>
                  <a:lnTo>
                    <a:pt x="1208" y="1419"/>
                  </a:lnTo>
                  <a:lnTo>
                    <a:pt x="1204" y="1435"/>
                  </a:lnTo>
                  <a:lnTo>
                    <a:pt x="1200" y="1453"/>
                  </a:lnTo>
                  <a:lnTo>
                    <a:pt x="1196" y="1469"/>
                  </a:lnTo>
                  <a:lnTo>
                    <a:pt x="1193" y="1483"/>
                  </a:lnTo>
                  <a:lnTo>
                    <a:pt x="1193" y="1483"/>
                  </a:lnTo>
                  <a:lnTo>
                    <a:pt x="1192" y="1503"/>
                  </a:lnTo>
                  <a:lnTo>
                    <a:pt x="1193" y="1523"/>
                  </a:lnTo>
                  <a:lnTo>
                    <a:pt x="1193" y="1544"/>
                  </a:lnTo>
                  <a:lnTo>
                    <a:pt x="1193" y="1564"/>
                  </a:lnTo>
                  <a:lnTo>
                    <a:pt x="1193" y="1564"/>
                  </a:lnTo>
                  <a:lnTo>
                    <a:pt x="1188" y="1625"/>
                  </a:lnTo>
                  <a:lnTo>
                    <a:pt x="1182" y="1684"/>
                  </a:lnTo>
                  <a:lnTo>
                    <a:pt x="1169" y="1791"/>
                  </a:lnTo>
                  <a:lnTo>
                    <a:pt x="1169" y="1791"/>
                  </a:lnTo>
                  <a:lnTo>
                    <a:pt x="1159" y="1797"/>
                  </a:lnTo>
                  <a:lnTo>
                    <a:pt x="1147" y="1804"/>
                  </a:lnTo>
                  <a:lnTo>
                    <a:pt x="1137" y="1809"/>
                  </a:lnTo>
                  <a:lnTo>
                    <a:pt x="1124" y="1814"/>
                  </a:lnTo>
                  <a:lnTo>
                    <a:pt x="1111" y="1819"/>
                  </a:lnTo>
                  <a:lnTo>
                    <a:pt x="1098" y="1822"/>
                  </a:lnTo>
                  <a:lnTo>
                    <a:pt x="1071" y="1827"/>
                  </a:lnTo>
                  <a:lnTo>
                    <a:pt x="1044" y="1831"/>
                  </a:lnTo>
                  <a:lnTo>
                    <a:pt x="1017" y="1832"/>
                  </a:lnTo>
                  <a:lnTo>
                    <a:pt x="991" y="1832"/>
                  </a:lnTo>
                  <a:lnTo>
                    <a:pt x="968" y="1829"/>
                  </a:lnTo>
                  <a:lnTo>
                    <a:pt x="968" y="1829"/>
                  </a:lnTo>
                  <a:close/>
                  <a:moveTo>
                    <a:pt x="23" y="735"/>
                  </a:moveTo>
                  <a:lnTo>
                    <a:pt x="23" y="735"/>
                  </a:lnTo>
                  <a:lnTo>
                    <a:pt x="22" y="743"/>
                  </a:lnTo>
                  <a:lnTo>
                    <a:pt x="24" y="752"/>
                  </a:lnTo>
                  <a:lnTo>
                    <a:pt x="26" y="764"/>
                  </a:lnTo>
                  <a:lnTo>
                    <a:pt x="31" y="775"/>
                  </a:lnTo>
                  <a:lnTo>
                    <a:pt x="39" y="796"/>
                  </a:lnTo>
                  <a:lnTo>
                    <a:pt x="44" y="804"/>
                  </a:lnTo>
                  <a:lnTo>
                    <a:pt x="48" y="809"/>
                  </a:lnTo>
                  <a:lnTo>
                    <a:pt x="48" y="809"/>
                  </a:lnTo>
                  <a:lnTo>
                    <a:pt x="60" y="820"/>
                  </a:lnTo>
                  <a:lnTo>
                    <a:pt x="77" y="832"/>
                  </a:lnTo>
                  <a:lnTo>
                    <a:pt x="77" y="832"/>
                  </a:lnTo>
                  <a:lnTo>
                    <a:pt x="88" y="837"/>
                  </a:lnTo>
                  <a:lnTo>
                    <a:pt x="100" y="841"/>
                  </a:lnTo>
                  <a:lnTo>
                    <a:pt x="112" y="843"/>
                  </a:lnTo>
                  <a:lnTo>
                    <a:pt x="125" y="844"/>
                  </a:lnTo>
                  <a:lnTo>
                    <a:pt x="137" y="844"/>
                  </a:lnTo>
                  <a:lnTo>
                    <a:pt x="148" y="842"/>
                  </a:lnTo>
                  <a:lnTo>
                    <a:pt x="160" y="839"/>
                  </a:lnTo>
                  <a:lnTo>
                    <a:pt x="172" y="835"/>
                  </a:lnTo>
                  <a:lnTo>
                    <a:pt x="183" y="830"/>
                  </a:lnTo>
                  <a:lnTo>
                    <a:pt x="192" y="824"/>
                  </a:lnTo>
                  <a:lnTo>
                    <a:pt x="201" y="818"/>
                  </a:lnTo>
                  <a:lnTo>
                    <a:pt x="208" y="810"/>
                  </a:lnTo>
                  <a:lnTo>
                    <a:pt x="215" y="803"/>
                  </a:lnTo>
                  <a:lnTo>
                    <a:pt x="220" y="794"/>
                  </a:lnTo>
                  <a:lnTo>
                    <a:pt x="223" y="786"/>
                  </a:lnTo>
                  <a:lnTo>
                    <a:pt x="224" y="777"/>
                  </a:lnTo>
                  <a:lnTo>
                    <a:pt x="224" y="777"/>
                  </a:lnTo>
                  <a:lnTo>
                    <a:pt x="232" y="777"/>
                  </a:lnTo>
                  <a:lnTo>
                    <a:pt x="232" y="777"/>
                  </a:lnTo>
                  <a:lnTo>
                    <a:pt x="232" y="773"/>
                  </a:lnTo>
                  <a:lnTo>
                    <a:pt x="233" y="768"/>
                  </a:lnTo>
                  <a:lnTo>
                    <a:pt x="232" y="757"/>
                  </a:lnTo>
                  <a:lnTo>
                    <a:pt x="230" y="743"/>
                  </a:lnTo>
                  <a:lnTo>
                    <a:pt x="230" y="743"/>
                  </a:lnTo>
                  <a:lnTo>
                    <a:pt x="230" y="732"/>
                  </a:lnTo>
                  <a:lnTo>
                    <a:pt x="229" y="723"/>
                  </a:lnTo>
                  <a:lnTo>
                    <a:pt x="227" y="715"/>
                  </a:lnTo>
                  <a:lnTo>
                    <a:pt x="223" y="707"/>
                  </a:lnTo>
                  <a:lnTo>
                    <a:pt x="214" y="691"/>
                  </a:lnTo>
                  <a:lnTo>
                    <a:pt x="202" y="674"/>
                  </a:lnTo>
                  <a:lnTo>
                    <a:pt x="202" y="674"/>
                  </a:lnTo>
                  <a:lnTo>
                    <a:pt x="194" y="670"/>
                  </a:lnTo>
                  <a:lnTo>
                    <a:pt x="186" y="668"/>
                  </a:lnTo>
                  <a:lnTo>
                    <a:pt x="167" y="662"/>
                  </a:lnTo>
                  <a:lnTo>
                    <a:pt x="145" y="657"/>
                  </a:lnTo>
                  <a:lnTo>
                    <a:pt x="135" y="654"/>
                  </a:lnTo>
                  <a:lnTo>
                    <a:pt x="124" y="650"/>
                  </a:lnTo>
                  <a:lnTo>
                    <a:pt x="124" y="650"/>
                  </a:lnTo>
                  <a:lnTo>
                    <a:pt x="109" y="651"/>
                  </a:lnTo>
                  <a:lnTo>
                    <a:pt x="94" y="655"/>
                  </a:lnTo>
                  <a:lnTo>
                    <a:pt x="79" y="660"/>
                  </a:lnTo>
                  <a:lnTo>
                    <a:pt x="65" y="668"/>
                  </a:lnTo>
                  <a:lnTo>
                    <a:pt x="52" y="676"/>
                  </a:lnTo>
                  <a:lnTo>
                    <a:pt x="41" y="686"/>
                  </a:lnTo>
                  <a:lnTo>
                    <a:pt x="37" y="692"/>
                  </a:lnTo>
                  <a:lnTo>
                    <a:pt x="33" y="698"/>
                  </a:lnTo>
                  <a:lnTo>
                    <a:pt x="30" y="704"/>
                  </a:lnTo>
                  <a:lnTo>
                    <a:pt x="27" y="711"/>
                  </a:lnTo>
                  <a:lnTo>
                    <a:pt x="27" y="711"/>
                  </a:lnTo>
                  <a:lnTo>
                    <a:pt x="32" y="712"/>
                  </a:lnTo>
                  <a:lnTo>
                    <a:pt x="33" y="713"/>
                  </a:lnTo>
                  <a:lnTo>
                    <a:pt x="33" y="716"/>
                  </a:lnTo>
                  <a:lnTo>
                    <a:pt x="33" y="716"/>
                  </a:lnTo>
                  <a:lnTo>
                    <a:pt x="29" y="716"/>
                  </a:lnTo>
                  <a:lnTo>
                    <a:pt x="25" y="718"/>
                  </a:lnTo>
                  <a:lnTo>
                    <a:pt x="25" y="718"/>
                  </a:lnTo>
                  <a:lnTo>
                    <a:pt x="27" y="721"/>
                  </a:lnTo>
                  <a:lnTo>
                    <a:pt x="27" y="724"/>
                  </a:lnTo>
                  <a:lnTo>
                    <a:pt x="27" y="727"/>
                  </a:lnTo>
                  <a:lnTo>
                    <a:pt x="26" y="729"/>
                  </a:lnTo>
                  <a:lnTo>
                    <a:pt x="24" y="733"/>
                  </a:lnTo>
                  <a:lnTo>
                    <a:pt x="23" y="735"/>
                  </a:lnTo>
                  <a:lnTo>
                    <a:pt x="23" y="735"/>
                  </a:lnTo>
                  <a:close/>
                  <a:moveTo>
                    <a:pt x="1247" y="91"/>
                  </a:moveTo>
                  <a:lnTo>
                    <a:pt x="1247" y="91"/>
                  </a:lnTo>
                  <a:lnTo>
                    <a:pt x="1234" y="73"/>
                  </a:lnTo>
                  <a:lnTo>
                    <a:pt x="1221" y="56"/>
                  </a:lnTo>
                  <a:lnTo>
                    <a:pt x="1215" y="49"/>
                  </a:lnTo>
                  <a:lnTo>
                    <a:pt x="1207" y="41"/>
                  </a:lnTo>
                  <a:lnTo>
                    <a:pt x="1200" y="35"/>
                  </a:lnTo>
                  <a:lnTo>
                    <a:pt x="1191" y="30"/>
                  </a:lnTo>
                  <a:lnTo>
                    <a:pt x="1191" y="30"/>
                  </a:lnTo>
                  <a:lnTo>
                    <a:pt x="1184" y="26"/>
                  </a:lnTo>
                  <a:lnTo>
                    <a:pt x="1176" y="23"/>
                  </a:lnTo>
                  <a:lnTo>
                    <a:pt x="1170" y="21"/>
                  </a:lnTo>
                  <a:lnTo>
                    <a:pt x="1163" y="20"/>
                  </a:lnTo>
                  <a:lnTo>
                    <a:pt x="1150" y="19"/>
                  </a:lnTo>
                  <a:lnTo>
                    <a:pt x="1137" y="21"/>
                  </a:lnTo>
                  <a:lnTo>
                    <a:pt x="1124" y="23"/>
                  </a:lnTo>
                  <a:lnTo>
                    <a:pt x="1111" y="27"/>
                  </a:lnTo>
                  <a:lnTo>
                    <a:pt x="1085" y="37"/>
                  </a:lnTo>
                  <a:lnTo>
                    <a:pt x="1085" y="37"/>
                  </a:lnTo>
                  <a:lnTo>
                    <a:pt x="1059" y="46"/>
                  </a:lnTo>
                  <a:lnTo>
                    <a:pt x="1032" y="53"/>
                  </a:lnTo>
                  <a:lnTo>
                    <a:pt x="1007" y="62"/>
                  </a:lnTo>
                  <a:lnTo>
                    <a:pt x="996" y="67"/>
                  </a:lnTo>
                  <a:lnTo>
                    <a:pt x="986" y="72"/>
                  </a:lnTo>
                  <a:lnTo>
                    <a:pt x="976" y="78"/>
                  </a:lnTo>
                  <a:lnTo>
                    <a:pt x="968" y="85"/>
                  </a:lnTo>
                  <a:lnTo>
                    <a:pt x="960" y="93"/>
                  </a:lnTo>
                  <a:lnTo>
                    <a:pt x="953" y="102"/>
                  </a:lnTo>
                  <a:lnTo>
                    <a:pt x="947" y="112"/>
                  </a:lnTo>
                  <a:lnTo>
                    <a:pt x="944" y="124"/>
                  </a:lnTo>
                  <a:lnTo>
                    <a:pt x="941" y="138"/>
                  </a:lnTo>
                  <a:lnTo>
                    <a:pt x="940" y="153"/>
                  </a:lnTo>
                  <a:lnTo>
                    <a:pt x="940" y="153"/>
                  </a:lnTo>
                  <a:lnTo>
                    <a:pt x="941" y="177"/>
                  </a:lnTo>
                  <a:lnTo>
                    <a:pt x="943" y="204"/>
                  </a:lnTo>
                  <a:lnTo>
                    <a:pt x="946" y="231"/>
                  </a:lnTo>
                  <a:lnTo>
                    <a:pt x="950" y="258"/>
                  </a:lnTo>
                  <a:lnTo>
                    <a:pt x="958" y="311"/>
                  </a:lnTo>
                  <a:lnTo>
                    <a:pt x="961" y="336"/>
                  </a:lnTo>
                  <a:lnTo>
                    <a:pt x="962" y="359"/>
                  </a:lnTo>
                  <a:lnTo>
                    <a:pt x="962" y="359"/>
                  </a:lnTo>
                  <a:lnTo>
                    <a:pt x="976" y="340"/>
                  </a:lnTo>
                  <a:lnTo>
                    <a:pt x="992" y="323"/>
                  </a:lnTo>
                  <a:lnTo>
                    <a:pt x="1009" y="307"/>
                  </a:lnTo>
                  <a:lnTo>
                    <a:pt x="1027" y="293"/>
                  </a:lnTo>
                  <a:lnTo>
                    <a:pt x="1048" y="280"/>
                  </a:lnTo>
                  <a:lnTo>
                    <a:pt x="1068" y="269"/>
                  </a:lnTo>
                  <a:lnTo>
                    <a:pt x="1091" y="259"/>
                  </a:lnTo>
                  <a:lnTo>
                    <a:pt x="1113" y="249"/>
                  </a:lnTo>
                  <a:lnTo>
                    <a:pt x="1137" y="242"/>
                  </a:lnTo>
                  <a:lnTo>
                    <a:pt x="1162" y="234"/>
                  </a:lnTo>
                  <a:lnTo>
                    <a:pt x="1188" y="228"/>
                  </a:lnTo>
                  <a:lnTo>
                    <a:pt x="1214" y="222"/>
                  </a:lnTo>
                  <a:lnTo>
                    <a:pt x="1242" y="218"/>
                  </a:lnTo>
                  <a:lnTo>
                    <a:pt x="1269" y="214"/>
                  </a:lnTo>
                  <a:lnTo>
                    <a:pt x="1326" y="206"/>
                  </a:lnTo>
                  <a:lnTo>
                    <a:pt x="1326" y="206"/>
                  </a:lnTo>
                  <a:lnTo>
                    <a:pt x="1319" y="191"/>
                  </a:lnTo>
                  <a:lnTo>
                    <a:pt x="1310" y="176"/>
                  </a:lnTo>
                  <a:lnTo>
                    <a:pt x="1301" y="160"/>
                  </a:lnTo>
                  <a:lnTo>
                    <a:pt x="1290" y="146"/>
                  </a:lnTo>
                  <a:lnTo>
                    <a:pt x="1268" y="117"/>
                  </a:lnTo>
                  <a:lnTo>
                    <a:pt x="1247" y="91"/>
                  </a:lnTo>
                  <a:lnTo>
                    <a:pt x="1247" y="91"/>
                  </a:lnTo>
                  <a:close/>
                  <a:moveTo>
                    <a:pt x="1449" y="263"/>
                  </a:moveTo>
                  <a:lnTo>
                    <a:pt x="1449" y="263"/>
                  </a:lnTo>
                  <a:lnTo>
                    <a:pt x="1441" y="262"/>
                  </a:lnTo>
                  <a:lnTo>
                    <a:pt x="1431" y="261"/>
                  </a:lnTo>
                  <a:lnTo>
                    <a:pt x="1422" y="260"/>
                  </a:lnTo>
                  <a:lnTo>
                    <a:pt x="1412" y="259"/>
                  </a:lnTo>
                  <a:lnTo>
                    <a:pt x="1412" y="259"/>
                  </a:lnTo>
                  <a:lnTo>
                    <a:pt x="1386" y="250"/>
                  </a:lnTo>
                  <a:lnTo>
                    <a:pt x="1360" y="241"/>
                  </a:lnTo>
                  <a:lnTo>
                    <a:pt x="1347" y="237"/>
                  </a:lnTo>
                  <a:lnTo>
                    <a:pt x="1334" y="234"/>
                  </a:lnTo>
                  <a:lnTo>
                    <a:pt x="1321" y="232"/>
                  </a:lnTo>
                  <a:lnTo>
                    <a:pt x="1309" y="231"/>
                  </a:lnTo>
                  <a:lnTo>
                    <a:pt x="1309" y="231"/>
                  </a:lnTo>
                  <a:lnTo>
                    <a:pt x="1290" y="232"/>
                  </a:lnTo>
                  <a:lnTo>
                    <a:pt x="1269" y="234"/>
                  </a:lnTo>
                  <a:lnTo>
                    <a:pt x="1249" y="237"/>
                  </a:lnTo>
                  <a:lnTo>
                    <a:pt x="1229" y="241"/>
                  </a:lnTo>
                  <a:lnTo>
                    <a:pt x="1189" y="249"/>
                  </a:lnTo>
                  <a:lnTo>
                    <a:pt x="1154" y="259"/>
                  </a:lnTo>
                  <a:lnTo>
                    <a:pt x="1154" y="259"/>
                  </a:lnTo>
                  <a:lnTo>
                    <a:pt x="1131" y="265"/>
                  </a:lnTo>
                  <a:lnTo>
                    <a:pt x="1110" y="275"/>
                  </a:lnTo>
                  <a:lnTo>
                    <a:pt x="1089" y="284"/>
                  </a:lnTo>
                  <a:lnTo>
                    <a:pt x="1069" y="296"/>
                  </a:lnTo>
                  <a:lnTo>
                    <a:pt x="1050" y="308"/>
                  </a:lnTo>
                  <a:lnTo>
                    <a:pt x="1033" y="321"/>
                  </a:lnTo>
                  <a:lnTo>
                    <a:pt x="1016" y="335"/>
                  </a:lnTo>
                  <a:lnTo>
                    <a:pt x="1002" y="350"/>
                  </a:lnTo>
                  <a:lnTo>
                    <a:pt x="1002" y="350"/>
                  </a:lnTo>
                  <a:lnTo>
                    <a:pt x="995" y="355"/>
                  </a:lnTo>
                  <a:lnTo>
                    <a:pt x="990" y="359"/>
                  </a:lnTo>
                  <a:lnTo>
                    <a:pt x="985" y="365"/>
                  </a:lnTo>
                  <a:lnTo>
                    <a:pt x="979" y="369"/>
                  </a:lnTo>
                  <a:lnTo>
                    <a:pt x="979" y="369"/>
                  </a:lnTo>
                  <a:lnTo>
                    <a:pt x="969" y="382"/>
                  </a:lnTo>
                  <a:lnTo>
                    <a:pt x="960" y="397"/>
                  </a:lnTo>
                  <a:lnTo>
                    <a:pt x="953" y="412"/>
                  </a:lnTo>
                  <a:lnTo>
                    <a:pt x="945" y="429"/>
                  </a:lnTo>
                  <a:lnTo>
                    <a:pt x="933" y="462"/>
                  </a:lnTo>
                  <a:lnTo>
                    <a:pt x="927" y="479"/>
                  </a:lnTo>
                  <a:lnTo>
                    <a:pt x="920" y="496"/>
                  </a:lnTo>
                  <a:lnTo>
                    <a:pt x="920" y="496"/>
                  </a:lnTo>
                  <a:lnTo>
                    <a:pt x="912" y="517"/>
                  </a:lnTo>
                  <a:lnTo>
                    <a:pt x="901" y="536"/>
                  </a:lnTo>
                  <a:lnTo>
                    <a:pt x="892" y="555"/>
                  </a:lnTo>
                  <a:lnTo>
                    <a:pt x="884" y="576"/>
                  </a:lnTo>
                  <a:lnTo>
                    <a:pt x="884" y="576"/>
                  </a:lnTo>
                  <a:lnTo>
                    <a:pt x="878" y="594"/>
                  </a:lnTo>
                  <a:lnTo>
                    <a:pt x="874" y="612"/>
                  </a:lnTo>
                  <a:lnTo>
                    <a:pt x="870" y="631"/>
                  </a:lnTo>
                  <a:lnTo>
                    <a:pt x="866" y="650"/>
                  </a:lnTo>
                  <a:lnTo>
                    <a:pt x="866" y="650"/>
                  </a:lnTo>
                  <a:lnTo>
                    <a:pt x="860" y="673"/>
                  </a:lnTo>
                  <a:lnTo>
                    <a:pt x="855" y="698"/>
                  </a:lnTo>
                  <a:lnTo>
                    <a:pt x="851" y="722"/>
                  </a:lnTo>
                  <a:lnTo>
                    <a:pt x="848" y="748"/>
                  </a:lnTo>
                  <a:lnTo>
                    <a:pt x="845" y="774"/>
                  </a:lnTo>
                  <a:lnTo>
                    <a:pt x="844" y="801"/>
                  </a:lnTo>
                  <a:lnTo>
                    <a:pt x="845" y="829"/>
                  </a:lnTo>
                  <a:lnTo>
                    <a:pt x="849" y="858"/>
                  </a:lnTo>
                  <a:lnTo>
                    <a:pt x="849" y="858"/>
                  </a:lnTo>
                  <a:lnTo>
                    <a:pt x="849" y="852"/>
                  </a:lnTo>
                  <a:lnTo>
                    <a:pt x="850" y="847"/>
                  </a:lnTo>
                  <a:lnTo>
                    <a:pt x="852" y="842"/>
                  </a:lnTo>
                  <a:lnTo>
                    <a:pt x="854" y="839"/>
                  </a:lnTo>
                  <a:lnTo>
                    <a:pt x="858" y="832"/>
                  </a:lnTo>
                  <a:lnTo>
                    <a:pt x="860" y="826"/>
                  </a:lnTo>
                  <a:lnTo>
                    <a:pt x="862" y="822"/>
                  </a:lnTo>
                  <a:lnTo>
                    <a:pt x="862" y="822"/>
                  </a:lnTo>
                  <a:lnTo>
                    <a:pt x="880" y="805"/>
                  </a:lnTo>
                  <a:lnTo>
                    <a:pt x="897" y="788"/>
                  </a:lnTo>
                  <a:lnTo>
                    <a:pt x="931" y="751"/>
                  </a:lnTo>
                  <a:lnTo>
                    <a:pt x="948" y="733"/>
                  </a:lnTo>
                  <a:lnTo>
                    <a:pt x="965" y="715"/>
                  </a:lnTo>
                  <a:lnTo>
                    <a:pt x="984" y="697"/>
                  </a:lnTo>
                  <a:lnTo>
                    <a:pt x="1004" y="678"/>
                  </a:lnTo>
                  <a:lnTo>
                    <a:pt x="1004" y="678"/>
                  </a:lnTo>
                  <a:lnTo>
                    <a:pt x="1024" y="663"/>
                  </a:lnTo>
                  <a:lnTo>
                    <a:pt x="1045" y="648"/>
                  </a:lnTo>
                  <a:lnTo>
                    <a:pt x="1065" y="635"/>
                  </a:lnTo>
                  <a:lnTo>
                    <a:pt x="1086" y="621"/>
                  </a:lnTo>
                  <a:lnTo>
                    <a:pt x="1131" y="594"/>
                  </a:lnTo>
                  <a:lnTo>
                    <a:pt x="1178" y="568"/>
                  </a:lnTo>
                  <a:lnTo>
                    <a:pt x="1178" y="568"/>
                  </a:lnTo>
                  <a:lnTo>
                    <a:pt x="1208" y="552"/>
                  </a:lnTo>
                  <a:lnTo>
                    <a:pt x="1241" y="536"/>
                  </a:lnTo>
                  <a:lnTo>
                    <a:pt x="1272" y="521"/>
                  </a:lnTo>
                  <a:lnTo>
                    <a:pt x="1305" y="506"/>
                  </a:lnTo>
                  <a:lnTo>
                    <a:pt x="1338" y="492"/>
                  </a:lnTo>
                  <a:lnTo>
                    <a:pt x="1372" y="480"/>
                  </a:lnTo>
                  <a:lnTo>
                    <a:pt x="1407" y="469"/>
                  </a:lnTo>
                  <a:lnTo>
                    <a:pt x="1441" y="458"/>
                  </a:lnTo>
                  <a:lnTo>
                    <a:pt x="1476" y="449"/>
                  </a:lnTo>
                  <a:lnTo>
                    <a:pt x="1513" y="442"/>
                  </a:lnTo>
                  <a:lnTo>
                    <a:pt x="1548" y="436"/>
                  </a:lnTo>
                  <a:lnTo>
                    <a:pt x="1584" y="432"/>
                  </a:lnTo>
                  <a:lnTo>
                    <a:pt x="1621" y="430"/>
                  </a:lnTo>
                  <a:lnTo>
                    <a:pt x="1657" y="430"/>
                  </a:lnTo>
                  <a:lnTo>
                    <a:pt x="1693" y="433"/>
                  </a:lnTo>
                  <a:lnTo>
                    <a:pt x="1730" y="438"/>
                  </a:lnTo>
                  <a:lnTo>
                    <a:pt x="1730" y="438"/>
                  </a:lnTo>
                  <a:lnTo>
                    <a:pt x="1702" y="410"/>
                  </a:lnTo>
                  <a:lnTo>
                    <a:pt x="1673" y="382"/>
                  </a:lnTo>
                  <a:lnTo>
                    <a:pt x="1657" y="369"/>
                  </a:lnTo>
                  <a:lnTo>
                    <a:pt x="1642" y="356"/>
                  </a:lnTo>
                  <a:lnTo>
                    <a:pt x="1625" y="344"/>
                  </a:lnTo>
                  <a:lnTo>
                    <a:pt x="1608" y="333"/>
                  </a:lnTo>
                  <a:lnTo>
                    <a:pt x="1591" y="322"/>
                  </a:lnTo>
                  <a:lnTo>
                    <a:pt x="1572" y="311"/>
                  </a:lnTo>
                  <a:lnTo>
                    <a:pt x="1553" y="302"/>
                  </a:lnTo>
                  <a:lnTo>
                    <a:pt x="1534" y="292"/>
                  </a:lnTo>
                  <a:lnTo>
                    <a:pt x="1514" y="283"/>
                  </a:lnTo>
                  <a:lnTo>
                    <a:pt x="1493" y="276"/>
                  </a:lnTo>
                  <a:lnTo>
                    <a:pt x="1472" y="269"/>
                  </a:lnTo>
                  <a:lnTo>
                    <a:pt x="1449" y="263"/>
                  </a:lnTo>
                  <a:lnTo>
                    <a:pt x="1449" y="263"/>
                  </a:lnTo>
                  <a:close/>
                  <a:moveTo>
                    <a:pt x="869" y="426"/>
                  </a:moveTo>
                  <a:lnTo>
                    <a:pt x="869" y="426"/>
                  </a:lnTo>
                  <a:lnTo>
                    <a:pt x="875" y="429"/>
                  </a:lnTo>
                  <a:lnTo>
                    <a:pt x="881" y="433"/>
                  </a:lnTo>
                  <a:lnTo>
                    <a:pt x="888" y="440"/>
                  </a:lnTo>
                  <a:lnTo>
                    <a:pt x="892" y="444"/>
                  </a:lnTo>
                  <a:lnTo>
                    <a:pt x="897" y="446"/>
                  </a:lnTo>
                  <a:lnTo>
                    <a:pt x="902" y="449"/>
                  </a:lnTo>
                  <a:lnTo>
                    <a:pt x="911" y="453"/>
                  </a:lnTo>
                  <a:lnTo>
                    <a:pt x="911" y="453"/>
                  </a:lnTo>
                  <a:lnTo>
                    <a:pt x="913" y="449"/>
                  </a:lnTo>
                  <a:lnTo>
                    <a:pt x="915" y="445"/>
                  </a:lnTo>
                  <a:lnTo>
                    <a:pt x="918" y="438"/>
                  </a:lnTo>
                  <a:lnTo>
                    <a:pt x="919" y="430"/>
                  </a:lnTo>
                  <a:lnTo>
                    <a:pt x="923" y="423"/>
                  </a:lnTo>
                  <a:lnTo>
                    <a:pt x="923" y="423"/>
                  </a:lnTo>
                  <a:lnTo>
                    <a:pt x="915" y="418"/>
                  </a:lnTo>
                  <a:lnTo>
                    <a:pt x="908" y="413"/>
                  </a:lnTo>
                  <a:lnTo>
                    <a:pt x="901" y="406"/>
                  </a:lnTo>
                  <a:lnTo>
                    <a:pt x="897" y="400"/>
                  </a:lnTo>
                  <a:lnTo>
                    <a:pt x="894" y="393"/>
                  </a:lnTo>
                  <a:lnTo>
                    <a:pt x="892" y="385"/>
                  </a:lnTo>
                  <a:lnTo>
                    <a:pt x="890" y="376"/>
                  </a:lnTo>
                  <a:lnTo>
                    <a:pt x="890" y="369"/>
                  </a:lnTo>
                  <a:lnTo>
                    <a:pt x="892" y="362"/>
                  </a:lnTo>
                  <a:lnTo>
                    <a:pt x="895" y="354"/>
                  </a:lnTo>
                  <a:lnTo>
                    <a:pt x="899" y="348"/>
                  </a:lnTo>
                  <a:lnTo>
                    <a:pt x="904" y="341"/>
                  </a:lnTo>
                  <a:lnTo>
                    <a:pt x="912" y="336"/>
                  </a:lnTo>
                  <a:lnTo>
                    <a:pt x="919" y="332"/>
                  </a:lnTo>
                  <a:lnTo>
                    <a:pt x="929" y="328"/>
                  </a:lnTo>
                  <a:lnTo>
                    <a:pt x="940" y="327"/>
                  </a:lnTo>
                  <a:lnTo>
                    <a:pt x="940" y="327"/>
                  </a:lnTo>
                  <a:lnTo>
                    <a:pt x="939" y="322"/>
                  </a:lnTo>
                  <a:lnTo>
                    <a:pt x="938" y="317"/>
                  </a:lnTo>
                  <a:lnTo>
                    <a:pt x="938" y="306"/>
                  </a:lnTo>
                  <a:lnTo>
                    <a:pt x="936" y="296"/>
                  </a:lnTo>
                  <a:lnTo>
                    <a:pt x="934" y="293"/>
                  </a:lnTo>
                  <a:lnTo>
                    <a:pt x="932" y="290"/>
                  </a:lnTo>
                  <a:lnTo>
                    <a:pt x="932" y="290"/>
                  </a:lnTo>
                  <a:lnTo>
                    <a:pt x="923" y="293"/>
                  </a:lnTo>
                  <a:lnTo>
                    <a:pt x="912" y="297"/>
                  </a:lnTo>
                  <a:lnTo>
                    <a:pt x="903" y="302"/>
                  </a:lnTo>
                  <a:lnTo>
                    <a:pt x="895" y="308"/>
                  </a:lnTo>
                  <a:lnTo>
                    <a:pt x="888" y="314"/>
                  </a:lnTo>
                  <a:lnTo>
                    <a:pt x="882" y="321"/>
                  </a:lnTo>
                  <a:lnTo>
                    <a:pt x="875" y="329"/>
                  </a:lnTo>
                  <a:lnTo>
                    <a:pt x="871" y="338"/>
                  </a:lnTo>
                  <a:lnTo>
                    <a:pt x="868" y="348"/>
                  </a:lnTo>
                  <a:lnTo>
                    <a:pt x="865" y="357"/>
                  </a:lnTo>
                  <a:lnTo>
                    <a:pt x="863" y="367"/>
                  </a:lnTo>
                  <a:lnTo>
                    <a:pt x="863" y="378"/>
                  </a:lnTo>
                  <a:lnTo>
                    <a:pt x="863" y="389"/>
                  </a:lnTo>
                  <a:lnTo>
                    <a:pt x="864" y="401"/>
                  </a:lnTo>
                  <a:lnTo>
                    <a:pt x="866" y="413"/>
                  </a:lnTo>
                  <a:lnTo>
                    <a:pt x="869" y="426"/>
                  </a:lnTo>
                  <a:lnTo>
                    <a:pt x="869" y="426"/>
                  </a:lnTo>
                  <a:close/>
                  <a:moveTo>
                    <a:pt x="689" y="391"/>
                  </a:moveTo>
                  <a:lnTo>
                    <a:pt x="689" y="391"/>
                  </a:lnTo>
                  <a:lnTo>
                    <a:pt x="674" y="399"/>
                  </a:lnTo>
                  <a:lnTo>
                    <a:pt x="660" y="409"/>
                  </a:lnTo>
                  <a:lnTo>
                    <a:pt x="645" y="417"/>
                  </a:lnTo>
                  <a:lnTo>
                    <a:pt x="630" y="426"/>
                  </a:lnTo>
                  <a:lnTo>
                    <a:pt x="630" y="426"/>
                  </a:lnTo>
                  <a:lnTo>
                    <a:pt x="517" y="474"/>
                  </a:lnTo>
                  <a:lnTo>
                    <a:pt x="405" y="523"/>
                  </a:lnTo>
                  <a:lnTo>
                    <a:pt x="350" y="548"/>
                  </a:lnTo>
                  <a:lnTo>
                    <a:pt x="295" y="574"/>
                  </a:lnTo>
                  <a:lnTo>
                    <a:pt x="242" y="601"/>
                  </a:lnTo>
                  <a:lnTo>
                    <a:pt x="190" y="629"/>
                  </a:lnTo>
                  <a:lnTo>
                    <a:pt x="190" y="629"/>
                  </a:lnTo>
                  <a:lnTo>
                    <a:pt x="192" y="630"/>
                  </a:lnTo>
                  <a:lnTo>
                    <a:pt x="194" y="631"/>
                  </a:lnTo>
                  <a:lnTo>
                    <a:pt x="197" y="636"/>
                  </a:lnTo>
                  <a:lnTo>
                    <a:pt x="199" y="638"/>
                  </a:lnTo>
                  <a:lnTo>
                    <a:pt x="201" y="640"/>
                  </a:lnTo>
                  <a:lnTo>
                    <a:pt x="204" y="642"/>
                  </a:lnTo>
                  <a:lnTo>
                    <a:pt x="209" y="642"/>
                  </a:lnTo>
                  <a:lnTo>
                    <a:pt x="209" y="642"/>
                  </a:lnTo>
                  <a:lnTo>
                    <a:pt x="213" y="641"/>
                  </a:lnTo>
                  <a:lnTo>
                    <a:pt x="216" y="640"/>
                  </a:lnTo>
                  <a:lnTo>
                    <a:pt x="223" y="635"/>
                  </a:lnTo>
                  <a:lnTo>
                    <a:pt x="230" y="629"/>
                  </a:lnTo>
                  <a:lnTo>
                    <a:pt x="236" y="625"/>
                  </a:lnTo>
                  <a:lnTo>
                    <a:pt x="236" y="625"/>
                  </a:lnTo>
                  <a:lnTo>
                    <a:pt x="259" y="612"/>
                  </a:lnTo>
                  <a:lnTo>
                    <a:pt x="283" y="599"/>
                  </a:lnTo>
                  <a:lnTo>
                    <a:pt x="327" y="578"/>
                  </a:lnTo>
                  <a:lnTo>
                    <a:pt x="327" y="578"/>
                  </a:lnTo>
                  <a:lnTo>
                    <a:pt x="356" y="565"/>
                  </a:lnTo>
                  <a:lnTo>
                    <a:pt x="387" y="552"/>
                  </a:lnTo>
                  <a:lnTo>
                    <a:pt x="417" y="539"/>
                  </a:lnTo>
                  <a:lnTo>
                    <a:pt x="448" y="526"/>
                  </a:lnTo>
                  <a:lnTo>
                    <a:pt x="448" y="526"/>
                  </a:lnTo>
                  <a:lnTo>
                    <a:pt x="473" y="516"/>
                  </a:lnTo>
                  <a:lnTo>
                    <a:pt x="498" y="506"/>
                  </a:lnTo>
                  <a:lnTo>
                    <a:pt x="547" y="487"/>
                  </a:lnTo>
                  <a:lnTo>
                    <a:pt x="596" y="468"/>
                  </a:lnTo>
                  <a:lnTo>
                    <a:pt x="620" y="458"/>
                  </a:lnTo>
                  <a:lnTo>
                    <a:pt x="642" y="447"/>
                  </a:lnTo>
                  <a:lnTo>
                    <a:pt x="642" y="447"/>
                  </a:lnTo>
                  <a:lnTo>
                    <a:pt x="743" y="401"/>
                  </a:lnTo>
                  <a:lnTo>
                    <a:pt x="791" y="380"/>
                  </a:lnTo>
                  <a:lnTo>
                    <a:pt x="839" y="359"/>
                  </a:lnTo>
                  <a:lnTo>
                    <a:pt x="839" y="359"/>
                  </a:lnTo>
                  <a:lnTo>
                    <a:pt x="840" y="354"/>
                  </a:lnTo>
                  <a:lnTo>
                    <a:pt x="842" y="349"/>
                  </a:lnTo>
                  <a:lnTo>
                    <a:pt x="848" y="338"/>
                  </a:lnTo>
                  <a:lnTo>
                    <a:pt x="851" y="333"/>
                  </a:lnTo>
                  <a:lnTo>
                    <a:pt x="852" y="327"/>
                  </a:lnTo>
                  <a:lnTo>
                    <a:pt x="853" y="322"/>
                  </a:lnTo>
                  <a:lnTo>
                    <a:pt x="852" y="318"/>
                  </a:lnTo>
                  <a:lnTo>
                    <a:pt x="852" y="318"/>
                  </a:lnTo>
                  <a:lnTo>
                    <a:pt x="833" y="329"/>
                  </a:lnTo>
                  <a:lnTo>
                    <a:pt x="813" y="340"/>
                  </a:lnTo>
                  <a:lnTo>
                    <a:pt x="793" y="349"/>
                  </a:lnTo>
                  <a:lnTo>
                    <a:pt x="773" y="357"/>
                  </a:lnTo>
                  <a:lnTo>
                    <a:pt x="731" y="373"/>
                  </a:lnTo>
                  <a:lnTo>
                    <a:pt x="710" y="382"/>
                  </a:lnTo>
                  <a:lnTo>
                    <a:pt x="689" y="391"/>
                  </a:lnTo>
                  <a:lnTo>
                    <a:pt x="689" y="391"/>
                  </a:lnTo>
                  <a:close/>
                  <a:moveTo>
                    <a:pt x="935" y="401"/>
                  </a:moveTo>
                  <a:lnTo>
                    <a:pt x="935" y="401"/>
                  </a:lnTo>
                  <a:lnTo>
                    <a:pt x="942" y="387"/>
                  </a:lnTo>
                  <a:lnTo>
                    <a:pt x="944" y="380"/>
                  </a:lnTo>
                  <a:lnTo>
                    <a:pt x="945" y="373"/>
                  </a:lnTo>
                  <a:lnTo>
                    <a:pt x="945" y="366"/>
                  </a:lnTo>
                  <a:lnTo>
                    <a:pt x="944" y="359"/>
                  </a:lnTo>
                  <a:lnTo>
                    <a:pt x="942" y="353"/>
                  </a:lnTo>
                  <a:lnTo>
                    <a:pt x="938" y="347"/>
                  </a:lnTo>
                  <a:lnTo>
                    <a:pt x="938" y="347"/>
                  </a:lnTo>
                  <a:lnTo>
                    <a:pt x="934" y="349"/>
                  </a:lnTo>
                  <a:lnTo>
                    <a:pt x="931" y="351"/>
                  </a:lnTo>
                  <a:lnTo>
                    <a:pt x="926" y="356"/>
                  </a:lnTo>
                  <a:lnTo>
                    <a:pt x="923" y="364"/>
                  </a:lnTo>
                  <a:lnTo>
                    <a:pt x="920" y="372"/>
                  </a:lnTo>
                  <a:lnTo>
                    <a:pt x="920" y="381"/>
                  </a:lnTo>
                  <a:lnTo>
                    <a:pt x="922" y="385"/>
                  </a:lnTo>
                  <a:lnTo>
                    <a:pt x="923" y="389"/>
                  </a:lnTo>
                  <a:lnTo>
                    <a:pt x="925" y="393"/>
                  </a:lnTo>
                  <a:lnTo>
                    <a:pt x="928" y="396"/>
                  </a:lnTo>
                  <a:lnTo>
                    <a:pt x="931" y="399"/>
                  </a:lnTo>
                  <a:lnTo>
                    <a:pt x="935" y="401"/>
                  </a:lnTo>
                  <a:lnTo>
                    <a:pt x="935" y="401"/>
                  </a:lnTo>
                  <a:close/>
                  <a:moveTo>
                    <a:pt x="837" y="409"/>
                  </a:moveTo>
                  <a:lnTo>
                    <a:pt x="837" y="409"/>
                  </a:lnTo>
                  <a:lnTo>
                    <a:pt x="838" y="404"/>
                  </a:lnTo>
                  <a:lnTo>
                    <a:pt x="838" y="401"/>
                  </a:lnTo>
                  <a:lnTo>
                    <a:pt x="837" y="396"/>
                  </a:lnTo>
                  <a:lnTo>
                    <a:pt x="835" y="389"/>
                  </a:lnTo>
                  <a:lnTo>
                    <a:pt x="834" y="385"/>
                  </a:lnTo>
                  <a:lnTo>
                    <a:pt x="835" y="381"/>
                  </a:lnTo>
                  <a:lnTo>
                    <a:pt x="835" y="381"/>
                  </a:lnTo>
                  <a:lnTo>
                    <a:pt x="829" y="381"/>
                  </a:lnTo>
                  <a:lnTo>
                    <a:pt x="829" y="381"/>
                  </a:lnTo>
                  <a:lnTo>
                    <a:pt x="766" y="411"/>
                  </a:lnTo>
                  <a:lnTo>
                    <a:pt x="705" y="441"/>
                  </a:lnTo>
                  <a:lnTo>
                    <a:pt x="674" y="455"/>
                  </a:lnTo>
                  <a:lnTo>
                    <a:pt x="642" y="469"/>
                  </a:lnTo>
                  <a:lnTo>
                    <a:pt x="610" y="480"/>
                  </a:lnTo>
                  <a:lnTo>
                    <a:pt x="576" y="492"/>
                  </a:lnTo>
                  <a:lnTo>
                    <a:pt x="576" y="492"/>
                  </a:lnTo>
                  <a:lnTo>
                    <a:pt x="567" y="497"/>
                  </a:lnTo>
                  <a:lnTo>
                    <a:pt x="556" y="504"/>
                  </a:lnTo>
                  <a:lnTo>
                    <a:pt x="534" y="514"/>
                  </a:lnTo>
                  <a:lnTo>
                    <a:pt x="510" y="522"/>
                  </a:lnTo>
                  <a:lnTo>
                    <a:pt x="485" y="532"/>
                  </a:lnTo>
                  <a:lnTo>
                    <a:pt x="485" y="532"/>
                  </a:lnTo>
                  <a:lnTo>
                    <a:pt x="463" y="541"/>
                  </a:lnTo>
                  <a:lnTo>
                    <a:pt x="442" y="552"/>
                  </a:lnTo>
                  <a:lnTo>
                    <a:pt x="419" y="563"/>
                  </a:lnTo>
                  <a:lnTo>
                    <a:pt x="397" y="574"/>
                  </a:lnTo>
                  <a:lnTo>
                    <a:pt x="397" y="574"/>
                  </a:lnTo>
                  <a:lnTo>
                    <a:pt x="322" y="603"/>
                  </a:lnTo>
                  <a:lnTo>
                    <a:pt x="284" y="621"/>
                  </a:lnTo>
                  <a:lnTo>
                    <a:pt x="251" y="637"/>
                  </a:lnTo>
                  <a:lnTo>
                    <a:pt x="251" y="637"/>
                  </a:lnTo>
                  <a:lnTo>
                    <a:pt x="244" y="642"/>
                  </a:lnTo>
                  <a:lnTo>
                    <a:pt x="238" y="646"/>
                  </a:lnTo>
                  <a:lnTo>
                    <a:pt x="235" y="652"/>
                  </a:lnTo>
                  <a:lnTo>
                    <a:pt x="234" y="657"/>
                  </a:lnTo>
                  <a:lnTo>
                    <a:pt x="234" y="662"/>
                  </a:lnTo>
                  <a:lnTo>
                    <a:pt x="235" y="668"/>
                  </a:lnTo>
                  <a:lnTo>
                    <a:pt x="237" y="673"/>
                  </a:lnTo>
                  <a:lnTo>
                    <a:pt x="241" y="678"/>
                  </a:lnTo>
                  <a:lnTo>
                    <a:pt x="248" y="690"/>
                  </a:lnTo>
                  <a:lnTo>
                    <a:pt x="257" y="702"/>
                  </a:lnTo>
                  <a:lnTo>
                    <a:pt x="263" y="714"/>
                  </a:lnTo>
                  <a:lnTo>
                    <a:pt x="265" y="719"/>
                  </a:lnTo>
                  <a:lnTo>
                    <a:pt x="266" y="726"/>
                  </a:lnTo>
                  <a:lnTo>
                    <a:pt x="266" y="726"/>
                  </a:lnTo>
                  <a:lnTo>
                    <a:pt x="304" y="707"/>
                  </a:lnTo>
                  <a:lnTo>
                    <a:pt x="341" y="690"/>
                  </a:lnTo>
                  <a:lnTo>
                    <a:pt x="417" y="658"/>
                  </a:lnTo>
                  <a:lnTo>
                    <a:pt x="570" y="594"/>
                  </a:lnTo>
                  <a:lnTo>
                    <a:pt x="645" y="562"/>
                  </a:lnTo>
                  <a:lnTo>
                    <a:pt x="720" y="527"/>
                  </a:lnTo>
                  <a:lnTo>
                    <a:pt x="757" y="510"/>
                  </a:lnTo>
                  <a:lnTo>
                    <a:pt x="793" y="492"/>
                  </a:lnTo>
                  <a:lnTo>
                    <a:pt x="828" y="473"/>
                  </a:lnTo>
                  <a:lnTo>
                    <a:pt x="864" y="453"/>
                  </a:lnTo>
                  <a:lnTo>
                    <a:pt x="864" y="453"/>
                  </a:lnTo>
                  <a:lnTo>
                    <a:pt x="862" y="451"/>
                  </a:lnTo>
                  <a:lnTo>
                    <a:pt x="859" y="450"/>
                  </a:lnTo>
                  <a:lnTo>
                    <a:pt x="855" y="446"/>
                  </a:lnTo>
                  <a:lnTo>
                    <a:pt x="853" y="441"/>
                  </a:lnTo>
                  <a:lnTo>
                    <a:pt x="850" y="433"/>
                  </a:lnTo>
                  <a:lnTo>
                    <a:pt x="844" y="419"/>
                  </a:lnTo>
                  <a:lnTo>
                    <a:pt x="841" y="413"/>
                  </a:lnTo>
                  <a:lnTo>
                    <a:pt x="837" y="409"/>
                  </a:lnTo>
                  <a:lnTo>
                    <a:pt x="837" y="409"/>
                  </a:lnTo>
                  <a:close/>
                  <a:moveTo>
                    <a:pt x="1677" y="640"/>
                  </a:moveTo>
                  <a:lnTo>
                    <a:pt x="1677" y="640"/>
                  </a:lnTo>
                  <a:lnTo>
                    <a:pt x="1695" y="621"/>
                  </a:lnTo>
                  <a:lnTo>
                    <a:pt x="1711" y="601"/>
                  </a:lnTo>
                  <a:lnTo>
                    <a:pt x="1726" y="582"/>
                  </a:lnTo>
                  <a:lnTo>
                    <a:pt x="1732" y="572"/>
                  </a:lnTo>
                  <a:lnTo>
                    <a:pt x="1737" y="562"/>
                  </a:lnTo>
                  <a:lnTo>
                    <a:pt x="1743" y="552"/>
                  </a:lnTo>
                  <a:lnTo>
                    <a:pt x="1747" y="541"/>
                  </a:lnTo>
                  <a:lnTo>
                    <a:pt x="1750" y="530"/>
                  </a:lnTo>
                  <a:lnTo>
                    <a:pt x="1752" y="519"/>
                  </a:lnTo>
                  <a:lnTo>
                    <a:pt x="1752" y="507"/>
                  </a:lnTo>
                  <a:lnTo>
                    <a:pt x="1752" y="495"/>
                  </a:lnTo>
                  <a:lnTo>
                    <a:pt x="1750" y="483"/>
                  </a:lnTo>
                  <a:lnTo>
                    <a:pt x="1747" y="470"/>
                  </a:lnTo>
                  <a:lnTo>
                    <a:pt x="1747" y="470"/>
                  </a:lnTo>
                  <a:lnTo>
                    <a:pt x="1737" y="463"/>
                  </a:lnTo>
                  <a:lnTo>
                    <a:pt x="1728" y="459"/>
                  </a:lnTo>
                  <a:lnTo>
                    <a:pt x="1717" y="455"/>
                  </a:lnTo>
                  <a:lnTo>
                    <a:pt x="1705" y="453"/>
                  </a:lnTo>
                  <a:lnTo>
                    <a:pt x="1705" y="453"/>
                  </a:lnTo>
                  <a:lnTo>
                    <a:pt x="1686" y="450"/>
                  </a:lnTo>
                  <a:lnTo>
                    <a:pt x="1666" y="449"/>
                  </a:lnTo>
                  <a:lnTo>
                    <a:pt x="1646" y="448"/>
                  </a:lnTo>
                  <a:lnTo>
                    <a:pt x="1626" y="448"/>
                  </a:lnTo>
                  <a:lnTo>
                    <a:pt x="1607" y="449"/>
                  </a:lnTo>
                  <a:lnTo>
                    <a:pt x="1586" y="451"/>
                  </a:lnTo>
                  <a:lnTo>
                    <a:pt x="1548" y="456"/>
                  </a:lnTo>
                  <a:lnTo>
                    <a:pt x="1510" y="462"/>
                  </a:lnTo>
                  <a:lnTo>
                    <a:pt x="1475" y="470"/>
                  </a:lnTo>
                  <a:lnTo>
                    <a:pt x="1442" y="478"/>
                  </a:lnTo>
                  <a:lnTo>
                    <a:pt x="1412" y="487"/>
                  </a:lnTo>
                  <a:lnTo>
                    <a:pt x="1412" y="487"/>
                  </a:lnTo>
                  <a:lnTo>
                    <a:pt x="1417" y="506"/>
                  </a:lnTo>
                  <a:lnTo>
                    <a:pt x="1423" y="525"/>
                  </a:lnTo>
                  <a:lnTo>
                    <a:pt x="1434" y="562"/>
                  </a:lnTo>
                  <a:lnTo>
                    <a:pt x="1447" y="597"/>
                  </a:lnTo>
                  <a:lnTo>
                    <a:pt x="1461" y="630"/>
                  </a:lnTo>
                  <a:lnTo>
                    <a:pt x="1474" y="665"/>
                  </a:lnTo>
                  <a:lnTo>
                    <a:pt x="1486" y="698"/>
                  </a:lnTo>
                  <a:lnTo>
                    <a:pt x="1490" y="715"/>
                  </a:lnTo>
                  <a:lnTo>
                    <a:pt x="1494" y="732"/>
                  </a:lnTo>
                  <a:lnTo>
                    <a:pt x="1499" y="750"/>
                  </a:lnTo>
                  <a:lnTo>
                    <a:pt x="1501" y="767"/>
                  </a:lnTo>
                  <a:lnTo>
                    <a:pt x="1501" y="767"/>
                  </a:lnTo>
                  <a:lnTo>
                    <a:pt x="1551" y="739"/>
                  </a:lnTo>
                  <a:lnTo>
                    <a:pt x="1575" y="726"/>
                  </a:lnTo>
                  <a:lnTo>
                    <a:pt x="1596" y="711"/>
                  </a:lnTo>
                  <a:lnTo>
                    <a:pt x="1619" y="695"/>
                  </a:lnTo>
                  <a:lnTo>
                    <a:pt x="1639" y="678"/>
                  </a:lnTo>
                  <a:lnTo>
                    <a:pt x="1658" y="660"/>
                  </a:lnTo>
                  <a:lnTo>
                    <a:pt x="1677" y="640"/>
                  </a:lnTo>
                  <a:lnTo>
                    <a:pt x="1677" y="640"/>
                  </a:lnTo>
                  <a:close/>
                  <a:moveTo>
                    <a:pt x="881" y="477"/>
                  </a:moveTo>
                  <a:lnTo>
                    <a:pt x="881" y="477"/>
                  </a:lnTo>
                  <a:lnTo>
                    <a:pt x="883" y="476"/>
                  </a:lnTo>
                  <a:lnTo>
                    <a:pt x="883" y="475"/>
                  </a:lnTo>
                  <a:lnTo>
                    <a:pt x="881" y="475"/>
                  </a:lnTo>
                  <a:lnTo>
                    <a:pt x="881" y="475"/>
                  </a:lnTo>
                  <a:lnTo>
                    <a:pt x="877" y="478"/>
                  </a:lnTo>
                  <a:lnTo>
                    <a:pt x="871" y="480"/>
                  </a:lnTo>
                  <a:lnTo>
                    <a:pt x="859" y="485"/>
                  </a:lnTo>
                  <a:lnTo>
                    <a:pt x="839" y="489"/>
                  </a:lnTo>
                  <a:lnTo>
                    <a:pt x="839" y="489"/>
                  </a:lnTo>
                  <a:lnTo>
                    <a:pt x="832" y="492"/>
                  </a:lnTo>
                  <a:lnTo>
                    <a:pt x="823" y="495"/>
                  </a:lnTo>
                  <a:lnTo>
                    <a:pt x="806" y="504"/>
                  </a:lnTo>
                  <a:lnTo>
                    <a:pt x="788" y="514"/>
                  </a:lnTo>
                  <a:lnTo>
                    <a:pt x="771" y="524"/>
                  </a:lnTo>
                  <a:lnTo>
                    <a:pt x="753" y="536"/>
                  </a:lnTo>
                  <a:lnTo>
                    <a:pt x="736" y="546"/>
                  </a:lnTo>
                  <a:lnTo>
                    <a:pt x="720" y="554"/>
                  </a:lnTo>
                  <a:lnTo>
                    <a:pt x="704" y="561"/>
                  </a:lnTo>
                  <a:lnTo>
                    <a:pt x="704" y="561"/>
                  </a:lnTo>
                  <a:lnTo>
                    <a:pt x="688" y="566"/>
                  </a:lnTo>
                  <a:lnTo>
                    <a:pt x="672" y="572"/>
                  </a:lnTo>
                  <a:lnTo>
                    <a:pt x="640" y="585"/>
                  </a:lnTo>
                  <a:lnTo>
                    <a:pt x="579" y="612"/>
                  </a:lnTo>
                  <a:lnTo>
                    <a:pt x="579" y="612"/>
                  </a:lnTo>
                  <a:lnTo>
                    <a:pt x="542" y="628"/>
                  </a:lnTo>
                  <a:lnTo>
                    <a:pt x="505" y="643"/>
                  </a:lnTo>
                  <a:lnTo>
                    <a:pt x="471" y="657"/>
                  </a:lnTo>
                  <a:lnTo>
                    <a:pt x="439" y="671"/>
                  </a:lnTo>
                  <a:lnTo>
                    <a:pt x="439" y="671"/>
                  </a:lnTo>
                  <a:lnTo>
                    <a:pt x="417" y="681"/>
                  </a:lnTo>
                  <a:lnTo>
                    <a:pt x="396" y="689"/>
                  </a:lnTo>
                  <a:lnTo>
                    <a:pt x="353" y="705"/>
                  </a:lnTo>
                  <a:lnTo>
                    <a:pt x="332" y="714"/>
                  </a:lnTo>
                  <a:lnTo>
                    <a:pt x="311" y="723"/>
                  </a:lnTo>
                  <a:lnTo>
                    <a:pt x="291" y="733"/>
                  </a:lnTo>
                  <a:lnTo>
                    <a:pt x="272" y="745"/>
                  </a:lnTo>
                  <a:lnTo>
                    <a:pt x="272" y="745"/>
                  </a:lnTo>
                  <a:lnTo>
                    <a:pt x="273" y="751"/>
                  </a:lnTo>
                  <a:lnTo>
                    <a:pt x="274" y="759"/>
                  </a:lnTo>
                  <a:lnTo>
                    <a:pt x="274" y="762"/>
                  </a:lnTo>
                  <a:lnTo>
                    <a:pt x="273" y="766"/>
                  </a:lnTo>
                  <a:lnTo>
                    <a:pt x="272" y="771"/>
                  </a:lnTo>
                  <a:lnTo>
                    <a:pt x="268" y="775"/>
                  </a:lnTo>
                  <a:lnTo>
                    <a:pt x="268" y="775"/>
                  </a:lnTo>
                  <a:lnTo>
                    <a:pt x="305" y="752"/>
                  </a:lnTo>
                  <a:lnTo>
                    <a:pt x="342" y="732"/>
                  </a:lnTo>
                  <a:lnTo>
                    <a:pt x="380" y="713"/>
                  </a:lnTo>
                  <a:lnTo>
                    <a:pt x="418" y="695"/>
                  </a:lnTo>
                  <a:lnTo>
                    <a:pt x="458" y="677"/>
                  </a:lnTo>
                  <a:lnTo>
                    <a:pt x="496" y="660"/>
                  </a:lnTo>
                  <a:lnTo>
                    <a:pt x="576" y="627"/>
                  </a:lnTo>
                  <a:lnTo>
                    <a:pt x="576" y="627"/>
                  </a:lnTo>
                  <a:lnTo>
                    <a:pt x="601" y="616"/>
                  </a:lnTo>
                  <a:lnTo>
                    <a:pt x="626" y="605"/>
                  </a:lnTo>
                  <a:lnTo>
                    <a:pt x="675" y="581"/>
                  </a:lnTo>
                  <a:lnTo>
                    <a:pt x="701" y="570"/>
                  </a:lnTo>
                  <a:lnTo>
                    <a:pt x="727" y="561"/>
                  </a:lnTo>
                  <a:lnTo>
                    <a:pt x="752" y="552"/>
                  </a:lnTo>
                  <a:lnTo>
                    <a:pt x="780" y="546"/>
                  </a:lnTo>
                  <a:lnTo>
                    <a:pt x="780" y="546"/>
                  </a:lnTo>
                  <a:lnTo>
                    <a:pt x="840" y="516"/>
                  </a:lnTo>
                  <a:lnTo>
                    <a:pt x="901" y="485"/>
                  </a:lnTo>
                  <a:lnTo>
                    <a:pt x="901" y="485"/>
                  </a:lnTo>
                  <a:lnTo>
                    <a:pt x="900" y="483"/>
                  </a:lnTo>
                  <a:lnTo>
                    <a:pt x="898" y="481"/>
                  </a:lnTo>
                  <a:lnTo>
                    <a:pt x="893" y="481"/>
                  </a:lnTo>
                  <a:lnTo>
                    <a:pt x="886" y="480"/>
                  </a:lnTo>
                  <a:lnTo>
                    <a:pt x="883" y="479"/>
                  </a:lnTo>
                  <a:lnTo>
                    <a:pt x="881" y="477"/>
                  </a:lnTo>
                  <a:lnTo>
                    <a:pt x="881" y="477"/>
                  </a:lnTo>
                  <a:close/>
                  <a:moveTo>
                    <a:pt x="1478" y="745"/>
                  </a:moveTo>
                  <a:lnTo>
                    <a:pt x="1478" y="745"/>
                  </a:lnTo>
                  <a:lnTo>
                    <a:pt x="1476" y="733"/>
                  </a:lnTo>
                  <a:lnTo>
                    <a:pt x="1473" y="721"/>
                  </a:lnTo>
                  <a:lnTo>
                    <a:pt x="1463" y="696"/>
                  </a:lnTo>
                  <a:lnTo>
                    <a:pt x="1442" y="642"/>
                  </a:lnTo>
                  <a:lnTo>
                    <a:pt x="1442" y="642"/>
                  </a:lnTo>
                  <a:lnTo>
                    <a:pt x="1439" y="632"/>
                  </a:lnTo>
                  <a:lnTo>
                    <a:pt x="1437" y="622"/>
                  </a:lnTo>
                  <a:lnTo>
                    <a:pt x="1434" y="611"/>
                  </a:lnTo>
                  <a:lnTo>
                    <a:pt x="1432" y="600"/>
                  </a:lnTo>
                  <a:lnTo>
                    <a:pt x="1432" y="600"/>
                  </a:lnTo>
                  <a:lnTo>
                    <a:pt x="1427" y="586"/>
                  </a:lnTo>
                  <a:lnTo>
                    <a:pt x="1419" y="575"/>
                  </a:lnTo>
                  <a:lnTo>
                    <a:pt x="1413" y="563"/>
                  </a:lnTo>
                  <a:lnTo>
                    <a:pt x="1408" y="551"/>
                  </a:lnTo>
                  <a:lnTo>
                    <a:pt x="1408" y="551"/>
                  </a:lnTo>
                  <a:lnTo>
                    <a:pt x="1402" y="535"/>
                  </a:lnTo>
                  <a:lnTo>
                    <a:pt x="1398" y="521"/>
                  </a:lnTo>
                  <a:lnTo>
                    <a:pt x="1395" y="515"/>
                  </a:lnTo>
                  <a:lnTo>
                    <a:pt x="1392" y="509"/>
                  </a:lnTo>
                  <a:lnTo>
                    <a:pt x="1386" y="504"/>
                  </a:lnTo>
                  <a:lnTo>
                    <a:pt x="1381" y="500"/>
                  </a:lnTo>
                  <a:lnTo>
                    <a:pt x="1381" y="500"/>
                  </a:lnTo>
                  <a:lnTo>
                    <a:pt x="1371" y="502"/>
                  </a:lnTo>
                  <a:lnTo>
                    <a:pt x="1363" y="505"/>
                  </a:lnTo>
                  <a:lnTo>
                    <a:pt x="1354" y="508"/>
                  </a:lnTo>
                  <a:lnTo>
                    <a:pt x="1351" y="510"/>
                  </a:lnTo>
                  <a:lnTo>
                    <a:pt x="1349" y="514"/>
                  </a:lnTo>
                  <a:lnTo>
                    <a:pt x="1349" y="514"/>
                  </a:lnTo>
                  <a:lnTo>
                    <a:pt x="1354" y="536"/>
                  </a:lnTo>
                  <a:lnTo>
                    <a:pt x="1362" y="560"/>
                  </a:lnTo>
                  <a:lnTo>
                    <a:pt x="1371" y="584"/>
                  </a:lnTo>
                  <a:lnTo>
                    <a:pt x="1382" y="609"/>
                  </a:lnTo>
                  <a:lnTo>
                    <a:pt x="1405" y="659"/>
                  </a:lnTo>
                  <a:lnTo>
                    <a:pt x="1427" y="708"/>
                  </a:lnTo>
                  <a:lnTo>
                    <a:pt x="1427" y="708"/>
                  </a:lnTo>
                  <a:lnTo>
                    <a:pt x="1432" y="722"/>
                  </a:lnTo>
                  <a:lnTo>
                    <a:pt x="1434" y="735"/>
                  </a:lnTo>
                  <a:lnTo>
                    <a:pt x="1435" y="746"/>
                  </a:lnTo>
                  <a:lnTo>
                    <a:pt x="1434" y="756"/>
                  </a:lnTo>
                  <a:lnTo>
                    <a:pt x="1434" y="756"/>
                  </a:lnTo>
                  <a:lnTo>
                    <a:pt x="1432" y="761"/>
                  </a:lnTo>
                  <a:lnTo>
                    <a:pt x="1428" y="766"/>
                  </a:lnTo>
                  <a:lnTo>
                    <a:pt x="1424" y="771"/>
                  </a:lnTo>
                  <a:lnTo>
                    <a:pt x="1417" y="773"/>
                  </a:lnTo>
                  <a:lnTo>
                    <a:pt x="1411" y="774"/>
                  </a:lnTo>
                  <a:lnTo>
                    <a:pt x="1404" y="774"/>
                  </a:lnTo>
                  <a:lnTo>
                    <a:pt x="1399" y="772"/>
                  </a:lnTo>
                  <a:lnTo>
                    <a:pt x="1393" y="767"/>
                  </a:lnTo>
                  <a:lnTo>
                    <a:pt x="1393" y="767"/>
                  </a:lnTo>
                  <a:lnTo>
                    <a:pt x="1381" y="735"/>
                  </a:lnTo>
                  <a:lnTo>
                    <a:pt x="1368" y="705"/>
                  </a:lnTo>
                  <a:lnTo>
                    <a:pt x="1355" y="677"/>
                  </a:lnTo>
                  <a:lnTo>
                    <a:pt x="1341" y="650"/>
                  </a:lnTo>
                  <a:lnTo>
                    <a:pt x="1312" y="595"/>
                  </a:lnTo>
                  <a:lnTo>
                    <a:pt x="1298" y="567"/>
                  </a:lnTo>
                  <a:lnTo>
                    <a:pt x="1284" y="538"/>
                  </a:lnTo>
                  <a:lnTo>
                    <a:pt x="1284" y="538"/>
                  </a:lnTo>
                  <a:lnTo>
                    <a:pt x="1278" y="540"/>
                  </a:lnTo>
                  <a:lnTo>
                    <a:pt x="1273" y="541"/>
                  </a:lnTo>
                  <a:lnTo>
                    <a:pt x="1268" y="545"/>
                  </a:lnTo>
                  <a:lnTo>
                    <a:pt x="1265" y="549"/>
                  </a:lnTo>
                  <a:lnTo>
                    <a:pt x="1265" y="549"/>
                  </a:lnTo>
                  <a:lnTo>
                    <a:pt x="1269" y="566"/>
                  </a:lnTo>
                  <a:lnTo>
                    <a:pt x="1275" y="583"/>
                  </a:lnTo>
                  <a:lnTo>
                    <a:pt x="1281" y="601"/>
                  </a:lnTo>
                  <a:lnTo>
                    <a:pt x="1290" y="618"/>
                  </a:lnTo>
                  <a:lnTo>
                    <a:pt x="1306" y="655"/>
                  </a:lnTo>
                  <a:lnTo>
                    <a:pt x="1324" y="691"/>
                  </a:lnTo>
                  <a:lnTo>
                    <a:pt x="1324" y="691"/>
                  </a:lnTo>
                  <a:lnTo>
                    <a:pt x="1336" y="718"/>
                  </a:lnTo>
                  <a:lnTo>
                    <a:pt x="1342" y="733"/>
                  </a:lnTo>
                  <a:lnTo>
                    <a:pt x="1347" y="747"/>
                  </a:lnTo>
                  <a:lnTo>
                    <a:pt x="1350" y="762"/>
                  </a:lnTo>
                  <a:lnTo>
                    <a:pt x="1350" y="769"/>
                  </a:lnTo>
                  <a:lnTo>
                    <a:pt x="1350" y="777"/>
                  </a:lnTo>
                  <a:lnTo>
                    <a:pt x="1349" y="783"/>
                  </a:lnTo>
                  <a:lnTo>
                    <a:pt x="1348" y="791"/>
                  </a:lnTo>
                  <a:lnTo>
                    <a:pt x="1344" y="797"/>
                  </a:lnTo>
                  <a:lnTo>
                    <a:pt x="1341" y="804"/>
                  </a:lnTo>
                  <a:lnTo>
                    <a:pt x="1341" y="804"/>
                  </a:lnTo>
                  <a:lnTo>
                    <a:pt x="1336" y="805"/>
                  </a:lnTo>
                  <a:lnTo>
                    <a:pt x="1331" y="804"/>
                  </a:lnTo>
                  <a:lnTo>
                    <a:pt x="1325" y="803"/>
                  </a:lnTo>
                  <a:lnTo>
                    <a:pt x="1320" y="801"/>
                  </a:lnTo>
                  <a:lnTo>
                    <a:pt x="1309" y="793"/>
                  </a:lnTo>
                  <a:lnTo>
                    <a:pt x="1299" y="783"/>
                  </a:lnTo>
                  <a:lnTo>
                    <a:pt x="1291" y="774"/>
                  </a:lnTo>
                  <a:lnTo>
                    <a:pt x="1283" y="762"/>
                  </a:lnTo>
                  <a:lnTo>
                    <a:pt x="1272" y="743"/>
                  </a:lnTo>
                  <a:lnTo>
                    <a:pt x="1272" y="743"/>
                  </a:lnTo>
                  <a:lnTo>
                    <a:pt x="1263" y="723"/>
                  </a:lnTo>
                  <a:lnTo>
                    <a:pt x="1253" y="703"/>
                  </a:lnTo>
                  <a:lnTo>
                    <a:pt x="1236" y="659"/>
                  </a:lnTo>
                  <a:lnTo>
                    <a:pt x="1219" y="616"/>
                  </a:lnTo>
                  <a:lnTo>
                    <a:pt x="1212" y="596"/>
                  </a:lnTo>
                  <a:lnTo>
                    <a:pt x="1203" y="578"/>
                  </a:lnTo>
                  <a:lnTo>
                    <a:pt x="1203" y="578"/>
                  </a:lnTo>
                  <a:lnTo>
                    <a:pt x="1195" y="581"/>
                  </a:lnTo>
                  <a:lnTo>
                    <a:pt x="1187" y="584"/>
                  </a:lnTo>
                  <a:lnTo>
                    <a:pt x="1171" y="593"/>
                  </a:lnTo>
                  <a:lnTo>
                    <a:pt x="1171" y="593"/>
                  </a:lnTo>
                  <a:lnTo>
                    <a:pt x="1171" y="596"/>
                  </a:lnTo>
                  <a:lnTo>
                    <a:pt x="1172" y="598"/>
                  </a:lnTo>
                  <a:lnTo>
                    <a:pt x="1175" y="600"/>
                  </a:lnTo>
                  <a:lnTo>
                    <a:pt x="1177" y="602"/>
                  </a:lnTo>
                  <a:lnTo>
                    <a:pt x="1178" y="603"/>
                  </a:lnTo>
                  <a:lnTo>
                    <a:pt x="1180" y="607"/>
                  </a:lnTo>
                  <a:lnTo>
                    <a:pt x="1178" y="610"/>
                  </a:lnTo>
                  <a:lnTo>
                    <a:pt x="1178" y="610"/>
                  </a:lnTo>
                  <a:lnTo>
                    <a:pt x="1178" y="614"/>
                  </a:lnTo>
                  <a:lnTo>
                    <a:pt x="1177" y="620"/>
                  </a:lnTo>
                  <a:lnTo>
                    <a:pt x="1180" y="628"/>
                  </a:lnTo>
                  <a:lnTo>
                    <a:pt x="1183" y="638"/>
                  </a:lnTo>
                  <a:lnTo>
                    <a:pt x="1188" y="648"/>
                  </a:lnTo>
                  <a:lnTo>
                    <a:pt x="1201" y="668"/>
                  </a:lnTo>
                  <a:lnTo>
                    <a:pt x="1216" y="689"/>
                  </a:lnTo>
                  <a:lnTo>
                    <a:pt x="1216" y="689"/>
                  </a:lnTo>
                  <a:lnTo>
                    <a:pt x="1222" y="700"/>
                  </a:lnTo>
                  <a:lnTo>
                    <a:pt x="1228" y="711"/>
                  </a:lnTo>
                  <a:lnTo>
                    <a:pt x="1239" y="734"/>
                  </a:lnTo>
                  <a:lnTo>
                    <a:pt x="1250" y="759"/>
                  </a:lnTo>
                  <a:lnTo>
                    <a:pt x="1262" y="782"/>
                  </a:lnTo>
                  <a:lnTo>
                    <a:pt x="1262" y="782"/>
                  </a:lnTo>
                  <a:lnTo>
                    <a:pt x="1268" y="792"/>
                  </a:lnTo>
                  <a:lnTo>
                    <a:pt x="1276" y="803"/>
                  </a:lnTo>
                  <a:lnTo>
                    <a:pt x="1284" y="813"/>
                  </a:lnTo>
                  <a:lnTo>
                    <a:pt x="1292" y="824"/>
                  </a:lnTo>
                  <a:lnTo>
                    <a:pt x="1292" y="824"/>
                  </a:lnTo>
                  <a:lnTo>
                    <a:pt x="1304" y="844"/>
                  </a:lnTo>
                  <a:lnTo>
                    <a:pt x="1309" y="854"/>
                  </a:lnTo>
                  <a:lnTo>
                    <a:pt x="1314" y="864"/>
                  </a:lnTo>
                  <a:lnTo>
                    <a:pt x="1322" y="871"/>
                  </a:lnTo>
                  <a:lnTo>
                    <a:pt x="1329" y="878"/>
                  </a:lnTo>
                  <a:lnTo>
                    <a:pt x="1334" y="880"/>
                  </a:lnTo>
                  <a:lnTo>
                    <a:pt x="1338" y="882"/>
                  </a:lnTo>
                  <a:lnTo>
                    <a:pt x="1343" y="883"/>
                  </a:lnTo>
                  <a:lnTo>
                    <a:pt x="1349" y="883"/>
                  </a:lnTo>
                  <a:lnTo>
                    <a:pt x="1349" y="883"/>
                  </a:lnTo>
                  <a:lnTo>
                    <a:pt x="1354" y="882"/>
                  </a:lnTo>
                  <a:lnTo>
                    <a:pt x="1359" y="881"/>
                  </a:lnTo>
                  <a:lnTo>
                    <a:pt x="1364" y="878"/>
                  </a:lnTo>
                  <a:lnTo>
                    <a:pt x="1367" y="874"/>
                  </a:lnTo>
                  <a:lnTo>
                    <a:pt x="1370" y="871"/>
                  </a:lnTo>
                  <a:lnTo>
                    <a:pt x="1372" y="867"/>
                  </a:lnTo>
                  <a:lnTo>
                    <a:pt x="1377" y="857"/>
                  </a:lnTo>
                  <a:lnTo>
                    <a:pt x="1383" y="837"/>
                  </a:lnTo>
                  <a:lnTo>
                    <a:pt x="1388" y="827"/>
                  </a:lnTo>
                  <a:lnTo>
                    <a:pt x="1392" y="823"/>
                  </a:lnTo>
                  <a:lnTo>
                    <a:pt x="1395" y="819"/>
                  </a:lnTo>
                  <a:lnTo>
                    <a:pt x="1395" y="819"/>
                  </a:lnTo>
                  <a:lnTo>
                    <a:pt x="1400" y="815"/>
                  </a:lnTo>
                  <a:lnTo>
                    <a:pt x="1404" y="812"/>
                  </a:lnTo>
                  <a:lnTo>
                    <a:pt x="1410" y="811"/>
                  </a:lnTo>
                  <a:lnTo>
                    <a:pt x="1415" y="809"/>
                  </a:lnTo>
                  <a:lnTo>
                    <a:pt x="1426" y="809"/>
                  </a:lnTo>
                  <a:lnTo>
                    <a:pt x="1437" y="810"/>
                  </a:lnTo>
                  <a:lnTo>
                    <a:pt x="1458" y="814"/>
                  </a:lnTo>
                  <a:lnTo>
                    <a:pt x="1468" y="815"/>
                  </a:lnTo>
                  <a:lnTo>
                    <a:pt x="1476" y="817"/>
                  </a:lnTo>
                  <a:lnTo>
                    <a:pt x="1476" y="817"/>
                  </a:lnTo>
                  <a:lnTo>
                    <a:pt x="1478" y="808"/>
                  </a:lnTo>
                  <a:lnTo>
                    <a:pt x="1480" y="799"/>
                  </a:lnTo>
                  <a:lnTo>
                    <a:pt x="1481" y="781"/>
                  </a:lnTo>
                  <a:lnTo>
                    <a:pt x="1481" y="763"/>
                  </a:lnTo>
                  <a:lnTo>
                    <a:pt x="1478" y="745"/>
                  </a:lnTo>
                  <a:lnTo>
                    <a:pt x="1478" y="745"/>
                  </a:lnTo>
                  <a:close/>
                  <a:moveTo>
                    <a:pt x="1387" y="676"/>
                  </a:moveTo>
                  <a:lnTo>
                    <a:pt x="1387" y="676"/>
                  </a:lnTo>
                  <a:lnTo>
                    <a:pt x="1380" y="658"/>
                  </a:lnTo>
                  <a:lnTo>
                    <a:pt x="1372" y="639"/>
                  </a:lnTo>
                  <a:lnTo>
                    <a:pt x="1359" y="600"/>
                  </a:lnTo>
                  <a:lnTo>
                    <a:pt x="1352" y="582"/>
                  </a:lnTo>
                  <a:lnTo>
                    <a:pt x="1343" y="565"/>
                  </a:lnTo>
                  <a:lnTo>
                    <a:pt x="1334" y="548"/>
                  </a:lnTo>
                  <a:lnTo>
                    <a:pt x="1327" y="540"/>
                  </a:lnTo>
                  <a:lnTo>
                    <a:pt x="1321" y="534"/>
                  </a:lnTo>
                  <a:lnTo>
                    <a:pt x="1321" y="534"/>
                  </a:lnTo>
                  <a:lnTo>
                    <a:pt x="1321" y="530"/>
                  </a:lnTo>
                  <a:lnTo>
                    <a:pt x="1320" y="529"/>
                  </a:lnTo>
                  <a:lnTo>
                    <a:pt x="1320" y="526"/>
                  </a:lnTo>
                  <a:lnTo>
                    <a:pt x="1321" y="524"/>
                  </a:lnTo>
                  <a:lnTo>
                    <a:pt x="1321" y="524"/>
                  </a:lnTo>
                  <a:lnTo>
                    <a:pt x="1317" y="524"/>
                  </a:lnTo>
                  <a:lnTo>
                    <a:pt x="1317" y="524"/>
                  </a:lnTo>
                  <a:lnTo>
                    <a:pt x="1313" y="525"/>
                  </a:lnTo>
                  <a:lnTo>
                    <a:pt x="1311" y="527"/>
                  </a:lnTo>
                  <a:lnTo>
                    <a:pt x="1309" y="529"/>
                  </a:lnTo>
                  <a:lnTo>
                    <a:pt x="1304" y="529"/>
                  </a:lnTo>
                  <a:lnTo>
                    <a:pt x="1304" y="529"/>
                  </a:lnTo>
                  <a:lnTo>
                    <a:pt x="1310" y="546"/>
                  </a:lnTo>
                  <a:lnTo>
                    <a:pt x="1318" y="562"/>
                  </a:lnTo>
                  <a:lnTo>
                    <a:pt x="1334" y="593"/>
                  </a:lnTo>
                  <a:lnTo>
                    <a:pt x="1351" y="624"/>
                  </a:lnTo>
                  <a:lnTo>
                    <a:pt x="1368" y="654"/>
                  </a:lnTo>
                  <a:lnTo>
                    <a:pt x="1368" y="654"/>
                  </a:lnTo>
                  <a:lnTo>
                    <a:pt x="1373" y="667"/>
                  </a:lnTo>
                  <a:lnTo>
                    <a:pt x="1378" y="678"/>
                  </a:lnTo>
                  <a:lnTo>
                    <a:pt x="1385" y="703"/>
                  </a:lnTo>
                  <a:lnTo>
                    <a:pt x="1389" y="715"/>
                  </a:lnTo>
                  <a:lnTo>
                    <a:pt x="1394" y="726"/>
                  </a:lnTo>
                  <a:lnTo>
                    <a:pt x="1400" y="735"/>
                  </a:lnTo>
                  <a:lnTo>
                    <a:pt x="1408" y="743"/>
                  </a:lnTo>
                  <a:lnTo>
                    <a:pt x="1408" y="743"/>
                  </a:lnTo>
                  <a:lnTo>
                    <a:pt x="1410" y="733"/>
                  </a:lnTo>
                  <a:lnTo>
                    <a:pt x="1409" y="724"/>
                  </a:lnTo>
                  <a:lnTo>
                    <a:pt x="1408" y="716"/>
                  </a:lnTo>
                  <a:lnTo>
                    <a:pt x="1404" y="708"/>
                  </a:lnTo>
                  <a:lnTo>
                    <a:pt x="1396" y="692"/>
                  </a:lnTo>
                  <a:lnTo>
                    <a:pt x="1387" y="676"/>
                  </a:lnTo>
                  <a:lnTo>
                    <a:pt x="1387" y="676"/>
                  </a:lnTo>
                  <a:close/>
                  <a:moveTo>
                    <a:pt x="1262" y="610"/>
                  </a:moveTo>
                  <a:lnTo>
                    <a:pt x="1262" y="610"/>
                  </a:lnTo>
                  <a:lnTo>
                    <a:pt x="1258" y="595"/>
                  </a:lnTo>
                  <a:lnTo>
                    <a:pt x="1253" y="580"/>
                  </a:lnTo>
                  <a:lnTo>
                    <a:pt x="1251" y="572"/>
                  </a:lnTo>
                  <a:lnTo>
                    <a:pt x="1248" y="567"/>
                  </a:lnTo>
                  <a:lnTo>
                    <a:pt x="1244" y="562"/>
                  </a:lnTo>
                  <a:lnTo>
                    <a:pt x="1237" y="559"/>
                  </a:lnTo>
                  <a:lnTo>
                    <a:pt x="1237" y="559"/>
                  </a:lnTo>
                  <a:lnTo>
                    <a:pt x="1236" y="561"/>
                  </a:lnTo>
                  <a:lnTo>
                    <a:pt x="1233" y="563"/>
                  </a:lnTo>
                  <a:lnTo>
                    <a:pt x="1227" y="564"/>
                  </a:lnTo>
                  <a:lnTo>
                    <a:pt x="1223" y="565"/>
                  </a:lnTo>
                  <a:lnTo>
                    <a:pt x="1220" y="567"/>
                  </a:lnTo>
                  <a:lnTo>
                    <a:pt x="1219" y="569"/>
                  </a:lnTo>
                  <a:lnTo>
                    <a:pt x="1218" y="574"/>
                  </a:lnTo>
                  <a:lnTo>
                    <a:pt x="1218" y="574"/>
                  </a:lnTo>
                  <a:lnTo>
                    <a:pt x="1225" y="584"/>
                  </a:lnTo>
                  <a:lnTo>
                    <a:pt x="1231" y="597"/>
                  </a:lnTo>
                  <a:lnTo>
                    <a:pt x="1243" y="623"/>
                  </a:lnTo>
                  <a:lnTo>
                    <a:pt x="1266" y="680"/>
                  </a:lnTo>
                  <a:lnTo>
                    <a:pt x="1278" y="707"/>
                  </a:lnTo>
                  <a:lnTo>
                    <a:pt x="1284" y="721"/>
                  </a:lnTo>
                  <a:lnTo>
                    <a:pt x="1292" y="734"/>
                  </a:lnTo>
                  <a:lnTo>
                    <a:pt x="1299" y="747"/>
                  </a:lnTo>
                  <a:lnTo>
                    <a:pt x="1308" y="759"/>
                  </a:lnTo>
                  <a:lnTo>
                    <a:pt x="1317" y="769"/>
                  </a:lnTo>
                  <a:lnTo>
                    <a:pt x="1326" y="780"/>
                  </a:lnTo>
                  <a:lnTo>
                    <a:pt x="1326" y="780"/>
                  </a:lnTo>
                  <a:lnTo>
                    <a:pt x="1325" y="768"/>
                  </a:lnTo>
                  <a:lnTo>
                    <a:pt x="1323" y="757"/>
                  </a:lnTo>
                  <a:lnTo>
                    <a:pt x="1321" y="745"/>
                  </a:lnTo>
                  <a:lnTo>
                    <a:pt x="1318" y="734"/>
                  </a:lnTo>
                  <a:lnTo>
                    <a:pt x="1309" y="713"/>
                  </a:lnTo>
                  <a:lnTo>
                    <a:pt x="1301" y="691"/>
                  </a:lnTo>
                  <a:lnTo>
                    <a:pt x="1280" y="651"/>
                  </a:lnTo>
                  <a:lnTo>
                    <a:pt x="1271" y="630"/>
                  </a:lnTo>
                  <a:lnTo>
                    <a:pt x="1262" y="610"/>
                  </a:lnTo>
                  <a:lnTo>
                    <a:pt x="1262" y="610"/>
                  </a:lnTo>
                  <a:close/>
                  <a:moveTo>
                    <a:pt x="894" y="822"/>
                  </a:moveTo>
                  <a:lnTo>
                    <a:pt x="894" y="822"/>
                  </a:lnTo>
                  <a:lnTo>
                    <a:pt x="887" y="829"/>
                  </a:lnTo>
                  <a:lnTo>
                    <a:pt x="881" y="837"/>
                  </a:lnTo>
                  <a:lnTo>
                    <a:pt x="871" y="855"/>
                  </a:lnTo>
                  <a:lnTo>
                    <a:pt x="863" y="873"/>
                  </a:lnTo>
                  <a:lnTo>
                    <a:pt x="856" y="893"/>
                  </a:lnTo>
                  <a:lnTo>
                    <a:pt x="856" y="893"/>
                  </a:lnTo>
                  <a:lnTo>
                    <a:pt x="870" y="898"/>
                  </a:lnTo>
                  <a:lnTo>
                    <a:pt x="885" y="902"/>
                  </a:lnTo>
                  <a:lnTo>
                    <a:pt x="900" y="905"/>
                  </a:lnTo>
                  <a:lnTo>
                    <a:pt x="915" y="909"/>
                  </a:lnTo>
                  <a:lnTo>
                    <a:pt x="931" y="911"/>
                  </a:lnTo>
                  <a:lnTo>
                    <a:pt x="947" y="913"/>
                  </a:lnTo>
                  <a:lnTo>
                    <a:pt x="979" y="914"/>
                  </a:lnTo>
                  <a:lnTo>
                    <a:pt x="1013" y="913"/>
                  </a:lnTo>
                  <a:lnTo>
                    <a:pt x="1045" y="912"/>
                  </a:lnTo>
                  <a:lnTo>
                    <a:pt x="1076" y="909"/>
                  </a:lnTo>
                  <a:lnTo>
                    <a:pt x="1105" y="905"/>
                  </a:lnTo>
                  <a:lnTo>
                    <a:pt x="1105" y="905"/>
                  </a:lnTo>
                  <a:lnTo>
                    <a:pt x="1127" y="902"/>
                  </a:lnTo>
                  <a:lnTo>
                    <a:pt x="1150" y="898"/>
                  </a:lnTo>
                  <a:lnTo>
                    <a:pt x="1171" y="894"/>
                  </a:lnTo>
                  <a:lnTo>
                    <a:pt x="1191" y="888"/>
                  </a:lnTo>
                  <a:lnTo>
                    <a:pt x="1212" y="882"/>
                  </a:lnTo>
                  <a:lnTo>
                    <a:pt x="1231" y="875"/>
                  </a:lnTo>
                  <a:lnTo>
                    <a:pt x="1249" y="869"/>
                  </a:lnTo>
                  <a:lnTo>
                    <a:pt x="1267" y="860"/>
                  </a:lnTo>
                  <a:lnTo>
                    <a:pt x="1267" y="860"/>
                  </a:lnTo>
                  <a:lnTo>
                    <a:pt x="1251" y="832"/>
                  </a:lnTo>
                  <a:lnTo>
                    <a:pt x="1236" y="799"/>
                  </a:lnTo>
                  <a:lnTo>
                    <a:pt x="1205" y="734"/>
                  </a:lnTo>
                  <a:lnTo>
                    <a:pt x="1146" y="605"/>
                  </a:lnTo>
                  <a:lnTo>
                    <a:pt x="1146" y="605"/>
                  </a:lnTo>
                  <a:lnTo>
                    <a:pt x="1128" y="615"/>
                  </a:lnTo>
                  <a:lnTo>
                    <a:pt x="1110" y="627"/>
                  </a:lnTo>
                  <a:lnTo>
                    <a:pt x="1075" y="651"/>
                  </a:lnTo>
                  <a:lnTo>
                    <a:pt x="1041" y="675"/>
                  </a:lnTo>
                  <a:lnTo>
                    <a:pt x="1010" y="703"/>
                  </a:lnTo>
                  <a:lnTo>
                    <a:pt x="979" y="731"/>
                  </a:lnTo>
                  <a:lnTo>
                    <a:pt x="949" y="761"/>
                  </a:lnTo>
                  <a:lnTo>
                    <a:pt x="922" y="791"/>
                  </a:lnTo>
                  <a:lnTo>
                    <a:pt x="894" y="822"/>
                  </a:lnTo>
                  <a:lnTo>
                    <a:pt x="894" y="822"/>
                  </a:lnTo>
                  <a:close/>
                  <a:moveTo>
                    <a:pt x="625" y="1662"/>
                  </a:moveTo>
                  <a:lnTo>
                    <a:pt x="625" y="1662"/>
                  </a:lnTo>
                  <a:lnTo>
                    <a:pt x="623" y="1659"/>
                  </a:lnTo>
                  <a:lnTo>
                    <a:pt x="621" y="1656"/>
                  </a:lnTo>
                  <a:lnTo>
                    <a:pt x="616" y="1646"/>
                  </a:lnTo>
                  <a:lnTo>
                    <a:pt x="611" y="1636"/>
                  </a:lnTo>
                  <a:lnTo>
                    <a:pt x="607" y="1631"/>
                  </a:lnTo>
                  <a:lnTo>
                    <a:pt x="604" y="1628"/>
                  </a:lnTo>
                  <a:lnTo>
                    <a:pt x="604" y="1628"/>
                  </a:lnTo>
                  <a:lnTo>
                    <a:pt x="600" y="1612"/>
                  </a:lnTo>
                  <a:lnTo>
                    <a:pt x="597" y="1597"/>
                  </a:lnTo>
                  <a:lnTo>
                    <a:pt x="592" y="1584"/>
                  </a:lnTo>
                  <a:lnTo>
                    <a:pt x="586" y="1572"/>
                  </a:lnTo>
                  <a:lnTo>
                    <a:pt x="575" y="1549"/>
                  </a:lnTo>
                  <a:lnTo>
                    <a:pt x="569" y="1536"/>
                  </a:lnTo>
                  <a:lnTo>
                    <a:pt x="564" y="1522"/>
                  </a:lnTo>
                  <a:lnTo>
                    <a:pt x="564" y="1522"/>
                  </a:lnTo>
                  <a:lnTo>
                    <a:pt x="559" y="1518"/>
                  </a:lnTo>
                  <a:lnTo>
                    <a:pt x="554" y="1514"/>
                  </a:lnTo>
                  <a:lnTo>
                    <a:pt x="547" y="1503"/>
                  </a:lnTo>
                  <a:lnTo>
                    <a:pt x="540" y="1493"/>
                  </a:lnTo>
                  <a:lnTo>
                    <a:pt x="532" y="1483"/>
                  </a:lnTo>
                  <a:lnTo>
                    <a:pt x="532" y="1483"/>
                  </a:lnTo>
                  <a:lnTo>
                    <a:pt x="531" y="1478"/>
                  </a:lnTo>
                  <a:lnTo>
                    <a:pt x="530" y="1474"/>
                  </a:lnTo>
                  <a:lnTo>
                    <a:pt x="527" y="1471"/>
                  </a:lnTo>
                  <a:lnTo>
                    <a:pt x="526" y="1465"/>
                  </a:lnTo>
                  <a:lnTo>
                    <a:pt x="526" y="1465"/>
                  </a:lnTo>
                  <a:lnTo>
                    <a:pt x="518" y="1454"/>
                  </a:lnTo>
                  <a:lnTo>
                    <a:pt x="510" y="1441"/>
                  </a:lnTo>
                  <a:lnTo>
                    <a:pt x="503" y="1427"/>
                  </a:lnTo>
                  <a:lnTo>
                    <a:pt x="496" y="1412"/>
                  </a:lnTo>
                  <a:lnTo>
                    <a:pt x="490" y="1398"/>
                  </a:lnTo>
                  <a:lnTo>
                    <a:pt x="484" y="1384"/>
                  </a:lnTo>
                  <a:lnTo>
                    <a:pt x="475" y="1371"/>
                  </a:lnTo>
                  <a:lnTo>
                    <a:pt x="471" y="1366"/>
                  </a:lnTo>
                  <a:lnTo>
                    <a:pt x="465" y="1360"/>
                  </a:lnTo>
                  <a:lnTo>
                    <a:pt x="465" y="1360"/>
                  </a:lnTo>
                  <a:lnTo>
                    <a:pt x="439" y="1309"/>
                  </a:lnTo>
                  <a:lnTo>
                    <a:pt x="413" y="1259"/>
                  </a:lnTo>
                  <a:lnTo>
                    <a:pt x="388" y="1206"/>
                  </a:lnTo>
                  <a:lnTo>
                    <a:pt x="365" y="1154"/>
                  </a:lnTo>
                  <a:lnTo>
                    <a:pt x="365" y="1154"/>
                  </a:lnTo>
                  <a:lnTo>
                    <a:pt x="348" y="1115"/>
                  </a:lnTo>
                  <a:lnTo>
                    <a:pt x="329" y="1078"/>
                  </a:lnTo>
                  <a:lnTo>
                    <a:pt x="291" y="1004"/>
                  </a:lnTo>
                  <a:lnTo>
                    <a:pt x="272" y="966"/>
                  </a:lnTo>
                  <a:lnTo>
                    <a:pt x="254" y="929"/>
                  </a:lnTo>
                  <a:lnTo>
                    <a:pt x="237" y="890"/>
                  </a:lnTo>
                  <a:lnTo>
                    <a:pt x="222" y="851"/>
                  </a:lnTo>
                  <a:lnTo>
                    <a:pt x="222" y="851"/>
                  </a:lnTo>
                  <a:lnTo>
                    <a:pt x="215" y="853"/>
                  </a:lnTo>
                  <a:lnTo>
                    <a:pt x="208" y="857"/>
                  </a:lnTo>
                  <a:lnTo>
                    <a:pt x="201" y="859"/>
                  </a:lnTo>
                  <a:lnTo>
                    <a:pt x="197" y="860"/>
                  </a:lnTo>
                  <a:lnTo>
                    <a:pt x="192" y="860"/>
                  </a:lnTo>
                  <a:lnTo>
                    <a:pt x="192" y="860"/>
                  </a:lnTo>
                  <a:lnTo>
                    <a:pt x="200" y="881"/>
                  </a:lnTo>
                  <a:lnTo>
                    <a:pt x="207" y="900"/>
                  </a:lnTo>
                  <a:lnTo>
                    <a:pt x="216" y="919"/>
                  </a:lnTo>
                  <a:lnTo>
                    <a:pt x="226" y="939"/>
                  </a:lnTo>
                  <a:lnTo>
                    <a:pt x="245" y="975"/>
                  </a:lnTo>
                  <a:lnTo>
                    <a:pt x="264" y="1010"/>
                  </a:lnTo>
                  <a:lnTo>
                    <a:pt x="264" y="1010"/>
                  </a:lnTo>
                  <a:lnTo>
                    <a:pt x="272" y="1029"/>
                  </a:lnTo>
                  <a:lnTo>
                    <a:pt x="279" y="1048"/>
                  </a:lnTo>
                  <a:lnTo>
                    <a:pt x="287" y="1066"/>
                  </a:lnTo>
                  <a:lnTo>
                    <a:pt x="296" y="1084"/>
                  </a:lnTo>
                  <a:lnTo>
                    <a:pt x="296" y="1084"/>
                  </a:lnTo>
                  <a:lnTo>
                    <a:pt x="327" y="1146"/>
                  </a:lnTo>
                  <a:lnTo>
                    <a:pt x="357" y="1208"/>
                  </a:lnTo>
                  <a:lnTo>
                    <a:pt x="417" y="1334"/>
                  </a:lnTo>
                  <a:lnTo>
                    <a:pt x="448" y="1395"/>
                  </a:lnTo>
                  <a:lnTo>
                    <a:pt x="479" y="1455"/>
                  </a:lnTo>
                  <a:lnTo>
                    <a:pt x="496" y="1485"/>
                  </a:lnTo>
                  <a:lnTo>
                    <a:pt x="512" y="1514"/>
                  </a:lnTo>
                  <a:lnTo>
                    <a:pt x="531" y="1541"/>
                  </a:lnTo>
                  <a:lnTo>
                    <a:pt x="549" y="1569"/>
                  </a:lnTo>
                  <a:lnTo>
                    <a:pt x="549" y="1569"/>
                  </a:lnTo>
                  <a:lnTo>
                    <a:pt x="553" y="1581"/>
                  </a:lnTo>
                  <a:lnTo>
                    <a:pt x="559" y="1593"/>
                  </a:lnTo>
                  <a:lnTo>
                    <a:pt x="570" y="1614"/>
                  </a:lnTo>
                  <a:lnTo>
                    <a:pt x="581" y="1637"/>
                  </a:lnTo>
                  <a:lnTo>
                    <a:pt x="586" y="1649"/>
                  </a:lnTo>
                  <a:lnTo>
                    <a:pt x="591" y="1660"/>
                  </a:lnTo>
                  <a:lnTo>
                    <a:pt x="591" y="1660"/>
                  </a:lnTo>
                  <a:lnTo>
                    <a:pt x="591" y="1662"/>
                  </a:lnTo>
                  <a:lnTo>
                    <a:pt x="590" y="1665"/>
                  </a:lnTo>
                  <a:lnTo>
                    <a:pt x="587" y="1668"/>
                  </a:lnTo>
                  <a:lnTo>
                    <a:pt x="586" y="1669"/>
                  </a:lnTo>
                  <a:lnTo>
                    <a:pt x="586" y="1671"/>
                  </a:lnTo>
                  <a:lnTo>
                    <a:pt x="586" y="1673"/>
                  </a:lnTo>
                  <a:lnTo>
                    <a:pt x="589" y="1675"/>
                  </a:lnTo>
                  <a:lnTo>
                    <a:pt x="589" y="1675"/>
                  </a:lnTo>
                  <a:lnTo>
                    <a:pt x="596" y="1677"/>
                  </a:lnTo>
                  <a:lnTo>
                    <a:pt x="601" y="1678"/>
                  </a:lnTo>
                  <a:lnTo>
                    <a:pt x="607" y="1677"/>
                  </a:lnTo>
                  <a:lnTo>
                    <a:pt x="611" y="1675"/>
                  </a:lnTo>
                  <a:lnTo>
                    <a:pt x="614" y="1673"/>
                  </a:lnTo>
                  <a:lnTo>
                    <a:pt x="618" y="1670"/>
                  </a:lnTo>
                  <a:lnTo>
                    <a:pt x="625" y="1662"/>
                  </a:lnTo>
                  <a:lnTo>
                    <a:pt x="625" y="1662"/>
                  </a:lnTo>
                  <a:close/>
                  <a:moveTo>
                    <a:pt x="107" y="930"/>
                  </a:moveTo>
                  <a:lnTo>
                    <a:pt x="107" y="930"/>
                  </a:lnTo>
                  <a:lnTo>
                    <a:pt x="118" y="954"/>
                  </a:lnTo>
                  <a:lnTo>
                    <a:pt x="131" y="976"/>
                  </a:lnTo>
                  <a:lnTo>
                    <a:pt x="131" y="976"/>
                  </a:lnTo>
                  <a:lnTo>
                    <a:pt x="154" y="1022"/>
                  </a:lnTo>
                  <a:lnTo>
                    <a:pt x="166" y="1046"/>
                  </a:lnTo>
                  <a:lnTo>
                    <a:pt x="177" y="1067"/>
                  </a:lnTo>
                  <a:lnTo>
                    <a:pt x="177" y="1067"/>
                  </a:lnTo>
                  <a:lnTo>
                    <a:pt x="203" y="1114"/>
                  </a:lnTo>
                  <a:lnTo>
                    <a:pt x="227" y="1161"/>
                  </a:lnTo>
                  <a:lnTo>
                    <a:pt x="250" y="1210"/>
                  </a:lnTo>
                  <a:lnTo>
                    <a:pt x="273" y="1258"/>
                  </a:lnTo>
                  <a:lnTo>
                    <a:pt x="317" y="1354"/>
                  </a:lnTo>
                  <a:lnTo>
                    <a:pt x="339" y="1402"/>
                  </a:lnTo>
                  <a:lnTo>
                    <a:pt x="363" y="1448"/>
                  </a:lnTo>
                  <a:lnTo>
                    <a:pt x="363" y="1448"/>
                  </a:lnTo>
                  <a:lnTo>
                    <a:pt x="373" y="1472"/>
                  </a:lnTo>
                  <a:lnTo>
                    <a:pt x="384" y="1496"/>
                  </a:lnTo>
                  <a:lnTo>
                    <a:pt x="402" y="1545"/>
                  </a:lnTo>
                  <a:lnTo>
                    <a:pt x="412" y="1568"/>
                  </a:lnTo>
                  <a:lnTo>
                    <a:pt x="423" y="1592"/>
                  </a:lnTo>
                  <a:lnTo>
                    <a:pt x="434" y="1614"/>
                  </a:lnTo>
                  <a:lnTo>
                    <a:pt x="448" y="1636"/>
                  </a:lnTo>
                  <a:lnTo>
                    <a:pt x="448" y="1636"/>
                  </a:lnTo>
                  <a:lnTo>
                    <a:pt x="448" y="1641"/>
                  </a:lnTo>
                  <a:lnTo>
                    <a:pt x="448" y="1649"/>
                  </a:lnTo>
                  <a:lnTo>
                    <a:pt x="451" y="1657"/>
                  </a:lnTo>
                  <a:lnTo>
                    <a:pt x="455" y="1667"/>
                  </a:lnTo>
                  <a:lnTo>
                    <a:pt x="460" y="1674"/>
                  </a:lnTo>
                  <a:lnTo>
                    <a:pt x="463" y="1676"/>
                  </a:lnTo>
                  <a:lnTo>
                    <a:pt x="468" y="1680"/>
                  </a:lnTo>
                  <a:lnTo>
                    <a:pt x="471" y="1681"/>
                  </a:lnTo>
                  <a:lnTo>
                    <a:pt x="475" y="1682"/>
                  </a:lnTo>
                  <a:lnTo>
                    <a:pt x="480" y="1682"/>
                  </a:lnTo>
                  <a:lnTo>
                    <a:pt x="485" y="1680"/>
                  </a:lnTo>
                  <a:lnTo>
                    <a:pt x="485" y="1680"/>
                  </a:lnTo>
                  <a:lnTo>
                    <a:pt x="486" y="1671"/>
                  </a:lnTo>
                  <a:lnTo>
                    <a:pt x="486" y="1664"/>
                  </a:lnTo>
                  <a:lnTo>
                    <a:pt x="486" y="1657"/>
                  </a:lnTo>
                  <a:lnTo>
                    <a:pt x="484" y="1651"/>
                  </a:lnTo>
                  <a:lnTo>
                    <a:pt x="480" y="1637"/>
                  </a:lnTo>
                  <a:lnTo>
                    <a:pt x="475" y="1621"/>
                  </a:lnTo>
                  <a:lnTo>
                    <a:pt x="475" y="1621"/>
                  </a:lnTo>
                  <a:lnTo>
                    <a:pt x="464" y="1604"/>
                  </a:lnTo>
                  <a:lnTo>
                    <a:pt x="454" y="1586"/>
                  </a:lnTo>
                  <a:lnTo>
                    <a:pt x="445" y="1568"/>
                  </a:lnTo>
                  <a:lnTo>
                    <a:pt x="435" y="1550"/>
                  </a:lnTo>
                  <a:lnTo>
                    <a:pt x="419" y="1514"/>
                  </a:lnTo>
                  <a:lnTo>
                    <a:pt x="401" y="1478"/>
                  </a:lnTo>
                  <a:lnTo>
                    <a:pt x="401" y="1478"/>
                  </a:lnTo>
                  <a:lnTo>
                    <a:pt x="385" y="1445"/>
                  </a:lnTo>
                  <a:lnTo>
                    <a:pt x="377" y="1429"/>
                  </a:lnTo>
                  <a:lnTo>
                    <a:pt x="369" y="1412"/>
                  </a:lnTo>
                  <a:lnTo>
                    <a:pt x="369" y="1412"/>
                  </a:lnTo>
                  <a:lnTo>
                    <a:pt x="362" y="1395"/>
                  </a:lnTo>
                  <a:lnTo>
                    <a:pt x="352" y="1379"/>
                  </a:lnTo>
                  <a:lnTo>
                    <a:pt x="342" y="1362"/>
                  </a:lnTo>
                  <a:lnTo>
                    <a:pt x="333" y="1346"/>
                  </a:lnTo>
                  <a:lnTo>
                    <a:pt x="333" y="1346"/>
                  </a:lnTo>
                  <a:lnTo>
                    <a:pt x="324" y="1327"/>
                  </a:lnTo>
                  <a:lnTo>
                    <a:pt x="318" y="1309"/>
                  </a:lnTo>
                  <a:lnTo>
                    <a:pt x="303" y="1272"/>
                  </a:lnTo>
                  <a:lnTo>
                    <a:pt x="303" y="1272"/>
                  </a:lnTo>
                  <a:lnTo>
                    <a:pt x="288" y="1235"/>
                  </a:lnTo>
                  <a:lnTo>
                    <a:pt x="272" y="1200"/>
                  </a:lnTo>
                  <a:lnTo>
                    <a:pt x="239" y="1129"/>
                  </a:lnTo>
                  <a:lnTo>
                    <a:pt x="239" y="1129"/>
                  </a:lnTo>
                  <a:lnTo>
                    <a:pt x="231" y="1111"/>
                  </a:lnTo>
                  <a:lnTo>
                    <a:pt x="221" y="1095"/>
                  </a:lnTo>
                  <a:lnTo>
                    <a:pt x="202" y="1062"/>
                  </a:lnTo>
                  <a:lnTo>
                    <a:pt x="183" y="1029"/>
                  </a:lnTo>
                  <a:lnTo>
                    <a:pt x="174" y="1013"/>
                  </a:lnTo>
                  <a:lnTo>
                    <a:pt x="166" y="996"/>
                  </a:lnTo>
                  <a:lnTo>
                    <a:pt x="166" y="996"/>
                  </a:lnTo>
                  <a:lnTo>
                    <a:pt x="158" y="978"/>
                  </a:lnTo>
                  <a:lnTo>
                    <a:pt x="151" y="958"/>
                  </a:lnTo>
                  <a:lnTo>
                    <a:pt x="142" y="936"/>
                  </a:lnTo>
                  <a:lnTo>
                    <a:pt x="133" y="915"/>
                  </a:lnTo>
                  <a:lnTo>
                    <a:pt x="128" y="905"/>
                  </a:lnTo>
                  <a:lnTo>
                    <a:pt x="123" y="896"/>
                  </a:lnTo>
                  <a:lnTo>
                    <a:pt x="117" y="887"/>
                  </a:lnTo>
                  <a:lnTo>
                    <a:pt x="111" y="881"/>
                  </a:lnTo>
                  <a:lnTo>
                    <a:pt x="105" y="875"/>
                  </a:lnTo>
                  <a:lnTo>
                    <a:pt x="97" y="871"/>
                  </a:lnTo>
                  <a:lnTo>
                    <a:pt x="90" y="869"/>
                  </a:lnTo>
                  <a:lnTo>
                    <a:pt x="82" y="868"/>
                  </a:lnTo>
                  <a:lnTo>
                    <a:pt x="82" y="868"/>
                  </a:lnTo>
                  <a:lnTo>
                    <a:pt x="87" y="884"/>
                  </a:lnTo>
                  <a:lnTo>
                    <a:pt x="93" y="899"/>
                  </a:lnTo>
                  <a:lnTo>
                    <a:pt x="107" y="930"/>
                  </a:lnTo>
                  <a:lnTo>
                    <a:pt x="107" y="930"/>
                  </a:lnTo>
                  <a:close/>
                  <a:moveTo>
                    <a:pt x="168" y="873"/>
                  </a:moveTo>
                  <a:lnTo>
                    <a:pt x="168" y="873"/>
                  </a:lnTo>
                  <a:lnTo>
                    <a:pt x="161" y="873"/>
                  </a:lnTo>
                  <a:lnTo>
                    <a:pt x="155" y="872"/>
                  </a:lnTo>
                  <a:lnTo>
                    <a:pt x="147" y="871"/>
                  </a:lnTo>
                  <a:lnTo>
                    <a:pt x="143" y="872"/>
                  </a:lnTo>
                  <a:lnTo>
                    <a:pt x="139" y="873"/>
                  </a:lnTo>
                  <a:lnTo>
                    <a:pt x="139" y="873"/>
                  </a:lnTo>
                  <a:lnTo>
                    <a:pt x="146" y="900"/>
                  </a:lnTo>
                  <a:lnTo>
                    <a:pt x="156" y="926"/>
                  </a:lnTo>
                  <a:lnTo>
                    <a:pt x="168" y="951"/>
                  </a:lnTo>
                  <a:lnTo>
                    <a:pt x="180" y="977"/>
                  </a:lnTo>
                  <a:lnTo>
                    <a:pt x="205" y="1026"/>
                  </a:lnTo>
                  <a:lnTo>
                    <a:pt x="232" y="1075"/>
                  </a:lnTo>
                  <a:lnTo>
                    <a:pt x="232" y="1075"/>
                  </a:lnTo>
                  <a:lnTo>
                    <a:pt x="246" y="1101"/>
                  </a:lnTo>
                  <a:lnTo>
                    <a:pt x="260" y="1129"/>
                  </a:lnTo>
                  <a:lnTo>
                    <a:pt x="286" y="1184"/>
                  </a:lnTo>
                  <a:lnTo>
                    <a:pt x="310" y="1238"/>
                  </a:lnTo>
                  <a:lnTo>
                    <a:pt x="334" y="1293"/>
                  </a:lnTo>
                  <a:lnTo>
                    <a:pt x="358" y="1349"/>
                  </a:lnTo>
                  <a:lnTo>
                    <a:pt x="384" y="1402"/>
                  </a:lnTo>
                  <a:lnTo>
                    <a:pt x="398" y="1430"/>
                  </a:lnTo>
                  <a:lnTo>
                    <a:pt x="412" y="1457"/>
                  </a:lnTo>
                  <a:lnTo>
                    <a:pt x="427" y="1484"/>
                  </a:lnTo>
                  <a:lnTo>
                    <a:pt x="443" y="1510"/>
                  </a:lnTo>
                  <a:lnTo>
                    <a:pt x="443" y="1510"/>
                  </a:lnTo>
                  <a:lnTo>
                    <a:pt x="454" y="1536"/>
                  </a:lnTo>
                  <a:lnTo>
                    <a:pt x="464" y="1561"/>
                  </a:lnTo>
                  <a:lnTo>
                    <a:pt x="478" y="1584"/>
                  </a:lnTo>
                  <a:lnTo>
                    <a:pt x="492" y="1609"/>
                  </a:lnTo>
                  <a:lnTo>
                    <a:pt x="492" y="1609"/>
                  </a:lnTo>
                  <a:lnTo>
                    <a:pt x="499" y="1607"/>
                  </a:lnTo>
                  <a:lnTo>
                    <a:pt x="506" y="1607"/>
                  </a:lnTo>
                  <a:lnTo>
                    <a:pt x="519" y="1608"/>
                  </a:lnTo>
                  <a:lnTo>
                    <a:pt x="524" y="1609"/>
                  </a:lnTo>
                  <a:lnTo>
                    <a:pt x="531" y="1610"/>
                  </a:lnTo>
                  <a:lnTo>
                    <a:pt x="536" y="1609"/>
                  </a:lnTo>
                  <a:lnTo>
                    <a:pt x="541" y="1606"/>
                  </a:lnTo>
                  <a:lnTo>
                    <a:pt x="541" y="1606"/>
                  </a:lnTo>
                  <a:lnTo>
                    <a:pt x="517" y="1562"/>
                  </a:lnTo>
                  <a:lnTo>
                    <a:pt x="492" y="1518"/>
                  </a:lnTo>
                  <a:lnTo>
                    <a:pt x="444" y="1427"/>
                  </a:lnTo>
                  <a:lnTo>
                    <a:pt x="398" y="1335"/>
                  </a:lnTo>
                  <a:lnTo>
                    <a:pt x="352" y="1243"/>
                  </a:lnTo>
                  <a:lnTo>
                    <a:pt x="262" y="1056"/>
                  </a:lnTo>
                  <a:lnTo>
                    <a:pt x="215" y="964"/>
                  </a:lnTo>
                  <a:lnTo>
                    <a:pt x="168" y="873"/>
                  </a:lnTo>
                  <a:lnTo>
                    <a:pt x="168" y="873"/>
                  </a:lnTo>
                  <a:close/>
                  <a:moveTo>
                    <a:pt x="714" y="917"/>
                  </a:moveTo>
                  <a:lnTo>
                    <a:pt x="714" y="917"/>
                  </a:lnTo>
                  <a:lnTo>
                    <a:pt x="700" y="924"/>
                  </a:lnTo>
                  <a:lnTo>
                    <a:pt x="687" y="930"/>
                  </a:lnTo>
                  <a:lnTo>
                    <a:pt x="682" y="934"/>
                  </a:lnTo>
                  <a:lnTo>
                    <a:pt x="677" y="939"/>
                  </a:lnTo>
                  <a:lnTo>
                    <a:pt x="673" y="944"/>
                  </a:lnTo>
                  <a:lnTo>
                    <a:pt x="670" y="948"/>
                  </a:lnTo>
                  <a:lnTo>
                    <a:pt x="667" y="955"/>
                  </a:lnTo>
                  <a:lnTo>
                    <a:pt x="665" y="960"/>
                  </a:lnTo>
                  <a:lnTo>
                    <a:pt x="663" y="966"/>
                  </a:lnTo>
                  <a:lnTo>
                    <a:pt x="662" y="973"/>
                  </a:lnTo>
                  <a:lnTo>
                    <a:pt x="662" y="980"/>
                  </a:lnTo>
                  <a:lnTo>
                    <a:pt x="663" y="988"/>
                  </a:lnTo>
                  <a:lnTo>
                    <a:pt x="665" y="995"/>
                  </a:lnTo>
                  <a:lnTo>
                    <a:pt x="667" y="1004"/>
                  </a:lnTo>
                  <a:lnTo>
                    <a:pt x="667" y="1004"/>
                  </a:lnTo>
                  <a:lnTo>
                    <a:pt x="673" y="1017"/>
                  </a:lnTo>
                  <a:lnTo>
                    <a:pt x="680" y="1031"/>
                  </a:lnTo>
                  <a:lnTo>
                    <a:pt x="687" y="1045"/>
                  </a:lnTo>
                  <a:lnTo>
                    <a:pt x="695" y="1060"/>
                  </a:lnTo>
                  <a:lnTo>
                    <a:pt x="695" y="1060"/>
                  </a:lnTo>
                  <a:lnTo>
                    <a:pt x="705" y="1092"/>
                  </a:lnTo>
                  <a:lnTo>
                    <a:pt x="715" y="1123"/>
                  </a:lnTo>
                  <a:lnTo>
                    <a:pt x="726" y="1153"/>
                  </a:lnTo>
                  <a:lnTo>
                    <a:pt x="738" y="1183"/>
                  </a:lnTo>
                  <a:lnTo>
                    <a:pt x="738" y="1183"/>
                  </a:lnTo>
                  <a:lnTo>
                    <a:pt x="765" y="1240"/>
                  </a:lnTo>
                  <a:lnTo>
                    <a:pt x="794" y="1297"/>
                  </a:lnTo>
                  <a:lnTo>
                    <a:pt x="823" y="1354"/>
                  </a:lnTo>
                  <a:lnTo>
                    <a:pt x="854" y="1407"/>
                  </a:lnTo>
                  <a:lnTo>
                    <a:pt x="854" y="1407"/>
                  </a:lnTo>
                  <a:lnTo>
                    <a:pt x="858" y="1411"/>
                  </a:lnTo>
                  <a:lnTo>
                    <a:pt x="864" y="1414"/>
                  </a:lnTo>
                  <a:lnTo>
                    <a:pt x="875" y="1418"/>
                  </a:lnTo>
                  <a:lnTo>
                    <a:pt x="890" y="1423"/>
                  </a:lnTo>
                  <a:lnTo>
                    <a:pt x="905" y="1425"/>
                  </a:lnTo>
                  <a:lnTo>
                    <a:pt x="922" y="1427"/>
                  </a:lnTo>
                  <a:lnTo>
                    <a:pt x="938" y="1427"/>
                  </a:lnTo>
                  <a:lnTo>
                    <a:pt x="954" y="1426"/>
                  </a:lnTo>
                  <a:lnTo>
                    <a:pt x="970" y="1424"/>
                  </a:lnTo>
                  <a:lnTo>
                    <a:pt x="970" y="1424"/>
                  </a:lnTo>
                  <a:lnTo>
                    <a:pt x="970" y="1420"/>
                  </a:lnTo>
                  <a:lnTo>
                    <a:pt x="968" y="1418"/>
                  </a:lnTo>
                  <a:lnTo>
                    <a:pt x="966" y="1416"/>
                  </a:lnTo>
                  <a:lnTo>
                    <a:pt x="968" y="1412"/>
                  </a:lnTo>
                  <a:lnTo>
                    <a:pt x="968" y="1412"/>
                  </a:lnTo>
                  <a:lnTo>
                    <a:pt x="961" y="1414"/>
                  </a:lnTo>
                  <a:lnTo>
                    <a:pt x="954" y="1417"/>
                  </a:lnTo>
                  <a:lnTo>
                    <a:pt x="950" y="1418"/>
                  </a:lnTo>
                  <a:lnTo>
                    <a:pt x="947" y="1419"/>
                  </a:lnTo>
                  <a:lnTo>
                    <a:pt x="944" y="1418"/>
                  </a:lnTo>
                  <a:lnTo>
                    <a:pt x="940" y="1416"/>
                  </a:lnTo>
                  <a:lnTo>
                    <a:pt x="940" y="1416"/>
                  </a:lnTo>
                  <a:lnTo>
                    <a:pt x="942" y="1412"/>
                  </a:lnTo>
                  <a:lnTo>
                    <a:pt x="944" y="1408"/>
                  </a:lnTo>
                  <a:lnTo>
                    <a:pt x="950" y="1400"/>
                  </a:lnTo>
                  <a:lnTo>
                    <a:pt x="956" y="1393"/>
                  </a:lnTo>
                  <a:lnTo>
                    <a:pt x="958" y="1387"/>
                  </a:lnTo>
                  <a:lnTo>
                    <a:pt x="960" y="1382"/>
                  </a:lnTo>
                  <a:lnTo>
                    <a:pt x="960" y="1382"/>
                  </a:lnTo>
                  <a:lnTo>
                    <a:pt x="957" y="1381"/>
                  </a:lnTo>
                  <a:lnTo>
                    <a:pt x="955" y="1380"/>
                  </a:lnTo>
                  <a:lnTo>
                    <a:pt x="949" y="1381"/>
                  </a:lnTo>
                  <a:lnTo>
                    <a:pt x="944" y="1383"/>
                  </a:lnTo>
                  <a:lnTo>
                    <a:pt x="940" y="1386"/>
                  </a:lnTo>
                  <a:lnTo>
                    <a:pt x="935" y="1388"/>
                  </a:lnTo>
                  <a:lnTo>
                    <a:pt x="931" y="1390"/>
                  </a:lnTo>
                  <a:lnTo>
                    <a:pt x="929" y="1390"/>
                  </a:lnTo>
                  <a:lnTo>
                    <a:pt x="927" y="1390"/>
                  </a:lnTo>
                  <a:lnTo>
                    <a:pt x="925" y="1389"/>
                  </a:lnTo>
                  <a:lnTo>
                    <a:pt x="923" y="1387"/>
                  </a:lnTo>
                  <a:lnTo>
                    <a:pt x="923" y="1387"/>
                  </a:lnTo>
                  <a:lnTo>
                    <a:pt x="924" y="1384"/>
                  </a:lnTo>
                  <a:lnTo>
                    <a:pt x="925" y="1381"/>
                  </a:lnTo>
                  <a:lnTo>
                    <a:pt x="928" y="1374"/>
                  </a:lnTo>
                  <a:lnTo>
                    <a:pt x="932" y="1370"/>
                  </a:lnTo>
                  <a:lnTo>
                    <a:pt x="938" y="1366"/>
                  </a:lnTo>
                  <a:lnTo>
                    <a:pt x="942" y="1362"/>
                  </a:lnTo>
                  <a:lnTo>
                    <a:pt x="945" y="1356"/>
                  </a:lnTo>
                  <a:lnTo>
                    <a:pt x="946" y="1354"/>
                  </a:lnTo>
                  <a:lnTo>
                    <a:pt x="945" y="1351"/>
                  </a:lnTo>
                  <a:lnTo>
                    <a:pt x="944" y="1349"/>
                  </a:lnTo>
                  <a:lnTo>
                    <a:pt x="943" y="1346"/>
                  </a:lnTo>
                  <a:lnTo>
                    <a:pt x="943" y="1346"/>
                  </a:lnTo>
                  <a:lnTo>
                    <a:pt x="935" y="1352"/>
                  </a:lnTo>
                  <a:lnTo>
                    <a:pt x="928" y="1358"/>
                  </a:lnTo>
                  <a:lnTo>
                    <a:pt x="924" y="1360"/>
                  </a:lnTo>
                  <a:lnTo>
                    <a:pt x="919" y="1363"/>
                  </a:lnTo>
                  <a:lnTo>
                    <a:pt x="915" y="1363"/>
                  </a:lnTo>
                  <a:lnTo>
                    <a:pt x="911" y="1363"/>
                  </a:lnTo>
                  <a:lnTo>
                    <a:pt x="911" y="1363"/>
                  </a:lnTo>
                  <a:lnTo>
                    <a:pt x="911" y="1355"/>
                  </a:lnTo>
                  <a:lnTo>
                    <a:pt x="913" y="1349"/>
                  </a:lnTo>
                  <a:lnTo>
                    <a:pt x="916" y="1343"/>
                  </a:lnTo>
                  <a:lnTo>
                    <a:pt x="920" y="1339"/>
                  </a:lnTo>
                  <a:lnTo>
                    <a:pt x="929" y="1331"/>
                  </a:lnTo>
                  <a:lnTo>
                    <a:pt x="932" y="1326"/>
                  </a:lnTo>
                  <a:lnTo>
                    <a:pt x="935" y="1321"/>
                  </a:lnTo>
                  <a:lnTo>
                    <a:pt x="935" y="1321"/>
                  </a:lnTo>
                  <a:lnTo>
                    <a:pt x="931" y="1313"/>
                  </a:lnTo>
                  <a:lnTo>
                    <a:pt x="928" y="1306"/>
                  </a:lnTo>
                  <a:lnTo>
                    <a:pt x="925" y="1298"/>
                  </a:lnTo>
                  <a:lnTo>
                    <a:pt x="920" y="1291"/>
                  </a:lnTo>
                  <a:lnTo>
                    <a:pt x="920" y="1291"/>
                  </a:lnTo>
                  <a:lnTo>
                    <a:pt x="913" y="1294"/>
                  </a:lnTo>
                  <a:lnTo>
                    <a:pt x="904" y="1298"/>
                  </a:lnTo>
                  <a:lnTo>
                    <a:pt x="888" y="1308"/>
                  </a:lnTo>
                  <a:lnTo>
                    <a:pt x="880" y="1312"/>
                  </a:lnTo>
                  <a:lnTo>
                    <a:pt x="871" y="1314"/>
                  </a:lnTo>
                  <a:lnTo>
                    <a:pt x="864" y="1316"/>
                  </a:lnTo>
                  <a:lnTo>
                    <a:pt x="860" y="1314"/>
                  </a:lnTo>
                  <a:lnTo>
                    <a:pt x="856" y="1313"/>
                  </a:lnTo>
                  <a:lnTo>
                    <a:pt x="856" y="1313"/>
                  </a:lnTo>
                  <a:lnTo>
                    <a:pt x="862" y="1307"/>
                  </a:lnTo>
                  <a:lnTo>
                    <a:pt x="868" y="1302"/>
                  </a:lnTo>
                  <a:lnTo>
                    <a:pt x="881" y="1291"/>
                  </a:lnTo>
                  <a:lnTo>
                    <a:pt x="895" y="1281"/>
                  </a:lnTo>
                  <a:lnTo>
                    <a:pt x="911" y="1274"/>
                  </a:lnTo>
                  <a:lnTo>
                    <a:pt x="911" y="1274"/>
                  </a:lnTo>
                  <a:lnTo>
                    <a:pt x="910" y="1269"/>
                  </a:lnTo>
                  <a:lnTo>
                    <a:pt x="908" y="1266"/>
                  </a:lnTo>
                  <a:lnTo>
                    <a:pt x="904" y="1263"/>
                  </a:lnTo>
                  <a:lnTo>
                    <a:pt x="903" y="1259"/>
                  </a:lnTo>
                  <a:lnTo>
                    <a:pt x="903" y="1259"/>
                  </a:lnTo>
                  <a:lnTo>
                    <a:pt x="899" y="1260"/>
                  </a:lnTo>
                  <a:lnTo>
                    <a:pt x="896" y="1261"/>
                  </a:lnTo>
                  <a:lnTo>
                    <a:pt x="888" y="1264"/>
                  </a:lnTo>
                  <a:lnTo>
                    <a:pt x="885" y="1266"/>
                  </a:lnTo>
                  <a:lnTo>
                    <a:pt x="881" y="1266"/>
                  </a:lnTo>
                  <a:lnTo>
                    <a:pt x="878" y="1266"/>
                  </a:lnTo>
                  <a:lnTo>
                    <a:pt x="873" y="1264"/>
                  </a:lnTo>
                  <a:lnTo>
                    <a:pt x="873" y="1264"/>
                  </a:lnTo>
                  <a:lnTo>
                    <a:pt x="873" y="1260"/>
                  </a:lnTo>
                  <a:lnTo>
                    <a:pt x="874" y="1257"/>
                  </a:lnTo>
                  <a:lnTo>
                    <a:pt x="877" y="1252"/>
                  </a:lnTo>
                  <a:lnTo>
                    <a:pt x="879" y="1249"/>
                  </a:lnTo>
                  <a:lnTo>
                    <a:pt x="886" y="1243"/>
                  </a:lnTo>
                  <a:lnTo>
                    <a:pt x="894" y="1237"/>
                  </a:lnTo>
                  <a:lnTo>
                    <a:pt x="894" y="1237"/>
                  </a:lnTo>
                  <a:lnTo>
                    <a:pt x="892" y="1236"/>
                  </a:lnTo>
                  <a:lnTo>
                    <a:pt x="890" y="1234"/>
                  </a:lnTo>
                  <a:lnTo>
                    <a:pt x="889" y="1232"/>
                  </a:lnTo>
                  <a:lnTo>
                    <a:pt x="888" y="1230"/>
                  </a:lnTo>
                  <a:lnTo>
                    <a:pt x="888" y="1230"/>
                  </a:lnTo>
                  <a:lnTo>
                    <a:pt x="887" y="1230"/>
                  </a:lnTo>
                  <a:lnTo>
                    <a:pt x="884" y="1231"/>
                  </a:lnTo>
                  <a:lnTo>
                    <a:pt x="874" y="1234"/>
                  </a:lnTo>
                  <a:lnTo>
                    <a:pt x="869" y="1235"/>
                  </a:lnTo>
                  <a:lnTo>
                    <a:pt x="864" y="1235"/>
                  </a:lnTo>
                  <a:lnTo>
                    <a:pt x="863" y="1234"/>
                  </a:lnTo>
                  <a:lnTo>
                    <a:pt x="860" y="1232"/>
                  </a:lnTo>
                  <a:lnTo>
                    <a:pt x="859" y="1230"/>
                  </a:lnTo>
                  <a:lnTo>
                    <a:pt x="859" y="1228"/>
                  </a:lnTo>
                  <a:lnTo>
                    <a:pt x="859" y="1228"/>
                  </a:lnTo>
                  <a:lnTo>
                    <a:pt x="859" y="1223"/>
                  </a:lnTo>
                  <a:lnTo>
                    <a:pt x="862" y="1220"/>
                  </a:lnTo>
                  <a:lnTo>
                    <a:pt x="865" y="1218"/>
                  </a:lnTo>
                  <a:lnTo>
                    <a:pt x="868" y="1217"/>
                  </a:lnTo>
                  <a:lnTo>
                    <a:pt x="871" y="1215"/>
                  </a:lnTo>
                  <a:lnTo>
                    <a:pt x="873" y="1213"/>
                  </a:lnTo>
                  <a:lnTo>
                    <a:pt x="875" y="1210"/>
                  </a:lnTo>
                  <a:lnTo>
                    <a:pt x="877" y="1205"/>
                  </a:lnTo>
                  <a:lnTo>
                    <a:pt x="877" y="1205"/>
                  </a:lnTo>
                  <a:lnTo>
                    <a:pt x="872" y="1206"/>
                  </a:lnTo>
                  <a:lnTo>
                    <a:pt x="868" y="1208"/>
                  </a:lnTo>
                  <a:lnTo>
                    <a:pt x="859" y="1213"/>
                  </a:lnTo>
                  <a:lnTo>
                    <a:pt x="855" y="1214"/>
                  </a:lnTo>
                  <a:lnTo>
                    <a:pt x="851" y="1215"/>
                  </a:lnTo>
                  <a:lnTo>
                    <a:pt x="847" y="1215"/>
                  </a:lnTo>
                  <a:lnTo>
                    <a:pt x="841" y="1213"/>
                  </a:lnTo>
                  <a:lnTo>
                    <a:pt x="841" y="1213"/>
                  </a:lnTo>
                  <a:lnTo>
                    <a:pt x="842" y="1206"/>
                  </a:lnTo>
                  <a:lnTo>
                    <a:pt x="845" y="1202"/>
                  </a:lnTo>
                  <a:lnTo>
                    <a:pt x="849" y="1197"/>
                  </a:lnTo>
                  <a:lnTo>
                    <a:pt x="852" y="1193"/>
                  </a:lnTo>
                  <a:lnTo>
                    <a:pt x="859" y="1186"/>
                  </a:lnTo>
                  <a:lnTo>
                    <a:pt x="860" y="1182"/>
                  </a:lnTo>
                  <a:lnTo>
                    <a:pt x="862" y="1178"/>
                  </a:lnTo>
                  <a:lnTo>
                    <a:pt x="862" y="1178"/>
                  </a:lnTo>
                  <a:lnTo>
                    <a:pt x="860" y="1177"/>
                  </a:lnTo>
                  <a:lnTo>
                    <a:pt x="858" y="1178"/>
                  </a:lnTo>
                  <a:lnTo>
                    <a:pt x="854" y="1181"/>
                  </a:lnTo>
                  <a:lnTo>
                    <a:pt x="844" y="1187"/>
                  </a:lnTo>
                  <a:lnTo>
                    <a:pt x="839" y="1190"/>
                  </a:lnTo>
                  <a:lnTo>
                    <a:pt x="834" y="1192"/>
                  </a:lnTo>
                  <a:lnTo>
                    <a:pt x="832" y="1192"/>
                  </a:lnTo>
                  <a:lnTo>
                    <a:pt x="829" y="1191"/>
                  </a:lnTo>
                  <a:lnTo>
                    <a:pt x="826" y="1190"/>
                  </a:lnTo>
                  <a:lnTo>
                    <a:pt x="824" y="1188"/>
                  </a:lnTo>
                  <a:lnTo>
                    <a:pt x="824" y="1188"/>
                  </a:lnTo>
                  <a:lnTo>
                    <a:pt x="830" y="1180"/>
                  </a:lnTo>
                  <a:lnTo>
                    <a:pt x="836" y="1171"/>
                  </a:lnTo>
                  <a:lnTo>
                    <a:pt x="849" y="1156"/>
                  </a:lnTo>
                  <a:lnTo>
                    <a:pt x="849" y="1156"/>
                  </a:lnTo>
                  <a:lnTo>
                    <a:pt x="844" y="1148"/>
                  </a:lnTo>
                  <a:lnTo>
                    <a:pt x="841" y="1139"/>
                  </a:lnTo>
                  <a:lnTo>
                    <a:pt x="841" y="1139"/>
                  </a:lnTo>
                  <a:lnTo>
                    <a:pt x="834" y="1140"/>
                  </a:lnTo>
                  <a:lnTo>
                    <a:pt x="826" y="1142"/>
                  </a:lnTo>
                  <a:lnTo>
                    <a:pt x="820" y="1145"/>
                  </a:lnTo>
                  <a:lnTo>
                    <a:pt x="814" y="1150"/>
                  </a:lnTo>
                  <a:lnTo>
                    <a:pt x="804" y="1158"/>
                  </a:lnTo>
                  <a:lnTo>
                    <a:pt x="793" y="1166"/>
                  </a:lnTo>
                  <a:lnTo>
                    <a:pt x="793" y="1166"/>
                  </a:lnTo>
                  <a:lnTo>
                    <a:pt x="792" y="1163"/>
                  </a:lnTo>
                  <a:lnTo>
                    <a:pt x="790" y="1162"/>
                  </a:lnTo>
                  <a:lnTo>
                    <a:pt x="789" y="1160"/>
                  </a:lnTo>
                  <a:lnTo>
                    <a:pt x="788" y="1158"/>
                  </a:lnTo>
                  <a:lnTo>
                    <a:pt x="788" y="1158"/>
                  </a:lnTo>
                  <a:lnTo>
                    <a:pt x="791" y="1151"/>
                  </a:lnTo>
                  <a:lnTo>
                    <a:pt x="795" y="1144"/>
                  </a:lnTo>
                  <a:lnTo>
                    <a:pt x="801" y="1139"/>
                  </a:lnTo>
                  <a:lnTo>
                    <a:pt x="807" y="1133"/>
                  </a:lnTo>
                  <a:lnTo>
                    <a:pt x="820" y="1126"/>
                  </a:lnTo>
                  <a:lnTo>
                    <a:pt x="825" y="1122"/>
                  </a:lnTo>
                  <a:lnTo>
                    <a:pt x="829" y="1116"/>
                  </a:lnTo>
                  <a:lnTo>
                    <a:pt x="829" y="1116"/>
                  </a:lnTo>
                  <a:lnTo>
                    <a:pt x="827" y="1115"/>
                  </a:lnTo>
                  <a:lnTo>
                    <a:pt x="827" y="1112"/>
                  </a:lnTo>
                  <a:lnTo>
                    <a:pt x="827" y="1112"/>
                  </a:lnTo>
                  <a:lnTo>
                    <a:pt x="824" y="1111"/>
                  </a:lnTo>
                  <a:lnTo>
                    <a:pt x="822" y="1110"/>
                  </a:lnTo>
                  <a:lnTo>
                    <a:pt x="816" y="1112"/>
                  </a:lnTo>
                  <a:lnTo>
                    <a:pt x="809" y="1115"/>
                  </a:lnTo>
                  <a:lnTo>
                    <a:pt x="803" y="1116"/>
                  </a:lnTo>
                  <a:lnTo>
                    <a:pt x="803" y="1116"/>
                  </a:lnTo>
                  <a:lnTo>
                    <a:pt x="801" y="1114"/>
                  </a:lnTo>
                  <a:lnTo>
                    <a:pt x="798" y="1112"/>
                  </a:lnTo>
                  <a:lnTo>
                    <a:pt x="797" y="1109"/>
                  </a:lnTo>
                  <a:lnTo>
                    <a:pt x="797" y="1105"/>
                  </a:lnTo>
                  <a:lnTo>
                    <a:pt x="797" y="1105"/>
                  </a:lnTo>
                  <a:lnTo>
                    <a:pt x="799" y="1102"/>
                  </a:lnTo>
                  <a:lnTo>
                    <a:pt x="802" y="1100"/>
                  </a:lnTo>
                  <a:lnTo>
                    <a:pt x="807" y="1097"/>
                  </a:lnTo>
                  <a:lnTo>
                    <a:pt x="811" y="1094"/>
                  </a:lnTo>
                  <a:lnTo>
                    <a:pt x="813" y="1092"/>
                  </a:lnTo>
                  <a:lnTo>
                    <a:pt x="814" y="1090"/>
                  </a:lnTo>
                  <a:lnTo>
                    <a:pt x="814" y="1090"/>
                  </a:lnTo>
                  <a:lnTo>
                    <a:pt x="813" y="1087"/>
                  </a:lnTo>
                  <a:lnTo>
                    <a:pt x="811" y="1086"/>
                  </a:lnTo>
                  <a:lnTo>
                    <a:pt x="807" y="1086"/>
                  </a:lnTo>
                  <a:lnTo>
                    <a:pt x="803" y="1089"/>
                  </a:lnTo>
                  <a:lnTo>
                    <a:pt x="797" y="1091"/>
                  </a:lnTo>
                  <a:lnTo>
                    <a:pt x="792" y="1094"/>
                  </a:lnTo>
                  <a:lnTo>
                    <a:pt x="787" y="1095"/>
                  </a:lnTo>
                  <a:lnTo>
                    <a:pt x="781" y="1095"/>
                  </a:lnTo>
                  <a:lnTo>
                    <a:pt x="778" y="1094"/>
                  </a:lnTo>
                  <a:lnTo>
                    <a:pt x="775" y="1092"/>
                  </a:lnTo>
                  <a:lnTo>
                    <a:pt x="775" y="1092"/>
                  </a:lnTo>
                  <a:lnTo>
                    <a:pt x="780" y="1084"/>
                  </a:lnTo>
                  <a:lnTo>
                    <a:pt x="786" y="1078"/>
                  </a:lnTo>
                  <a:lnTo>
                    <a:pt x="789" y="1075"/>
                  </a:lnTo>
                  <a:lnTo>
                    <a:pt x="793" y="1072"/>
                  </a:lnTo>
                  <a:lnTo>
                    <a:pt x="797" y="1070"/>
                  </a:lnTo>
                  <a:lnTo>
                    <a:pt x="803" y="1070"/>
                  </a:lnTo>
                  <a:lnTo>
                    <a:pt x="803" y="1070"/>
                  </a:lnTo>
                  <a:lnTo>
                    <a:pt x="802" y="1066"/>
                  </a:lnTo>
                  <a:lnTo>
                    <a:pt x="799" y="1062"/>
                  </a:lnTo>
                  <a:lnTo>
                    <a:pt x="796" y="1059"/>
                  </a:lnTo>
                  <a:lnTo>
                    <a:pt x="793" y="1057"/>
                  </a:lnTo>
                  <a:lnTo>
                    <a:pt x="793" y="1057"/>
                  </a:lnTo>
                  <a:lnTo>
                    <a:pt x="788" y="1063"/>
                  </a:lnTo>
                  <a:lnTo>
                    <a:pt x="783" y="1066"/>
                  </a:lnTo>
                  <a:lnTo>
                    <a:pt x="777" y="1069"/>
                  </a:lnTo>
                  <a:lnTo>
                    <a:pt x="768" y="1070"/>
                  </a:lnTo>
                  <a:lnTo>
                    <a:pt x="768" y="1070"/>
                  </a:lnTo>
                  <a:lnTo>
                    <a:pt x="769" y="1061"/>
                  </a:lnTo>
                  <a:lnTo>
                    <a:pt x="771" y="1056"/>
                  </a:lnTo>
                  <a:lnTo>
                    <a:pt x="773" y="1052"/>
                  </a:lnTo>
                  <a:lnTo>
                    <a:pt x="775" y="1049"/>
                  </a:lnTo>
                  <a:lnTo>
                    <a:pt x="778" y="1047"/>
                  </a:lnTo>
                  <a:lnTo>
                    <a:pt x="782" y="1046"/>
                  </a:lnTo>
                  <a:lnTo>
                    <a:pt x="788" y="1046"/>
                  </a:lnTo>
                  <a:lnTo>
                    <a:pt x="788" y="1046"/>
                  </a:lnTo>
                  <a:lnTo>
                    <a:pt x="786" y="1039"/>
                  </a:lnTo>
                  <a:lnTo>
                    <a:pt x="783" y="1034"/>
                  </a:lnTo>
                  <a:lnTo>
                    <a:pt x="781" y="1030"/>
                  </a:lnTo>
                  <a:lnTo>
                    <a:pt x="778" y="1025"/>
                  </a:lnTo>
                  <a:lnTo>
                    <a:pt x="778" y="1025"/>
                  </a:lnTo>
                  <a:lnTo>
                    <a:pt x="772" y="1031"/>
                  </a:lnTo>
                  <a:lnTo>
                    <a:pt x="764" y="1036"/>
                  </a:lnTo>
                  <a:lnTo>
                    <a:pt x="750" y="1049"/>
                  </a:lnTo>
                  <a:lnTo>
                    <a:pt x="744" y="1053"/>
                  </a:lnTo>
                  <a:lnTo>
                    <a:pt x="736" y="1056"/>
                  </a:lnTo>
                  <a:lnTo>
                    <a:pt x="733" y="1057"/>
                  </a:lnTo>
                  <a:lnTo>
                    <a:pt x="730" y="1057"/>
                  </a:lnTo>
                  <a:lnTo>
                    <a:pt x="727" y="1056"/>
                  </a:lnTo>
                  <a:lnTo>
                    <a:pt x="723" y="1055"/>
                  </a:lnTo>
                  <a:lnTo>
                    <a:pt x="723" y="1055"/>
                  </a:lnTo>
                  <a:lnTo>
                    <a:pt x="734" y="1042"/>
                  </a:lnTo>
                  <a:lnTo>
                    <a:pt x="745" y="1031"/>
                  </a:lnTo>
                  <a:lnTo>
                    <a:pt x="751" y="1025"/>
                  </a:lnTo>
                  <a:lnTo>
                    <a:pt x="758" y="1021"/>
                  </a:lnTo>
                  <a:lnTo>
                    <a:pt x="765" y="1017"/>
                  </a:lnTo>
                  <a:lnTo>
                    <a:pt x="773" y="1014"/>
                  </a:lnTo>
                  <a:lnTo>
                    <a:pt x="773" y="1014"/>
                  </a:lnTo>
                  <a:lnTo>
                    <a:pt x="761" y="986"/>
                  </a:lnTo>
                  <a:lnTo>
                    <a:pt x="754" y="972"/>
                  </a:lnTo>
                  <a:lnTo>
                    <a:pt x="748" y="958"/>
                  </a:lnTo>
                  <a:lnTo>
                    <a:pt x="741" y="945"/>
                  </a:lnTo>
                  <a:lnTo>
                    <a:pt x="732" y="934"/>
                  </a:lnTo>
                  <a:lnTo>
                    <a:pt x="723" y="925"/>
                  </a:lnTo>
                  <a:lnTo>
                    <a:pt x="719" y="920"/>
                  </a:lnTo>
                  <a:lnTo>
                    <a:pt x="714" y="917"/>
                  </a:lnTo>
                  <a:lnTo>
                    <a:pt x="714" y="917"/>
                  </a:lnTo>
                  <a:close/>
                  <a:moveTo>
                    <a:pt x="999" y="1084"/>
                  </a:moveTo>
                  <a:lnTo>
                    <a:pt x="999" y="1084"/>
                  </a:lnTo>
                  <a:lnTo>
                    <a:pt x="1008" y="1080"/>
                  </a:lnTo>
                  <a:lnTo>
                    <a:pt x="1016" y="1075"/>
                  </a:lnTo>
                  <a:lnTo>
                    <a:pt x="1023" y="1068"/>
                  </a:lnTo>
                  <a:lnTo>
                    <a:pt x="1029" y="1060"/>
                  </a:lnTo>
                  <a:lnTo>
                    <a:pt x="1029" y="1060"/>
                  </a:lnTo>
                  <a:lnTo>
                    <a:pt x="1021" y="1048"/>
                  </a:lnTo>
                  <a:lnTo>
                    <a:pt x="1017" y="1042"/>
                  </a:lnTo>
                  <a:lnTo>
                    <a:pt x="1011" y="1038"/>
                  </a:lnTo>
                  <a:lnTo>
                    <a:pt x="1011" y="1038"/>
                  </a:lnTo>
                  <a:lnTo>
                    <a:pt x="1011" y="1046"/>
                  </a:lnTo>
                  <a:lnTo>
                    <a:pt x="1010" y="1052"/>
                  </a:lnTo>
                  <a:lnTo>
                    <a:pt x="1009" y="1057"/>
                  </a:lnTo>
                  <a:lnTo>
                    <a:pt x="1007" y="1063"/>
                  </a:lnTo>
                  <a:lnTo>
                    <a:pt x="1002" y="1072"/>
                  </a:lnTo>
                  <a:lnTo>
                    <a:pt x="1001" y="1078"/>
                  </a:lnTo>
                  <a:lnTo>
                    <a:pt x="999" y="1084"/>
                  </a:lnTo>
                  <a:lnTo>
                    <a:pt x="999" y="1084"/>
                  </a:lnTo>
                  <a:close/>
                  <a:moveTo>
                    <a:pt x="1247" y="1060"/>
                  </a:moveTo>
                  <a:lnTo>
                    <a:pt x="1247" y="1060"/>
                  </a:lnTo>
                  <a:lnTo>
                    <a:pt x="1235" y="1057"/>
                  </a:lnTo>
                  <a:lnTo>
                    <a:pt x="1230" y="1055"/>
                  </a:lnTo>
                  <a:lnTo>
                    <a:pt x="1226" y="1052"/>
                  </a:lnTo>
                  <a:lnTo>
                    <a:pt x="1226" y="1052"/>
                  </a:lnTo>
                  <a:lnTo>
                    <a:pt x="1225" y="1055"/>
                  </a:lnTo>
                  <a:lnTo>
                    <a:pt x="1223" y="1056"/>
                  </a:lnTo>
                  <a:lnTo>
                    <a:pt x="1220" y="1060"/>
                  </a:lnTo>
                  <a:lnTo>
                    <a:pt x="1217" y="1063"/>
                  </a:lnTo>
                  <a:lnTo>
                    <a:pt x="1216" y="1065"/>
                  </a:lnTo>
                  <a:lnTo>
                    <a:pt x="1216" y="1067"/>
                  </a:lnTo>
                  <a:lnTo>
                    <a:pt x="1216" y="1067"/>
                  </a:lnTo>
                  <a:lnTo>
                    <a:pt x="1225" y="1070"/>
                  </a:lnTo>
                  <a:lnTo>
                    <a:pt x="1233" y="1072"/>
                  </a:lnTo>
                  <a:lnTo>
                    <a:pt x="1250" y="1075"/>
                  </a:lnTo>
                  <a:lnTo>
                    <a:pt x="1250" y="1075"/>
                  </a:lnTo>
                  <a:lnTo>
                    <a:pt x="1250" y="1070"/>
                  </a:lnTo>
                  <a:lnTo>
                    <a:pt x="1250" y="1067"/>
                  </a:lnTo>
                  <a:lnTo>
                    <a:pt x="1249" y="1066"/>
                  </a:lnTo>
                  <a:lnTo>
                    <a:pt x="1248" y="1066"/>
                  </a:lnTo>
                  <a:lnTo>
                    <a:pt x="1247" y="1066"/>
                  </a:lnTo>
                  <a:lnTo>
                    <a:pt x="1246" y="1065"/>
                  </a:lnTo>
                  <a:lnTo>
                    <a:pt x="1247" y="1060"/>
                  </a:lnTo>
                  <a:lnTo>
                    <a:pt x="1247" y="1060"/>
                  </a:lnTo>
                  <a:close/>
                  <a:moveTo>
                    <a:pt x="992" y="1092"/>
                  </a:moveTo>
                  <a:lnTo>
                    <a:pt x="992" y="1092"/>
                  </a:lnTo>
                  <a:lnTo>
                    <a:pt x="989" y="1107"/>
                  </a:lnTo>
                  <a:lnTo>
                    <a:pt x="984" y="1126"/>
                  </a:lnTo>
                  <a:lnTo>
                    <a:pt x="978" y="1143"/>
                  </a:lnTo>
                  <a:lnTo>
                    <a:pt x="977" y="1148"/>
                  </a:lnTo>
                  <a:lnTo>
                    <a:pt x="977" y="1151"/>
                  </a:lnTo>
                  <a:lnTo>
                    <a:pt x="977" y="1151"/>
                  </a:lnTo>
                  <a:lnTo>
                    <a:pt x="980" y="1156"/>
                  </a:lnTo>
                  <a:lnTo>
                    <a:pt x="985" y="1159"/>
                  </a:lnTo>
                  <a:lnTo>
                    <a:pt x="988" y="1160"/>
                  </a:lnTo>
                  <a:lnTo>
                    <a:pt x="991" y="1160"/>
                  </a:lnTo>
                  <a:lnTo>
                    <a:pt x="994" y="1158"/>
                  </a:lnTo>
                  <a:lnTo>
                    <a:pt x="998" y="1156"/>
                  </a:lnTo>
                  <a:lnTo>
                    <a:pt x="1004" y="1147"/>
                  </a:lnTo>
                  <a:lnTo>
                    <a:pt x="1017" y="1128"/>
                  </a:lnTo>
                  <a:lnTo>
                    <a:pt x="1023" y="1121"/>
                  </a:lnTo>
                  <a:lnTo>
                    <a:pt x="1027" y="1119"/>
                  </a:lnTo>
                  <a:lnTo>
                    <a:pt x="1031" y="1116"/>
                  </a:lnTo>
                  <a:lnTo>
                    <a:pt x="1031" y="1116"/>
                  </a:lnTo>
                  <a:lnTo>
                    <a:pt x="1036" y="1119"/>
                  </a:lnTo>
                  <a:lnTo>
                    <a:pt x="1040" y="1122"/>
                  </a:lnTo>
                  <a:lnTo>
                    <a:pt x="1048" y="1129"/>
                  </a:lnTo>
                  <a:lnTo>
                    <a:pt x="1055" y="1137"/>
                  </a:lnTo>
                  <a:lnTo>
                    <a:pt x="1059" y="1141"/>
                  </a:lnTo>
                  <a:lnTo>
                    <a:pt x="1063" y="1143"/>
                  </a:lnTo>
                  <a:lnTo>
                    <a:pt x="1063" y="1143"/>
                  </a:lnTo>
                  <a:lnTo>
                    <a:pt x="1064" y="1140"/>
                  </a:lnTo>
                  <a:lnTo>
                    <a:pt x="1065" y="1138"/>
                  </a:lnTo>
                  <a:lnTo>
                    <a:pt x="1070" y="1135"/>
                  </a:lnTo>
                  <a:lnTo>
                    <a:pt x="1072" y="1132"/>
                  </a:lnTo>
                  <a:lnTo>
                    <a:pt x="1074" y="1130"/>
                  </a:lnTo>
                  <a:lnTo>
                    <a:pt x="1076" y="1128"/>
                  </a:lnTo>
                  <a:lnTo>
                    <a:pt x="1076" y="1124"/>
                  </a:lnTo>
                  <a:lnTo>
                    <a:pt x="1076" y="1124"/>
                  </a:lnTo>
                  <a:lnTo>
                    <a:pt x="1066" y="1112"/>
                  </a:lnTo>
                  <a:lnTo>
                    <a:pt x="1057" y="1099"/>
                  </a:lnTo>
                  <a:lnTo>
                    <a:pt x="1048" y="1087"/>
                  </a:lnTo>
                  <a:lnTo>
                    <a:pt x="1042" y="1082"/>
                  </a:lnTo>
                  <a:lnTo>
                    <a:pt x="1036" y="1077"/>
                  </a:lnTo>
                  <a:lnTo>
                    <a:pt x="1036" y="1077"/>
                  </a:lnTo>
                  <a:lnTo>
                    <a:pt x="1033" y="1082"/>
                  </a:lnTo>
                  <a:lnTo>
                    <a:pt x="1027" y="1087"/>
                  </a:lnTo>
                  <a:lnTo>
                    <a:pt x="1022" y="1092"/>
                  </a:lnTo>
                  <a:lnTo>
                    <a:pt x="1017" y="1095"/>
                  </a:lnTo>
                  <a:lnTo>
                    <a:pt x="1010" y="1097"/>
                  </a:lnTo>
                  <a:lnTo>
                    <a:pt x="1004" y="1097"/>
                  </a:lnTo>
                  <a:lnTo>
                    <a:pt x="998" y="1096"/>
                  </a:lnTo>
                  <a:lnTo>
                    <a:pt x="992" y="1092"/>
                  </a:lnTo>
                  <a:lnTo>
                    <a:pt x="992" y="1092"/>
                  </a:lnTo>
                  <a:close/>
                  <a:moveTo>
                    <a:pt x="1203" y="1084"/>
                  </a:moveTo>
                  <a:lnTo>
                    <a:pt x="1203" y="1084"/>
                  </a:lnTo>
                  <a:lnTo>
                    <a:pt x="1189" y="1119"/>
                  </a:lnTo>
                  <a:lnTo>
                    <a:pt x="1175" y="1151"/>
                  </a:lnTo>
                  <a:lnTo>
                    <a:pt x="1168" y="1168"/>
                  </a:lnTo>
                  <a:lnTo>
                    <a:pt x="1161" y="1185"/>
                  </a:lnTo>
                  <a:lnTo>
                    <a:pt x="1156" y="1203"/>
                  </a:lnTo>
                  <a:lnTo>
                    <a:pt x="1152" y="1222"/>
                  </a:lnTo>
                  <a:lnTo>
                    <a:pt x="1152" y="1222"/>
                  </a:lnTo>
                  <a:lnTo>
                    <a:pt x="1160" y="1227"/>
                  </a:lnTo>
                  <a:lnTo>
                    <a:pt x="1169" y="1230"/>
                  </a:lnTo>
                  <a:lnTo>
                    <a:pt x="1180" y="1232"/>
                  </a:lnTo>
                  <a:lnTo>
                    <a:pt x="1190" y="1233"/>
                  </a:lnTo>
                  <a:lnTo>
                    <a:pt x="1201" y="1233"/>
                  </a:lnTo>
                  <a:lnTo>
                    <a:pt x="1211" y="1231"/>
                  </a:lnTo>
                  <a:lnTo>
                    <a:pt x="1220" y="1228"/>
                  </a:lnTo>
                  <a:lnTo>
                    <a:pt x="1228" y="1222"/>
                  </a:lnTo>
                  <a:lnTo>
                    <a:pt x="1228" y="1222"/>
                  </a:lnTo>
                  <a:lnTo>
                    <a:pt x="1234" y="1195"/>
                  </a:lnTo>
                  <a:lnTo>
                    <a:pt x="1239" y="1167"/>
                  </a:lnTo>
                  <a:lnTo>
                    <a:pt x="1250" y="1105"/>
                  </a:lnTo>
                  <a:lnTo>
                    <a:pt x="1250" y="1105"/>
                  </a:lnTo>
                  <a:lnTo>
                    <a:pt x="1246" y="1100"/>
                  </a:lnTo>
                  <a:lnTo>
                    <a:pt x="1242" y="1096"/>
                  </a:lnTo>
                  <a:lnTo>
                    <a:pt x="1236" y="1093"/>
                  </a:lnTo>
                  <a:lnTo>
                    <a:pt x="1231" y="1090"/>
                  </a:lnTo>
                  <a:lnTo>
                    <a:pt x="1225" y="1087"/>
                  </a:lnTo>
                  <a:lnTo>
                    <a:pt x="1218" y="1086"/>
                  </a:lnTo>
                  <a:lnTo>
                    <a:pt x="1203" y="1084"/>
                  </a:lnTo>
                  <a:lnTo>
                    <a:pt x="1203" y="1084"/>
                  </a:lnTo>
                  <a:close/>
                  <a:moveTo>
                    <a:pt x="1235" y="1274"/>
                  </a:moveTo>
                  <a:lnTo>
                    <a:pt x="1235" y="1274"/>
                  </a:lnTo>
                  <a:lnTo>
                    <a:pt x="1237" y="1276"/>
                  </a:lnTo>
                  <a:lnTo>
                    <a:pt x="1239" y="1278"/>
                  </a:lnTo>
                  <a:lnTo>
                    <a:pt x="1242" y="1282"/>
                  </a:lnTo>
                  <a:lnTo>
                    <a:pt x="1244" y="1284"/>
                  </a:lnTo>
                  <a:lnTo>
                    <a:pt x="1246" y="1286"/>
                  </a:lnTo>
                  <a:lnTo>
                    <a:pt x="1249" y="1287"/>
                  </a:lnTo>
                  <a:lnTo>
                    <a:pt x="1252" y="1287"/>
                  </a:lnTo>
                  <a:lnTo>
                    <a:pt x="1252" y="1287"/>
                  </a:lnTo>
                  <a:lnTo>
                    <a:pt x="1256" y="1267"/>
                  </a:lnTo>
                  <a:lnTo>
                    <a:pt x="1259" y="1248"/>
                  </a:lnTo>
                  <a:lnTo>
                    <a:pt x="1264" y="1228"/>
                  </a:lnTo>
                  <a:lnTo>
                    <a:pt x="1269" y="1206"/>
                  </a:lnTo>
                  <a:lnTo>
                    <a:pt x="1283" y="1165"/>
                  </a:lnTo>
                  <a:lnTo>
                    <a:pt x="1299" y="1124"/>
                  </a:lnTo>
                  <a:lnTo>
                    <a:pt x="1299" y="1124"/>
                  </a:lnTo>
                  <a:lnTo>
                    <a:pt x="1294" y="1116"/>
                  </a:lnTo>
                  <a:lnTo>
                    <a:pt x="1288" y="1111"/>
                  </a:lnTo>
                  <a:lnTo>
                    <a:pt x="1279" y="1107"/>
                  </a:lnTo>
                  <a:lnTo>
                    <a:pt x="1269" y="1105"/>
                  </a:lnTo>
                  <a:lnTo>
                    <a:pt x="1269" y="1105"/>
                  </a:lnTo>
                  <a:lnTo>
                    <a:pt x="1267" y="1125"/>
                  </a:lnTo>
                  <a:lnTo>
                    <a:pt x="1264" y="1146"/>
                  </a:lnTo>
                  <a:lnTo>
                    <a:pt x="1256" y="1190"/>
                  </a:lnTo>
                  <a:lnTo>
                    <a:pt x="1245" y="1233"/>
                  </a:lnTo>
                  <a:lnTo>
                    <a:pt x="1235" y="1274"/>
                  </a:lnTo>
                  <a:lnTo>
                    <a:pt x="1235" y="1274"/>
                  </a:lnTo>
                  <a:close/>
                  <a:moveTo>
                    <a:pt x="977" y="1178"/>
                  </a:moveTo>
                  <a:lnTo>
                    <a:pt x="977" y="1178"/>
                  </a:lnTo>
                  <a:lnTo>
                    <a:pt x="984" y="1246"/>
                  </a:lnTo>
                  <a:lnTo>
                    <a:pt x="990" y="1311"/>
                  </a:lnTo>
                  <a:lnTo>
                    <a:pt x="993" y="1342"/>
                  </a:lnTo>
                  <a:lnTo>
                    <a:pt x="998" y="1372"/>
                  </a:lnTo>
                  <a:lnTo>
                    <a:pt x="1003" y="1400"/>
                  </a:lnTo>
                  <a:lnTo>
                    <a:pt x="1009" y="1427"/>
                  </a:lnTo>
                  <a:lnTo>
                    <a:pt x="1009" y="1427"/>
                  </a:lnTo>
                  <a:lnTo>
                    <a:pt x="1011" y="1426"/>
                  </a:lnTo>
                  <a:lnTo>
                    <a:pt x="1016" y="1425"/>
                  </a:lnTo>
                  <a:lnTo>
                    <a:pt x="1029" y="1424"/>
                  </a:lnTo>
                  <a:lnTo>
                    <a:pt x="1041" y="1425"/>
                  </a:lnTo>
                  <a:lnTo>
                    <a:pt x="1053" y="1427"/>
                  </a:lnTo>
                  <a:lnTo>
                    <a:pt x="1053" y="1427"/>
                  </a:lnTo>
                  <a:lnTo>
                    <a:pt x="1054" y="1422"/>
                  </a:lnTo>
                  <a:lnTo>
                    <a:pt x="1055" y="1416"/>
                  </a:lnTo>
                  <a:lnTo>
                    <a:pt x="1053" y="1403"/>
                  </a:lnTo>
                  <a:lnTo>
                    <a:pt x="1053" y="1389"/>
                  </a:lnTo>
                  <a:lnTo>
                    <a:pt x="1053" y="1382"/>
                  </a:lnTo>
                  <a:lnTo>
                    <a:pt x="1055" y="1374"/>
                  </a:lnTo>
                  <a:lnTo>
                    <a:pt x="1055" y="1374"/>
                  </a:lnTo>
                  <a:lnTo>
                    <a:pt x="1059" y="1377"/>
                  </a:lnTo>
                  <a:lnTo>
                    <a:pt x="1062" y="1378"/>
                  </a:lnTo>
                  <a:lnTo>
                    <a:pt x="1064" y="1381"/>
                  </a:lnTo>
                  <a:lnTo>
                    <a:pt x="1065" y="1384"/>
                  </a:lnTo>
                  <a:lnTo>
                    <a:pt x="1067" y="1392"/>
                  </a:lnTo>
                  <a:lnTo>
                    <a:pt x="1068" y="1399"/>
                  </a:lnTo>
                  <a:lnTo>
                    <a:pt x="1068" y="1408"/>
                  </a:lnTo>
                  <a:lnTo>
                    <a:pt x="1070" y="1416"/>
                  </a:lnTo>
                  <a:lnTo>
                    <a:pt x="1072" y="1423"/>
                  </a:lnTo>
                  <a:lnTo>
                    <a:pt x="1075" y="1425"/>
                  </a:lnTo>
                  <a:lnTo>
                    <a:pt x="1078" y="1427"/>
                  </a:lnTo>
                  <a:lnTo>
                    <a:pt x="1078" y="1427"/>
                  </a:lnTo>
                  <a:lnTo>
                    <a:pt x="1081" y="1423"/>
                  </a:lnTo>
                  <a:lnTo>
                    <a:pt x="1083" y="1418"/>
                  </a:lnTo>
                  <a:lnTo>
                    <a:pt x="1087" y="1409"/>
                  </a:lnTo>
                  <a:lnTo>
                    <a:pt x="1091" y="1398"/>
                  </a:lnTo>
                  <a:lnTo>
                    <a:pt x="1092" y="1385"/>
                  </a:lnTo>
                  <a:lnTo>
                    <a:pt x="1093" y="1372"/>
                  </a:lnTo>
                  <a:lnTo>
                    <a:pt x="1093" y="1358"/>
                  </a:lnTo>
                  <a:lnTo>
                    <a:pt x="1093" y="1331"/>
                  </a:lnTo>
                  <a:lnTo>
                    <a:pt x="1093" y="1331"/>
                  </a:lnTo>
                  <a:lnTo>
                    <a:pt x="1096" y="1309"/>
                  </a:lnTo>
                  <a:lnTo>
                    <a:pt x="1097" y="1287"/>
                  </a:lnTo>
                  <a:lnTo>
                    <a:pt x="1097" y="1265"/>
                  </a:lnTo>
                  <a:lnTo>
                    <a:pt x="1096" y="1244"/>
                  </a:lnTo>
                  <a:lnTo>
                    <a:pt x="1091" y="1201"/>
                  </a:lnTo>
                  <a:lnTo>
                    <a:pt x="1089" y="1178"/>
                  </a:lnTo>
                  <a:lnTo>
                    <a:pt x="1087" y="1156"/>
                  </a:lnTo>
                  <a:lnTo>
                    <a:pt x="1087" y="1156"/>
                  </a:lnTo>
                  <a:lnTo>
                    <a:pt x="1080" y="1159"/>
                  </a:lnTo>
                  <a:lnTo>
                    <a:pt x="1070" y="1162"/>
                  </a:lnTo>
                  <a:lnTo>
                    <a:pt x="1065" y="1163"/>
                  </a:lnTo>
                  <a:lnTo>
                    <a:pt x="1061" y="1163"/>
                  </a:lnTo>
                  <a:lnTo>
                    <a:pt x="1055" y="1162"/>
                  </a:lnTo>
                  <a:lnTo>
                    <a:pt x="1051" y="1161"/>
                  </a:lnTo>
                  <a:lnTo>
                    <a:pt x="1051" y="1161"/>
                  </a:lnTo>
                  <a:lnTo>
                    <a:pt x="1053" y="1202"/>
                  </a:lnTo>
                  <a:lnTo>
                    <a:pt x="1056" y="1245"/>
                  </a:lnTo>
                  <a:lnTo>
                    <a:pt x="1059" y="1288"/>
                  </a:lnTo>
                  <a:lnTo>
                    <a:pt x="1059" y="1309"/>
                  </a:lnTo>
                  <a:lnTo>
                    <a:pt x="1059" y="1331"/>
                  </a:lnTo>
                  <a:lnTo>
                    <a:pt x="1059" y="1331"/>
                  </a:lnTo>
                  <a:lnTo>
                    <a:pt x="1054" y="1322"/>
                  </a:lnTo>
                  <a:lnTo>
                    <a:pt x="1050" y="1311"/>
                  </a:lnTo>
                  <a:lnTo>
                    <a:pt x="1048" y="1301"/>
                  </a:lnTo>
                  <a:lnTo>
                    <a:pt x="1046" y="1290"/>
                  </a:lnTo>
                  <a:lnTo>
                    <a:pt x="1044" y="1266"/>
                  </a:lnTo>
                  <a:lnTo>
                    <a:pt x="1042" y="1242"/>
                  </a:lnTo>
                  <a:lnTo>
                    <a:pt x="1041" y="1217"/>
                  </a:lnTo>
                  <a:lnTo>
                    <a:pt x="1039" y="1193"/>
                  </a:lnTo>
                  <a:lnTo>
                    <a:pt x="1037" y="1182"/>
                  </a:lnTo>
                  <a:lnTo>
                    <a:pt x="1034" y="1171"/>
                  </a:lnTo>
                  <a:lnTo>
                    <a:pt x="1031" y="1160"/>
                  </a:lnTo>
                  <a:lnTo>
                    <a:pt x="1026" y="1151"/>
                  </a:lnTo>
                  <a:lnTo>
                    <a:pt x="1026" y="1151"/>
                  </a:lnTo>
                  <a:lnTo>
                    <a:pt x="1023" y="1158"/>
                  </a:lnTo>
                  <a:lnTo>
                    <a:pt x="1019" y="1165"/>
                  </a:lnTo>
                  <a:lnTo>
                    <a:pt x="1014" y="1169"/>
                  </a:lnTo>
                  <a:lnTo>
                    <a:pt x="1007" y="1173"/>
                  </a:lnTo>
                  <a:lnTo>
                    <a:pt x="1001" y="1176"/>
                  </a:lnTo>
                  <a:lnTo>
                    <a:pt x="993" y="1178"/>
                  </a:lnTo>
                  <a:lnTo>
                    <a:pt x="985" y="1178"/>
                  </a:lnTo>
                  <a:lnTo>
                    <a:pt x="977" y="1178"/>
                  </a:lnTo>
                  <a:lnTo>
                    <a:pt x="977" y="1178"/>
                  </a:lnTo>
                  <a:close/>
                  <a:moveTo>
                    <a:pt x="1108" y="1424"/>
                  </a:moveTo>
                  <a:lnTo>
                    <a:pt x="1108" y="1424"/>
                  </a:lnTo>
                  <a:lnTo>
                    <a:pt x="1130" y="1416"/>
                  </a:lnTo>
                  <a:lnTo>
                    <a:pt x="1141" y="1412"/>
                  </a:lnTo>
                  <a:lnTo>
                    <a:pt x="1154" y="1410"/>
                  </a:lnTo>
                  <a:lnTo>
                    <a:pt x="1154" y="1410"/>
                  </a:lnTo>
                  <a:lnTo>
                    <a:pt x="1166" y="1392"/>
                  </a:lnTo>
                  <a:lnTo>
                    <a:pt x="1175" y="1373"/>
                  </a:lnTo>
                  <a:lnTo>
                    <a:pt x="1185" y="1355"/>
                  </a:lnTo>
                  <a:lnTo>
                    <a:pt x="1192" y="1336"/>
                  </a:lnTo>
                  <a:lnTo>
                    <a:pt x="1200" y="1316"/>
                  </a:lnTo>
                  <a:lnTo>
                    <a:pt x="1207" y="1295"/>
                  </a:lnTo>
                  <a:lnTo>
                    <a:pt x="1213" y="1274"/>
                  </a:lnTo>
                  <a:lnTo>
                    <a:pt x="1218" y="1252"/>
                  </a:lnTo>
                  <a:lnTo>
                    <a:pt x="1218" y="1252"/>
                  </a:lnTo>
                  <a:lnTo>
                    <a:pt x="1196" y="1252"/>
                  </a:lnTo>
                  <a:lnTo>
                    <a:pt x="1186" y="1251"/>
                  </a:lnTo>
                  <a:lnTo>
                    <a:pt x="1176" y="1251"/>
                  </a:lnTo>
                  <a:lnTo>
                    <a:pt x="1167" y="1249"/>
                  </a:lnTo>
                  <a:lnTo>
                    <a:pt x="1159" y="1246"/>
                  </a:lnTo>
                  <a:lnTo>
                    <a:pt x="1153" y="1243"/>
                  </a:lnTo>
                  <a:lnTo>
                    <a:pt x="1146" y="1237"/>
                  </a:lnTo>
                  <a:lnTo>
                    <a:pt x="1146" y="1237"/>
                  </a:lnTo>
                  <a:lnTo>
                    <a:pt x="1132" y="1283"/>
                  </a:lnTo>
                  <a:lnTo>
                    <a:pt x="1127" y="1307"/>
                  </a:lnTo>
                  <a:lnTo>
                    <a:pt x="1122" y="1329"/>
                  </a:lnTo>
                  <a:lnTo>
                    <a:pt x="1117" y="1352"/>
                  </a:lnTo>
                  <a:lnTo>
                    <a:pt x="1113" y="1374"/>
                  </a:lnTo>
                  <a:lnTo>
                    <a:pt x="1108" y="1424"/>
                  </a:lnTo>
                  <a:lnTo>
                    <a:pt x="1108" y="1424"/>
                  </a:lnTo>
                  <a:close/>
                  <a:moveTo>
                    <a:pt x="970" y="1360"/>
                  </a:moveTo>
                  <a:lnTo>
                    <a:pt x="970" y="1360"/>
                  </a:lnTo>
                  <a:lnTo>
                    <a:pt x="974" y="1374"/>
                  </a:lnTo>
                  <a:lnTo>
                    <a:pt x="977" y="1380"/>
                  </a:lnTo>
                  <a:lnTo>
                    <a:pt x="981" y="1385"/>
                  </a:lnTo>
                  <a:lnTo>
                    <a:pt x="981" y="1385"/>
                  </a:lnTo>
                  <a:lnTo>
                    <a:pt x="980" y="1377"/>
                  </a:lnTo>
                  <a:lnTo>
                    <a:pt x="979" y="1368"/>
                  </a:lnTo>
                  <a:lnTo>
                    <a:pt x="978" y="1362"/>
                  </a:lnTo>
                  <a:lnTo>
                    <a:pt x="977" y="1359"/>
                  </a:lnTo>
                  <a:lnTo>
                    <a:pt x="975" y="1357"/>
                  </a:lnTo>
                  <a:lnTo>
                    <a:pt x="975" y="1357"/>
                  </a:lnTo>
                  <a:lnTo>
                    <a:pt x="973" y="1359"/>
                  </a:lnTo>
                  <a:lnTo>
                    <a:pt x="970" y="1360"/>
                  </a:lnTo>
                  <a:lnTo>
                    <a:pt x="970" y="1360"/>
                  </a:lnTo>
                  <a:close/>
                  <a:moveTo>
                    <a:pt x="854" y="1532"/>
                  </a:moveTo>
                  <a:lnTo>
                    <a:pt x="854" y="1532"/>
                  </a:lnTo>
                  <a:lnTo>
                    <a:pt x="887" y="1537"/>
                  </a:lnTo>
                  <a:lnTo>
                    <a:pt x="919" y="1541"/>
                  </a:lnTo>
                  <a:lnTo>
                    <a:pt x="949" y="1545"/>
                  </a:lnTo>
                  <a:lnTo>
                    <a:pt x="979" y="1546"/>
                  </a:lnTo>
                  <a:lnTo>
                    <a:pt x="1008" y="1545"/>
                  </a:lnTo>
                  <a:lnTo>
                    <a:pt x="1022" y="1544"/>
                  </a:lnTo>
                  <a:lnTo>
                    <a:pt x="1037" y="1541"/>
                  </a:lnTo>
                  <a:lnTo>
                    <a:pt x="1052" y="1538"/>
                  </a:lnTo>
                  <a:lnTo>
                    <a:pt x="1067" y="1535"/>
                  </a:lnTo>
                  <a:lnTo>
                    <a:pt x="1082" y="1530"/>
                  </a:lnTo>
                  <a:lnTo>
                    <a:pt x="1097" y="1524"/>
                  </a:lnTo>
                  <a:lnTo>
                    <a:pt x="1097" y="1524"/>
                  </a:lnTo>
                  <a:lnTo>
                    <a:pt x="1112" y="1525"/>
                  </a:lnTo>
                  <a:lnTo>
                    <a:pt x="1125" y="1524"/>
                  </a:lnTo>
                  <a:lnTo>
                    <a:pt x="1135" y="1522"/>
                  </a:lnTo>
                  <a:lnTo>
                    <a:pt x="1143" y="1519"/>
                  </a:lnTo>
                  <a:lnTo>
                    <a:pt x="1152" y="1515"/>
                  </a:lnTo>
                  <a:lnTo>
                    <a:pt x="1159" y="1510"/>
                  </a:lnTo>
                  <a:lnTo>
                    <a:pt x="1167" y="1505"/>
                  </a:lnTo>
                  <a:lnTo>
                    <a:pt x="1176" y="1500"/>
                  </a:lnTo>
                  <a:lnTo>
                    <a:pt x="1176" y="1500"/>
                  </a:lnTo>
                  <a:lnTo>
                    <a:pt x="1176" y="1487"/>
                  </a:lnTo>
                  <a:lnTo>
                    <a:pt x="1176" y="1475"/>
                  </a:lnTo>
                  <a:lnTo>
                    <a:pt x="1178" y="1464"/>
                  </a:lnTo>
                  <a:lnTo>
                    <a:pt x="1182" y="1454"/>
                  </a:lnTo>
                  <a:lnTo>
                    <a:pt x="1187" y="1433"/>
                  </a:lnTo>
                  <a:lnTo>
                    <a:pt x="1189" y="1423"/>
                  </a:lnTo>
                  <a:lnTo>
                    <a:pt x="1191" y="1412"/>
                  </a:lnTo>
                  <a:lnTo>
                    <a:pt x="1191" y="1412"/>
                  </a:lnTo>
                  <a:lnTo>
                    <a:pt x="1182" y="1419"/>
                  </a:lnTo>
                  <a:lnTo>
                    <a:pt x="1171" y="1426"/>
                  </a:lnTo>
                  <a:lnTo>
                    <a:pt x="1160" y="1431"/>
                  </a:lnTo>
                  <a:lnTo>
                    <a:pt x="1148" y="1435"/>
                  </a:lnTo>
                  <a:lnTo>
                    <a:pt x="1137" y="1439"/>
                  </a:lnTo>
                  <a:lnTo>
                    <a:pt x="1124" y="1441"/>
                  </a:lnTo>
                  <a:lnTo>
                    <a:pt x="1098" y="1444"/>
                  </a:lnTo>
                  <a:lnTo>
                    <a:pt x="1070" y="1445"/>
                  </a:lnTo>
                  <a:lnTo>
                    <a:pt x="1042" y="1446"/>
                  </a:lnTo>
                  <a:lnTo>
                    <a:pt x="1014" y="1447"/>
                  </a:lnTo>
                  <a:lnTo>
                    <a:pt x="985" y="1448"/>
                  </a:lnTo>
                  <a:lnTo>
                    <a:pt x="985" y="1448"/>
                  </a:lnTo>
                  <a:lnTo>
                    <a:pt x="968" y="1449"/>
                  </a:lnTo>
                  <a:lnTo>
                    <a:pt x="948" y="1449"/>
                  </a:lnTo>
                  <a:lnTo>
                    <a:pt x="927" y="1448"/>
                  </a:lnTo>
                  <a:lnTo>
                    <a:pt x="905" y="1446"/>
                  </a:lnTo>
                  <a:lnTo>
                    <a:pt x="884" y="1443"/>
                  </a:lnTo>
                  <a:lnTo>
                    <a:pt x="864" y="1439"/>
                  </a:lnTo>
                  <a:lnTo>
                    <a:pt x="848" y="1433"/>
                  </a:lnTo>
                  <a:lnTo>
                    <a:pt x="840" y="1430"/>
                  </a:lnTo>
                  <a:lnTo>
                    <a:pt x="835" y="1427"/>
                  </a:lnTo>
                  <a:lnTo>
                    <a:pt x="835" y="1427"/>
                  </a:lnTo>
                  <a:lnTo>
                    <a:pt x="840" y="1454"/>
                  </a:lnTo>
                  <a:lnTo>
                    <a:pt x="844" y="1480"/>
                  </a:lnTo>
                  <a:lnTo>
                    <a:pt x="854" y="1532"/>
                  </a:lnTo>
                  <a:lnTo>
                    <a:pt x="854" y="1532"/>
                  </a:lnTo>
                  <a:close/>
                  <a:moveTo>
                    <a:pt x="1137" y="1549"/>
                  </a:moveTo>
                  <a:lnTo>
                    <a:pt x="1137" y="1549"/>
                  </a:lnTo>
                  <a:lnTo>
                    <a:pt x="1139" y="1565"/>
                  </a:lnTo>
                  <a:lnTo>
                    <a:pt x="1141" y="1579"/>
                  </a:lnTo>
                  <a:lnTo>
                    <a:pt x="1142" y="1611"/>
                  </a:lnTo>
                  <a:lnTo>
                    <a:pt x="1142" y="1611"/>
                  </a:lnTo>
                  <a:lnTo>
                    <a:pt x="1146" y="1611"/>
                  </a:lnTo>
                  <a:lnTo>
                    <a:pt x="1150" y="1611"/>
                  </a:lnTo>
                  <a:lnTo>
                    <a:pt x="1156" y="1608"/>
                  </a:lnTo>
                  <a:lnTo>
                    <a:pt x="1161" y="1605"/>
                  </a:lnTo>
                  <a:lnTo>
                    <a:pt x="1165" y="1604"/>
                  </a:lnTo>
                  <a:lnTo>
                    <a:pt x="1169" y="1604"/>
                  </a:lnTo>
                  <a:lnTo>
                    <a:pt x="1169" y="1604"/>
                  </a:lnTo>
                  <a:lnTo>
                    <a:pt x="1169" y="1592"/>
                  </a:lnTo>
                  <a:lnTo>
                    <a:pt x="1170" y="1581"/>
                  </a:lnTo>
                  <a:lnTo>
                    <a:pt x="1173" y="1564"/>
                  </a:lnTo>
                  <a:lnTo>
                    <a:pt x="1174" y="1555"/>
                  </a:lnTo>
                  <a:lnTo>
                    <a:pt x="1175" y="1547"/>
                  </a:lnTo>
                  <a:lnTo>
                    <a:pt x="1175" y="1539"/>
                  </a:lnTo>
                  <a:lnTo>
                    <a:pt x="1174" y="1530"/>
                  </a:lnTo>
                  <a:lnTo>
                    <a:pt x="1174" y="1530"/>
                  </a:lnTo>
                  <a:lnTo>
                    <a:pt x="1170" y="1533"/>
                  </a:lnTo>
                  <a:lnTo>
                    <a:pt x="1165" y="1535"/>
                  </a:lnTo>
                  <a:lnTo>
                    <a:pt x="1154" y="1538"/>
                  </a:lnTo>
                  <a:lnTo>
                    <a:pt x="1148" y="1540"/>
                  </a:lnTo>
                  <a:lnTo>
                    <a:pt x="1144" y="1543"/>
                  </a:lnTo>
                  <a:lnTo>
                    <a:pt x="1140" y="1546"/>
                  </a:lnTo>
                  <a:lnTo>
                    <a:pt x="1137" y="1549"/>
                  </a:lnTo>
                  <a:lnTo>
                    <a:pt x="1137" y="1549"/>
                  </a:lnTo>
                  <a:close/>
                  <a:moveTo>
                    <a:pt x="1110" y="1626"/>
                  </a:moveTo>
                  <a:lnTo>
                    <a:pt x="1110" y="1626"/>
                  </a:lnTo>
                  <a:lnTo>
                    <a:pt x="1112" y="1624"/>
                  </a:lnTo>
                  <a:lnTo>
                    <a:pt x="1114" y="1624"/>
                  </a:lnTo>
                  <a:lnTo>
                    <a:pt x="1117" y="1624"/>
                  </a:lnTo>
                  <a:lnTo>
                    <a:pt x="1122" y="1623"/>
                  </a:lnTo>
                  <a:lnTo>
                    <a:pt x="1122" y="1623"/>
                  </a:lnTo>
                  <a:lnTo>
                    <a:pt x="1125" y="1602"/>
                  </a:lnTo>
                  <a:lnTo>
                    <a:pt x="1125" y="1592"/>
                  </a:lnTo>
                  <a:lnTo>
                    <a:pt x="1125" y="1580"/>
                  </a:lnTo>
                  <a:lnTo>
                    <a:pt x="1124" y="1570"/>
                  </a:lnTo>
                  <a:lnTo>
                    <a:pt x="1121" y="1561"/>
                  </a:lnTo>
                  <a:lnTo>
                    <a:pt x="1119" y="1558"/>
                  </a:lnTo>
                  <a:lnTo>
                    <a:pt x="1116" y="1554"/>
                  </a:lnTo>
                  <a:lnTo>
                    <a:pt x="1113" y="1551"/>
                  </a:lnTo>
                  <a:lnTo>
                    <a:pt x="1110" y="1549"/>
                  </a:lnTo>
                  <a:lnTo>
                    <a:pt x="1110" y="1549"/>
                  </a:lnTo>
                  <a:lnTo>
                    <a:pt x="1108" y="1558"/>
                  </a:lnTo>
                  <a:lnTo>
                    <a:pt x="1107" y="1566"/>
                  </a:lnTo>
                  <a:lnTo>
                    <a:pt x="1107" y="1584"/>
                  </a:lnTo>
                  <a:lnTo>
                    <a:pt x="1108" y="1606"/>
                  </a:lnTo>
                  <a:lnTo>
                    <a:pt x="1110" y="1626"/>
                  </a:lnTo>
                  <a:lnTo>
                    <a:pt x="1110" y="1626"/>
                  </a:lnTo>
                  <a:close/>
                  <a:moveTo>
                    <a:pt x="856" y="1554"/>
                  </a:moveTo>
                  <a:lnTo>
                    <a:pt x="856" y="1554"/>
                  </a:lnTo>
                  <a:lnTo>
                    <a:pt x="859" y="1574"/>
                  </a:lnTo>
                  <a:lnTo>
                    <a:pt x="864" y="1592"/>
                  </a:lnTo>
                  <a:lnTo>
                    <a:pt x="867" y="1611"/>
                  </a:lnTo>
                  <a:lnTo>
                    <a:pt x="869" y="1630"/>
                  </a:lnTo>
                  <a:lnTo>
                    <a:pt x="869" y="1630"/>
                  </a:lnTo>
                  <a:lnTo>
                    <a:pt x="872" y="1631"/>
                  </a:lnTo>
                  <a:lnTo>
                    <a:pt x="875" y="1631"/>
                  </a:lnTo>
                  <a:lnTo>
                    <a:pt x="881" y="1635"/>
                  </a:lnTo>
                  <a:lnTo>
                    <a:pt x="886" y="1637"/>
                  </a:lnTo>
                  <a:lnTo>
                    <a:pt x="888" y="1637"/>
                  </a:lnTo>
                  <a:lnTo>
                    <a:pt x="890" y="1636"/>
                  </a:lnTo>
                  <a:lnTo>
                    <a:pt x="890" y="1636"/>
                  </a:lnTo>
                  <a:lnTo>
                    <a:pt x="893" y="1627"/>
                  </a:lnTo>
                  <a:lnTo>
                    <a:pt x="893" y="1620"/>
                  </a:lnTo>
                  <a:lnTo>
                    <a:pt x="892" y="1602"/>
                  </a:lnTo>
                  <a:lnTo>
                    <a:pt x="890" y="1583"/>
                  </a:lnTo>
                  <a:lnTo>
                    <a:pt x="888" y="1562"/>
                  </a:lnTo>
                  <a:lnTo>
                    <a:pt x="888" y="1562"/>
                  </a:lnTo>
                  <a:lnTo>
                    <a:pt x="880" y="1558"/>
                  </a:lnTo>
                  <a:lnTo>
                    <a:pt x="872" y="1555"/>
                  </a:lnTo>
                  <a:lnTo>
                    <a:pt x="866" y="1554"/>
                  </a:lnTo>
                  <a:lnTo>
                    <a:pt x="856" y="1554"/>
                  </a:lnTo>
                  <a:lnTo>
                    <a:pt x="856" y="1554"/>
                  </a:lnTo>
                  <a:close/>
                  <a:moveTo>
                    <a:pt x="1036" y="1567"/>
                  </a:moveTo>
                  <a:lnTo>
                    <a:pt x="1036" y="1567"/>
                  </a:lnTo>
                  <a:lnTo>
                    <a:pt x="1035" y="1607"/>
                  </a:lnTo>
                  <a:lnTo>
                    <a:pt x="1035" y="1626"/>
                  </a:lnTo>
                  <a:lnTo>
                    <a:pt x="1036" y="1637"/>
                  </a:lnTo>
                  <a:lnTo>
                    <a:pt x="1038" y="1647"/>
                  </a:lnTo>
                  <a:lnTo>
                    <a:pt x="1038" y="1647"/>
                  </a:lnTo>
                  <a:lnTo>
                    <a:pt x="1052" y="1644"/>
                  </a:lnTo>
                  <a:lnTo>
                    <a:pt x="1066" y="1642"/>
                  </a:lnTo>
                  <a:lnTo>
                    <a:pt x="1079" y="1639"/>
                  </a:lnTo>
                  <a:lnTo>
                    <a:pt x="1085" y="1637"/>
                  </a:lnTo>
                  <a:lnTo>
                    <a:pt x="1090" y="1634"/>
                  </a:lnTo>
                  <a:lnTo>
                    <a:pt x="1090" y="1634"/>
                  </a:lnTo>
                  <a:lnTo>
                    <a:pt x="1092" y="1612"/>
                  </a:lnTo>
                  <a:lnTo>
                    <a:pt x="1091" y="1595"/>
                  </a:lnTo>
                  <a:lnTo>
                    <a:pt x="1089" y="1577"/>
                  </a:lnTo>
                  <a:lnTo>
                    <a:pt x="1085" y="1556"/>
                  </a:lnTo>
                  <a:lnTo>
                    <a:pt x="1085" y="1556"/>
                  </a:lnTo>
                  <a:lnTo>
                    <a:pt x="1079" y="1556"/>
                  </a:lnTo>
                  <a:lnTo>
                    <a:pt x="1074" y="1556"/>
                  </a:lnTo>
                  <a:lnTo>
                    <a:pt x="1061" y="1560"/>
                  </a:lnTo>
                  <a:lnTo>
                    <a:pt x="1036" y="1567"/>
                  </a:lnTo>
                  <a:lnTo>
                    <a:pt x="1036" y="1567"/>
                  </a:lnTo>
                  <a:close/>
                  <a:moveTo>
                    <a:pt x="909" y="1643"/>
                  </a:moveTo>
                  <a:lnTo>
                    <a:pt x="909" y="1643"/>
                  </a:lnTo>
                  <a:lnTo>
                    <a:pt x="925" y="1646"/>
                  </a:lnTo>
                  <a:lnTo>
                    <a:pt x="940" y="1647"/>
                  </a:lnTo>
                  <a:lnTo>
                    <a:pt x="975" y="1651"/>
                  </a:lnTo>
                  <a:lnTo>
                    <a:pt x="975" y="1651"/>
                  </a:lnTo>
                  <a:lnTo>
                    <a:pt x="975" y="1630"/>
                  </a:lnTo>
                  <a:lnTo>
                    <a:pt x="976" y="1609"/>
                  </a:lnTo>
                  <a:lnTo>
                    <a:pt x="976" y="1599"/>
                  </a:lnTo>
                  <a:lnTo>
                    <a:pt x="976" y="1589"/>
                  </a:lnTo>
                  <a:lnTo>
                    <a:pt x="975" y="1579"/>
                  </a:lnTo>
                  <a:lnTo>
                    <a:pt x="972" y="1569"/>
                  </a:lnTo>
                  <a:lnTo>
                    <a:pt x="972" y="1569"/>
                  </a:lnTo>
                  <a:lnTo>
                    <a:pt x="956" y="1567"/>
                  </a:lnTo>
                  <a:lnTo>
                    <a:pt x="938" y="1565"/>
                  </a:lnTo>
                  <a:lnTo>
                    <a:pt x="922" y="1564"/>
                  </a:lnTo>
                  <a:lnTo>
                    <a:pt x="909" y="1562"/>
                  </a:lnTo>
                  <a:lnTo>
                    <a:pt x="909" y="1562"/>
                  </a:lnTo>
                  <a:lnTo>
                    <a:pt x="909" y="1580"/>
                  </a:lnTo>
                  <a:lnTo>
                    <a:pt x="909" y="1602"/>
                  </a:lnTo>
                  <a:lnTo>
                    <a:pt x="908" y="1625"/>
                  </a:lnTo>
                  <a:lnTo>
                    <a:pt x="909" y="1643"/>
                  </a:lnTo>
                  <a:lnTo>
                    <a:pt x="909" y="1643"/>
                  </a:lnTo>
                  <a:close/>
                  <a:moveTo>
                    <a:pt x="996" y="1567"/>
                  </a:moveTo>
                  <a:lnTo>
                    <a:pt x="996" y="1567"/>
                  </a:lnTo>
                  <a:lnTo>
                    <a:pt x="994" y="1576"/>
                  </a:lnTo>
                  <a:lnTo>
                    <a:pt x="993" y="1586"/>
                  </a:lnTo>
                  <a:lnTo>
                    <a:pt x="992" y="1596"/>
                  </a:lnTo>
                  <a:lnTo>
                    <a:pt x="992" y="1607"/>
                  </a:lnTo>
                  <a:lnTo>
                    <a:pt x="992" y="1629"/>
                  </a:lnTo>
                  <a:lnTo>
                    <a:pt x="994" y="1653"/>
                  </a:lnTo>
                  <a:lnTo>
                    <a:pt x="994" y="1653"/>
                  </a:lnTo>
                  <a:lnTo>
                    <a:pt x="1002" y="1653"/>
                  </a:lnTo>
                  <a:lnTo>
                    <a:pt x="1009" y="1653"/>
                  </a:lnTo>
                  <a:lnTo>
                    <a:pt x="1016" y="1653"/>
                  </a:lnTo>
                  <a:lnTo>
                    <a:pt x="1019" y="1652"/>
                  </a:lnTo>
                  <a:lnTo>
                    <a:pt x="1021" y="1651"/>
                  </a:lnTo>
                  <a:lnTo>
                    <a:pt x="1021" y="1651"/>
                  </a:lnTo>
                  <a:lnTo>
                    <a:pt x="1020" y="1641"/>
                  </a:lnTo>
                  <a:lnTo>
                    <a:pt x="1020" y="1631"/>
                  </a:lnTo>
                  <a:lnTo>
                    <a:pt x="1020" y="1610"/>
                  </a:lnTo>
                  <a:lnTo>
                    <a:pt x="1019" y="1599"/>
                  </a:lnTo>
                  <a:lnTo>
                    <a:pt x="1019" y="1589"/>
                  </a:lnTo>
                  <a:lnTo>
                    <a:pt x="1017" y="1577"/>
                  </a:lnTo>
                  <a:lnTo>
                    <a:pt x="1014" y="1567"/>
                  </a:lnTo>
                  <a:lnTo>
                    <a:pt x="1014" y="1567"/>
                  </a:lnTo>
                  <a:lnTo>
                    <a:pt x="996" y="1567"/>
                  </a:lnTo>
                  <a:lnTo>
                    <a:pt x="996" y="1567"/>
                  </a:lnTo>
                  <a:close/>
                  <a:moveTo>
                    <a:pt x="1093" y="1665"/>
                  </a:moveTo>
                  <a:lnTo>
                    <a:pt x="1093" y="1665"/>
                  </a:lnTo>
                  <a:lnTo>
                    <a:pt x="1090" y="1664"/>
                  </a:lnTo>
                  <a:lnTo>
                    <a:pt x="1087" y="1661"/>
                  </a:lnTo>
                  <a:lnTo>
                    <a:pt x="1085" y="1660"/>
                  </a:lnTo>
                  <a:lnTo>
                    <a:pt x="1080" y="1660"/>
                  </a:lnTo>
                  <a:lnTo>
                    <a:pt x="1080" y="1660"/>
                  </a:lnTo>
                  <a:lnTo>
                    <a:pt x="1069" y="1665"/>
                  </a:lnTo>
                  <a:lnTo>
                    <a:pt x="1057" y="1668"/>
                  </a:lnTo>
                  <a:lnTo>
                    <a:pt x="1046" y="1670"/>
                  </a:lnTo>
                  <a:lnTo>
                    <a:pt x="1033" y="1672"/>
                  </a:lnTo>
                  <a:lnTo>
                    <a:pt x="1007" y="1674"/>
                  </a:lnTo>
                  <a:lnTo>
                    <a:pt x="980" y="1674"/>
                  </a:lnTo>
                  <a:lnTo>
                    <a:pt x="954" y="1672"/>
                  </a:lnTo>
                  <a:lnTo>
                    <a:pt x="927" y="1669"/>
                  </a:lnTo>
                  <a:lnTo>
                    <a:pt x="900" y="1662"/>
                  </a:lnTo>
                  <a:lnTo>
                    <a:pt x="873" y="1655"/>
                  </a:lnTo>
                  <a:lnTo>
                    <a:pt x="873" y="1655"/>
                  </a:lnTo>
                  <a:lnTo>
                    <a:pt x="880" y="1684"/>
                  </a:lnTo>
                  <a:lnTo>
                    <a:pt x="885" y="1716"/>
                  </a:lnTo>
                  <a:lnTo>
                    <a:pt x="890" y="1750"/>
                  </a:lnTo>
                  <a:lnTo>
                    <a:pt x="896" y="1780"/>
                  </a:lnTo>
                  <a:lnTo>
                    <a:pt x="896" y="1780"/>
                  </a:lnTo>
                  <a:lnTo>
                    <a:pt x="905" y="1789"/>
                  </a:lnTo>
                  <a:lnTo>
                    <a:pt x="915" y="1797"/>
                  </a:lnTo>
                  <a:lnTo>
                    <a:pt x="915" y="1797"/>
                  </a:lnTo>
                  <a:lnTo>
                    <a:pt x="923" y="1797"/>
                  </a:lnTo>
                  <a:lnTo>
                    <a:pt x="929" y="1799"/>
                  </a:lnTo>
                  <a:lnTo>
                    <a:pt x="935" y="1802"/>
                  </a:lnTo>
                  <a:lnTo>
                    <a:pt x="942" y="1804"/>
                  </a:lnTo>
                  <a:lnTo>
                    <a:pt x="956" y="1809"/>
                  </a:lnTo>
                  <a:lnTo>
                    <a:pt x="962" y="1811"/>
                  </a:lnTo>
                  <a:lnTo>
                    <a:pt x="970" y="1812"/>
                  </a:lnTo>
                  <a:lnTo>
                    <a:pt x="970" y="1812"/>
                  </a:lnTo>
                  <a:lnTo>
                    <a:pt x="974" y="1812"/>
                  </a:lnTo>
                  <a:lnTo>
                    <a:pt x="979" y="1811"/>
                  </a:lnTo>
                  <a:lnTo>
                    <a:pt x="989" y="1809"/>
                  </a:lnTo>
                  <a:lnTo>
                    <a:pt x="1000" y="1806"/>
                  </a:lnTo>
                  <a:lnTo>
                    <a:pt x="1009" y="1805"/>
                  </a:lnTo>
                  <a:lnTo>
                    <a:pt x="1009" y="1805"/>
                  </a:lnTo>
                  <a:lnTo>
                    <a:pt x="1041" y="1807"/>
                  </a:lnTo>
                  <a:lnTo>
                    <a:pt x="1057" y="1807"/>
                  </a:lnTo>
                  <a:lnTo>
                    <a:pt x="1075" y="1807"/>
                  </a:lnTo>
                  <a:lnTo>
                    <a:pt x="1091" y="1806"/>
                  </a:lnTo>
                  <a:lnTo>
                    <a:pt x="1106" y="1804"/>
                  </a:lnTo>
                  <a:lnTo>
                    <a:pt x="1113" y="1802"/>
                  </a:lnTo>
                  <a:lnTo>
                    <a:pt x="1121" y="1798"/>
                  </a:lnTo>
                  <a:lnTo>
                    <a:pt x="1127" y="1795"/>
                  </a:lnTo>
                  <a:lnTo>
                    <a:pt x="1135" y="1791"/>
                  </a:lnTo>
                  <a:lnTo>
                    <a:pt x="1135" y="1791"/>
                  </a:lnTo>
                  <a:lnTo>
                    <a:pt x="1139" y="1782"/>
                  </a:lnTo>
                  <a:lnTo>
                    <a:pt x="1143" y="1773"/>
                  </a:lnTo>
                  <a:lnTo>
                    <a:pt x="1150" y="1753"/>
                  </a:lnTo>
                  <a:lnTo>
                    <a:pt x="1154" y="1732"/>
                  </a:lnTo>
                  <a:lnTo>
                    <a:pt x="1158" y="1710"/>
                  </a:lnTo>
                  <a:lnTo>
                    <a:pt x="1160" y="1687"/>
                  </a:lnTo>
                  <a:lnTo>
                    <a:pt x="1161" y="1666"/>
                  </a:lnTo>
                  <a:lnTo>
                    <a:pt x="1161" y="1628"/>
                  </a:lnTo>
                  <a:lnTo>
                    <a:pt x="1161" y="1628"/>
                  </a:lnTo>
                  <a:lnTo>
                    <a:pt x="1154" y="1634"/>
                  </a:lnTo>
                  <a:lnTo>
                    <a:pt x="1144" y="1638"/>
                  </a:lnTo>
                  <a:lnTo>
                    <a:pt x="1126" y="1645"/>
                  </a:lnTo>
                  <a:lnTo>
                    <a:pt x="1116" y="1649"/>
                  </a:lnTo>
                  <a:lnTo>
                    <a:pt x="1108" y="1653"/>
                  </a:lnTo>
                  <a:lnTo>
                    <a:pt x="1099" y="1658"/>
                  </a:lnTo>
                  <a:lnTo>
                    <a:pt x="1093" y="1665"/>
                  </a:lnTo>
                  <a:lnTo>
                    <a:pt x="1093" y="1665"/>
                  </a:lnTo>
                  <a:close/>
                  <a:moveTo>
                    <a:pt x="509" y="1636"/>
                  </a:moveTo>
                  <a:lnTo>
                    <a:pt x="509" y="1636"/>
                  </a:lnTo>
                  <a:lnTo>
                    <a:pt x="514" y="1644"/>
                  </a:lnTo>
                  <a:lnTo>
                    <a:pt x="517" y="1655"/>
                  </a:lnTo>
                  <a:lnTo>
                    <a:pt x="519" y="1667"/>
                  </a:lnTo>
                  <a:lnTo>
                    <a:pt x="519" y="1672"/>
                  </a:lnTo>
                  <a:lnTo>
                    <a:pt x="518" y="1678"/>
                  </a:lnTo>
                  <a:lnTo>
                    <a:pt x="517" y="1684"/>
                  </a:lnTo>
                  <a:lnTo>
                    <a:pt x="514" y="1688"/>
                  </a:lnTo>
                  <a:lnTo>
                    <a:pt x="510" y="1693"/>
                  </a:lnTo>
                  <a:lnTo>
                    <a:pt x="506" y="1698"/>
                  </a:lnTo>
                  <a:lnTo>
                    <a:pt x="501" y="1701"/>
                  </a:lnTo>
                  <a:lnTo>
                    <a:pt x="494" y="1704"/>
                  </a:lnTo>
                  <a:lnTo>
                    <a:pt x="487" y="1705"/>
                  </a:lnTo>
                  <a:lnTo>
                    <a:pt x="478" y="1706"/>
                  </a:lnTo>
                  <a:lnTo>
                    <a:pt x="478" y="1706"/>
                  </a:lnTo>
                  <a:lnTo>
                    <a:pt x="471" y="1703"/>
                  </a:lnTo>
                  <a:lnTo>
                    <a:pt x="464" y="1701"/>
                  </a:lnTo>
                  <a:lnTo>
                    <a:pt x="458" y="1702"/>
                  </a:lnTo>
                  <a:lnTo>
                    <a:pt x="448" y="1704"/>
                  </a:lnTo>
                  <a:lnTo>
                    <a:pt x="448" y="1704"/>
                  </a:lnTo>
                  <a:lnTo>
                    <a:pt x="446" y="1697"/>
                  </a:lnTo>
                  <a:lnTo>
                    <a:pt x="444" y="1689"/>
                  </a:lnTo>
                  <a:lnTo>
                    <a:pt x="441" y="1674"/>
                  </a:lnTo>
                  <a:lnTo>
                    <a:pt x="439" y="1667"/>
                  </a:lnTo>
                  <a:lnTo>
                    <a:pt x="435" y="1661"/>
                  </a:lnTo>
                  <a:lnTo>
                    <a:pt x="432" y="1657"/>
                  </a:lnTo>
                  <a:lnTo>
                    <a:pt x="429" y="1656"/>
                  </a:lnTo>
                  <a:lnTo>
                    <a:pt x="426" y="1655"/>
                  </a:lnTo>
                  <a:lnTo>
                    <a:pt x="426" y="1655"/>
                  </a:lnTo>
                  <a:lnTo>
                    <a:pt x="419" y="1660"/>
                  </a:lnTo>
                  <a:lnTo>
                    <a:pt x="410" y="1667"/>
                  </a:lnTo>
                  <a:lnTo>
                    <a:pt x="399" y="1673"/>
                  </a:lnTo>
                  <a:lnTo>
                    <a:pt x="389" y="1680"/>
                  </a:lnTo>
                  <a:lnTo>
                    <a:pt x="381" y="1687"/>
                  </a:lnTo>
                  <a:lnTo>
                    <a:pt x="378" y="1691"/>
                  </a:lnTo>
                  <a:lnTo>
                    <a:pt x="375" y="1696"/>
                  </a:lnTo>
                  <a:lnTo>
                    <a:pt x="374" y="1701"/>
                  </a:lnTo>
                  <a:lnTo>
                    <a:pt x="374" y="1705"/>
                  </a:lnTo>
                  <a:lnTo>
                    <a:pt x="377" y="1711"/>
                  </a:lnTo>
                  <a:lnTo>
                    <a:pt x="380" y="1717"/>
                  </a:lnTo>
                  <a:lnTo>
                    <a:pt x="380" y="1717"/>
                  </a:lnTo>
                  <a:lnTo>
                    <a:pt x="414" y="1722"/>
                  </a:lnTo>
                  <a:lnTo>
                    <a:pt x="453" y="1728"/>
                  </a:lnTo>
                  <a:lnTo>
                    <a:pt x="492" y="1731"/>
                  </a:lnTo>
                  <a:lnTo>
                    <a:pt x="534" y="1733"/>
                  </a:lnTo>
                  <a:lnTo>
                    <a:pt x="576" y="1732"/>
                  </a:lnTo>
                  <a:lnTo>
                    <a:pt x="618" y="1730"/>
                  </a:lnTo>
                  <a:lnTo>
                    <a:pt x="639" y="1728"/>
                  </a:lnTo>
                  <a:lnTo>
                    <a:pt x="659" y="1725"/>
                  </a:lnTo>
                  <a:lnTo>
                    <a:pt x="680" y="1721"/>
                  </a:lnTo>
                  <a:lnTo>
                    <a:pt x="699" y="1717"/>
                  </a:lnTo>
                  <a:lnTo>
                    <a:pt x="699" y="1717"/>
                  </a:lnTo>
                  <a:lnTo>
                    <a:pt x="699" y="1714"/>
                  </a:lnTo>
                  <a:lnTo>
                    <a:pt x="700" y="1713"/>
                  </a:lnTo>
                  <a:lnTo>
                    <a:pt x="702" y="1710"/>
                  </a:lnTo>
                  <a:lnTo>
                    <a:pt x="704" y="1707"/>
                  </a:lnTo>
                  <a:lnTo>
                    <a:pt x="704" y="1705"/>
                  </a:lnTo>
                  <a:lnTo>
                    <a:pt x="704" y="1702"/>
                  </a:lnTo>
                  <a:lnTo>
                    <a:pt x="704" y="1702"/>
                  </a:lnTo>
                  <a:lnTo>
                    <a:pt x="700" y="1693"/>
                  </a:lnTo>
                  <a:lnTo>
                    <a:pt x="693" y="1686"/>
                  </a:lnTo>
                  <a:lnTo>
                    <a:pt x="687" y="1678"/>
                  </a:lnTo>
                  <a:lnTo>
                    <a:pt x="680" y="1671"/>
                  </a:lnTo>
                  <a:lnTo>
                    <a:pt x="672" y="1666"/>
                  </a:lnTo>
                  <a:lnTo>
                    <a:pt x="665" y="1661"/>
                  </a:lnTo>
                  <a:lnTo>
                    <a:pt x="657" y="1658"/>
                  </a:lnTo>
                  <a:lnTo>
                    <a:pt x="650" y="1658"/>
                  </a:lnTo>
                  <a:lnTo>
                    <a:pt x="650" y="1658"/>
                  </a:lnTo>
                  <a:lnTo>
                    <a:pt x="655" y="1662"/>
                  </a:lnTo>
                  <a:lnTo>
                    <a:pt x="657" y="1667"/>
                  </a:lnTo>
                  <a:lnTo>
                    <a:pt x="658" y="1672"/>
                  </a:lnTo>
                  <a:lnTo>
                    <a:pt x="658" y="1676"/>
                  </a:lnTo>
                  <a:lnTo>
                    <a:pt x="656" y="1681"/>
                  </a:lnTo>
                  <a:lnTo>
                    <a:pt x="653" y="1685"/>
                  </a:lnTo>
                  <a:lnTo>
                    <a:pt x="648" y="1689"/>
                  </a:lnTo>
                  <a:lnTo>
                    <a:pt x="643" y="1692"/>
                  </a:lnTo>
                  <a:lnTo>
                    <a:pt x="637" y="1696"/>
                  </a:lnTo>
                  <a:lnTo>
                    <a:pt x="630" y="1699"/>
                  </a:lnTo>
                  <a:lnTo>
                    <a:pt x="616" y="1702"/>
                  </a:lnTo>
                  <a:lnTo>
                    <a:pt x="610" y="1703"/>
                  </a:lnTo>
                  <a:lnTo>
                    <a:pt x="602" y="1704"/>
                  </a:lnTo>
                  <a:lnTo>
                    <a:pt x="597" y="1703"/>
                  </a:lnTo>
                  <a:lnTo>
                    <a:pt x="591" y="1702"/>
                  </a:lnTo>
                  <a:lnTo>
                    <a:pt x="591" y="1702"/>
                  </a:lnTo>
                  <a:lnTo>
                    <a:pt x="583" y="1699"/>
                  </a:lnTo>
                  <a:lnTo>
                    <a:pt x="578" y="1693"/>
                  </a:lnTo>
                  <a:lnTo>
                    <a:pt x="572" y="1688"/>
                  </a:lnTo>
                  <a:lnTo>
                    <a:pt x="569" y="1682"/>
                  </a:lnTo>
                  <a:lnTo>
                    <a:pt x="567" y="1674"/>
                  </a:lnTo>
                  <a:lnTo>
                    <a:pt x="565" y="1667"/>
                  </a:lnTo>
                  <a:lnTo>
                    <a:pt x="565" y="1658"/>
                  </a:lnTo>
                  <a:lnTo>
                    <a:pt x="566" y="1651"/>
                  </a:lnTo>
                  <a:lnTo>
                    <a:pt x="566" y="1651"/>
                  </a:lnTo>
                  <a:lnTo>
                    <a:pt x="563" y="1647"/>
                  </a:lnTo>
                  <a:lnTo>
                    <a:pt x="561" y="1643"/>
                  </a:lnTo>
                  <a:lnTo>
                    <a:pt x="556" y="1634"/>
                  </a:lnTo>
                  <a:lnTo>
                    <a:pt x="556" y="1634"/>
                  </a:lnTo>
                  <a:lnTo>
                    <a:pt x="551" y="1635"/>
                  </a:lnTo>
                  <a:lnTo>
                    <a:pt x="546" y="1635"/>
                  </a:lnTo>
                  <a:lnTo>
                    <a:pt x="536" y="1634"/>
                  </a:lnTo>
                  <a:lnTo>
                    <a:pt x="524" y="1632"/>
                  </a:lnTo>
                  <a:lnTo>
                    <a:pt x="518" y="1634"/>
                  </a:lnTo>
                  <a:lnTo>
                    <a:pt x="509" y="1636"/>
                  </a:lnTo>
                  <a:lnTo>
                    <a:pt x="509" y="1636"/>
                  </a:lnTo>
                  <a:close/>
                  <a:moveTo>
                    <a:pt x="729" y="1714"/>
                  </a:moveTo>
                  <a:lnTo>
                    <a:pt x="729" y="1714"/>
                  </a:lnTo>
                  <a:lnTo>
                    <a:pt x="722" y="1721"/>
                  </a:lnTo>
                  <a:lnTo>
                    <a:pt x="715" y="1729"/>
                  </a:lnTo>
                  <a:lnTo>
                    <a:pt x="707" y="1734"/>
                  </a:lnTo>
                  <a:lnTo>
                    <a:pt x="699" y="1738"/>
                  </a:lnTo>
                  <a:lnTo>
                    <a:pt x="699" y="1738"/>
                  </a:lnTo>
                  <a:lnTo>
                    <a:pt x="684" y="1745"/>
                  </a:lnTo>
                  <a:lnTo>
                    <a:pt x="668" y="1749"/>
                  </a:lnTo>
                  <a:lnTo>
                    <a:pt x="651" y="1751"/>
                  </a:lnTo>
                  <a:lnTo>
                    <a:pt x="633" y="1753"/>
                  </a:lnTo>
                  <a:lnTo>
                    <a:pt x="615" y="1755"/>
                  </a:lnTo>
                  <a:lnTo>
                    <a:pt x="598" y="1756"/>
                  </a:lnTo>
                  <a:lnTo>
                    <a:pt x="561" y="1755"/>
                  </a:lnTo>
                  <a:lnTo>
                    <a:pt x="484" y="1750"/>
                  </a:lnTo>
                  <a:lnTo>
                    <a:pt x="445" y="1749"/>
                  </a:lnTo>
                  <a:lnTo>
                    <a:pt x="426" y="1749"/>
                  </a:lnTo>
                  <a:lnTo>
                    <a:pt x="406" y="1751"/>
                  </a:lnTo>
                  <a:lnTo>
                    <a:pt x="406" y="1751"/>
                  </a:lnTo>
                  <a:lnTo>
                    <a:pt x="403" y="1748"/>
                  </a:lnTo>
                  <a:lnTo>
                    <a:pt x="399" y="1746"/>
                  </a:lnTo>
                  <a:lnTo>
                    <a:pt x="387" y="1743"/>
                  </a:lnTo>
                  <a:lnTo>
                    <a:pt x="363" y="1738"/>
                  </a:lnTo>
                  <a:lnTo>
                    <a:pt x="363" y="1738"/>
                  </a:lnTo>
                  <a:lnTo>
                    <a:pt x="359" y="1748"/>
                  </a:lnTo>
                  <a:lnTo>
                    <a:pt x="356" y="1759"/>
                  </a:lnTo>
                  <a:lnTo>
                    <a:pt x="354" y="1770"/>
                  </a:lnTo>
                  <a:lnTo>
                    <a:pt x="352" y="1780"/>
                  </a:lnTo>
                  <a:lnTo>
                    <a:pt x="352" y="1780"/>
                  </a:lnTo>
                  <a:lnTo>
                    <a:pt x="358" y="1786"/>
                  </a:lnTo>
                  <a:lnTo>
                    <a:pt x="366" y="1791"/>
                  </a:lnTo>
                  <a:lnTo>
                    <a:pt x="373" y="1795"/>
                  </a:lnTo>
                  <a:lnTo>
                    <a:pt x="382" y="1799"/>
                  </a:lnTo>
                  <a:lnTo>
                    <a:pt x="402" y="1806"/>
                  </a:lnTo>
                  <a:lnTo>
                    <a:pt x="425" y="1812"/>
                  </a:lnTo>
                  <a:lnTo>
                    <a:pt x="449" y="1818"/>
                  </a:lnTo>
                  <a:lnTo>
                    <a:pt x="475" y="1822"/>
                  </a:lnTo>
                  <a:lnTo>
                    <a:pt x="530" y="1829"/>
                  </a:lnTo>
                  <a:lnTo>
                    <a:pt x="530" y="1829"/>
                  </a:lnTo>
                  <a:lnTo>
                    <a:pt x="545" y="1832"/>
                  </a:lnTo>
                  <a:lnTo>
                    <a:pt x="559" y="1833"/>
                  </a:lnTo>
                  <a:lnTo>
                    <a:pt x="572" y="1833"/>
                  </a:lnTo>
                  <a:lnTo>
                    <a:pt x="585" y="1833"/>
                  </a:lnTo>
                  <a:lnTo>
                    <a:pt x="612" y="1829"/>
                  </a:lnTo>
                  <a:lnTo>
                    <a:pt x="642" y="1825"/>
                  </a:lnTo>
                  <a:lnTo>
                    <a:pt x="642" y="1825"/>
                  </a:lnTo>
                  <a:lnTo>
                    <a:pt x="669" y="1819"/>
                  </a:lnTo>
                  <a:lnTo>
                    <a:pt x="685" y="1816"/>
                  </a:lnTo>
                  <a:lnTo>
                    <a:pt x="702" y="1810"/>
                  </a:lnTo>
                  <a:lnTo>
                    <a:pt x="718" y="1805"/>
                  </a:lnTo>
                  <a:lnTo>
                    <a:pt x="732" y="1798"/>
                  </a:lnTo>
                  <a:lnTo>
                    <a:pt x="743" y="1792"/>
                  </a:lnTo>
                  <a:lnTo>
                    <a:pt x="746" y="1789"/>
                  </a:lnTo>
                  <a:lnTo>
                    <a:pt x="748" y="1786"/>
                  </a:lnTo>
                  <a:lnTo>
                    <a:pt x="748" y="1786"/>
                  </a:lnTo>
                  <a:lnTo>
                    <a:pt x="750" y="1781"/>
                  </a:lnTo>
                  <a:lnTo>
                    <a:pt x="751" y="1777"/>
                  </a:lnTo>
                  <a:lnTo>
                    <a:pt x="751" y="1767"/>
                  </a:lnTo>
                  <a:lnTo>
                    <a:pt x="750" y="1758"/>
                  </a:lnTo>
                  <a:lnTo>
                    <a:pt x="748" y="1748"/>
                  </a:lnTo>
                  <a:lnTo>
                    <a:pt x="741" y="1730"/>
                  </a:lnTo>
                  <a:lnTo>
                    <a:pt x="738" y="1721"/>
                  </a:lnTo>
                  <a:lnTo>
                    <a:pt x="736" y="1714"/>
                  </a:lnTo>
                  <a:lnTo>
                    <a:pt x="736" y="1714"/>
                  </a:lnTo>
                  <a:lnTo>
                    <a:pt x="729" y="1714"/>
                  </a:lnTo>
                  <a:lnTo>
                    <a:pt x="729" y="1714"/>
                  </a:lnTo>
                  <a:close/>
                  <a:moveTo>
                    <a:pt x="274" y="1773"/>
                  </a:moveTo>
                  <a:lnTo>
                    <a:pt x="274" y="1773"/>
                  </a:lnTo>
                  <a:lnTo>
                    <a:pt x="249" y="1784"/>
                  </a:lnTo>
                  <a:lnTo>
                    <a:pt x="228" y="1794"/>
                  </a:lnTo>
                  <a:lnTo>
                    <a:pt x="185" y="1818"/>
                  </a:lnTo>
                  <a:lnTo>
                    <a:pt x="185" y="1818"/>
                  </a:lnTo>
                  <a:lnTo>
                    <a:pt x="156" y="1835"/>
                  </a:lnTo>
                  <a:lnTo>
                    <a:pt x="131" y="1850"/>
                  </a:lnTo>
                  <a:lnTo>
                    <a:pt x="120" y="1858"/>
                  </a:lnTo>
                  <a:lnTo>
                    <a:pt x="109" y="1868"/>
                  </a:lnTo>
                  <a:lnTo>
                    <a:pt x="97" y="1879"/>
                  </a:lnTo>
                  <a:lnTo>
                    <a:pt x="84" y="1892"/>
                  </a:lnTo>
                  <a:lnTo>
                    <a:pt x="84" y="1892"/>
                  </a:lnTo>
                  <a:lnTo>
                    <a:pt x="71" y="1904"/>
                  </a:lnTo>
                  <a:lnTo>
                    <a:pt x="57" y="1920"/>
                  </a:lnTo>
                  <a:lnTo>
                    <a:pt x="52" y="1929"/>
                  </a:lnTo>
                  <a:lnTo>
                    <a:pt x="48" y="1938"/>
                  </a:lnTo>
                  <a:lnTo>
                    <a:pt x="46" y="1945"/>
                  </a:lnTo>
                  <a:lnTo>
                    <a:pt x="45" y="1949"/>
                  </a:lnTo>
                  <a:lnTo>
                    <a:pt x="45" y="1953"/>
                  </a:lnTo>
                  <a:lnTo>
                    <a:pt x="45" y="1953"/>
                  </a:lnTo>
                  <a:lnTo>
                    <a:pt x="47" y="1958"/>
                  </a:lnTo>
                  <a:lnTo>
                    <a:pt x="49" y="1963"/>
                  </a:lnTo>
                  <a:lnTo>
                    <a:pt x="52" y="1968"/>
                  </a:lnTo>
                  <a:lnTo>
                    <a:pt x="57" y="1973"/>
                  </a:lnTo>
                  <a:lnTo>
                    <a:pt x="68" y="1980"/>
                  </a:lnTo>
                  <a:lnTo>
                    <a:pt x="81" y="1988"/>
                  </a:lnTo>
                  <a:lnTo>
                    <a:pt x="96" y="1994"/>
                  </a:lnTo>
                  <a:lnTo>
                    <a:pt x="110" y="2001"/>
                  </a:lnTo>
                  <a:lnTo>
                    <a:pt x="133" y="2009"/>
                  </a:lnTo>
                  <a:lnTo>
                    <a:pt x="133" y="2009"/>
                  </a:lnTo>
                  <a:lnTo>
                    <a:pt x="163" y="2020"/>
                  </a:lnTo>
                  <a:lnTo>
                    <a:pt x="196" y="2031"/>
                  </a:lnTo>
                  <a:lnTo>
                    <a:pt x="227" y="2039"/>
                  </a:lnTo>
                  <a:lnTo>
                    <a:pt x="260" y="2048"/>
                  </a:lnTo>
                  <a:lnTo>
                    <a:pt x="293" y="2055"/>
                  </a:lnTo>
                  <a:lnTo>
                    <a:pt x="327" y="2062"/>
                  </a:lnTo>
                  <a:lnTo>
                    <a:pt x="362" y="2066"/>
                  </a:lnTo>
                  <a:lnTo>
                    <a:pt x="397" y="2070"/>
                  </a:lnTo>
                  <a:lnTo>
                    <a:pt x="397" y="2070"/>
                  </a:lnTo>
                  <a:lnTo>
                    <a:pt x="425" y="2073"/>
                  </a:lnTo>
                  <a:lnTo>
                    <a:pt x="449" y="2074"/>
                  </a:lnTo>
                  <a:lnTo>
                    <a:pt x="472" y="2073"/>
                  </a:lnTo>
                  <a:lnTo>
                    <a:pt x="494" y="2071"/>
                  </a:lnTo>
                  <a:lnTo>
                    <a:pt x="537" y="2067"/>
                  </a:lnTo>
                  <a:lnTo>
                    <a:pt x="562" y="2066"/>
                  </a:lnTo>
                  <a:lnTo>
                    <a:pt x="589" y="2066"/>
                  </a:lnTo>
                  <a:lnTo>
                    <a:pt x="589" y="2066"/>
                  </a:lnTo>
                  <a:lnTo>
                    <a:pt x="624" y="2065"/>
                  </a:lnTo>
                  <a:lnTo>
                    <a:pt x="657" y="2064"/>
                  </a:lnTo>
                  <a:lnTo>
                    <a:pt x="690" y="2061"/>
                  </a:lnTo>
                  <a:lnTo>
                    <a:pt x="723" y="2056"/>
                  </a:lnTo>
                  <a:lnTo>
                    <a:pt x="723" y="2056"/>
                  </a:lnTo>
                  <a:lnTo>
                    <a:pt x="784" y="2047"/>
                  </a:lnTo>
                  <a:lnTo>
                    <a:pt x="812" y="2041"/>
                  </a:lnTo>
                  <a:lnTo>
                    <a:pt x="839" y="2036"/>
                  </a:lnTo>
                  <a:lnTo>
                    <a:pt x="865" y="2030"/>
                  </a:lnTo>
                  <a:lnTo>
                    <a:pt x="890" y="2022"/>
                  </a:lnTo>
                  <a:lnTo>
                    <a:pt x="915" y="2014"/>
                  </a:lnTo>
                  <a:lnTo>
                    <a:pt x="940" y="2004"/>
                  </a:lnTo>
                  <a:lnTo>
                    <a:pt x="940" y="2004"/>
                  </a:lnTo>
                  <a:lnTo>
                    <a:pt x="969" y="1992"/>
                  </a:lnTo>
                  <a:lnTo>
                    <a:pt x="994" y="1978"/>
                  </a:lnTo>
                  <a:lnTo>
                    <a:pt x="1007" y="1971"/>
                  </a:lnTo>
                  <a:lnTo>
                    <a:pt x="1019" y="1963"/>
                  </a:lnTo>
                  <a:lnTo>
                    <a:pt x="1029" y="1955"/>
                  </a:lnTo>
                  <a:lnTo>
                    <a:pt x="1038" y="1945"/>
                  </a:lnTo>
                  <a:lnTo>
                    <a:pt x="1038" y="1945"/>
                  </a:lnTo>
                  <a:lnTo>
                    <a:pt x="1031" y="1931"/>
                  </a:lnTo>
                  <a:lnTo>
                    <a:pt x="1023" y="1918"/>
                  </a:lnTo>
                  <a:lnTo>
                    <a:pt x="1014" y="1907"/>
                  </a:lnTo>
                  <a:lnTo>
                    <a:pt x="1004" y="1895"/>
                  </a:lnTo>
                  <a:lnTo>
                    <a:pt x="993" y="1884"/>
                  </a:lnTo>
                  <a:lnTo>
                    <a:pt x="981" y="1873"/>
                  </a:lnTo>
                  <a:lnTo>
                    <a:pt x="958" y="1854"/>
                  </a:lnTo>
                  <a:lnTo>
                    <a:pt x="933" y="1837"/>
                  </a:lnTo>
                  <a:lnTo>
                    <a:pt x="909" y="1820"/>
                  </a:lnTo>
                  <a:lnTo>
                    <a:pt x="883" y="1802"/>
                  </a:lnTo>
                  <a:lnTo>
                    <a:pt x="859" y="1783"/>
                  </a:lnTo>
                  <a:lnTo>
                    <a:pt x="859" y="1783"/>
                  </a:lnTo>
                  <a:lnTo>
                    <a:pt x="849" y="1781"/>
                  </a:lnTo>
                  <a:lnTo>
                    <a:pt x="838" y="1779"/>
                  </a:lnTo>
                  <a:lnTo>
                    <a:pt x="820" y="1773"/>
                  </a:lnTo>
                  <a:lnTo>
                    <a:pt x="801" y="1767"/>
                  </a:lnTo>
                  <a:lnTo>
                    <a:pt x="791" y="1765"/>
                  </a:lnTo>
                  <a:lnTo>
                    <a:pt x="780" y="1763"/>
                  </a:lnTo>
                  <a:lnTo>
                    <a:pt x="780" y="1763"/>
                  </a:lnTo>
                  <a:lnTo>
                    <a:pt x="779" y="1770"/>
                  </a:lnTo>
                  <a:lnTo>
                    <a:pt x="779" y="1775"/>
                  </a:lnTo>
                  <a:lnTo>
                    <a:pt x="782" y="1791"/>
                  </a:lnTo>
                  <a:lnTo>
                    <a:pt x="782" y="1791"/>
                  </a:lnTo>
                  <a:lnTo>
                    <a:pt x="765" y="1802"/>
                  </a:lnTo>
                  <a:lnTo>
                    <a:pt x="747" y="1811"/>
                  </a:lnTo>
                  <a:lnTo>
                    <a:pt x="727" y="1821"/>
                  </a:lnTo>
                  <a:lnTo>
                    <a:pt x="706" y="1828"/>
                  </a:lnTo>
                  <a:lnTo>
                    <a:pt x="684" y="1836"/>
                  </a:lnTo>
                  <a:lnTo>
                    <a:pt x="661" y="1841"/>
                  </a:lnTo>
                  <a:lnTo>
                    <a:pt x="639" y="1847"/>
                  </a:lnTo>
                  <a:lnTo>
                    <a:pt x="615" y="1850"/>
                  </a:lnTo>
                  <a:lnTo>
                    <a:pt x="615" y="1850"/>
                  </a:lnTo>
                  <a:lnTo>
                    <a:pt x="598" y="1851"/>
                  </a:lnTo>
                  <a:lnTo>
                    <a:pt x="582" y="1851"/>
                  </a:lnTo>
                  <a:lnTo>
                    <a:pt x="566" y="1851"/>
                  </a:lnTo>
                  <a:lnTo>
                    <a:pt x="550" y="1849"/>
                  </a:lnTo>
                  <a:lnTo>
                    <a:pt x="519" y="1846"/>
                  </a:lnTo>
                  <a:lnTo>
                    <a:pt x="490" y="1842"/>
                  </a:lnTo>
                  <a:lnTo>
                    <a:pt x="490" y="1842"/>
                  </a:lnTo>
                  <a:lnTo>
                    <a:pt x="442" y="1838"/>
                  </a:lnTo>
                  <a:lnTo>
                    <a:pt x="420" y="1836"/>
                  </a:lnTo>
                  <a:lnTo>
                    <a:pt x="399" y="1833"/>
                  </a:lnTo>
                  <a:lnTo>
                    <a:pt x="379" y="1827"/>
                  </a:lnTo>
                  <a:lnTo>
                    <a:pt x="360" y="1821"/>
                  </a:lnTo>
                  <a:lnTo>
                    <a:pt x="352" y="1817"/>
                  </a:lnTo>
                  <a:lnTo>
                    <a:pt x="343" y="1812"/>
                  </a:lnTo>
                  <a:lnTo>
                    <a:pt x="336" y="1807"/>
                  </a:lnTo>
                  <a:lnTo>
                    <a:pt x="327" y="1801"/>
                  </a:lnTo>
                  <a:lnTo>
                    <a:pt x="327" y="1801"/>
                  </a:lnTo>
                  <a:lnTo>
                    <a:pt x="327" y="1796"/>
                  </a:lnTo>
                  <a:lnTo>
                    <a:pt x="328" y="1792"/>
                  </a:lnTo>
                  <a:lnTo>
                    <a:pt x="333" y="1778"/>
                  </a:lnTo>
                  <a:lnTo>
                    <a:pt x="334" y="1772"/>
                  </a:lnTo>
                  <a:lnTo>
                    <a:pt x="334" y="1764"/>
                  </a:lnTo>
                  <a:lnTo>
                    <a:pt x="332" y="1758"/>
                  </a:lnTo>
                  <a:lnTo>
                    <a:pt x="330" y="1756"/>
                  </a:lnTo>
                  <a:lnTo>
                    <a:pt x="327" y="1753"/>
                  </a:lnTo>
                  <a:lnTo>
                    <a:pt x="327" y="1753"/>
                  </a:lnTo>
                  <a:lnTo>
                    <a:pt x="318" y="1758"/>
                  </a:lnTo>
                  <a:lnTo>
                    <a:pt x="304" y="1762"/>
                  </a:lnTo>
                  <a:lnTo>
                    <a:pt x="289" y="1767"/>
                  </a:lnTo>
                  <a:lnTo>
                    <a:pt x="274" y="1773"/>
                  </a:lnTo>
                  <a:lnTo>
                    <a:pt x="274" y="177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170"/>
            <p:cNvSpPr/>
            <p:nvPr/>
          </p:nvSpPr>
          <p:spPr bwMode="auto">
            <a:xfrm>
              <a:off x="2470151" y="2649538"/>
              <a:ext cx="23813" cy="25400"/>
            </a:xfrm>
            <a:custGeom>
              <a:avLst/>
              <a:gdLst/>
              <a:ahLst/>
              <a:cxnLst>
                <a:cxn ang="0">
                  <a:pos x="34" y="1"/>
                </a:cxn>
                <a:cxn ang="0">
                  <a:pos x="34" y="1"/>
                </a:cxn>
                <a:cxn ang="0">
                  <a:pos x="40" y="7"/>
                </a:cxn>
                <a:cxn ang="0">
                  <a:pos x="43" y="14"/>
                </a:cxn>
                <a:cxn ang="0">
                  <a:pos x="45" y="19"/>
                </a:cxn>
                <a:cxn ang="0">
                  <a:pos x="45" y="25"/>
                </a:cxn>
                <a:cxn ang="0">
                  <a:pos x="43" y="31"/>
                </a:cxn>
                <a:cxn ang="0">
                  <a:pos x="41" y="35"/>
                </a:cxn>
                <a:cxn ang="0">
                  <a:pos x="38" y="39"/>
                </a:cxn>
                <a:cxn ang="0">
                  <a:pos x="33" y="43"/>
                </a:cxn>
                <a:cxn ang="0">
                  <a:pos x="28" y="46"/>
                </a:cxn>
                <a:cxn ang="0">
                  <a:pos x="23" y="48"/>
                </a:cxn>
                <a:cxn ang="0">
                  <a:pos x="18" y="48"/>
                </a:cxn>
                <a:cxn ang="0">
                  <a:pos x="13" y="47"/>
                </a:cxn>
                <a:cxn ang="0">
                  <a:pos x="9" y="46"/>
                </a:cxn>
                <a:cxn ang="0">
                  <a:pos x="6" y="42"/>
                </a:cxn>
                <a:cxn ang="0">
                  <a:pos x="2" y="37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0" y="22"/>
                </a:cxn>
                <a:cxn ang="0">
                  <a:pos x="2" y="16"/>
                </a:cxn>
                <a:cxn ang="0">
                  <a:pos x="6" y="10"/>
                </a:cxn>
                <a:cxn ang="0">
                  <a:pos x="10" y="6"/>
                </a:cxn>
                <a:cxn ang="0">
                  <a:pos x="16" y="3"/>
                </a:cxn>
                <a:cxn ang="0">
                  <a:pos x="22" y="1"/>
                </a:cxn>
                <a:cxn ang="0">
                  <a:pos x="28" y="0"/>
                </a:cxn>
                <a:cxn ang="0">
                  <a:pos x="34" y="1"/>
                </a:cxn>
                <a:cxn ang="0">
                  <a:pos x="34" y="1"/>
                </a:cxn>
              </a:cxnLst>
              <a:rect l="0" t="0" r="r" b="b"/>
              <a:pathLst>
                <a:path w="45" h="48">
                  <a:moveTo>
                    <a:pt x="34" y="1"/>
                  </a:moveTo>
                  <a:lnTo>
                    <a:pt x="34" y="1"/>
                  </a:lnTo>
                  <a:lnTo>
                    <a:pt x="40" y="7"/>
                  </a:lnTo>
                  <a:lnTo>
                    <a:pt x="43" y="14"/>
                  </a:lnTo>
                  <a:lnTo>
                    <a:pt x="45" y="19"/>
                  </a:lnTo>
                  <a:lnTo>
                    <a:pt x="45" y="25"/>
                  </a:lnTo>
                  <a:lnTo>
                    <a:pt x="43" y="31"/>
                  </a:lnTo>
                  <a:lnTo>
                    <a:pt x="41" y="35"/>
                  </a:lnTo>
                  <a:lnTo>
                    <a:pt x="38" y="39"/>
                  </a:lnTo>
                  <a:lnTo>
                    <a:pt x="33" y="43"/>
                  </a:lnTo>
                  <a:lnTo>
                    <a:pt x="28" y="46"/>
                  </a:lnTo>
                  <a:lnTo>
                    <a:pt x="23" y="48"/>
                  </a:lnTo>
                  <a:lnTo>
                    <a:pt x="18" y="48"/>
                  </a:lnTo>
                  <a:lnTo>
                    <a:pt x="13" y="47"/>
                  </a:lnTo>
                  <a:lnTo>
                    <a:pt x="9" y="46"/>
                  </a:lnTo>
                  <a:lnTo>
                    <a:pt x="6" y="42"/>
                  </a:lnTo>
                  <a:lnTo>
                    <a:pt x="2" y="37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2"/>
                  </a:lnTo>
                  <a:lnTo>
                    <a:pt x="2" y="16"/>
                  </a:lnTo>
                  <a:lnTo>
                    <a:pt x="6" y="10"/>
                  </a:lnTo>
                  <a:lnTo>
                    <a:pt x="10" y="6"/>
                  </a:lnTo>
                  <a:lnTo>
                    <a:pt x="16" y="3"/>
                  </a:lnTo>
                  <a:lnTo>
                    <a:pt x="22" y="1"/>
                  </a:lnTo>
                  <a:lnTo>
                    <a:pt x="28" y="0"/>
                  </a:lnTo>
                  <a:lnTo>
                    <a:pt x="34" y="1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7585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5599" y="846137"/>
            <a:ext cx="4673600" cy="3249176"/>
          </a:xfrm>
          <a:prstGeom prst="rect">
            <a:avLst/>
          </a:prstGeom>
        </p:spPr>
      </p:pic>
      <p:sp>
        <p:nvSpPr>
          <p:cNvPr id="3" name="思想气泡: 云 2"/>
          <p:cNvSpPr/>
          <p:nvPr/>
        </p:nvSpPr>
        <p:spPr>
          <a:xfrm>
            <a:off x="4787626" y="1203391"/>
            <a:ext cx="3280976" cy="2687781"/>
          </a:xfrm>
          <a:prstGeom prst="cloudCallout">
            <a:avLst/>
          </a:prstGeom>
          <a:solidFill>
            <a:srgbClr val="3A3735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/>
          </a:p>
        </p:txBody>
      </p:sp>
      <p:grpSp>
        <p:nvGrpSpPr>
          <p:cNvPr id="4" name="Group 348"/>
          <p:cNvGrpSpPr>
            <a:grpSpLocks noChangeAspect="1"/>
          </p:cNvGrpSpPr>
          <p:nvPr/>
        </p:nvGrpSpPr>
        <p:grpSpPr bwMode="auto">
          <a:xfrm rot="239455">
            <a:off x="4836620" y="4352742"/>
            <a:ext cx="1884410" cy="979763"/>
            <a:chOff x="548" y="1708"/>
            <a:chExt cx="3412" cy="1774"/>
          </a:xfrm>
        </p:grpSpPr>
        <p:sp>
          <p:nvSpPr>
            <p:cNvPr id="5" name="Freeform 349"/>
            <p:cNvSpPr/>
            <p:nvPr/>
          </p:nvSpPr>
          <p:spPr bwMode="auto">
            <a:xfrm>
              <a:off x="2546" y="2780"/>
              <a:ext cx="31" cy="7"/>
            </a:xfrm>
            <a:custGeom>
              <a:avLst/>
              <a:gdLst>
                <a:gd name="T0" fmla="*/ 12 w 13"/>
                <a:gd name="T1" fmla="*/ 1 h 3"/>
                <a:gd name="T2" fmla="*/ 1 w 13"/>
                <a:gd name="T3" fmla="*/ 1 h 3"/>
                <a:gd name="T4" fmla="*/ 1 w 13"/>
                <a:gd name="T5" fmla="*/ 3 h 3"/>
                <a:gd name="T6" fmla="*/ 12 w 13"/>
                <a:gd name="T7" fmla="*/ 2 h 3"/>
                <a:gd name="T8" fmla="*/ 12 w 1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">
                  <a:moveTo>
                    <a:pt x="12" y="1"/>
                  </a:moveTo>
                  <a:cubicBezTo>
                    <a:pt x="9" y="0"/>
                    <a:pt x="5" y="1"/>
                    <a:pt x="1" y="1"/>
                  </a:cubicBezTo>
                  <a:cubicBezTo>
                    <a:pt x="0" y="1"/>
                    <a:pt x="0" y="3"/>
                    <a:pt x="1" y="3"/>
                  </a:cubicBezTo>
                  <a:cubicBezTo>
                    <a:pt x="5" y="3"/>
                    <a:pt x="9" y="2"/>
                    <a:pt x="12" y="2"/>
                  </a:cubicBezTo>
                  <a:cubicBezTo>
                    <a:pt x="13" y="2"/>
                    <a:pt x="13" y="1"/>
                    <a:pt x="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350"/>
            <p:cNvSpPr/>
            <p:nvPr/>
          </p:nvSpPr>
          <p:spPr bwMode="auto">
            <a:xfrm>
              <a:off x="2561" y="2825"/>
              <a:ext cx="26" cy="24"/>
            </a:xfrm>
            <a:custGeom>
              <a:avLst/>
              <a:gdLst>
                <a:gd name="T0" fmla="*/ 9 w 11"/>
                <a:gd name="T1" fmla="*/ 1 h 10"/>
                <a:gd name="T2" fmla="*/ 1 w 11"/>
                <a:gd name="T3" fmla="*/ 8 h 10"/>
                <a:gd name="T4" fmla="*/ 2 w 11"/>
                <a:gd name="T5" fmla="*/ 10 h 10"/>
                <a:gd name="T6" fmla="*/ 10 w 11"/>
                <a:gd name="T7" fmla="*/ 2 h 10"/>
                <a:gd name="T8" fmla="*/ 9 w 11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9" y="1"/>
                  </a:moveTo>
                  <a:cubicBezTo>
                    <a:pt x="7" y="4"/>
                    <a:pt x="4" y="6"/>
                    <a:pt x="1" y="8"/>
                  </a:cubicBezTo>
                  <a:cubicBezTo>
                    <a:pt x="0" y="9"/>
                    <a:pt x="1" y="10"/>
                    <a:pt x="2" y="10"/>
                  </a:cubicBezTo>
                  <a:cubicBezTo>
                    <a:pt x="5" y="8"/>
                    <a:pt x="8" y="5"/>
                    <a:pt x="10" y="2"/>
                  </a:cubicBezTo>
                  <a:cubicBezTo>
                    <a:pt x="11" y="1"/>
                    <a:pt x="10" y="0"/>
                    <a:pt x="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351"/>
            <p:cNvSpPr/>
            <p:nvPr/>
          </p:nvSpPr>
          <p:spPr bwMode="auto">
            <a:xfrm>
              <a:off x="2624" y="2856"/>
              <a:ext cx="12" cy="31"/>
            </a:xfrm>
            <a:custGeom>
              <a:avLst/>
              <a:gdLst>
                <a:gd name="T0" fmla="*/ 3 w 5"/>
                <a:gd name="T1" fmla="*/ 1 h 13"/>
                <a:gd name="T2" fmla="*/ 0 w 5"/>
                <a:gd name="T3" fmla="*/ 11 h 13"/>
                <a:gd name="T4" fmla="*/ 2 w 5"/>
                <a:gd name="T5" fmla="*/ 12 h 13"/>
                <a:gd name="T6" fmla="*/ 5 w 5"/>
                <a:gd name="T7" fmla="*/ 1 h 13"/>
                <a:gd name="T8" fmla="*/ 3 w 5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3">
                  <a:moveTo>
                    <a:pt x="3" y="1"/>
                  </a:moveTo>
                  <a:cubicBezTo>
                    <a:pt x="3" y="4"/>
                    <a:pt x="1" y="8"/>
                    <a:pt x="0" y="11"/>
                  </a:cubicBezTo>
                  <a:cubicBezTo>
                    <a:pt x="0" y="12"/>
                    <a:pt x="2" y="13"/>
                    <a:pt x="2" y="12"/>
                  </a:cubicBezTo>
                  <a:cubicBezTo>
                    <a:pt x="3" y="8"/>
                    <a:pt x="5" y="5"/>
                    <a:pt x="5" y="1"/>
                  </a:cubicBezTo>
                  <a:cubicBezTo>
                    <a:pt x="5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352"/>
            <p:cNvSpPr/>
            <p:nvPr/>
          </p:nvSpPr>
          <p:spPr bwMode="auto">
            <a:xfrm>
              <a:off x="2703" y="2861"/>
              <a:ext cx="14" cy="21"/>
            </a:xfrm>
            <a:custGeom>
              <a:avLst/>
              <a:gdLst>
                <a:gd name="T0" fmla="*/ 1 w 6"/>
                <a:gd name="T1" fmla="*/ 2 h 9"/>
                <a:gd name="T2" fmla="*/ 4 w 6"/>
                <a:gd name="T3" fmla="*/ 8 h 9"/>
                <a:gd name="T4" fmla="*/ 5 w 6"/>
                <a:gd name="T5" fmla="*/ 7 h 9"/>
                <a:gd name="T6" fmla="*/ 2 w 6"/>
                <a:gd name="T7" fmla="*/ 1 h 9"/>
                <a:gd name="T8" fmla="*/ 1 w 6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1" y="2"/>
                  </a:moveTo>
                  <a:cubicBezTo>
                    <a:pt x="2" y="4"/>
                    <a:pt x="2" y="6"/>
                    <a:pt x="4" y="8"/>
                  </a:cubicBezTo>
                  <a:cubicBezTo>
                    <a:pt x="5" y="9"/>
                    <a:pt x="6" y="7"/>
                    <a:pt x="5" y="7"/>
                  </a:cubicBezTo>
                  <a:cubicBezTo>
                    <a:pt x="4" y="5"/>
                    <a:pt x="3" y="3"/>
                    <a:pt x="2" y="1"/>
                  </a:cubicBezTo>
                  <a:cubicBezTo>
                    <a:pt x="2" y="0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353"/>
            <p:cNvSpPr/>
            <p:nvPr/>
          </p:nvSpPr>
          <p:spPr bwMode="auto">
            <a:xfrm>
              <a:off x="2738" y="2818"/>
              <a:ext cx="31" cy="12"/>
            </a:xfrm>
            <a:custGeom>
              <a:avLst/>
              <a:gdLst>
                <a:gd name="T0" fmla="*/ 2 w 13"/>
                <a:gd name="T1" fmla="*/ 4 h 5"/>
                <a:gd name="T2" fmla="*/ 12 w 13"/>
                <a:gd name="T3" fmla="*/ 2 h 5"/>
                <a:gd name="T4" fmla="*/ 11 w 13"/>
                <a:gd name="T5" fmla="*/ 0 h 5"/>
                <a:gd name="T6" fmla="*/ 1 w 13"/>
                <a:gd name="T7" fmla="*/ 3 h 5"/>
                <a:gd name="T8" fmla="*/ 2 w 13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2" y="4"/>
                  </a:moveTo>
                  <a:cubicBezTo>
                    <a:pt x="5" y="4"/>
                    <a:pt x="8" y="3"/>
                    <a:pt x="12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8" y="1"/>
                    <a:pt x="5" y="2"/>
                    <a:pt x="1" y="3"/>
                  </a:cubicBezTo>
                  <a:cubicBezTo>
                    <a:pt x="0" y="3"/>
                    <a:pt x="1" y="5"/>
                    <a:pt x="2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354"/>
            <p:cNvSpPr/>
            <p:nvPr/>
          </p:nvSpPr>
          <p:spPr bwMode="auto">
            <a:xfrm>
              <a:off x="2303" y="2474"/>
              <a:ext cx="651" cy="199"/>
            </a:xfrm>
            <a:custGeom>
              <a:avLst/>
              <a:gdLst>
                <a:gd name="T0" fmla="*/ 1 w 275"/>
                <a:gd name="T1" fmla="*/ 45 h 84"/>
                <a:gd name="T2" fmla="*/ 28 w 275"/>
                <a:gd name="T3" fmla="*/ 64 h 84"/>
                <a:gd name="T4" fmla="*/ 100 w 275"/>
                <a:gd name="T5" fmla="*/ 78 h 84"/>
                <a:gd name="T6" fmla="*/ 188 w 275"/>
                <a:gd name="T7" fmla="*/ 84 h 84"/>
                <a:gd name="T8" fmla="*/ 254 w 275"/>
                <a:gd name="T9" fmla="*/ 74 h 84"/>
                <a:gd name="T10" fmla="*/ 270 w 275"/>
                <a:gd name="T11" fmla="*/ 46 h 84"/>
                <a:gd name="T12" fmla="*/ 217 w 275"/>
                <a:gd name="T13" fmla="*/ 10 h 84"/>
                <a:gd name="T14" fmla="*/ 112 w 275"/>
                <a:gd name="T15" fmla="*/ 2 h 84"/>
                <a:gd name="T16" fmla="*/ 21 w 275"/>
                <a:gd name="T17" fmla="*/ 22 h 84"/>
                <a:gd name="T18" fmla="*/ 6 w 275"/>
                <a:gd name="T19" fmla="*/ 32 h 84"/>
                <a:gd name="T20" fmla="*/ 1 w 275"/>
                <a:gd name="T21" fmla="*/ 45 h 84"/>
                <a:gd name="T22" fmla="*/ 5 w 275"/>
                <a:gd name="T23" fmla="*/ 45 h 84"/>
                <a:gd name="T24" fmla="*/ 10 w 275"/>
                <a:gd name="T25" fmla="*/ 34 h 84"/>
                <a:gd name="T26" fmla="*/ 26 w 275"/>
                <a:gd name="T27" fmla="*/ 24 h 84"/>
                <a:gd name="T28" fmla="*/ 70 w 275"/>
                <a:gd name="T29" fmla="*/ 11 h 84"/>
                <a:gd name="T30" fmla="*/ 181 w 275"/>
                <a:gd name="T31" fmla="*/ 7 h 84"/>
                <a:gd name="T32" fmla="*/ 262 w 275"/>
                <a:gd name="T33" fmla="*/ 39 h 84"/>
                <a:gd name="T34" fmla="*/ 267 w 275"/>
                <a:gd name="T35" fmla="*/ 59 h 84"/>
                <a:gd name="T36" fmla="*/ 250 w 275"/>
                <a:gd name="T37" fmla="*/ 71 h 84"/>
                <a:gd name="T38" fmla="*/ 188 w 275"/>
                <a:gd name="T39" fmla="*/ 80 h 84"/>
                <a:gd name="T40" fmla="*/ 107 w 275"/>
                <a:gd name="T41" fmla="*/ 75 h 84"/>
                <a:gd name="T42" fmla="*/ 36 w 275"/>
                <a:gd name="T43" fmla="*/ 62 h 84"/>
                <a:gd name="T44" fmla="*/ 5 w 275"/>
                <a:gd name="T45" fmla="*/ 45 h 84"/>
                <a:gd name="T46" fmla="*/ 1 w 275"/>
                <a:gd name="T47" fmla="*/ 4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5" h="84">
                  <a:moveTo>
                    <a:pt x="1" y="45"/>
                  </a:moveTo>
                  <a:cubicBezTo>
                    <a:pt x="0" y="56"/>
                    <a:pt x="21" y="61"/>
                    <a:pt x="28" y="64"/>
                  </a:cubicBezTo>
                  <a:cubicBezTo>
                    <a:pt x="52" y="71"/>
                    <a:pt x="76" y="75"/>
                    <a:pt x="100" y="78"/>
                  </a:cubicBezTo>
                  <a:cubicBezTo>
                    <a:pt x="129" y="82"/>
                    <a:pt x="158" y="84"/>
                    <a:pt x="188" y="84"/>
                  </a:cubicBezTo>
                  <a:cubicBezTo>
                    <a:pt x="209" y="83"/>
                    <a:pt x="233" y="82"/>
                    <a:pt x="254" y="74"/>
                  </a:cubicBezTo>
                  <a:cubicBezTo>
                    <a:pt x="266" y="69"/>
                    <a:pt x="275" y="60"/>
                    <a:pt x="270" y="46"/>
                  </a:cubicBezTo>
                  <a:cubicBezTo>
                    <a:pt x="262" y="24"/>
                    <a:pt x="238" y="15"/>
                    <a:pt x="217" y="10"/>
                  </a:cubicBezTo>
                  <a:cubicBezTo>
                    <a:pt x="183" y="1"/>
                    <a:pt x="147" y="0"/>
                    <a:pt x="112" y="2"/>
                  </a:cubicBezTo>
                  <a:cubicBezTo>
                    <a:pt x="81" y="4"/>
                    <a:pt x="49" y="9"/>
                    <a:pt x="21" y="22"/>
                  </a:cubicBezTo>
                  <a:cubicBezTo>
                    <a:pt x="16" y="25"/>
                    <a:pt x="11" y="28"/>
                    <a:pt x="6" y="32"/>
                  </a:cubicBezTo>
                  <a:cubicBezTo>
                    <a:pt x="2" y="36"/>
                    <a:pt x="2" y="39"/>
                    <a:pt x="1" y="45"/>
                  </a:cubicBezTo>
                  <a:cubicBezTo>
                    <a:pt x="1" y="48"/>
                    <a:pt x="5" y="48"/>
                    <a:pt x="5" y="45"/>
                  </a:cubicBezTo>
                  <a:cubicBezTo>
                    <a:pt x="6" y="39"/>
                    <a:pt x="6" y="38"/>
                    <a:pt x="10" y="34"/>
                  </a:cubicBezTo>
                  <a:cubicBezTo>
                    <a:pt x="15" y="30"/>
                    <a:pt x="20" y="27"/>
                    <a:pt x="26" y="24"/>
                  </a:cubicBezTo>
                  <a:cubicBezTo>
                    <a:pt x="39" y="18"/>
                    <a:pt x="55" y="14"/>
                    <a:pt x="70" y="11"/>
                  </a:cubicBezTo>
                  <a:cubicBezTo>
                    <a:pt x="106" y="4"/>
                    <a:pt x="144" y="3"/>
                    <a:pt x="181" y="7"/>
                  </a:cubicBezTo>
                  <a:cubicBezTo>
                    <a:pt x="207" y="10"/>
                    <a:pt x="246" y="15"/>
                    <a:pt x="262" y="39"/>
                  </a:cubicBezTo>
                  <a:cubicBezTo>
                    <a:pt x="266" y="45"/>
                    <a:pt x="270" y="52"/>
                    <a:pt x="267" y="59"/>
                  </a:cubicBezTo>
                  <a:cubicBezTo>
                    <a:pt x="264" y="65"/>
                    <a:pt x="256" y="69"/>
                    <a:pt x="250" y="71"/>
                  </a:cubicBezTo>
                  <a:cubicBezTo>
                    <a:pt x="230" y="79"/>
                    <a:pt x="208" y="79"/>
                    <a:pt x="188" y="80"/>
                  </a:cubicBezTo>
                  <a:cubicBezTo>
                    <a:pt x="161" y="80"/>
                    <a:pt x="134" y="78"/>
                    <a:pt x="107" y="75"/>
                  </a:cubicBezTo>
                  <a:cubicBezTo>
                    <a:pt x="83" y="72"/>
                    <a:pt x="59" y="68"/>
                    <a:pt x="36" y="62"/>
                  </a:cubicBezTo>
                  <a:cubicBezTo>
                    <a:pt x="31" y="60"/>
                    <a:pt x="4" y="54"/>
                    <a:pt x="5" y="45"/>
                  </a:cubicBezTo>
                  <a:cubicBezTo>
                    <a:pt x="5" y="43"/>
                    <a:pt x="2" y="43"/>
                    <a:pt x="1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355"/>
            <p:cNvSpPr/>
            <p:nvPr/>
          </p:nvSpPr>
          <p:spPr bwMode="auto">
            <a:xfrm>
              <a:off x="2307" y="2543"/>
              <a:ext cx="647" cy="429"/>
            </a:xfrm>
            <a:custGeom>
              <a:avLst/>
              <a:gdLst>
                <a:gd name="T0" fmla="*/ 0 w 273"/>
                <a:gd name="T1" fmla="*/ 19 h 181"/>
                <a:gd name="T2" fmla="*/ 21 w 273"/>
                <a:gd name="T3" fmla="*/ 96 h 181"/>
                <a:gd name="T4" fmla="*/ 41 w 273"/>
                <a:gd name="T5" fmla="*/ 134 h 181"/>
                <a:gd name="T6" fmla="*/ 63 w 273"/>
                <a:gd name="T7" fmla="*/ 162 h 181"/>
                <a:gd name="T8" fmla="*/ 119 w 273"/>
                <a:gd name="T9" fmla="*/ 178 h 181"/>
                <a:gd name="T10" fmla="*/ 176 w 273"/>
                <a:gd name="T11" fmla="*/ 181 h 181"/>
                <a:gd name="T12" fmla="*/ 227 w 273"/>
                <a:gd name="T13" fmla="*/ 174 h 181"/>
                <a:gd name="T14" fmla="*/ 248 w 273"/>
                <a:gd name="T15" fmla="*/ 146 h 181"/>
                <a:gd name="T16" fmla="*/ 273 w 273"/>
                <a:gd name="T17" fmla="*/ 45 h 181"/>
                <a:gd name="T18" fmla="*/ 258 w 273"/>
                <a:gd name="T19" fmla="*/ 2 h 181"/>
                <a:gd name="T20" fmla="*/ 256 w 273"/>
                <a:gd name="T21" fmla="*/ 5 h 181"/>
                <a:gd name="T22" fmla="*/ 269 w 273"/>
                <a:gd name="T23" fmla="*/ 43 h 181"/>
                <a:gd name="T24" fmla="*/ 260 w 273"/>
                <a:gd name="T25" fmla="*/ 98 h 181"/>
                <a:gd name="T26" fmla="*/ 242 w 273"/>
                <a:gd name="T27" fmla="*/ 149 h 181"/>
                <a:gd name="T28" fmla="*/ 232 w 273"/>
                <a:gd name="T29" fmla="*/ 165 h 181"/>
                <a:gd name="T30" fmla="*/ 212 w 273"/>
                <a:gd name="T31" fmla="*/ 175 h 181"/>
                <a:gd name="T32" fmla="*/ 149 w 273"/>
                <a:gd name="T33" fmla="*/ 177 h 181"/>
                <a:gd name="T34" fmla="*/ 87 w 273"/>
                <a:gd name="T35" fmla="*/ 169 h 181"/>
                <a:gd name="T36" fmla="*/ 35 w 273"/>
                <a:gd name="T37" fmla="*/ 113 h 181"/>
                <a:gd name="T38" fmla="*/ 4 w 273"/>
                <a:gd name="T39" fmla="*/ 26 h 181"/>
                <a:gd name="T40" fmla="*/ 4 w 273"/>
                <a:gd name="T41" fmla="*/ 19 h 181"/>
                <a:gd name="T42" fmla="*/ 0 w 273"/>
                <a:gd name="T43" fmla="*/ 1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3" h="181">
                  <a:moveTo>
                    <a:pt x="0" y="19"/>
                  </a:moveTo>
                  <a:cubicBezTo>
                    <a:pt x="0" y="47"/>
                    <a:pt x="10" y="72"/>
                    <a:pt x="21" y="96"/>
                  </a:cubicBezTo>
                  <a:cubicBezTo>
                    <a:pt x="28" y="109"/>
                    <a:pt x="35" y="121"/>
                    <a:pt x="41" y="134"/>
                  </a:cubicBezTo>
                  <a:cubicBezTo>
                    <a:pt x="47" y="145"/>
                    <a:pt x="53" y="154"/>
                    <a:pt x="63" y="162"/>
                  </a:cubicBezTo>
                  <a:cubicBezTo>
                    <a:pt x="78" y="174"/>
                    <a:pt x="99" y="177"/>
                    <a:pt x="119" y="178"/>
                  </a:cubicBezTo>
                  <a:cubicBezTo>
                    <a:pt x="138" y="180"/>
                    <a:pt x="157" y="181"/>
                    <a:pt x="176" y="181"/>
                  </a:cubicBezTo>
                  <a:cubicBezTo>
                    <a:pt x="193" y="181"/>
                    <a:pt x="212" y="181"/>
                    <a:pt x="227" y="174"/>
                  </a:cubicBezTo>
                  <a:cubicBezTo>
                    <a:pt x="238" y="169"/>
                    <a:pt x="243" y="156"/>
                    <a:pt x="248" y="146"/>
                  </a:cubicBezTo>
                  <a:cubicBezTo>
                    <a:pt x="262" y="115"/>
                    <a:pt x="272" y="79"/>
                    <a:pt x="273" y="45"/>
                  </a:cubicBezTo>
                  <a:cubicBezTo>
                    <a:pt x="273" y="30"/>
                    <a:pt x="272" y="10"/>
                    <a:pt x="258" y="2"/>
                  </a:cubicBezTo>
                  <a:cubicBezTo>
                    <a:pt x="256" y="0"/>
                    <a:pt x="254" y="4"/>
                    <a:pt x="256" y="5"/>
                  </a:cubicBezTo>
                  <a:cubicBezTo>
                    <a:pt x="268" y="12"/>
                    <a:pt x="269" y="30"/>
                    <a:pt x="269" y="43"/>
                  </a:cubicBezTo>
                  <a:cubicBezTo>
                    <a:pt x="269" y="61"/>
                    <a:pt x="265" y="80"/>
                    <a:pt x="260" y="98"/>
                  </a:cubicBezTo>
                  <a:cubicBezTo>
                    <a:pt x="256" y="116"/>
                    <a:pt x="250" y="133"/>
                    <a:pt x="242" y="149"/>
                  </a:cubicBezTo>
                  <a:cubicBezTo>
                    <a:pt x="239" y="155"/>
                    <a:pt x="236" y="160"/>
                    <a:pt x="232" y="165"/>
                  </a:cubicBezTo>
                  <a:cubicBezTo>
                    <a:pt x="227" y="171"/>
                    <a:pt x="219" y="173"/>
                    <a:pt x="212" y="175"/>
                  </a:cubicBezTo>
                  <a:cubicBezTo>
                    <a:pt x="191" y="179"/>
                    <a:pt x="169" y="178"/>
                    <a:pt x="149" y="177"/>
                  </a:cubicBezTo>
                  <a:cubicBezTo>
                    <a:pt x="128" y="175"/>
                    <a:pt x="107" y="175"/>
                    <a:pt x="87" y="169"/>
                  </a:cubicBezTo>
                  <a:cubicBezTo>
                    <a:pt x="59" y="162"/>
                    <a:pt x="48" y="137"/>
                    <a:pt x="35" y="113"/>
                  </a:cubicBezTo>
                  <a:cubicBezTo>
                    <a:pt x="20" y="86"/>
                    <a:pt x="6" y="58"/>
                    <a:pt x="4" y="26"/>
                  </a:cubicBezTo>
                  <a:cubicBezTo>
                    <a:pt x="4" y="24"/>
                    <a:pt x="4" y="22"/>
                    <a:pt x="4" y="19"/>
                  </a:cubicBezTo>
                  <a:cubicBezTo>
                    <a:pt x="4" y="17"/>
                    <a:pt x="0" y="17"/>
                    <a:pt x="0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356"/>
            <p:cNvSpPr/>
            <p:nvPr/>
          </p:nvSpPr>
          <p:spPr bwMode="auto">
            <a:xfrm>
              <a:off x="2317" y="2557"/>
              <a:ext cx="615" cy="67"/>
            </a:xfrm>
            <a:custGeom>
              <a:avLst/>
              <a:gdLst>
                <a:gd name="T0" fmla="*/ 5 w 260"/>
                <a:gd name="T1" fmla="*/ 21 h 28"/>
                <a:gd name="T2" fmla="*/ 126 w 260"/>
                <a:gd name="T3" fmla="*/ 7 h 28"/>
                <a:gd name="T4" fmla="*/ 196 w 260"/>
                <a:gd name="T5" fmla="*/ 9 h 28"/>
                <a:gd name="T6" fmla="*/ 257 w 260"/>
                <a:gd name="T7" fmla="*/ 27 h 28"/>
                <a:gd name="T8" fmla="*/ 258 w 260"/>
                <a:gd name="T9" fmla="*/ 24 h 28"/>
                <a:gd name="T10" fmla="*/ 194 w 260"/>
                <a:gd name="T11" fmla="*/ 4 h 28"/>
                <a:gd name="T12" fmla="*/ 123 w 260"/>
                <a:gd name="T13" fmla="*/ 3 h 28"/>
                <a:gd name="T14" fmla="*/ 3 w 260"/>
                <a:gd name="T15" fmla="*/ 18 h 28"/>
                <a:gd name="T16" fmla="*/ 5 w 260"/>
                <a:gd name="T17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0" h="28">
                  <a:moveTo>
                    <a:pt x="5" y="21"/>
                  </a:moveTo>
                  <a:cubicBezTo>
                    <a:pt x="42" y="3"/>
                    <a:pt x="86" y="7"/>
                    <a:pt x="126" y="7"/>
                  </a:cubicBezTo>
                  <a:cubicBezTo>
                    <a:pt x="150" y="7"/>
                    <a:pt x="173" y="5"/>
                    <a:pt x="196" y="9"/>
                  </a:cubicBezTo>
                  <a:cubicBezTo>
                    <a:pt x="217" y="12"/>
                    <a:pt x="238" y="19"/>
                    <a:pt x="257" y="27"/>
                  </a:cubicBezTo>
                  <a:cubicBezTo>
                    <a:pt x="259" y="28"/>
                    <a:pt x="260" y="25"/>
                    <a:pt x="258" y="24"/>
                  </a:cubicBezTo>
                  <a:cubicBezTo>
                    <a:pt x="237" y="15"/>
                    <a:pt x="216" y="8"/>
                    <a:pt x="194" y="4"/>
                  </a:cubicBezTo>
                  <a:cubicBezTo>
                    <a:pt x="170" y="0"/>
                    <a:pt x="146" y="3"/>
                    <a:pt x="123" y="3"/>
                  </a:cubicBezTo>
                  <a:cubicBezTo>
                    <a:pt x="83" y="3"/>
                    <a:pt x="40" y="0"/>
                    <a:pt x="3" y="18"/>
                  </a:cubicBezTo>
                  <a:cubicBezTo>
                    <a:pt x="0" y="19"/>
                    <a:pt x="2" y="22"/>
                    <a:pt x="5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357"/>
            <p:cNvSpPr/>
            <p:nvPr/>
          </p:nvSpPr>
          <p:spPr bwMode="auto">
            <a:xfrm>
              <a:off x="2523" y="2187"/>
              <a:ext cx="130" cy="209"/>
            </a:xfrm>
            <a:custGeom>
              <a:avLst/>
              <a:gdLst>
                <a:gd name="T0" fmla="*/ 24 w 55"/>
                <a:gd name="T1" fmla="*/ 85 h 88"/>
                <a:gd name="T2" fmla="*/ 35 w 55"/>
                <a:gd name="T3" fmla="*/ 57 h 88"/>
                <a:gd name="T4" fmla="*/ 50 w 55"/>
                <a:gd name="T5" fmla="*/ 33 h 88"/>
                <a:gd name="T6" fmla="*/ 16 w 55"/>
                <a:gd name="T7" fmla="*/ 0 h 88"/>
                <a:gd name="T8" fmla="*/ 15 w 55"/>
                <a:gd name="T9" fmla="*/ 4 h 88"/>
                <a:gd name="T10" fmla="*/ 30 w 55"/>
                <a:gd name="T11" fmla="*/ 15 h 88"/>
                <a:gd name="T12" fmla="*/ 25 w 55"/>
                <a:gd name="T13" fmla="*/ 25 h 88"/>
                <a:gd name="T14" fmla="*/ 12 w 55"/>
                <a:gd name="T15" fmla="*/ 38 h 88"/>
                <a:gd name="T16" fmla="*/ 19 w 55"/>
                <a:gd name="T17" fmla="*/ 82 h 88"/>
                <a:gd name="T18" fmla="*/ 23 w 55"/>
                <a:gd name="T19" fmla="*/ 81 h 88"/>
                <a:gd name="T20" fmla="*/ 11 w 55"/>
                <a:gd name="T21" fmla="*/ 48 h 88"/>
                <a:gd name="T22" fmla="*/ 29 w 55"/>
                <a:gd name="T23" fmla="*/ 26 h 88"/>
                <a:gd name="T24" fmla="*/ 16 w 55"/>
                <a:gd name="T25" fmla="*/ 0 h 88"/>
                <a:gd name="T26" fmla="*/ 15 w 55"/>
                <a:gd name="T27" fmla="*/ 4 h 88"/>
                <a:gd name="T28" fmla="*/ 44 w 55"/>
                <a:gd name="T29" fmla="*/ 19 h 88"/>
                <a:gd name="T30" fmla="*/ 35 w 55"/>
                <a:gd name="T31" fmla="*/ 52 h 88"/>
                <a:gd name="T32" fmla="*/ 20 w 55"/>
                <a:gd name="T33" fmla="*/ 86 h 88"/>
                <a:gd name="T34" fmla="*/ 24 w 55"/>
                <a:gd name="T35" fmla="*/ 8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88">
                  <a:moveTo>
                    <a:pt x="24" y="85"/>
                  </a:moveTo>
                  <a:cubicBezTo>
                    <a:pt x="19" y="72"/>
                    <a:pt x="25" y="65"/>
                    <a:pt x="35" y="57"/>
                  </a:cubicBezTo>
                  <a:cubicBezTo>
                    <a:pt x="42" y="51"/>
                    <a:pt x="48" y="44"/>
                    <a:pt x="50" y="33"/>
                  </a:cubicBezTo>
                  <a:cubicBezTo>
                    <a:pt x="55" y="13"/>
                    <a:pt x="32" y="3"/>
                    <a:pt x="16" y="0"/>
                  </a:cubicBezTo>
                  <a:cubicBezTo>
                    <a:pt x="14" y="0"/>
                    <a:pt x="13" y="3"/>
                    <a:pt x="15" y="4"/>
                  </a:cubicBezTo>
                  <a:cubicBezTo>
                    <a:pt x="20" y="6"/>
                    <a:pt x="30" y="8"/>
                    <a:pt x="30" y="15"/>
                  </a:cubicBezTo>
                  <a:cubicBezTo>
                    <a:pt x="31" y="18"/>
                    <a:pt x="27" y="22"/>
                    <a:pt x="25" y="25"/>
                  </a:cubicBezTo>
                  <a:cubicBezTo>
                    <a:pt x="21" y="29"/>
                    <a:pt x="15" y="33"/>
                    <a:pt x="12" y="38"/>
                  </a:cubicBezTo>
                  <a:cubicBezTo>
                    <a:pt x="0" y="54"/>
                    <a:pt x="14" y="67"/>
                    <a:pt x="19" y="82"/>
                  </a:cubicBezTo>
                  <a:cubicBezTo>
                    <a:pt x="20" y="84"/>
                    <a:pt x="24" y="83"/>
                    <a:pt x="23" y="81"/>
                  </a:cubicBezTo>
                  <a:cubicBezTo>
                    <a:pt x="19" y="70"/>
                    <a:pt x="9" y="60"/>
                    <a:pt x="11" y="48"/>
                  </a:cubicBezTo>
                  <a:cubicBezTo>
                    <a:pt x="13" y="39"/>
                    <a:pt x="23" y="32"/>
                    <a:pt x="29" y="26"/>
                  </a:cubicBezTo>
                  <a:cubicBezTo>
                    <a:pt x="40" y="13"/>
                    <a:pt x="30" y="5"/>
                    <a:pt x="16" y="0"/>
                  </a:cubicBezTo>
                  <a:cubicBezTo>
                    <a:pt x="16" y="2"/>
                    <a:pt x="16" y="3"/>
                    <a:pt x="15" y="4"/>
                  </a:cubicBezTo>
                  <a:cubicBezTo>
                    <a:pt x="26" y="6"/>
                    <a:pt x="37" y="10"/>
                    <a:pt x="44" y="19"/>
                  </a:cubicBezTo>
                  <a:cubicBezTo>
                    <a:pt x="52" y="30"/>
                    <a:pt x="44" y="44"/>
                    <a:pt x="35" y="52"/>
                  </a:cubicBezTo>
                  <a:cubicBezTo>
                    <a:pt x="24" y="62"/>
                    <a:pt x="13" y="70"/>
                    <a:pt x="20" y="86"/>
                  </a:cubicBezTo>
                  <a:cubicBezTo>
                    <a:pt x="21" y="88"/>
                    <a:pt x="25" y="87"/>
                    <a:pt x="24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358"/>
            <p:cNvSpPr/>
            <p:nvPr/>
          </p:nvSpPr>
          <p:spPr bwMode="auto">
            <a:xfrm>
              <a:off x="2653" y="2109"/>
              <a:ext cx="199" cy="313"/>
            </a:xfrm>
            <a:custGeom>
              <a:avLst/>
              <a:gdLst>
                <a:gd name="T0" fmla="*/ 3 w 84"/>
                <a:gd name="T1" fmla="*/ 9 h 132"/>
                <a:gd name="T2" fmla="*/ 38 w 84"/>
                <a:gd name="T3" fmla="*/ 32 h 132"/>
                <a:gd name="T4" fmla="*/ 16 w 84"/>
                <a:gd name="T5" fmla="*/ 70 h 132"/>
                <a:gd name="T6" fmla="*/ 6 w 84"/>
                <a:gd name="T7" fmla="*/ 107 h 132"/>
                <a:gd name="T8" fmla="*/ 38 w 84"/>
                <a:gd name="T9" fmla="*/ 131 h 132"/>
                <a:gd name="T10" fmla="*/ 40 w 84"/>
                <a:gd name="T11" fmla="*/ 128 h 132"/>
                <a:gd name="T12" fmla="*/ 75 w 84"/>
                <a:gd name="T13" fmla="*/ 40 h 132"/>
                <a:gd name="T14" fmla="*/ 4 w 84"/>
                <a:gd name="T15" fmla="*/ 5 h 132"/>
                <a:gd name="T16" fmla="*/ 5 w 84"/>
                <a:gd name="T17" fmla="*/ 9 h 132"/>
                <a:gd name="T18" fmla="*/ 56 w 84"/>
                <a:gd name="T19" fmla="*/ 11 h 132"/>
                <a:gd name="T20" fmla="*/ 72 w 84"/>
                <a:gd name="T21" fmla="*/ 33 h 132"/>
                <a:gd name="T22" fmla="*/ 61 w 84"/>
                <a:gd name="T23" fmla="*/ 57 h 132"/>
                <a:gd name="T24" fmla="*/ 38 w 84"/>
                <a:gd name="T25" fmla="*/ 131 h 132"/>
                <a:gd name="T26" fmla="*/ 39 w 84"/>
                <a:gd name="T27" fmla="*/ 127 h 132"/>
                <a:gd name="T28" fmla="*/ 10 w 84"/>
                <a:gd name="T29" fmla="*/ 90 h 132"/>
                <a:gd name="T30" fmla="*/ 37 w 84"/>
                <a:gd name="T31" fmla="*/ 45 h 132"/>
                <a:gd name="T32" fmla="*/ 39 w 84"/>
                <a:gd name="T33" fmla="*/ 19 h 132"/>
                <a:gd name="T34" fmla="*/ 3 w 84"/>
                <a:gd name="T35" fmla="*/ 5 h 132"/>
                <a:gd name="T36" fmla="*/ 3 w 84"/>
                <a:gd name="T37" fmla="*/ 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32">
                  <a:moveTo>
                    <a:pt x="3" y="9"/>
                  </a:moveTo>
                  <a:cubicBezTo>
                    <a:pt x="16" y="10"/>
                    <a:pt x="40" y="14"/>
                    <a:pt x="38" y="32"/>
                  </a:cubicBezTo>
                  <a:cubicBezTo>
                    <a:pt x="35" y="47"/>
                    <a:pt x="24" y="59"/>
                    <a:pt x="16" y="70"/>
                  </a:cubicBezTo>
                  <a:cubicBezTo>
                    <a:pt x="8" y="81"/>
                    <a:pt x="2" y="94"/>
                    <a:pt x="6" y="107"/>
                  </a:cubicBezTo>
                  <a:cubicBezTo>
                    <a:pt x="10" y="121"/>
                    <a:pt x="26" y="127"/>
                    <a:pt x="38" y="131"/>
                  </a:cubicBezTo>
                  <a:cubicBezTo>
                    <a:pt x="40" y="132"/>
                    <a:pt x="42" y="129"/>
                    <a:pt x="40" y="128"/>
                  </a:cubicBezTo>
                  <a:cubicBezTo>
                    <a:pt x="0" y="96"/>
                    <a:pt x="69" y="70"/>
                    <a:pt x="75" y="40"/>
                  </a:cubicBezTo>
                  <a:cubicBezTo>
                    <a:pt x="84" y="0"/>
                    <a:pt x="28" y="1"/>
                    <a:pt x="4" y="5"/>
                  </a:cubicBezTo>
                  <a:cubicBezTo>
                    <a:pt x="1" y="5"/>
                    <a:pt x="2" y="9"/>
                    <a:pt x="5" y="9"/>
                  </a:cubicBezTo>
                  <a:cubicBezTo>
                    <a:pt x="21" y="6"/>
                    <a:pt x="40" y="5"/>
                    <a:pt x="56" y="11"/>
                  </a:cubicBezTo>
                  <a:cubicBezTo>
                    <a:pt x="66" y="15"/>
                    <a:pt x="72" y="22"/>
                    <a:pt x="72" y="33"/>
                  </a:cubicBezTo>
                  <a:cubicBezTo>
                    <a:pt x="73" y="42"/>
                    <a:pt x="67" y="50"/>
                    <a:pt x="61" y="57"/>
                  </a:cubicBezTo>
                  <a:cubicBezTo>
                    <a:pt x="42" y="77"/>
                    <a:pt x="4" y="105"/>
                    <a:pt x="38" y="131"/>
                  </a:cubicBezTo>
                  <a:cubicBezTo>
                    <a:pt x="38" y="130"/>
                    <a:pt x="39" y="128"/>
                    <a:pt x="39" y="127"/>
                  </a:cubicBezTo>
                  <a:cubicBezTo>
                    <a:pt x="21" y="122"/>
                    <a:pt x="4" y="111"/>
                    <a:pt x="10" y="90"/>
                  </a:cubicBezTo>
                  <a:cubicBezTo>
                    <a:pt x="15" y="73"/>
                    <a:pt x="29" y="60"/>
                    <a:pt x="37" y="45"/>
                  </a:cubicBezTo>
                  <a:cubicBezTo>
                    <a:pt x="41" y="37"/>
                    <a:pt x="44" y="27"/>
                    <a:pt x="39" y="19"/>
                  </a:cubicBezTo>
                  <a:cubicBezTo>
                    <a:pt x="32" y="8"/>
                    <a:pt x="14" y="6"/>
                    <a:pt x="3" y="5"/>
                  </a:cubicBezTo>
                  <a:cubicBezTo>
                    <a:pt x="0" y="4"/>
                    <a:pt x="0" y="8"/>
                    <a:pt x="3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359"/>
            <p:cNvSpPr/>
            <p:nvPr/>
          </p:nvSpPr>
          <p:spPr bwMode="auto">
            <a:xfrm>
              <a:off x="2596" y="2747"/>
              <a:ext cx="126" cy="104"/>
            </a:xfrm>
            <a:custGeom>
              <a:avLst/>
              <a:gdLst>
                <a:gd name="T0" fmla="*/ 18 w 53"/>
                <a:gd name="T1" fmla="*/ 3 h 44"/>
                <a:gd name="T2" fmla="*/ 6 w 53"/>
                <a:gd name="T3" fmla="*/ 24 h 44"/>
                <a:gd name="T4" fmla="*/ 43 w 53"/>
                <a:gd name="T5" fmla="*/ 35 h 44"/>
                <a:gd name="T6" fmla="*/ 42 w 53"/>
                <a:gd name="T7" fmla="*/ 6 h 44"/>
                <a:gd name="T8" fmla="*/ 21 w 53"/>
                <a:gd name="T9" fmla="*/ 3 h 44"/>
                <a:gd name="T10" fmla="*/ 18 w 53"/>
                <a:gd name="T11" fmla="*/ 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44">
                  <a:moveTo>
                    <a:pt x="18" y="3"/>
                  </a:moveTo>
                  <a:cubicBezTo>
                    <a:pt x="8" y="5"/>
                    <a:pt x="0" y="15"/>
                    <a:pt x="6" y="24"/>
                  </a:cubicBezTo>
                  <a:cubicBezTo>
                    <a:pt x="13" y="36"/>
                    <a:pt x="31" y="44"/>
                    <a:pt x="43" y="35"/>
                  </a:cubicBezTo>
                  <a:cubicBezTo>
                    <a:pt x="53" y="28"/>
                    <a:pt x="50" y="13"/>
                    <a:pt x="42" y="6"/>
                  </a:cubicBezTo>
                  <a:cubicBezTo>
                    <a:pt x="34" y="0"/>
                    <a:pt x="30" y="2"/>
                    <a:pt x="21" y="3"/>
                  </a:cubicBezTo>
                  <a:lnTo>
                    <a:pt x="18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360"/>
            <p:cNvSpPr/>
            <p:nvPr/>
          </p:nvSpPr>
          <p:spPr bwMode="auto">
            <a:xfrm>
              <a:off x="2582" y="2714"/>
              <a:ext cx="26" cy="26"/>
            </a:xfrm>
            <a:custGeom>
              <a:avLst/>
              <a:gdLst>
                <a:gd name="T0" fmla="*/ 10 w 11"/>
                <a:gd name="T1" fmla="*/ 9 h 11"/>
                <a:gd name="T2" fmla="*/ 2 w 11"/>
                <a:gd name="T3" fmla="*/ 1 h 11"/>
                <a:gd name="T4" fmla="*/ 1 w 11"/>
                <a:gd name="T5" fmla="*/ 2 h 11"/>
                <a:gd name="T6" fmla="*/ 9 w 11"/>
                <a:gd name="T7" fmla="*/ 10 h 11"/>
                <a:gd name="T8" fmla="*/ 10 w 11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0" y="9"/>
                  </a:moveTo>
                  <a:cubicBezTo>
                    <a:pt x="7" y="7"/>
                    <a:pt x="5" y="3"/>
                    <a:pt x="2" y="1"/>
                  </a:cubicBezTo>
                  <a:cubicBezTo>
                    <a:pt x="1" y="0"/>
                    <a:pt x="0" y="2"/>
                    <a:pt x="1" y="2"/>
                  </a:cubicBezTo>
                  <a:cubicBezTo>
                    <a:pt x="4" y="4"/>
                    <a:pt x="6" y="8"/>
                    <a:pt x="9" y="10"/>
                  </a:cubicBezTo>
                  <a:cubicBezTo>
                    <a:pt x="9" y="11"/>
                    <a:pt x="11" y="10"/>
                    <a:pt x="10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361"/>
            <p:cNvSpPr/>
            <p:nvPr/>
          </p:nvSpPr>
          <p:spPr bwMode="auto">
            <a:xfrm>
              <a:off x="2745" y="2752"/>
              <a:ext cx="24" cy="21"/>
            </a:xfrm>
            <a:custGeom>
              <a:avLst/>
              <a:gdLst>
                <a:gd name="T0" fmla="*/ 2 w 10"/>
                <a:gd name="T1" fmla="*/ 8 h 9"/>
                <a:gd name="T2" fmla="*/ 9 w 10"/>
                <a:gd name="T3" fmla="*/ 2 h 9"/>
                <a:gd name="T4" fmla="*/ 8 w 10"/>
                <a:gd name="T5" fmla="*/ 1 h 9"/>
                <a:gd name="T6" fmla="*/ 1 w 10"/>
                <a:gd name="T7" fmla="*/ 7 h 9"/>
                <a:gd name="T8" fmla="*/ 2 w 10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2" y="8"/>
                  </a:moveTo>
                  <a:cubicBezTo>
                    <a:pt x="5" y="6"/>
                    <a:pt x="7" y="5"/>
                    <a:pt x="9" y="2"/>
                  </a:cubicBezTo>
                  <a:cubicBezTo>
                    <a:pt x="10" y="2"/>
                    <a:pt x="9" y="0"/>
                    <a:pt x="8" y="1"/>
                  </a:cubicBezTo>
                  <a:cubicBezTo>
                    <a:pt x="6" y="3"/>
                    <a:pt x="4" y="5"/>
                    <a:pt x="1" y="7"/>
                  </a:cubicBezTo>
                  <a:cubicBezTo>
                    <a:pt x="0" y="7"/>
                    <a:pt x="1" y="9"/>
                    <a:pt x="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362"/>
            <p:cNvSpPr/>
            <p:nvPr/>
          </p:nvSpPr>
          <p:spPr bwMode="auto">
            <a:xfrm>
              <a:off x="2707" y="2718"/>
              <a:ext cx="12" cy="19"/>
            </a:xfrm>
            <a:custGeom>
              <a:avLst/>
              <a:gdLst>
                <a:gd name="T0" fmla="*/ 2 w 5"/>
                <a:gd name="T1" fmla="*/ 7 h 8"/>
                <a:gd name="T2" fmla="*/ 5 w 5"/>
                <a:gd name="T3" fmla="*/ 2 h 8"/>
                <a:gd name="T4" fmla="*/ 4 w 5"/>
                <a:gd name="T5" fmla="*/ 0 h 8"/>
                <a:gd name="T6" fmla="*/ 0 w 5"/>
                <a:gd name="T7" fmla="*/ 6 h 8"/>
                <a:gd name="T8" fmla="*/ 2 w 5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2" y="7"/>
                  </a:moveTo>
                  <a:cubicBezTo>
                    <a:pt x="2" y="5"/>
                    <a:pt x="3" y="3"/>
                    <a:pt x="5" y="2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2" y="2"/>
                    <a:pt x="1" y="4"/>
                    <a:pt x="0" y="6"/>
                  </a:cubicBezTo>
                  <a:cubicBezTo>
                    <a:pt x="0" y="7"/>
                    <a:pt x="1" y="8"/>
                    <a:pt x="2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363"/>
            <p:cNvSpPr/>
            <p:nvPr/>
          </p:nvSpPr>
          <p:spPr bwMode="auto">
            <a:xfrm>
              <a:off x="2658" y="2699"/>
              <a:ext cx="9" cy="27"/>
            </a:xfrm>
            <a:custGeom>
              <a:avLst/>
              <a:gdLst>
                <a:gd name="T0" fmla="*/ 2 w 4"/>
                <a:gd name="T1" fmla="*/ 10 h 11"/>
                <a:gd name="T2" fmla="*/ 4 w 4"/>
                <a:gd name="T3" fmla="*/ 1 h 11"/>
                <a:gd name="T4" fmla="*/ 2 w 4"/>
                <a:gd name="T5" fmla="*/ 1 h 11"/>
                <a:gd name="T6" fmla="*/ 0 w 4"/>
                <a:gd name="T7" fmla="*/ 9 h 11"/>
                <a:gd name="T8" fmla="*/ 2 w 4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2" y="10"/>
                  </a:moveTo>
                  <a:cubicBezTo>
                    <a:pt x="2" y="7"/>
                    <a:pt x="4" y="4"/>
                    <a:pt x="4" y="1"/>
                  </a:cubicBezTo>
                  <a:cubicBezTo>
                    <a:pt x="4" y="0"/>
                    <a:pt x="2" y="0"/>
                    <a:pt x="2" y="1"/>
                  </a:cubicBezTo>
                  <a:cubicBezTo>
                    <a:pt x="2" y="4"/>
                    <a:pt x="1" y="7"/>
                    <a:pt x="0" y="9"/>
                  </a:cubicBezTo>
                  <a:cubicBezTo>
                    <a:pt x="0" y="10"/>
                    <a:pt x="2" y="11"/>
                    <a:pt x="2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364"/>
            <p:cNvSpPr/>
            <p:nvPr/>
          </p:nvSpPr>
          <p:spPr bwMode="auto">
            <a:xfrm>
              <a:off x="2935" y="2666"/>
              <a:ext cx="61" cy="95"/>
            </a:xfrm>
            <a:custGeom>
              <a:avLst/>
              <a:gdLst>
                <a:gd name="T0" fmla="*/ 7 w 26"/>
                <a:gd name="T1" fmla="*/ 4 h 40"/>
                <a:gd name="T2" fmla="*/ 21 w 26"/>
                <a:gd name="T3" fmla="*/ 21 h 40"/>
                <a:gd name="T4" fmla="*/ 2 w 26"/>
                <a:gd name="T5" fmla="*/ 36 h 40"/>
                <a:gd name="T6" fmla="*/ 3 w 26"/>
                <a:gd name="T7" fmla="*/ 40 h 40"/>
                <a:gd name="T8" fmla="*/ 25 w 26"/>
                <a:gd name="T9" fmla="*/ 19 h 40"/>
                <a:gd name="T10" fmla="*/ 7 w 26"/>
                <a:gd name="T11" fmla="*/ 0 h 40"/>
                <a:gd name="T12" fmla="*/ 7 w 26"/>
                <a:gd name="T13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40">
                  <a:moveTo>
                    <a:pt x="7" y="4"/>
                  </a:moveTo>
                  <a:cubicBezTo>
                    <a:pt x="17" y="5"/>
                    <a:pt x="22" y="11"/>
                    <a:pt x="21" y="21"/>
                  </a:cubicBezTo>
                  <a:cubicBezTo>
                    <a:pt x="21" y="31"/>
                    <a:pt x="10" y="34"/>
                    <a:pt x="2" y="36"/>
                  </a:cubicBezTo>
                  <a:cubicBezTo>
                    <a:pt x="0" y="37"/>
                    <a:pt x="1" y="40"/>
                    <a:pt x="3" y="40"/>
                  </a:cubicBezTo>
                  <a:cubicBezTo>
                    <a:pt x="15" y="37"/>
                    <a:pt x="24" y="33"/>
                    <a:pt x="25" y="19"/>
                  </a:cubicBezTo>
                  <a:cubicBezTo>
                    <a:pt x="26" y="8"/>
                    <a:pt x="18" y="1"/>
                    <a:pt x="7" y="0"/>
                  </a:cubicBezTo>
                  <a:cubicBezTo>
                    <a:pt x="5" y="0"/>
                    <a:pt x="5" y="4"/>
                    <a:pt x="7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365"/>
            <p:cNvSpPr/>
            <p:nvPr/>
          </p:nvSpPr>
          <p:spPr bwMode="auto">
            <a:xfrm>
              <a:off x="2899" y="2605"/>
              <a:ext cx="135" cy="199"/>
            </a:xfrm>
            <a:custGeom>
              <a:avLst/>
              <a:gdLst>
                <a:gd name="T0" fmla="*/ 13 w 57"/>
                <a:gd name="T1" fmla="*/ 4 h 84"/>
                <a:gd name="T2" fmla="*/ 41 w 57"/>
                <a:gd name="T3" fmla="*/ 15 h 84"/>
                <a:gd name="T4" fmla="*/ 51 w 57"/>
                <a:gd name="T5" fmla="*/ 43 h 84"/>
                <a:gd name="T6" fmla="*/ 4 w 57"/>
                <a:gd name="T7" fmla="*/ 71 h 84"/>
                <a:gd name="T8" fmla="*/ 2 w 57"/>
                <a:gd name="T9" fmla="*/ 75 h 84"/>
                <a:gd name="T10" fmla="*/ 53 w 57"/>
                <a:gd name="T11" fmla="*/ 52 h 84"/>
                <a:gd name="T12" fmla="*/ 48 w 57"/>
                <a:gd name="T13" fmla="*/ 16 h 84"/>
                <a:gd name="T14" fmla="*/ 14 w 57"/>
                <a:gd name="T15" fmla="*/ 1 h 84"/>
                <a:gd name="T16" fmla="*/ 13 w 57"/>
                <a:gd name="T17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84">
                  <a:moveTo>
                    <a:pt x="13" y="4"/>
                  </a:moveTo>
                  <a:cubicBezTo>
                    <a:pt x="24" y="6"/>
                    <a:pt x="33" y="8"/>
                    <a:pt x="41" y="15"/>
                  </a:cubicBezTo>
                  <a:cubicBezTo>
                    <a:pt x="50" y="21"/>
                    <a:pt x="51" y="33"/>
                    <a:pt x="51" y="43"/>
                  </a:cubicBezTo>
                  <a:cubicBezTo>
                    <a:pt x="50" y="64"/>
                    <a:pt x="23" y="81"/>
                    <a:pt x="4" y="71"/>
                  </a:cubicBezTo>
                  <a:cubicBezTo>
                    <a:pt x="2" y="70"/>
                    <a:pt x="0" y="74"/>
                    <a:pt x="2" y="75"/>
                  </a:cubicBezTo>
                  <a:cubicBezTo>
                    <a:pt x="21" y="84"/>
                    <a:pt x="47" y="71"/>
                    <a:pt x="53" y="52"/>
                  </a:cubicBezTo>
                  <a:cubicBezTo>
                    <a:pt x="57" y="40"/>
                    <a:pt x="55" y="26"/>
                    <a:pt x="48" y="16"/>
                  </a:cubicBezTo>
                  <a:cubicBezTo>
                    <a:pt x="40" y="5"/>
                    <a:pt x="26" y="3"/>
                    <a:pt x="14" y="1"/>
                  </a:cubicBezTo>
                  <a:cubicBezTo>
                    <a:pt x="12" y="0"/>
                    <a:pt x="11" y="4"/>
                    <a:pt x="13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366"/>
            <p:cNvSpPr/>
            <p:nvPr/>
          </p:nvSpPr>
          <p:spPr bwMode="auto">
            <a:xfrm>
              <a:off x="2340" y="2560"/>
              <a:ext cx="578" cy="116"/>
            </a:xfrm>
            <a:custGeom>
              <a:avLst/>
              <a:gdLst>
                <a:gd name="T0" fmla="*/ 15 w 244"/>
                <a:gd name="T1" fmla="*/ 23 h 49"/>
                <a:gd name="T2" fmla="*/ 55 w 244"/>
                <a:gd name="T3" fmla="*/ 6 h 49"/>
                <a:gd name="T4" fmla="*/ 46 w 244"/>
                <a:gd name="T5" fmla="*/ 30 h 49"/>
                <a:gd name="T6" fmla="*/ 94 w 244"/>
                <a:gd name="T7" fmla="*/ 4 h 49"/>
                <a:gd name="T8" fmla="*/ 80 w 244"/>
                <a:gd name="T9" fmla="*/ 41 h 49"/>
                <a:gd name="T10" fmla="*/ 138 w 244"/>
                <a:gd name="T11" fmla="*/ 8 h 49"/>
                <a:gd name="T12" fmla="*/ 126 w 244"/>
                <a:gd name="T13" fmla="*/ 40 h 49"/>
                <a:gd name="T14" fmla="*/ 175 w 244"/>
                <a:gd name="T15" fmla="*/ 16 h 49"/>
                <a:gd name="T16" fmla="*/ 170 w 244"/>
                <a:gd name="T17" fmla="*/ 44 h 49"/>
                <a:gd name="T18" fmla="*/ 214 w 244"/>
                <a:gd name="T19" fmla="*/ 19 h 49"/>
                <a:gd name="T20" fmla="*/ 207 w 244"/>
                <a:gd name="T21" fmla="*/ 41 h 49"/>
                <a:gd name="T22" fmla="*/ 234 w 244"/>
                <a:gd name="T23" fmla="*/ 25 h 49"/>
                <a:gd name="T24" fmla="*/ 237 w 244"/>
                <a:gd name="T25" fmla="*/ 27 h 49"/>
                <a:gd name="T26" fmla="*/ 187 w 244"/>
                <a:gd name="T27" fmla="*/ 14 h 49"/>
                <a:gd name="T28" fmla="*/ 107 w 244"/>
                <a:gd name="T29" fmla="*/ 9 h 49"/>
                <a:gd name="T30" fmla="*/ 192 w 244"/>
                <a:gd name="T31" fmla="*/ 25 h 49"/>
                <a:gd name="T32" fmla="*/ 134 w 244"/>
                <a:gd name="T33" fmla="*/ 34 h 49"/>
                <a:gd name="T34" fmla="*/ 138 w 244"/>
                <a:gd name="T35" fmla="*/ 35 h 49"/>
                <a:gd name="T36" fmla="*/ 61 w 244"/>
                <a:gd name="T37" fmla="*/ 16 h 49"/>
                <a:gd name="T38" fmla="*/ 104 w 244"/>
                <a:gd name="T39" fmla="*/ 11 h 49"/>
                <a:gd name="T40" fmla="*/ 12 w 244"/>
                <a:gd name="T41" fmla="*/ 21 h 49"/>
                <a:gd name="T42" fmla="*/ 90 w 244"/>
                <a:gd name="T43" fmla="*/ 18 h 49"/>
                <a:gd name="T44" fmla="*/ 35 w 244"/>
                <a:gd name="T45" fmla="*/ 22 h 49"/>
                <a:gd name="T46" fmla="*/ 107 w 244"/>
                <a:gd name="T47" fmla="*/ 28 h 49"/>
                <a:gd name="T48" fmla="*/ 68 w 244"/>
                <a:gd name="T49" fmla="*/ 19 h 49"/>
                <a:gd name="T50" fmla="*/ 98 w 244"/>
                <a:gd name="T51" fmla="*/ 38 h 49"/>
                <a:gd name="T52" fmla="*/ 163 w 244"/>
                <a:gd name="T53" fmla="*/ 11 h 49"/>
                <a:gd name="T54" fmla="*/ 214 w 244"/>
                <a:gd name="T55" fmla="*/ 27 h 49"/>
                <a:gd name="T56" fmla="*/ 166 w 244"/>
                <a:gd name="T57" fmla="*/ 38 h 49"/>
                <a:gd name="T58" fmla="*/ 228 w 244"/>
                <a:gd name="T59" fmla="*/ 33 h 49"/>
                <a:gd name="T60" fmla="*/ 191 w 244"/>
                <a:gd name="T61" fmla="*/ 35 h 49"/>
                <a:gd name="T62" fmla="*/ 209 w 244"/>
                <a:gd name="T63" fmla="*/ 17 h 49"/>
                <a:gd name="T64" fmla="*/ 74 w 244"/>
                <a:gd name="T65" fmla="*/ 33 h 49"/>
                <a:gd name="T66" fmla="*/ 102 w 244"/>
                <a:gd name="T67" fmla="*/ 31 h 49"/>
                <a:gd name="T68" fmla="*/ 76 w 244"/>
                <a:gd name="T69" fmla="*/ 14 h 49"/>
                <a:gd name="T70" fmla="*/ 73 w 244"/>
                <a:gd name="T71" fmla="*/ 35 h 49"/>
                <a:gd name="T72" fmla="*/ 50 w 244"/>
                <a:gd name="T73" fmla="*/ 19 h 49"/>
                <a:gd name="T74" fmla="*/ 26 w 244"/>
                <a:gd name="T75" fmla="*/ 19 h 49"/>
                <a:gd name="T76" fmla="*/ 61 w 244"/>
                <a:gd name="T77" fmla="*/ 10 h 49"/>
                <a:gd name="T78" fmla="*/ 117 w 244"/>
                <a:gd name="T79" fmla="*/ 13 h 49"/>
                <a:gd name="T80" fmla="*/ 57 w 244"/>
                <a:gd name="T81" fmla="*/ 32 h 49"/>
                <a:gd name="T82" fmla="*/ 157 w 244"/>
                <a:gd name="T83" fmla="*/ 45 h 49"/>
                <a:gd name="T84" fmla="*/ 140 w 244"/>
                <a:gd name="T85" fmla="*/ 27 h 49"/>
                <a:gd name="T86" fmla="*/ 183 w 244"/>
                <a:gd name="T87" fmla="*/ 16 h 49"/>
                <a:gd name="T88" fmla="*/ 130 w 244"/>
                <a:gd name="T89" fmla="*/ 8 h 49"/>
                <a:gd name="T90" fmla="*/ 240 w 244"/>
                <a:gd name="T91" fmla="*/ 28 h 49"/>
                <a:gd name="T92" fmla="*/ 227 w 244"/>
                <a:gd name="T93" fmla="*/ 32 h 49"/>
                <a:gd name="T94" fmla="*/ 227 w 244"/>
                <a:gd name="T95" fmla="*/ 27 h 49"/>
                <a:gd name="T96" fmla="*/ 196 w 244"/>
                <a:gd name="T97" fmla="*/ 41 h 49"/>
                <a:gd name="T98" fmla="*/ 203 w 244"/>
                <a:gd name="T99" fmla="*/ 16 h 49"/>
                <a:gd name="T100" fmla="*/ 155 w 244"/>
                <a:gd name="T101" fmla="*/ 41 h 49"/>
                <a:gd name="T102" fmla="*/ 166 w 244"/>
                <a:gd name="T103" fmla="*/ 11 h 49"/>
                <a:gd name="T104" fmla="*/ 112 w 244"/>
                <a:gd name="T105" fmla="*/ 39 h 49"/>
                <a:gd name="T106" fmla="*/ 117 w 244"/>
                <a:gd name="T107" fmla="*/ 11 h 49"/>
                <a:gd name="T108" fmla="*/ 72 w 244"/>
                <a:gd name="T109" fmla="*/ 33 h 49"/>
                <a:gd name="T110" fmla="*/ 80 w 244"/>
                <a:gd name="T111" fmla="*/ 6 h 49"/>
                <a:gd name="T112" fmla="*/ 33 w 244"/>
                <a:gd name="T113" fmla="*/ 30 h 49"/>
                <a:gd name="T114" fmla="*/ 49 w 244"/>
                <a:gd name="T115" fmla="*/ 6 h 49"/>
                <a:gd name="T116" fmla="*/ 10 w 244"/>
                <a:gd name="T117" fmla="*/ 2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4" h="49">
                  <a:moveTo>
                    <a:pt x="21" y="11"/>
                  </a:moveTo>
                  <a:cubicBezTo>
                    <a:pt x="17" y="14"/>
                    <a:pt x="14" y="17"/>
                    <a:pt x="10" y="20"/>
                  </a:cubicBezTo>
                  <a:cubicBezTo>
                    <a:pt x="8" y="21"/>
                    <a:pt x="10" y="24"/>
                    <a:pt x="12" y="23"/>
                  </a:cubicBezTo>
                  <a:cubicBezTo>
                    <a:pt x="19" y="19"/>
                    <a:pt x="26" y="15"/>
                    <a:pt x="33" y="12"/>
                  </a:cubicBezTo>
                  <a:cubicBezTo>
                    <a:pt x="32" y="11"/>
                    <a:pt x="32" y="10"/>
                    <a:pt x="31" y="9"/>
                  </a:cubicBezTo>
                  <a:cubicBezTo>
                    <a:pt x="24" y="12"/>
                    <a:pt x="19" y="17"/>
                    <a:pt x="15" y="23"/>
                  </a:cubicBezTo>
                  <a:cubicBezTo>
                    <a:pt x="14" y="25"/>
                    <a:pt x="16" y="27"/>
                    <a:pt x="17" y="26"/>
                  </a:cubicBezTo>
                  <a:cubicBezTo>
                    <a:pt x="28" y="19"/>
                    <a:pt x="39" y="14"/>
                    <a:pt x="49" y="6"/>
                  </a:cubicBezTo>
                  <a:cubicBezTo>
                    <a:pt x="51" y="5"/>
                    <a:pt x="49" y="2"/>
                    <a:pt x="47" y="3"/>
                  </a:cubicBezTo>
                  <a:cubicBezTo>
                    <a:pt x="39" y="8"/>
                    <a:pt x="33" y="15"/>
                    <a:pt x="28" y="23"/>
                  </a:cubicBezTo>
                  <a:cubicBezTo>
                    <a:pt x="27" y="25"/>
                    <a:pt x="29" y="27"/>
                    <a:pt x="31" y="26"/>
                  </a:cubicBezTo>
                  <a:cubicBezTo>
                    <a:pt x="39" y="20"/>
                    <a:pt x="48" y="14"/>
                    <a:pt x="55" y="6"/>
                  </a:cubicBezTo>
                  <a:cubicBezTo>
                    <a:pt x="57" y="4"/>
                    <a:pt x="54" y="1"/>
                    <a:pt x="52" y="3"/>
                  </a:cubicBezTo>
                  <a:cubicBezTo>
                    <a:pt x="45" y="12"/>
                    <a:pt x="36" y="20"/>
                    <a:pt x="32" y="31"/>
                  </a:cubicBezTo>
                  <a:cubicBezTo>
                    <a:pt x="32" y="33"/>
                    <a:pt x="34" y="34"/>
                    <a:pt x="36" y="33"/>
                  </a:cubicBezTo>
                  <a:cubicBezTo>
                    <a:pt x="44" y="24"/>
                    <a:pt x="53" y="15"/>
                    <a:pt x="62" y="7"/>
                  </a:cubicBezTo>
                  <a:cubicBezTo>
                    <a:pt x="61" y="7"/>
                    <a:pt x="60" y="6"/>
                    <a:pt x="59" y="5"/>
                  </a:cubicBezTo>
                  <a:cubicBezTo>
                    <a:pt x="54" y="13"/>
                    <a:pt x="48" y="21"/>
                    <a:pt x="46" y="30"/>
                  </a:cubicBezTo>
                  <a:cubicBezTo>
                    <a:pt x="45" y="32"/>
                    <a:pt x="47" y="34"/>
                    <a:pt x="49" y="32"/>
                  </a:cubicBezTo>
                  <a:cubicBezTo>
                    <a:pt x="58" y="22"/>
                    <a:pt x="69" y="14"/>
                    <a:pt x="80" y="6"/>
                  </a:cubicBezTo>
                  <a:cubicBezTo>
                    <a:pt x="79" y="5"/>
                    <a:pt x="78" y="4"/>
                    <a:pt x="77" y="3"/>
                  </a:cubicBezTo>
                  <a:cubicBezTo>
                    <a:pt x="69" y="12"/>
                    <a:pt x="62" y="21"/>
                    <a:pt x="57" y="32"/>
                  </a:cubicBezTo>
                  <a:cubicBezTo>
                    <a:pt x="57" y="34"/>
                    <a:pt x="59" y="36"/>
                    <a:pt x="61" y="34"/>
                  </a:cubicBezTo>
                  <a:cubicBezTo>
                    <a:pt x="72" y="25"/>
                    <a:pt x="83" y="14"/>
                    <a:pt x="94" y="4"/>
                  </a:cubicBezTo>
                  <a:cubicBezTo>
                    <a:pt x="93" y="3"/>
                    <a:pt x="93" y="3"/>
                    <a:pt x="92" y="2"/>
                  </a:cubicBezTo>
                  <a:cubicBezTo>
                    <a:pt x="83" y="11"/>
                    <a:pt x="78" y="23"/>
                    <a:pt x="71" y="34"/>
                  </a:cubicBezTo>
                  <a:cubicBezTo>
                    <a:pt x="70" y="36"/>
                    <a:pt x="73" y="37"/>
                    <a:pt x="75" y="36"/>
                  </a:cubicBezTo>
                  <a:cubicBezTo>
                    <a:pt x="85" y="27"/>
                    <a:pt x="97" y="18"/>
                    <a:pt x="108" y="9"/>
                  </a:cubicBezTo>
                  <a:cubicBezTo>
                    <a:pt x="107" y="8"/>
                    <a:pt x="106" y="7"/>
                    <a:pt x="105" y="6"/>
                  </a:cubicBezTo>
                  <a:cubicBezTo>
                    <a:pt x="95" y="16"/>
                    <a:pt x="89" y="30"/>
                    <a:pt x="80" y="41"/>
                  </a:cubicBezTo>
                  <a:cubicBezTo>
                    <a:pt x="81" y="41"/>
                    <a:pt x="82" y="42"/>
                    <a:pt x="83" y="43"/>
                  </a:cubicBezTo>
                  <a:cubicBezTo>
                    <a:pt x="92" y="31"/>
                    <a:pt x="103" y="20"/>
                    <a:pt x="116" y="11"/>
                  </a:cubicBezTo>
                  <a:cubicBezTo>
                    <a:pt x="115" y="11"/>
                    <a:pt x="114" y="10"/>
                    <a:pt x="113" y="9"/>
                  </a:cubicBezTo>
                  <a:cubicBezTo>
                    <a:pt x="108" y="20"/>
                    <a:pt x="99" y="29"/>
                    <a:pt x="95" y="41"/>
                  </a:cubicBezTo>
                  <a:cubicBezTo>
                    <a:pt x="94" y="43"/>
                    <a:pt x="97" y="44"/>
                    <a:pt x="98" y="43"/>
                  </a:cubicBezTo>
                  <a:cubicBezTo>
                    <a:pt x="109" y="29"/>
                    <a:pt x="125" y="20"/>
                    <a:pt x="138" y="8"/>
                  </a:cubicBezTo>
                  <a:cubicBezTo>
                    <a:pt x="137" y="7"/>
                    <a:pt x="136" y="6"/>
                    <a:pt x="135" y="5"/>
                  </a:cubicBezTo>
                  <a:cubicBezTo>
                    <a:pt x="125" y="16"/>
                    <a:pt x="117" y="27"/>
                    <a:pt x="111" y="40"/>
                  </a:cubicBezTo>
                  <a:cubicBezTo>
                    <a:pt x="110" y="42"/>
                    <a:pt x="112" y="44"/>
                    <a:pt x="114" y="43"/>
                  </a:cubicBezTo>
                  <a:cubicBezTo>
                    <a:pt x="126" y="34"/>
                    <a:pt x="137" y="24"/>
                    <a:pt x="148" y="13"/>
                  </a:cubicBezTo>
                  <a:cubicBezTo>
                    <a:pt x="150" y="12"/>
                    <a:pt x="147" y="9"/>
                    <a:pt x="146" y="10"/>
                  </a:cubicBezTo>
                  <a:cubicBezTo>
                    <a:pt x="135" y="17"/>
                    <a:pt x="129" y="28"/>
                    <a:pt x="126" y="40"/>
                  </a:cubicBezTo>
                  <a:cubicBezTo>
                    <a:pt x="126" y="42"/>
                    <a:pt x="128" y="44"/>
                    <a:pt x="129" y="42"/>
                  </a:cubicBezTo>
                  <a:cubicBezTo>
                    <a:pt x="139" y="29"/>
                    <a:pt x="154" y="21"/>
                    <a:pt x="166" y="11"/>
                  </a:cubicBezTo>
                  <a:cubicBezTo>
                    <a:pt x="165" y="10"/>
                    <a:pt x="164" y="9"/>
                    <a:pt x="163" y="8"/>
                  </a:cubicBezTo>
                  <a:cubicBezTo>
                    <a:pt x="152" y="19"/>
                    <a:pt x="143" y="31"/>
                    <a:pt x="137" y="45"/>
                  </a:cubicBezTo>
                  <a:cubicBezTo>
                    <a:pt x="136" y="47"/>
                    <a:pt x="138" y="49"/>
                    <a:pt x="139" y="48"/>
                  </a:cubicBezTo>
                  <a:cubicBezTo>
                    <a:pt x="153" y="40"/>
                    <a:pt x="164" y="28"/>
                    <a:pt x="175" y="16"/>
                  </a:cubicBezTo>
                  <a:cubicBezTo>
                    <a:pt x="174" y="16"/>
                    <a:pt x="173" y="15"/>
                    <a:pt x="172" y="14"/>
                  </a:cubicBezTo>
                  <a:cubicBezTo>
                    <a:pt x="165" y="22"/>
                    <a:pt x="159" y="31"/>
                    <a:pt x="155" y="42"/>
                  </a:cubicBezTo>
                  <a:cubicBezTo>
                    <a:pt x="154" y="43"/>
                    <a:pt x="155" y="46"/>
                    <a:pt x="157" y="44"/>
                  </a:cubicBezTo>
                  <a:cubicBezTo>
                    <a:pt x="171" y="34"/>
                    <a:pt x="186" y="24"/>
                    <a:pt x="197" y="10"/>
                  </a:cubicBezTo>
                  <a:cubicBezTo>
                    <a:pt x="199" y="9"/>
                    <a:pt x="197" y="6"/>
                    <a:pt x="195" y="7"/>
                  </a:cubicBezTo>
                  <a:cubicBezTo>
                    <a:pt x="182" y="16"/>
                    <a:pt x="176" y="31"/>
                    <a:pt x="170" y="44"/>
                  </a:cubicBezTo>
                  <a:cubicBezTo>
                    <a:pt x="169" y="46"/>
                    <a:pt x="171" y="48"/>
                    <a:pt x="173" y="47"/>
                  </a:cubicBezTo>
                  <a:cubicBezTo>
                    <a:pt x="182" y="36"/>
                    <a:pt x="192" y="26"/>
                    <a:pt x="203" y="16"/>
                  </a:cubicBezTo>
                  <a:cubicBezTo>
                    <a:pt x="202" y="15"/>
                    <a:pt x="201" y="14"/>
                    <a:pt x="200" y="14"/>
                  </a:cubicBezTo>
                  <a:cubicBezTo>
                    <a:pt x="192" y="22"/>
                    <a:pt x="185" y="31"/>
                    <a:pt x="179" y="41"/>
                  </a:cubicBezTo>
                  <a:cubicBezTo>
                    <a:pt x="177" y="43"/>
                    <a:pt x="180" y="45"/>
                    <a:pt x="181" y="44"/>
                  </a:cubicBezTo>
                  <a:cubicBezTo>
                    <a:pt x="193" y="37"/>
                    <a:pt x="204" y="29"/>
                    <a:pt x="214" y="19"/>
                  </a:cubicBezTo>
                  <a:cubicBezTo>
                    <a:pt x="213" y="18"/>
                    <a:pt x="212" y="17"/>
                    <a:pt x="211" y="16"/>
                  </a:cubicBezTo>
                  <a:cubicBezTo>
                    <a:pt x="204" y="24"/>
                    <a:pt x="199" y="32"/>
                    <a:pt x="195" y="42"/>
                  </a:cubicBezTo>
                  <a:cubicBezTo>
                    <a:pt x="194" y="43"/>
                    <a:pt x="196" y="45"/>
                    <a:pt x="198" y="44"/>
                  </a:cubicBezTo>
                  <a:cubicBezTo>
                    <a:pt x="208" y="38"/>
                    <a:pt x="217" y="32"/>
                    <a:pt x="222" y="21"/>
                  </a:cubicBezTo>
                  <a:cubicBezTo>
                    <a:pt x="222" y="19"/>
                    <a:pt x="220" y="17"/>
                    <a:pt x="218" y="19"/>
                  </a:cubicBezTo>
                  <a:cubicBezTo>
                    <a:pt x="212" y="25"/>
                    <a:pt x="208" y="32"/>
                    <a:pt x="207" y="41"/>
                  </a:cubicBezTo>
                  <a:cubicBezTo>
                    <a:pt x="207" y="43"/>
                    <a:pt x="208" y="44"/>
                    <a:pt x="210" y="43"/>
                  </a:cubicBezTo>
                  <a:cubicBezTo>
                    <a:pt x="217" y="39"/>
                    <a:pt x="223" y="33"/>
                    <a:pt x="227" y="26"/>
                  </a:cubicBezTo>
                  <a:cubicBezTo>
                    <a:pt x="229" y="24"/>
                    <a:pt x="226" y="23"/>
                    <a:pt x="225" y="23"/>
                  </a:cubicBezTo>
                  <a:cubicBezTo>
                    <a:pt x="219" y="27"/>
                    <a:pt x="217" y="31"/>
                    <a:pt x="214" y="36"/>
                  </a:cubicBezTo>
                  <a:cubicBezTo>
                    <a:pt x="213" y="38"/>
                    <a:pt x="214" y="39"/>
                    <a:pt x="216" y="39"/>
                  </a:cubicBezTo>
                  <a:cubicBezTo>
                    <a:pt x="225" y="40"/>
                    <a:pt x="231" y="34"/>
                    <a:pt x="234" y="25"/>
                  </a:cubicBezTo>
                  <a:cubicBezTo>
                    <a:pt x="235" y="23"/>
                    <a:pt x="232" y="22"/>
                    <a:pt x="231" y="24"/>
                  </a:cubicBezTo>
                  <a:cubicBezTo>
                    <a:pt x="229" y="27"/>
                    <a:pt x="227" y="30"/>
                    <a:pt x="225" y="33"/>
                  </a:cubicBezTo>
                  <a:cubicBezTo>
                    <a:pt x="225" y="35"/>
                    <a:pt x="226" y="36"/>
                    <a:pt x="228" y="36"/>
                  </a:cubicBezTo>
                  <a:cubicBezTo>
                    <a:pt x="234" y="35"/>
                    <a:pt x="237" y="33"/>
                    <a:pt x="241" y="28"/>
                  </a:cubicBezTo>
                  <a:cubicBezTo>
                    <a:pt x="243" y="26"/>
                    <a:pt x="241" y="24"/>
                    <a:pt x="239" y="25"/>
                  </a:cubicBezTo>
                  <a:cubicBezTo>
                    <a:pt x="238" y="26"/>
                    <a:pt x="237" y="26"/>
                    <a:pt x="237" y="27"/>
                  </a:cubicBezTo>
                  <a:cubicBezTo>
                    <a:pt x="236" y="29"/>
                    <a:pt x="239" y="30"/>
                    <a:pt x="240" y="29"/>
                  </a:cubicBezTo>
                  <a:cubicBezTo>
                    <a:pt x="241" y="28"/>
                    <a:pt x="242" y="28"/>
                    <a:pt x="242" y="27"/>
                  </a:cubicBezTo>
                  <a:cubicBezTo>
                    <a:pt x="244" y="26"/>
                    <a:pt x="243" y="24"/>
                    <a:pt x="242" y="24"/>
                  </a:cubicBezTo>
                  <a:cubicBezTo>
                    <a:pt x="211" y="17"/>
                    <a:pt x="177" y="3"/>
                    <a:pt x="145" y="12"/>
                  </a:cubicBezTo>
                  <a:cubicBezTo>
                    <a:pt x="143" y="13"/>
                    <a:pt x="143" y="16"/>
                    <a:pt x="145" y="16"/>
                  </a:cubicBezTo>
                  <a:cubicBezTo>
                    <a:pt x="159" y="18"/>
                    <a:pt x="173" y="17"/>
                    <a:pt x="187" y="14"/>
                  </a:cubicBezTo>
                  <a:cubicBezTo>
                    <a:pt x="189" y="14"/>
                    <a:pt x="189" y="11"/>
                    <a:pt x="188" y="10"/>
                  </a:cubicBezTo>
                  <a:cubicBezTo>
                    <a:pt x="171" y="1"/>
                    <a:pt x="147" y="5"/>
                    <a:pt x="129" y="8"/>
                  </a:cubicBezTo>
                  <a:cubicBezTo>
                    <a:pt x="127" y="9"/>
                    <a:pt x="127" y="11"/>
                    <a:pt x="129" y="12"/>
                  </a:cubicBezTo>
                  <a:cubicBezTo>
                    <a:pt x="136" y="15"/>
                    <a:pt x="143" y="15"/>
                    <a:pt x="151" y="12"/>
                  </a:cubicBezTo>
                  <a:cubicBezTo>
                    <a:pt x="153" y="11"/>
                    <a:pt x="152" y="9"/>
                    <a:pt x="150" y="8"/>
                  </a:cubicBezTo>
                  <a:cubicBezTo>
                    <a:pt x="136" y="7"/>
                    <a:pt x="122" y="7"/>
                    <a:pt x="107" y="9"/>
                  </a:cubicBezTo>
                  <a:cubicBezTo>
                    <a:pt x="106" y="9"/>
                    <a:pt x="104" y="12"/>
                    <a:pt x="106" y="13"/>
                  </a:cubicBezTo>
                  <a:cubicBezTo>
                    <a:pt x="131" y="23"/>
                    <a:pt x="158" y="19"/>
                    <a:pt x="183" y="16"/>
                  </a:cubicBezTo>
                  <a:cubicBezTo>
                    <a:pt x="186" y="16"/>
                    <a:pt x="186" y="12"/>
                    <a:pt x="183" y="12"/>
                  </a:cubicBezTo>
                  <a:cubicBezTo>
                    <a:pt x="163" y="11"/>
                    <a:pt x="139" y="9"/>
                    <a:pt x="121" y="21"/>
                  </a:cubicBezTo>
                  <a:cubicBezTo>
                    <a:pt x="120" y="22"/>
                    <a:pt x="120" y="24"/>
                    <a:pt x="121" y="24"/>
                  </a:cubicBezTo>
                  <a:cubicBezTo>
                    <a:pt x="144" y="34"/>
                    <a:pt x="169" y="22"/>
                    <a:pt x="192" y="25"/>
                  </a:cubicBezTo>
                  <a:cubicBezTo>
                    <a:pt x="192" y="23"/>
                    <a:pt x="192" y="22"/>
                    <a:pt x="191" y="21"/>
                  </a:cubicBezTo>
                  <a:cubicBezTo>
                    <a:pt x="175" y="28"/>
                    <a:pt x="156" y="24"/>
                    <a:pt x="139" y="27"/>
                  </a:cubicBezTo>
                  <a:cubicBezTo>
                    <a:pt x="137" y="27"/>
                    <a:pt x="137" y="30"/>
                    <a:pt x="139" y="31"/>
                  </a:cubicBezTo>
                  <a:cubicBezTo>
                    <a:pt x="153" y="35"/>
                    <a:pt x="168" y="34"/>
                    <a:pt x="183" y="32"/>
                  </a:cubicBezTo>
                  <a:cubicBezTo>
                    <a:pt x="183" y="31"/>
                    <a:pt x="182" y="30"/>
                    <a:pt x="182" y="28"/>
                  </a:cubicBezTo>
                  <a:cubicBezTo>
                    <a:pt x="166" y="32"/>
                    <a:pt x="149" y="29"/>
                    <a:pt x="134" y="34"/>
                  </a:cubicBezTo>
                  <a:cubicBezTo>
                    <a:pt x="132" y="35"/>
                    <a:pt x="132" y="37"/>
                    <a:pt x="134" y="38"/>
                  </a:cubicBezTo>
                  <a:cubicBezTo>
                    <a:pt x="141" y="41"/>
                    <a:pt x="149" y="43"/>
                    <a:pt x="157" y="45"/>
                  </a:cubicBezTo>
                  <a:cubicBezTo>
                    <a:pt x="157" y="43"/>
                    <a:pt x="157" y="42"/>
                    <a:pt x="157" y="41"/>
                  </a:cubicBezTo>
                  <a:cubicBezTo>
                    <a:pt x="139" y="39"/>
                    <a:pt x="121" y="36"/>
                    <a:pt x="102" y="36"/>
                  </a:cubicBezTo>
                  <a:cubicBezTo>
                    <a:pt x="103" y="37"/>
                    <a:pt x="103" y="38"/>
                    <a:pt x="103" y="39"/>
                  </a:cubicBezTo>
                  <a:cubicBezTo>
                    <a:pt x="114" y="35"/>
                    <a:pt x="127" y="37"/>
                    <a:pt x="138" y="35"/>
                  </a:cubicBezTo>
                  <a:cubicBezTo>
                    <a:pt x="140" y="34"/>
                    <a:pt x="140" y="32"/>
                    <a:pt x="139" y="31"/>
                  </a:cubicBezTo>
                  <a:cubicBezTo>
                    <a:pt x="115" y="18"/>
                    <a:pt x="82" y="27"/>
                    <a:pt x="57" y="32"/>
                  </a:cubicBezTo>
                  <a:cubicBezTo>
                    <a:pt x="55" y="33"/>
                    <a:pt x="56" y="36"/>
                    <a:pt x="58" y="36"/>
                  </a:cubicBezTo>
                  <a:cubicBezTo>
                    <a:pt x="80" y="33"/>
                    <a:pt x="101" y="29"/>
                    <a:pt x="123" y="26"/>
                  </a:cubicBezTo>
                  <a:cubicBezTo>
                    <a:pt x="125" y="25"/>
                    <a:pt x="124" y="22"/>
                    <a:pt x="122" y="22"/>
                  </a:cubicBezTo>
                  <a:cubicBezTo>
                    <a:pt x="102" y="19"/>
                    <a:pt x="82" y="15"/>
                    <a:pt x="61" y="16"/>
                  </a:cubicBezTo>
                  <a:cubicBezTo>
                    <a:pt x="58" y="16"/>
                    <a:pt x="58" y="20"/>
                    <a:pt x="61" y="20"/>
                  </a:cubicBezTo>
                  <a:cubicBezTo>
                    <a:pt x="80" y="21"/>
                    <a:pt x="100" y="20"/>
                    <a:pt x="118" y="13"/>
                  </a:cubicBezTo>
                  <a:cubicBezTo>
                    <a:pt x="120" y="12"/>
                    <a:pt x="119" y="9"/>
                    <a:pt x="117" y="9"/>
                  </a:cubicBezTo>
                  <a:cubicBezTo>
                    <a:pt x="100" y="8"/>
                    <a:pt x="82" y="9"/>
                    <a:pt x="65" y="11"/>
                  </a:cubicBezTo>
                  <a:cubicBezTo>
                    <a:pt x="62" y="11"/>
                    <a:pt x="62" y="15"/>
                    <a:pt x="65" y="15"/>
                  </a:cubicBezTo>
                  <a:cubicBezTo>
                    <a:pt x="78" y="15"/>
                    <a:pt x="91" y="12"/>
                    <a:pt x="104" y="11"/>
                  </a:cubicBezTo>
                  <a:cubicBezTo>
                    <a:pt x="107" y="10"/>
                    <a:pt x="107" y="7"/>
                    <a:pt x="104" y="7"/>
                  </a:cubicBezTo>
                  <a:cubicBezTo>
                    <a:pt x="89" y="5"/>
                    <a:pt x="75" y="7"/>
                    <a:pt x="60" y="10"/>
                  </a:cubicBezTo>
                  <a:cubicBezTo>
                    <a:pt x="58" y="10"/>
                    <a:pt x="58" y="12"/>
                    <a:pt x="59" y="13"/>
                  </a:cubicBezTo>
                  <a:cubicBezTo>
                    <a:pt x="63" y="15"/>
                    <a:pt x="65" y="17"/>
                    <a:pt x="69" y="19"/>
                  </a:cubicBezTo>
                  <a:cubicBezTo>
                    <a:pt x="69" y="17"/>
                    <a:pt x="70" y="16"/>
                    <a:pt x="70" y="15"/>
                  </a:cubicBezTo>
                  <a:cubicBezTo>
                    <a:pt x="51" y="10"/>
                    <a:pt x="31" y="15"/>
                    <a:pt x="12" y="21"/>
                  </a:cubicBezTo>
                  <a:cubicBezTo>
                    <a:pt x="9" y="21"/>
                    <a:pt x="10" y="25"/>
                    <a:pt x="13" y="24"/>
                  </a:cubicBezTo>
                  <a:cubicBezTo>
                    <a:pt x="18" y="24"/>
                    <a:pt x="23" y="21"/>
                    <a:pt x="28" y="19"/>
                  </a:cubicBezTo>
                  <a:cubicBezTo>
                    <a:pt x="29" y="19"/>
                    <a:pt x="30" y="17"/>
                    <a:pt x="28" y="16"/>
                  </a:cubicBezTo>
                  <a:cubicBezTo>
                    <a:pt x="19" y="11"/>
                    <a:pt x="8" y="8"/>
                    <a:pt x="1" y="17"/>
                  </a:cubicBezTo>
                  <a:cubicBezTo>
                    <a:pt x="0" y="18"/>
                    <a:pt x="0" y="20"/>
                    <a:pt x="1" y="20"/>
                  </a:cubicBezTo>
                  <a:cubicBezTo>
                    <a:pt x="30" y="30"/>
                    <a:pt x="61" y="23"/>
                    <a:pt x="90" y="18"/>
                  </a:cubicBezTo>
                  <a:cubicBezTo>
                    <a:pt x="90" y="16"/>
                    <a:pt x="89" y="15"/>
                    <a:pt x="89" y="14"/>
                  </a:cubicBezTo>
                  <a:cubicBezTo>
                    <a:pt x="75" y="17"/>
                    <a:pt x="61" y="14"/>
                    <a:pt x="48" y="18"/>
                  </a:cubicBezTo>
                  <a:cubicBezTo>
                    <a:pt x="47" y="18"/>
                    <a:pt x="46" y="20"/>
                    <a:pt x="47" y="21"/>
                  </a:cubicBezTo>
                  <a:cubicBezTo>
                    <a:pt x="54" y="32"/>
                    <a:pt x="70" y="32"/>
                    <a:pt x="82" y="34"/>
                  </a:cubicBezTo>
                  <a:cubicBezTo>
                    <a:pt x="84" y="35"/>
                    <a:pt x="85" y="32"/>
                    <a:pt x="83" y="31"/>
                  </a:cubicBezTo>
                  <a:cubicBezTo>
                    <a:pt x="69" y="23"/>
                    <a:pt x="51" y="18"/>
                    <a:pt x="35" y="22"/>
                  </a:cubicBezTo>
                  <a:cubicBezTo>
                    <a:pt x="33" y="22"/>
                    <a:pt x="33" y="25"/>
                    <a:pt x="34" y="26"/>
                  </a:cubicBezTo>
                  <a:cubicBezTo>
                    <a:pt x="45" y="33"/>
                    <a:pt x="60" y="36"/>
                    <a:pt x="73" y="35"/>
                  </a:cubicBezTo>
                  <a:cubicBezTo>
                    <a:pt x="75" y="35"/>
                    <a:pt x="76" y="32"/>
                    <a:pt x="74" y="32"/>
                  </a:cubicBezTo>
                  <a:cubicBezTo>
                    <a:pt x="67" y="30"/>
                    <a:pt x="61" y="29"/>
                    <a:pt x="54" y="28"/>
                  </a:cubicBezTo>
                  <a:cubicBezTo>
                    <a:pt x="52" y="28"/>
                    <a:pt x="52" y="32"/>
                    <a:pt x="54" y="32"/>
                  </a:cubicBezTo>
                  <a:cubicBezTo>
                    <a:pt x="69" y="34"/>
                    <a:pt x="96" y="41"/>
                    <a:pt x="107" y="28"/>
                  </a:cubicBezTo>
                  <a:cubicBezTo>
                    <a:pt x="108" y="27"/>
                    <a:pt x="108" y="25"/>
                    <a:pt x="107" y="25"/>
                  </a:cubicBezTo>
                  <a:cubicBezTo>
                    <a:pt x="97" y="19"/>
                    <a:pt x="86" y="15"/>
                    <a:pt x="75" y="13"/>
                  </a:cubicBezTo>
                  <a:cubicBezTo>
                    <a:pt x="73" y="13"/>
                    <a:pt x="72" y="15"/>
                    <a:pt x="73" y="16"/>
                  </a:cubicBezTo>
                  <a:cubicBezTo>
                    <a:pt x="79" y="24"/>
                    <a:pt x="87" y="25"/>
                    <a:pt x="96" y="24"/>
                  </a:cubicBezTo>
                  <a:cubicBezTo>
                    <a:pt x="98" y="23"/>
                    <a:pt x="97" y="20"/>
                    <a:pt x="96" y="20"/>
                  </a:cubicBezTo>
                  <a:cubicBezTo>
                    <a:pt x="86" y="17"/>
                    <a:pt x="77" y="16"/>
                    <a:pt x="68" y="19"/>
                  </a:cubicBezTo>
                  <a:cubicBezTo>
                    <a:pt x="66" y="20"/>
                    <a:pt x="66" y="21"/>
                    <a:pt x="67" y="22"/>
                  </a:cubicBezTo>
                  <a:cubicBezTo>
                    <a:pt x="77" y="30"/>
                    <a:pt x="90" y="30"/>
                    <a:pt x="102" y="31"/>
                  </a:cubicBezTo>
                  <a:cubicBezTo>
                    <a:pt x="102" y="30"/>
                    <a:pt x="102" y="28"/>
                    <a:pt x="102" y="27"/>
                  </a:cubicBezTo>
                  <a:cubicBezTo>
                    <a:pt x="94" y="28"/>
                    <a:pt x="86" y="27"/>
                    <a:pt x="78" y="28"/>
                  </a:cubicBezTo>
                  <a:cubicBezTo>
                    <a:pt x="76" y="28"/>
                    <a:pt x="76" y="30"/>
                    <a:pt x="77" y="31"/>
                  </a:cubicBezTo>
                  <a:cubicBezTo>
                    <a:pt x="82" y="37"/>
                    <a:pt x="90" y="37"/>
                    <a:pt x="98" y="38"/>
                  </a:cubicBezTo>
                  <a:cubicBezTo>
                    <a:pt x="98" y="37"/>
                    <a:pt x="98" y="36"/>
                    <a:pt x="98" y="34"/>
                  </a:cubicBezTo>
                  <a:cubicBezTo>
                    <a:pt x="90" y="34"/>
                    <a:pt x="81" y="34"/>
                    <a:pt x="73" y="33"/>
                  </a:cubicBezTo>
                  <a:cubicBezTo>
                    <a:pt x="71" y="32"/>
                    <a:pt x="71" y="36"/>
                    <a:pt x="73" y="37"/>
                  </a:cubicBezTo>
                  <a:cubicBezTo>
                    <a:pt x="117" y="47"/>
                    <a:pt x="168" y="38"/>
                    <a:pt x="208" y="18"/>
                  </a:cubicBezTo>
                  <a:cubicBezTo>
                    <a:pt x="210" y="17"/>
                    <a:pt x="209" y="15"/>
                    <a:pt x="208" y="15"/>
                  </a:cubicBezTo>
                  <a:cubicBezTo>
                    <a:pt x="193" y="10"/>
                    <a:pt x="178" y="9"/>
                    <a:pt x="163" y="11"/>
                  </a:cubicBezTo>
                  <a:cubicBezTo>
                    <a:pt x="161" y="11"/>
                    <a:pt x="160" y="14"/>
                    <a:pt x="162" y="15"/>
                  </a:cubicBezTo>
                  <a:cubicBezTo>
                    <a:pt x="177" y="19"/>
                    <a:pt x="192" y="15"/>
                    <a:pt x="207" y="17"/>
                  </a:cubicBezTo>
                  <a:cubicBezTo>
                    <a:pt x="206" y="16"/>
                    <a:pt x="206" y="15"/>
                    <a:pt x="206" y="14"/>
                  </a:cubicBezTo>
                  <a:cubicBezTo>
                    <a:pt x="197" y="23"/>
                    <a:pt x="180" y="19"/>
                    <a:pt x="169" y="25"/>
                  </a:cubicBezTo>
                  <a:cubicBezTo>
                    <a:pt x="167" y="26"/>
                    <a:pt x="168" y="29"/>
                    <a:pt x="170" y="29"/>
                  </a:cubicBezTo>
                  <a:cubicBezTo>
                    <a:pt x="185" y="29"/>
                    <a:pt x="200" y="25"/>
                    <a:pt x="214" y="27"/>
                  </a:cubicBezTo>
                  <a:cubicBezTo>
                    <a:pt x="214" y="26"/>
                    <a:pt x="214" y="25"/>
                    <a:pt x="214" y="24"/>
                  </a:cubicBezTo>
                  <a:cubicBezTo>
                    <a:pt x="208" y="30"/>
                    <a:pt x="199" y="33"/>
                    <a:pt x="191" y="35"/>
                  </a:cubicBezTo>
                  <a:cubicBezTo>
                    <a:pt x="192" y="36"/>
                    <a:pt x="192" y="37"/>
                    <a:pt x="193" y="38"/>
                  </a:cubicBezTo>
                  <a:cubicBezTo>
                    <a:pt x="194" y="38"/>
                    <a:pt x="194" y="38"/>
                    <a:pt x="195" y="38"/>
                  </a:cubicBezTo>
                  <a:cubicBezTo>
                    <a:pt x="198" y="38"/>
                    <a:pt x="198" y="34"/>
                    <a:pt x="195" y="34"/>
                  </a:cubicBezTo>
                  <a:cubicBezTo>
                    <a:pt x="185" y="33"/>
                    <a:pt x="176" y="35"/>
                    <a:pt x="166" y="38"/>
                  </a:cubicBezTo>
                  <a:cubicBezTo>
                    <a:pt x="164" y="38"/>
                    <a:pt x="164" y="41"/>
                    <a:pt x="166" y="41"/>
                  </a:cubicBezTo>
                  <a:cubicBezTo>
                    <a:pt x="185" y="48"/>
                    <a:pt x="210" y="40"/>
                    <a:pt x="228" y="33"/>
                  </a:cubicBezTo>
                  <a:cubicBezTo>
                    <a:pt x="230" y="32"/>
                    <a:pt x="229" y="28"/>
                    <a:pt x="227" y="29"/>
                  </a:cubicBezTo>
                  <a:cubicBezTo>
                    <a:pt x="226" y="29"/>
                    <a:pt x="224" y="29"/>
                    <a:pt x="223" y="29"/>
                  </a:cubicBezTo>
                  <a:cubicBezTo>
                    <a:pt x="220" y="30"/>
                    <a:pt x="220" y="34"/>
                    <a:pt x="223" y="33"/>
                  </a:cubicBezTo>
                  <a:cubicBezTo>
                    <a:pt x="225" y="33"/>
                    <a:pt x="226" y="33"/>
                    <a:pt x="228" y="33"/>
                  </a:cubicBezTo>
                  <a:cubicBezTo>
                    <a:pt x="228" y="31"/>
                    <a:pt x="227" y="30"/>
                    <a:pt x="227" y="29"/>
                  </a:cubicBezTo>
                  <a:cubicBezTo>
                    <a:pt x="210" y="36"/>
                    <a:pt x="185" y="44"/>
                    <a:pt x="167" y="38"/>
                  </a:cubicBezTo>
                  <a:cubicBezTo>
                    <a:pt x="167" y="39"/>
                    <a:pt x="167" y="40"/>
                    <a:pt x="167" y="41"/>
                  </a:cubicBezTo>
                  <a:cubicBezTo>
                    <a:pt x="176" y="39"/>
                    <a:pt x="186" y="37"/>
                    <a:pt x="195" y="38"/>
                  </a:cubicBezTo>
                  <a:cubicBezTo>
                    <a:pt x="195" y="37"/>
                    <a:pt x="195" y="35"/>
                    <a:pt x="195" y="34"/>
                  </a:cubicBezTo>
                  <a:cubicBezTo>
                    <a:pt x="193" y="34"/>
                    <a:pt x="193" y="34"/>
                    <a:pt x="191" y="35"/>
                  </a:cubicBezTo>
                  <a:cubicBezTo>
                    <a:pt x="189" y="36"/>
                    <a:pt x="190" y="39"/>
                    <a:pt x="192" y="39"/>
                  </a:cubicBezTo>
                  <a:cubicBezTo>
                    <a:pt x="201" y="37"/>
                    <a:pt x="211" y="34"/>
                    <a:pt x="216" y="26"/>
                  </a:cubicBezTo>
                  <a:cubicBezTo>
                    <a:pt x="217" y="25"/>
                    <a:pt x="217" y="23"/>
                    <a:pt x="215" y="23"/>
                  </a:cubicBezTo>
                  <a:cubicBezTo>
                    <a:pt x="200" y="21"/>
                    <a:pt x="185" y="25"/>
                    <a:pt x="170" y="25"/>
                  </a:cubicBezTo>
                  <a:cubicBezTo>
                    <a:pt x="170" y="26"/>
                    <a:pt x="171" y="27"/>
                    <a:pt x="171" y="28"/>
                  </a:cubicBezTo>
                  <a:cubicBezTo>
                    <a:pt x="183" y="22"/>
                    <a:pt x="199" y="27"/>
                    <a:pt x="209" y="17"/>
                  </a:cubicBezTo>
                  <a:cubicBezTo>
                    <a:pt x="210" y="16"/>
                    <a:pt x="209" y="14"/>
                    <a:pt x="208" y="14"/>
                  </a:cubicBezTo>
                  <a:cubicBezTo>
                    <a:pt x="193" y="11"/>
                    <a:pt x="178" y="15"/>
                    <a:pt x="163" y="11"/>
                  </a:cubicBezTo>
                  <a:cubicBezTo>
                    <a:pt x="163" y="12"/>
                    <a:pt x="163" y="13"/>
                    <a:pt x="163" y="15"/>
                  </a:cubicBezTo>
                  <a:cubicBezTo>
                    <a:pt x="178" y="13"/>
                    <a:pt x="192" y="14"/>
                    <a:pt x="207" y="18"/>
                  </a:cubicBezTo>
                  <a:cubicBezTo>
                    <a:pt x="206" y="17"/>
                    <a:pt x="206" y="16"/>
                    <a:pt x="206" y="15"/>
                  </a:cubicBezTo>
                  <a:cubicBezTo>
                    <a:pt x="167" y="34"/>
                    <a:pt x="117" y="43"/>
                    <a:pt x="74" y="33"/>
                  </a:cubicBezTo>
                  <a:cubicBezTo>
                    <a:pt x="74" y="34"/>
                    <a:pt x="73" y="35"/>
                    <a:pt x="73" y="37"/>
                  </a:cubicBezTo>
                  <a:cubicBezTo>
                    <a:pt x="81" y="37"/>
                    <a:pt x="90" y="38"/>
                    <a:pt x="98" y="38"/>
                  </a:cubicBezTo>
                  <a:cubicBezTo>
                    <a:pt x="101" y="38"/>
                    <a:pt x="101" y="35"/>
                    <a:pt x="98" y="34"/>
                  </a:cubicBezTo>
                  <a:cubicBezTo>
                    <a:pt x="91" y="34"/>
                    <a:pt x="84" y="34"/>
                    <a:pt x="79" y="28"/>
                  </a:cubicBezTo>
                  <a:cubicBezTo>
                    <a:pt x="79" y="29"/>
                    <a:pt x="79" y="31"/>
                    <a:pt x="78" y="32"/>
                  </a:cubicBezTo>
                  <a:cubicBezTo>
                    <a:pt x="86" y="31"/>
                    <a:pt x="94" y="32"/>
                    <a:pt x="102" y="31"/>
                  </a:cubicBezTo>
                  <a:cubicBezTo>
                    <a:pt x="105" y="31"/>
                    <a:pt x="105" y="27"/>
                    <a:pt x="102" y="27"/>
                  </a:cubicBezTo>
                  <a:cubicBezTo>
                    <a:pt x="91" y="26"/>
                    <a:pt x="78" y="27"/>
                    <a:pt x="69" y="20"/>
                  </a:cubicBezTo>
                  <a:cubicBezTo>
                    <a:pt x="69" y="21"/>
                    <a:pt x="69" y="22"/>
                    <a:pt x="69" y="23"/>
                  </a:cubicBezTo>
                  <a:cubicBezTo>
                    <a:pt x="77" y="20"/>
                    <a:pt x="86" y="21"/>
                    <a:pt x="95" y="24"/>
                  </a:cubicBezTo>
                  <a:cubicBezTo>
                    <a:pt x="95" y="22"/>
                    <a:pt x="95" y="21"/>
                    <a:pt x="95" y="20"/>
                  </a:cubicBezTo>
                  <a:cubicBezTo>
                    <a:pt x="87" y="21"/>
                    <a:pt x="81" y="20"/>
                    <a:pt x="76" y="14"/>
                  </a:cubicBezTo>
                  <a:cubicBezTo>
                    <a:pt x="75" y="15"/>
                    <a:pt x="74" y="16"/>
                    <a:pt x="74" y="17"/>
                  </a:cubicBezTo>
                  <a:cubicBezTo>
                    <a:pt x="85" y="19"/>
                    <a:pt x="95" y="22"/>
                    <a:pt x="105" y="28"/>
                  </a:cubicBezTo>
                  <a:cubicBezTo>
                    <a:pt x="105" y="27"/>
                    <a:pt x="104" y="26"/>
                    <a:pt x="104" y="25"/>
                  </a:cubicBezTo>
                  <a:cubicBezTo>
                    <a:pt x="94" y="37"/>
                    <a:pt x="67" y="30"/>
                    <a:pt x="54" y="28"/>
                  </a:cubicBezTo>
                  <a:cubicBezTo>
                    <a:pt x="54" y="30"/>
                    <a:pt x="54" y="31"/>
                    <a:pt x="54" y="32"/>
                  </a:cubicBezTo>
                  <a:cubicBezTo>
                    <a:pt x="60" y="33"/>
                    <a:pt x="67" y="34"/>
                    <a:pt x="73" y="35"/>
                  </a:cubicBezTo>
                  <a:cubicBezTo>
                    <a:pt x="73" y="34"/>
                    <a:pt x="73" y="33"/>
                    <a:pt x="73" y="32"/>
                  </a:cubicBezTo>
                  <a:cubicBezTo>
                    <a:pt x="61" y="32"/>
                    <a:pt x="47" y="29"/>
                    <a:pt x="36" y="22"/>
                  </a:cubicBezTo>
                  <a:cubicBezTo>
                    <a:pt x="36" y="23"/>
                    <a:pt x="36" y="25"/>
                    <a:pt x="36" y="26"/>
                  </a:cubicBezTo>
                  <a:cubicBezTo>
                    <a:pt x="51" y="22"/>
                    <a:pt x="68" y="27"/>
                    <a:pt x="81" y="34"/>
                  </a:cubicBezTo>
                  <a:cubicBezTo>
                    <a:pt x="82" y="33"/>
                    <a:pt x="82" y="32"/>
                    <a:pt x="83" y="30"/>
                  </a:cubicBezTo>
                  <a:cubicBezTo>
                    <a:pt x="73" y="29"/>
                    <a:pt x="56" y="29"/>
                    <a:pt x="50" y="19"/>
                  </a:cubicBezTo>
                  <a:cubicBezTo>
                    <a:pt x="50" y="20"/>
                    <a:pt x="49" y="21"/>
                    <a:pt x="49" y="22"/>
                  </a:cubicBezTo>
                  <a:cubicBezTo>
                    <a:pt x="62" y="18"/>
                    <a:pt x="76" y="21"/>
                    <a:pt x="90" y="18"/>
                  </a:cubicBezTo>
                  <a:cubicBezTo>
                    <a:pt x="92" y="17"/>
                    <a:pt x="91" y="13"/>
                    <a:pt x="89" y="14"/>
                  </a:cubicBezTo>
                  <a:cubicBezTo>
                    <a:pt x="61" y="20"/>
                    <a:pt x="30" y="26"/>
                    <a:pt x="2" y="16"/>
                  </a:cubicBezTo>
                  <a:cubicBezTo>
                    <a:pt x="3" y="17"/>
                    <a:pt x="3" y="18"/>
                    <a:pt x="3" y="19"/>
                  </a:cubicBezTo>
                  <a:cubicBezTo>
                    <a:pt x="10" y="12"/>
                    <a:pt x="18" y="15"/>
                    <a:pt x="26" y="19"/>
                  </a:cubicBezTo>
                  <a:cubicBezTo>
                    <a:pt x="26" y="18"/>
                    <a:pt x="26" y="17"/>
                    <a:pt x="27" y="16"/>
                  </a:cubicBezTo>
                  <a:cubicBezTo>
                    <a:pt x="22" y="18"/>
                    <a:pt x="17" y="20"/>
                    <a:pt x="12" y="21"/>
                  </a:cubicBezTo>
                  <a:cubicBezTo>
                    <a:pt x="12" y="22"/>
                    <a:pt x="12" y="23"/>
                    <a:pt x="13" y="24"/>
                  </a:cubicBezTo>
                  <a:cubicBezTo>
                    <a:pt x="31" y="19"/>
                    <a:pt x="50" y="14"/>
                    <a:pt x="69" y="19"/>
                  </a:cubicBezTo>
                  <a:cubicBezTo>
                    <a:pt x="72" y="19"/>
                    <a:pt x="72" y="16"/>
                    <a:pt x="70" y="15"/>
                  </a:cubicBezTo>
                  <a:cubicBezTo>
                    <a:pt x="67" y="14"/>
                    <a:pt x="64" y="12"/>
                    <a:pt x="61" y="10"/>
                  </a:cubicBezTo>
                  <a:cubicBezTo>
                    <a:pt x="61" y="11"/>
                    <a:pt x="61" y="12"/>
                    <a:pt x="61" y="13"/>
                  </a:cubicBezTo>
                  <a:cubicBezTo>
                    <a:pt x="75" y="11"/>
                    <a:pt x="90" y="9"/>
                    <a:pt x="104" y="11"/>
                  </a:cubicBezTo>
                  <a:cubicBezTo>
                    <a:pt x="104" y="9"/>
                    <a:pt x="104" y="8"/>
                    <a:pt x="104" y="7"/>
                  </a:cubicBezTo>
                  <a:cubicBezTo>
                    <a:pt x="91" y="8"/>
                    <a:pt x="78" y="11"/>
                    <a:pt x="65" y="11"/>
                  </a:cubicBezTo>
                  <a:cubicBezTo>
                    <a:pt x="65" y="12"/>
                    <a:pt x="65" y="14"/>
                    <a:pt x="65" y="15"/>
                  </a:cubicBezTo>
                  <a:cubicBezTo>
                    <a:pt x="82" y="13"/>
                    <a:pt x="100" y="12"/>
                    <a:pt x="117" y="13"/>
                  </a:cubicBezTo>
                  <a:cubicBezTo>
                    <a:pt x="117" y="12"/>
                    <a:pt x="117" y="10"/>
                    <a:pt x="117" y="9"/>
                  </a:cubicBezTo>
                  <a:cubicBezTo>
                    <a:pt x="99" y="16"/>
                    <a:pt x="80" y="17"/>
                    <a:pt x="61" y="16"/>
                  </a:cubicBezTo>
                  <a:cubicBezTo>
                    <a:pt x="61" y="17"/>
                    <a:pt x="61" y="19"/>
                    <a:pt x="61" y="20"/>
                  </a:cubicBezTo>
                  <a:cubicBezTo>
                    <a:pt x="81" y="19"/>
                    <a:pt x="102" y="23"/>
                    <a:pt x="122" y="26"/>
                  </a:cubicBezTo>
                  <a:cubicBezTo>
                    <a:pt x="122" y="24"/>
                    <a:pt x="122" y="23"/>
                    <a:pt x="122" y="22"/>
                  </a:cubicBezTo>
                  <a:cubicBezTo>
                    <a:pt x="100" y="25"/>
                    <a:pt x="79" y="29"/>
                    <a:pt x="57" y="32"/>
                  </a:cubicBezTo>
                  <a:cubicBezTo>
                    <a:pt x="58" y="33"/>
                    <a:pt x="58" y="35"/>
                    <a:pt x="58" y="36"/>
                  </a:cubicBezTo>
                  <a:cubicBezTo>
                    <a:pt x="82" y="31"/>
                    <a:pt x="114" y="22"/>
                    <a:pt x="137" y="35"/>
                  </a:cubicBezTo>
                  <a:cubicBezTo>
                    <a:pt x="137" y="33"/>
                    <a:pt x="137" y="32"/>
                    <a:pt x="137" y="31"/>
                  </a:cubicBezTo>
                  <a:cubicBezTo>
                    <a:pt x="125" y="34"/>
                    <a:pt x="113" y="31"/>
                    <a:pt x="101" y="36"/>
                  </a:cubicBezTo>
                  <a:cubicBezTo>
                    <a:pt x="99" y="37"/>
                    <a:pt x="100" y="40"/>
                    <a:pt x="102" y="40"/>
                  </a:cubicBezTo>
                  <a:cubicBezTo>
                    <a:pt x="121" y="40"/>
                    <a:pt x="139" y="43"/>
                    <a:pt x="157" y="45"/>
                  </a:cubicBezTo>
                  <a:cubicBezTo>
                    <a:pt x="160" y="45"/>
                    <a:pt x="160" y="41"/>
                    <a:pt x="158" y="41"/>
                  </a:cubicBezTo>
                  <a:cubicBezTo>
                    <a:pt x="150" y="39"/>
                    <a:pt x="142" y="37"/>
                    <a:pt x="135" y="34"/>
                  </a:cubicBezTo>
                  <a:cubicBezTo>
                    <a:pt x="135" y="35"/>
                    <a:pt x="135" y="36"/>
                    <a:pt x="135" y="38"/>
                  </a:cubicBezTo>
                  <a:cubicBezTo>
                    <a:pt x="150" y="33"/>
                    <a:pt x="167" y="35"/>
                    <a:pt x="183" y="32"/>
                  </a:cubicBezTo>
                  <a:cubicBezTo>
                    <a:pt x="185" y="32"/>
                    <a:pt x="185" y="28"/>
                    <a:pt x="183" y="28"/>
                  </a:cubicBezTo>
                  <a:cubicBezTo>
                    <a:pt x="168" y="30"/>
                    <a:pt x="154" y="31"/>
                    <a:pt x="140" y="27"/>
                  </a:cubicBezTo>
                  <a:cubicBezTo>
                    <a:pt x="140" y="28"/>
                    <a:pt x="140" y="29"/>
                    <a:pt x="140" y="31"/>
                  </a:cubicBezTo>
                  <a:cubicBezTo>
                    <a:pt x="158" y="27"/>
                    <a:pt x="176" y="32"/>
                    <a:pt x="193" y="24"/>
                  </a:cubicBezTo>
                  <a:cubicBezTo>
                    <a:pt x="195" y="23"/>
                    <a:pt x="194" y="21"/>
                    <a:pt x="192" y="21"/>
                  </a:cubicBezTo>
                  <a:cubicBezTo>
                    <a:pt x="169" y="18"/>
                    <a:pt x="145" y="30"/>
                    <a:pt x="123" y="21"/>
                  </a:cubicBezTo>
                  <a:cubicBezTo>
                    <a:pt x="123" y="22"/>
                    <a:pt x="123" y="23"/>
                    <a:pt x="123" y="24"/>
                  </a:cubicBezTo>
                  <a:cubicBezTo>
                    <a:pt x="141" y="13"/>
                    <a:pt x="164" y="15"/>
                    <a:pt x="183" y="16"/>
                  </a:cubicBezTo>
                  <a:cubicBezTo>
                    <a:pt x="183" y="15"/>
                    <a:pt x="183" y="13"/>
                    <a:pt x="183" y="12"/>
                  </a:cubicBezTo>
                  <a:cubicBezTo>
                    <a:pt x="159" y="15"/>
                    <a:pt x="132" y="19"/>
                    <a:pt x="108" y="9"/>
                  </a:cubicBezTo>
                  <a:cubicBezTo>
                    <a:pt x="108" y="11"/>
                    <a:pt x="108" y="12"/>
                    <a:pt x="107" y="13"/>
                  </a:cubicBezTo>
                  <a:cubicBezTo>
                    <a:pt x="122" y="11"/>
                    <a:pt x="136" y="11"/>
                    <a:pt x="150" y="12"/>
                  </a:cubicBezTo>
                  <a:cubicBezTo>
                    <a:pt x="150" y="11"/>
                    <a:pt x="150" y="10"/>
                    <a:pt x="149" y="8"/>
                  </a:cubicBezTo>
                  <a:cubicBezTo>
                    <a:pt x="143" y="11"/>
                    <a:pt x="137" y="11"/>
                    <a:pt x="130" y="8"/>
                  </a:cubicBezTo>
                  <a:cubicBezTo>
                    <a:pt x="130" y="10"/>
                    <a:pt x="130" y="11"/>
                    <a:pt x="130" y="12"/>
                  </a:cubicBezTo>
                  <a:cubicBezTo>
                    <a:pt x="147" y="9"/>
                    <a:pt x="170" y="5"/>
                    <a:pt x="186" y="14"/>
                  </a:cubicBezTo>
                  <a:cubicBezTo>
                    <a:pt x="186" y="13"/>
                    <a:pt x="186" y="11"/>
                    <a:pt x="186" y="10"/>
                  </a:cubicBezTo>
                  <a:cubicBezTo>
                    <a:pt x="173" y="13"/>
                    <a:pt x="159" y="15"/>
                    <a:pt x="146" y="12"/>
                  </a:cubicBezTo>
                  <a:cubicBezTo>
                    <a:pt x="146" y="14"/>
                    <a:pt x="146" y="15"/>
                    <a:pt x="146" y="16"/>
                  </a:cubicBezTo>
                  <a:cubicBezTo>
                    <a:pt x="177" y="7"/>
                    <a:pt x="210" y="21"/>
                    <a:pt x="240" y="28"/>
                  </a:cubicBezTo>
                  <a:cubicBezTo>
                    <a:pt x="240" y="26"/>
                    <a:pt x="240" y="25"/>
                    <a:pt x="240" y="24"/>
                  </a:cubicBezTo>
                  <a:cubicBezTo>
                    <a:pt x="239" y="25"/>
                    <a:pt x="238" y="26"/>
                    <a:pt x="237" y="26"/>
                  </a:cubicBezTo>
                  <a:cubicBezTo>
                    <a:pt x="238" y="27"/>
                    <a:pt x="239" y="28"/>
                    <a:pt x="240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0" y="27"/>
                    <a:pt x="239" y="26"/>
                    <a:pt x="238" y="25"/>
                  </a:cubicBezTo>
                  <a:cubicBezTo>
                    <a:pt x="235" y="29"/>
                    <a:pt x="232" y="31"/>
                    <a:pt x="227" y="32"/>
                  </a:cubicBezTo>
                  <a:cubicBezTo>
                    <a:pt x="227" y="33"/>
                    <a:pt x="228" y="34"/>
                    <a:pt x="229" y="35"/>
                  </a:cubicBezTo>
                  <a:cubicBezTo>
                    <a:pt x="230" y="32"/>
                    <a:pt x="232" y="29"/>
                    <a:pt x="234" y="26"/>
                  </a:cubicBezTo>
                  <a:cubicBezTo>
                    <a:pt x="233" y="25"/>
                    <a:pt x="232" y="25"/>
                    <a:pt x="231" y="24"/>
                  </a:cubicBezTo>
                  <a:cubicBezTo>
                    <a:pt x="228" y="31"/>
                    <a:pt x="224" y="36"/>
                    <a:pt x="216" y="35"/>
                  </a:cubicBezTo>
                  <a:cubicBezTo>
                    <a:pt x="216" y="36"/>
                    <a:pt x="217" y="37"/>
                    <a:pt x="217" y="38"/>
                  </a:cubicBezTo>
                  <a:cubicBezTo>
                    <a:pt x="220" y="33"/>
                    <a:pt x="222" y="30"/>
                    <a:pt x="227" y="27"/>
                  </a:cubicBezTo>
                  <a:cubicBezTo>
                    <a:pt x="226" y="26"/>
                    <a:pt x="225" y="25"/>
                    <a:pt x="224" y="24"/>
                  </a:cubicBezTo>
                  <a:cubicBezTo>
                    <a:pt x="220" y="31"/>
                    <a:pt x="215" y="36"/>
                    <a:pt x="208" y="40"/>
                  </a:cubicBezTo>
                  <a:cubicBezTo>
                    <a:pt x="209" y="41"/>
                    <a:pt x="210" y="42"/>
                    <a:pt x="211" y="42"/>
                  </a:cubicBezTo>
                  <a:cubicBezTo>
                    <a:pt x="212" y="34"/>
                    <a:pt x="215" y="28"/>
                    <a:pt x="221" y="21"/>
                  </a:cubicBezTo>
                  <a:cubicBezTo>
                    <a:pt x="220" y="21"/>
                    <a:pt x="219" y="20"/>
                    <a:pt x="218" y="20"/>
                  </a:cubicBezTo>
                  <a:cubicBezTo>
                    <a:pt x="214" y="30"/>
                    <a:pt x="205" y="36"/>
                    <a:pt x="196" y="41"/>
                  </a:cubicBezTo>
                  <a:cubicBezTo>
                    <a:pt x="197" y="42"/>
                    <a:pt x="197" y="43"/>
                    <a:pt x="198" y="44"/>
                  </a:cubicBezTo>
                  <a:cubicBezTo>
                    <a:pt x="203" y="35"/>
                    <a:pt x="207" y="26"/>
                    <a:pt x="214" y="19"/>
                  </a:cubicBezTo>
                  <a:cubicBezTo>
                    <a:pt x="215" y="17"/>
                    <a:pt x="213" y="14"/>
                    <a:pt x="211" y="16"/>
                  </a:cubicBezTo>
                  <a:cubicBezTo>
                    <a:pt x="202" y="26"/>
                    <a:pt x="191" y="34"/>
                    <a:pt x="179" y="40"/>
                  </a:cubicBezTo>
                  <a:cubicBezTo>
                    <a:pt x="180" y="41"/>
                    <a:pt x="181" y="42"/>
                    <a:pt x="182" y="43"/>
                  </a:cubicBezTo>
                  <a:cubicBezTo>
                    <a:pt x="189" y="34"/>
                    <a:pt x="195" y="25"/>
                    <a:pt x="203" y="16"/>
                  </a:cubicBezTo>
                  <a:cubicBezTo>
                    <a:pt x="205" y="14"/>
                    <a:pt x="202" y="12"/>
                    <a:pt x="200" y="14"/>
                  </a:cubicBezTo>
                  <a:cubicBezTo>
                    <a:pt x="190" y="23"/>
                    <a:pt x="180" y="33"/>
                    <a:pt x="170" y="44"/>
                  </a:cubicBezTo>
                  <a:cubicBezTo>
                    <a:pt x="171" y="45"/>
                    <a:pt x="172" y="46"/>
                    <a:pt x="173" y="46"/>
                  </a:cubicBezTo>
                  <a:cubicBezTo>
                    <a:pt x="179" y="33"/>
                    <a:pt x="185" y="19"/>
                    <a:pt x="197" y="10"/>
                  </a:cubicBezTo>
                  <a:cubicBezTo>
                    <a:pt x="196" y="9"/>
                    <a:pt x="195" y="8"/>
                    <a:pt x="195" y="7"/>
                  </a:cubicBezTo>
                  <a:cubicBezTo>
                    <a:pt x="184" y="21"/>
                    <a:pt x="169" y="31"/>
                    <a:pt x="155" y="41"/>
                  </a:cubicBezTo>
                  <a:cubicBezTo>
                    <a:pt x="156" y="42"/>
                    <a:pt x="157" y="43"/>
                    <a:pt x="158" y="44"/>
                  </a:cubicBezTo>
                  <a:cubicBezTo>
                    <a:pt x="162" y="34"/>
                    <a:pt x="168" y="25"/>
                    <a:pt x="175" y="16"/>
                  </a:cubicBezTo>
                  <a:cubicBezTo>
                    <a:pt x="176" y="15"/>
                    <a:pt x="174" y="12"/>
                    <a:pt x="172" y="14"/>
                  </a:cubicBezTo>
                  <a:cubicBezTo>
                    <a:pt x="162" y="25"/>
                    <a:pt x="151" y="36"/>
                    <a:pt x="137" y="44"/>
                  </a:cubicBezTo>
                  <a:cubicBezTo>
                    <a:pt x="138" y="45"/>
                    <a:pt x="139" y="46"/>
                    <a:pt x="140" y="47"/>
                  </a:cubicBezTo>
                  <a:cubicBezTo>
                    <a:pt x="146" y="33"/>
                    <a:pt x="155" y="22"/>
                    <a:pt x="166" y="11"/>
                  </a:cubicBezTo>
                  <a:cubicBezTo>
                    <a:pt x="167" y="9"/>
                    <a:pt x="165" y="7"/>
                    <a:pt x="163" y="8"/>
                  </a:cubicBezTo>
                  <a:cubicBezTo>
                    <a:pt x="151" y="19"/>
                    <a:pt x="137" y="27"/>
                    <a:pt x="127" y="39"/>
                  </a:cubicBezTo>
                  <a:cubicBezTo>
                    <a:pt x="128" y="40"/>
                    <a:pt x="129" y="41"/>
                    <a:pt x="130" y="41"/>
                  </a:cubicBezTo>
                  <a:cubicBezTo>
                    <a:pt x="133" y="30"/>
                    <a:pt x="138" y="20"/>
                    <a:pt x="147" y="14"/>
                  </a:cubicBezTo>
                  <a:cubicBezTo>
                    <a:pt x="147" y="13"/>
                    <a:pt x="146" y="12"/>
                    <a:pt x="145" y="11"/>
                  </a:cubicBezTo>
                  <a:cubicBezTo>
                    <a:pt x="134" y="21"/>
                    <a:pt x="124" y="31"/>
                    <a:pt x="112" y="39"/>
                  </a:cubicBezTo>
                  <a:cubicBezTo>
                    <a:pt x="113" y="40"/>
                    <a:pt x="114" y="41"/>
                    <a:pt x="114" y="42"/>
                  </a:cubicBezTo>
                  <a:cubicBezTo>
                    <a:pt x="120" y="30"/>
                    <a:pt x="128" y="18"/>
                    <a:pt x="138" y="8"/>
                  </a:cubicBezTo>
                  <a:cubicBezTo>
                    <a:pt x="139" y="6"/>
                    <a:pt x="137" y="4"/>
                    <a:pt x="135" y="5"/>
                  </a:cubicBezTo>
                  <a:cubicBezTo>
                    <a:pt x="122" y="17"/>
                    <a:pt x="107" y="27"/>
                    <a:pt x="95" y="40"/>
                  </a:cubicBezTo>
                  <a:cubicBezTo>
                    <a:pt x="96" y="41"/>
                    <a:pt x="97" y="41"/>
                    <a:pt x="98" y="42"/>
                  </a:cubicBezTo>
                  <a:cubicBezTo>
                    <a:pt x="102" y="30"/>
                    <a:pt x="112" y="22"/>
                    <a:pt x="117" y="11"/>
                  </a:cubicBezTo>
                  <a:cubicBezTo>
                    <a:pt x="118" y="9"/>
                    <a:pt x="116" y="7"/>
                    <a:pt x="114" y="8"/>
                  </a:cubicBezTo>
                  <a:cubicBezTo>
                    <a:pt x="101" y="17"/>
                    <a:pt x="89" y="28"/>
                    <a:pt x="79" y="41"/>
                  </a:cubicBezTo>
                  <a:cubicBezTo>
                    <a:pt x="78" y="43"/>
                    <a:pt x="81" y="45"/>
                    <a:pt x="82" y="43"/>
                  </a:cubicBezTo>
                  <a:cubicBezTo>
                    <a:pt x="92" y="33"/>
                    <a:pt x="98" y="19"/>
                    <a:pt x="108" y="9"/>
                  </a:cubicBezTo>
                  <a:cubicBezTo>
                    <a:pt x="110" y="7"/>
                    <a:pt x="107" y="5"/>
                    <a:pt x="105" y="6"/>
                  </a:cubicBezTo>
                  <a:cubicBezTo>
                    <a:pt x="94" y="15"/>
                    <a:pt x="83" y="24"/>
                    <a:pt x="72" y="33"/>
                  </a:cubicBezTo>
                  <a:cubicBezTo>
                    <a:pt x="73" y="34"/>
                    <a:pt x="74" y="35"/>
                    <a:pt x="75" y="36"/>
                  </a:cubicBezTo>
                  <a:cubicBezTo>
                    <a:pt x="81" y="25"/>
                    <a:pt x="86" y="14"/>
                    <a:pt x="94" y="4"/>
                  </a:cubicBezTo>
                  <a:cubicBezTo>
                    <a:pt x="96" y="2"/>
                    <a:pt x="93" y="0"/>
                    <a:pt x="92" y="2"/>
                  </a:cubicBezTo>
                  <a:cubicBezTo>
                    <a:pt x="80" y="12"/>
                    <a:pt x="69" y="22"/>
                    <a:pt x="58" y="32"/>
                  </a:cubicBezTo>
                  <a:cubicBezTo>
                    <a:pt x="59" y="33"/>
                    <a:pt x="60" y="33"/>
                    <a:pt x="61" y="34"/>
                  </a:cubicBezTo>
                  <a:cubicBezTo>
                    <a:pt x="66" y="24"/>
                    <a:pt x="72" y="14"/>
                    <a:pt x="80" y="6"/>
                  </a:cubicBezTo>
                  <a:cubicBezTo>
                    <a:pt x="82" y="5"/>
                    <a:pt x="79" y="2"/>
                    <a:pt x="78" y="3"/>
                  </a:cubicBezTo>
                  <a:cubicBezTo>
                    <a:pt x="66" y="11"/>
                    <a:pt x="55" y="19"/>
                    <a:pt x="46" y="29"/>
                  </a:cubicBezTo>
                  <a:cubicBezTo>
                    <a:pt x="47" y="30"/>
                    <a:pt x="48" y="31"/>
                    <a:pt x="49" y="31"/>
                  </a:cubicBezTo>
                  <a:cubicBezTo>
                    <a:pt x="52" y="22"/>
                    <a:pt x="57" y="15"/>
                    <a:pt x="63" y="7"/>
                  </a:cubicBezTo>
                  <a:cubicBezTo>
                    <a:pt x="64" y="5"/>
                    <a:pt x="61" y="3"/>
                    <a:pt x="60" y="5"/>
                  </a:cubicBezTo>
                  <a:cubicBezTo>
                    <a:pt x="50" y="13"/>
                    <a:pt x="41" y="21"/>
                    <a:pt x="33" y="30"/>
                  </a:cubicBezTo>
                  <a:cubicBezTo>
                    <a:pt x="34" y="31"/>
                    <a:pt x="35" y="31"/>
                    <a:pt x="36" y="32"/>
                  </a:cubicBezTo>
                  <a:cubicBezTo>
                    <a:pt x="40" y="22"/>
                    <a:pt x="48" y="14"/>
                    <a:pt x="55" y="6"/>
                  </a:cubicBezTo>
                  <a:cubicBezTo>
                    <a:pt x="54" y="5"/>
                    <a:pt x="53" y="4"/>
                    <a:pt x="52" y="3"/>
                  </a:cubicBezTo>
                  <a:cubicBezTo>
                    <a:pt x="45" y="11"/>
                    <a:pt x="37" y="17"/>
                    <a:pt x="29" y="23"/>
                  </a:cubicBezTo>
                  <a:cubicBezTo>
                    <a:pt x="29" y="24"/>
                    <a:pt x="30" y="25"/>
                    <a:pt x="31" y="25"/>
                  </a:cubicBezTo>
                  <a:cubicBezTo>
                    <a:pt x="36" y="17"/>
                    <a:pt x="41" y="11"/>
                    <a:pt x="49" y="6"/>
                  </a:cubicBezTo>
                  <a:cubicBezTo>
                    <a:pt x="48" y="5"/>
                    <a:pt x="48" y="4"/>
                    <a:pt x="47" y="3"/>
                  </a:cubicBezTo>
                  <a:cubicBezTo>
                    <a:pt x="37" y="11"/>
                    <a:pt x="26" y="16"/>
                    <a:pt x="16" y="22"/>
                  </a:cubicBezTo>
                  <a:cubicBezTo>
                    <a:pt x="16" y="23"/>
                    <a:pt x="17" y="24"/>
                    <a:pt x="18" y="25"/>
                  </a:cubicBezTo>
                  <a:cubicBezTo>
                    <a:pt x="22" y="19"/>
                    <a:pt x="27" y="15"/>
                    <a:pt x="33" y="12"/>
                  </a:cubicBezTo>
                  <a:cubicBezTo>
                    <a:pt x="35" y="11"/>
                    <a:pt x="34" y="8"/>
                    <a:pt x="32" y="9"/>
                  </a:cubicBezTo>
                  <a:cubicBezTo>
                    <a:pt x="24" y="12"/>
                    <a:pt x="17" y="16"/>
                    <a:pt x="10" y="20"/>
                  </a:cubicBezTo>
                  <a:cubicBezTo>
                    <a:pt x="11" y="21"/>
                    <a:pt x="12" y="22"/>
                    <a:pt x="13" y="23"/>
                  </a:cubicBezTo>
                  <a:cubicBezTo>
                    <a:pt x="16" y="20"/>
                    <a:pt x="20" y="17"/>
                    <a:pt x="23" y="14"/>
                  </a:cubicBezTo>
                  <a:cubicBezTo>
                    <a:pt x="25" y="12"/>
                    <a:pt x="23" y="10"/>
                    <a:pt x="21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367"/>
            <p:cNvSpPr/>
            <p:nvPr/>
          </p:nvSpPr>
          <p:spPr bwMode="auto">
            <a:xfrm>
              <a:off x="2677" y="2118"/>
              <a:ext cx="153" cy="280"/>
            </a:xfrm>
            <a:custGeom>
              <a:avLst/>
              <a:gdLst>
                <a:gd name="T0" fmla="*/ 19 w 65"/>
                <a:gd name="T1" fmla="*/ 10 h 118"/>
                <a:gd name="T2" fmla="*/ 39 w 65"/>
                <a:gd name="T3" fmla="*/ 6 h 118"/>
                <a:gd name="T4" fmla="*/ 24 w 65"/>
                <a:gd name="T5" fmla="*/ 15 h 118"/>
                <a:gd name="T6" fmla="*/ 45 w 65"/>
                <a:gd name="T7" fmla="*/ 9 h 118"/>
                <a:gd name="T8" fmla="*/ 29 w 65"/>
                <a:gd name="T9" fmla="*/ 20 h 118"/>
                <a:gd name="T10" fmla="*/ 52 w 65"/>
                <a:gd name="T11" fmla="*/ 14 h 118"/>
                <a:gd name="T12" fmla="*/ 27 w 65"/>
                <a:gd name="T13" fmla="*/ 25 h 118"/>
                <a:gd name="T14" fmla="*/ 54 w 65"/>
                <a:gd name="T15" fmla="*/ 20 h 118"/>
                <a:gd name="T16" fmla="*/ 19 w 65"/>
                <a:gd name="T17" fmla="*/ 36 h 118"/>
                <a:gd name="T18" fmla="*/ 57 w 65"/>
                <a:gd name="T19" fmla="*/ 27 h 118"/>
                <a:gd name="T20" fmla="*/ 21 w 65"/>
                <a:gd name="T21" fmla="*/ 46 h 118"/>
                <a:gd name="T22" fmla="*/ 62 w 65"/>
                <a:gd name="T23" fmla="*/ 36 h 118"/>
                <a:gd name="T24" fmla="*/ 15 w 65"/>
                <a:gd name="T25" fmla="*/ 56 h 118"/>
                <a:gd name="T26" fmla="*/ 43 w 65"/>
                <a:gd name="T27" fmla="*/ 51 h 118"/>
                <a:gd name="T28" fmla="*/ 7 w 65"/>
                <a:gd name="T29" fmla="*/ 71 h 118"/>
                <a:gd name="T30" fmla="*/ 37 w 65"/>
                <a:gd name="T31" fmla="*/ 65 h 118"/>
                <a:gd name="T32" fmla="*/ 3 w 65"/>
                <a:gd name="T33" fmla="*/ 80 h 118"/>
                <a:gd name="T34" fmla="*/ 25 w 65"/>
                <a:gd name="T35" fmla="*/ 80 h 118"/>
                <a:gd name="T36" fmla="*/ 4 w 65"/>
                <a:gd name="T37" fmla="*/ 94 h 118"/>
                <a:gd name="T38" fmla="*/ 9 w 65"/>
                <a:gd name="T39" fmla="*/ 97 h 118"/>
                <a:gd name="T40" fmla="*/ 1 w 65"/>
                <a:gd name="T41" fmla="*/ 102 h 118"/>
                <a:gd name="T42" fmla="*/ 11 w 65"/>
                <a:gd name="T43" fmla="*/ 101 h 118"/>
                <a:gd name="T44" fmla="*/ 5 w 65"/>
                <a:gd name="T45" fmla="*/ 105 h 118"/>
                <a:gd name="T46" fmla="*/ 9 w 65"/>
                <a:gd name="T47" fmla="*/ 116 h 118"/>
                <a:gd name="T48" fmla="*/ 21 w 65"/>
                <a:gd name="T49" fmla="*/ 114 h 118"/>
                <a:gd name="T50" fmla="*/ 13 w 65"/>
                <a:gd name="T51" fmla="*/ 107 h 118"/>
                <a:gd name="T52" fmla="*/ 9 w 65"/>
                <a:gd name="T53" fmla="*/ 98 h 118"/>
                <a:gd name="T54" fmla="*/ 5 w 65"/>
                <a:gd name="T55" fmla="*/ 104 h 118"/>
                <a:gd name="T56" fmla="*/ 10 w 65"/>
                <a:gd name="T57" fmla="*/ 93 h 118"/>
                <a:gd name="T58" fmla="*/ 16 w 65"/>
                <a:gd name="T59" fmla="*/ 88 h 118"/>
                <a:gd name="T60" fmla="*/ 25 w 65"/>
                <a:gd name="T61" fmla="*/ 76 h 118"/>
                <a:gd name="T62" fmla="*/ 6 w 65"/>
                <a:gd name="T63" fmla="*/ 83 h 118"/>
                <a:gd name="T64" fmla="*/ 36 w 65"/>
                <a:gd name="T65" fmla="*/ 61 h 118"/>
                <a:gd name="T66" fmla="*/ 10 w 65"/>
                <a:gd name="T67" fmla="*/ 73 h 118"/>
                <a:gd name="T68" fmla="*/ 42 w 65"/>
                <a:gd name="T69" fmla="*/ 48 h 118"/>
                <a:gd name="T70" fmla="*/ 18 w 65"/>
                <a:gd name="T71" fmla="*/ 59 h 118"/>
                <a:gd name="T72" fmla="*/ 61 w 65"/>
                <a:gd name="T73" fmla="*/ 32 h 118"/>
                <a:gd name="T74" fmla="*/ 23 w 65"/>
                <a:gd name="T75" fmla="*/ 49 h 118"/>
                <a:gd name="T76" fmla="*/ 56 w 65"/>
                <a:gd name="T77" fmla="*/ 23 h 118"/>
                <a:gd name="T78" fmla="*/ 21 w 65"/>
                <a:gd name="T79" fmla="*/ 39 h 118"/>
                <a:gd name="T80" fmla="*/ 52 w 65"/>
                <a:gd name="T81" fmla="*/ 16 h 118"/>
                <a:gd name="T82" fmla="*/ 30 w 65"/>
                <a:gd name="T83" fmla="*/ 28 h 118"/>
                <a:gd name="T84" fmla="*/ 50 w 65"/>
                <a:gd name="T85" fmla="*/ 11 h 118"/>
                <a:gd name="T86" fmla="*/ 32 w 65"/>
                <a:gd name="T87" fmla="*/ 22 h 118"/>
                <a:gd name="T88" fmla="*/ 43 w 65"/>
                <a:gd name="T89" fmla="*/ 6 h 118"/>
                <a:gd name="T90" fmla="*/ 27 w 65"/>
                <a:gd name="T91" fmla="*/ 17 h 118"/>
                <a:gd name="T92" fmla="*/ 38 w 65"/>
                <a:gd name="T93" fmla="*/ 3 h 118"/>
                <a:gd name="T94" fmla="*/ 22 w 65"/>
                <a:gd name="T95" fmla="*/ 12 h 118"/>
                <a:gd name="T96" fmla="*/ 26 w 65"/>
                <a:gd name="T97" fmla="*/ 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5" h="118">
                  <a:moveTo>
                    <a:pt x="26" y="2"/>
                  </a:moveTo>
                  <a:cubicBezTo>
                    <a:pt x="23" y="4"/>
                    <a:pt x="21" y="7"/>
                    <a:pt x="19" y="10"/>
                  </a:cubicBezTo>
                  <a:cubicBezTo>
                    <a:pt x="18" y="12"/>
                    <a:pt x="19" y="14"/>
                    <a:pt x="21" y="13"/>
                  </a:cubicBezTo>
                  <a:cubicBezTo>
                    <a:pt x="27" y="11"/>
                    <a:pt x="33" y="8"/>
                    <a:pt x="39" y="6"/>
                  </a:cubicBezTo>
                  <a:cubicBezTo>
                    <a:pt x="39" y="5"/>
                    <a:pt x="38" y="4"/>
                    <a:pt x="37" y="3"/>
                  </a:cubicBezTo>
                  <a:cubicBezTo>
                    <a:pt x="33" y="7"/>
                    <a:pt x="28" y="11"/>
                    <a:pt x="24" y="15"/>
                  </a:cubicBezTo>
                  <a:cubicBezTo>
                    <a:pt x="23" y="16"/>
                    <a:pt x="24" y="18"/>
                    <a:pt x="26" y="18"/>
                  </a:cubicBezTo>
                  <a:cubicBezTo>
                    <a:pt x="33" y="16"/>
                    <a:pt x="39" y="13"/>
                    <a:pt x="45" y="9"/>
                  </a:cubicBezTo>
                  <a:cubicBezTo>
                    <a:pt x="44" y="8"/>
                    <a:pt x="43" y="7"/>
                    <a:pt x="42" y="6"/>
                  </a:cubicBezTo>
                  <a:cubicBezTo>
                    <a:pt x="39" y="12"/>
                    <a:pt x="34" y="16"/>
                    <a:pt x="29" y="20"/>
                  </a:cubicBezTo>
                  <a:cubicBezTo>
                    <a:pt x="27" y="21"/>
                    <a:pt x="29" y="23"/>
                    <a:pt x="31" y="23"/>
                  </a:cubicBezTo>
                  <a:cubicBezTo>
                    <a:pt x="39" y="21"/>
                    <a:pt x="45" y="18"/>
                    <a:pt x="52" y="14"/>
                  </a:cubicBezTo>
                  <a:cubicBezTo>
                    <a:pt x="54" y="13"/>
                    <a:pt x="53" y="10"/>
                    <a:pt x="50" y="10"/>
                  </a:cubicBezTo>
                  <a:cubicBezTo>
                    <a:pt x="42" y="14"/>
                    <a:pt x="34" y="19"/>
                    <a:pt x="27" y="25"/>
                  </a:cubicBezTo>
                  <a:cubicBezTo>
                    <a:pt x="26" y="26"/>
                    <a:pt x="27" y="28"/>
                    <a:pt x="29" y="28"/>
                  </a:cubicBezTo>
                  <a:cubicBezTo>
                    <a:pt x="38" y="27"/>
                    <a:pt x="46" y="24"/>
                    <a:pt x="54" y="20"/>
                  </a:cubicBezTo>
                  <a:cubicBezTo>
                    <a:pt x="55" y="19"/>
                    <a:pt x="54" y="15"/>
                    <a:pt x="52" y="16"/>
                  </a:cubicBezTo>
                  <a:cubicBezTo>
                    <a:pt x="40" y="21"/>
                    <a:pt x="29" y="28"/>
                    <a:pt x="19" y="36"/>
                  </a:cubicBezTo>
                  <a:cubicBezTo>
                    <a:pt x="17" y="37"/>
                    <a:pt x="18" y="40"/>
                    <a:pt x="20" y="39"/>
                  </a:cubicBezTo>
                  <a:cubicBezTo>
                    <a:pt x="33" y="37"/>
                    <a:pt x="45" y="31"/>
                    <a:pt x="57" y="27"/>
                  </a:cubicBezTo>
                  <a:cubicBezTo>
                    <a:pt x="56" y="26"/>
                    <a:pt x="56" y="24"/>
                    <a:pt x="55" y="23"/>
                  </a:cubicBezTo>
                  <a:cubicBezTo>
                    <a:pt x="43" y="31"/>
                    <a:pt x="31" y="37"/>
                    <a:pt x="21" y="46"/>
                  </a:cubicBezTo>
                  <a:cubicBezTo>
                    <a:pt x="19" y="47"/>
                    <a:pt x="21" y="50"/>
                    <a:pt x="23" y="49"/>
                  </a:cubicBezTo>
                  <a:cubicBezTo>
                    <a:pt x="36" y="46"/>
                    <a:pt x="49" y="39"/>
                    <a:pt x="62" y="36"/>
                  </a:cubicBezTo>
                  <a:cubicBezTo>
                    <a:pt x="62" y="35"/>
                    <a:pt x="62" y="34"/>
                    <a:pt x="61" y="32"/>
                  </a:cubicBezTo>
                  <a:cubicBezTo>
                    <a:pt x="45" y="38"/>
                    <a:pt x="28" y="44"/>
                    <a:pt x="15" y="56"/>
                  </a:cubicBezTo>
                  <a:cubicBezTo>
                    <a:pt x="14" y="58"/>
                    <a:pt x="15" y="60"/>
                    <a:pt x="17" y="60"/>
                  </a:cubicBezTo>
                  <a:cubicBezTo>
                    <a:pt x="26" y="58"/>
                    <a:pt x="34" y="54"/>
                    <a:pt x="43" y="51"/>
                  </a:cubicBezTo>
                  <a:cubicBezTo>
                    <a:pt x="43" y="50"/>
                    <a:pt x="42" y="49"/>
                    <a:pt x="42" y="48"/>
                  </a:cubicBezTo>
                  <a:cubicBezTo>
                    <a:pt x="30" y="56"/>
                    <a:pt x="16" y="59"/>
                    <a:pt x="7" y="71"/>
                  </a:cubicBezTo>
                  <a:cubicBezTo>
                    <a:pt x="6" y="72"/>
                    <a:pt x="7" y="74"/>
                    <a:pt x="9" y="74"/>
                  </a:cubicBezTo>
                  <a:cubicBezTo>
                    <a:pt x="19" y="71"/>
                    <a:pt x="28" y="67"/>
                    <a:pt x="37" y="65"/>
                  </a:cubicBezTo>
                  <a:cubicBezTo>
                    <a:pt x="37" y="64"/>
                    <a:pt x="36" y="63"/>
                    <a:pt x="36" y="61"/>
                  </a:cubicBezTo>
                  <a:cubicBezTo>
                    <a:pt x="25" y="68"/>
                    <a:pt x="12" y="71"/>
                    <a:pt x="3" y="80"/>
                  </a:cubicBezTo>
                  <a:cubicBezTo>
                    <a:pt x="2" y="81"/>
                    <a:pt x="2" y="83"/>
                    <a:pt x="4" y="83"/>
                  </a:cubicBezTo>
                  <a:cubicBezTo>
                    <a:pt x="11" y="83"/>
                    <a:pt x="18" y="81"/>
                    <a:pt x="25" y="80"/>
                  </a:cubicBezTo>
                  <a:cubicBezTo>
                    <a:pt x="25" y="79"/>
                    <a:pt x="24" y="78"/>
                    <a:pt x="24" y="77"/>
                  </a:cubicBezTo>
                  <a:cubicBezTo>
                    <a:pt x="20" y="80"/>
                    <a:pt x="4" y="88"/>
                    <a:pt x="4" y="94"/>
                  </a:cubicBezTo>
                  <a:cubicBezTo>
                    <a:pt x="4" y="95"/>
                    <a:pt x="5" y="96"/>
                    <a:pt x="6" y="96"/>
                  </a:cubicBezTo>
                  <a:cubicBezTo>
                    <a:pt x="7" y="97"/>
                    <a:pt x="8" y="97"/>
                    <a:pt x="9" y="97"/>
                  </a:cubicBezTo>
                  <a:cubicBezTo>
                    <a:pt x="8" y="96"/>
                    <a:pt x="8" y="95"/>
                    <a:pt x="8" y="94"/>
                  </a:cubicBezTo>
                  <a:cubicBezTo>
                    <a:pt x="5" y="96"/>
                    <a:pt x="3" y="99"/>
                    <a:pt x="1" y="102"/>
                  </a:cubicBezTo>
                  <a:cubicBezTo>
                    <a:pt x="0" y="104"/>
                    <a:pt x="2" y="106"/>
                    <a:pt x="4" y="105"/>
                  </a:cubicBezTo>
                  <a:cubicBezTo>
                    <a:pt x="6" y="103"/>
                    <a:pt x="8" y="102"/>
                    <a:pt x="11" y="101"/>
                  </a:cubicBezTo>
                  <a:cubicBezTo>
                    <a:pt x="10" y="100"/>
                    <a:pt x="9" y="99"/>
                    <a:pt x="8" y="98"/>
                  </a:cubicBezTo>
                  <a:cubicBezTo>
                    <a:pt x="7" y="100"/>
                    <a:pt x="6" y="102"/>
                    <a:pt x="5" y="105"/>
                  </a:cubicBezTo>
                  <a:cubicBezTo>
                    <a:pt x="5" y="106"/>
                    <a:pt x="5" y="107"/>
                    <a:pt x="6" y="108"/>
                  </a:cubicBezTo>
                  <a:cubicBezTo>
                    <a:pt x="10" y="109"/>
                    <a:pt x="9" y="112"/>
                    <a:pt x="9" y="116"/>
                  </a:cubicBezTo>
                  <a:cubicBezTo>
                    <a:pt x="9" y="117"/>
                    <a:pt x="10" y="118"/>
                    <a:pt x="11" y="118"/>
                  </a:cubicBezTo>
                  <a:cubicBezTo>
                    <a:pt x="15" y="118"/>
                    <a:pt x="18" y="117"/>
                    <a:pt x="21" y="114"/>
                  </a:cubicBezTo>
                  <a:cubicBezTo>
                    <a:pt x="23" y="113"/>
                    <a:pt x="21" y="109"/>
                    <a:pt x="19" y="111"/>
                  </a:cubicBezTo>
                  <a:cubicBezTo>
                    <a:pt x="11" y="117"/>
                    <a:pt x="15" y="112"/>
                    <a:pt x="13" y="107"/>
                  </a:cubicBezTo>
                  <a:cubicBezTo>
                    <a:pt x="12" y="103"/>
                    <a:pt x="7" y="106"/>
                    <a:pt x="11" y="101"/>
                  </a:cubicBezTo>
                  <a:cubicBezTo>
                    <a:pt x="13" y="99"/>
                    <a:pt x="11" y="97"/>
                    <a:pt x="9" y="98"/>
                  </a:cubicBezTo>
                  <a:cubicBezTo>
                    <a:pt x="6" y="99"/>
                    <a:pt x="4" y="100"/>
                    <a:pt x="2" y="101"/>
                  </a:cubicBezTo>
                  <a:cubicBezTo>
                    <a:pt x="3" y="102"/>
                    <a:pt x="4" y="103"/>
                    <a:pt x="5" y="104"/>
                  </a:cubicBezTo>
                  <a:cubicBezTo>
                    <a:pt x="6" y="101"/>
                    <a:pt x="8" y="99"/>
                    <a:pt x="11" y="96"/>
                  </a:cubicBezTo>
                  <a:cubicBezTo>
                    <a:pt x="12" y="95"/>
                    <a:pt x="11" y="93"/>
                    <a:pt x="10" y="93"/>
                  </a:cubicBezTo>
                  <a:cubicBezTo>
                    <a:pt x="8" y="93"/>
                    <a:pt x="8" y="93"/>
                    <a:pt x="10" y="93"/>
                  </a:cubicBezTo>
                  <a:cubicBezTo>
                    <a:pt x="12" y="91"/>
                    <a:pt x="14" y="89"/>
                    <a:pt x="16" y="88"/>
                  </a:cubicBezTo>
                  <a:cubicBezTo>
                    <a:pt x="20" y="85"/>
                    <a:pt x="23" y="83"/>
                    <a:pt x="27" y="80"/>
                  </a:cubicBezTo>
                  <a:cubicBezTo>
                    <a:pt x="28" y="79"/>
                    <a:pt x="27" y="76"/>
                    <a:pt x="25" y="76"/>
                  </a:cubicBezTo>
                  <a:cubicBezTo>
                    <a:pt x="18" y="77"/>
                    <a:pt x="11" y="79"/>
                    <a:pt x="4" y="79"/>
                  </a:cubicBezTo>
                  <a:cubicBezTo>
                    <a:pt x="5" y="81"/>
                    <a:pt x="5" y="82"/>
                    <a:pt x="6" y="83"/>
                  </a:cubicBezTo>
                  <a:cubicBezTo>
                    <a:pt x="15" y="74"/>
                    <a:pt x="27" y="71"/>
                    <a:pt x="38" y="65"/>
                  </a:cubicBezTo>
                  <a:cubicBezTo>
                    <a:pt x="40" y="64"/>
                    <a:pt x="38" y="61"/>
                    <a:pt x="36" y="61"/>
                  </a:cubicBezTo>
                  <a:cubicBezTo>
                    <a:pt x="27" y="64"/>
                    <a:pt x="17" y="67"/>
                    <a:pt x="8" y="70"/>
                  </a:cubicBezTo>
                  <a:cubicBezTo>
                    <a:pt x="9" y="71"/>
                    <a:pt x="9" y="72"/>
                    <a:pt x="10" y="73"/>
                  </a:cubicBezTo>
                  <a:cubicBezTo>
                    <a:pt x="18" y="62"/>
                    <a:pt x="32" y="59"/>
                    <a:pt x="44" y="51"/>
                  </a:cubicBezTo>
                  <a:cubicBezTo>
                    <a:pt x="45" y="50"/>
                    <a:pt x="44" y="47"/>
                    <a:pt x="42" y="48"/>
                  </a:cubicBezTo>
                  <a:cubicBezTo>
                    <a:pt x="33" y="50"/>
                    <a:pt x="25" y="54"/>
                    <a:pt x="16" y="56"/>
                  </a:cubicBezTo>
                  <a:cubicBezTo>
                    <a:pt x="17" y="57"/>
                    <a:pt x="17" y="58"/>
                    <a:pt x="18" y="59"/>
                  </a:cubicBezTo>
                  <a:cubicBezTo>
                    <a:pt x="30" y="48"/>
                    <a:pt x="47" y="41"/>
                    <a:pt x="62" y="36"/>
                  </a:cubicBezTo>
                  <a:cubicBezTo>
                    <a:pt x="65" y="35"/>
                    <a:pt x="64" y="32"/>
                    <a:pt x="61" y="32"/>
                  </a:cubicBezTo>
                  <a:cubicBezTo>
                    <a:pt x="48" y="36"/>
                    <a:pt x="35" y="42"/>
                    <a:pt x="22" y="45"/>
                  </a:cubicBezTo>
                  <a:cubicBezTo>
                    <a:pt x="22" y="47"/>
                    <a:pt x="23" y="48"/>
                    <a:pt x="23" y="49"/>
                  </a:cubicBezTo>
                  <a:cubicBezTo>
                    <a:pt x="34" y="40"/>
                    <a:pt x="46" y="34"/>
                    <a:pt x="57" y="27"/>
                  </a:cubicBezTo>
                  <a:cubicBezTo>
                    <a:pt x="59" y="25"/>
                    <a:pt x="58" y="22"/>
                    <a:pt x="56" y="23"/>
                  </a:cubicBezTo>
                  <a:cubicBezTo>
                    <a:pt x="44" y="28"/>
                    <a:pt x="32" y="33"/>
                    <a:pt x="19" y="35"/>
                  </a:cubicBezTo>
                  <a:cubicBezTo>
                    <a:pt x="20" y="37"/>
                    <a:pt x="20" y="38"/>
                    <a:pt x="21" y="39"/>
                  </a:cubicBezTo>
                  <a:cubicBezTo>
                    <a:pt x="31" y="32"/>
                    <a:pt x="41" y="24"/>
                    <a:pt x="53" y="20"/>
                  </a:cubicBezTo>
                  <a:cubicBezTo>
                    <a:pt x="53" y="19"/>
                    <a:pt x="52" y="17"/>
                    <a:pt x="52" y="16"/>
                  </a:cubicBezTo>
                  <a:cubicBezTo>
                    <a:pt x="44" y="20"/>
                    <a:pt x="37" y="24"/>
                    <a:pt x="29" y="24"/>
                  </a:cubicBezTo>
                  <a:cubicBezTo>
                    <a:pt x="29" y="25"/>
                    <a:pt x="30" y="27"/>
                    <a:pt x="30" y="28"/>
                  </a:cubicBezTo>
                  <a:cubicBezTo>
                    <a:pt x="37" y="22"/>
                    <a:pt x="43" y="17"/>
                    <a:pt x="52" y="14"/>
                  </a:cubicBezTo>
                  <a:cubicBezTo>
                    <a:pt x="51" y="13"/>
                    <a:pt x="51" y="12"/>
                    <a:pt x="50" y="11"/>
                  </a:cubicBezTo>
                  <a:cubicBezTo>
                    <a:pt x="43" y="14"/>
                    <a:pt x="37" y="18"/>
                    <a:pt x="30" y="19"/>
                  </a:cubicBezTo>
                  <a:cubicBezTo>
                    <a:pt x="31" y="20"/>
                    <a:pt x="31" y="21"/>
                    <a:pt x="32" y="22"/>
                  </a:cubicBezTo>
                  <a:cubicBezTo>
                    <a:pt x="37" y="18"/>
                    <a:pt x="42" y="14"/>
                    <a:pt x="46" y="8"/>
                  </a:cubicBezTo>
                  <a:cubicBezTo>
                    <a:pt x="47" y="7"/>
                    <a:pt x="45" y="4"/>
                    <a:pt x="43" y="6"/>
                  </a:cubicBezTo>
                  <a:cubicBezTo>
                    <a:pt x="37" y="9"/>
                    <a:pt x="32" y="12"/>
                    <a:pt x="25" y="14"/>
                  </a:cubicBezTo>
                  <a:cubicBezTo>
                    <a:pt x="26" y="15"/>
                    <a:pt x="26" y="16"/>
                    <a:pt x="27" y="17"/>
                  </a:cubicBezTo>
                  <a:cubicBezTo>
                    <a:pt x="31" y="13"/>
                    <a:pt x="36" y="10"/>
                    <a:pt x="40" y="6"/>
                  </a:cubicBezTo>
                  <a:cubicBezTo>
                    <a:pt x="42" y="5"/>
                    <a:pt x="40" y="2"/>
                    <a:pt x="38" y="3"/>
                  </a:cubicBezTo>
                  <a:cubicBezTo>
                    <a:pt x="32" y="5"/>
                    <a:pt x="26" y="8"/>
                    <a:pt x="20" y="9"/>
                  </a:cubicBezTo>
                  <a:cubicBezTo>
                    <a:pt x="21" y="10"/>
                    <a:pt x="22" y="11"/>
                    <a:pt x="22" y="12"/>
                  </a:cubicBezTo>
                  <a:cubicBezTo>
                    <a:pt x="24" y="9"/>
                    <a:pt x="26" y="7"/>
                    <a:pt x="28" y="5"/>
                  </a:cubicBezTo>
                  <a:cubicBezTo>
                    <a:pt x="30" y="3"/>
                    <a:pt x="27" y="0"/>
                    <a:pt x="2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368"/>
            <p:cNvSpPr/>
            <p:nvPr/>
          </p:nvSpPr>
          <p:spPr bwMode="auto">
            <a:xfrm>
              <a:off x="2549" y="2211"/>
              <a:ext cx="87" cy="154"/>
            </a:xfrm>
            <a:custGeom>
              <a:avLst/>
              <a:gdLst>
                <a:gd name="T0" fmla="*/ 27 w 37"/>
                <a:gd name="T1" fmla="*/ 3 h 65"/>
                <a:gd name="T2" fmla="*/ 12 w 37"/>
                <a:gd name="T3" fmla="*/ 10 h 65"/>
                <a:gd name="T4" fmla="*/ 29 w 37"/>
                <a:gd name="T5" fmla="*/ 8 h 65"/>
                <a:gd name="T6" fmla="*/ 13 w 37"/>
                <a:gd name="T7" fmla="*/ 17 h 65"/>
                <a:gd name="T8" fmla="*/ 35 w 37"/>
                <a:gd name="T9" fmla="*/ 13 h 65"/>
                <a:gd name="T10" fmla="*/ 3 w 37"/>
                <a:gd name="T11" fmla="*/ 25 h 65"/>
                <a:gd name="T12" fmla="*/ 32 w 37"/>
                <a:gd name="T13" fmla="*/ 21 h 65"/>
                <a:gd name="T14" fmla="*/ 4 w 37"/>
                <a:gd name="T15" fmla="*/ 32 h 65"/>
                <a:gd name="T16" fmla="*/ 35 w 37"/>
                <a:gd name="T17" fmla="*/ 24 h 65"/>
                <a:gd name="T18" fmla="*/ 3 w 37"/>
                <a:gd name="T19" fmla="*/ 36 h 65"/>
                <a:gd name="T20" fmla="*/ 34 w 37"/>
                <a:gd name="T21" fmla="*/ 30 h 65"/>
                <a:gd name="T22" fmla="*/ 4 w 37"/>
                <a:gd name="T23" fmla="*/ 41 h 65"/>
                <a:gd name="T24" fmla="*/ 23 w 37"/>
                <a:gd name="T25" fmla="*/ 39 h 65"/>
                <a:gd name="T26" fmla="*/ 5 w 37"/>
                <a:gd name="T27" fmla="*/ 46 h 65"/>
                <a:gd name="T28" fmla="*/ 16 w 37"/>
                <a:gd name="T29" fmla="*/ 46 h 65"/>
                <a:gd name="T30" fmla="*/ 3 w 37"/>
                <a:gd name="T31" fmla="*/ 63 h 65"/>
                <a:gd name="T32" fmla="*/ 16 w 37"/>
                <a:gd name="T33" fmla="*/ 46 h 65"/>
                <a:gd name="T34" fmla="*/ 5 w 37"/>
                <a:gd name="T35" fmla="*/ 46 h 65"/>
                <a:gd name="T36" fmla="*/ 24 w 37"/>
                <a:gd name="T37" fmla="*/ 39 h 65"/>
                <a:gd name="T38" fmla="*/ 4 w 37"/>
                <a:gd name="T39" fmla="*/ 41 h 65"/>
                <a:gd name="T40" fmla="*/ 35 w 37"/>
                <a:gd name="T41" fmla="*/ 29 h 65"/>
                <a:gd name="T42" fmla="*/ 4 w 37"/>
                <a:gd name="T43" fmla="*/ 36 h 65"/>
                <a:gd name="T44" fmla="*/ 35 w 37"/>
                <a:gd name="T45" fmla="*/ 24 h 65"/>
                <a:gd name="T46" fmla="*/ 4 w 37"/>
                <a:gd name="T47" fmla="*/ 32 h 65"/>
                <a:gd name="T48" fmla="*/ 32 w 37"/>
                <a:gd name="T49" fmla="*/ 20 h 65"/>
                <a:gd name="T50" fmla="*/ 4 w 37"/>
                <a:gd name="T51" fmla="*/ 25 h 65"/>
                <a:gd name="T52" fmla="*/ 35 w 37"/>
                <a:gd name="T53" fmla="*/ 13 h 65"/>
                <a:gd name="T54" fmla="*/ 13 w 37"/>
                <a:gd name="T55" fmla="*/ 16 h 65"/>
                <a:gd name="T56" fmla="*/ 29 w 37"/>
                <a:gd name="T57" fmla="*/ 8 h 65"/>
                <a:gd name="T58" fmla="*/ 13 w 37"/>
                <a:gd name="T59" fmla="*/ 9 h 65"/>
                <a:gd name="T60" fmla="*/ 26 w 37"/>
                <a:gd name="T61" fmla="*/ 4 h 65"/>
                <a:gd name="T62" fmla="*/ 24 w 37"/>
                <a:gd name="T63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" h="65">
                  <a:moveTo>
                    <a:pt x="27" y="3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8" y="2"/>
                    <a:pt x="26" y="0"/>
                    <a:pt x="24" y="1"/>
                  </a:cubicBezTo>
                  <a:cubicBezTo>
                    <a:pt x="20" y="3"/>
                    <a:pt x="16" y="6"/>
                    <a:pt x="12" y="10"/>
                  </a:cubicBezTo>
                  <a:cubicBezTo>
                    <a:pt x="11" y="11"/>
                    <a:pt x="12" y="14"/>
                    <a:pt x="14" y="13"/>
                  </a:cubicBezTo>
                  <a:cubicBezTo>
                    <a:pt x="19" y="12"/>
                    <a:pt x="24" y="10"/>
                    <a:pt x="29" y="8"/>
                  </a:cubicBezTo>
                  <a:cubicBezTo>
                    <a:pt x="29" y="7"/>
                    <a:pt x="28" y="6"/>
                    <a:pt x="27" y="5"/>
                  </a:cubicBezTo>
                  <a:cubicBezTo>
                    <a:pt x="22" y="8"/>
                    <a:pt x="17" y="12"/>
                    <a:pt x="13" y="17"/>
                  </a:cubicBezTo>
                  <a:cubicBezTo>
                    <a:pt x="11" y="18"/>
                    <a:pt x="12" y="20"/>
                    <a:pt x="14" y="20"/>
                  </a:cubicBezTo>
                  <a:cubicBezTo>
                    <a:pt x="21" y="17"/>
                    <a:pt x="28" y="15"/>
                    <a:pt x="35" y="13"/>
                  </a:cubicBezTo>
                  <a:cubicBezTo>
                    <a:pt x="34" y="12"/>
                    <a:pt x="34" y="11"/>
                    <a:pt x="33" y="10"/>
                  </a:cubicBezTo>
                  <a:cubicBezTo>
                    <a:pt x="23" y="15"/>
                    <a:pt x="13" y="19"/>
                    <a:pt x="3" y="25"/>
                  </a:cubicBezTo>
                  <a:cubicBezTo>
                    <a:pt x="1" y="26"/>
                    <a:pt x="3" y="29"/>
                    <a:pt x="5" y="29"/>
                  </a:cubicBezTo>
                  <a:cubicBezTo>
                    <a:pt x="14" y="27"/>
                    <a:pt x="23" y="23"/>
                    <a:pt x="32" y="21"/>
                  </a:cubicBezTo>
                  <a:cubicBezTo>
                    <a:pt x="31" y="19"/>
                    <a:pt x="31" y="18"/>
                    <a:pt x="30" y="17"/>
                  </a:cubicBezTo>
                  <a:cubicBezTo>
                    <a:pt x="21" y="21"/>
                    <a:pt x="12" y="26"/>
                    <a:pt x="4" y="32"/>
                  </a:cubicBezTo>
                  <a:cubicBezTo>
                    <a:pt x="2" y="33"/>
                    <a:pt x="3" y="36"/>
                    <a:pt x="6" y="35"/>
                  </a:cubicBezTo>
                  <a:cubicBezTo>
                    <a:pt x="15" y="31"/>
                    <a:pt x="25" y="27"/>
                    <a:pt x="35" y="24"/>
                  </a:cubicBezTo>
                  <a:cubicBezTo>
                    <a:pt x="34" y="23"/>
                    <a:pt x="34" y="22"/>
                    <a:pt x="33" y="21"/>
                  </a:cubicBezTo>
                  <a:cubicBezTo>
                    <a:pt x="23" y="25"/>
                    <a:pt x="13" y="31"/>
                    <a:pt x="3" y="36"/>
                  </a:cubicBezTo>
                  <a:cubicBezTo>
                    <a:pt x="1" y="37"/>
                    <a:pt x="3" y="40"/>
                    <a:pt x="5" y="39"/>
                  </a:cubicBezTo>
                  <a:cubicBezTo>
                    <a:pt x="15" y="37"/>
                    <a:pt x="24" y="33"/>
                    <a:pt x="34" y="30"/>
                  </a:cubicBezTo>
                  <a:cubicBezTo>
                    <a:pt x="34" y="28"/>
                    <a:pt x="33" y="27"/>
                    <a:pt x="33" y="26"/>
                  </a:cubicBezTo>
                  <a:cubicBezTo>
                    <a:pt x="23" y="30"/>
                    <a:pt x="13" y="36"/>
                    <a:pt x="4" y="41"/>
                  </a:cubicBezTo>
                  <a:cubicBezTo>
                    <a:pt x="2" y="42"/>
                    <a:pt x="3" y="46"/>
                    <a:pt x="5" y="45"/>
                  </a:cubicBezTo>
                  <a:cubicBezTo>
                    <a:pt x="11" y="43"/>
                    <a:pt x="17" y="41"/>
                    <a:pt x="23" y="39"/>
                  </a:cubicBezTo>
                  <a:cubicBezTo>
                    <a:pt x="23" y="38"/>
                    <a:pt x="22" y="37"/>
                    <a:pt x="22" y="36"/>
                  </a:cubicBezTo>
                  <a:cubicBezTo>
                    <a:pt x="16" y="39"/>
                    <a:pt x="10" y="42"/>
                    <a:pt x="5" y="46"/>
                  </a:cubicBezTo>
                  <a:cubicBezTo>
                    <a:pt x="3" y="48"/>
                    <a:pt x="5" y="50"/>
                    <a:pt x="7" y="49"/>
                  </a:cubicBezTo>
                  <a:cubicBezTo>
                    <a:pt x="10" y="48"/>
                    <a:pt x="13" y="47"/>
                    <a:pt x="16" y="46"/>
                  </a:cubicBezTo>
                  <a:cubicBezTo>
                    <a:pt x="15" y="45"/>
                    <a:pt x="15" y="44"/>
                    <a:pt x="14" y="43"/>
                  </a:cubicBezTo>
                  <a:cubicBezTo>
                    <a:pt x="8" y="46"/>
                    <a:pt x="0" y="56"/>
                    <a:pt x="3" y="63"/>
                  </a:cubicBezTo>
                  <a:cubicBezTo>
                    <a:pt x="4" y="65"/>
                    <a:pt x="8" y="63"/>
                    <a:pt x="6" y="61"/>
                  </a:cubicBezTo>
                  <a:cubicBezTo>
                    <a:pt x="5" y="57"/>
                    <a:pt x="12" y="48"/>
                    <a:pt x="16" y="46"/>
                  </a:cubicBezTo>
                  <a:cubicBezTo>
                    <a:pt x="18" y="45"/>
                    <a:pt x="17" y="42"/>
                    <a:pt x="15" y="42"/>
                  </a:cubicBezTo>
                  <a:cubicBezTo>
                    <a:pt x="12" y="43"/>
                    <a:pt x="9" y="45"/>
                    <a:pt x="5" y="46"/>
                  </a:cubicBezTo>
                  <a:cubicBezTo>
                    <a:pt x="6" y="47"/>
                    <a:pt x="7" y="48"/>
                    <a:pt x="8" y="49"/>
                  </a:cubicBezTo>
                  <a:cubicBezTo>
                    <a:pt x="13" y="45"/>
                    <a:pt x="18" y="42"/>
                    <a:pt x="24" y="39"/>
                  </a:cubicBezTo>
                  <a:cubicBezTo>
                    <a:pt x="26" y="38"/>
                    <a:pt x="24" y="35"/>
                    <a:pt x="22" y="36"/>
                  </a:cubicBezTo>
                  <a:cubicBezTo>
                    <a:pt x="16" y="37"/>
                    <a:pt x="10" y="39"/>
                    <a:pt x="4" y="41"/>
                  </a:cubicBezTo>
                  <a:cubicBezTo>
                    <a:pt x="5" y="42"/>
                    <a:pt x="5" y="44"/>
                    <a:pt x="6" y="45"/>
                  </a:cubicBezTo>
                  <a:cubicBezTo>
                    <a:pt x="15" y="39"/>
                    <a:pt x="25" y="34"/>
                    <a:pt x="35" y="29"/>
                  </a:cubicBezTo>
                  <a:cubicBezTo>
                    <a:pt x="37" y="28"/>
                    <a:pt x="35" y="25"/>
                    <a:pt x="33" y="26"/>
                  </a:cubicBezTo>
                  <a:cubicBezTo>
                    <a:pt x="23" y="29"/>
                    <a:pt x="14" y="33"/>
                    <a:pt x="4" y="36"/>
                  </a:cubicBezTo>
                  <a:cubicBezTo>
                    <a:pt x="4" y="37"/>
                    <a:pt x="5" y="38"/>
                    <a:pt x="5" y="39"/>
                  </a:cubicBezTo>
                  <a:cubicBezTo>
                    <a:pt x="15" y="34"/>
                    <a:pt x="25" y="28"/>
                    <a:pt x="35" y="24"/>
                  </a:cubicBezTo>
                  <a:cubicBezTo>
                    <a:pt x="37" y="23"/>
                    <a:pt x="36" y="20"/>
                    <a:pt x="34" y="20"/>
                  </a:cubicBezTo>
                  <a:cubicBezTo>
                    <a:pt x="23" y="24"/>
                    <a:pt x="13" y="27"/>
                    <a:pt x="4" y="32"/>
                  </a:cubicBezTo>
                  <a:cubicBezTo>
                    <a:pt x="4" y="33"/>
                    <a:pt x="5" y="34"/>
                    <a:pt x="6" y="35"/>
                  </a:cubicBezTo>
                  <a:cubicBezTo>
                    <a:pt x="14" y="29"/>
                    <a:pt x="23" y="24"/>
                    <a:pt x="32" y="20"/>
                  </a:cubicBezTo>
                  <a:cubicBezTo>
                    <a:pt x="34" y="19"/>
                    <a:pt x="33" y="16"/>
                    <a:pt x="31" y="17"/>
                  </a:cubicBezTo>
                  <a:cubicBezTo>
                    <a:pt x="22" y="19"/>
                    <a:pt x="13" y="23"/>
                    <a:pt x="4" y="25"/>
                  </a:cubicBezTo>
                  <a:cubicBezTo>
                    <a:pt x="4" y="26"/>
                    <a:pt x="5" y="27"/>
                    <a:pt x="5" y="28"/>
                  </a:cubicBezTo>
                  <a:cubicBezTo>
                    <a:pt x="15" y="23"/>
                    <a:pt x="25" y="18"/>
                    <a:pt x="35" y="13"/>
                  </a:cubicBezTo>
                  <a:cubicBezTo>
                    <a:pt x="37" y="12"/>
                    <a:pt x="36" y="9"/>
                    <a:pt x="34" y="10"/>
                  </a:cubicBezTo>
                  <a:cubicBezTo>
                    <a:pt x="27" y="11"/>
                    <a:pt x="20" y="14"/>
                    <a:pt x="13" y="16"/>
                  </a:cubicBezTo>
                  <a:cubicBezTo>
                    <a:pt x="14" y="17"/>
                    <a:pt x="15" y="18"/>
                    <a:pt x="15" y="19"/>
                  </a:cubicBezTo>
                  <a:cubicBezTo>
                    <a:pt x="19" y="15"/>
                    <a:pt x="24" y="11"/>
                    <a:pt x="29" y="8"/>
                  </a:cubicBezTo>
                  <a:cubicBezTo>
                    <a:pt x="31" y="7"/>
                    <a:pt x="30" y="4"/>
                    <a:pt x="27" y="5"/>
                  </a:cubicBezTo>
                  <a:cubicBezTo>
                    <a:pt x="23" y="7"/>
                    <a:pt x="18" y="8"/>
                    <a:pt x="13" y="9"/>
                  </a:cubicBezTo>
                  <a:cubicBezTo>
                    <a:pt x="14" y="11"/>
                    <a:pt x="14" y="12"/>
                    <a:pt x="15" y="13"/>
                  </a:cubicBezTo>
                  <a:cubicBezTo>
                    <a:pt x="18" y="9"/>
                    <a:pt x="22" y="7"/>
                    <a:pt x="26" y="4"/>
                  </a:cubicBezTo>
                  <a:cubicBezTo>
                    <a:pt x="25" y="4"/>
                    <a:pt x="25" y="3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3" y="5"/>
                    <a:pt x="26" y="6"/>
                    <a:pt x="2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369"/>
            <p:cNvSpPr/>
            <p:nvPr/>
          </p:nvSpPr>
          <p:spPr bwMode="auto">
            <a:xfrm>
              <a:off x="2627" y="2787"/>
              <a:ext cx="21" cy="17"/>
            </a:xfrm>
            <a:custGeom>
              <a:avLst/>
              <a:gdLst>
                <a:gd name="T0" fmla="*/ 2 w 9"/>
                <a:gd name="T1" fmla="*/ 6 h 7"/>
                <a:gd name="T2" fmla="*/ 3 w 9"/>
                <a:gd name="T3" fmla="*/ 2 h 7"/>
                <a:gd name="T4" fmla="*/ 7 w 9"/>
                <a:gd name="T5" fmla="*/ 3 h 7"/>
                <a:gd name="T6" fmla="*/ 8 w 9"/>
                <a:gd name="T7" fmla="*/ 2 h 7"/>
                <a:gd name="T8" fmla="*/ 3 w 9"/>
                <a:gd name="T9" fmla="*/ 1 h 7"/>
                <a:gd name="T10" fmla="*/ 0 w 9"/>
                <a:gd name="T11" fmla="*/ 6 h 7"/>
                <a:gd name="T12" fmla="*/ 2 w 9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7">
                  <a:moveTo>
                    <a:pt x="2" y="6"/>
                  </a:moveTo>
                  <a:cubicBezTo>
                    <a:pt x="2" y="5"/>
                    <a:pt x="2" y="3"/>
                    <a:pt x="3" y="2"/>
                  </a:cubicBezTo>
                  <a:cubicBezTo>
                    <a:pt x="4" y="1"/>
                    <a:pt x="6" y="2"/>
                    <a:pt x="7" y="3"/>
                  </a:cubicBezTo>
                  <a:cubicBezTo>
                    <a:pt x="8" y="4"/>
                    <a:pt x="9" y="2"/>
                    <a:pt x="8" y="2"/>
                  </a:cubicBezTo>
                  <a:cubicBezTo>
                    <a:pt x="7" y="0"/>
                    <a:pt x="5" y="0"/>
                    <a:pt x="3" y="1"/>
                  </a:cubicBezTo>
                  <a:cubicBezTo>
                    <a:pt x="1" y="2"/>
                    <a:pt x="0" y="4"/>
                    <a:pt x="0" y="6"/>
                  </a:cubicBezTo>
                  <a:cubicBezTo>
                    <a:pt x="0" y="7"/>
                    <a:pt x="2" y="7"/>
                    <a:pt x="2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370"/>
            <p:cNvSpPr/>
            <p:nvPr/>
          </p:nvSpPr>
          <p:spPr bwMode="auto">
            <a:xfrm>
              <a:off x="2665" y="2771"/>
              <a:ext cx="23" cy="16"/>
            </a:xfrm>
            <a:custGeom>
              <a:avLst/>
              <a:gdLst>
                <a:gd name="T0" fmla="*/ 2 w 10"/>
                <a:gd name="T1" fmla="*/ 6 h 7"/>
                <a:gd name="T2" fmla="*/ 8 w 10"/>
                <a:gd name="T3" fmla="*/ 3 h 7"/>
                <a:gd name="T4" fmla="*/ 9 w 10"/>
                <a:gd name="T5" fmla="*/ 2 h 7"/>
                <a:gd name="T6" fmla="*/ 1 w 10"/>
                <a:gd name="T7" fmla="*/ 6 h 7"/>
                <a:gd name="T8" fmla="*/ 2 w 10"/>
                <a:gd name="T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2" y="6"/>
                  </a:moveTo>
                  <a:cubicBezTo>
                    <a:pt x="2" y="2"/>
                    <a:pt x="5" y="2"/>
                    <a:pt x="8" y="3"/>
                  </a:cubicBezTo>
                  <a:cubicBezTo>
                    <a:pt x="9" y="3"/>
                    <a:pt x="10" y="2"/>
                    <a:pt x="9" y="2"/>
                  </a:cubicBezTo>
                  <a:cubicBezTo>
                    <a:pt x="5" y="0"/>
                    <a:pt x="0" y="0"/>
                    <a:pt x="1" y="6"/>
                  </a:cubicBezTo>
                  <a:cubicBezTo>
                    <a:pt x="1" y="7"/>
                    <a:pt x="3" y="7"/>
                    <a:pt x="2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371"/>
            <p:cNvSpPr/>
            <p:nvPr/>
          </p:nvSpPr>
          <p:spPr bwMode="auto">
            <a:xfrm>
              <a:off x="2658" y="2799"/>
              <a:ext cx="33" cy="24"/>
            </a:xfrm>
            <a:custGeom>
              <a:avLst/>
              <a:gdLst>
                <a:gd name="T0" fmla="*/ 1 w 14"/>
                <a:gd name="T1" fmla="*/ 8 h 10"/>
                <a:gd name="T2" fmla="*/ 14 w 14"/>
                <a:gd name="T3" fmla="*/ 2 h 10"/>
                <a:gd name="T4" fmla="*/ 12 w 14"/>
                <a:gd name="T5" fmla="*/ 1 h 10"/>
                <a:gd name="T6" fmla="*/ 2 w 14"/>
                <a:gd name="T7" fmla="*/ 7 h 10"/>
                <a:gd name="T8" fmla="*/ 1 w 14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0">
                  <a:moveTo>
                    <a:pt x="1" y="8"/>
                  </a:moveTo>
                  <a:cubicBezTo>
                    <a:pt x="7" y="10"/>
                    <a:pt x="12" y="7"/>
                    <a:pt x="14" y="2"/>
                  </a:cubicBezTo>
                  <a:cubicBezTo>
                    <a:pt x="14" y="1"/>
                    <a:pt x="13" y="0"/>
                    <a:pt x="12" y="1"/>
                  </a:cubicBezTo>
                  <a:cubicBezTo>
                    <a:pt x="11" y="6"/>
                    <a:pt x="6" y="8"/>
                    <a:pt x="2" y="7"/>
                  </a:cubicBezTo>
                  <a:cubicBezTo>
                    <a:pt x="1" y="6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372"/>
            <p:cNvSpPr/>
            <p:nvPr/>
          </p:nvSpPr>
          <p:spPr bwMode="auto">
            <a:xfrm>
              <a:off x="3093" y="2206"/>
              <a:ext cx="800" cy="861"/>
            </a:xfrm>
            <a:custGeom>
              <a:avLst/>
              <a:gdLst>
                <a:gd name="T0" fmla="*/ 54 w 338"/>
                <a:gd name="T1" fmla="*/ 359 h 363"/>
                <a:gd name="T2" fmla="*/ 22 w 338"/>
                <a:gd name="T3" fmla="*/ 176 h 363"/>
                <a:gd name="T4" fmla="*/ 7 w 338"/>
                <a:gd name="T5" fmla="*/ 79 h 363"/>
                <a:gd name="T6" fmla="*/ 5 w 338"/>
                <a:gd name="T7" fmla="*/ 56 h 363"/>
                <a:gd name="T8" fmla="*/ 6 w 338"/>
                <a:gd name="T9" fmla="*/ 46 h 363"/>
                <a:gd name="T10" fmla="*/ 17 w 338"/>
                <a:gd name="T11" fmla="*/ 44 h 363"/>
                <a:gd name="T12" fmla="*/ 67 w 338"/>
                <a:gd name="T13" fmla="*/ 35 h 363"/>
                <a:gd name="T14" fmla="*/ 263 w 338"/>
                <a:gd name="T15" fmla="*/ 8 h 363"/>
                <a:gd name="T16" fmla="*/ 287 w 338"/>
                <a:gd name="T17" fmla="*/ 5 h 363"/>
                <a:gd name="T18" fmla="*/ 297 w 338"/>
                <a:gd name="T19" fmla="*/ 20 h 363"/>
                <a:gd name="T20" fmla="*/ 307 w 338"/>
                <a:gd name="T21" fmla="*/ 68 h 363"/>
                <a:gd name="T22" fmla="*/ 318 w 338"/>
                <a:gd name="T23" fmla="*/ 157 h 363"/>
                <a:gd name="T24" fmla="*/ 334 w 338"/>
                <a:gd name="T25" fmla="*/ 321 h 363"/>
                <a:gd name="T26" fmla="*/ 336 w 338"/>
                <a:gd name="T27" fmla="*/ 319 h 363"/>
                <a:gd name="T28" fmla="*/ 56 w 338"/>
                <a:gd name="T29" fmla="*/ 358 h 363"/>
                <a:gd name="T30" fmla="*/ 57 w 338"/>
                <a:gd name="T31" fmla="*/ 362 h 363"/>
                <a:gd name="T32" fmla="*/ 336 w 338"/>
                <a:gd name="T33" fmla="*/ 323 h 363"/>
                <a:gd name="T34" fmla="*/ 338 w 338"/>
                <a:gd name="T35" fmla="*/ 321 h 363"/>
                <a:gd name="T36" fmla="*/ 296 w 338"/>
                <a:gd name="T37" fmla="*/ 2 h 363"/>
                <a:gd name="T38" fmla="*/ 294 w 338"/>
                <a:gd name="T39" fmla="*/ 0 h 363"/>
                <a:gd name="T40" fmla="*/ 1 w 338"/>
                <a:gd name="T41" fmla="*/ 43 h 363"/>
                <a:gd name="T42" fmla="*/ 0 w 338"/>
                <a:gd name="T43" fmla="*/ 45 h 363"/>
                <a:gd name="T44" fmla="*/ 50 w 338"/>
                <a:gd name="T45" fmla="*/ 359 h 363"/>
                <a:gd name="T46" fmla="*/ 54 w 338"/>
                <a:gd name="T47" fmla="*/ 35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38" h="363">
                  <a:moveTo>
                    <a:pt x="54" y="359"/>
                  </a:moveTo>
                  <a:cubicBezTo>
                    <a:pt x="48" y="297"/>
                    <a:pt x="34" y="237"/>
                    <a:pt x="22" y="176"/>
                  </a:cubicBezTo>
                  <a:cubicBezTo>
                    <a:pt x="16" y="144"/>
                    <a:pt x="10" y="112"/>
                    <a:pt x="7" y="79"/>
                  </a:cubicBezTo>
                  <a:cubicBezTo>
                    <a:pt x="6" y="71"/>
                    <a:pt x="5" y="64"/>
                    <a:pt x="5" y="56"/>
                  </a:cubicBezTo>
                  <a:cubicBezTo>
                    <a:pt x="4" y="54"/>
                    <a:pt x="2" y="47"/>
                    <a:pt x="6" y="46"/>
                  </a:cubicBezTo>
                  <a:cubicBezTo>
                    <a:pt x="10" y="46"/>
                    <a:pt x="14" y="45"/>
                    <a:pt x="17" y="44"/>
                  </a:cubicBezTo>
                  <a:cubicBezTo>
                    <a:pt x="34" y="41"/>
                    <a:pt x="50" y="38"/>
                    <a:pt x="67" y="35"/>
                  </a:cubicBezTo>
                  <a:cubicBezTo>
                    <a:pt x="132" y="23"/>
                    <a:pt x="198" y="14"/>
                    <a:pt x="263" y="8"/>
                  </a:cubicBezTo>
                  <a:cubicBezTo>
                    <a:pt x="271" y="7"/>
                    <a:pt x="279" y="6"/>
                    <a:pt x="287" y="5"/>
                  </a:cubicBezTo>
                  <a:cubicBezTo>
                    <a:pt x="296" y="4"/>
                    <a:pt x="295" y="13"/>
                    <a:pt x="297" y="20"/>
                  </a:cubicBezTo>
                  <a:cubicBezTo>
                    <a:pt x="301" y="36"/>
                    <a:pt x="304" y="52"/>
                    <a:pt x="307" y="68"/>
                  </a:cubicBezTo>
                  <a:cubicBezTo>
                    <a:pt x="311" y="98"/>
                    <a:pt x="315" y="127"/>
                    <a:pt x="318" y="157"/>
                  </a:cubicBezTo>
                  <a:cubicBezTo>
                    <a:pt x="324" y="212"/>
                    <a:pt x="327" y="267"/>
                    <a:pt x="334" y="321"/>
                  </a:cubicBezTo>
                  <a:cubicBezTo>
                    <a:pt x="335" y="320"/>
                    <a:pt x="335" y="320"/>
                    <a:pt x="336" y="319"/>
                  </a:cubicBezTo>
                  <a:cubicBezTo>
                    <a:pt x="242" y="325"/>
                    <a:pt x="148" y="339"/>
                    <a:pt x="56" y="358"/>
                  </a:cubicBezTo>
                  <a:cubicBezTo>
                    <a:pt x="53" y="359"/>
                    <a:pt x="54" y="363"/>
                    <a:pt x="57" y="362"/>
                  </a:cubicBezTo>
                  <a:cubicBezTo>
                    <a:pt x="149" y="343"/>
                    <a:pt x="242" y="329"/>
                    <a:pt x="336" y="323"/>
                  </a:cubicBezTo>
                  <a:cubicBezTo>
                    <a:pt x="337" y="323"/>
                    <a:pt x="338" y="322"/>
                    <a:pt x="338" y="321"/>
                  </a:cubicBezTo>
                  <a:cubicBezTo>
                    <a:pt x="324" y="215"/>
                    <a:pt x="324" y="106"/>
                    <a:pt x="296" y="2"/>
                  </a:cubicBezTo>
                  <a:cubicBezTo>
                    <a:pt x="296" y="1"/>
                    <a:pt x="295" y="0"/>
                    <a:pt x="294" y="0"/>
                  </a:cubicBezTo>
                  <a:cubicBezTo>
                    <a:pt x="196" y="10"/>
                    <a:pt x="98" y="23"/>
                    <a:pt x="1" y="43"/>
                  </a:cubicBezTo>
                  <a:cubicBezTo>
                    <a:pt x="0" y="43"/>
                    <a:pt x="0" y="44"/>
                    <a:pt x="0" y="45"/>
                  </a:cubicBezTo>
                  <a:cubicBezTo>
                    <a:pt x="6" y="151"/>
                    <a:pt x="39" y="253"/>
                    <a:pt x="50" y="359"/>
                  </a:cubicBezTo>
                  <a:cubicBezTo>
                    <a:pt x="51" y="362"/>
                    <a:pt x="55" y="362"/>
                    <a:pt x="54" y="3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73"/>
            <p:cNvSpPr/>
            <p:nvPr/>
          </p:nvSpPr>
          <p:spPr bwMode="auto">
            <a:xfrm>
              <a:off x="3088" y="2125"/>
              <a:ext cx="784" cy="195"/>
            </a:xfrm>
            <a:custGeom>
              <a:avLst/>
              <a:gdLst>
                <a:gd name="T0" fmla="*/ 5 w 331"/>
                <a:gd name="T1" fmla="*/ 81 h 82"/>
                <a:gd name="T2" fmla="*/ 77 w 331"/>
                <a:gd name="T3" fmla="*/ 45 h 82"/>
                <a:gd name="T4" fmla="*/ 138 w 331"/>
                <a:gd name="T5" fmla="*/ 37 h 82"/>
                <a:gd name="T6" fmla="*/ 236 w 331"/>
                <a:gd name="T7" fmla="*/ 24 h 82"/>
                <a:gd name="T8" fmla="*/ 328 w 331"/>
                <a:gd name="T9" fmla="*/ 5 h 82"/>
                <a:gd name="T10" fmla="*/ 327 w 331"/>
                <a:gd name="T11" fmla="*/ 1 h 82"/>
                <a:gd name="T12" fmla="*/ 294 w 331"/>
                <a:gd name="T13" fmla="*/ 38 h 82"/>
                <a:gd name="T14" fmla="*/ 298 w 331"/>
                <a:gd name="T15" fmla="*/ 39 h 82"/>
                <a:gd name="T16" fmla="*/ 329 w 331"/>
                <a:gd name="T17" fmla="*/ 4 h 82"/>
                <a:gd name="T18" fmla="*/ 327 w 331"/>
                <a:gd name="T19" fmla="*/ 1 h 82"/>
                <a:gd name="T20" fmla="*/ 231 w 331"/>
                <a:gd name="T21" fmla="*/ 20 h 82"/>
                <a:gd name="T22" fmla="*/ 129 w 331"/>
                <a:gd name="T23" fmla="*/ 34 h 82"/>
                <a:gd name="T24" fmla="*/ 69 w 331"/>
                <a:gd name="T25" fmla="*/ 43 h 82"/>
                <a:gd name="T26" fmla="*/ 2 w 331"/>
                <a:gd name="T27" fmla="*/ 78 h 82"/>
                <a:gd name="T28" fmla="*/ 5 w 331"/>
                <a:gd name="T29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1" h="82">
                  <a:moveTo>
                    <a:pt x="5" y="81"/>
                  </a:moveTo>
                  <a:cubicBezTo>
                    <a:pt x="26" y="62"/>
                    <a:pt x="50" y="51"/>
                    <a:pt x="77" y="45"/>
                  </a:cubicBezTo>
                  <a:cubicBezTo>
                    <a:pt x="97" y="42"/>
                    <a:pt x="118" y="40"/>
                    <a:pt x="138" y="37"/>
                  </a:cubicBezTo>
                  <a:cubicBezTo>
                    <a:pt x="170" y="33"/>
                    <a:pt x="203" y="28"/>
                    <a:pt x="236" y="24"/>
                  </a:cubicBezTo>
                  <a:cubicBezTo>
                    <a:pt x="267" y="19"/>
                    <a:pt x="298" y="15"/>
                    <a:pt x="328" y="5"/>
                  </a:cubicBezTo>
                  <a:cubicBezTo>
                    <a:pt x="328" y="3"/>
                    <a:pt x="327" y="2"/>
                    <a:pt x="327" y="1"/>
                  </a:cubicBezTo>
                  <a:cubicBezTo>
                    <a:pt x="314" y="9"/>
                    <a:pt x="298" y="22"/>
                    <a:pt x="294" y="38"/>
                  </a:cubicBezTo>
                  <a:cubicBezTo>
                    <a:pt x="293" y="40"/>
                    <a:pt x="297" y="41"/>
                    <a:pt x="298" y="39"/>
                  </a:cubicBezTo>
                  <a:cubicBezTo>
                    <a:pt x="302" y="25"/>
                    <a:pt x="317" y="12"/>
                    <a:pt x="329" y="4"/>
                  </a:cubicBezTo>
                  <a:cubicBezTo>
                    <a:pt x="331" y="3"/>
                    <a:pt x="329" y="0"/>
                    <a:pt x="327" y="1"/>
                  </a:cubicBezTo>
                  <a:cubicBezTo>
                    <a:pt x="296" y="11"/>
                    <a:pt x="263" y="16"/>
                    <a:pt x="231" y="20"/>
                  </a:cubicBezTo>
                  <a:cubicBezTo>
                    <a:pt x="197" y="25"/>
                    <a:pt x="163" y="30"/>
                    <a:pt x="129" y="34"/>
                  </a:cubicBezTo>
                  <a:cubicBezTo>
                    <a:pt x="109" y="37"/>
                    <a:pt x="88" y="39"/>
                    <a:pt x="69" y="43"/>
                  </a:cubicBezTo>
                  <a:cubicBezTo>
                    <a:pt x="44" y="48"/>
                    <a:pt x="21" y="61"/>
                    <a:pt x="2" y="78"/>
                  </a:cubicBezTo>
                  <a:cubicBezTo>
                    <a:pt x="0" y="79"/>
                    <a:pt x="3" y="82"/>
                    <a:pt x="5" y="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74"/>
            <p:cNvSpPr/>
            <p:nvPr/>
          </p:nvSpPr>
          <p:spPr bwMode="auto">
            <a:xfrm>
              <a:off x="3855" y="2128"/>
              <a:ext cx="105" cy="844"/>
            </a:xfrm>
            <a:custGeom>
              <a:avLst/>
              <a:gdLst>
                <a:gd name="T0" fmla="*/ 0 w 44"/>
                <a:gd name="T1" fmla="*/ 3 h 356"/>
                <a:gd name="T2" fmla="*/ 1 w 44"/>
                <a:gd name="T3" fmla="*/ 41 h 356"/>
                <a:gd name="T4" fmla="*/ 8 w 44"/>
                <a:gd name="T5" fmla="*/ 78 h 356"/>
                <a:gd name="T6" fmla="*/ 15 w 44"/>
                <a:gd name="T7" fmla="*/ 169 h 356"/>
                <a:gd name="T8" fmla="*/ 26 w 44"/>
                <a:gd name="T9" fmla="*/ 249 h 356"/>
                <a:gd name="T10" fmla="*/ 40 w 44"/>
                <a:gd name="T11" fmla="*/ 335 h 356"/>
                <a:gd name="T12" fmla="*/ 42 w 44"/>
                <a:gd name="T13" fmla="*/ 333 h 356"/>
                <a:gd name="T14" fmla="*/ 14 w 44"/>
                <a:gd name="T15" fmla="*/ 352 h 356"/>
                <a:gd name="T16" fmla="*/ 18 w 44"/>
                <a:gd name="T17" fmla="*/ 353 h 356"/>
                <a:gd name="T18" fmla="*/ 43 w 44"/>
                <a:gd name="T19" fmla="*/ 337 h 356"/>
                <a:gd name="T20" fmla="*/ 44 w 44"/>
                <a:gd name="T21" fmla="*/ 334 h 356"/>
                <a:gd name="T22" fmla="*/ 31 w 44"/>
                <a:gd name="T23" fmla="*/ 251 h 356"/>
                <a:gd name="T24" fmla="*/ 19 w 44"/>
                <a:gd name="T25" fmla="*/ 165 h 356"/>
                <a:gd name="T26" fmla="*/ 14 w 44"/>
                <a:gd name="T27" fmla="*/ 84 h 356"/>
                <a:gd name="T28" fmla="*/ 5 w 44"/>
                <a:gd name="T29" fmla="*/ 41 h 356"/>
                <a:gd name="T30" fmla="*/ 4 w 44"/>
                <a:gd name="T31" fmla="*/ 3 h 356"/>
                <a:gd name="T32" fmla="*/ 0 w 44"/>
                <a:gd name="T33" fmla="*/ 3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" h="356">
                  <a:moveTo>
                    <a:pt x="0" y="3"/>
                  </a:moveTo>
                  <a:cubicBezTo>
                    <a:pt x="1" y="16"/>
                    <a:pt x="0" y="28"/>
                    <a:pt x="1" y="41"/>
                  </a:cubicBezTo>
                  <a:cubicBezTo>
                    <a:pt x="2" y="54"/>
                    <a:pt x="5" y="66"/>
                    <a:pt x="8" y="78"/>
                  </a:cubicBezTo>
                  <a:cubicBezTo>
                    <a:pt x="15" y="108"/>
                    <a:pt x="14" y="138"/>
                    <a:pt x="15" y="169"/>
                  </a:cubicBezTo>
                  <a:cubicBezTo>
                    <a:pt x="15" y="196"/>
                    <a:pt x="20" y="222"/>
                    <a:pt x="26" y="249"/>
                  </a:cubicBezTo>
                  <a:cubicBezTo>
                    <a:pt x="33" y="277"/>
                    <a:pt x="36" y="306"/>
                    <a:pt x="40" y="335"/>
                  </a:cubicBezTo>
                  <a:cubicBezTo>
                    <a:pt x="41" y="335"/>
                    <a:pt x="41" y="334"/>
                    <a:pt x="42" y="333"/>
                  </a:cubicBezTo>
                  <a:cubicBezTo>
                    <a:pt x="29" y="336"/>
                    <a:pt x="16" y="337"/>
                    <a:pt x="14" y="352"/>
                  </a:cubicBezTo>
                  <a:cubicBezTo>
                    <a:pt x="13" y="355"/>
                    <a:pt x="17" y="356"/>
                    <a:pt x="18" y="353"/>
                  </a:cubicBezTo>
                  <a:cubicBezTo>
                    <a:pt x="20" y="340"/>
                    <a:pt x="32" y="340"/>
                    <a:pt x="43" y="337"/>
                  </a:cubicBezTo>
                  <a:cubicBezTo>
                    <a:pt x="44" y="337"/>
                    <a:pt x="44" y="335"/>
                    <a:pt x="44" y="334"/>
                  </a:cubicBezTo>
                  <a:cubicBezTo>
                    <a:pt x="40" y="306"/>
                    <a:pt x="38" y="279"/>
                    <a:pt x="31" y="251"/>
                  </a:cubicBezTo>
                  <a:cubicBezTo>
                    <a:pt x="25" y="223"/>
                    <a:pt x="19" y="194"/>
                    <a:pt x="19" y="165"/>
                  </a:cubicBezTo>
                  <a:cubicBezTo>
                    <a:pt x="18" y="138"/>
                    <a:pt x="20" y="111"/>
                    <a:pt x="14" y="84"/>
                  </a:cubicBezTo>
                  <a:cubicBezTo>
                    <a:pt x="10" y="70"/>
                    <a:pt x="6" y="56"/>
                    <a:pt x="5" y="41"/>
                  </a:cubicBezTo>
                  <a:cubicBezTo>
                    <a:pt x="4" y="28"/>
                    <a:pt x="5" y="16"/>
                    <a:pt x="4" y="3"/>
                  </a:cubicBezTo>
                  <a:cubicBezTo>
                    <a:pt x="4" y="0"/>
                    <a:pt x="0" y="0"/>
                    <a:pt x="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75"/>
            <p:cNvSpPr/>
            <p:nvPr/>
          </p:nvSpPr>
          <p:spPr bwMode="auto">
            <a:xfrm>
              <a:off x="3219" y="2360"/>
              <a:ext cx="575" cy="214"/>
            </a:xfrm>
            <a:custGeom>
              <a:avLst/>
              <a:gdLst>
                <a:gd name="T0" fmla="*/ 33 w 243"/>
                <a:gd name="T1" fmla="*/ 13 h 90"/>
                <a:gd name="T2" fmla="*/ 133 w 243"/>
                <a:gd name="T3" fmla="*/ 5 h 90"/>
                <a:gd name="T4" fmla="*/ 173 w 243"/>
                <a:gd name="T5" fmla="*/ 0 h 90"/>
                <a:gd name="T6" fmla="*/ 189 w 243"/>
                <a:gd name="T7" fmla="*/ 17 h 90"/>
                <a:gd name="T8" fmla="*/ 189 w 243"/>
                <a:gd name="T9" fmla="*/ 17 h 90"/>
                <a:gd name="T10" fmla="*/ 232 w 243"/>
                <a:gd name="T11" fmla="*/ 25 h 90"/>
                <a:gd name="T12" fmla="*/ 204 w 243"/>
                <a:gd name="T13" fmla="*/ 49 h 90"/>
                <a:gd name="T14" fmla="*/ 191 w 243"/>
                <a:gd name="T15" fmla="*/ 71 h 90"/>
                <a:gd name="T16" fmla="*/ 143 w 243"/>
                <a:gd name="T17" fmla="*/ 76 h 90"/>
                <a:gd name="T18" fmla="*/ 63 w 243"/>
                <a:gd name="T19" fmla="*/ 90 h 90"/>
                <a:gd name="T20" fmla="*/ 57 w 243"/>
                <a:gd name="T21" fmla="*/ 69 h 90"/>
                <a:gd name="T22" fmla="*/ 13 w 243"/>
                <a:gd name="T23" fmla="*/ 67 h 90"/>
                <a:gd name="T24" fmla="*/ 37 w 243"/>
                <a:gd name="T25" fmla="*/ 39 h 90"/>
                <a:gd name="T26" fmla="*/ 34 w 243"/>
                <a:gd name="T27" fmla="*/ 1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3" h="90">
                  <a:moveTo>
                    <a:pt x="33" y="13"/>
                  </a:moveTo>
                  <a:cubicBezTo>
                    <a:pt x="67" y="14"/>
                    <a:pt x="99" y="8"/>
                    <a:pt x="133" y="5"/>
                  </a:cubicBezTo>
                  <a:cubicBezTo>
                    <a:pt x="146" y="4"/>
                    <a:pt x="161" y="0"/>
                    <a:pt x="173" y="0"/>
                  </a:cubicBezTo>
                  <a:cubicBezTo>
                    <a:pt x="187" y="0"/>
                    <a:pt x="186" y="3"/>
                    <a:pt x="189" y="17"/>
                  </a:cubicBezTo>
                  <a:cubicBezTo>
                    <a:pt x="189" y="17"/>
                    <a:pt x="189" y="17"/>
                    <a:pt x="189" y="17"/>
                  </a:cubicBezTo>
                  <a:cubicBezTo>
                    <a:pt x="205" y="14"/>
                    <a:pt x="221" y="4"/>
                    <a:pt x="232" y="25"/>
                  </a:cubicBezTo>
                  <a:cubicBezTo>
                    <a:pt x="243" y="47"/>
                    <a:pt x="224" y="60"/>
                    <a:pt x="204" y="49"/>
                  </a:cubicBezTo>
                  <a:cubicBezTo>
                    <a:pt x="200" y="59"/>
                    <a:pt x="201" y="66"/>
                    <a:pt x="191" y="71"/>
                  </a:cubicBezTo>
                  <a:cubicBezTo>
                    <a:pt x="179" y="77"/>
                    <a:pt x="157" y="74"/>
                    <a:pt x="143" y="76"/>
                  </a:cubicBezTo>
                  <a:cubicBezTo>
                    <a:pt x="117" y="80"/>
                    <a:pt x="90" y="88"/>
                    <a:pt x="63" y="90"/>
                  </a:cubicBezTo>
                  <a:cubicBezTo>
                    <a:pt x="59" y="84"/>
                    <a:pt x="58" y="76"/>
                    <a:pt x="57" y="69"/>
                  </a:cubicBezTo>
                  <a:cubicBezTo>
                    <a:pt x="44" y="71"/>
                    <a:pt x="24" y="81"/>
                    <a:pt x="13" y="67"/>
                  </a:cubicBezTo>
                  <a:cubicBezTo>
                    <a:pt x="0" y="50"/>
                    <a:pt x="23" y="37"/>
                    <a:pt x="37" y="39"/>
                  </a:cubicBezTo>
                  <a:cubicBezTo>
                    <a:pt x="33" y="31"/>
                    <a:pt x="34" y="21"/>
                    <a:pt x="34" y="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76"/>
            <p:cNvSpPr/>
            <p:nvPr/>
          </p:nvSpPr>
          <p:spPr bwMode="auto">
            <a:xfrm>
              <a:off x="3221" y="2346"/>
              <a:ext cx="568" cy="237"/>
            </a:xfrm>
            <a:custGeom>
              <a:avLst/>
              <a:gdLst>
                <a:gd name="T0" fmla="*/ 32 w 240"/>
                <a:gd name="T1" fmla="*/ 22 h 100"/>
                <a:gd name="T2" fmla="*/ 124 w 240"/>
                <a:gd name="T3" fmla="*/ 15 h 100"/>
                <a:gd name="T4" fmla="*/ 166 w 240"/>
                <a:gd name="T5" fmla="*/ 10 h 100"/>
                <a:gd name="T6" fmla="*/ 181 w 240"/>
                <a:gd name="T7" fmla="*/ 11 h 100"/>
                <a:gd name="T8" fmla="*/ 185 w 240"/>
                <a:gd name="T9" fmla="*/ 23 h 100"/>
                <a:gd name="T10" fmla="*/ 189 w 240"/>
                <a:gd name="T11" fmla="*/ 26 h 100"/>
                <a:gd name="T12" fmla="*/ 226 w 240"/>
                <a:gd name="T13" fmla="*/ 30 h 100"/>
                <a:gd name="T14" fmla="*/ 227 w 240"/>
                <a:gd name="T15" fmla="*/ 52 h 100"/>
                <a:gd name="T16" fmla="*/ 204 w 240"/>
                <a:gd name="T17" fmla="*/ 52 h 100"/>
                <a:gd name="T18" fmla="*/ 199 w 240"/>
                <a:gd name="T19" fmla="*/ 54 h 100"/>
                <a:gd name="T20" fmla="*/ 194 w 240"/>
                <a:gd name="T21" fmla="*/ 69 h 100"/>
                <a:gd name="T22" fmla="*/ 175 w 240"/>
                <a:gd name="T23" fmla="*/ 77 h 100"/>
                <a:gd name="T24" fmla="*/ 141 w 240"/>
                <a:gd name="T25" fmla="*/ 78 h 100"/>
                <a:gd name="T26" fmla="*/ 94 w 240"/>
                <a:gd name="T27" fmla="*/ 88 h 100"/>
                <a:gd name="T28" fmla="*/ 69 w 240"/>
                <a:gd name="T29" fmla="*/ 92 h 100"/>
                <a:gd name="T30" fmla="*/ 59 w 240"/>
                <a:gd name="T31" fmla="*/ 74 h 100"/>
                <a:gd name="T32" fmla="*/ 55 w 240"/>
                <a:gd name="T33" fmla="*/ 72 h 100"/>
                <a:gd name="T34" fmla="*/ 16 w 240"/>
                <a:gd name="T35" fmla="*/ 72 h 100"/>
                <a:gd name="T36" fmla="*/ 36 w 240"/>
                <a:gd name="T37" fmla="*/ 48 h 100"/>
                <a:gd name="T38" fmla="*/ 39 w 240"/>
                <a:gd name="T39" fmla="*/ 43 h 100"/>
                <a:gd name="T40" fmla="*/ 36 w 240"/>
                <a:gd name="T41" fmla="*/ 19 h 100"/>
                <a:gd name="T42" fmla="*/ 29 w 240"/>
                <a:gd name="T43" fmla="*/ 19 h 100"/>
                <a:gd name="T44" fmla="*/ 33 w 240"/>
                <a:gd name="T45" fmla="*/ 46 h 100"/>
                <a:gd name="T46" fmla="*/ 36 w 240"/>
                <a:gd name="T47" fmla="*/ 41 h 100"/>
                <a:gd name="T48" fmla="*/ 6 w 240"/>
                <a:gd name="T49" fmla="*/ 69 h 100"/>
                <a:gd name="T50" fmla="*/ 57 w 240"/>
                <a:gd name="T51" fmla="*/ 79 h 100"/>
                <a:gd name="T52" fmla="*/ 52 w 240"/>
                <a:gd name="T53" fmla="*/ 76 h 100"/>
                <a:gd name="T54" fmla="*/ 59 w 240"/>
                <a:gd name="T55" fmla="*/ 98 h 100"/>
                <a:gd name="T56" fmla="*/ 62 w 240"/>
                <a:gd name="T57" fmla="*/ 100 h 100"/>
                <a:gd name="T58" fmla="*/ 158 w 240"/>
                <a:gd name="T59" fmla="*/ 84 h 100"/>
                <a:gd name="T60" fmla="*/ 192 w 240"/>
                <a:gd name="T61" fmla="*/ 80 h 100"/>
                <a:gd name="T62" fmla="*/ 206 w 240"/>
                <a:gd name="T63" fmla="*/ 56 h 100"/>
                <a:gd name="T64" fmla="*/ 201 w 240"/>
                <a:gd name="T65" fmla="*/ 58 h 100"/>
                <a:gd name="T66" fmla="*/ 237 w 240"/>
                <a:gd name="T67" fmla="*/ 38 h 100"/>
                <a:gd name="T68" fmla="*/ 219 w 240"/>
                <a:gd name="T69" fmla="*/ 15 h 100"/>
                <a:gd name="T70" fmla="*/ 187 w 240"/>
                <a:gd name="T71" fmla="*/ 19 h 100"/>
                <a:gd name="T72" fmla="*/ 191 w 240"/>
                <a:gd name="T73" fmla="*/ 22 h 100"/>
                <a:gd name="T74" fmla="*/ 183 w 240"/>
                <a:gd name="T75" fmla="*/ 4 h 100"/>
                <a:gd name="T76" fmla="*/ 144 w 240"/>
                <a:gd name="T77" fmla="*/ 6 h 100"/>
                <a:gd name="T78" fmla="*/ 90 w 240"/>
                <a:gd name="T79" fmla="*/ 12 h 100"/>
                <a:gd name="T80" fmla="*/ 32 w 240"/>
                <a:gd name="T81" fmla="*/ 15 h 100"/>
                <a:gd name="T82" fmla="*/ 32 w 240"/>
                <a:gd name="T83" fmla="*/ 2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0" h="100">
                  <a:moveTo>
                    <a:pt x="32" y="22"/>
                  </a:moveTo>
                  <a:cubicBezTo>
                    <a:pt x="63" y="23"/>
                    <a:pt x="94" y="18"/>
                    <a:pt x="124" y="15"/>
                  </a:cubicBezTo>
                  <a:cubicBezTo>
                    <a:pt x="138" y="14"/>
                    <a:pt x="152" y="11"/>
                    <a:pt x="166" y="10"/>
                  </a:cubicBezTo>
                  <a:cubicBezTo>
                    <a:pt x="170" y="10"/>
                    <a:pt x="178" y="8"/>
                    <a:pt x="181" y="11"/>
                  </a:cubicBezTo>
                  <a:cubicBezTo>
                    <a:pt x="184" y="13"/>
                    <a:pt x="184" y="20"/>
                    <a:pt x="185" y="23"/>
                  </a:cubicBezTo>
                  <a:cubicBezTo>
                    <a:pt x="185" y="25"/>
                    <a:pt x="187" y="26"/>
                    <a:pt x="189" y="26"/>
                  </a:cubicBezTo>
                  <a:cubicBezTo>
                    <a:pt x="202" y="24"/>
                    <a:pt x="217" y="16"/>
                    <a:pt x="226" y="30"/>
                  </a:cubicBezTo>
                  <a:cubicBezTo>
                    <a:pt x="231" y="36"/>
                    <a:pt x="233" y="46"/>
                    <a:pt x="227" y="52"/>
                  </a:cubicBezTo>
                  <a:cubicBezTo>
                    <a:pt x="221" y="58"/>
                    <a:pt x="211" y="55"/>
                    <a:pt x="204" y="52"/>
                  </a:cubicBezTo>
                  <a:cubicBezTo>
                    <a:pt x="202" y="51"/>
                    <a:pt x="200" y="52"/>
                    <a:pt x="199" y="54"/>
                  </a:cubicBezTo>
                  <a:cubicBezTo>
                    <a:pt x="198" y="59"/>
                    <a:pt x="197" y="64"/>
                    <a:pt x="194" y="69"/>
                  </a:cubicBezTo>
                  <a:cubicBezTo>
                    <a:pt x="191" y="75"/>
                    <a:pt x="182" y="76"/>
                    <a:pt x="175" y="77"/>
                  </a:cubicBezTo>
                  <a:cubicBezTo>
                    <a:pt x="164" y="78"/>
                    <a:pt x="153" y="76"/>
                    <a:pt x="141" y="78"/>
                  </a:cubicBezTo>
                  <a:cubicBezTo>
                    <a:pt x="125" y="81"/>
                    <a:pt x="110" y="85"/>
                    <a:pt x="94" y="88"/>
                  </a:cubicBezTo>
                  <a:cubicBezTo>
                    <a:pt x="86" y="90"/>
                    <a:pt x="77" y="91"/>
                    <a:pt x="69" y="92"/>
                  </a:cubicBezTo>
                  <a:cubicBezTo>
                    <a:pt x="60" y="93"/>
                    <a:pt x="60" y="81"/>
                    <a:pt x="59" y="74"/>
                  </a:cubicBezTo>
                  <a:cubicBezTo>
                    <a:pt x="59" y="72"/>
                    <a:pt x="57" y="72"/>
                    <a:pt x="55" y="72"/>
                  </a:cubicBezTo>
                  <a:cubicBezTo>
                    <a:pt x="42" y="74"/>
                    <a:pt x="27" y="82"/>
                    <a:pt x="16" y="72"/>
                  </a:cubicBezTo>
                  <a:cubicBezTo>
                    <a:pt x="1" y="59"/>
                    <a:pt x="25" y="47"/>
                    <a:pt x="36" y="48"/>
                  </a:cubicBezTo>
                  <a:cubicBezTo>
                    <a:pt x="39" y="48"/>
                    <a:pt x="40" y="45"/>
                    <a:pt x="39" y="43"/>
                  </a:cubicBezTo>
                  <a:cubicBezTo>
                    <a:pt x="36" y="35"/>
                    <a:pt x="36" y="27"/>
                    <a:pt x="36" y="19"/>
                  </a:cubicBezTo>
                  <a:cubicBezTo>
                    <a:pt x="36" y="15"/>
                    <a:pt x="29" y="15"/>
                    <a:pt x="29" y="19"/>
                  </a:cubicBezTo>
                  <a:cubicBezTo>
                    <a:pt x="29" y="29"/>
                    <a:pt x="29" y="38"/>
                    <a:pt x="33" y="46"/>
                  </a:cubicBezTo>
                  <a:cubicBezTo>
                    <a:pt x="34" y="45"/>
                    <a:pt x="35" y="43"/>
                    <a:pt x="36" y="41"/>
                  </a:cubicBezTo>
                  <a:cubicBezTo>
                    <a:pt x="21" y="40"/>
                    <a:pt x="0" y="51"/>
                    <a:pt x="6" y="69"/>
                  </a:cubicBezTo>
                  <a:cubicBezTo>
                    <a:pt x="13" y="92"/>
                    <a:pt x="41" y="81"/>
                    <a:pt x="57" y="79"/>
                  </a:cubicBezTo>
                  <a:cubicBezTo>
                    <a:pt x="55" y="78"/>
                    <a:pt x="54" y="77"/>
                    <a:pt x="52" y="76"/>
                  </a:cubicBezTo>
                  <a:cubicBezTo>
                    <a:pt x="54" y="84"/>
                    <a:pt x="55" y="91"/>
                    <a:pt x="59" y="98"/>
                  </a:cubicBezTo>
                  <a:cubicBezTo>
                    <a:pt x="59" y="99"/>
                    <a:pt x="61" y="100"/>
                    <a:pt x="62" y="100"/>
                  </a:cubicBezTo>
                  <a:cubicBezTo>
                    <a:pt x="94" y="97"/>
                    <a:pt x="126" y="84"/>
                    <a:pt x="158" y="84"/>
                  </a:cubicBezTo>
                  <a:cubicBezTo>
                    <a:pt x="170" y="84"/>
                    <a:pt x="181" y="85"/>
                    <a:pt x="192" y="80"/>
                  </a:cubicBezTo>
                  <a:cubicBezTo>
                    <a:pt x="202" y="76"/>
                    <a:pt x="203" y="65"/>
                    <a:pt x="206" y="56"/>
                  </a:cubicBezTo>
                  <a:cubicBezTo>
                    <a:pt x="204" y="57"/>
                    <a:pt x="203" y="57"/>
                    <a:pt x="201" y="58"/>
                  </a:cubicBezTo>
                  <a:cubicBezTo>
                    <a:pt x="218" y="67"/>
                    <a:pt x="240" y="61"/>
                    <a:pt x="237" y="38"/>
                  </a:cubicBezTo>
                  <a:cubicBezTo>
                    <a:pt x="235" y="28"/>
                    <a:pt x="228" y="19"/>
                    <a:pt x="219" y="15"/>
                  </a:cubicBezTo>
                  <a:cubicBezTo>
                    <a:pt x="209" y="12"/>
                    <a:pt x="197" y="17"/>
                    <a:pt x="187" y="19"/>
                  </a:cubicBezTo>
                  <a:cubicBezTo>
                    <a:pt x="189" y="20"/>
                    <a:pt x="190" y="21"/>
                    <a:pt x="191" y="22"/>
                  </a:cubicBezTo>
                  <a:cubicBezTo>
                    <a:pt x="190" y="16"/>
                    <a:pt x="190" y="6"/>
                    <a:pt x="183" y="4"/>
                  </a:cubicBezTo>
                  <a:cubicBezTo>
                    <a:pt x="171" y="0"/>
                    <a:pt x="156" y="4"/>
                    <a:pt x="144" y="6"/>
                  </a:cubicBezTo>
                  <a:cubicBezTo>
                    <a:pt x="126" y="9"/>
                    <a:pt x="108" y="10"/>
                    <a:pt x="90" y="12"/>
                  </a:cubicBezTo>
                  <a:cubicBezTo>
                    <a:pt x="70" y="14"/>
                    <a:pt x="51" y="16"/>
                    <a:pt x="32" y="15"/>
                  </a:cubicBezTo>
                  <a:cubicBezTo>
                    <a:pt x="27" y="15"/>
                    <a:pt x="27" y="22"/>
                    <a:pt x="32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77"/>
            <p:cNvSpPr/>
            <p:nvPr/>
          </p:nvSpPr>
          <p:spPr bwMode="auto">
            <a:xfrm>
              <a:off x="3394" y="2417"/>
              <a:ext cx="210" cy="38"/>
            </a:xfrm>
            <a:custGeom>
              <a:avLst/>
              <a:gdLst>
                <a:gd name="T0" fmla="*/ 4 w 89"/>
                <a:gd name="T1" fmla="*/ 14 h 16"/>
                <a:gd name="T2" fmla="*/ 84 w 89"/>
                <a:gd name="T3" fmla="*/ 8 h 16"/>
                <a:gd name="T4" fmla="*/ 84 w 89"/>
                <a:gd name="T5" fmla="*/ 1 h 16"/>
                <a:gd name="T6" fmla="*/ 4 w 89"/>
                <a:gd name="T7" fmla="*/ 7 h 16"/>
                <a:gd name="T8" fmla="*/ 4 w 89"/>
                <a:gd name="T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16">
                  <a:moveTo>
                    <a:pt x="4" y="14"/>
                  </a:moveTo>
                  <a:cubicBezTo>
                    <a:pt x="31" y="16"/>
                    <a:pt x="58" y="10"/>
                    <a:pt x="84" y="8"/>
                  </a:cubicBezTo>
                  <a:cubicBezTo>
                    <a:pt x="89" y="7"/>
                    <a:pt x="89" y="0"/>
                    <a:pt x="84" y="1"/>
                  </a:cubicBezTo>
                  <a:cubicBezTo>
                    <a:pt x="58" y="3"/>
                    <a:pt x="31" y="9"/>
                    <a:pt x="4" y="7"/>
                  </a:cubicBezTo>
                  <a:cubicBezTo>
                    <a:pt x="0" y="7"/>
                    <a:pt x="0" y="14"/>
                    <a:pt x="4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78"/>
            <p:cNvSpPr/>
            <p:nvPr/>
          </p:nvSpPr>
          <p:spPr bwMode="auto">
            <a:xfrm>
              <a:off x="3415" y="2474"/>
              <a:ext cx="204" cy="50"/>
            </a:xfrm>
            <a:custGeom>
              <a:avLst/>
              <a:gdLst>
                <a:gd name="T0" fmla="*/ 7 w 86"/>
                <a:gd name="T1" fmla="*/ 20 h 21"/>
                <a:gd name="T2" fmla="*/ 55 w 86"/>
                <a:gd name="T3" fmla="*/ 11 h 21"/>
                <a:gd name="T4" fmla="*/ 81 w 86"/>
                <a:gd name="T5" fmla="*/ 8 h 21"/>
                <a:gd name="T6" fmla="*/ 81 w 86"/>
                <a:gd name="T7" fmla="*/ 1 h 21"/>
                <a:gd name="T8" fmla="*/ 54 w 86"/>
                <a:gd name="T9" fmla="*/ 4 h 21"/>
                <a:gd name="T10" fmla="*/ 5 w 86"/>
                <a:gd name="T11" fmla="*/ 13 h 21"/>
                <a:gd name="T12" fmla="*/ 7 w 86"/>
                <a:gd name="T13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21">
                  <a:moveTo>
                    <a:pt x="7" y="20"/>
                  </a:moveTo>
                  <a:cubicBezTo>
                    <a:pt x="22" y="14"/>
                    <a:pt x="38" y="14"/>
                    <a:pt x="55" y="11"/>
                  </a:cubicBezTo>
                  <a:cubicBezTo>
                    <a:pt x="63" y="10"/>
                    <a:pt x="73" y="7"/>
                    <a:pt x="81" y="8"/>
                  </a:cubicBezTo>
                  <a:cubicBezTo>
                    <a:pt x="86" y="9"/>
                    <a:pt x="86" y="2"/>
                    <a:pt x="81" y="1"/>
                  </a:cubicBezTo>
                  <a:cubicBezTo>
                    <a:pt x="73" y="0"/>
                    <a:pt x="63" y="3"/>
                    <a:pt x="54" y="4"/>
                  </a:cubicBezTo>
                  <a:cubicBezTo>
                    <a:pt x="38" y="6"/>
                    <a:pt x="21" y="7"/>
                    <a:pt x="5" y="13"/>
                  </a:cubicBezTo>
                  <a:cubicBezTo>
                    <a:pt x="0" y="15"/>
                    <a:pt x="2" y="21"/>
                    <a:pt x="7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79"/>
            <p:cNvSpPr/>
            <p:nvPr/>
          </p:nvSpPr>
          <p:spPr bwMode="auto">
            <a:xfrm>
              <a:off x="3332" y="2669"/>
              <a:ext cx="426" cy="175"/>
            </a:xfrm>
            <a:custGeom>
              <a:avLst/>
              <a:gdLst>
                <a:gd name="T0" fmla="*/ 4 w 180"/>
                <a:gd name="T1" fmla="*/ 62 h 74"/>
                <a:gd name="T2" fmla="*/ 11 w 180"/>
                <a:gd name="T3" fmla="*/ 17 h 74"/>
                <a:gd name="T4" fmla="*/ 9 w 180"/>
                <a:gd name="T5" fmla="*/ 18 h 74"/>
                <a:gd name="T6" fmla="*/ 21 w 180"/>
                <a:gd name="T7" fmla="*/ 62 h 74"/>
                <a:gd name="T8" fmla="*/ 70 w 180"/>
                <a:gd name="T9" fmla="*/ 55 h 74"/>
                <a:gd name="T10" fmla="*/ 73 w 180"/>
                <a:gd name="T11" fmla="*/ 18 h 74"/>
                <a:gd name="T12" fmla="*/ 62 w 180"/>
                <a:gd name="T13" fmla="*/ 16 h 74"/>
                <a:gd name="T14" fmla="*/ 58 w 180"/>
                <a:gd name="T15" fmla="*/ 29 h 74"/>
                <a:gd name="T16" fmla="*/ 82 w 180"/>
                <a:gd name="T17" fmla="*/ 59 h 74"/>
                <a:gd name="T18" fmla="*/ 123 w 180"/>
                <a:gd name="T19" fmla="*/ 46 h 74"/>
                <a:gd name="T20" fmla="*/ 119 w 180"/>
                <a:gd name="T21" fmla="*/ 8 h 74"/>
                <a:gd name="T22" fmla="*/ 108 w 180"/>
                <a:gd name="T23" fmla="*/ 28 h 74"/>
                <a:gd name="T24" fmla="*/ 160 w 180"/>
                <a:gd name="T25" fmla="*/ 15 h 74"/>
                <a:gd name="T26" fmla="*/ 145 w 180"/>
                <a:gd name="T27" fmla="*/ 16 h 74"/>
                <a:gd name="T28" fmla="*/ 177 w 180"/>
                <a:gd name="T29" fmla="*/ 46 h 74"/>
                <a:gd name="T30" fmla="*/ 176 w 180"/>
                <a:gd name="T31" fmla="*/ 43 h 74"/>
                <a:gd name="T32" fmla="*/ 151 w 180"/>
                <a:gd name="T33" fmla="*/ 24 h 74"/>
                <a:gd name="T34" fmla="*/ 155 w 180"/>
                <a:gd name="T35" fmla="*/ 13 h 74"/>
                <a:gd name="T36" fmla="*/ 157 w 180"/>
                <a:gd name="T37" fmla="*/ 28 h 74"/>
                <a:gd name="T38" fmla="*/ 114 w 180"/>
                <a:gd name="T39" fmla="*/ 34 h 74"/>
                <a:gd name="T40" fmla="*/ 114 w 180"/>
                <a:gd name="T41" fmla="*/ 11 h 74"/>
                <a:gd name="T42" fmla="*/ 124 w 180"/>
                <a:gd name="T43" fmla="*/ 24 h 74"/>
                <a:gd name="T44" fmla="*/ 123 w 180"/>
                <a:gd name="T45" fmla="*/ 37 h 74"/>
                <a:gd name="T46" fmla="*/ 77 w 180"/>
                <a:gd name="T47" fmla="*/ 53 h 74"/>
                <a:gd name="T48" fmla="*/ 66 w 180"/>
                <a:gd name="T49" fmla="*/ 39 h 74"/>
                <a:gd name="T50" fmla="*/ 62 w 180"/>
                <a:gd name="T51" fmla="*/ 28 h 74"/>
                <a:gd name="T52" fmla="*/ 69 w 180"/>
                <a:gd name="T53" fmla="*/ 20 h 74"/>
                <a:gd name="T54" fmla="*/ 72 w 180"/>
                <a:gd name="T55" fmla="*/ 42 h 74"/>
                <a:gd name="T56" fmla="*/ 50 w 180"/>
                <a:gd name="T57" fmla="*/ 63 h 74"/>
                <a:gd name="T58" fmla="*/ 10 w 180"/>
                <a:gd name="T59" fmla="*/ 26 h 74"/>
                <a:gd name="T60" fmla="*/ 21 w 180"/>
                <a:gd name="T61" fmla="*/ 28 h 74"/>
                <a:gd name="T62" fmla="*/ 22 w 180"/>
                <a:gd name="T63" fmla="*/ 39 h 74"/>
                <a:gd name="T64" fmla="*/ 3 w 180"/>
                <a:gd name="T65" fmla="*/ 58 h 74"/>
                <a:gd name="T66" fmla="*/ 4 w 180"/>
                <a:gd name="T67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0" h="74">
                  <a:moveTo>
                    <a:pt x="4" y="62"/>
                  </a:moveTo>
                  <a:cubicBezTo>
                    <a:pt x="24" y="54"/>
                    <a:pt x="39" y="26"/>
                    <a:pt x="11" y="17"/>
                  </a:cubicBezTo>
                  <a:cubicBezTo>
                    <a:pt x="10" y="17"/>
                    <a:pt x="9" y="17"/>
                    <a:pt x="9" y="18"/>
                  </a:cubicBezTo>
                  <a:cubicBezTo>
                    <a:pt x="1" y="33"/>
                    <a:pt x="7" y="52"/>
                    <a:pt x="21" y="62"/>
                  </a:cubicBezTo>
                  <a:cubicBezTo>
                    <a:pt x="37" y="74"/>
                    <a:pt x="58" y="69"/>
                    <a:pt x="70" y="55"/>
                  </a:cubicBezTo>
                  <a:cubicBezTo>
                    <a:pt x="77" y="47"/>
                    <a:pt x="81" y="27"/>
                    <a:pt x="73" y="18"/>
                  </a:cubicBezTo>
                  <a:cubicBezTo>
                    <a:pt x="70" y="14"/>
                    <a:pt x="66" y="14"/>
                    <a:pt x="62" y="16"/>
                  </a:cubicBezTo>
                  <a:cubicBezTo>
                    <a:pt x="57" y="19"/>
                    <a:pt x="58" y="25"/>
                    <a:pt x="58" y="29"/>
                  </a:cubicBezTo>
                  <a:cubicBezTo>
                    <a:pt x="60" y="43"/>
                    <a:pt x="69" y="55"/>
                    <a:pt x="82" y="59"/>
                  </a:cubicBezTo>
                  <a:cubicBezTo>
                    <a:pt x="96" y="63"/>
                    <a:pt x="114" y="57"/>
                    <a:pt x="123" y="46"/>
                  </a:cubicBezTo>
                  <a:cubicBezTo>
                    <a:pt x="132" y="36"/>
                    <a:pt x="130" y="16"/>
                    <a:pt x="119" y="8"/>
                  </a:cubicBezTo>
                  <a:cubicBezTo>
                    <a:pt x="107" y="0"/>
                    <a:pt x="108" y="23"/>
                    <a:pt x="108" y="28"/>
                  </a:cubicBezTo>
                  <a:cubicBezTo>
                    <a:pt x="114" y="63"/>
                    <a:pt x="170" y="48"/>
                    <a:pt x="160" y="15"/>
                  </a:cubicBezTo>
                  <a:cubicBezTo>
                    <a:pt x="157" y="3"/>
                    <a:pt x="146" y="4"/>
                    <a:pt x="145" y="16"/>
                  </a:cubicBezTo>
                  <a:cubicBezTo>
                    <a:pt x="145" y="31"/>
                    <a:pt x="162" y="49"/>
                    <a:pt x="177" y="46"/>
                  </a:cubicBezTo>
                  <a:cubicBezTo>
                    <a:pt x="180" y="46"/>
                    <a:pt x="179" y="42"/>
                    <a:pt x="176" y="43"/>
                  </a:cubicBezTo>
                  <a:cubicBezTo>
                    <a:pt x="165" y="44"/>
                    <a:pt x="156" y="33"/>
                    <a:pt x="151" y="24"/>
                  </a:cubicBezTo>
                  <a:cubicBezTo>
                    <a:pt x="149" y="21"/>
                    <a:pt x="149" y="5"/>
                    <a:pt x="155" y="13"/>
                  </a:cubicBezTo>
                  <a:cubicBezTo>
                    <a:pt x="158" y="17"/>
                    <a:pt x="158" y="23"/>
                    <a:pt x="157" y="28"/>
                  </a:cubicBezTo>
                  <a:cubicBezTo>
                    <a:pt x="152" y="47"/>
                    <a:pt x="124" y="50"/>
                    <a:pt x="114" y="34"/>
                  </a:cubicBezTo>
                  <a:cubicBezTo>
                    <a:pt x="111" y="29"/>
                    <a:pt x="111" y="17"/>
                    <a:pt x="114" y="11"/>
                  </a:cubicBezTo>
                  <a:cubicBezTo>
                    <a:pt x="116" y="7"/>
                    <a:pt x="124" y="23"/>
                    <a:pt x="124" y="24"/>
                  </a:cubicBezTo>
                  <a:cubicBezTo>
                    <a:pt x="125" y="29"/>
                    <a:pt x="125" y="33"/>
                    <a:pt x="123" y="37"/>
                  </a:cubicBezTo>
                  <a:cubicBezTo>
                    <a:pt x="118" y="55"/>
                    <a:pt x="92" y="60"/>
                    <a:pt x="77" y="53"/>
                  </a:cubicBezTo>
                  <a:cubicBezTo>
                    <a:pt x="72" y="50"/>
                    <a:pt x="68" y="44"/>
                    <a:pt x="66" y="39"/>
                  </a:cubicBezTo>
                  <a:cubicBezTo>
                    <a:pt x="64" y="35"/>
                    <a:pt x="63" y="32"/>
                    <a:pt x="62" y="28"/>
                  </a:cubicBezTo>
                  <a:cubicBezTo>
                    <a:pt x="61" y="25"/>
                    <a:pt x="63" y="15"/>
                    <a:pt x="69" y="20"/>
                  </a:cubicBezTo>
                  <a:cubicBezTo>
                    <a:pt x="74" y="24"/>
                    <a:pt x="73" y="36"/>
                    <a:pt x="72" y="42"/>
                  </a:cubicBezTo>
                  <a:cubicBezTo>
                    <a:pt x="70" y="53"/>
                    <a:pt x="60" y="60"/>
                    <a:pt x="50" y="63"/>
                  </a:cubicBezTo>
                  <a:cubicBezTo>
                    <a:pt x="28" y="71"/>
                    <a:pt x="6" y="49"/>
                    <a:pt x="10" y="26"/>
                  </a:cubicBezTo>
                  <a:cubicBezTo>
                    <a:pt x="11" y="18"/>
                    <a:pt x="18" y="24"/>
                    <a:pt x="21" y="28"/>
                  </a:cubicBezTo>
                  <a:cubicBezTo>
                    <a:pt x="24" y="31"/>
                    <a:pt x="23" y="36"/>
                    <a:pt x="22" y="39"/>
                  </a:cubicBezTo>
                  <a:cubicBezTo>
                    <a:pt x="19" y="48"/>
                    <a:pt x="11" y="55"/>
                    <a:pt x="3" y="58"/>
                  </a:cubicBezTo>
                  <a:cubicBezTo>
                    <a:pt x="0" y="59"/>
                    <a:pt x="1" y="63"/>
                    <a:pt x="4" y="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80"/>
            <p:cNvSpPr/>
            <p:nvPr/>
          </p:nvSpPr>
          <p:spPr bwMode="auto">
            <a:xfrm>
              <a:off x="3368" y="2856"/>
              <a:ext cx="419" cy="178"/>
            </a:xfrm>
            <a:custGeom>
              <a:avLst/>
              <a:gdLst>
                <a:gd name="T0" fmla="*/ 6 w 177"/>
                <a:gd name="T1" fmla="*/ 74 h 75"/>
                <a:gd name="T2" fmla="*/ 4 w 177"/>
                <a:gd name="T3" fmla="*/ 33 h 75"/>
                <a:gd name="T4" fmla="*/ 3 w 177"/>
                <a:gd name="T5" fmla="*/ 35 h 75"/>
                <a:gd name="T6" fmla="*/ 16 w 177"/>
                <a:gd name="T7" fmla="*/ 42 h 75"/>
                <a:gd name="T8" fmla="*/ 24 w 177"/>
                <a:gd name="T9" fmla="*/ 42 h 75"/>
                <a:gd name="T10" fmla="*/ 37 w 177"/>
                <a:gd name="T11" fmla="*/ 24 h 75"/>
                <a:gd name="T12" fmla="*/ 34 w 177"/>
                <a:gd name="T13" fmla="*/ 25 h 75"/>
                <a:gd name="T14" fmla="*/ 49 w 177"/>
                <a:gd name="T15" fmla="*/ 33 h 75"/>
                <a:gd name="T16" fmla="*/ 66 w 177"/>
                <a:gd name="T17" fmla="*/ 22 h 75"/>
                <a:gd name="T18" fmla="*/ 80 w 177"/>
                <a:gd name="T19" fmla="*/ 26 h 75"/>
                <a:gd name="T20" fmla="*/ 89 w 177"/>
                <a:gd name="T21" fmla="*/ 15 h 75"/>
                <a:gd name="T22" fmla="*/ 86 w 177"/>
                <a:gd name="T23" fmla="*/ 16 h 75"/>
                <a:gd name="T24" fmla="*/ 102 w 177"/>
                <a:gd name="T25" fmla="*/ 27 h 75"/>
                <a:gd name="T26" fmla="*/ 112 w 177"/>
                <a:gd name="T27" fmla="*/ 15 h 75"/>
                <a:gd name="T28" fmla="*/ 127 w 177"/>
                <a:gd name="T29" fmla="*/ 20 h 75"/>
                <a:gd name="T30" fmla="*/ 139 w 177"/>
                <a:gd name="T31" fmla="*/ 3 h 75"/>
                <a:gd name="T32" fmla="*/ 135 w 177"/>
                <a:gd name="T33" fmla="*/ 3 h 75"/>
                <a:gd name="T34" fmla="*/ 146 w 177"/>
                <a:gd name="T35" fmla="*/ 20 h 75"/>
                <a:gd name="T36" fmla="*/ 149 w 177"/>
                <a:gd name="T37" fmla="*/ 19 h 75"/>
                <a:gd name="T38" fmla="*/ 157 w 177"/>
                <a:gd name="T39" fmla="*/ 9 h 75"/>
                <a:gd name="T40" fmla="*/ 153 w 177"/>
                <a:gd name="T41" fmla="*/ 8 h 75"/>
                <a:gd name="T42" fmla="*/ 169 w 177"/>
                <a:gd name="T43" fmla="*/ 18 h 75"/>
                <a:gd name="T44" fmla="*/ 166 w 177"/>
                <a:gd name="T45" fmla="*/ 17 h 75"/>
                <a:gd name="T46" fmla="*/ 173 w 177"/>
                <a:gd name="T47" fmla="*/ 49 h 75"/>
                <a:gd name="T48" fmla="*/ 177 w 177"/>
                <a:gd name="T49" fmla="*/ 48 h 75"/>
                <a:gd name="T50" fmla="*/ 170 w 177"/>
                <a:gd name="T51" fmla="*/ 16 h 75"/>
                <a:gd name="T52" fmla="*/ 167 w 177"/>
                <a:gd name="T53" fmla="*/ 15 h 75"/>
                <a:gd name="T54" fmla="*/ 157 w 177"/>
                <a:gd name="T55" fmla="*/ 7 h 75"/>
                <a:gd name="T56" fmla="*/ 153 w 177"/>
                <a:gd name="T57" fmla="*/ 7 h 75"/>
                <a:gd name="T58" fmla="*/ 146 w 177"/>
                <a:gd name="T59" fmla="*/ 17 h 75"/>
                <a:gd name="T60" fmla="*/ 149 w 177"/>
                <a:gd name="T61" fmla="*/ 17 h 75"/>
                <a:gd name="T62" fmla="*/ 139 w 177"/>
                <a:gd name="T63" fmla="*/ 2 h 75"/>
                <a:gd name="T64" fmla="*/ 135 w 177"/>
                <a:gd name="T65" fmla="*/ 1 h 75"/>
                <a:gd name="T66" fmla="*/ 121 w 177"/>
                <a:gd name="T67" fmla="*/ 12 h 75"/>
                <a:gd name="T68" fmla="*/ 115 w 177"/>
                <a:gd name="T69" fmla="*/ 8 h 75"/>
                <a:gd name="T70" fmla="*/ 107 w 177"/>
                <a:gd name="T71" fmla="*/ 15 h 75"/>
                <a:gd name="T72" fmla="*/ 100 w 177"/>
                <a:gd name="T73" fmla="*/ 23 h 75"/>
                <a:gd name="T74" fmla="*/ 89 w 177"/>
                <a:gd name="T75" fmla="*/ 13 h 75"/>
                <a:gd name="T76" fmla="*/ 85 w 177"/>
                <a:gd name="T77" fmla="*/ 14 h 75"/>
                <a:gd name="T78" fmla="*/ 60 w 177"/>
                <a:gd name="T79" fmla="*/ 18 h 75"/>
                <a:gd name="T80" fmla="*/ 54 w 177"/>
                <a:gd name="T81" fmla="*/ 24 h 75"/>
                <a:gd name="T82" fmla="*/ 36 w 177"/>
                <a:gd name="T83" fmla="*/ 22 h 75"/>
                <a:gd name="T84" fmla="*/ 33 w 177"/>
                <a:gd name="T85" fmla="*/ 22 h 75"/>
                <a:gd name="T86" fmla="*/ 13 w 177"/>
                <a:gd name="T87" fmla="*/ 34 h 75"/>
                <a:gd name="T88" fmla="*/ 2 w 177"/>
                <a:gd name="T89" fmla="*/ 31 h 75"/>
                <a:gd name="T90" fmla="*/ 0 w 177"/>
                <a:gd name="T91" fmla="*/ 34 h 75"/>
                <a:gd name="T92" fmla="*/ 3 w 177"/>
                <a:gd name="T93" fmla="*/ 71 h 75"/>
                <a:gd name="T94" fmla="*/ 6 w 177"/>
                <a:gd name="T95" fmla="*/ 7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7" h="75">
                  <a:moveTo>
                    <a:pt x="6" y="74"/>
                  </a:moveTo>
                  <a:cubicBezTo>
                    <a:pt x="16" y="63"/>
                    <a:pt x="6" y="45"/>
                    <a:pt x="4" y="33"/>
                  </a:cubicBezTo>
                  <a:cubicBezTo>
                    <a:pt x="4" y="34"/>
                    <a:pt x="3" y="35"/>
                    <a:pt x="3" y="35"/>
                  </a:cubicBezTo>
                  <a:cubicBezTo>
                    <a:pt x="9" y="34"/>
                    <a:pt x="12" y="40"/>
                    <a:pt x="16" y="42"/>
                  </a:cubicBezTo>
                  <a:cubicBezTo>
                    <a:pt x="19" y="43"/>
                    <a:pt x="22" y="42"/>
                    <a:pt x="24" y="42"/>
                  </a:cubicBezTo>
                  <a:cubicBezTo>
                    <a:pt x="32" y="40"/>
                    <a:pt x="34" y="30"/>
                    <a:pt x="37" y="24"/>
                  </a:cubicBezTo>
                  <a:cubicBezTo>
                    <a:pt x="36" y="25"/>
                    <a:pt x="35" y="25"/>
                    <a:pt x="34" y="25"/>
                  </a:cubicBezTo>
                  <a:cubicBezTo>
                    <a:pt x="38" y="27"/>
                    <a:pt x="44" y="34"/>
                    <a:pt x="49" y="33"/>
                  </a:cubicBezTo>
                  <a:cubicBezTo>
                    <a:pt x="56" y="32"/>
                    <a:pt x="59" y="21"/>
                    <a:pt x="66" y="22"/>
                  </a:cubicBezTo>
                  <a:cubicBezTo>
                    <a:pt x="71" y="23"/>
                    <a:pt x="74" y="27"/>
                    <a:pt x="80" y="26"/>
                  </a:cubicBezTo>
                  <a:cubicBezTo>
                    <a:pt x="85" y="26"/>
                    <a:pt x="88" y="19"/>
                    <a:pt x="89" y="15"/>
                  </a:cubicBezTo>
                  <a:cubicBezTo>
                    <a:pt x="88" y="15"/>
                    <a:pt x="87" y="16"/>
                    <a:pt x="86" y="16"/>
                  </a:cubicBezTo>
                  <a:cubicBezTo>
                    <a:pt x="90" y="20"/>
                    <a:pt x="95" y="27"/>
                    <a:pt x="102" y="27"/>
                  </a:cubicBezTo>
                  <a:cubicBezTo>
                    <a:pt x="107" y="27"/>
                    <a:pt x="110" y="19"/>
                    <a:pt x="112" y="15"/>
                  </a:cubicBezTo>
                  <a:cubicBezTo>
                    <a:pt x="115" y="8"/>
                    <a:pt x="121" y="22"/>
                    <a:pt x="127" y="20"/>
                  </a:cubicBezTo>
                  <a:cubicBezTo>
                    <a:pt x="133" y="18"/>
                    <a:pt x="137" y="9"/>
                    <a:pt x="139" y="3"/>
                  </a:cubicBezTo>
                  <a:cubicBezTo>
                    <a:pt x="138" y="3"/>
                    <a:pt x="137" y="3"/>
                    <a:pt x="135" y="3"/>
                  </a:cubicBezTo>
                  <a:cubicBezTo>
                    <a:pt x="138" y="9"/>
                    <a:pt x="141" y="15"/>
                    <a:pt x="146" y="20"/>
                  </a:cubicBezTo>
                  <a:cubicBezTo>
                    <a:pt x="147" y="20"/>
                    <a:pt x="149" y="20"/>
                    <a:pt x="149" y="19"/>
                  </a:cubicBezTo>
                  <a:cubicBezTo>
                    <a:pt x="152" y="15"/>
                    <a:pt x="155" y="12"/>
                    <a:pt x="157" y="9"/>
                  </a:cubicBezTo>
                  <a:cubicBezTo>
                    <a:pt x="156" y="9"/>
                    <a:pt x="154" y="8"/>
                    <a:pt x="153" y="8"/>
                  </a:cubicBezTo>
                  <a:cubicBezTo>
                    <a:pt x="156" y="16"/>
                    <a:pt x="160" y="22"/>
                    <a:pt x="169" y="18"/>
                  </a:cubicBezTo>
                  <a:cubicBezTo>
                    <a:pt x="168" y="18"/>
                    <a:pt x="167" y="18"/>
                    <a:pt x="166" y="17"/>
                  </a:cubicBezTo>
                  <a:cubicBezTo>
                    <a:pt x="169" y="27"/>
                    <a:pt x="171" y="38"/>
                    <a:pt x="173" y="49"/>
                  </a:cubicBezTo>
                  <a:cubicBezTo>
                    <a:pt x="173" y="51"/>
                    <a:pt x="177" y="50"/>
                    <a:pt x="177" y="48"/>
                  </a:cubicBezTo>
                  <a:cubicBezTo>
                    <a:pt x="175" y="37"/>
                    <a:pt x="173" y="26"/>
                    <a:pt x="170" y="16"/>
                  </a:cubicBezTo>
                  <a:cubicBezTo>
                    <a:pt x="169" y="15"/>
                    <a:pt x="168" y="14"/>
                    <a:pt x="167" y="15"/>
                  </a:cubicBezTo>
                  <a:cubicBezTo>
                    <a:pt x="161" y="15"/>
                    <a:pt x="158" y="12"/>
                    <a:pt x="157" y="7"/>
                  </a:cubicBezTo>
                  <a:cubicBezTo>
                    <a:pt x="157" y="6"/>
                    <a:pt x="154" y="5"/>
                    <a:pt x="153" y="7"/>
                  </a:cubicBezTo>
                  <a:cubicBezTo>
                    <a:pt x="151" y="10"/>
                    <a:pt x="148" y="13"/>
                    <a:pt x="146" y="17"/>
                  </a:cubicBezTo>
                  <a:cubicBezTo>
                    <a:pt x="147" y="17"/>
                    <a:pt x="148" y="17"/>
                    <a:pt x="149" y="17"/>
                  </a:cubicBezTo>
                  <a:cubicBezTo>
                    <a:pt x="144" y="13"/>
                    <a:pt x="141" y="8"/>
                    <a:pt x="139" y="2"/>
                  </a:cubicBezTo>
                  <a:cubicBezTo>
                    <a:pt x="139" y="0"/>
                    <a:pt x="136" y="0"/>
                    <a:pt x="135" y="1"/>
                  </a:cubicBezTo>
                  <a:cubicBezTo>
                    <a:pt x="133" y="7"/>
                    <a:pt x="128" y="21"/>
                    <a:pt x="121" y="12"/>
                  </a:cubicBezTo>
                  <a:cubicBezTo>
                    <a:pt x="120" y="10"/>
                    <a:pt x="118" y="8"/>
                    <a:pt x="115" y="8"/>
                  </a:cubicBezTo>
                  <a:cubicBezTo>
                    <a:pt x="111" y="9"/>
                    <a:pt x="109" y="11"/>
                    <a:pt x="107" y="15"/>
                  </a:cubicBezTo>
                  <a:cubicBezTo>
                    <a:pt x="106" y="18"/>
                    <a:pt x="105" y="23"/>
                    <a:pt x="100" y="23"/>
                  </a:cubicBezTo>
                  <a:cubicBezTo>
                    <a:pt x="96" y="22"/>
                    <a:pt x="92" y="16"/>
                    <a:pt x="89" y="13"/>
                  </a:cubicBezTo>
                  <a:cubicBezTo>
                    <a:pt x="87" y="12"/>
                    <a:pt x="86" y="12"/>
                    <a:pt x="85" y="14"/>
                  </a:cubicBezTo>
                  <a:cubicBezTo>
                    <a:pt x="78" y="30"/>
                    <a:pt x="71" y="15"/>
                    <a:pt x="60" y="18"/>
                  </a:cubicBezTo>
                  <a:cubicBezTo>
                    <a:pt x="57" y="19"/>
                    <a:pt x="56" y="22"/>
                    <a:pt x="54" y="24"/>
                  </a:cubicBezTo>
                  <a:cubicBezTo>
                    <a:pt x="49" y="34"/>
                    <a:pt x="42" y="24"/>
                    <a:pt x="36" y="22"/>
                  </a:cubicBezTo>
                  <a:cubicBezTo>
                    <a:pt x="35" y="21"/>
                    <a:pt x="34" y="21"/>
                    <a:pt x="33" y="22"/>
                  </a:cubicBezTo>
                  <a:cubicBezTo>
                    <a:pt x="29" y="30"/>
                    <a:pt x="25" y="45"/>
                    <a:pt x="13" y="34"/>
                  </a:cubicBezTo>
                  <a:cubicBezTo>
                    <a:pt x="9" y="31"/>
                    <a:pt x="6" y="31"/>
                    <a:pt x="2" y="31"/>
                  </a:cubicBezTo>
                  <a:cubicBezTo>
                    <a:pt x="1" y="32"/>
                    <a:pt x="0" y="33"/>
                    <a:pt x="0" y="34"/>
                  </a:cubicBezTo>
                  <a:cubicBezTo>
                    <a:pt x="2" y="44"/>
                    <a:pt x="11" y="62"/>
                    <a:pt x="3" y="71"/>
                  </a:cubicBezTo>
                  <a:cubicBezTo>
                    <a:pt x="2" y="73"/>
                    <a:pt x="4" y="75"/>
                    <a:pt x="6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81"/>
            <p:cNvSpPr/>
            <p:nvPr/>
          </p:nvSpPr>
          <p:spPr bwMode="auto">
            <a:xfrm>
              <a:off x="3200" y="2239"/>
              <a:ext cx="92" cy="15"/>
            </a:xfrm>
            <a:custGeom>
              <a:avLst/>
              <a:gdLst>
                <a:gd name="T0" fmla="*/ 1 w 39"/>
                <a:gd name="T1" fmla="*/ 6 h 6"/>
                <a:gd name="T2" fmla="*/ 38 w 39"/>
                <a:gd name="T3" fmla="*/ 1 h 6"/>
                <a:gd name="T4" fmla="*/ 38 w 39"/>
                <a:gd name="T5" fmla="*/ 0 h 6"/>
                <a:gd name="T6" fmla="*/ 1 w 39"/>
                <a:gd name="T7" fmla="*/ 4 h 6"/>
                <a:gd name="T8" fmla="*/ 1 w 39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6">
                  <a:moveTo>
                    <a:pt x="1" y="6"/>
                  </a:moveTo>
                  <a:cubicBezTo>
                    <a:pt x="14" y="5"/>
                    <a:pt x="25" y="1"/>
                    <a:pt x="38" y="1"/>
                  </a:cubicBezTo>
                  <a:cubicBezTo>
                    <a:pt x="39" y="1"/>
                    <a:pt x="39" y="0"/>
                    <a:pt x="38" y="0"/>
                  </a:cubicBezTo>
                  <a:cubicBezTo>
                    <a:pt x="25" y="0"/>
                    <a:pt x="14" y="3"/>
                    <a:pt x="1" y="4"/>
                  </a:cubicBezTo>
                  <a:cubicBezTo>
                    <a:pt x="0" y="4"/>
                    <a:pt x="0" y="6"/>
                    <a:pt x="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82"/>
            <p:cNvSpPr/>
            <p:nvPr/>
          </p:nvSpPr>
          <p:spPr bwMode="auto">
            <a:xfrm>
              <a:off x="3190" y="2249"/>
              <a:ext cx="76" cy="16"/>
            </a:xfrm>
            <a:custGeom>
              <a:avLst/>
              <a:gdLst>
                <a:gd name="T0" fmla="*/ 1 w 32"/>
                <a:gd name="T1" fmla="*/ 6 h 7"/>
                <a:gd name="T2" fmla="*/ 31 w 32"/>
                <a:gd name="T3" fmla="*/ 2 h 7"/>
                <a:gd name="T4" fmla="*/ 31 w 32"/>
                <a:gd name="T5" fmla="*/ 0 h 7"/>
                <a:gd name="T6" fmla="*/ 1 w 32"/>
                <a:gd name="T7" fmla="*/ 5 h 7"/>
                <a:gd name="T8" fmla="*/ 1 w 32"/>
                <a:gd name="T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7">
                  <a:moveTo>
                    <a:pt x="1" y="6"/>
                  </a:moveTo>
                  <a:cubicBezTo>
                    <a:pt x="11" y="6"/>
                    <a:pt x="21" y="4"/>
                    <a:pt x="31" y="2"/>
                  </a:cubicBezTo>
                  <a:cubicBezTo>
                    <a:pt x="32" y="2"/>
                    <a:pt x="32" y="0"/>
                    <a:pt x="31" y="0"/>
                  </a:cubicBezTo>
                  <a:cubicBezTo>
                    <a:pt x="21" y="2"/>
                    <a:pt x="11" y="4"/>
                    <a:pt x="1" y="5"/>
                  </a:cubicBezTo>
                  <a:cubicBezTo>
                    <a:pt x="0" y="5"/>
                    <a:pt x="0" y="7"/>
                    <a:pt x="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83"/>
            <p:cNvSpPr/>
            <p:nvPr/>
          </p:nvSpPr>
          <p:spPr bwMode="auto">
            <a:xfrm>
              <a:off x="3207" y="2249"/>
              <a:ext cx="57" cy="14"/>
            </a:xfrm>
            <a:custGeom>
              <a:avLst/>
              <a:gdLst>
                <a:gd name="T0" fmla="*/ 2 w 24"/>
                <a:gd name="T1" fmla="*/ 6 h 6"/>
                <a:gd name="T2" fmla="*/ 23 w 24"/>
                <a:gd name="T3" fmla="*/ 1 h 6"/>
                <a:gd name="T4" fmla="*/ 23 w 24"/>
                <a:gd name="T5" fmla="*/ 0 h 6"/>
                <a:gd name="T6" fmla="*/ 2 w 24"/>
                <a:gd name="T7" fmla="*/ 4 h 6"/>
                <a:gd name="T8" fmla="*/ 2 w 24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6">
                  <a:moveTo>
                    <a:pt x="2" y="6"/>
                  </a:moveTo>
                  <a:cubicBezTo>
                    <a:pt x="9" y="4"/>
                    <a:pt x="16" y="3"/>
                    <a:pt x="23" y="1"/>
                  </a:cubicBezTo>
                  <a:cubicBezTo>
                    <a:pt x="24" y="1"/>
                    <a:pt x="24" y="0"/>
                    <a:pt x="23" y="0"/>
                  </a:cubicBezTo>
                  <a:cubicBezTo>
                    <a:pt x="16" y="1"/>
                    <a:pt x="9" y="3"/>
                    <a:pt x="2" y="4"/>
                  </a:cubicBezTo>
                  <a:cubicBezTo>
                    <a:pt x="0" y="4"/>
                    <a:pt x="1" y="6"/>
                    <a:pt x="2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84"/>
            <p:cNvSpPr/>
            <p:nvPr/>
          </p:nvSpPr>
          <p:spPr bwMode="auto">
            <a:xfrm>
              <a:off x="3174" y="2261"/>
              <a:ext cx="54" cy="11"/>
            </a:xfrm>
            <a:custGeom>
              <a:avLst/>
              <a:gdLst>
                <a:gd name="T0" fmla="*/ 1 w 23"/>
                <a:gd name="T1" fmla="*/ 5 h 5"/>
                <a:gd name="T2" fmla="*/ 21 w 23"/>
                <a:gd name="T3" fmla="*/ 1 h 5"/>
                <a:gd name="T4" fmla="*/ 21 w 23"/>
                <a:gd name="T5" fmla="*/ 0 h 5"/>
                <a:gd name="T6" fmla="*/ 1 w 23"/>
                <a:gd name="T7" fmla="*/ 3 h 5"/>
                <a:gd name="T8" fmla="*/ 1 w 23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5">
                  <a:moveTo>
                    <a:pt x="1" y="5"/>
                  </a:moveTo>
                  <a:cubicBezTo>
                    <a:pt x="8" y="4"/>
                    <a:pt x="15" y="3"/>
                    <a:pt x="21" y="1"/>
                  </a:cubicBezTo>
                  <a:cubicBezTo>
                    <a:pt x="23" y="1"/>
                    <a:pt x="22" y="0"/>
                    <a:pt x="21" y="0"/>
                  </a:cubicBezTo>
                  <a:cubicBezTo>
                    <a:pt x="14" y="1"/>
                    <a:pt x="8" y="2"/>
                    <a:pt x="1" y="3"/>
                  </a:cubicBezTo>
                  <a:cubicBezTo>
                    <a:pt x="0" y="3"/>
                    <a:pt x="0" y="5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385"/>
            <p:cNvSpPr/>
            <p:nvPr/>
          </p:nvSpPr>
          <p:spPr bwMode="auto">
            <a:xfrm>
              <a:off x="3162" y="2268"/>
              <a:ext cx="50" cy="12"/>
            </a:xfrm>
            <a:custGeom>
              <a:avLst/>
              <a:gdLst>
                <a:gd name="T0" fmla="*/ 2 w 21"/>
                <a:gd name="T1" fmla="*/ 5 h 5"/>
                <a:gd name="T2" fmla="*/ 20 w 21"/>
                <a:gd name="T3" fmla="*/ 2 h 5"/>
                <a:gd name="T4" fmla="*/ 20 w 21"/>
                <a:gd name="T5" fmla="*/ 1 h 5"/>
                <a:gd name="T6" fmla="*/ 2 w 21"/>
                <a:gd name="T7" fmla="*/ 3 h 5"/>
                <a:gd name="T8" fmla="*/ 2 w 21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5">
                  <a:moveTo>
                    <a:pt x="2" y="5"/>
                  </a:moveTo>
                  <a:cubicBezTo>
                    <a:pt x="8" y="4"/>
                    <a:pt x="14" y="4"/>
                    <a:pt x="20" y="2"/>
                  </a:cubicBezTo>
                  <a:cubicBezTo>
                    <a:pt x="21" y="2"/>
                    <a:pt x="21" y="0"/>
                    <a:pt x="20" y="1"/>
                  </a:cubicBezTo>
                  <a:cubicBezTo>
                    <a:pt x="14" y="2"/>
                    <a:pt x="8" y="2"/>
                    <a:pt x="2" y="3"/>
                  </a:cubicBezTo>
                  <a:cubicBezTo>
                    <a:pt x="0" y="4"/>
                    <a:pt x="1" y="5"/>
                    <a:pt x="2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386"/>
            <p:cNvSpPr/>
            <p:nvPr/>
          </p:nvSpPr>
          <p:spPr bwMode="auto">
            <a:xfrm>
              <a:off x="3145" y="2277"/>
              <a:ext cx="48" cy="12"/>
            </a:xfrm>
            <a:custGeom>
              <a:avLst/>
              <a:gdLst>
                <a:gd name="T0" fmla="*/ 1 w 20"/>
                <a:gd name="T1" fmla="*/ 4 h 5"/>
                <a:gd name="T2" fmla="*/ 19 w 20"/>
                <a:gd name="T3" fmla="*/ 2 h 5"/>
                <a:gd name="T4" fmla="*/ 18 w 20"/>
                <a:gd name="T5" fmla="*/ 0 h 5"/>
                <a:gd name="T6" fmla="*/ 1 w 20"/>
                <a:gd name="T7" fmla="*/ 3 h 5"/>
                <a:gd name="T8" fmla="*/ 1 w 20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5">
                  <a:moveTo>
                    <a:pt x="1" y="4"/>
                  </a:moveTo>
                  <a:cubicBezTo>
                    <a:pt x="7" y="4"/>
                    <a:pt x="13" y="3"/>
                    <a:pt x="19" y="2"/>
                  </a:cubicBezTo>
                  <a:cubicBezTo>
                    <a:pt x="20" y="2"/>
                    <a:pt x="20" y="0"/>
                    <a:pt x="18" y="0"/>
                  </a:cubicBezTo>
                  <a:cubicBezTo>
                    <a:pt x="13" y="1"/>
                    <a:pt x="7" y="2"/>
                    <a:pt x="1" y="3"/>
                  </a:cubicBezTo>
                  <a:cubicBezTo>
                    <a:pt x="0" y="3"/>
                    <a:pt x="0" y="5"/>
                    <a:pt x="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387"/>
            <p:cNvSpPr/>
            <p:nvPr/>
          </p:nvSpPr>
          <p:spPr bwMode="auto">
            <a:xfrm>
              <a:off x="3131" y="2284"/>
              <a:ext cx="54" cy="10"/>
            </a:xfrm>
            <a:custGeom>
              <a:avLst/>
              <a:gdLst>
                <a:gd name="T0" fmla="*/ 1 w 23"/>
                <a:gd name="T1" fmla="*/ 4 h 4"/>
                <a:gd name="T2" fmla="*/ 22 w 23"/>
                <a:gd name="T3" fmla="*/ 2 h 4"/>
                <a:gd name="T4" fmla="*/ 22 w 23"/>
                <a:gd name="T5" fmla="*/ 0 h 4"/>
                <a:gd name="T6" fmla="*/ 1 w 23"/>
                <a:gd name="T7" fmla="*/ 2 h 4"/>
                <a:gd name="T8" fmla="*/ 1 w 23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4">
                  <a:moveTo>
                    <a:pt x="1" y="4"/>
                  </a:moveTo>
                  <a:cubicBezTo>
                    <a:pt x="8" y="4"/>
                    <a:pt x="15" y="3"/>
                    <a:pt x="22" y="2"/>
                  </a:cubicBezTo>
                  <a:cubicBezTo>
                    <a:pt x="23" y="2"/>
                    <a:pt x="23" y="0"/>
                    <a:pt x="22" y="0"/>
                  </a:cubicBezTo>
                  <a:cubicBezTo>
                    <a:pt x="15" y="1"/>
                    <a:pt x="8" y="2"/>
                    <a:pt x="1" y="2"/>
                  </a:cubicBezTo>
                  <a:cubicBezTo>
                    <a:pt x="0" y="2"/>
                    <a:pt x="0" y="4"/>
                    <a:pt x="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388"/>
            <p:cNvSpPr/>
            <p:nvPr/>
          </p:nvSpPr>
          <p:spPr bwMode="auto">
            <a:xfrm>
              <a:off x="3832" y="2166"/>
              <a:ext cx="113" cy="747"/>
            </a:xfrm>
            <a:custGeom>
              <a:avLst/>
              <a:gdLst>
                <a:gd name="T0" fmla="*/ 0 w 48"/>
                <a:gd name="T1" fmla="*/ 2 h 315"/>
                <a:gd name="T2" fmla="*/ 3 w 48"/>
                <a:gd name="T3" fmla="*/ 43 h 315"/>
                <a:gd name="T4" fmla="*/ 7 w 48"/>
                <a:gd name="T5" fmla="*/ 77 h 315"/>
                <a:gd name="T6" fmla="*/ 17 w 48"/>
                <a:gd name="T7" fmla="*/ 159 h 315"/>
                <a:gd name="T8" fmla="*/ 28 w 48"/>
                <a:gd name="T9" fmla="*/ 234 h 315"/>
                <a:gd name="T10" fmla="*/ 47 w 48"/>
                <a:gd name="T11" fmla="*/ 314 h 315"/>
                <a:gd name="T12" fmla="*/ 48 w 48"/>
                <a:gd name="T13" fmla="*/ 314 h 315"/>
                <a:gd name="T14" fmla="*/ 48 w 48"/>
                <a:gd name="T15" fmla="*/ 309 h 315"/>
                <a:gd name="T16" fmla="*/ 47 w 48"/>
                <a:gd name="T17" fmla="*/ 309 h 315"/>
                <a:gd name="T18" fmla="*/ 48 w 48"/>
                <a:gd name="T19" fmla="*/ 310 h 315"/>
                <a:gd name="T20" fmla="*/ 45 w 48"/>
                <a:gd name="T21" fmla="*/ 298 h 315"/>
                <a:gd name="T22" fmla="*/ 41 w 48"/>
                <a:gd name="T23" fmla="*/ 279 h 315"/>
                <a:gd name="T24" fmla="*/ 30 w 48"/>
                <a:gd name="T25" fmla="*/ 237 h 315"/>
                <a:gd name="T26" fmla="*/ 18 w 48"/>
                <a:gd name="T27" fmla="*/ 155 h 315"/>
                <a:gd name="T28" fmla="*/ 9 w 48"/>
                <a:gd name="T29" fmla="*/ 80 h 315"/>
                <a:gd name="T30" fmla="*/ 4 w 48"/>
                <a:gd name="T31" fmla="*/ 40 h 315"/>
                <a:gd name="T32" fmla="*/ 2 w 48"/>
                <a:gd name="T33" fmla="*/ 1 h 315"/>
                <a:gd name="T34" fmla="*/ 0 w 48"/>
                <a:gd name="T35" fmla="*/ 2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" h="315">
                  <a:moveTo>
                    <a:pt x="0" y="2"/>
                  </a:moveTo>
                  <a:cubicBezTo>
                    <a:pt x="3" y="15"/>
                    <a:pt x="2" y="29"/>
                    <a:pt x="3" y="43"/>
                  </a:cubicBezTo>
                  <a:cubicBezTo>
                    <a:pt x="3" y="54"/>
                    <a:pt x="5" y="66"/>
                    <a:pt x="7" y="77"/>
                  </a:cubicBezTo>
                  <a:cubicBezTo>
                    <a:pt x="12" y="104"/>
                    <a:pt x="15" y="131"/>
                    <a:pt x="17" y="159"/>
                  </a:cubicBezTo>
                  <a:cubicBezTo>
                    <a:pt x="19" y="184"/>
                    <a:pt x="22" y="209"/>
                    <a:pt x="28" y="234"/>
                  </a:cubicBezTo>
                  <a:cubicBezTo>
                    <a:pt x="34" y="261"/>
                    <a:pt x="41" y="287"/>
                    <a:pt x="47" y="314"/>
                  </a:cubicBezTo>
                  <a:cubicBezTo>
                    <a:pt x="47" y="315"/>
                    <a:pt x="48" y="315"/>
                    <a:pt x="48" y="314"/>
                  </a:cubicBezTo>
                  <a:cubicBezTo>
                    <a:pt x="48" y="312"/>
                    <a:pt x="48" y="311"/>
                    <a:pt x="48" y="309"/>
                  </a:cubicBezTo>
                  <a:cubicBezTo>
                    <a:pt x="48" y="308"/>
                    <a:pt x="47" y="308"/>
                    <a:pt x="47" y="309"/>
                  </a:cubicBezTo>
                  <a:cubicBezTo>
                    <a:pt x="46" y="312"/>
                    <a:pt x="47" y="312"/>
                    <a:pt x="48" y="310"/>
                  </a:cubicBezTo>
                  <a:cubicBezTo>
                    <a:pt x="47" y="306"/>
                    <a:pt x="46" y="302"/>
                    <a:pt x="45" y="298"/>
                  </a:cubicBezTo>
                  <a:cubicBezTo>
                    <a:pt x="44" y="292"/>
                    <a:pt x="42" y="285"/>
                    <a:pt x="41" y="279"/>
                  </a:cubicBezTo>
                  <a:cubicBezTo>
                    <a:pt x="37" y="265"/>
                    <a:pt x="34" y="251"/>
                    <a:pt x="30" y="237"/>
                  </a:cubicBezTo>
                  <a:cubicBezTo>
                    <a:pt x="24" y="210"/>
                    <a:pt x="21" y="182"/>
                    <a:pt x="18" y="155"/>
                  </a:cubicBezTo>
                  <a:cubicBezTo>
                    <a:pt x="16" y="130"/>
                    <a:pt x="14" y="105"/>
                    <a:pt x="9" y="80"/>
                  </a:cubicBezTo>
                  <a:cubicBezTo>
                    <a:pt x="7" y="66"/>
                    <a:pt x="5" y="53"/>
                    <a:pt x="4" y="40"/>
                  </a:cubicBezTo>
                  <a:cubicBezTo>
                    <a:pt x="4" y="27"/>
                    <a:pt x="4" y="14"/>
                    <a:pt x="2" y="1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389"/>
            <p:cNvSpPr/>
            <p:nvPr/>
          </p:nvSpPr>
          <p:spPr bwMode="auto">
            <a:xfrm>
              <a:off x="3815" y="2159"/>
              <a:ext cx="102" cy="775"/>
            </a:xfrm>
            <a:custGeom>
              <a:avLst/>
              <a:gdLst>
                <a:gd name="T0" fmla="*/ 43 w 43"/>
                <a:gd name="T1" fmla="*/ 325 h 327"/>
                <a:gd name="T2" fmla="*/ 38 w 43"/>
                <a:gd name="T3" fmla="*/ 282 h 327"/>
                <a:gd name="T4" fmla="*/ 36 w 43"/>
                <a:gd name="T5" fmla="*/ 247 h 327"/>
                <a:gd name="T6" fmla="*/ 26 w 43"/>
                <a:gd name="T7" fmla="*/ 209 h 327"/>
                <a:gd name="T8" fmla="*/ 23 w 43"/>
                <a:gd name="T9" fmla="*/ 166 h 327"/>
                <a:gd name="T10" fmla="*/ 9 w 43"/>
                <a:gd name="T11" fmla="*/ 87 h 327"/>
                <a:gd name="T12" fmla="*/ 2 w 43"/>
                <a:gd name="T13" fmla="*/ 45 h 327"/>
                <a:gd name="T14" fmla="*/ 2 w 43"/>
                <a:gd name="T15" fmla="*/ 1 h 327"/>
                <a:gd name="T16" fmla="*/ 0 w 43"/>
                <a:gd name="T17" fmla="*/ 1 h 327"/>
                <a:gd name="T18" fmla="*/ 0 w 43"/>
                <a:gd name="T19" fmla="*/ 41 h 327"/>
                <a:gd name="T20" fmla="*/ 5 w 43"/>
                <a:gd name="T21" fmla="*/ 77 h 327"/>
                <a:gd name="T22" fmla="*/ 21 w 43"/>
                <a:gd name="T23" fmla="*/ 166 h 327"/>
                <a:gd name="T24" fmla="*/ 23 w 43"/>
                <a:gd name="T25" fmla="*/ 202 h 327"/>
                <a:gd name="T26" fmla="*/ 34 w 43"/>
                <a:gd name="T27" fmla="*/ 244 h 327"/>
                <a:gd name="T28" fmla="*/ 36 w 43"/>
                <a:gd name="T29" fmla="*/ 286 h 327"/>
                <a:gd name="T30" fmla="*/ 41 w 43"/>
                <a:gd name="T31" fmla="*/ 326 h 327"/>
                <a:gd name="T32" fmla="*/ 43 w 43"/>
                <a:gd name="T33" fmla="*/ 325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327">
                  <a:moveTo>
                    <a:pt x="43" y="325"/>
                  </a:moveTo>
                  <a:cubicBezTo>
                    <a:pt x="40" y="311"/>
                    <a:pt x="38" y="297"/>
                    <a:pt x="38" y="282"/>
                  </a:cubicBezTo>
                  <a:cubicBezTo>
                    <a:pt x="38" y="270"/>
                    <a:pt x="39" y="259"/>
                    <a:pt x="36" y="247"/>
                  </a:cubicBezTo>
                  <a:cubicBezTo>
                    <a:pt x="34" y="234"/>
                    <a:pt x="29" y="222"/>
                    <a:pt x="26" y="209"/>
                  </a:cubicBezTo>
                  <a:cubicBezTo>
                    <a:pt x="23" y="195"/>
                    <a:pt x="23" y="180"/>
                    <a:pt x="23" y="166"/>
                  </a:cubicBezTo>
                  <a:cubicBezTo>
                    <a:pt x="22" y="139"/>
                    <a:pt x="15" y="113"/>
                    <a:pt x="9" y="87"/>
                  </a:cubicBezTo>
                  <a:cubicBezTo>
                    <a:pt x="6" y="73"/>
                    <a:pt x="2" y="60"/>
                    <a:pt x="2" y="45"/>
                  </a:cubicBezTo>
                  <a:cubicBezTo>
                    <a:pt x="2" y="30"/>
                    <a:pt x="3" y="16"/>
                    <a:pt x="2" y="1"/>
                  </a:cubicBezTo>
                  <a:cubicBezTo>
                    <a:pt x="2" y="0"/>
                    <a:pt x="0" y="0"/>
                    <a:pt x="0" y="1"/>
                  </a:cubicBezTo>
                  <a:cubicBezTo>
                    <a:pt x="1" y="15"/>
                    <a:pt x="1" y="28"/>
                    <a:pt x="0" y="41"/>
                  </a:cubicBezTo>
                  <a:cubicBezTo>
                    <a:pt x="0" y="54"/>
                    <a:pt x="2" y="65"/>
                    <a:pt x="5" y="77"/>
                  </a:cubicBezTo>
                  <a:cubicBezTo>
                    <a:pt x="12" y="106"/>
                    <a:pt x="20" y="136"/>
                    <a:pt x="21" y="166"/>
                  </a:cubicBezTo>
                  <a:cubicBezTo>
                    <a:pt x="22" y="178"/>
                    <a:pt x="21" y="190"/>
                    <a:pt x="23" y="202"/>
                  </a:cubicBezTo>
                  <a:cubicBezTo>
                    <a:pt x="26" y="216"/>
                    <a:pt x="30" y="230"/>
                    <a:pt x="34" y="244"/>
                  </a:cubicBezTo>
                  <a:cubicBezTo>
                    <a:pt x="37" y="258"/>
                    <a:pt x="36" y="271"/>
                    <a:pt x="36" y="286"/>
                  </a:cubicBezTo>
                  <a:cubicBezTo>
                    <a:pt x="36" y="299"/>
                    <a:pt x="38" y="312"/>
                    <a:pt x="41" y="326"/>
                  </a:cubicBezTo>
                  <a:cubicBezTo>
                    <a:pt x="41" y="327"/>
                    <a:pt x="43" y="326"/>
                    <a:pt x="43" y="3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90"/>
            <p:cNvSpPr/>
            <p:nvPr/>
          </p:nvSpPr>
          <p:spPr bwMode="auto">
            <a:xfrm>
              <a:off x="3867" y="2638"/>
              <a:ext cx="40" cy="303"/>
            </a:xfrm>
            <a:custGeom>
              <a:avLst/>
              <a:gdLst>
                <a:gd name="T0" fmla="*/ 14 w 17"/>
                <a:gd name="T1" fmla="*/ 127 h 128"/>
                <a:gd name="T2" fmla="*/ 15 w 17"/>
                <a:gd name="T3" fmla="*/ 65 h 128"/>
                <a:gd name="T4" fmla="*/ 5 w 17"/>
                <a:gd name="T5" fmla="*/ 2 h 128"/>
                <a:gd name="T6" fmla="*/ 3 w 17"/>
                <a:gd name="T7" fmla="*/ 1 h 128"/>
                <a:gd name="T8" fmla="*/ 12 w 17"/>
                <a:gd name="T9" fmla="*/ 56 h 128"/>
                <a:gd name="T10" fmla="*/ 12 w 17"/>
                <a:gd name="T11" fmla="*/ 127 h 128"/>
                <a:gd name="T12" fmla="*/ 14 w 17"/>
                <a:gd name="T13" fmla="*/ 12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28">
                  <a:moveTo>
                    <a:pt x="14" y="127"/>
                  </a:moveTo>
                  <a:cubicBezTo>
                    <a:pt x="15" y="106"/>
                    <a:pt x="16" y="86"/>
                    <a:pt x="15" y="65"/>
                  </a:cubicBezTo>
                  <a:cubicBezTo>
                    <a:pt x="14" y="43"/>
                    <a:pt x="1" y="24"/>
                    <a:pt x="5" y="2"/>
                  </a:cubicBezTo>
                  <a:cubicBezTo>
                    <a:pt x="5" y="0"/>
                    <a:pt x="3" y="0"/>
                    <a:pt x="3" y="1"/>
                  </a:cubicBezTo>
                  <a:cubicBezTo>
                    <a:pt x="0" y="20"/>
                    <a:pt x="8" y="38"/>
                    <a:pt x="12" y="56"/>
                  </a:cubicBezTo>
                  <a:cubicBezTo>
                    <a:pt x="17" y="78"/>
                    <a:pt x="14" y="104"/>
                    <a:pt x="12" y="127"/>
                  </a:cubicBezTo>
                  <a:cubicBezTo>
                    <a:pt x="12" y="128"/>
                    <a:pt x="14" y="128"/>
                    <a:pt x="14" y="1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391"/>
            <p:cNvSpPr/>
            <p:nvPr/>
          </p:nvSpPr>
          <p:spPr bwMode="auto">
            <a:xfrm>
              <a:off x="3898" y="2745"/>
              <a:ext cx="36" cy="189"/>
            </a:xfrm>
            <a:custGeom>
              <a:avLst/>
              <a:gdLst>
                <a:gd name="T0" fmla="*/ 14 w 15"/>
                <a:gd name="T1" fmla="*/ 79 h 80"/>
                <a:gd name="T2" fmla="*/ 11 w 15"/>
                <a:gd name="T3" fmla="*/ 39 h 80"/>
                <a:gd name="T4" fmla="*/ 2 w 15"/>
                <a:gd name="T5" fmla="*/ 1 h 80"/>
                <a:gd name="T6" fmla="*/ 0 w 15"/>
                <a:gd name="T7" fmla="*/ 2 h 80"/>
                <a:gd name="T8" fmla="*/ 8 w 15"/>
                <a:gd name="T9" fmla="*/ 35 h 80"/>
                <a:gd name="T10" fmla="*/ 13 w 15"/>
                <a:gd name="T11" fmla="*/ 79 h 80"/>
                <a:gd name="T12" fmla="*/ 14 w 15"/>
                <a:gd name="T13" fmla="*/ 7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80">
                  <a:moveTo>
                    <a:pt x="14" y="79"/>
                  </a:moveTo>
                  <a:cubicBezTo>
                    <a:pt x="15" y="65"/>
                    <a:pt x="13" y="52"/>
                    <a:pt x="11" y="39"/>
                  </a:cubicBezTo>
                  <a:cubicBezTo>
                    <a:pt x="8" y="27"/>
                    <a:pt x="7" y="13"/>
                    <a:pt x="2" y="1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5" y="12"/>
                    <a:pt x="6" y="23"/>
                    <a:pt x="8" y="35"/>
                  </a:cubicBezTo>
                  <a:cubicBezTo>
                    <a:pt x="11" y="49"/>
                    <a:pt x="14" y="64"/>
                    <a:pt x="13" y="79"/>
                  </a:cubicBezTo>
                  <a:cubicBezTo>
                    <a:pt x="12" y="80"/>
                    <a:pt x="14" y="80"/>
                    <a:pt x="14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392"/>
            <p:cNvSpPr/>
            <p:nvPr/>
          </p:nvSpPr>
          <p:spPr bwMode="auto">
            <a:xfrm>
              <a:off x="3870" y="2723"/>
              <a:ext cx="30" cy="195"/>
            </a:xfrm>
            <a:custGeom>
              <a:avLst/>
              <a:gdLst>
                <a:gd name="T0" fmla="*/ 1 w 13"/>
                <a:gd name="T1" fmla="*/ 1 h 82"/>
                <a:gd name="T2" fmla="*/ 12 w 13"/>
                <a:gd name="T3" fmla="*/ 81 h 82"/>
                <a:gd name="T4" fmla="*/ 13 w 13"/>
                <a:gd name="T5" fmla="*/ 80 h 82"/>
                <a:gd name="T6" fmla="*/ 2 w 13"/>
                <a:gd name="T7" fmla="*/ 1 h 82"/>
                <a:gd name="T8" fmla="*/ 1 w 13"/>
                <a:gd name="T9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82">
                  <a:moveTo>
                    <a:pt x="1" y="1"/>
                  </a:moveTo>
                  <a:cubicBezTo>
                    <a:pt x="9" y="27"/>
                    <a:pt x="6" y="55"/>
                    <a:pt x="12" y="81"/>
                  </a:cubicBezTo>
                  <a:cubicBezTo>
                    <a:pt x="12" y="82"/>
                    <a:pt x="13" y="82"/>
                    <a:pt x="13" y="80"/>
                  </a:cubicBezTo>
                  <a:cubicBezTo>
                    <a:pt x="7" y="54"/>
                    <a:pt x="11" y="27"/>
                    <a:pt x="2" y="1"/>
                  </a:cubicBezTo>
                  <a:cubicBezTo>
                    <a:pt x="2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393"/>
            <p:cNvSpPr/>
            <p:nvPr/>
          </p:nvSpPr>
          <p:spPr bwMode="auto">
            <a:xfrm>
              <a:off x="3822" y="2156"/>
              <a:ext cx="67" cy="316"/>
            </a:xfrm>
            <a:custGeom>
              <a:avLst/>
              <a:gdLst>
                <a:gd name="T0" fmla="*/ 8 w 28"/>
                <a:gd name="T1" fmla="*/ 1 h 133"/>
                <a:gd name="T2" fmla="*/ 26 w 28"/>
                <a:gd name="T3" fmla="*/ 132 h 133"/>
                <a:gd name="T4" fmla="*/ 28 w 28"/>
                <a:gd name="T5" fmla="*/ 131 h 133"/>
                <a:gd name="T6" fmla="*/ 9 w 28"/>
                <a:gd name="T7" fmla="*/ 1 h 133"/>
                <a:gd name="T8" fmla="*/ 8 w 28"/>
                <a:gd name="T9" fmla="*/ 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33">
                  <a:moveTo>
                    <a:pt x="8" y="1"/>
                  </a:moveTo>
                  <a:cubicBezTo>
                    <a:pt x="0" y="45"/>
                    <a:pt x="17" y="89"/>
                    <a:pt x="26" y="132"/>
                  </a:cubicBezTo>
                  <a:cubicBezTo>
                    <a:pt x="26" y="133"/>
                    <a:pt x="28" y="132"/>
                    <a:pt x="28" y="131"/>
                  </a:cubicBezTo>
                  <a:cubicBezTo>
                    <a:pt x="19" y="89"/>
                    <a:pt x="2" y="45"/>
                    <a:pt x="9" y="1"/>
                  </a:cubicBezTo>
                  <a:cubicBezTo>
                    <a:pt x="9" y="0"/>
                    <a:pt x="8" y="0"/>
                    <a:pt x="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394"/>
            <p:cNvSpPr/>
            <p:nvPr/>
          </p:nvSpPr>
          <p:spPr bwMode="auto">
            <a:xfrm>
              <a:off x="1929" y="2351"/>
              <a:ext cx="291" cy="977"/>
            </a:xfrm>
            <a:custGeom>
              <a:avLst/>
              <a:gdLst>
                <a:gd name="T0" fmla="*/ 5 w 123"/>
                <a:gd name="T1" fmla="*/ 396 h 412"/>
                <a:gd name="T2" fmla="*/ 47 w 123"/>
                <a:gd name="T3" fmla="*/ 178 h 412"/>
                <a:gd name="T4" fmla="*/ 68 w 123"/>
                <a:gd name="T5" fmla="*/ 68 h 412"/>
                <a:gd name="T6" fmla="*/ 79 w 123"/>
                <a:gd name="T7" fmla="*/ 11 h 412"/>
                <a:gd name="T8" fmla="*/ 84 w 123"/>
                <a:gd name="T9" fmla="*/ 5 h 412"/>
                <a:gd name="T10" fmla="*/ 96 w 123"/>
                <a:gd name="T11" fmla="*/ 5 h 412"/>
                <a:gd name="T12" fmla="*/ 120 w 123"/>
                <a:gd name="T13" fmla="*/ 7 h 412"/>
                <a:gd name="T14" fmla="*/ 122 w 123"/>
                <a:gd name="T15" fmla="*/ 6 h 412"/>
                <a:gd name="T16" fmla="*/ 122 w 123"/>
                <a:gd name="T17" fmla="*/ 5 h 412"/>
                <a:gd name="T18" fmla="*/ 119 w 123"/>
                <a:gd name="T19" fmla="*/ 3 h 412"/>
                <a:gd name="T20" fmla="*/ 82 w 123"/>
                <a:gd name="T21" fmla="*/ 230 h 412"/>
                <a:gd name="T22" fmla="*/ 65 w 123"/>
                <a:gd name="T23" fmla="*/ 350 h 412"/>
                <a:gd name="T24" fmla="*/ 54 w 123"/>
                <a:gd name="T25" fmla="*/ 406 h 412"/>
                <a:gd name="T26" fmla="*/ 26 w 123"/>
                <a:gd name="T27" fmla="*/ 401 h 412"/>
                <a:gd name="T28" fmla="*/ 3 w 123"/>
                <a:gd name="T29" fmla="*/ 396 h 412"/>
                <a:gd name="T30" fmla="*/ 3 w 123"/>
                <a:gd name="T31" fmla="*/ 400 h 412"/>
                <a:gd name="T32" fmla="*/ 55 w 123"/>
                <a:gd name="T33" fmla="*/ 412 h 412"/>
                <a:gd name="T34" fmla="*/ 57 w 123"/>
                <a:gd name="T35" fmla="*/ 411 h 412"/>
                <a:gd name="T36" fmla="*/ 122 w 123"/>
                <a:gd name="T37" fmla="*/ 4 h 412"/>
                <a:gd name="T38" fmla="*/ 119 w 123"/>
                <a:gd name="T39" fmla="*/ 3 h 412"/>
                <a:gd name="T40" fmla="*/ 103 w 123"/>
                <a:gd name="T41" fmla="*/ 2 h 412"/>
                <a:gd name="T42" fmla="*/ 79 w 123"/>
                <a:gd name="T43" fmla="*/ 0 h 412"/>
                <a:gd name="T44" fmla="*/ 77 w 123"/>
                <a:gd name="T45" fmla="*/ 2 h 412"/>
                <a:gd name="T46" fmla="*/ 38 w 123"/>
                <a:gd name="T47" fmla="*/ 200 h 412"/>
                <a:gd name="T48" fmla="*/ 1 w 123"/>
                <a:gd name="T49" fmla="*/ 395 h 412"/>
                <a:gd name="T50" fmla="*/ 5 w 123"/>
                <a:gd name="T51" fmla="*/ 396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3" h="412">
                  <a:moveTo>
                    <a:pt x="5" y="396"/>
                  </a:moveTo>
                  <a:cubicBezTo>
                    <a:pt x="24" y="324"/>
                    <a:pt x="31" y="250"/>
                    <a:pt x="47" y="178"/>
                  </a:cubicBezTo>
                  <a:cubicBezTo>
                    <a:pt x="55" y="142"/>
                    <a:pt x="62" y="105"/>
                    <a:pt x="68" y="68"/>
                  </a:cubicBezTo>
                  <a:cubicBezTo>
                    <a:pt x="72" y="49"/>
                    <a:pt x="75" y="30"/>
                    <a:pt x="79" y="11"/>
                  </a:cubicBezTo>
                  <a:cubicBezTo>
                    <a:pt x="80" y="7"/>
                    <a:pt x="80" y="4"/>
                    <a:pt x="84" y="5"/>
                  </a:cubicBezTo>
                  <a:cubicBezTo>
                    <a:pt x="88" y="5"/>
                    <a:pt x="92" y="5"/>
                    <a:pt x="96" y="5"/>
                  </a:cubicBezTo>
                  <a:cubicBezTo>
                    <a:pt x="104" y="6"/>
                    <a:pt x="112" y="6"/>
                    <a:pt x="120" y="7"/>
                  </a:cubicBezTo>
                  <a:cubicBezTo>
                    <a:pt x="120" y="7"/>
                    <a:pt x="121" y="7"/>
                    <a:pt x="122" y="6"/>
                  </a:cubicBezTo>
                  <a:cubicBezTo>
                    <a:pt x="122" y="6"/>
                    <a:pt x="122" y="5"/>
                    <a:pt x="122" y="5"/>
                  </a:cubicBezTo>
                  <a:cubicBezTo>
                    <a:pt x="121" y="4"/>
                    <a:pt x="120" y="4"/>
                    <a:pt x="119" y="3"/>
                  </a:cubicBezTo>
                  <a:cubicBezTo>
                    <a:pt x="101" y="78"/>
                    <a:pt x="92" y="154"/>
                    <a:pt x="82" y="230"/>
                  </a:cubicBezTo>
                  <a:cubicBezTo>
                    <a:pt x="77" y="270"/>
                    <a:pt x="71" y="310"/>
                    <a:pt x="65" y="350"/>
                  </a:cubicBezTo>
                  <a:cubicBezTo>
                    <a:pt x="62" y="369"/>
                    <a:pt x="58" y="388"/>
                    <a:pt x="54" y="406"/>
                  </a:cubicBezTo>
                  <a:cubicBezTo>
                    <a:pt x="53" y="411"/>
                    <a:pt x="29" y="402"/>
                    <a:pt x="26" y="401"/>
                  </a:cubicBezTo>
                  <a:cubicBezTo>
                    <a:pt x="18" y="398"/>
                    <a:pt x="11" y="397"/>
                    <a:pt x="3" y="396"/>
                  </a:cubicBezTo>
                  <a:cubicBezTo>
                    <a:pt x="0" y="396"/>
                    <a:pt x="0" y="400"/>
                    <a:pt x="3" y="400"/>
                  </a:cubicBezTo>
                  <a:cubicBezTo>
                    <a:pt x="21" y="401"/>
                    <a:pt x="37" y="410"/>
                    <a:pt x="55" y="412"/>
                  </a:cubicBezTo>
                  <a:cubicBezTo>
                    <a:pt x="56" y="412"/>
                    <a:pt x="57" y="412"/>
                    <a:pt x="57" y="411"/>
                  </a:cubicBezTo>
                  <a:cubicBezTo>
                    <a:pt x="86" y="276"/>
                    <a:pt x="91" y="138"/>
                    <a:pt x="122" y="4"/>
                  </a:cubicBezTo>
                  <a:cubicBezTo>
                    <a:pt x="123" y="2"/>
                    <a:pt x="120" y="1"/>
                    <a:pt x="119" y="3"/>
                  </a:cubicBezTo>
                  <a:cubicBezTo>
                    <a:pt x="118" y="4"/>
                    <a:pt x="105" y="2"/>
                    <a:pt x="103" y="2"/>
                  </a:cubicBezTo>
                  <a:cubicBezTo>
                    <a:pt x="95" y="1"/>
                    <a:pt x="87" y="1"/>
                    <a:pt x="79" y="0"/>
                  </a:cubicBezTo>
                  <a:cubicBezTo>
                    <a:pt x="78" y="0"/>
                    <a:pt x="77" y="1"/>
                    <a:pt x="77" y="2"/>
                  </a:cubicBezTo>
                  <a:cubicBezTo>
                    <a:pt x="63" y="68"/>
                    <a:pt x="52" y="134"/>
                    <a:pt x="38" y="200"/>
                  </a:cubicBezTo>
                  <a:cubicBezTo>
                    <a:pt x="24" y="265"/>
                    <a:pt x="18" y="331"/>
                    <a:pt x="1" y="395"/>
                  </a:cubicBezTo>
                  <a:cubicBezTo>
                    <a:pt x="0" y="397"/>
                    <a:pt x="4" y="398"/>
                    <a:pt x="5" y="3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395"/>
            <p:cNvSpPr/>
            <p:nvPr/>
          </p:nvSpPr>
          <p:spPr bwMode="auto">
            <a:xfrm>
              <a:off x="2108" y="2213"/>
              <a:ext cx="140" cy="157"/>
            </a:xfrm>
            <a:custGeom>
              <a:avLst/>
              <a:gdLst>
                <a:gd name="T0" fmla="*/ 5 w 59"/>
                <a:gd name="T1" fmla="*/ 61 h 66"/>
                <a:gd name="T2" fmla="*/ 43 w 59"/>
                <a:gd name="T3" fmla="*/ 66 h 66"/>
                <a:gd name="T4" fmla="*/ 45 w 59"/>
                <a:gd name="T5" fmla="*/ 65 h 66"/>
                <a:gd name="T6" fmla="*/ 40 w 59"/>
                <a:gd name="T7" fmla="*/ 10 h 66"/>
                <a:gd name="T8" fmla="*/ 1 w 59"/>
                <a:gd name="T9" fmla="*/ 60 h 66"/>
                <a:gd name="T10" fmla="*/ 4 w 59"/>
                <a:gd name="T11" fmla="*/ 62 h 66"/>
                <a:gd name="T12" fmla="*/ 6 w 59"/>
                <a:gd name="T13" fmla="*/ 60 h 66"/>
                <a:gd name="T14" fmla="*/ 4 w 59"/>
                <a:gd name="T15" fmla="*/ 57 h 66"/>
                <a:gd name="T16" fmla="*/ 2 w 59"/>
                <a:gd name="T17" fmla="*/ 59 h 66"/>
                <a:gd name="T18" fmla="*/ 5 w 59"/>
                <a:gd name="T19" fmla="*/ 61 h 66"/>
                <a:gd name="T20" fmla="*/ 16 w 59"/>
                <a:gd name="T21" fmla="*/ 27 h 66"/>
                <a:gd name="T22" fmla="*/ 45 w 59"/>
                <a:gd name="T23" fmla="*/ 21 h 66"/>
                <a:gd name="T24" fmla="*/ 44 w 59"/>
                <a:gd name="T25" fmla="*/ 53 h 66"/>
                <a:gd name="T26" fmla="*/ 42 w 59"/>
                <a:gd name="T27" fmla="*/ 60 h 66"/>
                <a:gd name="T28" fmla="*/ 36 w 59"/>
                <a:gd name="T29" fmla="*/ 62 h 66"/>
                <a:gd name="T30" fmla="*/ 6 w 59"/>
                <a:gd name="T31" fmla="*/ 57 h 66"/>
                <a:gd name="T32" fmla="*/ 5 w 59"/>
                <a:gd name="T33" fmla="*/ 6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9" h="66">
                  <a:moveTo>
                    <a:pt x="5" y="61"/>
                  </a:moveTo>
                  <a:cubicBezTo>
                    <a:pt x="17" y="65"/>
                    <a:pt x="30" y="65"/>
                    <a:pt x="43" y="66"/>
                  </a:cubicBezTo>
                  <a:cubicBezTo>
                    <a:pt x="44" y="66"/>
                    <a:pt x="45" y="66"/>
                    <a:pt x="45" y="65"/>
                  </a:cubicBezTo>
                  <a:cubicBezTo>
                    <a:pt x="48" y="52"/>
                    <a:pt x="59" y="16"/>
                    <a:pt x="40" y="10"/>
                  </a:cubicBezTo>
                  <a:cubicBezTo>
                    <a:pt x="14" y="0"/>
                    <a:pt x="6" y="43"/>
                    <a:pt x="1" y="60"/>
                  </a:cubicBezTo>
                  <a:cubicBezTo>
                    <a:pt x="0" y="62"/>
                    <a:pt x="2" y="63"/>
                    <a:pt x="4" y="62"/>
                  </a:cubicBezTo>
                  <a:cubicBezTo>
                    <a:pt x="5" y="62"/>
                    <a:pt x="5" y="61"/>
                    <a:pt x="6" y="60"/>
                  </a:cubicBezTo>
                  <a:cubicBezTo>
                    <a:pt x="8" y="59"/>
                    <a:pt x="6" y="56"/>
                    <a:pt x="4" y="57"/>
                  </a:cubicBezTo>
                  <a:cubicBezTo>
                    <a:pt x="3" y="58"/>
                    <a:pt x="3" y="58"/>
                    <a:pt x="2" y="59"/>
                  </a:cubicBezTo>
                  <a:cubicBezTo>
                    <a:pt x="3" y="59"/>
                    <a:pt x="4" y="60"/>
                    <a:pt x="5" y="61"/>
                  </a:cubicBezTo>
                  <a:cubicBezTo>
                    <a:pt x="8" y="50"/>
                    <a:pt x="11" y="38"/>
                    <a:pt x="16" y="27"/>
                  </a:cubicBezTo>
                  <a:cubicBezTo>
                    <a:pt x="21" y="16"/>
                    <a:pt x="39" y="4"/>
                    <a:pt x="45" y="21"/>
                  </a:cubicBezTo>
                  <a:cubicBezTo>
                    <a:pt x="49" y="31"/>
                    <a:pt x="46" y="43"/>
                    <a:pt x="44" y="53"/>
                  </a:cubicBezTo>
                  <a:cubicBezTo>
                    <a:pt x="43" y="55"/>
                    <a:pt x="43" y="58"/>
                    <a:pt x="42" y="60"/>
                  </a:cubicBezTo>
                  <a:cubicBezTo>
                    <a:pt x="41" y="64"/>
                    <a:pt x="40" y="62"/>
                    <a:pt x="36" y="62"/>
                  </a:cubicBezTo>
                  <a:cubicBezTo>
                    <a:pt x="26" y="61"/>
                    <a:pt x="16" y="61"/>
                    <a:pt x="6" y="57"/>
                  </a:cubicBezTo>
                  <a:cubicBezTo>
                    <a:pt x="3" y="56"/>
                    <a:pt x="2" y="60"/>
                    <a:pt x="5" y="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396"/>
            <p:cNvSpPr/>
            <p:nvPr/>
          </p:nvSpPr>
          <p:spPr bwMode="auto">
            <a:xfrm>
              <a:off x="1929" y="3288"/>
              <a:ext cx="134" cy="194"/>
            </a:xfrm>
            <a:custGeom>
              <a:avLst/>
              <a:gdLst>
                <a:gd name="T0" fmla="*/ 1 w 57"/>
                <a:gd name="T1" fmla="*/ 4 h 82"/>
                <a:gd name="T2" fmla="*/ 17 w 57"/>
                <a:gd name="T3" fmla="*/ 80 h 82"/>
                <a:gd name="T4" fmla="*/ 21 w 57"/>
                <a:gd name="T5" fmla="*/ 80 h 82"/>
                <a:gd name="T6" fmla="*/ 57 w 57"/>
                <a:gd name="T7" fmla="*/ 17 h 82"/>
                <a:gd name="T8" fmla="*/ 55 w 57"/>
                <a:gd name="T9" fmla="*/ 15 h 82"/>
                <a:gd name="T10" fmla="*/ 23 w 57"/>
                <a:gd name="T11" fmla="*/ 3 h 82"/>
                <a:gd name="T12" fmla="*/ 3 w 57"/>
                <a:gd name="T13" fmla="*/ 1 h 82"/>
                <a:gd name="T14" fmla="*/ 3 w 57"/>
                <a:gd name="T15" fmla="*/ 5 h 82"/>
                <a:gd name="T16" fmla="*/ 25 w 57"/>
                <a:gd name="T17" fmla="*/ 8 h 82"/>
                <a:gd name="T18" fmla="*/ 54 w 57"/>
                <a:gd name="T19" fmla="*/ 18 h 82"/>
                <a:gd name="T20" fmla="*/ 53 w 57"/>
                <a:gd name="T21" fmla="*/ 16 h 82"/>
                <a:gd name="T22" fmla="*/ 17 w 57"/>
                <a:gd name="T23" fmla="*/ 78 h 82"/>
                <a:gd name="T24" fmla="*/ 21 w 57"/>
                <a:gd name="T25" fmla="*/ 79 h 82"/>
                <a:gd name="T26" fmla="*/ 5 w 57"/>
                <a:gd name="T27" fmla="*/ 3 h 82"/>
                <a:gd name="T28" fmla="*/ 1 w 57"/>
                <a:gd name="T29" fmla="*/ 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82">
                  <a:moveTo>
                    <a:pt x="1" y="4"/>
                  </a:moveTo>
                  <a:cubicBezTo>
                    <a:pt x="8" y="29"/>
                    <a:pt x="12" y="54"/>
                    <a:pt x="17" y="80"/>
                  </a:cubicBezTo>
                  <a:cubicBezTo>
                    <a:pt x="18" y="81"/>
                    <a:pt x="20" y="82"/>
                    <a:pt x="21" y="80"/>
                  </a:cubicBezTo>
                  <a:cubicBezTo>
                    <a:pt x="33" y="59"/>
                    <a:pt x="48" y="40"/>
                    <a:pt x="57" y="17"/>
                  </a:cubicBezTo>
                  <a:cubicBezTo>
                    <a:pt x="57" y="16"/>
                    <a:pt x="56" y="15"/>
                    <a:pt x="55" y="15"/>
                  </a:cubicBezTo>
                  <a:cubicBezTo>
                    <a:pt x="45" y="10"/>
                    <a:pt x="34" y="6"/>
                    <a:pt x="23" y="3"/>
                  </a:cubicBezTo>
                  <a:cubicBezTo>
                    <a:pt x="17" y="2"/>
                    <a:pt x="10" y="2"/>
                    <a:pt x="3" y="1"/>
                  </a:cubicBezTo>
                  <a:cubicBezTo>
                    <a:pt x="0" y="1"/>
                    <a:pt x="0" y="5"/>
                    <a:pt x="3" y="5"/>
                  </a:cubicBezTo>
                  <a:cubicBezTo>
                    <a:pt x="10" y="6"/>
                    <a:pt x="17" y="6"/>
                    <a:pt x="25" y="8"/>
                  </a:cubicBezTo>
                  <a:cubicBezTo>
                    <a:pt x="35" y="11"/>
                    <a:pt x="45" y="15"/>
                    <a:pt x="54" y="18"/>
                  </a:cubicBezTo>
                  <a:cubicBezTo>
                    <a:pt x="54" y="18"/>
                    <a:pt x="53" y="17"/>
                    <a:pt x="53" y="16"/>
                  </a:cubicBezTo>
                  <a:cubicBezTo>
                    <a:pt x="45" y="39"/>
                    <a:pt x="29" y="57"/>
                    <a:pt x="17" y="78"/>
                  </a:cubicBezTo>
                  <a:cubicBezTo>
                    <a:pt x="19" y="78"/>
                    <a:pt x="20" y="78"/>
                    <a:pt x="21" y="79"/>
                  </a:cubicBezTo>
                  <a:cubicBezTo>
                    <a:pt x="16" y="53"/>
                    <a:pt x="12" y="28"/>
                    <a:pt x="5" y="3"/>
                  </a:cubicBezTo>
                  <a:cubicBezTo>
                    <a:pt x="4" y="0"/>
                    <a:pt x="0" y="1"/>
                    <a:pt x="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397"/>
            <p:cNvSpPr/>
            <p:nvPr/>
          </p:nvSpPr>
          <p:spPr bwMode="auto">
            <a:xfrm>
              <a:off x="1959" y="3397"/>
              <a:ext cx="50" cy="76"/>
            </a:xfrm>
            <a:custGeom>
              <a:avLst/>
              <a:gdLst>
                <a:gd name="T0" fmla="*/ 1 w 21"/>
                <a:gd name="T1" fmla="*/ 0 h 32"/>
                <a:gd name="T2" fmla="*/ 21 w 21"/>
                <a:gd name="T3" fmla="*/ 5 h 32"/>
                <a:gd name="T4" fmla="*/ 6 w 21"/>
                <a:gd name="T5" fmla="*/ 32 h 32"/>
                <a:gd name="T6" fmla="*/ 4 w 21"/>
                <a:gd name="T7" fmla="*/ 17 h 32"/>
                <a:gd name="T8" fmla="*/ 0 w 21"/>
                <a:gd name="T9" fmla="*/ 2 h 32"/>
                <a:gd name="T10" fmla="*/ 1 w 21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32">
                  <a:moveTo>
                    <a:pt x="1" y="0"/>
                  </a:moveTo>
                  <a:cubicBezTo>
                    <a:pt x="8" y="2"/>
                    <a:pt x="15" y="4"/>
                    <a:pt x="21" y="5"/>
                  </a:cubicBezTo>
                  <a:cubicBezTo>
                    <a:pt x="18" y="14"/>
                    <a:pt x="11" y="23"/>
                    <a:pt x="6" y="32"/>
                  </a:cubicBezTo>
                  <a:cubicBezTo>
                    <a:pt x="5" y="27"/>
                    <a:pt x="5" y="22"/>
                    <a:pt x="4" y="17"/>
                  </a:cubicBezTo>
                  <a:cubicBezTo>
                    <a:pt x="3" y="11"/>
                    <a:pt x="1" y="6"/>
                    <a:pt x="0" y="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398"/>
            <p:cNvSpPr/>
            <p:nvPr/>
          </p:nvSpPr>
          <p:spPr bwMode="auto">
            <a:xfrm>
              <a:off x="1952" y="3390"/>
              <a:ext cx="62" cy="88"/>
            </a:xfrm>
            <a:custGeom>
              <a:avLst/>
              <a:gdLst>
                <a:gd name="T0" fmla="*/ 4 w 26"/>
                <a:gd name="T1" fmla="*/ 5 h 37"/>
                <a:gd name="T2" fmla="*/ 24 w 26"/>
                <a:gd name="T3" fmla="*/ 10 h 37"/>
                <a:gd name="T4" fmla="*/ 23 w 26"/>
                <a:gd name="T5" fmla="*/ 7 h 37"/>
                <a:gd name="T6" fmla="*/ 8 w 26"/>
                <a:gd name="T7" fmla="*/ 34 h 37"/>
                <a:gd name="T8" fmla="*/ 11 w 26"/>
                <a:gd name="T9" fmla="*/ 34 h 37"/>
                <a:gd name="T10" fmla="*/ 9 w 26"/>
                <a:gd name="T11" fmla="*/ 19 h 37"/>
                <a:gd name="T12" fmla="*/ 6 w 26"/>
                <a:gd name="T13" fmla="*/ 4 h 37"/>
                <a:gd name="T14" fmla="*/ 2 w 26"/>
                <a:gd name="T15" fmla="*/ 2 h 37"/>
                <a:gd name="T16" fmla="*/ 3 w 26"/>
                <a:gd name="T17" fmla="*/ 14 h 37"/>
                <a:gd name="T18" fmla="*/ 8 w 26"/>
                <a:gd name="T19" fmla="*/ 35 h 37"/>
                <a:gd name="T20" fmla="*/ 11 w 26"/>
                <a:gd name="T21" fmla="*/ 36 h 37"/>
                <a:gd name="T22" fmla="*/ 26 w 26"/>
                <a:gd name="T23" fmla="*/ 9 h 37"/>
                <a:gd name="T24" fmla="*/ 25 w 26"/>
                <a:gd name="T25" fmla="*/ 6 h 37"/>
                <a:gd name="T26" fmla="*/ 5 w 26"/>
                <a:gd name="T27" fmla="*/ 1 h 37"/>
                <a:gd name="T28" fmla="*/ 4 w 26"/>
                <a:gd name="T29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37">
                  <a:moveTo>
                    <a:pt x="4" y="5"/>
                  </a:moveTo>
                  <a:cubicBezTo>
                    <a:pt x="10" y="7"/>
                    <a:pt x="17" y="8"/>
                    <a:pt x="24" y="10"/>
                  </a:cubicBezTo>
                  <a:cubicBezTo>
                    <a:pt x="23" y="9"/>
                    <a:pt x="23" y="8"/>
                    <a:pt x="23" y="7"/>
                  </a:cubicBezTo>
                  <a:cubicBezTo>
                    <a:pt x="18" y="17"/>
                    <a:pt x="13" y="25"/>
                    <a:pt x="8" y="34"/>
                  </a:cubicBezTo>
                  <a:cubicBezTo>
                    <a:pt x="9" y="34"/>
                    <a:pt x="10" y="34"/>
                    <a:pt x="11" y="34"/>
                  </a:cubicBezTo>
                  <a:cubicBezTo>
                    <a:pt x="10" y="29"/>
                    <a:pt x="10" y="24"/>
                    <a:pt x="9" y="19"/>
                  </a:cubicBezTo>
                  <a:cubicBezTo>
                    <a:pt x="8" y="15"/>
                    <a:pt x="4" y="7"/>
                    <a:pt x="6" y="4"/>
                  </a:cubicBezTo>
                  <a:cubicBezTo>
                    <a:pt x="7" y="2"/>
                    <a:pt x="4" y="0"/>
                    <a:pt x="2" y="2"/>
                  </a:cubicBezTo>
                  <a:cubicBezTo>
                    <a:pt x="0" y="6"/>
                    <a:pt x="2" y="9"/>
                    <a:pt x="3" y="14"/>
                  </a:cubicBezTo>
                  <a:cubicBezTo>
                    <a:pt x="5" y="21"/>
                    <a:pt x="5" y="28"/>
                    <a:pt x="8" y="35"/>
                  </a:cubicBezTo>
                  <a:cubicBezTo>
                    <a:pt x="8" y="37"/>
                    <a:pt x="10" y="37"/>
                    <a:pt x="11" y="36"/>
                  </a:cubicBezTo>
                  <a:cubicBezTo>
                    <a:pt x="16" y="27"/>
                    <a:pt x="22" y="19"/>
                    <a:pt x="26" y="9"/>
                  </a:cubicBezTo>
                  <a:cubicBezTo>
                    <a:pt x="26" y="8"/>
                    <a:pt x="26" y="7"/>
                    <a:pt x="25" y="6"/>
                  </a:cubicBezTo>
                  <a:cubicBezTo>
                    <a:pt x="18" y="5"/>
                    <a:pt x="11" y="3"/>
                    <a:pt x="5" y="1"/>
                  </a:cubicBezTo>
                  <a:cubicBezTo>
                    <a:pt x="2" y="0"/>
                    <a:pt x="1" y="4"/>
                    <a:pt x="4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399"/>
            <p:cNvSpPr/>
            <p:nvPr/>
          </p:nvSpPr>
          <p:spPr bwMode="auto">
            <a:xfrm>
              <a:off x="2000" y="2356"/>
              <a:ext cx="172" cy="953"/>
            </a:xfrm>
            <a:custGeom>
              <a:avLst/>
              <a:gdLst>
                <a:gd name="T0" fmla="*/ 4 w 73"/>
                <a:gd name="T1" fmla="*/ 400 h 402"/>
                <a:gd name="T2" fmla="*/ 11 w 73"/>
                <a:gd name="T3" fmla="*/ 364 h 402"/>
                <a:gd name="T4" fmla="*/ 15 w 73"/>
                <a:gd name="T5" fmla="*/ 312 h 402"/>
                <a:gd name="T6" fmla="*/ 35 w 73"/>
                <a:gd name="T7" fmla="*/ 194 h 402"/>
                <a:gd name="T8" fmla="*/ 54 w 73"/>
                <a:gd name="T9" fmla="*/ 80 h 402"/>
                <a:gd name="T10" fmla="*/ 65 w 73"/>
                <a:gd name="T11" fmla="*/ 31 h 402"/>
                <a:gd name="T12" fmla="*/ 70 w 73"/>
                <a:gd name="T13" fmla="*/ 2 h 402"/>
                <a:gd name="T14" fmla="*/ 67 w 73"/>
                <a:gd name="T15" fmla="*/ 3 h 402"/>
                <a:gd name="T16" fmla="*/ 59 w 73"/>
                <a:gd name="T17" fmla="*/ 35 h 402"/>
                <a:gd name="T18" fmla="*/ 48 w 73"/>
                <a:gd name="T19" fmla="*/ 86 h 402"/>
                <a:gd name="T20" fmla="*/ 30 w 73"/>
                <a:gd name="T21" fmla="*/ 197 h 402"/>
                <a:gd name="T22" fmla="*/ 11 w 73"/>
                <a:gd name="T23" fmla="*/ 304 h 402"/>
                <a:gd name="T24" fmla="*/ 8 w 73"/>
                <a:gd name="T25" fmla="*/ 354 h 402"/>
                <a:gd name="T26" fmla="*/ 1 w 73"/>
                <a:gd name="T27" fmla="*/ 398 h 402"/>
                <a:gd name="T28" fmla="*/ 4 w 73"/>
                <a:gd name="T29" fmla="*/ 40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" h="402">
                  <a:moveTo>
                    <a:pt x="4" y="400"/>
                  </a:moveTo>
                  <a:cubicBezTo>
                    <a:pt x="10" y="389"/>
                    <a:pt x="11" y="376"/>
                    <a:pt x="11" y="364"/>
                  </a:cubicBezTo>
                  <a:cubicBezTo>
                    <a:pt x="12" y="347"/>
                    <a:pt x="13" y="329"/>
                    <a:pt x="15" y="312"/>
                  </a:cubicBezTo>
                  <a:cubicBezTo>
                    <a:pt x="18" y="272"/>
                    <a:pt x="29" y="234"/>
                    <a:pt x="35" y="194"/>
                  </a:cubicBezTo>
                  <a:cubicBezTo>
                    <a:pt x="41" y="156"/>
                    <a:pt x="46" y="118"/>
                    <a:pt x="54" y="80"/>
                  </a:cubicBezTo>
                  <a:cubicBezTo>
                    <a:pt x="57" y="63"/>
                    <a:pt x="60" y="47"/>
                    <a:pt x="65" y="31"/>
                  </a:cubicBezTo>
                  <a:cubicBezTo>
                    <a:pt x="67" y="22"/>
                    <a:pt x="73" y="11"/>
                    <a:pt x="70" y="2"/>
                  </a:cubicBezTo>
                  <a:cubicBezTo>
                    <a:pt x="70" y="0"/>
                    <a:pt x="66" y="1"/>
                    <a:pt x="67" y="3"/>
                  </a:cubicBezTo>
                  <a:cubicBezTo>
                    <a:pt x="69" y="13"/>
                    <a:pt x="62" y="26"/>
                    <a:pt x="59" y="35"/>
                  </a:cubicBezTo>
                  <a:cubicBezTo>
                    <a:pt x="55" y="52"/>
                    <a:pt x="52" y="69"/>
                    <a:pt x="48" y="86"/>
                  </a:cubicBezTo>
                  <a:cubicBezTo>
                    <a:pt x="41" y="123"/>
                    <a:pt x="36" y="160"/>
                    <a:pt x="30" y="197"/>
                  </a:cubicBezTo>
                  <a:cubicBezTo>
                    <a:pt x="25" y="233"/>
                    <a:pt x="16" y="268"/>
                    <a:pt x="11" y="304"/>
                  </a:cubicBezTo>
                  <a:cubicBezTo>
                    <a:pt x="9" y="320"/>
                    <a:pt x="9" y="337"/>
                    <a:pt x="8" y="354"/>
                  </a:cubicBezTo>
                  <a:cubicBezTo>
                    <a:pt x="6" y="369"/>
                    <a:pt x="8" y="384"/>
                    <a:pt x="1" y="398"/>
                  </a:cubicBezTo>
                  <a:cubicBezTo>
                    <a:pt x="0" y="400"/>
                    <a:pt x="3" y="402"/>
                    <a:pt x="4" y="4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400"/>
            <p:cNvSpPr/>
            <p:nvPr/>
          </p:nvSpPr>
          <p:spPr bwMode="auto">
            <a:xfrm>
              <a:off x="2118" y="2315"/>
              <a:ext cx="104" cy="33"/>
            </a:xfrm>
            <a:custGeom>
              <a:avLst/>
              <a:gdLst>
                <a:gd name="T0" fmla="*/ 4 w 44"/>
                <a:gd name="T1" fmla="*/ 8 h 14"/>
                <a:gd name="T2" fmla="*/ 41 w 44"/>
                <a:gd name="T3" fmla="*/ 14 h 14"/>
                <a:gd name="T4" fmla="*/ 41 w 44"/>
                <a:gd name="T5" fmla="*/ 10 h 14"/>
                <a:gd name="T6" fmla="*/ 3 w 44"/>
                <a:gd name="T7" fmla="*/ 4 h 14"/>
                <a:gd name="T8" fmla="*/ 4 w 44"/>
                <a:gd name="T9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">
                  <a:moveTo>
                    <a:pt x="4" y="8"/>
                  </a:moveTo>
                  <a:cubicBezTo>
                    <a:pt x="16" y="4"/>
                    <a:pt x="29" y="14"/>
                    <a:pt x="41" y="14"/>
                  </a:cubicBezTo>
                  <a:cubicBezTo>
                    <a:pt x="44" y="14"/>
                    <a:pt x="44" y="10"/>
                    <a:pt x="41" y="10"/>
                  </a:cubicBezTo>
                  <a:cubicBezTo>
                    <a:pt x="29" y="10"/>
                    <a:pt x="15" y="0"/>
                    <a:pt x="3" y="4"/>
                  </a:cubicBezTo>
                  <a:cubicBezTo>
                    <a:pt x="0" y="5"/>
                    <a:pt x="1" y="9"/>
                    <a:pt x="4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402"/>
            <p:cNvSpPr/>
            <p:nvPr/>
          </p:nvSpPr>
          <p:spPr bwMode="auto">
            <a:xfrm>
              <a:off x="548" y="2280"/>
              <a:ext cx="1454" cy="1188"/>
            </a:xfrm>
            <a:custGeom>
              <a:avLst/>
              <a:gdLst>
                <a:gd name="T0" fmla="*/ 31 w 614"/>
                <a:gd name="T1" fmla="*/ 167 h 501"/>
                <a:gd name="T2" fmla="*/ 34 w 614"/>
                <a:gd name="T3" fmla="*/ 166 h 501"/>
                <a:gd name="T4" fmla="*/ 32 w 614"/>
                <a:gd name="T5" fmla="*/ 162 h 501"/>
                <a:gd name="T6" fmla="*/ 1 w 614"/>
                <a:gd name="T7" fmla="*/ 175 h 501"/>
                <a:gd name="T8" fmla="*/ 0 w 614"/>
                <a:gd name="T9" fmla="*/ 178 h 501"/>
                <a:gd name="T10" fmla="*/ 42 w 614"/>
                <a:gd name="T11" fmla="*/ 250 h 501"/>
                <a:gd name="T12" fmla="*/ 93 w 614"/>
                <a:gd name="T13" fmla="*/ 327 h 501"/>
                <a:gd name="T14" fmla="*/ 192 w 614"/>
                <a:gd name="T15" fmla="*/ 499 h 501"/>
                <a:gd name="T16" fmla="*/ 196 w 614"/>
                <a:gd name="T17" fmla="*/ 499 h 501"/>
                <a:gd name="T18" fmla="*/ 257 w 614"/>
                <a:gd name="T19" fmla="*/ 465 h 501"/>
                <a:gd name="T20" fmla="*/ 334 w 614"/>
                <a:gd name="T21" fmla="*/ 414 h 501"/>
                <a:gd name="T22" fmla="*/ 417 w 614"/>
                <a:gd name="T23" fmla="*/ 377 h 501"/>
                <a:gd name="T24" fmla="*/ 497 w 614"/>
                <a:gd name="T25" fmla="*/ 336 h 501"/>
                <a:gd name="T26" fmla="*/ 574 w 614"/>
                <a:gd name="T27" fmla="*/ 291 h 501"/>
                <a:gd name="T28" fmla="*/ 604 w 614"/>
                <a:gd name="T29" fmla="*/ 271 h 501"/>
                <a:gd name="T30" fmla="*/ 614 w 614"/>
                <a:gd name="T31" fmla="*/ 254 h 501"/>
                <a:gd name="T32" fmla="*/ 608 w 614"/>
                <a:gd name="T33" fmla="*/ 233 h 501"/>
                <a:gd name="T34" fmla="*/ 594 w 614"/>
                <a:gd name="T35" fmla="*/ 191 h 501"/>
                <a:gd name="T36" fmla="*/ 561 w 614"/>
                <a:gd name="T37" fmla="*/ 120 h 501"/>
                <a:gd name="T38" fmla="*/ 482 w 614"/>
                <a:gd name="T39" fmla="*/ 3 h 501"/>
                <a:gd name="T40" fmla="*/ 478 w 614"/>
                <a:gd name="T41" fmla="*/ 5 h 501"/>
                <a:gd name="T42" fmla="*/ 569 w 614"/>
                <a:gd name="T43" fmla="*/ 145 h 501"/>
                <a:gd name="T44" fmla="*/ 601 w 614"/>
                <a:gd name="T45" fmla="*/ 227 h 501"/>
                <a:gd name="T46" fmla="*/ 609 w 614"/>
                <a:gd name="T47" fmla="*/ 253 h 501"/>
                <a:gd name="T48" fmla="*/ 586 w 614"/>
                <a:gd name="T49" fmla="*/ 278 h 501"/>
                <a:gd name="T50" fmla="*/ 510 w 614"/>
                <a:gd name="T51" fmla="*/ 323 h 501"/>
                <a:gd name="T52" fmla="*/ 431 w 614"/>
                <a:gd name="T53" fmla="*/ 365 h 501"/>
                <a:gd name="T54" fmla="*/ 348 w 614"/>
                <a:gd name="T55" fmla="*/ 402 h 501"/>
                <a:gd name="T56" fmla="*/ 270 w 614"/>
                <a:gd name="T57" fmla="*/ 450 h 501"/>
                <a:gd name="T58" fmla="*/ 247 w 614"/>
                <a:gd name="T59" fmla="*/ 466 h 501"/>
                <a:gd name="T60" fmla="*/ 223 w 614"/>
                <a:gd name="T61" fmla="*/ 476 h 501"/>
                <a:gd name="T62" fmla="*/ 192 w 614"/>
                <a:gd name="T63" fmla="*/ 497 h 501"/>
                <a:gd name="T64" fmla="*/ 196 w 614"/>
                <a:gd name="T65" fmla="*/ 497 h 501"/>
                <a:gd name="T66" fmla="*/ 76 w 614"/>
                <a:gd name="T67" fmla="*/ 291 h 501"/>
                <a:gd name="T68" fmla="*/ 15 w 614"/>
                <a:gd name="T69" fmla="*/ 200 h 501"/>
                <a:gd name="T70" fmla="*/ 5 w 614"/>
                <a:gd name="T71" fmla="*/ 179 h 501"/>
                <a:gd name="T72" fmla="*/ 15 w 614"/>
                <a:gd name="T73" fmla="*/ 175 h 501"/>
                <a:gd name="T74" fmla="*/ 34 w 614"/>
                <a:gd name="T75" fmla="*/ 166 h 501"/>
                <a:gd name="T76" fmla="*/ 32 w 614"/>
                <a:gd name="T77" fmla="*/ 162 h 501"/>
                <a:gd name="T78" fmla="*/ 29 w 614"/>
                <a:gd name="T79" fmla="*/ 163 h 501"/>
                <a:gd name="T80" fmla="*/ 31 w 614"/>
                <a:gd name="T81" fmla="*/ 167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14" h="501">
                  <a:moveTo>
                    <a:pt x="31" y="167"/>
                  </a:moveTo>
                  <a:cubicBezTo>
                    <a:pt x="32" y="167"/>
                    <a:pt x="33" y="167"/>
                    <a:pt x="34" y="166"/>
                  </a:cubicBezTo>
                  <a:cubicBezTo>
                    <a:pt x="33" y="165"/>
                    <a:pt x="32" y="163"/>
                    <a:pt x="32" y="162"/>
                  </a:cubicBezTo>
                  <a:cubicBezTo>
                    <a:pt x="22" y="166"/>
                    <a:pt x="11" y="171"/>
                    <a:pt x="1" y="175"/>
                  </a:cubicBezTo>
                  <a:cubicBezTo>
                    <a:pt x="0" y="176"/>
                    <a:pt x="0" y="177"/>
                    <a:pt x="0" y="178"/>
                  </a:cubicBezTo>
                  <a:cubicBezTo>
                    <a:pt x="9" y="205"/>
                    <a:pt x="26" y="228"/>
                    <a:pt x="42" y="250"/>
                  </a:cubicBezTo>
                  <a:cubicBezTo>
                    <a:pt x="60" y="276"/>
                    <a:pt x="77" y="301"/>
                    <a:pt x="93" y="327"/>
                  </a:cubicBezTo>
                  <a:cubicBezTo>
                    <a:pt x="127" y="385"/>
                    <a:pt x="156" y="444"/>
                    <a:pt x="192" y="499"/>
                  </a:cubicBezTo>
                  <a:cubicBezTo>
                    <a:pt x="193" y="501"/>
                    <a:pt x="195" y="501"/>
                    <a:pt x="196" y="499"/>
                  </a:cubicBezTo>
                  <a:cubicBezTo>
                    <a:pt x="210" y="480"/>
                    <a:pt x="238" y="477"/>
                    <a:pt x="257" y="465"/>
                  </a:cubicBezTo>
                  <a:cubicBezTo>
                    <a:pt x="283" y="448"/>
                    <a:pt x="307" y="429"/>
                    <a:pt x="334" y="414"/>
                  </a:cubicBezTo>
                  <a:cubicBezTo>
                    <a:pt x="361" y="400"/>
                    <a:pt x="389" y="389"/>
                    <a:pt x="417" y="377"/>
                  </a:cubicBezTo>
                  <a:cubicBezTo>
                    <a:pt x="444" y="364"/>
                    <a:pt x="470" y="350"/>
                    <a:pt x="497" y="336"/>
                  </a:cubicBezTo>
                  <a:cubicBezTo>
                    <a:pt x="523" y="322"/>
                    <a:pt x="549" y="308"/>
                    <a:pt x="574" y="291"/>
                  </a:cubicBezTo>
                  <a:cubicBezTo>
                    <a:pt x="584" y="285"/>
                    <a:pt x="595" y="278"/>
                    <a:pt x="604" y="271"/>
                  </a:cubicBezTo>
                  <a:cubicBezTo>
                    <a:pt x="609" y="267"/>
                    <a:pt x="613" y="261"/>
                    <a:pt x="614" y="254"/>
                  </a:cubicBezTo>
                  <a:cubicBezTo>
                    <a:pt x="614" y="247"/>
                    <a:pt x="610" y="240"/>
                    <a:pt x="608" y="233"/>
                  </a:cubicBezTo>
                  <a:cubicBezTo>
                    <a:pt x="603" y="219"/>
                    <a:pt x="599" y="205"/>
                    <a:pt x="594" y="191"/>
                  </a:cubicBezTo>
                  <a:cubicBezTo>
                    <a:pt x="586" y="166"/>
                    <a:pt x="574" y="143"/>
                    <a:pt x="561" y="120"/>
                  </a:cubicBezTo>
                  <a:cubicBezTo>
                    <a:pt x="537" y="79"/>
                    <a:pt x="510" y="40"/>
                    <a:pt x="482" y="3"/>
                  </a:cubicBezTo>
                  <a:cubicBezTo>
                    <a:pt x="480" y="0"/>
                    <a:pt x="476" y="2"/>
                    <a:pt x="478" y="5"/>
                  </a:cubicBezTo>
                  <a:cubicBezTo>
                    <a:pt x="511" y="50"/>
                    <a:pt x="544" y="96"/>
                    <a:pt x="569" y="145"/>
                  </a:cubicBezTo>
                  <a:cubicBezTo>
                    <a:pt x="583" y="172"/>
                    <a:pt x="591" y="199"/>
                    <a:pt x="601" y="227"/>
                  </a:cubicBezTo>
                  <a:cubicBezTo>
                    <a:pt x="603" y="236"/>
                    <a:pt x="608" y="244"/>
                    <a:pt x="609" y="253"/>
                  </a:cubicBezTo>
                  <a:cubicBezTo>
                    <a:pt x="610" y="265"/>
                    <a:pt x="594" y="272"/>
                    <a:pt x="586" y="278"/>
                  </a:cubicBezTo>
                  <a:cubicBezTo>
                    <a:pt x="562" y="295"/>
                    <a:pt x="536" y="309"/>
                    <a:pt x="510" y="323"/>
                  </a:cubicBezTo>
                  <a:cubicBezTo>
                    <a:pt x="484" y="337"/>
                    <a:pt x="458" y="352"/>
                    <a:pt x="431" y="365"/>
                  </a:cubicBezTo>
                  <a:cubicBezTo>
                    <a:pt x="404" y="378"/>
                    <a:pt x="375" y="389"/>
                    <a:pt x="348" y="402"/>
                  </a:cubicBezTo>
                  <a:cubicBezTo>
                    <a:pt x="320" y="416"/>
                    <a:pt x="295" y="433"/>
                    <a:pt x="270" y="450"/>
                  </a:cubicBezTo>
                  <a:cubicBezTo>
                    <a:pt x="262" y="456"/>
                    <a:pt x="255" y="462"/>
                    <a:pt x="247" y="466"/>
                  </a:cubicBezTo>
                  <a:cubicBezTo>
                    <a:pt x="239" y="470"/>
                    <a:pt x="231" y="473"/>
                    <a:pt x="223" y="476"/>
                  </a:cubicBezTo>
                  <a:cubicBezTo>
                    <a:pt x="211" y="481"/>
                    <a:pt x="199" y="486"/>
                    <a:pt x="192" y="497"/>
                  </a:cubicBezTo>
                  <a:cubicBezTo>
                    <a:pt x="194" y="497"/>
                    <a:pt x="195" y="497"/>
                    <a:pt x="196" y="497"/>
                  </a:cubicBezTo>
                  <a:cubicBezTo>
                    <a:pt x="153" y="431"/>
                    <a:pt x="119" y="358"/>
                    <a:pt x="76" y="291"/>
                  </a:cubicBezTo>
                  <a:cubicBezTo>
                    <a:pt x="56" y="260"/>
                    <a:pt x="32" y="232"/>
                    <a:pt x="15" y="200"/>
                  </a:cubicBezTo>
                  <a:cubicBezTo>
                    <a:pt x="13" y="196"/>
                    <a:pt x="5" y="179"/>
                    <a:pt x="5" y="179"/>
                  </a:cubicBezTo>
                  <a:cubicBezTo>
                    <a:pt x="8" y="178"/>
                    <a:pt x="11" y="176"/>
                    <a:pt x="15" y="175"/>
                  </a:cubicBezTo>
                  <a:cubicBezTo>
                    <a:pt x="21" y="172"/>
                    <a:pt x="28" y="169"/>
                    <a:pt x="34" y="166"/>
                  </a:cubicBezTo>
                  <a:cubicBezTo>
                    <a:pt x="37" y="165"/>
                    <a:pt x="34" y="161"/>
                    <a:pt x="32" y="162"/>
                  </a:cubicBezTo>
                  <a:cubicBezTo>
                    <a:pt x="31" y="162"/>
                    <a:pt x="30" y="163"/>
                    <a:pt x="29" y="163"/>
                  </a:cubicBezTo>
                  <a:cubicBezTo>
                    <a:pt x="26" y="164"/>
                    <a:pt x="29" y="169"/>
                    <a:pt x="31" y="1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404"/>
            <p:cNvSpPr/>
            <p:nvPr/>
          </p:nvSpPr>
          <p:spPr bwMode="auto">
            <a:xfrm>
              <a:off x="1031" y="2083"/>
              <a:ext cx="895" cy="1003"/>
            </a:xfrm>
            <a:custGeom>
              <a:avLst/>
              <a:gdLst>
                <a:gd name="T0" fmla="*/ 5 w 378"/>
                <a:gd name="T1" fmla="*/ 136 h 423"/>
                <a:gd name="T2" fmla="*/ 39 w 378"/>
                <a:gd name="T3" fmla="*/ 77 h 423"/>
                <a:gd name="T4" fmla="*/ 93 w 378"/>
                <a:gd name="T5" fmla="*/ 38 h 423"/>
                <a:gd name="T6" fmla="*/ 159 w 378"/>
                <a:gd name="T7" fmla="*/ 13 h 423"/>
                <a:gd name="T8" fmla="*/ 218 w 378"/>
                <a:gd name="T9" fmla="*/ 16 h 423"/>
                <a:gd name="T10" fmla="*/ 258 w 378"/>
                <a:gd name="T11" fmla="*/ 59 h 423"/>
                <a:gd name="T12" fmla="*/ 288 w 378"/>
                <a:gd name="T13" fmla="*/ 114 h 423"/>
                <a:gd name="T14" fmla="*/ 308 w 378"/>
                <a:gd name="T15" fmla="*/ 163 h 423"/>
                <a:gd name="T16" fmla="*/ 346 w 378"/>
                <a:gd name="T17" fmla="*/ 243 h 423"/>
                <a:gd name="T18" fmla="*/ 373 w 378"/>
                <a:gd name="T19" fmla="*/ 319 h 423"/>
                <a:gd name="T20" fmla="*/ 374 w 378"/>
                <a:gd name="T21" fmla="*/ 316 h 423"/>
                <a:gd name="T22" fmla="*/ 186 w 378"/>
                <a:gd name="T23" fmla="*/ 417 h 423"/>
                <a:gd name="T24" fmla="*/ 189 w 378"/>
                <a:gd name="T25" fmla="*/ 421 h 423"/>
                <a:gd name="T26" fmla="*/ 376 w 378"/>
                <a:gd name="T27" fmla="*/ 320 h 423"/>
                <a:gd name="T28" fmla="*/ 377 w 378"/>
                <a:gd name="T29" fmla="*/ 317 h 423"/>
                <a:gd name="T30" fmla="*/ 369 w 378"/>
                <a:gd name="T31" fmla="*/ 299 h 423"/>
                <a:gd name="T32" fmla="*/ 364 w 378"/>
                <a:gd name="T33" fmla="*/ 278 h 423"/>
                <a:gd name="T34" fmla="*/ 348 w 378"/>
                <a:gd name="T35" fmla="*/ 238 h 423"/>
                <a:gd name="T36" fmla="*/ 312 w 378"/>
                <a:gd name="T37" fmla="*/ 159 h 423"/>
                <a:gd name="T38" fmla="*/ 261 w 378"/>
                <a:gd name="T39" fmla="*/ 54 h 423"/>
                <a:gd name="T40" fmla="*/ 179 w 378"/>
                <a:gd name="T41" fmla="*/ 4 h 423"/>
                <a:gd name="T42" fmla="*/ 114 w 378"/>
                <a:gd name="T43" fmla="*/ 23 h 423"/>
                <a:gd name="T44" fmla="*/ 59 w 378"/>
                <a:gd name="T45" fmla="*/ 53 h 423"/>
                <a:gd name="T46" fmla="*/ 1 w 378"/>
                <a:gd name="T47" fmla="*/ 134 h 423"/>
                <a:gd name="T48" fmla="*/ 5 w 378"/>
                <a:gd name="T49" fmla="*/ 13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8" h="423">
                  <a:moveTo>
                    <a:pt x="5" y="136"/>
                  </a:moveTo>
                  <a:cubicBezTo>
                    <a:pt x="14" y="115"/>
                    <a:pt x="24" y="94"/>
                    <a:pt x="39" y="77"/>
                  </a:cubicBezTo>
                  <a:cubicBezTo>
                    <a:pt x="54" y="60"/>
                    <a:pt x="73" y="48"/>
                    <a:pt x="93" y="38"/>
                  </a:cubicBezTo>
                  <a:cubicBezTo>
                    <a:pt x="114" y="28"/>
                    <a:pt x="136" y="19"/>
                    <a:pt x="159" y="13"/>
                  </a:cubicBezTo>
                  <a:cubicBezTo>
                    <a:pt x="179" y="8"/>
                    <a:pt x="199" y="5"/>
                    <a:pt x="218" y="16"/>
                  </a:cubicBezTo>
                  <a:cubicBezTo>
                    <a:pt x="235" y="25"/>
                    <a:pt x="248" y="42"/>
                    <a:pt x="258" y="59"/>
                  </a:cubicBezTo>
                  <a:cubicBezTo>
                    <a:pt x="270" y="76"/>
                    <a:pt x="279" y="95"/>
                    <a:pt x="288" y="114"/>
                  </a:cubicBezTo>
                  <a:cubicBezTo>
                    <a:pt x="295" y="130"/>
                    <a:pt x="301" y="147"/>
                    <a:pt x="308" y="163"/>
                  </a:cubicBezTo>
                  <a:cubicBezTo>
                    <a:pt x="320" y="190"/>
                    <a:pt x="334" y="216"/>
                    <a:pt x="346" y="243"/>
                  </a:cubicBezTo>
                  <a:cubicBezTo>
                    <a:pt x="356" y="268"/>
                    <a:pt x="361" y="295"/>
                    <a:pt x="373" y="319"/>
                  </a:cubicBezTo>
                  <a:cubicBezTo>
                    <a:pt x="373" y="318"/>
                    <a:pt x="374" y="317"/>
                    <a:pt x="374" y="316"/>
                  </a:cubicBezTo>
                  <a:cubicBezTo>
                    <a:pt x="301" y="328"/>
                    <a:pt x="240" y="368"/>
                    <a:pt x="186" y="417"/>
                  </a:cubicBezTo>
                  <a:cubicBezTo>
                    <a:pt x="184" y="419"/>
                    <a:pt x="187" y="423"/>
                    <a:pt x="189" y="421"/>
                  </a:cubicBezTo>
                  <a:cubicBezTo>
                    <a:pt x="243" y="372"/>
                    <a:pt x="303" y="333"/>
                    <a:pt x="376" y="320"/>
                  </a:cubicBezTo>
                  <a:cubicBezTo>
                    <a:pt x="377" y="320"/>
                    <a:pt x="378" y="318"/>
                    <a:pt x="377" y="317"/>
                  </a:cubicBezTo>
                  <a:cubicBezTo>
                    <a:pt x="374" y="311"/>
                    <a:pt x="371" y="305"/>
                    <a:pt x="369" y="299"/>
                  </a:cubicBezTo>
                  <a:cubicBezTo>
                    <a:pt x="367" y="292"/>
                    <a:pt x="366" y="285"/>
                    <a:pt x="364" y="278"/>
                  </a:cubicBezTo>
                  <a:cubicBezTo>
                    <a:pt x="359" y="265"/>
                    <a:pt x="354" y="251"/>
                    <a:pt x="348" y="238"/>
                  </a:cubicBezTo>
                  <a:cubicBezTo>
                    <a:pt x="337" y="211"/>
                    <a:pt x="323" y="185"/>
                    <a:pt x="312" y="159"/>
                  </a:cubicBezTo>
                  <a:cubicBezTo>
                    <a:pt x="296" y="123"/>
                    <a:pt x="282" y="87"/>
                    <a:pt x="261" y="54"/>
                  </a:cubicBezTo>
                  <a:cubicBezTo>
                    <a:pt x="242" y="24"/>
                    <a:pt x="217" y="0"/>
                    <a:pt x="179" y="4"/>
                  </a:cubicBezTo>
                  <a:cubicBezTo>
                    <a:pt x="157" y="7"/>
                    <a:pt x="135" y="15"/>
                    <a:pt x="114" y="23"/>
                  </a:cubicBezTo>
                  <a:cubicBezTo>
                    <a:pt x="95" y="31"/>
                    <a:pt x="76" y="41"/>
                    <a:pt x="59" y="53"/>
                  </a:cubicBezTo>
                  <a:cubicBezTo>
                    <a:pt x="31" y="73"/>
                    <a:pt x="14" y="102"/>
                    <a:pt x="1" y="134"/>
                  </a:cubicBezTo>
                  <a:cubicBezTo>
                    <a:pt x="0" y="136"/>
                    <a:pt x="4" y="139"/>
                    <a:pt x="5" y="1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405"/>
            <p:cNvSpPr/>
            <p:nvPr/>
          </p:nvSpPr>
          <p:spPr bwMode="auto">
            <a:xfrm>
              <a:off x="1327" y="2356"/>
              <a:ext cx="237" cy="128"/>
            </a:xfrm>
            <a:custGeom>
              <a:avLst/>
              <a:gdLst>
                <a:gd name="T0" fmla="*/ 3 w 100"/>
                <a:gd name="T1" fmla="*/ 53 h 54"/>
                <a:gd name="T2" fmla="*/ 55 w 100"/>
                <a:gd name="T3" fmla="*/ 36 h 54"/>
                <a:gd name="T4" fmla="*/ 98 w 100"/>
                <a:gd name="T5" fmla="*/ 4 h 54"/>
                <a:gd name="T6" fmla="*/ 94 w 100"/>
                <a:gd name="T7" fmla="*/ 2 h 54"/>
                <a:gd name="T8" fmla="*/ 55 w 100"/>
                <a:gd name="T9" fmla="*/ 31 h 54"/>
                <a:gd name="T10" fmla="*/ 3 w 100"/>
                <a:gd name="T11" fmla="*/ 48 h 54"/>
                <a:gd name="T12" fmla="*/ 3 w 100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54">
                  <a:moveTo>
                    <a:pt x="3" y="53"/>
                  </a:moveTo>
                  <a:cubicBezTo>
                    <a:pt x="21" y="54"/>
                    <a:pt x="40" y="44"/>
                    <a:pt x="55" y="36"/>
                  </a:cubicBezTo>
                  <a:cubicBezTo>
                    <a:pt x="70" y="28"/>
                    <a:pt x="89" y="18"/>
                    <a:pt x="98" y="4"/>
                  </a:cubicBezTo>
                  <a:cubicBezTo>
                    <a:pt x="100" y="2"/>
                    <a:pt x="96" y="0"/>
                    <a:pt x="94" y="2"/>
                  </a:cubicBezTo>
                  <a:cubicBezTo>
                    <a:pt x="85" y="15"/>
                    <a:pt x="68" y="23"/>
                    <a:pt x="55" y="31"/>
                  </a:cubicBezTo>
                  <a:cubicBezTo>
                    <a:pt x="40" y="39"/>
                    <a:pt x="21" y="49"/>
                    <a:pt x="3" y="48"/>
                  </a:cubicBezTo>
                  <a:cubicBezTo>
                    <a:pt x="0" y="48"/>
                    <a:pt x="0" y="53"/>
                    <a:pt x="3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406"/>
            <p:cNvSpPr/>
            <p:nvPr/>
          </p:nvSpPr>
          <p:spPr bwMode="auto">
            <a:xfrm>
              <a:off x="1353" y="2401"/>
              <a:ext cx="216" cy="121"/>
            </a:xfrm>
            <a:custGeom>
              <a:avLst/>
              <a:gdLst>
                <a:gd name="T0" fmla="*/ 5 w 91"/>
                <a:gd name="T1" fmla="*/ 49 h 51"/>
                <a:gd name="T2" fmla="*/ 88 w 91"/>
                <a:gd name="T3" fmla="*/ 6 h 51"/>
                <a:gd name="T4" fmla="*/ 86 w 91"/>
                <a:gd name="T5" fmla="*/ 2 h 51"/>
                <a:gd name="T6" fmla="*/ 3 w 91"/>
                <a:gd name="T7" fmla="*/ 45 h 51"/>
                <a:gd name="T8" fmla="*/ 5 w 91"/>
                <a:gd name="T9" fmla="*/ 4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51">
                  <a:moveTo>
                    <a:pt x="5" y="49"/>
                  </a:moveTo>
                  <a:cubicBezTo>
                    <a:pt x="34" y="37"/>
                    <a:pt x="62" y="24"/>
                    <a:pt x="88" y="6"/>
                  </a:cubicBezTo>
                  <a:cubicBezTo>
                    <a:pt x="91" y="5"/>
                    <a:pt x="88" y="0"/>
                    <a:pt x="86" y="2"/>
                  </a:cubicBezTo>
                  <a:cubicBezTo>
                    <a:pt x="60" y="20"/>
                    <a:pt x="31" y="33"/>
                    <a:pt x="3" y="45"/>
                  </a:cubicBezTo>
                  <a:cubicBezTo>
                    <a:pt x="0" y="47"/>
                    <a:pt x="2" y="51"/>
                    <a:pt x="5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407"/>
            <p:cNvSpPr/>
            <p:nvPr/>
          </p:nvSpPr>
          <p:spPr bwMode="auto">
            <a:xfrm>
              <a:off x="1216" y="2192"/>
              <a:ext cx="294" cy="164"/>
            </a:xfrm>
            <a:custGeom>
              <a:avLst/>
              <a:gdLst>
                <a:gd name="T0" fmla="*/ 5 w 124"/>
                <a:gd name="T1" fmla="*/ 68 h 69"/>
                <a:gd name="T2" fmla="*/ 121 w 124"/>
                <a:gd name="T3" fmla="*/ 5 h 69"/>
                <a:gd name="T4" fmla="*/ 119 w 124"/>
                <a:gd name="T5" fmla="*/ 1 h 69"/>
                <a:gd name="T6" fmla="*/ 111 w 124"/>
                <a:gd name="T7" fmla="*/ 4 h 69"/>
                <a:gd name="T8" fmla="*/ 114 w 124"/>
                <a:gd name="T9" fmla="*/ 8 h 69"/>
                <a:gd name="T10" fmla="*/ 121 w 124"/>
                <a:gd name="T11" fmla="*/ 5 h 69"/>
                <a:gd name="T12" fmla="*/ 119 w 124"/>
                <a:gd name="T13" fmla="*/ 1 h 69"/>
                <a:gd name="T14" fmla="*/ 3 w 124"/>
                <a:gd name="T15" fmla="*/ 64 h 69"/>
                <a:gd name="T16" fmla="*/ 5 w 124"/>
                <a:gd name="T17" fmla="*/ 6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69">
                  <a:moveTo>
                    <a:pt x="5" y="68"/>
                  </a:moveTo>
                  <a:cubicBezTo>
                    <a:pt x="42" y="43"/>
                    <a:pt x="84" y="29"/>
                    <a:pt x="121" y="5"/>
                  </a:cubicBezTo>
                  <a:cubicBezTo>
                    <a:pt x="124" y="3"/>
                    <a:pt x="121" y="0"/>
                    <a:pt x="119" y="1"/>
                  </a:cubicBezTo>
                  <a:cubicBezTo>
                    <a:pt x="116" y="2"/>
                    <a:pt x="114" y="3"/>
                    <a:pt x="111" y="4"/>
                  </a:cubicBezTo>
                  <a:cubicBezTo>
                    <a:pt x="109" y="5"/>
                    <a:pt x="111" y="9"/>
                    <a:pt x="114" y="8"/>
                  </a:cubicBezTo>
                  <a:cubicBezTo>
                    <a:pt x="116" y="7"/>
                    <a:pt x="119" y="6"/>
                    <a:pt x="121" y="5"/>
                  </a:cubicBezTo>
                  <a:cubicBezTo>
                    <a:pt x="120" y="4"/>
                    <a:pt x="120" y="2"/>
                    <a:pt x="119" y="1"/>
                  </a:cubicBezTo>
                  <a:cubicBezTo>
                    <a:pt x="82" y="25"/>
                    <a:pt x="39" y="39"/>
                    <a:pt x="3" y="64"/>
                  </a:cubicBezTo>
                  <a:cubicBezTo>
                    <a:pt x="0" y="65"/>
                    <a:pt x="2" y="69"/>
                    <a:pt x="5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408"/>
            <p:cNvSpPr/>
            <p:nvPr/>
          </p:nvSpPr>
          <p:spPr bwMode="auto">
            <a:xfrm>
              <a:off x="1252" y="2251"/>
              <a:ext cx="222" cy="131"/>
            </a:xfrm>
            <a:custGeom>
              <a:avLst/>
              <a:gdLst>
                <a:gd name="T0" fmla="*/ 5 w 94"/>
                <a:gd name="T1" fmla="*/ 53 h 55"/>
                <a:gd name="T2" fmla="*/ 91 w 94"/>
                <a:gd name="T3" fmla="*/ 5 h 55"/>
                <a:gd name="T4" fmla="*/ 89 w 94"/>
                <a:gd name="T5" fmla="*/ 1 h 55"/>
                <a:gd name="T6" fmla="*/ 3 w 94"/>
                <a:gd name="T7" fmla="*/ 49 h 55"/>
                <a:gd name="T8" fmla="*/ 5 w 94"/>
                <a:gd name="T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55">
                  <a:moveTo>
                    <a:pt x="5" y="53"/>
                  </a:moveTo>
                  <a:cubicBezTo>
                    <a:pt x="33" y="35"/>
                    <a:pt x="64" y="23"/>
                    <a:pt x="91" y="5"/>
                  </a:cubicBezTo>
                  <a:cubicBezTo>
                    <a:pt x="94" y="4"/>
                    <a:pt x="91" y="0"/>
                    <a:pt x="89" y="1"/>
                  </a:cubicBezTo>
                  <a:cubicBezTo>
                    <a:pt x="61" y="19"/>
                    <a:pt x="30" y="31"/>
                    <a:pt x="3" y="49"/>
                  </a:cubicBezTo>
                  <a:cubicBezTo>
                    <a:pt x="0" y="51"/>
                    <a:pt x="3" y="55"/>
                    <a:pt x="5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409"/>
            <p:cNvSpPr/>
            <p:nvPr/>
          </p:nvSpPr>
          <p:spPr bwMode="auto">
            <a:xfrm>
              <a:off x="1263" y="2275"/>
              <a:ext cx="254" cy="133"/>
            </a:xfrm>
            <a:custGeom>
              <a:avLst/>
              <a:gdLst>
                <a:gd name="T0" fmla="*/ 5 w 107"/>
                <a:gd name="T1" fmla="*/ 55 h 56"/>
                <a:gd name="T2" fmla="*/ 105 w 107"/>
                <a:gd name="T3" fmla="*/ 6 h 56"/>
                <a:gd name="T4" fmla="*/ 103 w 107"/>
                <a:gd name="T5" fmla="*/ 2 h 56"/>
                <a:gd name="T6" fmla="*/ 3 w 107"/>
                <a:gd name="T7" fmla="*/ 51 h 56"/>
                <a:gd name="T8" fmla="*/ 5 w 107"/>
                <a:gd name="T9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56">
                  <a:moveTo>
                    <a:pt x="5" y="55"/>
                  </a:moveTo>
                  <a:cubicBezTo>
                    <a:pt x="40" y="43"/>
                    <a:pt x="75" y="29"/>
                    <a:pt x="105" y="6"/>
                  </a:cubicBezTo>
                  <a:cubicBezTo>
                    <a:pt x="107" y="4"/>
                    <a:pt x="105" y="0"/>
                    <a:pt x="103" y="2"/>
                  </a:cubicBezTo>
                  <a:cubicBezTo>
                    <a:pt x="73" y="25"/>
                    <a:pt x="38" y="39"/>
                    <a:pt x="3" y="51"/>
                  </a:cubicBezTo>
                  <a:cubicBezTo>
                    <a:pt x="0" y="52"/>
                    <a:pt x="2" y="56"/>
                    <a:pt x="5" y="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410"/>
            <p:cNvSpPr/>
            <p:nvPr/>
          </p:nvSpPr>
          <p:spPr bwMode="auto">
            <a:xfrm>
              <a:off x="1398" y="2548"/>
              <a:ext cx="209" cy="204"/>
            </a:xfrm>
            <a:custGeom>
              <a:avLst/>
              <a:gdLst>
                <a:gd name="T0" fmla="*/ 2 w 88"/>
                <a:gd name="T1" fmla="*/ 34 h 86"/>
                <a:gd name="T2" fmla="*/ 29 w 88"/>
                <a:gd name="T3" fmla="*/ 85 h 86"/>
                <a:gd name="T4" fmla="*/ 32 w 88"/>
                <a:gd name="T5" fmla="*/ 86 h 86"/>
                <a:gd name="T6" fmla="*/ 87 w 88"/>
                <a:gd name="T7" fmla="*/ 58 h 86"/>
                <a:gd name="T8" fmla="*/ 88 w 88"/>
                <a:gd name="T9" fmla="*/ 56 h 86"/>
                <a:gd name="T10" fmla="*/ 70 w 88"/>
                <a:gd name="T11" fmla="*/ 23 h 86"/>
                <a:gd name="T12" fmla="*/ 58 w 88"/>
                <a:gd name="T13" fmla="*/ 3 h 86"/>
                <a:gd name="T14" fmla="*/ 35 w 88"/>
                <a:gd name="T15" fmla="*/ 11 h 86"/>
                <a:gd name="T16" fmla="*/ 3 w 88"/>
                <a:gd name="T17" fmla="*/ 31 h 86"/>
                <a:gd name="T18" fmla="*/ 5 w 88"/>
                <a:gd name="T19" fmla="*/ 35 h 86"/>
                <a:gd name="T20" fmla="*/ 44 w 88"/>
                <a:gd name="T21" fmla="*/ 11 h 86"/>
                <a:gd name="T22" fmla="*/ 53 w 88"/>
                <a:gd name="T23" fmla="*/ 8 h 86"/>
                <a:gd name="T24" fmla="*/ 61 w 88"/>
                <a:gd name="T25" fmla="*/ 15 h 86"/>
                <a:gd name="T26" fmla="*/ 74 w 88"/>
                <a:gd name="T27" fmla="*/ 37 h 86"/>
                <a:gd name="T28" fmla="*/ 80 w 88"/>
                <a:gd name="T29" fmla="*/ 47 h 86"/>
                <a:gd name="T30" fmla="*/ 75 w 88"/>
                <a:gd name="T31" fmla="*/ 60 h 86"/>
                <a:gd name="T32" fmla="*/ 46 w 88"/>
                <a:gd name="T33" fmla="*/ 75 h 86"/>
                <a:gd name="T34" fmla="*/ 32 w 88"/>
                <a:gd name="T35" fmla="*/ 79 h 86"/>
                <a:gd name="T36" fmla="*/ 24 w 88"/>
                <a:gd name="T37" fmla="*/ 65 h 86"/>
                <a:gd name="T38" fmla="*/ 6 w 88"/>
                <a:gd name="T39" fmla="*/ 33 h 86"/>
                <a:gd name="T40" fmla="*/ 2 w 88"/>
                <a:gd name="T41" fmla="*/ 3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8" h="86">
                  <a:moveTo>
                    <a:pt x="2" y="34"/>
                  </a:moveTo>
                  <a:cubicBezTo>
                    <a:pt x="9" y="52"/>
                    <a:pt x="21" y="67"/>
                    <a:pt x="29" y="85"/>
                  </a:cubicBezTo>
                  <a:cubicBezTo>
                    <a:pt x="30" y="86"/>
                    <a:pt x="31" y="86"/>
                    <a:pt x="32" y="86"/>
                  </a:cubicBezTo>
                  <a:cubicBezTo>
                    <a:pt x="51" y="78"/>
                    <a:pt x="69" y="69"/>
                    <a:pt x="87" y="58"/>
                  </a:cubicBezTo>
                  <a:cubicBezTo>
                    <a:pt x="88" y="58"/>
                    <a:pt x="88" y="57"/>
                    <a:pt x="88" y="56"/>
                  </a:cubicBezTo>
                  <a:cubicBezTo>
                    <a:pt x="85" y="43"/>
                    <a:pt x="77" y="34"/>
                    <a:pt x="70" y="23"/>
                  </a:cubicBezTo>
                  <a:cubicBezTo>
                    <a:pt x="67" y="17"/>
                    <a:pt x="66" y="5"/>
                    <a:pt x="58" y="3"/>
                  </a:cubicBezTo>
                  <a:cubicBezTo>
                    <a:pt x="52" y="0"/>
                    <a:pt x="40" y="8"/>
                    <a:pt x="35" y="11"/>
                  </a:cubicBezTo>
                  <a:cubicBezTo>
                    <a:pt x="24" y="17"/>
                    <a:pt x="13" y="24"/>
                    <a:pt x="3" y="31"/>
                  </a:cubicBezTo>
                  <a:cubicBezTo>
                    <a:pt x="0" y="33"/>
                    <a:pt x="3" y="37"/>
                    <a:pt x="5" y="35"/>
                  </a:cubicBezTo>
                  <a:cubicBezTo>
                    <a:pt x="18" y="27"/>
                    <a:pt x="30" y="18"/>
                    <a:pt x="44" y="11"/>
                  </a:cubicBezTo>
                  <a:cubicBezTo>
                    <a:pt x="47" y="10"/>
                    <a:pt x="50" y="9"/>
                    <a:pt x="53" y="8"/>
                  </a:cubicBezTo>
                  <a:cubicBezTo>
                    <a:pt x="59" y="6"/>
                    <a:pt x="60" y="11"/>
                    <a:pt x="61" y="15"/>
                  </a:cubicBezTo>
                  <a:cubicBezTo>
                    <a:pt x="64" y="23"/>
                    <a:pt x="69" y="30"/>
                    <a:pt x="74" y="37"/>
                  </a:cubicBezTo>
                  <a:cubicBezTo>
                    <a:pt x="76" y="40"/>
                    <a:pt x="78" y="43"/>
                    <a:pt x="80" y="47"/>
                  </a:cubicBezTo>
                  <a:cubicBezTo>
                    <a:pt x="84" y="55"/>
                    <a:pt x="82" y="56"/>
                    <a:pt x="75" y="60"/>
                  </a:cubicBezTo>
                  <a:cubicBezTo>
                    <a:pt x="66" y="65"/>
                    <a:pt x="56" y="70"/>
                    <a:pt x="46" y="75"/>
                  </a:cubicBezTo>
                  <a:cubicBezTo>
                    <a:pt x="44" y="76"/>
                    <a:pt x="33" y="82"/>
                    <a:pt x="32" y="79"/>
                  </a:cubicBezTo>
                  <a:cubicBezTo>
                    <a:pt x="29" y="75"/>
                    <a:pt x="26" y="70"/>
                    <a:pt x="24" y="65"/>
                  </a:cubicBezTo>
                  <a:cubicBezTo>
                    <a:pt x="17" y="54"/>
                    <a:pt x="11" y="44"/>
                    <a:pt x="6" y="33"/>
                  </a:cubicBezTo>
                  <a:cubicBezTo>
                    <a:pt x="5" y="30"/>
                    <a:pt x="1" y="31"/>
                    <a:pt x="2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411"/>
            <p:cNvSpPr/>
            <p:nvPr/>
          </p:nvSpPr>
          <p:spPr bwMode="auto">
            <a:xfrm>
              <a:off x="1626" y="2631"/>
              <a:ext cx="198" cy="189"/>
            </a:xfrm>
            <a:custGeom>
              <a:avLst/>
              <a:gdLst>
                <a:gd name="T0" fmla="*/ 1 w 84"/>
                <a:gd name="T1" fmla="*/ 31 h 80"/>
                <a:gd name="T2" fmla="*/ 32 w 84"/>
                <a:gd name="T3" fmla="*/ 78 h 80"/>
                <a:gd name="T4" fmla="*/ 35 w 84"/>
                <a:gd name="T5" fmla="*/ 79 h 80"/>
                <a:gd name="T6" fmla="*/ 73 w 84"/>
                <a:gd name="T7" fmla="*/ 61 h 80"/>
                <a:gd name="T8" fmla="*/ 68 w 84"/>
                <a:gd name="T9" fmla="*/ 26 h 80"/>
                <a:gd name="T10" fmla="*/ 55 w 84"/>
                <a:gd name="T11" fmla="*/ 7 h 80"/>
                <a:gd name="T12" fmla="*/ 45 w 84"/>
                <a:gd name="T13" fmla="*/ 0 h 80"/>
                <a:gd name="T14" fmla="*/ 28 w 84"/>
                <a:gd name="T15" fmla="*/ 8 h 80"/>
                <a:gd name="T16" fmla="*/ 2 w 84"/>
                <a:gd name="T17" fmla="*/ 29 h 80"/>
                <a:gd name="T18" fmla="*/ 5 w 84"/>
                <a:gd name="T19" fmla="*/ 33 h 80"/>
                <a:gd name="T20" fmla="*/ 37 w 84"/>
                <a:gd name="T21" fmla="*/ 8 h 80"/>
                <a:gd name="T22" fmla="*/ 52 w 84"/>
                <a:gd name="T23" fmla="*/ 11 h 80"/>
                <a:gd name="T24" fmla="*/ 62 w 84"/>
                <a:gd name="T25" fmla="*/ 27 h 80"/>
                <a:gd name="T26" fmla="*/ 72 w 84"/>
                <a:gd name="T27" fmla="*/ 44 h 80"/>
                <a:gd name="T28" fmla="*/ 64 w 84"/>
                <a:gd name="T29" fmla="*/ 61 h 80"/>
                <a:gd name="T30" fmla="*/ 33 w 84"/>
                <a:gd name="T31" fmla="*/ 75 h 80"/>
                <a:gd name="T32" fmla="*/ 36 w 84"/>
                <a:gd name="T33" fmla="*/ 76 h 80"/>
                <a:gd name="T34" fmla="*/ 6 w 84"/>
                <a:gd name="T35" fmla="*/ 30 h 80"/>
                <a:gd name="T36" fmla="*/ 1 w 84"/>
                <a:gd name="T37" fmla="*/ 3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80">
                  <a:moveTo>
                    <a:pt x="1" y="31"/>
                  </a:moveTo>
                  <a:cubicBezTo>
                    <a:pt x="9" y="49"/>
                    <a:pt x="23" y="62"/>
                    <a:pt x="32" y="78"/>
                  </a:cubicBezTo>
                  <a:cubicBezTo>
                    <a:pt x="33" y="79"/>
                    <a:pt x="34" y="80"/>
                    <a:pt x="35" y="79"/>
                  </a:cubicBezTo>
                  <a:cubicBezTo>
                    <a:pt x="48" y="72"/>
                    <a:pt x="62" y="70"/>
                    <a:pt x="73" y="61"/>
                  </a:cubicBezTo>
                  <a:cubicBezTo>
                    <a:pt x="84" y="51"/>
                    <a:pt x="74" y="35"/>
                    <a:pt x="68" y="26"/>
                  </a:cubicBezTo>
                  <a:cubicBezTo>
                    <a:pt x="63" y="20"/>
                    <a:pt x="59" y="14"/>
                    <a:pt x="55" y="7"/>
                  </a:cubicBezTo>
                  <a:cubicBezTo>
                    <a:pt x="52" y="3"/>
                    <a:pt x="50" y="0"/>
                    <a:pt x="45" y="0"/>
                  </a:cubicBezTo>
                  <a:cubicBezTo>
                    <a:pt x="39" y="0"/>
                    <a:pt x="32" y="5"/>
                    <a:pt x="28" y="8"/>
                  </a:cubicBezTo>
                  <a:cubicBezTo>
                    <a:pt x="19" y="15"/>
                    <a:pt x="11" y="22"/>
                    <a:pt x="2" y="29"/>
                  </a:cubicBezTo>
                  <a:cubicBezTo>
                    <a:pt x="0" y="31"/>
                    <a:pt x="2" y="35"/>
                    <a:pt x="5" y="33"/>
                  </a:cubicBezTo>
                  <a:cubicBezTo>
                    <a:pt x="16" y="25"/>
                    <a:pt x="25" y="15"/>
                    <a:pt x="37" y="8"/>
                  </a:cubicBezTo>
                  <a:cubicBezTo>
                    <a:pt x="44" y="4"/>
                    <a:pt x="47" y="4"/>
                    <a:pt x="52" y="11"/>
                  </a:cubicBezTo>
                  <a:cubicBezTo>
                    <a:pt x="55" y="17"/>
                    <a:pt x="59" y="22"/>
                    <a:pt x="62" y="27"/>
                  </a:cubicBezTo>
                  <a:cubicBezTo>
                    <a:pt x="66" y="32"/>
                    <a:pt x="70" y="37"/>
                    <a:pt x="72" y="44"/>
                  </a:cubicBezTo>
                  <a:cubicBezTo>
                    <a:pt x="76" y="52"/>
                    <a:pt x="71" y="57"/>
                    <a:pt x="64" y="61"/>
                  </a:cubicBezTo>
                  <a:cubicBezTo>
                    <a:pt x="54" y="67"/>
                    <a:pt x="43" y="69"/>
                    <a:pt x="33" y="75"/>
                  </a:cubicBezTo>
                  <a:cubicBezTo>
                    <a:pt x="34" y="75"/>
                    <a:pt x="35" y="76"/>
                    <a:pt x="36" y="76"/>
                  </a:cubicBezTo>
                  <a:cubicBezTo>
                    <a:pt x="28" y="60"/>
                    <a:pt x="13" y="47"/>
                    <a:pt x="6" y="30"/>
                  </a:cubicBezTo>
                  <a:cubicBezTo>
                    <a:pt x="5" y="27"/>
                    <a:pt x="0" y="29"/>
                    <a:pt x="1" y="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412"/>
            <p:cNvSpPr/>
            <p:nvPr/>
          </p:nvSpPr>
          <p:spPr bwMode="auto">
            <a:xfrm>
              <a:off x="1512" y="2714"/>
              <a:ext cx="97" cy="69"/>
            </a:xfrm>
            <a:custGeom>
              <a:avLst/>
              <a:gdLst>
                <a:gd name="T0" fmla="*/ 5 w 41"/>
                <a:gd name="T1" fmla="*/ 27 h 29"/>
                <a:gd name="T2" fmla="*/ 39 w 41"/>
                <a:gd name="T3" fmla="*/ 6 h 29"/>
                <a:gd name="T4" fmla="*/ 36 w 41"/>
                <a:gd name="T5" fmla="*/ 2 h 29"/>
                <a:gd name="T6" fmla="*/ 3 w 41"/>
                <a:gd name="T7" fmla="*/ 23 h 29"/>
                <a:gd name="T8" fmla="*/ 5 w 41"/>
                <a:gd name="T9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29">
                  <a:moveTo>
                    <a:pt x="5" y="27"/>
                  </a:moveTo>
                  <a:cubicBezTo>
                    <a:pt x="17" y="22"/>
                    <a:pt x="28" y="13"/>
                    <a:pt x="39" y="6"/>
                  </a:cubicBezTo>
                  <a:cubicBezTo>
                    <a:pt x="41" y="4"/>
                    <a:pt x="39" y="0"/>
                    <a:pt x="36" y="2"/>
                  </a:cubicBezTo>
                  <a:cubicBezTo>
                    <a:pt x="25" y="9"/>
                    <a:pt x="15" y="18"/>
                    <a:pt x="3" y="23"/>
                  </a:cubicBezTo>
                  <a:cubicBezTo>
                    <a:pt x="0" y="25"/>
                    <a:pt x="2" y="29"/>
                    <a:pt x="5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413"/>
            <p:cNvSpPr/>
            <p:nvPr/>
          </p:nvSpPr>
          <p:spPr bwMode="auto">
            <a:xfrm>
              <a:off x="1531" y="2749"/>
              <a:ext cx="92" cy="62"/>
            </a:xfrm>
            <a:custGeom>
              <a:avLst/>
              <a:gdLst>
                <a:gd name="T0" fmla="*/ 5 w 39"/>
                <a:gd name="T1" fmla="*/ 24 h 26"/>
                <a:gd name="T2" fmla="*/ 36 w 39"/>
                <a:gd name="T3" fmla="*/ 6 h 26"/>
                <a:gd name="T4" fmla="*/ 34 w 39"/>
                <a:gd name="T5" fmla="*/ 1 h 26"/>
                <a:gd name="T6" fmla="*/ 3 w 39"/>
                <a:gd name="T7" fmla="*/ 20 h 26"/>
                <a:gd name="T8" fmla="*/ 5 w 39"/>
                <a:gd name="T9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6">
                  <a:moveTo>
                    <a:pt x="5" y="24"/>
                  </a:moveTo>
                  <a:cubicBezTo>
                    <a:pt x="15" y="18"/>
                    <a:pt x="26" y="12"/>
                    <a:pt x="36" y="6"/>
                  </a:cubicBezTo>
                  <a:cubicBezTo>
                    <a:pt x="39" y="4"/>
                    <a:pt x="37" y="0"/>
                    <a:pt x="34" y="1"/>
                  </a:cubicBezTo>
                  <a:cubicBezTo>
                    <a:pt x="24" y="8"/>
                    <a:pt x="13" y="14"/>
                    <a:pt x="3" y="20"/>
                  </a:cubicBezTo>
                  <a:cubicBezTo>
                    <a:pt x="0" y="22"/>
                    <a:pt x="2" y="26"/>
                    <a:pt x="5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414"/>
            <p:cNvSpPr/>
            <p:nvPr/>
          </p:nvSpPr>
          <p:spPr bwMode="auto">
            <a:xfrm>
              <a:off x="1566" y="2799"/>
              <a:ext cx="74" cy="52"/>
            </a:xfrm>
            <a:custGeom>
              <a:avLst/>
              <a:gdLst>
                <a:gd name="T0" fmla="*/ 3 w 31"/>
                <a:gd name="T1" fmla="*/ 22 h 22"/>
                <a:gd name="T2" fmla="*/ 29 w 31"/>
                <a:gd name="T3" fmla="*/ 5 h 22"/>
                <a:gd name="T4" fmla="*/ 26 w 31"/>
                <a:gd name="T5" fmla="*/ 2 h 22"/>
                <a:gd name="T6" fmla="*/ 3 w 31"/>
                <a:gd name="T7" fmla="*/ 17 h 22"/>
                <a:gd name="T8" fmla="*/ 3 w 31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2">
                  <a:moveTo>
                    <a:pt x="3" y="22"/>
                  </a:moveTo>
                  <a:cubicBezTo>
                    <a:pt x="14" y="20"/>
                    <a:pt x="22" y="13"/>
                    <a:pt x="29" y="5"/>
                  </a:cubicBezTo>
                  <a:cubicBezTo>
                    <a:pt x="31" y="3"/>
                    <a:pt x="28" y="0"/>
                    <a:pt x="26" y="2"/>
                  </a:cubicBezTo>
                  <a:cubicBezTo>
                    <a:pt x="20" y="9"/>
                    <a:pt x="12" y="16"/>
                    <a:pt x="3" y="17"/>
                  </a:cubicBezTo>
                  <a:cubicBezTo>
                    <a:pt x="0" y="18"/>
                    <a:pt x="0" y="22"/>
                    <a:pt x="3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415"/>
            <p:cNvSpPr/>
            <p:nvPr/>
          </p:nvSpPr>
          <p:spPr bwMode="auto">
            <a:xfrm>
              <a:off x="1573" y="2512"/>
              <a:ext cx="83" cy="59"/>
            </a:xfrm>
            <a:custGeom>
              <a:avLst/>
              <a:gdLst>
                <a:gd name="T0" fmla="*/ 4 w 35"/>
                <a:gd name="T1" fmla="*/ 24 h 25"/>
                <a:gd name="T2" fmla="*/ 33 w 35"/>
                <a:gd name="T3" fmla="*/ 6 h 25"/>
                <a:gd name="T4" fmla="*/ 31 w 35"/>
                <a:gd name="T5" fmla="*/ 2 h 25"/>
                <a:gd name="T6" fmla="*/ 3 w 35"/>
                <a:gd name="T7" fmla="*/ 19 h 25"/>
                <a:gd name="T8" fmla="*/ 4 w 35"/>
                <a:gd name="T9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5">
                  <a:moveTo>
                    <a:pt x="4" y="24"/>
                  </a:moveTo>
                  <a:cubicBezTo>
                    <a:pt x="15" y="20"/>
                    <a:pt x="24" y="13"/>
                    <a:pt x="33" y="6"/>
                  </a:cubicBezTo>
                  <a:cubicBezTo>
                    <a:pt x="35" y="4"/>
                    <a:pt x="33" y="0"/>
                    <a:pt x="31" y="2"/>
                  </a:cubicBezTo>
                  <a:cubicBezTo>
                    <a:pt x="22" y="8"/>
                    <a:pt x="13" y="15"/>
                    <a:pt x="3" y="19"/>
                  </a:cubicBezTo>
                  <a:cubicBezTo>
                    <a:pt x="0" y="20"/>
                    <a:pt x="1" y="25"/>
                    <a:pt x="4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416"/>
            <p:cNvSpPr/>
            <p:nvPr/>
          </p:nvSpPr>
          <p:spPr bwMode="auto">
            <a:xfrm>
              <a:off x="1611" y="2541"/>
              <a:ext cx="88" cy="66"/>
            </a:xfrm>
            <a:custGeom>
              <a:avLst/>
              <a:gdLst>
                <a:gd name="T0" fmla="*/ 5 w 37"/>
                <a:gd name="T1" fmla="*/ 26 h 28"/>
                <a:gd name="T2" fmla="*/ 35 w 37"/>
                <a:gd name="T3" fmla="*/ 5 h 28"/>
                <a:gd name="T4" fmla="*/ 31 w 37"/>
                <a:gd name="T5" fmla="*/ 2 h 28"/>
                <a:gd name="T6" fmla="*/ 3 w 37"/>
                <a:gd name="T7" fmla="*/ 22 h 28"/>
                <a:gd name="T8" fmla="*/ 5 w 37"/>
                <a:gd name="T9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8">
                  <a:moveTo>
                    <a:pt x="5" y="26"/>
                  </a:moveTo>
                  <a:cubicBezTo>
                    <a:pt x="15" y="19"/>
                    <a:pt x="26" y="14"/>
                    <a:pt x="35" y="5"/>
                  </a:cubicBezTo>
                  <a:cubicBezTo>
                    <a:pt x="37" y="3"/>
                    <a:pt x="33" y="0"/>
                    <a:pt x="31" y="2"/>
                  </a:cubicBezTo>
                  <a:cubicBezTo>
                    <a:pt x="23" y="10"/>
                    <a:pt x="12" y="15"/>
                    <a:pt x="3" y="22"/>
                  </a:cubicBezTo>
                  <a:cubicBezTo>
                    <a:pt x="0" y="24"/>
                    <a:pt x="2" y="28"/>
                    <a:pt x="5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417"/>
            <p:cNvSpPr/>
            <p:nvPr/>
          </p:nvSpPr>
          <p:spPr bwMode="auto">
            <a:xfrm>
              <a:off x="1635" y="2586"/>
              <a:ext cx="71" cy="52"/>
            </a:xfrm>
            <a:custGeom>
              <a:avLst/>
              <a:gdLst>
                <a:gd name="T0" fmla="*/ 5 w 30"/>
                <a:gd name="T1" fmla="*/ 21 h 22"/>
                <a:gd name="T2" fmla="*/ 28 w 30"/>
                <a:gd name="T3" fmla="*/ 5 h 22"/>
                <a:gd name="T4" fmla="*/ 24 w 30"/>
                <a:gd name="T5" fmla="*/ 2 h 22"/>
                <a:gd name="T6" fmla="*/ 3 w 30"/>
                <a:gd name="T7" fmla="*/ 16 h 22"/>
                <a:gd name="T8" fmla="*/ 5 w 30"/>
                <a:gd name="T9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2">
                  <a:moveTo>
                    <a:pt x="5" y="21"/>
                  </a:moveTo>
                  <a:cubicBezTo>
                    <a:pt x="14" y="17"/>
                    <a:pt x="21" y="12"/>
                    <a:pt x="28" y="5"/>
                  </a:cubicBezTo>
                  <a:cubicBezTo>
                    <a:pt x="30" y="3"/>
                    <a:pt x="27" y="0"/>
                    <a:pt x="24" y="2"/>
                  </a:cubicBezTo>
                  <a:cubicBezTo>
                    <a:pt x="18" y="9"/>
                    <a:pt x="11" y="13"/>
                    <a:pt x="3" y="16"/>
                  </a:cubicBezTo>
                  <a:cubicBezTo>
                    <a:pt x="0" y="18"/>
                    <a:pt x="2" y="22"/>
                    <a:pt x="5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418"/>
            <p:cNvSpPr/>
            <p:nvPr/>
          </p:nvSpPr>
          <p:spPr bwMode="auto">
            <a:xfrm>
              <a:off x="1476" y="2555"/>
              <a:ext cx="50" cy="194"/>
            </a:xfrm>
            <a:custGeom>
              <a:avLst/>
              <a:gdLst>
                <a:gd name="T0" fmla="*/ 15 w 21"/>
                <a:gd name="T1" fmla="*/ 3 h 82"/>
                <a:gd name="T2" fmla="*/ 0 w 21"/>
                <a:gd name="T3" fmla="*/ 78 h 82"/>
                <a:gd name="T4" fmla="*/ 5 w 21"/>
                <a:gd name="T5" fmla="*/ 79 h 82"/>
                <a:gd name="T6" fmla="*/ 19 w 21"/>
                <a:gd name="T7" fmla="*/ 4 h 82"/>
                <a:gd name="T8" fmla="*/ 15 w 21"/>
                <a:gd name="T9" fmla="*/ 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82">
                  <a:moveTo>
                    <a:pt x="15" y="3"/>
                  </a:moveTo>
                  <a:cubicBezTo>
                    <a:pt x="6" y="27"/>
                    <a:pt x="6" y="53"/>
                    <a:pt x="0" y="78"/>
                  </a:cubicBezTo>
                  <a:cubicBezTo>
                    <a:pt x="0" y="81"/>
                    <a:pt x="4" y="82"/>
                    <a:pt x="5" y="79"/>
                  </a:cubicBezTo>
                  <a:cubicBezTo>
                    <a:pt x="11" y="55"/>
                    <a:pt x="11" y="28"/>
                    <a:pt x="19" y="4"/>
                  </a:cubicBezTo>
                  <a:cubicBezTo>
                    <a:pt x="21" y="1"/>
                    <a:pt x="16" y="0"/>
                    <a:pt x="1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419"/>
            <p:cNvSpPr/>
            <p:nvPr/>
          </p:nvSpPr>
          <p:spPr bwMode="auto">
            <a:xfrm>
              <a:off x="1401" y="2619"/>
              <a:ext cx="198" cy="50"/>
            </a:xfrm>
            <a:custGeom>
              <a:avLst/>
              <a:gdLst>
                <a:gd name="T0" fmla="*/ 2 w 84"/>
                <a:gd name="T1" fmla="*/ 5 h 21"/>
                <a:gd name="T2" fmla="*/ 42 w 84"/>
                <a:gd name="T3" fmla="*/ 12 h 21"/>
                <a:gd name="T4" fmla="*/ 66 w 84"/>
                <a:gd name="T5" fmla="*/ 15 h 21"/>
                <a:gd name="T6" fmla="*/ 79 w 84"/>
                <a:gd name="T7" fmla="*/ 18 h 21"/>
                <a:gd name="T8" fmla="*/ 83 w 84"/>
                <a:gd name="T9" fmla="*/ 16 h 21"/>
                <a:gd name="T10" fmla="*/ 74 w 84"/>
                <a:gd name="T11" fmla="*/ 12 h 21"/>
                <a:gd name="T12" fmla="*/ 50 w 84"/>
                <a:gd name="T13" fmla="*/ 8 h 21"/>
                <a:gd name="T14" fmla="*/ 4 w 84"/>
                <a:gd name="T15" fmla="*/ 1 h 21"/>
                <a:gd name="T16" fmla="*/ 2 w 84"/>
                <a:gd name="T17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21">
                  <a:moveTo>
                    <a:pt x="2" y="5"/>
                  </a:moveTo>
                  <a:cubicBezTo>
                    <a:pt x="15" y="9"/>
                    <a:pt x="29" y="10"/>
                    <a:pt x="42" y="12"/>
                  </a:cubicBezTo>
                  <a:cubicBezTo>
                    <a:pt x="50" y="13"/>
                    <a:pt x="58" y="14"/>
                    <a:pt x="66" y="15"/>
                  </a:cubicBezTo>
                  <a:cubicBezTo>
                    <a:pt x="68" y="16"/>
                    <a:pt x="78" y="17"/>
                    <a:pt x="79" y="18"/>
                  </a:cubicBezTo>
                  <a:cubicBezTo>
                    <a:pt x="80" y="21"/>
                    <a:pt x="84" y="18"/>
                    <a:pt x="83" y="16"/>
                  </a:cubicBezTo>
                  <a:cubicBezTo>
                    <a:pt x="81" y="13"/>
                    <a:pt x="77" y="13"/>
                    <a:pt x="74" y="12"/>
                  </a:cubicBezTo>
                  <a:cubicBezTo>
                    <a:pt x="66" y="10"/>
                    <a:pt x="58" y="9"/>
                    <a:pt x="50" y="8"/>
                  </a:cubicBezTo>
                  <a:cubicBezTo>
                    <a:pt x="34" y="6"/>
                    <a:pt x="19" y="5"/>
                    <a:pt x="4" y="1"/>
                  </a:cubicBezTo>
                  <a:cubicBezTo>
                    <a:pt x="1" y="0"/>
                    <a:pt x="0" y="5"/>
                    <a:pt x="2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420"/>
            <p:cNvSpPr/>
            <p:nvPr/>
          </p:nvSpPr>
          <p:spPr bwMode="auto">
            <a:xfrm>
              <a:off x="1713" y="2628"/>
              <a:ext cx="33" cy="183"/>
            </a:xfrm>
            <a:custGeom>
              <a:avLst/>
              <a:gdLst>
                <a:gd name="T0" fmla="*/ 3 w 14"/>
                <a:gd name="T1" fmla="*/ 3 h 77"/>
                <a:gd name="T2" fmla="*/ 1 w 14"/>
                <a:gd name="T3" fmla="*/ 73 h 77"/>
                <a:gd name="T4" fmla="*/ 5 w 14"/>
                <a:gd name="T5" fmla="*/ 74 h 77"/>
                <a:gd name="T6" fmla="*/ 8 w 14"/>
                <a:gd name="T7" fmla="*/ 3 h 77"/>
                <a:gd name="T8" fmla="*/ 3 w 14"/>
                <a:gd name="T9" fmla="*/ 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77">
                  <a:moveTo>
                    <a:pt x="3" y="3"/>
                  </a:moveTo>
                  <a:cubicBezTo>
                    <a:pt x="2" y="26"/>
                    <a:pt x="9" y="51"/>
                    <a:pt x="1" y="73"/>
                  </a:cubicBezTo>
                  <a:cubicBezTo>
                    <a:pt x="0" y="76"/>
                    <a:pt x="4" y="77"/>
                    <a:pt x="5" y="74"/>
                  </a:cubicBezTo>
                  <a:cubicBezTo>
                    <a:pt x="14" y="52"/>
                    <a:pt x="6" y="26"/>
                    <a:pt x="8" y="3"/>
                  </a:cubicBezTo>
                  <a:cubicBezTo>
                    <a:pt x="8" y="0"/>
                    <a:pt x="4" y="0"/>
                    <a:pt x="3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421"/>
            <p:cNvSpPr/>
            <p:nvPr/>
          </p:nvSpPr>
          <p:spPr bwMode="auto">
            <a:xfrm>
              <a:off x="1642" y="2685"/>
              <a:ext cx="163" cy="64"/>
            </a:xfrm>
            <a:custGeom>
              <a:avLst/>
              <a:gdLst>
                <a:gd name="T0" fmla="*/ 3 w 69"/>
                <a:gd name="T1" fmla="*/ 6 h 27"/>
                <a:gd name="T2" fmla="*/ 64 w 69"/>
                <a:gd name="T3" fmla="*/ 26 h 27"/>
                <a:gd name="T4" fmla="*/ 67 w 69"/>
                <a:gd name="T5" fmla="*/ 26 h 27"/>
                <a:gd name="T6" fmla="*/ 67 w 69"/>
                <a:gd name="T7" fmla="*/ 26 h 27"/>
                <a:gd name="T8" fmla="*/ 67 w 69"/>
                <a:gd name="T9" fmla="*/ 22 h 27"/>
                <a:gd name="T10" fmla="*/ 64 w 69"/>
                <a:gd name="T11" fmla="*/ 20 h 27"/>
                <a:gd name="T12" fmla="*/ 61 w 69"/>
                <a:gd name="T13" fmla="*/ 24 h 27"/>
                <a:gd name="T14" fmla="*/ 65 w 69"/>
                <a:gd name="T15" fmla="*/ 26 h 27"/>
                <a:gd name="T16" fmla="*/ 65 w 69"/>
                <a:gd name="T17" fmla="*/ 22 h 27"/>
                <a:gd name="T18" fmla="*/ 55 w 69"/>
                <a:gd name="T19" fmla="*/ 14 h 27"/>
                <a:gd name="T20" fmla="*/ 40 w 69"/>
                <a:gd name="T21" fmla="*/ 9 h 27"/>
                <a:gd name="T22" fmla="*/ 4 w 69"/>
                <a:gd name="T23" fmla="*/ 1 h 27"/>
                <a:gd name="T24" fmla="*/ 3 w 69"/>
                <a:gd name="T25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27">
                  <a:moveTo>
                    <a:pt x="3" y="6"/>
                  </a:moveTo>
                  <a:cubicBezTo>
                    <a:pt x="23" y="11"/>
                    <a:pt x="47" y="12"/>
                    <a:pt x="64" y="26"/>
                  </a:cubicBezTo>
                  <a:cubicBezTo>
                    <a:pt x="65" y="27"/>
                    <a:pt x="66" y="27"/>
                    <a:pt x="67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9" y="25"/>
                    <a:pt x="69" y="23"/>
                    <a:pt x="67" y="22"/>
                  </a:cubicBezTo>
                  <a:cubicBezTo>
                    <a:pt x="66" y="21"/>
                    <a:pt x="65" y="21"/>
                    <a:pt x="64" y="20"/>
                  </a:cubicBezTo>
                  <a:cubicBezTo>
                    <a:pt x="61" y="18"/>
                    <a:pt x="59" y="22"/>
                    <a:pt x="61" y="24"/>
                  </a:cubicBezTo>
                  <a:cubicBezTo>
                    <a:pt x="62" y="25"/>
                    <a:pt x="64" y="25"/>
                    <a:pt x="65" y="26"/>
                  </a:cubicBezTo>
                  <a:cubicBezTo>
                    <a:pt x="65" y="25"/>
                    <a:pt x="65" y="23"/>
                    <a:pt x="65" y="22"/>
                  </a:cubicBezTo>
                  <a:cubicBezTo>
                    <a:pt x="67" y="21"/>
                    <a:pt x="56" y="15"/>
                    <a:pt x="55" y="14"/>
                  </a:cubicBezTo>
                  <a:cubicBezTo>
                    <a:pt x="50" y="12"/>
                    <a:pt x="45" y="11"/>
                    <a:pt x="40" y="9"/>
                  </a:cubicBezTo>
                  <a:cubicBezTo>
                    <a:pt x="28" y="6"/>
                    <a:pt x="16" y="4"/>
                    <a:pt x="4" y="1"/>
                  </a:cubicBezTo>
                  <a:cubicBezTo>
                    <a:pt x="1" y="0"/>
                    <a:pt x="0" y="5"/>
                    <a:pt x="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423"/>
            <p:cNvSpPr/>
            <p:nvPr/>
          </p:nvSpPr>
          <p:spPr bwMode="auto">
            <a:xfrm>
              <a:off x="603" y="2396"/>
              <a:ext cx="880" cy="939"/>
            </a:xfrm>
            <a:custGeom>
              <a:avLst/>
              <a:gdLst>
                <a:gd name="T0" fmla="*/ 188 w 372"/>
                <a:gd name="T1" fmla="*/ 2 h 396"/>
                <a:gd name="T2" fmla="*/ 136 w 372"/>
                <a:gd name="T3" fmla="*/ 14 h 396"/>
                <a:gd name="T4" fmla="*/ 112 w 372"/>
                <a:gd name="T5" fmla="*/ 26 h 396"/>
                <a:gd name="T6" fmla="*/ 57 w 372"/>
                <a:gd name="T7" fmla="*/ 55 h 396"/>
                <a:gd name="T8" fmla="*/ 1 w 372"/>
                <a:gd name="T9" fmla="*/ 96 h 396"/>
                <a:gd name="T10" fmla="*/ 0 w 372"/>
                <a:gd name="T11" fmla="*/ 99 h 396"/>
                <a:gd name="T12" fmla="*/ 93 w 372"/>
                <a:gd name="T13" fmla="*/ 238 h 396"/>
                <a:gd name="T14" fmla="*/ 171 w 372"/>
                <a:gd name="T15" fmla="*/ 394 h 396"/>
                <a:gd name="T16" fmla="*/ 175 w 372"/>
                <a:gd name="T17" fmla="*/ 394 h 396"/>
                <a:gd name="T18" fmla="*/ 259 w 372"/>
                <a:gd name="T19" fmla="*/ 318 h 396"/>
                <a:gd name="T20" fmla="*/ 369 w 372"/>
                <a:gd name="T21" fmla="*/ 287 h 396"/>
                <a:gd name="T22" fmla="*/ 372 w 372"/>
                <a:gd name="T23" fmla="*/ 284 h 396"/>
                <a:gd name="T24" fmla="*/ 190 w 372"/>
                <a:gd name="T25" fmla="*/ 3 h 396"/>
                <a:gd name="T26" fmla="*/ 187 w 372"/>
                <a:gd name="T27" fmla="*/ 6 h 396"/>
                <a:gd name="T28" fmla="*/ 367 w 372"/>
                <a:gd name="T29" fmla="*/ 286 h 396"/>
                <a:gd name="T30" fmla="*/ 369 w 372"/>
                <a:gd name="T31" fmla="*/ 283 h 396"/>
                <a:gd name="T32" fmla="*/ 259 w 372"/>
                <a:gd name="T33" fmla="*/ 312 h 396"/>
                <a:gd name="T34" fmla="*/ 171 w 372"/>
                <a:gd name="T35" fmla="*/ 392 h 396"/>
                <a:gd name="T36" fmla="*/ 175 w 372"/>
                <a:gd name="T37" fmla="*/ 392 h 396"/>
                <a:gd name="T38" fmla="*/ 104 w 372"/>
                <a:gd name="T39" fmla="*/ 248 h 396"/>
                <a:gd name="T40" fmla="*/ 20 w 372"/>
                <a:gd name="T41" fmla="*/ 120 h 396"/>
                <a:gd name="T42" fmla="*/ 10 w 372"/>
                <a:gd name="T43" fmla="*/ 105 h 396"/>
                <a:gd name="T44" fmla="*/ 12 w 372"/>
                <a:gd name="T45" fmla="*/ 93 h 396"/>
                <a:gd name="T46" fmla="*/ 45 w 372"/>
                <a:gd name="T47" fmla="*/ 68 h 396"/>
                <a:gd name="T48" fmla="*/ 109 w 372"/>
                <a:gd name="T49" fmla="*/ 33 h 396"/>
                <a:gd name="T50" fmla="*/ 133 w 372"/>
                <a:gd name="T51" fmla="*/ 20 h 396"/>
                <a:gd name="T52" fmla="*/ 189 w 372"/>
                <a:gd name="T53" fmla="*/ 7 h 396"/>
                <a:gd name="T54" fmla="*/ 188 w 372"/>
                <a:gd name="T55" fmla="*/ 2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72" h="396">
                  <a:moveTo>
                    <a:pt x="188" y="2"/>
                  </a:moveTo>
                  <a:cubicBezTo>
                    <a:pt x="170" y="5"/>
                    <a:pt x="153" y="8"/>
                    <a:pt x="136" y="14"/>
                  </a:cubicBezTo>
                  <a:cubicBezTo>
                    <a:pt x="127" y="18"/>
                    <a:pt x="120" y="22"/>
                    <a:pt x="112" y="26"/>
                  </a:cubicBezTo>
                  <a:cubicBezTo>
                    <a:pt x="93" y="36"/>
                    <a:pt x="75" y="44"/>
                    <a:pt x="57" y="55"/>
                  </a:cubicBezTo>
                  <a:cubicBezTo>
                    <a:pt x="37" y="67"/>
                    <a:pt x="18" y="81"/>
                    <a:pt x="1" y="96"/>
                  </a:cubicBezTo>
                  <a:cubicBezTo>
                    <a:pt x="0" y="97"/>
                    <a:pt x="0" y="98"/>
                    <a:pt x="0" y="99"/>
                  </a:cubicBezTo>
                  <a:cubicBezTo>
                    <a:pt x="31" y="146"/>
                    <a:pt x="65" y="190"/>
                    <a:pt x="93" y="238"/>
                  </a:cubicBezTo>
                  <a:cubicBezTo>
                    <a:pt x="122" y="289"/>
                    <a:pt x="146" y="342"/>
                    <a:pt x="171" y="394"/>
                  </a:cubicBezTo>
                  <a:cubicBezTo>
                    <a:pt x="172" y="396"/>
                    <a:pt x="174" y="396"/>
                    <a:pt x="175" y="394"/>
                  </a:cubicBezTo>
                  <a:cubicBezTo>
                    <a:pt x="194" y="361"/>
                    <a:pt x="226" y="337"/>
                    <a:pt x="259" y="318"/>
                  </a:cubicBezTo>
                  <a:cubicBezTo>
                    <a:pt x="292" y="299"/>
                    <a:pt x="331" y="284"/>
                    <a:pt x="369" y="287"/>
                  </a:cubicBezTo>
                  <a:cubicBezTo>
                    <a:pt x="371" y="287"/>
                    <a:pt x="372" y="286"/>
                    <a:pt x="372" y="284"/>
                  </a:cubicBezTo>
                  <a:cubicBezTo>
                    <a:pt x="340" y="176"/>
                    <a:pt x="260" y="88"/>
                    <a:pt x="190" y="3"/>
                  </a:cubicBezTo>
                  <a:cubicBezTo>
                    <a:pt x="188" y="0"/>
                    <a:pt x="185" y="4"/>
                    <a:pt x="187" y="6"/>
                  </a:cubicBezTo>
                  <a:cubicBezTo>
                    <a:pt x="256" y="91"/>
                    <a:pt x="336" y="178"/>
                    <a:pt x="367" y="286"/>
                  </a:cubicBezTo>
                  <a:cubicBezTo>
                    <a:pt x="368" y="285"/>
                    <a:pt x="369" y="284"/>
                    <a:pt x="369" y="283"/>
                  </a:cubicBezTo>
                  <a:cubicBezTo>
                    <a:pt x="331" y="280"/>
                    <a:pt x="292" y="294"/>
                    <a:pt x="259" y="312"/>
                  </a:cubicBezTo>
                  <a:cubicBezTo>
                    <a:pt x="224" y="331"/>
                    <a:pt x="191" y="358"/>
                    <a:pt x="171" y="392"/>
                  </a:cubicBezTo>
                  <a:cubicBezTo>
                    <a:pt x="172" y="392"/>
                    <a:pt x="174" y="392"/>
                    <a:pt x="175" y="392"/>
                  </a:cubicBezTo>
                  <a:cubicBezTo>
                    <a:pt x="152" y="344"/>
                    <a:pt x="129" y="295"/>
                    <a:pt x="104" y="248"/>
                  </a:cubicBezTo>
                  <a:cubicBezTo>
                    <a:pt x="79" y="204"/>
                    <a:pt x="49" y="162"/>
                    <a:pt x="20" y="120"/>
                  </a:cubicBezTo>
                  <a:cubicBezTo>
                    <a:pt x="17" y="115"/>
                    <a:pt x="14" y="110"/>
                    <a:pt x="10" y="105"/>
                  </a:cubicBezTo>
                  <a:cubicBezTo>
                    <a:pt x="6" y="99"/>
                    <a:pt x="6" y="98"/>
                    <a:pt x="12" y="93"/>
                  </a:cubicBezTo>
                  <a:cubicBezTo>
                    <a:pt x="22" y="84"/>
                    <a:pt x="33" y="76"/>
                    <a:pt x="45" y="68"/>
                  </a:cubicBezTo>
                  <a:cubicBezTo>
                    <a:pt x="65" y="54"/>
                    <a:pt x="87" y="43"/>
                    <a:pt x="109" y="33"/>
                  </a:cubicBezTo>
                  <a:cubicBezTo>
                    <a:pt x="118" y="29"/>
                    <a:pt x="125" y="24"/>
                    <a:pt x="133" y="20"/>
                  </a:cubicBezTo>
                  <a:cubicBezTo>
                    <a:pt x="151" y="13"/>
                    <a:pt x="170" y="10"/>
                    <a:pt x="189" y="7"/>
                  </a:cubicBezTo>
                  <a:cubicBezTo>
                    <a:pt x="192" y="6"/>
                    <a:pt x="191" y="2"/>
                    <a:pt x="18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424"/>
            <p:cNvSpPr/>
            <p:nvPr/>
          </p:nvSpPr>
          <p:spPr bwMode="auto">
            <a:xfrm>
              <a:off x="750" y="2467"/>
              <a:ext cx="404" cy="353"/>
            </a:xfrm>
            <a:custGeom>
              <a:avLst/>
              <a:gdLst>
                <a:gd name="T0" fmla="*/ 2 w 171"/>
                <a:gd name="T1" fmla="*/ 84 h 149"/>
                <a:gd name="T2" fmla="*/ 65 w 171"/>
                <a:gd name="T3" fmla="*/ 135 h 149"/>
                <a:gd name="T4" fmla="*/ 106 w 171"/>
                <a:gd name="T5" fmla="*/ 102 h 149"/>
                <a:gd name="T6" fmla="*/ 169 w 171"/>
                <a:gd name="T7" fmla="*/ 69 h 149"/>
                <a:gd name="T8" fmla="*/ 170 w 171"/>
                <a:gd name="T9" fmla="*/ 65 h 149"/>
                <a:gd name="T10" fmla="*/ 148 w 171"/>
                <a:gd name="T11" fmla="*/ 27 h 149"/>
                <a:gd name="T12" fmla="*/ 134 w 171"/>
                <a:gd name="T13" fmla="*/ 7 h 149"/>
                <a:gd name="T14" fmla="*/ 98 w 171"/>
                <a:gd name="T15" fmla="*/ 14 h 149"/>
                <a:gd name="T16" fmla="*/ 43 w 171"/>
                <a:gd name="T17" fmla="*/ 40 h 149"/>
                <a:gd name="T18" fmla="*/ 2 w 171"/>
                <a:gd name="T19" fmla="*/ 77 h 149"/>
                <a:gd name="T20" fmla="*/ 6 w 171"/>
                <a:gd name="T21" fmla="*/ 79 h 149"/>
                <a:gd name="T22" fmla="*/ 43 w 171"/>
                <a:gd name="T23" fmla="*/ 45 h 149"/>
                <a:gd name="T24" fmla="*/ 92 w 171"/>
                <a:gd name="T25" fmla="*/ 21 h 149"/>
                <a:gd name="T26" fmla="*/ 133 w 171"/>
                <a:gd name="T27" fmla="*/ 13 h 149"/>
                <a:gd name="T28" fmla="*/ 167 w 171"/>
                <a:gd name="T29" fmla="*/ 68 h 149"/>
                <a:gd name="T30" fmla="*/ 167 w 171"/>
                <a:gd name="T31" fmla="*/ 65 h 149"/>
                <a:gd name="T32" fmla="*/ 138 w 171"/>
                <a:gd name="T33" fmla="*/ 79 h 149"/>
                <a:gd name="T34" fmla="*/ 112 w 171"/>
                <a:gd name="T35" fmla="*/ 92 h 149"/>
                <a:gd name="T36" fmla="*/ 74 w 171"/>
                <a:gd name="T37" fmla="*/ 123 h 149"/>
                <a:gd name="T38" fmla="*/ 56 w 171"/>
                <a:gd name="T39" fmla="*/ 133 h 149"/>
                <a:gd name="T40" fmla="*/ 34 w 171"/>
                <a:gd name="T41" fmla="*/ 123 h 149"/>
                <a:gd name="T42" fmla="*/ 6 w 171"/>
                <a:gd name="T43" fmla="*/ 82 h 149"/>
                <a:gd name="T44" fmla="*/ 2 w 171"/>
                <a:gd name="T45" fmla="*/ 8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1" h="149">
                  <a:moveTo>
                    <a:pt x="2" y="84"/>
                  </a:moveTo>
                  <a:cubicBezTo>
                    <a:pt x="14" y="106"/>
                    <a:pt x="34" y="149"/>
                    <a:pt x="65" y="135"/>
                  </a:cubicBezTo>
                  <a:cubicBezTo>
                    <a:pt x="80" y="127"/>
                    <a:pt x="93" y="113"/>
                    <a:pt x="106" y="102"/>
                  </a:cubicBezTo>
                  <a:cubicBezTo>
                    <a:pt x="125" y="87"/>
                    <a:pt x="148" y="80"/>
                    <a:pt x="169" y="69"/>
                  </a:cubicBezTo>
                  <a:cubicBezTo>
                    <a:pt x="171" y="68"/>
                    <a:pt x="171" y="66"/>
                    <a:pt x="170" y="65"/>
                  </a:cubicBezTo>
                  <a:cubicBezTo>
                    <a:pt x="160" y="54"/>
                    <a:pt x="155" y="40"/>
                    <a:pt x="148" y="27"/>
                  </a:cubicBezTo>
                  <a:cubicBezTo>
                    <a:pt x="145" y="20"/>
                    <a:pt x="140" y="11"/>
                    <a:pt x="134" y="7"/>
                  </a:cubicBezTo>
                  <a:cubicBezTo>
                    <a:pt x="123" y="0"/>
                    <a:pt x="108" y="9"/>
                    <a:pt x="98" y="14"/>
                  </a:cubicBezTo>
                  <a:cubicBezTo>
                    <a:pt x="79" y="22"/>
                    <a:pt x="60" y="30"/>
                    <a:pt x="43" y="40"/>
                  </a:cubicBezTo>
                  <a:cubicBezTo>
                    <a:pt x="27" y="49"/>
                    <a:pt x="10" y="60"/>
                    <a:pt x="2" y="77"/>
                  </a:cubicBezTo>
                  <a:cubicBezTo>
                    <a:pt x="0" y="80"/>
                    <a:pt x="4" y="82"/>
                    <a:pt x="6" y="79"/>
                  </a:cubicBezTo>
                  <a:cubicBezTo>
                    <a:pt x="13" y="64"/>
                    <a:pt x="28" y="54"/>
                    <a:pt x="43" y="45"/>
                  </a:cubicBezTo>
                  <a:cubicBezTo>
                    <a:pt x="58" y="36"/>
                    <a:pt x="75" y="28"/>
                    <a:pt x="92" y="21"/>
                  </a:cubicBezTo>
                  <a:cubicBezTo>
                    <a:pt x="102" y="17"/>
                    <a:pt x="123" y="3"/>
                    <a:pt x="133" y="13"/>
                  </a:cubicBezTo>
                  <a:cubicBezTo>
                    <a:pt x="149" y="28"/>
                    <a:pt x="153" y="52"/>
                    <a:pt x="167" y="68"/>
                  </a:cubicBezTo>
                  <a:cubicBezTo>
                    <a:pt x="167" y="67"/>
                    <a:pt x="167" y="66"/>
                    <a:pt x="167" y="65"/>
                  </a:cubicBezTo>
                  <a:cubicBezTo>
                    <a:pt x="157" y="70"/>
                    <a:pt x="148" y="75"/>
                    <a:pt x="138" y="79"/>
                  </a:cubicBezTo>
                  <a:cubicBezTo>
                    <a:pt x="129" y="83"/>
                    <a:pt x="120" y="86"/>
                    <a:pt x="112" y="92"/>
                  </a:cubicBezTo>
                  <a:cubicBezTo>
                    <a:pt x="99" y="101"/>
                    <a:pt x="87" y="113"/>
                    <a:pt x="74" y="123"/>
                  </a:cubicBezTo>
                  <a:cubicBezTo>
                    <a:pt x="68" y="127"/>
                    <a:pt x="62" y="131"/>
                    <a:pt x="56" y="133"/>
                  </a:cubicBezTo>
                  <a:cubicBezTo>
                    <a:pt x="47" y="136"/>
                    <a:pt x="39" y="129"/>
                    <a:pt x="34" y="123"/>
                  </a:cubicBezTo>
                  <a:cubicBezTo>
                    <a:pt x="22" y="112"/>
                    <a:pt x="14" y="96"/>
                    <a:pt x="6" y="82"/>
                  </a:cubicBezTo>
                  <a:cubicBezTo>
                    <a:pt x="5" y="79"/>
                    <a:pt x="1" y="82"/>
                    <a:pt x="2" y="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425"/>
            <p:cNvSpPr/>
            <p:nvPr/>
          </p:nvSpPr>
          <p:spPr bwMode="auto">
            <a:xfrm>
              <a:off x="757" y="2495"/>
              <a:ext cx="355" cy="283"/>
            </a:xfrm>
            <a:custGeom>
              <a:avLst/>
              <a:gdLst>
                <a:gd name="T0" fmla="*/ 23 w 150"/>
                <a:gd name="T1" fmla="*/ 105 h 119"/>
                <a:gd name="T2" fmla="*/ 20 w 150"/>
                <a:gd name="T3" fmla="*/ 51 h 119"/>
                <a:gd name="T4" fmla="*/ 42 w 150"/>
                <a:gd name="T5" fmla="*/ 117 h 119"/>
                <a:gd name="T6" fmla="*/ 25 w 150"/>
                <a:gd name="T7" fmla="*/ 46 h 119"/>
                <a:gd name="T8" fmla="*/ 69 w 150"/>
                <a:gd name="T9" fmla="*/ 107 h 119"/>
                <a:gd name="T10" fmla="*/ 40 w 150"/>
                <a:gd name="T11" fmla="*/ 33 h 119"/>
                <a:gd name="T12" fmla="*/ 82 w 150"/>
                <a:gd name="T13" fmla="*/ 91 h 119"/>
                <a:gd name="T14" fmla="*/ 56 w 150"/>
                <a:gd name="T15" fmla="*/ 30 h 119"/>
                <a:gd name="T16" fmla="*/ 92 w 150"/>
                <a:gd name="T17" fmla="*/ 79 h 119"/>
                <a:gd name="T18" fmla="*/ 63 w 150"/>
                <a:gd name="T19" fmla="*/ 20 h 119"/>
                <a:gd name="T20" fmla="*/ 103 w 150"/>
                <a:gd name="T21" fmla="*/ 73 h 119"/>
                <a:gd name="T22" fmla="*/ 82 w 150"/>
                <a:gd name="T23" fmla="*/ 18 h 119"/>
                <a:gd name="T24" fmla="*/ 117 w 150"/>
                <a:gd name="T25" fmla="*/ 71 h 119"/>
                <a:gd name="T26" fmla="*/ 100 w 150"/>
                <a:gd name="T27" fmla="*/ 13 h 119"/>
                <a:gd name="T28" fmla="*/ 136 w 150"/>
                <a:gd name="T29" fmla="*/ 66 h 119"/>
                <a:gd name="T30" fmla="*/ 104 w 150"/>
                <a:gd name="T31" fmla="*/ 2 h 119"/>
                <a:gd name="T32" fmla="*/ 144 w 150"/>
                <a:gd name="T33" fmla="*/ 57 h 119"/>
                <a:gd name="T34" fmla="*/ 124 w 150"/>
                <a:gd name="T35" fmla="*/ 5 h 119"/>
                <a:gd name="T36" fmla="*/ 138 w 150"/>
                <a:gd name="T37" fmla="*/ 33 h 119"/>
                <a:gd name="T38" fmla="*/ 123 w 150"/>
                <a:gd name="T39" fmla="*/ 4 h 119"/>
                <a:gd name="T40" fmla="*/ 143 w 150"/>
                <a:gd name="T41" fmla="*/ 55 h 119"/>
                <a:gd name="T42" fmla="*/ 104 w 150"/>
                <a:gd name="T43" fmla="*/ 2 h 119"/>
                <a:gd name="T44" fmla="*/ 135 w 150"/>
                <a:gd name="T45" fmla="*/ 63 h 119"/>
                <a:gd name="T46" fmla="*/ 100 w 150"/>
                <a:gd name="T47" fmla="*/ 13 h 119"/>
                <a:gd name="T48" fmla="*/ 116 w 150"/>
                <a:gd name="T49" fmla="*/ 68 h 119"/>
                <a:gd name="T50" fmla="*/ 82 w 150"/>
                <a:gd name="T51" fmla="*/ 18 h 119"/>
                <a:gd name="T52" fmla="*/ 102 w 150"/>
                <a:gd name="T53" fmla="*/ 71 h 119"/>
                <a:gd name="T54" fmla="*/ 64 w 150"/>
                <a:gd name="T55" fmla="*/ 21 h 119"/>
                <a:gd name="T56" fmla="*/ 90 w 150"/>
                <a:gd name="T57" fmla="*/ 76 h 119"/>
                <a:gd name="T58" fmla="*/ 56 w 150"/>
                <a:gd name="T59" fmla="*/ 31 h 119"/>
                <a:gd name="T60" fmla="*/ 80 w 150"/>
                <a:gd name="T61" fmla="*/ 89 h 119"/>
                <a:gd name="T62" fmla="*/ 40 w 150"/>
                <a:gd name="T63" fmla="*/ 33 h 119"/>
                <a:gd name="T64" fmla="*/ 66 w 150"/>
                <a:gd name="T65" fmla="*/ 104 h 119"/>
                <a:gd name="T66" fmla="*/ 42 w 150"/>
                <a:gd name="T67" fmla="*/ 74 h 119"/>
                <a:gd name="T68" fmla="*/ 19 w 150"/>
                <a:gd name="T69" fmla="*/ 47 h 119"/>
                <a:gd name="T70" fmla="*/ 47 w 150"/>
                <a:gd name="T71" fmla="*/ 112 h 119"/>
                <a:gd name="T72" fmla="*/ 13 w 150"/>
                <a:gd name="T73" fmla="*/ 51 h 119"/>
                <a:gd name="T74" fmla="*/ 28 w 150"/>
                <a:gd name="T75" fmla="*/ 102 h 119"/>
                <a:gd name="T76" fmla="*/ 1 w 150"/>
                <a:gd name="T77" fmla="*/ 5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0" h="119">
                  <a:moveTo>
                    <a:pt x="1" y="59"/>
                  </a:moveTo>
                  <a:cubicBezTo>
                    <a:pt x="5" y="75"/>
                    <a:pt x="15" y="90"/>
                    <a:pt x="23" y="105"/>
                  </a:cubicBezTo>
                  <a:cubicBezTo>
                    <a:pt x="25" y="108"/>
                    <a:pt x="30" y="106"/>
                    <a:pt x="29" y="103"/>
                  </a:cubicBezTo>
                  <a:cubicBezTo>
                    <a:pt x="22" y="86"/>
                    <a:pt x="19" y="68"/>
                    <a:pt x="20" y="51"/>
                  </a:cubicBezTo>
                  <a:cubicBezTo>
                    <a:pt x="18" y="51"/>
                    <a:pt x="15" y="51"/>
                    <a:pt x="13" y="51"/>
                  </a:cubicBezTo>
                  <a:cubicBezTo>
                    <a:pt x="21" y="74"/>
                    <a:pt x="25" y="99"/>
                    <a:pt x="42" y="117"/>
                  </a:cubicBezTo>
                  <a:cubicBezTo>
                    <a:pt x="44" y="119"/>
                    <a:pt x="48" y="116"/>
                    <a:pt x="47" y="114"/>
                  </a:cubicBezTo>
                  <a:cubicBezTo>
                    <a:pt x="43" y="90"/>
                    <a:pt x="29" y="69"/>
                    <a:pt x="25" y="46"/>
                  </a:cubicBezTo>
                  <a:cubicBezTo>
                    <a:pt x="23" y="47"/>
                    <a:pt x="21" y="48"/>
                    <a:pt x="19" y="49"/>
                  </a:cubicBezTo>
                  <a:cubicBezTo>
                    <a:pt x="34" y="66"/>
                    <a:pt x="42" y="107"/>
                    <a:pt x="69" y="107"/>
                  </a:cubicBezTo>
                  <a:cubicBezTo>
                    <a:pt x="71" y="107"/>
                    <a:pt x="72" y="105"/>
                    <a:pt x="72" y="104"/>
                  </a:cubicBezTo>
                  <a:cubicBezTo>
                    <a:pt x="73" y="76"/>
                    <a:pt x="51" y="56"/>
                    <a:pt x="40" y="33"/>
                  </a:cubicBezTo>
                  <a:cubicBezTo>
                    <a:pt x="38" y="34"/>
                    <a:pt x="36" y="35"/>
                    <a:pt x="34" y="36"/>
                  </a:cubicBezTo>
                  <a:cubicBezTo>
                    <a:pt x="47" y="56"/>
                    <a:pt x="59" y="82"/>
                    <a:pt x="82" y="91"/>
                  </a:cubicBezTo>
                  <a:cubicBezTo>
                    <a:pt x="84" y="92"/>
                    <a:pt x="86" y="91"/>
                    <a:pt x="86" y="89"/>
                  </a:cubicBezTo>
                  <a:cubicBezTo>
                    <a:pt x="87" y="66"/>
                    <a:pt x="69" y="47"/>
                    <a:pt x="56" y="30"/>
                  </a:cubicBezTo>
                  <a:cubicBezTo>
                    <a:pt x="53" y="27"/>
                    <a:pt x="49" y="31"/>
                    <a:pt x="51" y="34"/>
                  </a:cubicBezTo>
                  <a:cubicBezTo>
                    <a:pt x="59" y="53"/>
                    <a:pt x="72" y="73"/>
                    <a:pt x="92" y="79"/>
                  </a:cubicBezTo>
                  <a:cubicBezTo>
                    <a:pt x="94" y="79"/>
                    <a:pt x="97" y="78"/>
                    <a:pt x="96" y="76"/>
                  </a:cubicBezTo>
                  <a:cubicBezTo>
                    <a:pt x="93" y="54"/>
                    <a:pt x="78" y="36"/>
                    <a:pt x="63" y="20"/>
                  </a:cubicBezTo>
                  <a:cubicBezTo>
                    <a:pt x="61" y="18"/>
                    <a:pt x="56" y="21"/>
                    <a:pt x="58" y="24"/>
                  </a:cubicBezTo>
                  <a:cubicBezTo>
                    <a:pt x="72" y="41"/>
                    <a:pt x="82" y="64"/>
                    <a:pt x="103" y="73"/>
                  </a:cubicBezTo>
                  <a:cubicBezTo>
                    <a:pt x="105" y="74"/>
                    <a:pt x="108" y="73"/>
                    <a:pt x="108" y="71"/>
                  </a:cubicBezTo>
                  <a:cubicBezTo>
                    <a:pt x="106" y="50"/>
                    <a:pt x="93" y="34"/>
                    <a:pt x="82" y="18"/>
                  </a:cubicBezTo>
                  <a:cubicBezTo>
                    <a:pt x="80" y="15"/>
                    <a:pt x="74" y="18"/>
                    <a:pt x="76" y="21"/>
                  </a:cubicBezTo>
                  <a:cubicBezTo>
                    <a:pt x="87" y="40"/>
                    <a:pt x="99" y="59"/>
                    <a:pt x="117" y="71"/>
                  </a:cubicBezTo>
                  <a:cubicBezTo>
                    <a:pt x="119" y="72"/>
                    <a:pt x="122" y="70"/>
                    <a:pt x="122" y="68"/>
                  </a:cubicBezTo>
                  <a:cubicBezTo>
                    <a:pt x="121" y="48"/>
                    <a:pt x="110" y="31"/>
                    <a:pt x="100" y="13"/>
                  </a:cubicBezTo>
                  <a:cubicBezTo>
                    <a:pt x="99" y="15"/>
                    <a:pt x="97" y="16"/>
                    <a:pt x="95" y="17"/>
                  </a:cubicBezTo>
                  <a:cubicBezTo>
                    <a:pt x="105" y="35"/>
                    <a:pt x="118" y="54"/>
                    <a:pt x="136" y="66"/>
                  </a:cubicBezTo>
                  <a:cubicBezTo>
                    <a:pt x="138" y="67"/>
                    <a:pt x="141" y="66"/>
                    <a:pt x="141" y="63"/>
                  </a:cubicBezTo>
                  <a:cubicBezTo>
                    <a:pt x="139" y="39"/>
                    <a:pt x="120" y="20"/>
                    <a:pt x="104" y="2"/>
                  </a:cubicBezTo>
                  <a:cubicBezTo>
                    <a:pt x="103" y="4"/>
                    <a:pt x="101" y="5"/>
                    <a:pt x="100" y="7"/>
                  </a:cubicBezTo>
                  <a:cubicBezTo>
                    <a:pt x="116" y="22"/>
                    <a:pt x="128" y="41"/>
                    <a:pt x="144" y="57"/>
                  </a:cubicBezTo>
                  <a:cubicBezTo>
                    <a:pt x="146" y="59"/>
                    <a:pt x="150" y="57"/>
                    <a:pt x="149" y="54"/>
                  </a:cubicBezTo>
                  <a:cubicBezTo>
                    <a:pt x="144" y="36"/>
                    <a:pt x="135" y="20"/>
                    <a:pt x="124" y="5"/>
                  </a:cubicBezTo>
                  <a:cubicBezTo>
                    <a:pt x="123" y="6"/>
                    <a:pt x="121" y="8"/>
                    <a:pt x="120" y="9"/>
                  </a:cubicBezTo>
                  <a:cubicBezTo>
                    <a:pt x="129" y="15"/>
                    <a:pt x="135" y="23"/>
                    <a:pt x="138" y="33"/>
                  </a:cubicBezTo>
                  <a:cubicBezTo>
                    <a:pt x="140" y="37"/>
                    <a:pt x="146" y="35"/>
                    <a:pt x="145" y="31"/>
                  </a:cubicBezTo>
                  <a:cubicBezTo>
                    <a:pt x="141" y="20"/>
                    <a:pt x="134" y="10"/>
                    <a:pt x="123" y="4"/>
                  </a:cubicBezTo>
                  <a:cubicBezTo>
                    <a:pt x="121" y="2"/>
                    <a:pt x="117" y="5"/>
                    <a:pt x="119" y="8"/>
                  </a:cubicBezTo>
                  <a:cubicBezTo>
                    <a:pt x="129" y="23"/>
                    <a:pt x="138" y="38"/>
                    <a:pt x="143" y="55"/>
                  </a:cubicBezTo>
                  <a:cubicBezTo>
                    <a:pt x="145" y="54"/>
                    <a:pt x="147" y="53"/>
                    <a:pt x="148" y="52"/>
                  </a:cubicBezTo>
                  <a:cubicBezTo>
                    <a:pt x="133" y="36"/>
                    <a:pt x="121" y="17"/>
                    <a:pt x="104" y="2"/>
                  </a:cubicBezTo>
                  <a:cubicBezTo>
                    <a:pt x="101" y="0"/>
                    <a:pt x="97" y="4"/>
                    <a:pt x="100" y="7"/>
                  </a:cubicBezTo>
                  <a:cubicBezTo>
                    <a:pt x="114" y="23"/>
                    <a:pt x="133" y="41"/>
                    <a:pt x="135" y="63"/>
                  </a:cubicBezTo>
                  <a:cubicBezTo>
                    <a:pt x="136" y="62"/>
                    <a:pt x="138" y="61"/>
                    <a:pt x="139" y="61"/>
                  </a:cubicBezTo>
                  <a:cubicBezTo>
                    <a:pt x="122" y="49"/>
                    <a:pt x="110" y="31"/>
                    <a:pt x="100" y="13"/>
                  </a:cubicBezTo>
                  <a:cubicBezTo>
                    <a:pt x="99" y="10"/>
                    <a:pt x="93" y="13"/>
                    <a:pt x="95" y="17"/>
                  </a:cubicBezTo>
                  <a:cubicBezTo>
                    <a:pt x="104" y="33"/>
                    <a:pt x="115" y="49"/>
                    <a:pt x="116" y="68"/>
                  </a:cubicBezTo>
                  <a:cubicBezTo>
                    <a:pt x="118" y="67"/>
                    <a:pt x="119" y="66"/>
                    <a:pt x="121" y="65"/>
                  </a:cubicBezTo>
                  <a:cubicBezTo>
                    <a:pt x="103" y="54"/>
                    <a:pt x="91" y="36"/>
                    <a:pt x="82" y="18"/>
                  </a:cubicBezTo>
                  <a:cubicBezTo>
                    <a:pt x="80" y="19"/>
                    <a:pt x="78" y="20"/>
                    <a:pt x="76" y="21"/>
                  </a:cubicBezTo>
                  <a:cubicBezTo>
                    <a:pt x="87" y="36"/>
                    <a:pt x="100" y="52"/>
                    <a:pt x="102" y="71"/>
                  </a:cubicBezTo>
                  <a:cubicBezTo>
                    <a:pt x="103" y="70"/>
                    <a:pt x="105" y="69"/>
                    <a:pt x="106" y="68"/>
                  </a:cubicBezTo>
                  <a:cubicBezTo>
                    <a:pt x="86" y="59"/>
                    <a:pt x="76" y="37"/>
                    <a:pt x="64" y="21"/>
                  </a:cubicBezTo>
                  <a:cubicBezTo>
                    <a:pt x="62" y="22"/>
                    <a:pt x="61" y="23"/>
                    <a:pt x="59" y="25"/>
                  </a:cubicBezTo>
                  <a:cubicBezTo>
                    <a:pt x="72" y="39"/>
                    <a:pt x="87" y="56"/>
                    <a:pt x="90" y="76"/>
                  </a:cubicBezTo>
                  <a:cubicBezTo>
                    <a:pt x="91" y="75"/>
                    <a:pt x="93" y="74"/>
                    <a:pt x="94" y="73"/>
                  </a:cubicBezTo>
                  <a:cubicBezTo>
                    <a:pt x="75" y="67"/>
                    <a:pt x="64" y="48"/>
                    <a:pt x="56" y="31"/>
                  </a:cubicBezTo>
                  <a:cubicBezTo>
                    <a:pt x="55" y="32"/>
                    <a:pt x="53" y="34"/>
                    <a:pt x="51" y="35"/>
                  </a:cubicBezTo>
                  <a:cubicBezTo>
                    <a:pt x="63" y="50"/>
                    <a:pt x="81" y="68"/>
                    <a:pt x="80" y="89"/>
                  </a:cubicBezTo>
                  <a:cubicBezTo>
                    <a:pt x="82" y="88"/>
                    <a:pt x="83" y="87"/>
                    <a:pt x="85" y="86"/>
                  </a:cubicBezTo>
                  <a:cubicBezTo>
                    <a:pt x="64" y="77"/>
                    <a:pt x="52" y="52"/>
                    <a:pt x="40" y="33"/>
                  </a:cubicBezTo>
                  <a:cubicBezTo>
                    <a:pt x="38" y="30"/>
                    <a:pt x="33" y="33"/>
                    <a:pt x="34" y="36"/>
                  </a:cubicBezTo>
                  <a:cubicBezTo>
                    <a:pt x="45" y="58"/>
                    <a:pt x="66" y="78"/>
                    <a:pt x="66" y="104"/>
                  </a:cubicBezTo>
                  <a:cubicBezTo>
                    <a:pt x="67" y="103"/>
                    <a:pt x="68" y="102"/>
                    <a:pt x="69" y="100"/>
                  </a:cubicBezTo>
                  <a:cubicBezTo>
                    <a:pt x="55" y="100"/>
                    <a:pt x="48" y="84"/>
                    <a:pt x="42" y="74"/>
                  </a:cubicBezTo>
                  <a:cubicBezTo>
                    <a:pt x="36" y="64"/>
                    <a:pt x="31" y="53"/>
                    <a:pt x="24" y="44"/>
                  </a:cubicBezTo>
                  <a:cubicBezTo>
                    <a:pt x="22" y="42"/>
                    <a:pt x="18" y="45"/>
                    <a:pt x="19" y="47"/>
                  </a:cubicBezTo>
                  <a:cubicBezTo>
                    <a:pt x="23" y="71"/>
                    <a:pt x="37" y="91"/>
                    <a:pt x="41" y="115"/>
                  </a:cubicBezTo>
                  <a:cubicBezTo>
                    <a:pt x="43" y="114"/>
                    <a:pt x="45" y="113"/>
                    <a:pt x="47" y="112"/>
                  </a:cubicBezTo>
                  <a:cubicBezTo>
                    <a:pt x="31" y="95"/>
                    <a:pt x="27" y="71"/>
                    <a:pt x="19" y="50"/>
                  </a:cubicBezTo>
                  <a:cubicBezTo>
                    <a:pt x="18" y="46"/>
                    <a:pt x="13" y="47"/>
                    <a:pt x="13" y="51"/>
                  </a:cubicBezTo>
                  <a:cubicBezTo>
                    <a:pt x="13" y="69"/>
                    <a:pt x="16" y="87"/>
                    <a:pt x="23" y="104"/>
                  </a:cubicBezTo>
                  <a:cubicBezTo>
                    <a:pt x="25" y="104"/>
                    <a:pt x="27" y="103"/>
                    <a:pt x="28" y="102"/>
                  </a:cubicBezTo>
                  <a:cubicBezTo>
                    <a:pt x="20" y="87"/>
                    <a:pt x="11" y="73"/>
                    <a:pt x="7" y="57"/>
                  </a:cubicBezTo>
                  <a:cubicBezTo>
                    <a:pt x="6" y="53"/>
                    <a:pt x="0" y="55"/>
                    <a:pt x="1" y="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426"/>
            <p:cNvSpPr/>
            <p:nvPr/>
          </p:nvSpPr>
          <p:spPr bwMode="auto">
            <a:xfrm>
              <a:off x="953" y="2692"/>
              <a:ext cx="242" cy="174"/>
            </a:xfrm>
            <a:custGeom>
              <a:avLst/>
              <a:gdLst>
                <a:gd name="T0" fmla="*/ 5 w 102"/>
                <a:gd name="T1" fmla="*/ 72 h 73"/>
                <a:gd name="T2" fmla="*/ 101 w 102"/>
                <a:gd name="T3" fmla="*/ 4 h 73"/>
                <a:gd name="T4" fmla="*/ 99 w 102"/>
                <a:gd name="T5" fmla="*/ 0 h 73"/>
                <a:gd name="T6" fmla="*/ 92 w 102"/>
                <a:gd name="T7" fmla="*/ 3 h 73"/>
                <a:gd name="T8" fmla="*/ 94 w 102"/>
                <a:gd name="T9" fmla="*/ 7 h 73"/>
                <a:gd name="T10" fmla="*/ 99 w 102"/>
                <a:gd name="T11" fmla="*/ 5 h 73"/>
                <a:gd name="T12" fmla="*/ 97 w 102"/>
                <a:gd name="T13" fmla="*/ 1 h 73"/>
                <a:gd name="T14" fmla="*/ 3 w 102"/>
                <a:gd name="T15" fmla="*/ 68 h 73"/>
                <a:gd name="T16" fmla="*/ 5 w 102"/>
                <a:gd name="T17" fmla="*/ 7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73">
                  <a:moveTo>
                    <a:pt x="5" y="72"/>
                  </a:moveTo>
                  <a:cubicBezTo>
                    <a:pt x="40" y="53"/>
                    <a:pt x="71" y="29"/>
                    <a:pt x="101" y="4"/>
                  </a:cubicBezTo>
                  <a:cubicBezTo>
                    <a:pt x="102" y="3"/>
                    <a:pt x="101" y="0"/>
                    <a:pt x="99" y="0"/>
                  </a:cubicBezTo>
                  <a:cubicBezTo>
                    <a:pt x="96" y="0"/>
                    <a:pt x="95" y="1"/>
                    <a:pt x="92" y="3"/>
                  </a:cubicBezTo>
                  <a:cubicBezTo>
                    <a:pt x="90" y="5"/>
                    <a:pt x="92" y="9"/>
                    <a:pt x="94" y="7"/>
                  </a:cubicBezTo>
                  <a:cubicBezTo>
                    <a:pt x="96" y="6"/>
                    <a:pt x="97" y="5"/>
                    <a:pt x="99" y="5"/>
                  </a:cubicBezTo>
                  <a:cubicBezTo>
                    <a:pt x="98" y="3"/>
                    <a:pt x="98" y="2"/>
                    <a:pt x="97" y="1"/>
                  </a:cubicBezTo>
                  <a:cubicBezTo>
                    <a:pt x="68" y="26"/>
                    <a:pt x="37" y="49"/>
                    <a:pt x="3" y="68"/>
                  </a:cubicBezTo>
                  <a:cubicBezTo>
                    <a:pt x="0" y="69"/>
                    <a:pt x="3" y="73"/>
                    <a:pt x="5" y="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427"/>
            <p:cNvSpPr/>
            <p:nvPr/>
          </p:nvSpPr>
          <p:spPr bwMode="auto">
            <a:xfrm>
              <a:off x="1001" y="2716"/>
              <a:ext cx="243" cy="171"/>
            </a:xfrm>
            <a:custGeom>
              <a:avLst/>
              <a:gdLst>
                <a:gd name="T0" fmla="*/ 5 w 103"/>
                <a:gd name="T1" fmla="*/ 71 h 72"/>
                <a:gd name="T2" fmla="*/ 101 w 103"/>
                <a:gd name="T3" fmla="*/ 6 h 72"/>
                <a:gd name="T4" fmla="*/ 98 w 103"/>
                <a:gd name="T5" fmla="*/ 2 h 72"/>
                <a:gd name="T6" fmla="*/ 2 w 103"/>
                <a:gd name="T7" fmla="*/ 67 h 72"/>
                <a:gd name="T8" fmla="*/ 5 w 103"/>
                <a:gd name="T9" fmla="*/ 7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72">
                  <a:moveTo>
                    <a:pt x="5" y="71"/>
                  </a:moveTo>
                  <a:cubicBezTo>
                    <a:pt x="37" y="50"/>
                    <a:pt x="69" y="29"/>
                    <a:pt x="101" y="6"/>
                  </a:cubicBezTo>
                  <a:cubicBezTo>
                    <a:pt x="103" y="4"/>
                    <a:pt x="101" y="0"/>
                    <a:pt x="98" y="2"/>
                  </a:cubicBezTo>
                  <a:cubicBezTo>
                    <a:pt x="67" y="24"/>
                    <a:pt x="35" y="46"/>
                    <a:pt x="2" y="67"/>
                  </a:cubicBezTo>
                  <a:cubicBezTo>
                    <a:pt x="0" y="68"/>
                    <a:pt x="2" y="72"/>
                    <a:pt x="5" y="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428"/>
            <p:cNvSpPr/>
            <p:nvPr/>
          </p:nvSpPr>
          <p:spPr bwMode="auto">
            <a:xfrm>
              <a:off x="1038" y="2780"/>
              <a:ext cx="195" cy="142"/>
            </a:xfrm>
            <a:custGeom>
              <a:avLst/>
              <a:gdLst>
                <a:gd name="T0" fmla="*/ 6 w 82"/>
                <a:gd name="T1" fmla="*/ 58 h 60"/>
                <a:gd name="T2" fmla="*/ 79 w 82"/>
                <a:gd name="T3" fmla="*/ 6 h 60"/>
                <a:gd name="T4" fmla="*/ 77 w 82"/>
                <a:gd name="T5" fmla="*/ 2 h 60"/>
                <a:gd name="T6" fmla="*/ 3 w 82"/>
                <a:gd name="T7" fmla="*/ 55 h 60"/>
                <a:gd name="T8" fmla="*/ 6 w 82"/>
                <a:gd name="T9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60">
                  <a:moveTo>
                    <a:pt x="6" y="58"/>
                  </a:moveTo>
                  <a:cubicBezTo>
                    <a:pt x="29" y="38"/>
                    <a:pt x="55" y="23"/>
                    <a:pt x="79" y="6"/>
                  </a:cubicBezTo>
                  <a:cubicBezTo>
                    <a:pt x="82" y="4"/>
                    <a:pt x="79" y="0"/>
                    <a:pt x="77" y="2"/>
                  </a:cubicBezTo>
                  <a:cubicBezTo>
                    <a:pt x="52" y="19"/>
                    <a:pt x="26" y="35"/>
                    <a:pt x="3" y="55"/>
                  </a:cubicBezTo>
                  <a:cubicBezTo>
                    <a:pt x="0" y="57"/>
                    <a:pt x="4" y="60"/>
                    <a:pt x="6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429"/>
            <p:cNvSpPr/>
            <p:nvPr/>
          </p:nvSpPr>
          <p:spPr bwMode="auto">
            <a:xfrm>
              <a:off x="1043" y="2844"/>
              <a:ext cx="204" cy="135"/>
            </a:xfrm>
            <a:custGeom>
              <a:avLst/>
              <a:gdLst>
                <a:gd name="T0" fmla="*/ 5 w 86"/>
                <a:gd name="T1" fmla="*/ 55 h 57"/>
                <a:gd name="T2" fmla="*/ 84 w 86"/>
                <a:gd name="T3" fmla="*/ 5 h 57"/>
                <a:gd name="T4" fmla="*/ 81 w 86"/>
                <a:gd name="T5" fmla="*/ 2 h 57"/>
                <a:gd name="T6" fmla="*/ 3 w 86"/>
                <a:gd name="T7" fmla="*/ 51 h 57"/>
                <a:gd name="T8" fmla="*/ 5 w 86"/>
                <a:gd name="T9" fmla="*/ 5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57">
                  <a:moveTo>
                    <a:pt x="5" y="55"/>
                  </a:moveTo>
                  <a:cubicBezTo>
                    <a:pt x="33" y="41"/>
                    <a:pt x="61" y="26"/>
                    <a:pt x="84" y="5"/>
                  </a:cubicBezTo>
                  <a:cubicBezTo>
                    <a:pt x="86" y="3"/>
                    <a:pt x="83" y="0"/>
                    <a:pt x="81" y="2"/>
                  </a:cubicBezTo>
                  <a:cubicBezTo>
                    <a:pt x="58" y="22"/>
                    <a:pt x="30" y="37"/>
                    <a:pt x="3" y="51"/>
                  </a:cubicBezTo>
                  <a:cubicBezTo>
                    <a:pt x="0" y="53"/>
                    <a:pt x="2" y="57"/>
                    <a:pt x="5" y="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430"/>
            <p:cNvSpPr/>
            <p:nvPr/>
          </p:nvSpPr>
          <p:spPr bwMode="auto">
            <a:xfrm>
              <a:off x="1086" y="2877"/>
              <a:ext cx="206" cy="147"/>
            </a:xfrm>
            <a:custGeom>
              <a:avLst/>
              <a:gdLst>
                <a:gd name="T0" fmla="*/ 4 w 87"/>
                <a:gd name="T1" fmla="*/ 62 h 62"/>
                <a:gd name="T2" fmla="*/ 85 w 87"/>
                <a:gd name="T3" fmla="*/ 6 h 62"/>
                <a:gd name="T4" fmla="*/ 81 w 87"/>
                <a:gd name="T5" fmla="*/ 2 h 62"/>
                <a:gd name="T6" fmla="*/ 3 w 87"/>
                <a:gd name="T7" fmla="*/ 57 h 62"/>
                <a:gd name="T8" fmla="*/ 4 w 87"/>
                <a:gd name="T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62">
                  <a:moveTo>
                    <a:pt x="4" y="62"/>
                  </a:moveTo>
                  <a:cubicBezTo>
                    <a:pt x="35" y="52"/>
                    <a:pt x="62" y="28"/>
                    <a:pt x="85" y="6"/>
                  </a:cubicBezTo>
                  <a:cubicBezTo>
                    <a:pt x="87" y="3"/>
                    <a:pt x="83" y="0"/>
                    <a:pt x="81" y="2"/>
                  </a:cubicBezTo>
                  <a:cubicBezTo>
                    <a:pt x="59" y="24"/>
                    <a:pt x="33" y="47"/>
                    <a:pt x="3" y="57"/>
                  </a:cubicBezTo>
                  <a:cubicBezTo>
                    <a:pt x="0" y="58"/>
                    <a:pt x="1" y="62"/>
                    <a:pt x="4" y="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431"/>
            <p:cNvSpPr/>
            <p:nvPr/>
          </p:nvSpPr>
          <p:spPr bwMode="auto">
            <a:xfrm>
              <a:off x="1036" y="3046"/>
              <a:ext cx="445" cy="261"/>
            </a:xfrm>
            <a:custGeom>
              <a:avLst/>
              <a:gdLst>
                <a:gd name="T0" fmla="*/ 0 w 188"/>
                <a:gd name="T1" fmla="*/ 110 h 110"/>
                <a:gd name="T2" fmla="*/ 82 w 188"/>
                <a:gd name="T3" fmla="*/ 34 h 110"/>
                <a:gd name="T4" fmla="*/ 182 w 188"/>
                <a:gd name="T5" fmla="*/ 13 h 110"/>
                <a:gd name="T6" fmla="*/ 188 w 188"/>
                <a:gd name="T7" fmla="*/ 14 h 110"/>
                <a:gd name="T8" fmla="*/ 2 w 188"/>
                <a:gd name="T9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110">
                  <a:moveTo>
                    <a:pt x="0" y="110"/>
                  </a:moveTo>
                  <a:cubicBezTo>
                    <a:pt x="18" y="76"/>
                    <a:pt x="48" y="50"/>
                    <a:pt x="82" y="34"/>
                  </a:cubicBezTo>
                  <a:cubicBezTo>
                    <a:pt x="111" y="20"/>
                    <a:pt x="151" y="0"/>
                    <a:pt x="182" y="13"/>
                  </a:cubicBezTo>
                  <a:cubicBezTo>
                    <a:pt x="188" y="14"/>
                    <a:pt x="188" y="14"/>
                    <a:pt x="188" y="14"/>
                  </a:cubicBezTo>
                  <a:cubicBezTo>
                    <a:pt x="145" y="55"/>
                    <a:pt x="61" y="97"/>
                    <a:pt x="2" y="1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432"/>
            <p:cNvSpPr/>
            <p:nvPr/>
          </p:nvSpPr>
          <p:spPr bwMode="auto">
            <a:xfrm>
              <a:off x="1027" y="3060"/>
              <a:ext cx="459" cy="256"/>
            </a:xfrm>
            <a:custGeom>
              <a:avLst/>
              <a:gdLst>
                <a:gd name="T0" fmla="*/ 6 w 194"/>
                <a:gd name="T1" fmla="*/ 106 h 108"/>
                <a:gd name="T2" fmla="*/ 87 w 194"/>
                <a:gd name="T3" fmla="*/ 30 h 108"/>
                <a:gd name="T4" fmla="*/ 142 w 194"/>
                <a:gd name="T5" fmla="*/ 8 h 108"/>
                <a:gd name="T6" fmla="*/ 174 w 194"/>
                <a:gd name="T7" fmla="*/ 6 h 108"/>
                <a:gd name="T8" fmla="*/ 191 w 194"/>
                <a:gd name="T9" fmla="*/ 10 h 108"/>
                <a:gd name="T10" fmla="*/ 190 w 194"/>
                <a:gd name="T11" fmla="*/ 6 h 108"/>
                <a:gd name="T12" fmla="*/ 105 w 194"/>
                <a:gd name="T13" fmla="*/ 64 h 108"/>
                <a:gd name="T14" fmla="*/ 5 w 194"/>
                <a:gd name="T15" fmla="*/ 102 h 108"/>
                <a:gd name="T16" fmla="*/ 6 w 194"/>
                <a:gd name="T17" fmla="*/ 107 h 108"/>
                <a:gd name="T18" fmla="*/ 105 w 194"/>
                <a:gd name="T19" fmla="*/ 69 h 108"/>
                <a:gd name="T20" fmla="*/ 193 w 194"/>
                <a:gd name="T21" fmla="*/ 9 h 108"/>
                <a:gd name="T22" fmla="*/ 192 w 194"/>
                <a:gd name="T23" fmla="*/ 6 h 108"/>
                <a:gd name="T24" fmla="*/ 172 w 194"/>
                <a:gd name="T25" fmla="*/ 1 h 108"/>
                <a:gd name="T26" fmla="*/ 147 w 194"/>
                <a:gd name="T27" fmla="*/ 2 h 108"/>
                <a:gd name="T28" fmla="*/ 90 w 194"/>
                <a:gd name="T29" fmla="*/ 23 h 108"/>
                <a:gd name="T30" fmla="*/ 2 w 194"/>
                <a:gd name="T31" fmla="*/ 103 h 108"/>
                <a:gd name="T32" fmla="*/ 6 w 194"/>
                <a:gd name="T33" fmla="*/ 10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4" h="108">
                  <a:moveTo>
                    <a:pt x="6" y="106"/>
                  </a:moveTo>
                  <a:cubicBezTo>
                    <a:pt x="24" y="72"/>
                    <a:pt x="53" y="47"/>
                    <a:pt x="87" y="30"/>
                  </a:cubicBezTo>
                  <a:cubicBezTo>
                    <a:pt x="105" y="21"/>
                    <a:pt x="123" y="13"/>
                    <a:pt x="142" y="8"/>
                  </a:cubicBezTo>
                  <a:cubicBezTo>
                    <a:pt x="153" y="5"/>
                    <a:pt x="163" y="4"/>
                    <a:pt x="174" y="6"/>
                  </a:cubicBezTo>
                  <a:cubicBezTo>
                    <a:pt x="180" y="7"/>
                    <a:pt x="185" y="9"/>
                    <a:pt x="191" y="10"/>
                  </a:cubicBezTo>
                  <a:cubicBezTo>
                    <a:pt x="191" y="9"/>
                    <a:pt x="190" y="7"/>
                    <a:pt x="190" y="6"/>
                  </a:cubicBezTo>
                  <a:cubicBezTo>
                    <a:pt x="165" y="30"/>
                    <a:pt x="135" y="48"/>
                    <a:pt x="105" y="64"/>
                  </a:cubicBezTo>
                  <a:cubicBezTo>
                    <a:pt x="74" y="80"/>
                    <a:pt x="40" y="94"/>
                    <a:pt x="5" y="102"/>
                  </a:cubicBezTo>
                  <a:cubicBezTo>
                    <a:pt x="2" y="103"/>
                    <a:pt x="3" y="107"/>
                    <a:pt x="6" y="107"/>
                  </a:cubicBezTo>
                  <a:cubicBezTo>
                    <a:pt x="41" y="99"/>
                    <a:pt x="73" y="85"/>
                    <a:pt x="105" y="69"/>
                  </a:cubicBezTo>
                  <a:cubicBezTo>
                    <a:pt x="136" y="53"/>
                    <a:pt x="167" y="34"/>
                    <a:pt x="193" y="9"/>
                  </a:cubicBezTo>
                  <a:cubicBezTo>
                    <a:pt x="194" y="8"/>
                    <a:pt x="194" y="6"/>
                    <a:pt x="192" y="6"/>
                  </a:cubicBezTo>
                  <a:cubicBezTo>
                    <a:pt x="185" y="4"/>
                    <a:pt x="179" y="2"/>
                    <a:pt x="172" y="1"/>
                  </a:cubicBezTo>
                  <a:cubicBezTo>
                    <a:pt x="164" y="0"/>
                    <a:pt x="155" y="1"/>
                    <a:pt x="147" y="2"/>
                  </a:cubicBezTo>
                  <a:cubicBezTo>
                    <a:pt x="127" y="5"/>
                    <a:pt x="108" y="14"/>
                    <a:pt x="90" y="23"/>
                  </a:cubicBezTo>
                  <a:cubicBezTo>
                    <a:pt x="53" y="41"/>
                    <a:pt x="21" y="66"/>
                    <a:pt x="2" y="103"/>
                  </a:cubicBezTo>
                  <a:cubicBezTo>
                    <a:pt x="0" y="106"/>
                    <a:pt x="4" y="108"/>
                    <a:pt x="6" y="1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433"/>
            <p:cNvSpPr/>
            <p:nvPr/>
          </p:nvSpPr>
          <p:spPr bwMode="auto">
            <a:xfrm>
              <a:off x="1476" y="2830"/>
              <a:ext cx="453" cy="254"/>
            </a:xfrm>
            <a:custGeom>
              <a:avLst/>
              <a:gdLst>
                <a:gd name="T0" fmla="*/ 0 w 191"/>
                <a:gd name="T1" fmla="*/ 104 h 107"/>
                <a:gd name="T2" fmla="*/ 111 w 191"/>
                <a:gd name="T3" fmla="*/ 25 h 107"/>
                <a:gd name="T4" fmla="*/ 154 w 191"/>
                <a:gd name="T5" fmla="*/ 7 h 107"/>
                <a:gd name="T6" fmla="*/ 191 w 191"/>
                <a:gd name="T7" fmla="*/ 0 h 107"/>
                <a:gd name="T8" fmla="*/ 191 w 191"/>
                <a:gd name="T9" fmla="*/ 4 h 107"/>
                <a:gd name="T10" fmla="*/ 1 w 191"/>
                <a:gd name="T11" fmla="*/ 107 h 107"/>
                <a:gd name="T12" fmla="*/ 0 w 191"/>
                <a:gd name="T13" fmla="*/ 10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107">
                  <a:moveTo>
                    <a:pt x="0" y="104"/>
                  </a:moveTo>
                  <a:cubicBezTo>
                    <a:pt x="33" y="75"/>
                    <a:pt x="71" y="46"/>
                    <a:pt x="111" y="25"/>
                  </a:cubicBezTo>
                  <a:cubicBezTo>
                    <a:pt x="125" y="18"/>
                    <a:pt x="139" y="11"/>
                    <a:pt x="154" y="7"/>
                  </a:cubicBezTo>
                  <a:cubicBezTo>
                    <a:pt x="162" y="5"/>
                    <a:pt x="180" y="3"/>
                    <a:pt x="191" y="0"/>
                  </a:cubicBezTo>
                  <a:cubicBezTo>
                    <a:pt x="191" y="4"/>
                    <a:pt x="191" y="4"/>
                    <a:pt x="191" y="4"/>
                  </a:cubicBezTo>
                  <a:cubicBezTo>
                    <a:pt x="143" y="40"/>
                    <a:pt x="65" y="87"/>
                    <a:pt x="1" y="107"/>
                  </a:cubicBezTo>
                  <a:lnTo>
                    <a:pt x="0" y="1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434"/>
            <p:cNvSpPr/>
            <p:nvPr/>
          </p:nvSpPr>
          <p:spPr bwMode="auto">
            <a:xfrm>
              <a:off x="1467" y="2825"/>
              <a:ext cx="469" cy="264"/>
            </a:xfrm>
            <a:custGeom>
              <a:avLst/>
              <a:gdLst>
                <a:gd name="T0" fmla="*/ 6 w 198"/>
                <a:gd name="T1" fmla="*/ 108 h 111"/>
                <a:gd name="T2" fmla="*/ 98 w 198"/>
                <a:gd name="T3" fmla="*/ 39 h 111"/>
                <a:gd name="T4" fmla="*/ 152 w 198"/>
                <a:gd name="T5" fmla="*/ 14 h 111"/>
                <a:gd name="T6" fmla="*/ 195 w 198"/>
                <a:gd name="T7" fmla="*/ 4 h 111"/>
                <a:gd name="T8" fmla="*/ 192 w 198"/>
                <a:gd name="T9" fmla="*/ 3 h 111"/>
                <a:gd name="T10" fmla="*/ 190 w 198"/>
                <a:gd name="T11" fmla="*/ 7 h 111"/>
                <a:gd name="T12" fmla="*/ 181 w 198"/>
                <a:gd name="T13" fmla="*/ 14 h 111"/>
                <a:gd name="T14" fmla="*/ 159 w 198"/>
                <a:gd name="T15" fmla="*/ 29 h 111"/>
                <a:gd name="T16" fmla="*/ 109 w 198"/>
                <a:gd name="T17" fmla="*/ 59 h 111"/>
                <a:gd name="T18" fmla="*/ 56 w 198"/>
                <a:gd name="T19" fmla="*/ 86 h 111"/>
                <a:gd name="T20" fmla="*/ 27 w 198"/>
                <a:gd name="T21" fmla="*/ 98 h 111"/>
                <a:gd name="T22" fmla="*/ 16 w 198"/>
                <a:gd name="T23" fmla="*/ 103 h 111"/>
                <a:gd name="T24" fmla="*/ 6 w 198"/>
                <a:gd name="T25" fmla="*/ 105 h 111"/>
                <a:gd name="T26" fmla="*/ 2 w 198"/>
                <a:gd name="T27" fmla="*/ 107 h 111"/>
                <a:gd name="T28" fmla="*/ 3 w 198"/>
                <a:gd name="T29" fmla="*/ 110 h 111"/>
                <a:gd name="T30" fmla="*/ 6 w 198"/>
                <a:gd name="T31" fmla="*/ 111 h 111"/>
                <a:gd name="T32" fmla="*/ 196 w 198"/>
                <a:gd name="T33" fmla="*/ 8 h 111"/>
                <a:gd name="T34" fmla="*/ 198 w 198"/>
                <a:gd name="T35" fmla="*/ 5 h 111"/>
                <a:gd name="T36" fmla="*/ 197 w 198"/>
                <a:gd name="T37" fmla="*/ 2 h 111"/>
                <a:gd name="T38" fmla="*/ 194 w 198"/>
                <a:gd name="T39" fmla="*/ 0 h 111"/>
                <a:gd name="T40" fmla="*/ 150 w 198"/>
                <a:gd name="T41" fmla="*/ 9 h 111"/>
                <a:gd name="T42" fmla="*/ 99 w 198"/>
                <a:gd name="T43" fmla="*/ 34 h 111"/>
                <a:gd name="T44" fmla="*/ 2 w 198"/>
                <a:gd name="T45" fmla="*/ 105 h 111"/>
                <a:gd name="T46" fmla="*/ 6 w 198"/>
                <a:gd name="T47" fmla="*/ 10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8" h="111">
                  <a:moveTo>
                    <a:pt x="6" y="108"/>
                  </a:moveTo>
                  <a:cubicBezTo>
                    <a:pt x="34" y="82"/>
                    <a:pt x="65" y="59"/>
                    <a:pt x="98" y="39"/>
                  </a:cubicBezTo>
                  <a:cubicBezTo>
                    <a:pt x="115" y="29"/>
                    <a:pt x="133" y="20"/>
                    <a:pt x="152" y="14"/>
                  </a:cubicBezTo>
                  <a:cubicBezTo>
                    <a:pt x="166" y="9"/>
                    <a:pt x="181" y="8"/>
                    <a:pt x="195" y="4"/>
                  </a:cubicBezTo>
                  <a:cubicBezTo>
                    <a:pt x="194" y="4"/>
                    <a:pt x="193" y="3"/>
                    <a:pt x="192" y="3"/>
                  </a:cubicBezTo>
                  <a:cubicBezTo>
                    <a:pt x="193" y="6"/>
                    <a:pt x="193" y="5"/>
                    <a:pt x="190" y="7"/>
                  </a:cubicBezTo>
                  <a:cubicBezTo>
                    <a:pt x="187" y="9"/>
                    <a:pt x="184" y="11"/>
                    <a:pt x="181" y="14"/>
                  </a:cubicBezTo>
                  <a:cubicBezTo>
                    <a:pt x="174" y="19"/>
                    <a:pt x="166" y="24"/>
                    <a:pt x="159" y="29"/>
                  </a:cubicBezTo>
                  <a:cubicBezTo>
                    <a:pt x="143" y="39"/>
                    <a:pt x="126" y="49"/>
                    <a:pt x="109" y="59"/>
                  </a:cubicBezTo>
                  <a:cubicBezTo>
                    <a:pt x="92" y="69"/>
                    <a:pt x="74" y="78"/>
                    <a:pt x="56" y="86"/>
                  </a:cubicBezTo>
                  <a:cubicBezTo>
                    <a:pt x="47" y="91"/>
                    <a:pt x="37" y="95"/>
                    <a:pt x="27" y="98"/>
                  </a:cubicBezTo>
                  <a:cubicBezTo>
                    <a:pt x="23" y="100"/>
                    <a:pt x="19" y="101"/>
                    <a:pt x="16" y="103"/>
                  </a:cubicBezTo>
                  <a:cubicBezTo>
                    <a:pt x="13" y="103"/>
                    <a:pt x="7" y="107"/>
                    <a:pt x="6" y="105"/>
                  </a:cubicBezTo>
                  <a:cubicBezTo>
                    <a:pt x="5" y="102"/>
                    <a:pt x="1" y="105"/>
                    <a:pt x="2" y="107"/>
                  </a:cubicBezTo>
                  <a:cubicBezTo>
                    <a:pt x="2" y="108"/>
                    <a:pt x="3" y="109"/>
                    <a:pt x="3" y="110"/>
                  </a:cubicBezTo>
                  <a:cubicBezTo>
                    <a:pt x="3" y="111"/>
                    <a:pt x="5" y="111"/>
                    <a:pt x="6" y="111"/>
                  </a:cubicBezTo>
                  <a:cubicBezTo>
                    <a:pt x="74" y="89"/>
                    <a:pt x="139" y="51"/>
                    <a:pt x="196" y="8"/>
                  </a:cubicBezTo>
                  <a:cubicBezTo>
                    <a:pt x="197" y="7"/>
                    <a:pt x="198" y="6"/>
                    <a:pt x="198" y="5"/>
                  </a:cubicBezTo>
                  <a:cubicBezTo>
                    <a:pt x="197" y="4"/>
                    <a:pt x="197" y="3"/>
                    <a:pt x="197" y="2"/>
                  </a:cubicBezTo>
                  <a:cubicBezTo>
                    <a:pt x="197" y="0"/>
                    <a:pt x="195" y="0"/>
                    <a:pt x="194" y="0"/>
                  </a:cubicBezTo>
                  <a:cubicBezTo>
                    <a:pt x="180" y="4"/>
                    <a:pt x="165" y="4"/>
                    <a:pt x="150" y="9"/>
                  </a:cubicBezTo>
                  <a:cubicBezTo>
                    <a:pt x="132" y="15"/>
                    <a:pt x="115" y="24"/>
                    <a:pt x="99" y="34"/>
                  </a:cubicBezTo>
                  <a:cubicBezTo>
                    <a:pt x="64" y="53"/>
                    <a:pt x="32" y="78"/>
                    <a:pt x="2" y="105"/>
                  </a:cubicBezTo>
                  <a:cubicBezTo>
                    <a:pt x="0" y="107"/>
                    <a:pt x="3" y="110"/>
                    <a:pt x="6" y="1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435"/>
            <p:cNvSpPr/>
            <p:nvPr/>
          </p:nvSpPr>
          <p:spPr bwMode="auto">
            <a:xfrm>
              <a:off x="3264" y="1753"/>
              <a:ext cx="206" cy="225"/>
            </a:xfrm>
            <a:custGeom>
              <a:avLst/>
              <a:gdLst>
                <a:gd name="T0" fmla="*/ 79 w 87"/>
                <a:gd name="T1" fmla="*/ 1 h 95"/>
                <a:gd name="T2" fmla="*/ 1 w 87"/>
                <a:gd name="T3" fmla="*/ 48 h 95"/>
                <a:gd name="T4" fmla="*/ 25 w 87"/>
                <a:gd name="T5" fmla="*/ 88 h 95"/>
                <a:gd name="T6" fmla="*/ 78 w 87"/>
                <a:gd name="T7" fmla="*/ 93 h 95"/>
                <a:gd name="T8" fmla="*/ 78 w 87"/>
                <a:gd name="T9" fmla="*/ 81 h 95"/>
                <a:gd name="T10" fmla="*/ 13 w 87"/>
                <a:gd name="T11" fmla="*/ 51 h 95"/>
                <a:gd name="T12" fmla="*/ 79 w 87"/>
                <a:gd name="T13" fmla="*/ 13 h 95"/>
                <a:gd name="T14" fmla="*/ 79 w 87"/>
                <a:gd name="T15" fmla="*/ 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" h="95">
                  <a:moveTo>
                    <a:pt x="79" y="1"/>
                  </a:moveTo>
                  <a:cubicBezTo>
                    <a:pt x="50" y="0"/>
                    <a:pt x="5" y="15"/>
                    <a:pt x="1" y="48"/>
                  </a:cubicBezTo>
                  <a:cubicBezTo>
                    <a:pt x="0" y="66"/>
                    <a:pt x="8" y="82"/>
                    <a:pt x="25" y="88"/>
                  </a:cubicBezTo>
                  <a:cubicBezTo>
                    <a:pt x="41" y="95"/>
                    <a:pt x="60" y="94"/>
                    <a:pt x="78" y="93"/>
                  </a:cubicBezTo>
                  <a:cubicBezTo>
                    <a:pt x="85" y="93"/>
                    <a:pt x="85" y="81"/>
                    <a:pt x="78" y="81"/>
                  </a:cubicBezTo>
                  <a:cubicBezTo>
                    <a:pt x="53" y="82"/>
                    <a:pt x="12" y="85"/>
                    <a:pt x="13" y="51"/>
                  </a:cubicBezTo>
                  <a:cubicBezTo>
                    <a:pt x="14" y="23"/>
                    <a:pt x="57" y="12"/>
                    <a:pt x="79" y="13"/>
                  </a:cubicBezTo>
                  <a:cubicBezTo>
                    <a:pt x="87" y="14"/>
                    <a:pt x="87" y="2"/>
                    <a:pt x="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436"/>
            <p:cNvSpPr/>
            <p:nvPr/>
          </p:nvSpPr>
          <p:spPr bwMode="auto">
            <a:xfrm>
              <a:off x="3458" y="1736"/>
              <a:ext cx="229" cy="266"/>
            </a:xfrm>
            <a:custGeom>
              <a:avLst/>
              <a:gdLst>
                <a:gd name="T0" fmla="*/ 30 w 97"/>
                <a:gd name="T1" fmla="*/ 7 h 112"/>
                <a:gd name="T2" fmla="*/ 15 w 97"/>
                <a:gd name="T3" fmla="*/ 89 h 112"/>
                <a:gd name="T4" fmla="*/ 71 w 97"/>
                <a:gd name="T5" fmla="*/ 87 h 112"/>
                <a:gd name="T6" fmla="*/ 39 w 97"/>
                <a:gd name="T7" fmla="*/ 3 h 112"/>
                <a:gd name="T8" fmla="*/ 39 w 97"/>
                <a:gd name="T9" fmla="*/ 15 h 112"/>
                <a:gd name="T10" fmla="*/ 66 w 97"/>
                <a:gd name="T11" fmla="*/ 74 h 112"/>
                <a:gd name="T12" fmla="*/ 24 w 97"/>
                <a:gd name="T13" fmla="*/ 80 h 112"/>
                <a:gd name="T14" fmla="*/ 41 w 97"/>
                <a:gd name="T15" fmla="*/ 13 h 112"/>
                <a:gd name="T16" fmla="*/ 30 w 97"/>
                <a:gd name="T17" fmla="*/ 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112">
                  <a:moveTo>
                    <a:pt x="30" y="7"/>
                  </a:moveTo>
                  <a:cubicBezTo>
                    <a:pt x="17" y="31"/>
                    <a:pt x="0" y="61"/>
                    <a:pt x="15" y="89"/>
                  </a:cubicBezTo>
                  <a:cubicBezTo>
                    <a:pt x="28" y="112"/>
                    <a:pt x="57" y="104"/>
                    <a:pt x="71" y="87"/>
                  </a:cubicBezTo>
                  <a:cubicBezTo>
                    <a:pt x="97" y="56"/>
                    <a:pt x="86" y="0"/>
                    <a:pt x="39" y="3"/>
                  </a:cubicBezTo>
                  <a:cubicBezTo>
                    <a:pt x="32" y="4"/>
                    <a:pt x="32" y="16"/>
                    <a:pt x="39" y="15"/>
                  </a:cubicBezTo>
                  <a:cubicBezTo>
                    <a:pt x="74" y="13"/>
                    <a:pt x="80" y="50"/>
                    <a:pt x="66" y="74"/>
                  </a:cubicBezTo>
                  <a:cubicBezTo>
                    <a:pt x="56" y="90"/>
                    <a:pt x="35" y="100"/>
                    <a:pt x="24" y="80"/>
                  </a:cubicBezTo>
                  <a:cubicBezTo>
                    <a:pt x="13" y="59"/>
                    <a:pt x="31" y="31"/>
                    <a:pt x="41" y="13"/>
                  </a:cubicBezTo>
                  <a:cubicBezTo>
                    <a:pt x="44" y="6"/>
                    <a:pt x="34" y="0"/>
                    <a:pt x="3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437"/>
            <p:cNvSpPr/>
            <p:nvPr/>
          </p:nvSpPr>
          <p:spPr bwMode="auto">
            <a:xfrm>
              <a:off x="3664" y="1888"/>
              <a:ext cx="113" cy="119"/>
            </a:xfrm>
            <a:custGeom>
              <a:avLst/>
              <a:gdLst>
                <a:gd name="T0" fmla="*/ 11 w 48"/>
                <a:gd name="T1" fmla="*/ 15 h 50"/>
                <a:gd name="T2" fmla="*/ 17 w 48"/>
                <a:gd name="T3" fmla="*/ 14 h 50"/>
                <a:gd name="T4" fmla="*/ 16 w 48"/>
                <a:gd name="T5" fmla="*/ 13 h 50"/>
                <a:gd name="T6" fmla="*/ 12 w 48"/>
                <a:gd name="T7" fmla="*/ 22 h 50"/>
                <a:gd name="T8" fmla="*/ 1 w 48"/>
                <a:gd name="T9" fmla="*/ 42 h 50"/>
                <a:gd name="T10" fmla="*/ 7 w 48"/>
                <a:gd name="T11" fmla="*/ 50 h 50"/>
                <a:gd name="T12" fmla="*/ 41 w 48"/>
                <a:gd name="T13" fmla="*/ 48 h 50"/>
                <a:gd name="T14" fmla="*/ 37 w 48"/>
                <a:gd name="T15" fmla="*/ 36 h 50"/>
                <a:gd name="T16" fmla="*/ 7 w 48"/>
                <a:gd name="T17" fmla="*/ 38 h 50"/>
                <a:gd name="T18" fmla="*/ 13 w 48"/>
                <a:gd name="T19" fmla="*/ 46 h 50"/>
                <a:gd name="T20" fmla="*/ 27 w 48"/>
                <a:gd name="T21" fmla="*/ 18 h 50"/>
                <a:gd name="T22" fmla="*/ 25 w 48"/>
                <a:gd name="T23" fmla="*/ 5 h 50"/>
                <a:gd name="T24" fmla="*/ 8 w 48"/>
                <a:gd name="T25" fmla="*/ 3 h 50"/>
                <a:gd name="T26" fmla="*/ 11 w 48"/>
                <a:gd name="T27" fmla="*/ 1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50">
                  <a:moveTo>
                    <a:pt x="11" y="15"/>
                  </a:moveTo>
                  <a:cubicBezTo>
                    <a:pt x="13" y="14"/>
                    <a:pt x="15" y="14"/>
                    <a:pt x="17" y="14"/>
                  </a:cubicBezTo>
                  <a:cubicBezTo>
                    <a:pt x="16" y="14"/>
                    <a:pt x="16" y="11"/>
                    <a:pt x="16" y="13"/>
                  </a:cubicBezTo>
                  <a:cubicBezTo>
                    <a:pt x="16" y="16"/>
                    <a:pt x="13" y="19"/>
                    <a:pt x="12" y="22"/>
                  </a:cubicBezTo>
                  <a:cubicBezTo>
                    <a:pt x="9" y="29"/>
                    <a:pt x="3" y="35"/>
                    <a:pt x="1" y="42"/>
                  </a:cubicBezTo>
                  <a:cubicBezTo>
                    <a:pt x="0" y="46"/>
                    <a:pt x="3" y="50"/>
                    <a:pt x="7" y="50"/>
                  </a:cubicBezTo>
                  <a:cubicBezTo>
                    <a:pt x="18" y="50"/>
                    <a:pt x="29" y="50"/>
                    <a:pt x="41" y="48"/>
                  </a:cubicBezTo>
                  <a:cubicBezTo>
                    <a:pt x="48" y="47"/>
                    <a:pt x="45" y="35"/>
                    <a:pt x="37" y="36"/>
                  </a:cubicBezTo>
                  <a:cubicBezTo>
                    <a:pt x="27" y="38"/>
                    <a:pt x="17" y="38"/>
                    <a:pt x="7" y="38"/>
                  </a:cubicBezTo>
                  <a:cubicBezTo>
                    <a:pt x="9" y="41"/>
                    <a:pt x="11" y="43"/>
                    <a:pt x="13" y="46"/>
                  </a:cubicBezTo>
                  <a:cubicBezTo>
                    <a:pt x="16" y="36"/>
                    <a:pt x="24" y="28"/>
                    <a:pt x="27" y="18"/>
                  </a:cubicBezTo>
                  <a:cubicBezTo>
                    <a:pt x="28" y="13"/>
                    <a:pt x="28" y="8"/>
                    <a:pt x="25" y="5"/>
                  </a:cubicBezTo>
                  <a:cubicBezTo>
                    <a:pt x="21" y="0"/>
                    <a:pt x="13" y="2"/>
                    <a:pt x="8" y="3"/>
                  </a:cubicBezTo>
                  <a:cubicBezTo>
                    <a:pt x="0" y="5"/>
                    <a:pt x="3" y="17"/>
                    <a:pt x="11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438"/>
            <p:cNvSpPr/>
            <p:nvPr/>
          </p:nvSpPr>
          <p:spPr bwMode="auto">
            <a:xfrm>
              <a:off x="1786" y="2002"/>
              <a:ext cx="187" cy="135"/>
            </a:xfrm>
            <a:custGeom>
              <a:avLst/>
              <a:gdLst>
                <a:gd name="T0" fmla="*/ 50 w 79"/>
                <a:gd name="T1" fmla="*/ 12 h 57"/>
                <a:gd name="T2" fmla="*/ 18 w 79"/>
                <a:gd name="T3" fmla="*/ 11 h 57"/>
                <a:gd name="T4" fmla="*/ 7 w 79"/>
                <a:gd name="T5" fmla="*/ 45 h 57"/>
                <a:gd name="T6" fmla="*/ 35 w 79"/>
                <a:gd name="T7" fmla="*/ 47 h 57"/>
                <a:gd name="T8" fmla="*/ 50 w 79"/>
                <a:gd name="T9" fmla="*/ 9 h 57"/>
                <a:gd name="T10" fmla="*/ 42 w 79"/>
                <a:gd name="T11" fmla="*/ 11 h 57"/>
                <a:gd name="T12" fmla="*/ 59 w 79"/>
                <a:gd name="T13" fmla="*/ 34 h 57"/>
                <a:gd name="T14" fmla="*/ 77 w 79"/>
                <a:gd name="T15" fmla="*/ 23 h 57"/>
                <a:gd name="T16" fmla="*/ 70 w 79"/>
                <a:gd name="T17" fmla="*/ 21 h 57"/>
                <a:gd name="T18" fmla="*/ 58 w 79"/>
                <a:gd name="T19" fmla="*/ 23 h 57"/>
                <a:gd name="T20" fmla="*/ 50 w 79"/>
                <a:gd name="T21" fmla="*/ 9 h 57"/>
                <a:gd name="T22" fmla="*/ 42 w 79"/>
                <a:gd name="T23" fmla="*/ 11 h 57"/>
                <a:gd name="T24" fmla="*/ 36 w 79"/>
                <a:gd name="T25" fmla="*/ 36 h 57"/>
                <a:gd name="T26" fmla="*/ 16 w 79"/>
                <a:gd name="T27" fmla="*/ 44 h 57"/>
                <a:gd name="T28" fmla="*/ 19 w 79"/>
                <a:gd name="T29" fmla="*/ 20 h 57"/>
                <a:gd name="T30" fmla="*/ 43 w 79"/>
                <a:gd name="T31" fmla="*/ 16 h 57"/>
                <a:gd name="T32" fmla="*/ 50 w 79"/>
                <a:gd name="T33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" h="57">
                  <a:moveTo>
                    <a:pt x="50" y="12"/>
                  </a:moveTo>
                  <a:cubicBezTo>
                    <a:pt x="43" y="0"/>
                    <a:pt x="28" y="4"/>
                    <a:pt x="18" y="11"/>
                  </a:cubicBezTo>
                  <a:cubicBezTo>
                    <a:pt x="6" y="19"/>
                    <a:pt x="0" y="32"/>
                    <a:pt x="7" y="45"/>
                  </a:cubicBezTo>
                  <a:cubicBezTo>
                    <a:pt x="12" y="57"/>
                    <a:pt x="27" y="53"/>
                    <a:pt x="35" y="47"/>
                  </a:cubicBezTo>
                  <a:cubicBezTo>
                    <a:pt x="47" y="39"/>
                    <a:pt x="54" y="24"/>
                    <a:pt x="50" y="9"/>
                  </a:cubicBezTo>
                  <a:cubicBezTo>
                    <a:pt x="47" y="10"/>
                    <a:pt x="45" y="11"/>
                    <a:pt x="42" y="11"/>
                  </a:cubicBezTo>
                  <a:cubicBezTo>
                    <a:pt x="46" y="20"/>
                    <a:pt x="51" y="29"/>
                    <a:pt x="59" y="34"/>
                  </a:cubicBezTo>
                  <a:cubicBezTo>
                    <a:pt x="68" y="40"/>
                    <a:pt x="75" y="31"/>
                    <a:pt x="77" y="23"/>
                  </a:cubicBezTo>
                  <a:cubicBezTo>
                    <a:pt x="79" y="18"/>
                    <a:pt x="71" y="16"/>
                    <a:pt x="70" y="21"/>
                  </a:cubicBezTo>
                  <a:cubicBezTo>
                    <a:pt x="67" y="29"/>
                    <a:pt x="63" y="29"/>
                    <a:pt x="58" y="23"/>
                  </a:cubicBezTo>
                  <a:cubicBezTo>
                    <a:pt x="54" y="19"/>
                    <a:pt x="52" y="14"/>
                    <a:pt x="50" y="9"/>
                  </a:cubicBezTo>
                  <a:cubicBezTo>
                    <a:pt x="48" y="5"/>
                    <a:pt x="41" y="6"/>
                    <a:pt x="42" y="11"/>
                  </a:cubicBezTo>
                  <a:cubicBezTo>
                    <a:pt x="44" y="20"/>
                    <a:pt x="42" y="29"/>
                    <a:pt x="36" y="36"/>
                  </a:cubicBezTo>
                  <a:cubicBezTo>
                    <a:pt x="32" y="41"/>
                    <a:pt x="23" y="48"/>
                    <a:pt x="16" y="44"/>
                  </a:cubicBezTo>
                  <a:cubicBezTo>
                    <a:pt x="6" y="39"/>
                    <a:pt x="14" y="25"/>
                    <a:pt x="19" y="20"/>
                  </a:cubicBezTo>
                  <a:cubicBezTo>
                    <a:pt x="25" y="15"/>
                    <a:pt x="38" y="8"/>
                    <a:pt x="43" y="16"/>
                  </a:cubicBezTo>
                  <a:cubicBezTo>
                    <a:pt x="46" y="21"/>
                    <a:pt x="53" y="17"/>
                    <a:pt x="50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439"/>
            <p:cNvSpPr/>
            <p:nvPr/>
          </p:nvSpPr>
          <p:spPr bwMode="auto">
            <a:xfrm>
              <a:off x="2040" y="1710"/>
              <a:ext cx="234" cy="316"/>
            </a:xfrm>
            <a:custGeom>
              <a:avLst/>
              <a:gdLst>
                <a:gd name="T0" fmla="*/ 22 w 99"/>
                <a:gd name="T1" fmla="*/ 103 h 133"/>
                <a:gd name="T2" fmla="*/ 45 w 99"/>
                <a:gd name="T3" fmla="*/ 40 h 133"/>
                <a:gd name="T4" fmla="*/ 23 w 99"/>
                <a:gd name="T5" fmla="*/ 0 h 133"/>
                <a:gd name="T6" fmla="*/ 2 w 99"/>
                <a:gd name="T7" fmla="*/ 30 h 133"/>
                <a:gd name="T8" fmla="*/ 7 w 99"/>
                <a:gd name="T9" fmla="*/ 80 h 133"/>
                <a:gd name="T10" fmla="*/ 69 w 99"/>
                <a:gd name="T11" fmla="*/ 109 h 133"/>
                <a:gd name="T12" fmla="*/ 63 w 99"/>
                <a:gd name="T13" fmla="*/ 56 h 133"/>
                <a:gd name="T14" fmla="*/ 61 w 99"/>
                <a:gd name="T15" fmla="*/ 74 h 133"/>
                <a:gd name="T16" fmla="*/ 96 w 99"/>
                <a:gd name="T17" fmla="*/ 62 h 133"/>
                <a:gd name="T18" fmla="*/ 90 w 99"/>
                <a:gd name="T19" fmla="*/ 57 h 133"/>
                <a:gd name="T20" fmla="*/ 69 w 99"/>
                <a:gd name="T21" fmla="*/ 68 h 133"/>
                <a:gd name="T22" fmla="*/ 65 w 99"/>
                <a:gd name="T23" fmla="*/ 64 h 133"/>
                <a:gd name="T24" fmla="*/ 70 w 99"/>
                <a:gd name="T25" fmla="*/ 63 h 133"/>
                <a:gd name="T26" fmla="*/ 76 w 99"/>
                <a:gd name="T27" fmla="*/ 66 h 133"/>
                <a:gd name="T28" fmla="*/ 70 w 99"/>
                <a:gd name="T29" fmla="*/ 96 h 133"/>
                <a:gd name="T30" fmla="*/ 40 w 99"/>
                <a:gd name="T31" fmla="*/ 110 h 133"/>
                <a:gd name="T32" fmla="*/ 17 w 99"/>
                <a:gd name="T33" fmla="*/ 85 h 133"/>
                <a:gd name="T34" fmla="*/ 14 w 99"/>
                <a:gd name="T35" fmla="*/ 16 h 133"/>
                <a:gd name="T36" fmla="*/ 23 w 99"/>
                <a:gd name="T37" fmla="*/ 9 h 133"/>
                <a:gd name="T38" fmla="*/ 31 w 99"/>
                <a:gd name="T39" fmla="*/ 19 h 133"/>
                <a:gd name="T40" fmla="*/ 37 w 99"/>
                <a:gd name="T41" fmla="*/ 43 h 133"/>
                <a:gd name="T42" fmla="*/ 16 w 99"/>
                <a:gd name="T43" fmla="*/ 97 h 133"/>
                <a:gd name="T44" fmla="*/ 22 w 99"/>
                <a:gd name="T45" fmla="*/ 10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9" h="133">
                  <a:moveTo>
                    <a:pt x="22" y="103"/>
                  </a:moveTo>
                  <a:cubicBezTo>
                    <a:pt x="40" y="86"/>
                    <a:pt x="48" y="64"/>
                    <a:pt x="45" y="40"/>
                  </a:cubicBezTo>
                  <a:cubicBezTo>
                    <a:pt x="44" y="29"/>
                    <a:pt x="37" y="1"/>
                    <a:pt x="23" y="0"/>
                  </a:cubicBezTo>
                  <a:cubicBezTo>
                    <a:pt x="9" y="0"/>
                    <a:pt x="3" y="20"/>
                    <a:pt x="2" y="30"/>
                  </a:cubicBezTo>
                  <a:cubicBezTo>
                    <a:pt x="0" y="47"/>
                    <a:pt x="2" y="64"/>
                    <a:pt x="7" y="80"/>
                  </a:cubicBezTo>
                  <a:cubicBezTo>
                    <a:pt x="16" y="107"/>
                    <a:pt x="42" y="133"/>
                    <a:pt x="69" y="109"/>
                  </a:cubicBezTo>
                  <a:cubicBezTo>
                    <a:pt x="84" y="96"/>
                    <a:pt x="98" y="49"/>
                    <a:pt x="63" y="56"/>
                  </a:cubicBezTo>
                  <a:cubicBezTo>
                    <a:pt x="53" y="59"/>
                    <a:pt x="54" y="69"/>
                    <a:pt x="61" y="74"/>
                  </a:cubicBezTo>
                  <a:cubicBezTo>
                    <a:pt x="72" y="81"/>
                    <a:pt x="89" y="70"/>
                    <a:pt x="96" y="62"/>
                  </a:cubicBezTo>
                  <a:cubicBezTo>
                    <a:pt x="99" y="58"/>
                    <a:pt x="94" y="53"/>
                    <a:pt x="90" y="57"/>
                  </a:cubicBezTo>
                  <a:cubicBezTo>
                    <a:pt x="85" y="62"/>
                    <a:pt x="77" y="67"/>
                    <a:pt x="69" y="68"/>
                  </a:cubicBezTo>
                  <a:cubicBezTo>
                    <a:pt x="66" y="68"/>
                    <a:pt x="65" y="67"/>
                    <a:pt x="65" y="64"/>
                  </a:cubicBezTo>
                  <a:cubicBezTo>
                    <a:pt x="67" y="64"/>
                    <a:pt x="68" y="63"/>
                    <a:pt x="70" y="63"/>
                  </a:cubicBezTo>
                  <a:cubicBezTo>
                    <a:pt x="72" y="63"/>
                    <a:pt x="74" y="64"/>
                    <a:pt x="76" y="66"/>
                  </a:cubicBezTo>
                  <a:cubicBezTo>
                    <a:pt x="81" y="74"/>
                    <a:pt x="74" y="89"/>
                    <a:pt x="70" y="96"/>
                  </a:cubicBezTo>
                  <a:cubicBezTo>
                    <a:pt x="63" y="106"/>
                    <a:pt x="52" y="113"/>
                    <a:pt x="40" y="110"/>
                  </a:cubicBezTo>
                  <a:cubicBezTo>
                    <a:pt x="29" y="107"/>
                    <a:pt x="22" y="94"/>
                    <a:pt x="17" y="85"/>
                  </a:cubicBezTo>
                  <a:cubicBezTo>
                    <a:pt x="9" y="66"/>
                    <a:pt x="3" y="35"/>
                    <a:pt x="14" y="16"/>
                  </a:cubicBezTo>
                  <a:cubicBezTo>
                    <a:pt x="16" y="13"/>
                    <a:pt x="19" y="7"/>
                    <a:pt x="23" y="9"/>
                  </a:cubicBezTo>
                  <a:cubicBezTo>
                    <a:pt x="27" y="11"/>
                    <a:pt x="29" y="15"/>
                    <a:pt x="31" y="19"/>
                  </a:cubicBezTo>
                  <a:cubicBezTo>
                    <a:pt x="34" y="26"/>
                    <a:pt x="37" y="35"/>
                    <a:pt x="37" y="43"/>
                  </a:cubicBezTo>
                  <a:cubicBezTo>
                    <a:pt x="40" y="64"/>
                    <a:pt x="32" y="83"/>
                    <a:pt x="16" y="97"/>
                  </a:cubicBezTo>
                  <a:cubicBezTo>
                    <a:pt x="13" y="100"/>
                    <a:pt x="18" y="106"/>
                    <a:pt x="22" y="1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440"/>
            <p:cNvSpPr/>
            <p:nvPr/>
          </p:nvSpPr>
          <p:spPr bwMode="auto">
            <a:xfrm>
              <a:off x="2329" y="1708"/>
              <a:ext cx="206" cy="204"/>
            </a:xfrm>
            <a:custGeom>
              <a:avLst/>
              <a:gdLst>
                <a:gd name="T0" fmla="*/ 53 w 87"/>
                <a:gd name="T1" fmla="*/ 2 h 86"/>
                <a:gd name="T2" fmla="*/ 21 w 87"/>
                <a:gd name="T3" fmla="*/ 64 h 86"/>
                <a:gd name="T4" fmla="*/ 84 w 87"/>
                <a:gd name="T5" fmla="*/ 46 h 86"/>
                <a:gd name="T6" fmla="*/ 78 w 87"/>
                <a:gd name="T7" fmla="*/ 40 h 86"/>
                <a:gd name="T8" fmla="*/ 30 w 87"/>
                <a:gd name="T9" fmla="*/ 62 h 86"/>
                <a:gd name="T10" fmla="*/ 31 w 87"/>
                <a:gd name="T11" fmla="*/ 27 h 86"/>
                <a:gd name="T12" fmla="*/ 57 w 87"/>
                <a:gd name="T13" fmla="*/ 9 h 86"/>
                <a:gd name="T14" fmla="*/ 53 w 87"/>
                <a:gd name="T15" fmla="*/ 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" h="86">
                  <a:moveTo>
                    <a:pt x="53" y="2"/>
                  </a:moveTo>
                  <a:cubicBezTo>
                    <a:pt x="32" y="12"/>
                    <a:pt x="0" y="39"/>
                    <a:pt x="21" y="64"/>
                  </a:cubicBezTo>
                  <a:cubicBezTo>
                    <a:pt x="39" y="86"/>
                    <a:pt x="70" y="61"/>
                    <a:pt x="84" y="46"/>
                  </a:cubicBezTo>
                  <a:cubicBezTo>
                    <a:pt x="87" y="42"/>
                    <a:pt x="82" y="36"/>
                    <a:pt x="78" y="40"/>
                  </a:cubicBezTo>
                  <a:cubicBezTo>
                    <a:pt x="68" y="51"/>
                    <a:pt x="47" y="72"/>
                    <a:pt x="30" y="62"/>
                  </a:cubicBezTo>
                  <a:cubicBezTo>
                    <a:pt x="17" y="54"/>
                    <a:pt x="24" y="36"/>
                    <a:pt x="31" y="27"/>
                  </a:cubicBezTo>
                  <a:cubicBezTo>
                    <a:pt x="38" y="19"/>
                    <a:pt x="47" y="13"/>
                    <a:pt x="57" y="9"/>
                  </a:cubicBezTo>
                  <a:cubicBezTo>
                    <a:pt x="61" y="7"/>
                    <a:pt x="57" y="0"/>
                    <a:pt x="5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441"/>
            <p:cNvSpPr/>
            <p:nvPr/>
          </p:nvSpPr>
          <p:spPr bwMode="auto">
            <a:xfrm>
              <a:off x="1995" y="1936"/>
              <a:ext cx="38" cy="97"/>
            </a:xfrm>
            <a:custGeom>
              <a:avLst/>
              <a:gdLst>
                <a:gd name="T0" fmla="*/ 2 w 16"/>
                <a:gd name="T1" fmla="*/ 5 h 41"/>
                <a:gd name="T2" fmla="*/ 8 w 16"/>
                <a:gd name="T3" fmla="*/ 36 h 41"/>
                <a:gd name="T4" fmla="*/ 16 w 16"/>
                <a:gd name="T5" fmla="*/ 34 h 41"/>
                <a:gd name="T6" fmla="*/ 12 w 16"/>
                <a:gd name="T7" fmla="*/ 20 h 41"/>
                <a:gd name="T8" fmla="*/ 10 w 16"/>
                <a:gd name="T9" fmla="*/ 7 h 41"/>
                <a:gd name="T10" fmla="*/ 2 w 16"/>
                <a:gd name="T11" fmla="*/ 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1">
                  <a:moveTo>
                    <a:pt x="2" y="5"/>
                  </a:moveTo>
                  <a:cubicBezTo>
                    <a:pt x="0" y="15"/>
                    <a:pt x="6" y="26"/>
                    <a:pt x="8" y="36"/>
                  </a:cubicBezTo>
                  <a:cubicBezTo>
                    <a:pt x="9" y="41"/>
                    <a:pt x="16" y="39"/>
                    <a:pt x="16" y="34"/>
                  </a:cubicBezTo>
                  <a:cubicBezTo>
                    <a:pt x="15" y="29"/>
                    <a:pt x="13" y="25"/>
                    <a:pt x="12" y="20"/>
                  </a:cubicBezTo>
                  <a:cubicBezTo>
                    <a:pt x="11" y="16"/>
                    <a:pt x="9" y="11"/>
                    <a:pt x="10" y="7"/>
                  </a:cubicBezTo>
                  <a:cubicBezTo>
                    <a:pt x="10" y="2"/>
                    <a:pt x="3" y="0"/>
                    <a:pt x="2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442"/>
            <p:cNvSpPr/>
            <p:nvPr/>
          </p:nvSpPr>
          <p:spPr bwMode="auto">
            <a:xfrm>
              <a:off x="1966" y="1957"/>
              <a:ext cx="83" cy="38"/>
            </a:xfrm>
            <a:custGeom>
              <a:avLst/>
              <a:gdLst>
                <a:gd name="T0" fmla="*/ 5 w 35"/>
                <a:gd name="T1" fmla="*/ 16 h 16"/>
                <a:gd name="T2" fmla="*/ 31 w 35"/>
                <a:gd name="T3" fmla="*/ 10 h 16"/>
                <a:gd name="T4" fmla="*/ 28 w 35"/>
                <a:gd name="T5" fmla="*/ 2 h 16"/>
                <a:gd name="T6" fmla="*/ 5 w 35"/>
                <a:gd name="T7" fmla="*/ 8 h 16"/>
                <a:gd name="T8" fmla="*/ 5 w 35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6">
                  <a:moveTo>
                    <a:pt x="5" y="16"/>
                  </a:moveTo>
                  <a:cubicBezTo>
                    <a:pt x="14" y="16"/>
                    <a:pt x="22" y="12"/>
                    <a:pt x="31" y="10"/>
                  </a:cubicBezTo>
                  <a:cubicBezTo>
                    <a:pt x="35" y="8"/>
                    <a:pt x="33" y="0"/>
                    <a:pt x="28" y="2"/>
                  </a:cubicBezTo>
                  <a:cubicBezTo>
                    <a:pt x="21" y="4"/>
                    <a:pt x="13" y="8"/>
                    <a:pt x="5" y="8"/>
                  </a:cubicBezTo>
                  <a:cubicBezTo>
                    <a:pt x="0" y="8"/>
                    <a:pt x="0" y="16"/>
                    <a:pt x="5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443"/>
            <p:cNvSpPr/>
            <p:nvPr/>
          </p:nvSpPr>
          <p:spPr bwMode="auto">
            <a:xfrm>
              <a:off x="2291" y="1817"/>
              <a:ext cx="35" cy="88"/>
            </a:xfrm>
            <a:custGeom>
              <a:avLst/>
              <a:gdLst>
                <a:gd name="T0" fmla="*/ 1 w 15"/>
                <a:gd name="T1" fmla="*/ 5 h 37"/>
                <a:gd name="T2" fmla="*/ 6 w 15"/>
                <a:gd name="T3" fmla="*/ 33 h 37"/>
                <a:gd name="T4" fmla="*/ 13 w 15"/>
                <a:gd name="T5" fmla="*/ 30 h 37"/>
                <a:gd name="T6" fmla="*/ 9 w 15"/>
                <a:gd name="T7" fmla="*/ 5 h 37"/>
                <a:gd name="T8" fmla="*/ 1 w 15"/>
                <a:gd name="T9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7">
                  <a:moveTo>
                    <a:pt x="1" y="5"/>
                  </a:moveTo>
                  <a:cubicBezTo>
                    <a:pt x="2" y="14"/>
                    <a:pt x="3" y="24"/>
                    <a:pt x="6" y="33"/>
                  </a:cubicBezTo>
                  <a:cubicBezTo>
                    <a:pt x="7" y="37"/>
                    <a:pt x="15" y="35"/>
                    <a:pt x="13" y="30"/>
                  </a:cubicBezTo>
                  <a:cubicBezTo>
                    <a:pt x="11" y="22"/>
                    <a:pt x="10" y="14"/>
                    <a:pt x="9" y="5"/>
                  </a:cubicBezTo>
                  <a:cubicBezTo>
                    <a:pt x="8" y="0"/>
                    <a:pt x="0" y="0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444"/>
            <p:cNvSpPr/>
            <p:nvPr/>
          </p:nvSpPr>
          <p:spPr bwMode="auto">
            <a:xfrm>
              <a:off x="2269" y="1843"/>
              <a:ext cx="69" cy="33"/>
            </a:xfrm>
            <a:custGeom>
              <a:avLst/>
              <a:gdLst>
                <a:gd name="T0" fmla="*/ 5 w 29"/>
                <a:gd name="T1" fmla="*/ 14 h 14"/>
                <a:gd name="T2" fmla="*/ 25 w 29"/>
                <a:gd name="T3" fmla="*/ 9 h 14"/>
                <a:gd name="T4" fmla="*/ 20 w 29"/>
                <a:gd name="T5" fmla="*/ 2 h 14"/>
                <a:gd name="T6" fmla="*/ 5 w 29"/>
                <a:gd name="T7" fmla="*/ 6 h 14"/>
                <a:gd name="T8" fmla="*/ 5 w 29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4">
                  <a:moveTo>
                    <a:pt x="5" y="14"/>
                  </a:moveTo>
                  <a:cubicBezTo>
                    <a:pt x="12" y="14"/>
                    <a:pt x="18" y="12"/>
                    <a:pt x="25" y="9"/>
                  </a:cubicBezTo>
                  <a:cubicBezTo>
                    <a:pt x="29" y="7"/>
                    <a:pt x="25" y="0"/>
                    <a:pt x="20" y="2"/>
                  </a:cubicBezTo>
                  <a:cubicBezTo>
                    <a:pt x="15" y="4"/>
                    <a:pt x="11" y="6"/>
                    <a:pt x="5" y="6"/>
                  </a:cubicBezTo>
                  <a:cubicBezTo>
                    <a:pt x="0" y="6"/>
                    <a:pt x="0" y="14"/>
                    <a:pt x="5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5394280" y="1487054"/>
            <a:ext cx="2139051" cy="1782099"/>
            <a:chOff x="5394280" y="1487054"/>
            <a:chExt cx="2139051" cy="1782099"/>
          </a:xfrm>
        </p:grpSpPr>
        <p:sp>
          <p:nvSpPr>
            <p:cNvPr id="98" name="文本框 97"/>
            <p:cNvSpPr txBox="1"/>
            <p:nvPr/>
          </p:nvSpPr>
          <p:spPr>
            <a:xfrm>
              <a:off x="6079171" y="1487054"/>
              <a:ext cx="7322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3200" b="1" spc="16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02</a:t>
              </a:r>
              <a:endParaRPr lang="zh-CN" altLang="en-US" dirty="0"/>
            </a:p>
          </p:txBody>
        </p:sp>
        <p:sp>
          <p:nvSpPr>
            <p:cNvPr id="152" name="矩形 151"/>
            <p:cNvSpPr/>
            <p:nvPr/>
          </p:nvSpPr>
          <p:spPr>
            <a:xfrm>
              <a:off x="5590733" y="2046299"/>
              <a:ext cx="166891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5394280" y="2438156"/>
              <a:ext cx="213905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24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任意多边形 153"/>
          <p:cNvSpPr/>
          <p:nvPr/>
        </p:nvSpPr>
        <p:spPr>
          <a:xfrm rot="5400000">
            <a:off x="2810650" y="2135732"/>
            <a:ext cx="727324" cy="40713"/>
          </a:xfrm>
          <a:custGeom>
            <a:avLst/>
            <a:gdLst>
              <a:gd name="connsiteX0" fmla="*/ 754602 w 754602"/>
              <a:gd name="connsiteY0" fmla="*/ 0 h 0"/>
              <a:gd name="connsiteX1" fmla="*/ 0 w 75460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54602">
                <a:moveTo>
                  <a:pt x="754602" y="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bg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46" name="任意多边形 154"/>
          <p:cNvSpPr/>
          <p:nvPr/>
        </p:nvSpPr>
        <p:spPr>
          <a:xfrm rot="5400000">
            <a:off x="7157321" y="3865118"/>
            <a:ext cx="727324" cy="40713"/>
          </a:xfrm>
          <a:custGeom>
            <a:avLst/>
            <a:gdLst>
              <a:gd name="connsiteX0" fmla="*/ 754602 w 754602"/>
              <a:gd name="connsiteY0" fmla="*/ 0 h 0"/>
              <a:gd name="connsiteX1" fmla="*/ 0 w 75460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54602">
                <a:moveTo>
                  <a:pt x="754602" y="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bg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47" name="任意多边形 155"/>
          <p:cNvSpPr/>
          <p:nvPr/>
        </p:nvSpPr>
        <p:spPr>
          <a:xfrm rot="5400000">
            <a:off x="4148385" y="3865118"/>
            <a:ext cx="727324" cy="40713"/>
          </a:xfrm>
          <a:custGeom>
            <a:avLst/>
            <a:gdLst>
              <a:gd name="connsiteX0" fmla="*/ 754602 w 754602"/>
              <a:gd name="connsiteY0" fmla="*/ 0 h 0"/>
              <a:gd name="connsiteX1" fmla="*/ 0 w 75460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54602">
                <a:moveTo>
                  <a:pt x="754602" y="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bg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148" name="任意多边形 156"/>
          <p:cNvSpPr/>
          <p:nvPr/>
        </p:nvSpPr>
        <p:spPr>
          <a:xfrm rot="5400000">
            <a:off x="5744511" y="2135732"/>
            <a:ext cx="727324" cy="40713"/>
          </a:xfrm>
          <a:custGeom>
            <a:avLst/>
            <a:gdLst>
              <a:gd name="connsiteX0" fmla="*/ 754602 w 754602"/>
              <a:gd name="connsiteY0" fmla="*/ 0 h 0"/>
              <a:gd name="connsiteX1" fmla="*/ 0 w 75460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54602">
                <a:moveTo>
                  <a:pt x="754602" y="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bg1">
                <a:lumMod val="95000"/>
              </a:schemeClr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bg1"/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354857" y="1997359"/>
            <a:ext cx="7532139" cy="1703511"/>
            <a:chOff x="2354857" y="1997359"/>
            <a:chExt cx="7532139" cy="1703511"/>
          </a:xfrm>
        </p:grpSpPr>
        <p:sp>
          <p:nvSpPr>
            <p:cNvPr id="144" name="任意多边形 149"/>
            <p:cNvSpPr/>
            <p:nvPr/>
          </p:nvSpPr>
          <p:spPr>
            <a:xfrm rot="15654318">
              <a:off x="8206119" y="2072785"/>
              <a:ext cx="1623271" cy="1472420"/>
            </a:xfrm>
            <a:custGeom>
              <a:avLst/>
              <a:gdLst>
                <a:gd name="connsiteX0" fmla="*/ 1620625 w 1623271"/>
                <a:gd name="connsiteY0" fmla="*/ 441120 h 1472420"/>
                <a:gd name="connsiteX1" fmla="*/ 658586 w 1623271"/>
                <a:gd name="connsiteY1" fmla="*/ 1472420 h 1472420"/>
                <a:gd name="connsiteX2" fmla="*/ 639670 w 1623271"/>
                <a:gd name="connsiteY2" fmla="*/ 1435230 h 1472420"/>
                <a:gd name="connsiteX3" fmla="*/ 38139 w 1623271"/>
                <a:gd name="connsiteY3" fmla="*/ 66407 h 1472420"/>
                <a:gd name="connsiteX4" fmla="*/ 453597 w 1623271"/>
                <a:gd name="connsiteY4" fmla="*/ 2904 h 1472420"/>
                <a:gd name="connsiteX5" fmla="*/ 563115 w 1623271"/>
                <a:gd name="connsiteY5" fmla="*/ 11176 h 1472420"/>
                <a:gd name="connsiteX6" fmla="*/ 563077 w 1623271"/>
                <a:gd name="connsiteY6" fmla="*/ 23718 h 1472420"/>
                <a:gd name="connsiteX7" fmla="*/ 565596 w 1623271"/>
                <a:gd name="connsiteY7" fmla="*/ 59074 h 1472420"/>
                <a:gd name="connsiteX8" fmla="*/ 855346 w 1623271"/>
                <a:gd name="connsiteY8" fmla="*/ 338476 h 1472420"/>
                <a:gd name="connsiteX9" fmla="*/ 1118093 w 1623271"/>
                <a:gd name="connsiteY9" fmla="*/ 157514 h 1472420"/>
                <a:gd name="connsiteX10" fmla="*/ 1135005 w 1623271"/>
                <a:gd name="connsiteY10" fmla="*/ 111931 h 1472420"/>
                <a:gd name="connsiteX11" fmla="*/ 1232336 w 1623271"/>
                <a:gd name="connsiteY11" fmla="*/ 138892 h 1472420"/>
                <a:gd name="connsiteX12" fmla="*/ 1610189 w 1623271"/>
                <a:gd name="connsiteY12" fmla="*/ 343681 h 1472420"/>
                <a:gd name="connsiteX13" fmla="*/ 1620625 w 1623271"/>
                <a:gd name="connsiteY13" fmla="*/ 441120 h 147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23271" h="1472420">
                  <a:moveTo>
                    <a:pt x="1620625" y="441120"/>
                  </a:moveTo>
                  <a:cubicBezTo>
                    <a:pt x="1581721" y="689817"/>
                    <a:pt x="1120153" y="1081119"/>
                    <a:pt x="658586" y="1472420"/>
                  </a:cubicBezTo>
                  <a:lnTo>
                    <a:pt x="639670" y="1435230"/>
                  </a:lnTo>
                  <a:cubicBezTo>
                    <a:pt x="258028" y="841782"/>
                    <a:pt x="-123615" y="248332"/>
                    <a:pt x="38139" y="66407"/>
                  </a:cubicBezTo>
                  <a:cubicBezTo>
                    <a:pt x="88686" y="9556"/>
                    <a:pt x="251064" y="-7570"/>
                    <a:pt x="453597" y="2904"/>
                  </a:cubicBezTo>
                  <a:lnTo>
                    <a:pt x="563115" y="11176"/>
                  </a:lnTo>
                  <a:lnTo>
                    <a:pt x="563077" y="23718"/>
                  </a:lnTo>
                  <a:cubicBezTo>
                    <a:pt x="563482" y="34169"/>
                    <a:pt x="564322" y="45852"/>
                    <a:pt x="565596" y="59074"/>
                  </a:cubicBezTo>
                  <a:cubicBezTo>
                    <a:pt x="575787" y="164846"/>
                    <a:pt x="695321" y="338476"/>
                    <a:pt x="855346" y="338476"/>
                  </a:cubicBezTo>
                  <a:cubicBezTo>
                    <a:pt x="975365" y="338476"/>
                    <a:pt x="1072696" y="254357"/>
                    <a:pt x="1118093" y="157514"/>
                  </a:cubicBezTo>
                  <a:lnTo>
                    <a:pt x="1135005" y="111931"/>
                  </a:lnTo>
                  <a:lnTo>
                    <a:pt x="1232336" y="138892"/>
                  </a:lnTo>
                  <a:cubicBezTo>
                    <a:pt x="1428032" y="198147"/>
                    <a:pt x="1577874" y="270452"/>
                    <a:pt x="1610189" y="343681"/>
                  </a:cubicBezTo>
                  <a:cubicBezTo>
                    <a:pt x="1623115" y="372973"/>
                    <a:pt x="1626183" y="405591"/>
                    <a:pt x="1620625" y="441120"/>
                  </a:cubicBezTo>
                  <a:close/>
                </a:path>
              </a:pathLst>
            </a:custGeom>
            <a:noFill/>
            <a:ln w="25400" cap="rnd">
              <a:solidFill>
                <a:schemeClr val="bg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20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354857" y="2049868"/>
              <a:ext cx="7532139" cy="1651002"/>
              <a:chOff x="2354857" y="2049868"/>
              <a:chExt cx="7532139" cy="1651002"/>
            </a:xfrm>
          </p:grpSpPr>
          <p:pic>
            <p:nvPicPr>
              <p:cNvPr id="140" name="图片 139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54857" y="2049868"/>
                <a:ext cx="1496457" cy="1651002"/>
              </a:xfrm>
              <a:prstGeom prst="rect">
                <a:avLst/>
              </a:prstGeom>
            </p:spPr>
          </p:pic>
          <p:pic>
            <p:nvPicPr>
              <p:cNvPr id="141" name="图片 140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51314" y="2049868"/>
                <a:ext cx="1496457" cy="1651002"/>
              </a:xfrm>
              <a:prstGeom prst="rect">
                <a:avLst/>
              </a:prstGeom>
            </p:spPr>
          </p:pic>
          <p:pic>
            <p:nvPicPr>
              <p:cNvPr id="142" name="图片 141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347771" y="2049868"/>
                <a:ext cx="1496457" cy="1651002"/>
              </a:xfrm>
              <a:prstGeom prst="rect">
                <a:avLst/>
              </a:prstGeom>
            </p:spPr>
          </p:pic>
          <p:pic>
            <p:nvPicPr>
              <p:cNvPr id="143" name="图片 142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844228" y="2049868"/>
                <a:ext cx="1496457" cy="1651002"/>
              </a:xfrm>
              <a:prstGeom prst="rect">
                <a:avLst/>
              </a:prstGeom>
            </p:spPr>
          </p:pic>
          <p:grpSp>
            <p:nvGrpSpPr>
              <p:cNvPr id="149" name="组合 148"/>
              <p:cNvGrpSpPr/>
              <p:nvPr/>
            </p:nvGrpSpPr>
            <p:grpSpPr>
              <a:xfrm>
                <a:off x="7307730" y="2616828"/>
                <a:ext cx="513151" cy="541287"/>
                <a:chOff x="4197350" y="2182813"/>
                <a:chExt cx="608013" cy="641350"/>
              </a:xfrm>
              <a:solidFill>
                <a:schemeClr val="bg1"/>
              </a:solidFill>
            </p:grpSpPr>
            <p:sp>
              <p:nvSpPr>
                <p:cNvPr id="150" name="Freeform 166"/>
                <p:cNvSpPr/>
                <p:nvPr/>
              </p:nvSpPr>
              <p:spPr bwMode="auto">
                <a:xfrm>
                  <a:off x="4229100" y="2211388"/>
                  <a:ext cx="39688" cy="157163"/>
                </a:xfrm>
                <a:custGeom>
                  <a:avLst/>
                  <a:gdLst/>
                  <a:ahLst/>
                  <a:cxnLst>
                    <a:cxn ang="0">
                      <a:pos x="63" y="2"/>
                    </a:cxn>
                    <a:cxn ang="0">
                      <a:pos x="63" y="2"/>
                    </a:cxn>
                    <a:cxn ang="0">
                      <a:pos x="58" y="14"/>
                    </a:cxn>
                    <a:cxn ang="0">
                      <a:pos x="54" y="25"/>
                    </a:cxn>
                    <a:cxn ang="0">
                      <a:pos x="47" y="49"/>
                    </a:cxn>
                    <a:cxn ang="0">
                      <a:pos x="34" y="96"/>
                    </a:cxn>
                    <a:cxn ang="0">
                      <a:pos x="34" y="96"/>
                    </a:cxn>
                    <a:cxn ang="0">
                      <a:pos x="27" y="122"/>
                    </a:cxn>
                    <a:cxn ang="0">
                      <a:pos x="21" y="149"/>
                    </a:cxn>
                    <a:cxn ang="0">
                      <a:pos x="10" y="203"/>
                    </a:cxn>
                    <a:cxn ang="0">
                      <a:pos x="10" y="203"/>
                    </a:cxn>
                    <a:cxn ang="0">
                      <a:pos x="6" y="222"/>
                    </a:cxn>
                    <a:cxn ang="0">
                      <a:pos x="3" y="243"/>
                    </a:cxn>
                    <a:cxn ang="0">
                      <a:pos x="1" y="263"/>
                    </a:cxn>
                    <a:cxn ang="0">
                      <a:pos x="0" y="283"/>
                    </a:cxn>
                    <a:cxn ang="0">
                      <a:pos x="0" y="283"/>
                    </a:cxn>
                    <a:cxn ang="0">
                      <a:pos x="1" y="290"/>
                    </a:cxn>
                    <a:cxn ang="0">
                      <a:pos x="2" y="292"/>
                    </a:cxn>
                    <a:cxn ang="0">
                      <a:pos x="3" y="294"/>
                    </a:cxn>
                    <a:cxn ang="0">
                      <a:pos x="6" y="296"/>
                    </a:cxn>
                    <a:cxn ang="0">
                      <a:pos x="8" y="296"/>
                    </a:cxn>
                    <a:cxn ang="0">
                      <a:pos x="11" y="296"/>
                    </a:cxn>
                    <a:cxn ang="0">
                      <a:pos x="14" y="294"/>
                    </a:cxn>
                    <a:cxn ang="0">
                      <a:pos x="14" y="294"/>
                    </a:cxn>
                    <a:cxn ang="0">
                      <a:pos x="15" y="293"/>
                    </a:cxn>
                    <a:cxn ang="0">
                      <a:pos x="16" y="291"/>
                    </a:cxn>
                    <a:cxn ang="0">
                      <a:pos x="15" y="287"/>
                    </a:cxn>
                    <a:cxn ang="0">
                      <a:pos x="14" y="285"/>
                    </a:cxn>
                    <a:cxn ang="0">
                      <a:pos x="12" y="285"/>
                    </a:cxn>
                    <a:cxn ang="0">
                      <a:pos x="11" y="284"/>
                    </a:cxn>
                    <a:cxn ang="0">
                      <a:pos x="9" y="285"/>
                    </a:cxn>
                    <a:cxn ang="0">
                      <a:pos x="9" y="285"/>
                    </a:cxn>
                    <a:cxn ang="0">
                      <a:pos x="11" y="282"/>
                    </a:cxn>
                    <a:cxn ang="0">
                      <a:pos x="12" y="276"/>
                    </a:cxn>
                    <a:cxn ang="0">
                      <a:pos x="14" y="259"/>
                    </a:cxn>
                    <a:cxn ang="0">
                      <a:pos x="14" y="232"/>
                    </a:cxn>
                    <a:cxn ang="0">
                      <a:pos x="14" y="232"/>
                    </a:cxn>
                    <a:cxn ang="0">
                      <a:pos x="17" y="212"/>
                    </a:cxn>
                    <a:cxn ang="0">
                      <a:pos x="21" y="193"/>
                    </a:cxn>
                    <a:cxn ang="0">
                      <a:pos x="29" y="155"/>
                    </a:cxn>
                    <a:cxn ang="0">
                      <a:pos x="29" y="155"/>
                    </a:cxn>
                    <a:cxn ang="0">
                      <a:pos x="38" y="119"/>
                    </a:cxn>
                    <a:cxn ang="0">
                      <a:pos x="48" y="83"/>
                    </a:cxn>
                    <a:cxn ang="0">
                      <a:pos x="48" y="83"/>
                    </a:cxn>
                    <a:cxn ang="0">
                      <a:pos x="58" y="45"/>
                    </a:cxn>
                    <a:cxn ang="0">
                      <a:pos x="64" y="25"/>
                    </a:cxn>
                    <a:cxn ang="0">
                      <a:pos x="68" y="16"/>
                    </a:cxn>
                    <a:cxn ang="0">
                      <a:pos x="72" y="8"/>
                    </a:cxn>
                    <a:cxn ang="0">
                      <a:pos x="72" y="8"/>
                    </a:cxn>
                    <a:cxn ang="0">
                      <a:pos x="73" y="5"/>
                    </a:cxn>
                    <a:cxn ang="0">
                      <a:pos x="73" y="3"/>
                    </a:cxn>
                    <a:cxn ang="0">
                      <a:pos x="72" y="2"/>
                    </a:cxn>
                    <a:cxn ang="0">
                      <a:pos x="71" y="1"/>
                    </a:cxn>
                    <a:cxn ang="0">
                      <a:pos x="69" y="0"/>
                    </a:cxn>
                    <a:cxn ang="0">
                      <a:pos x="67" y="0"/>
                    </a:cxn>
                    <a:cxn ang="0">
                      <a:pos x="65" y="1"/>
                    </a:cxn>
                    <a:cxn ang="0">
                      <a:pos x="63" y="2"/>
                    </a:cxn>
                    <a:cxn ang="0">
                      <a:pos x="63" y="2"/>
                    </a:cxn>
                  </a:cxnLst>
                  <a:rect l="0" t="0" r="r" b="b"/>
                  <a:pathLst>
                    <a:path w="73" h="296">
                      <a:moveTo>
                        <a:pt x="63" y="2"/>
                      </a:moveTo>
                      <a:lnTo>
                        <a:pt x="63" y="2"/>
                      </a:lnTo>
                      <a:lnTo>
                        <a:pt x="58" y="14"/>
                      </a:lnTo>
                      <a:lnTo>
                        <a:pt x="54" y="25"/>
                      </a:lnTo>
                      <a:lnTo>
                        <a:pt x="47" y="49"/>
                      </a:lnTo>
                      <a:lnTo>
                        <a:pt x="34" y="96"/>
                      </a:lnTo>
                      <a:lnTo>
                        <a:pt x="34" y="96"/>
                      </a:lnTo>
                      <a:lnTo>
                        <a:pt x="27" y="122"/>
                      </a:lnTo>
                      <a:lnTo>
                        <a:pt x="21" y="149"/>
                      </a:lnTo>
                      <a:lnTo>
                        <a:pt x="10" y="203"/>
                      </a:lnTo>
                      <a:lnTo>
                        <a:pt x="10" y="203"/>
                      </a:lnTo>
                      <a:lnTo>
                        <a:pt x="6" y="222"/>
                      </a:lnTo>
                      <a:lnTo>
                        <a:pt x="3" y="243"/>
                      </a:lnTo>
                      <a:lnTo>
                        <a:pt x="1" y="263"/>
                      </a:lnTo>
                      <a:lnTo>
                        <a:pt x="0" y="283"/>
                      </a:lnTo>
                      <a:lnTo>
                        <a:pt x="0" y="283"/>
                      </a:lnTo>
                      <a:lnTo>
                        <a:pt x="1" y="290"/>
                      </a:lnTo>
                      <a:lnTo>
                        <a:pt x="2" y="292"/>
                      </a:lnTo>
                      <a:lnTo>
                        <a:pt x="3" y="294"/>
                      </a:lnTo>
                      <a:lnTo>
                        <a:pt x="6" y="296"/>
                      </a:lnTo>
                      <a:lnTo>
                        <a:pt x="8" y="296"/>
                      </a:lnTo>
                      <a:lnTo>
                        <a:pt x="11" y="296"/>
                      </a:lnTo>
                      <a:lnTo>
                        <a:pt x="14" y="294"/>
                      </a:lnTo>
                      <a:lnTo>
                        <a:pt x="14" y="294"/>
                      </a:lnTo>
                      <a:lnTo>
                        <a:pt x="15" y="293"/>
                      </a:lnTo>
                      <a:lnTo>
                        <a:pt x="16" y="291"/>
                      </a:lnTo>
                      <a:lnTo>
                        <a:pt x="15" y="287"/>
                      </a:lnTo>
                      <a:lnTo>
                        <a:pt x="14" y="285"/>
                      </a:lnTo>
                      <a:lnTo>
                        <a:pt x="12" y="285"/>
                      </a:lnTo>
                      <a:lnTo>
                        <a:pt x="11" y="284"/>
                      </a:lnTo>
                      <a:lnTo>
                        <a:pt x="9" y="285"/>
                      </a:lnTo>
                      <a:lnTo>
                        <a:pt x="9" y="285"/>
                      </a:lnTo>
                      <a:lnTo>
                        <a:pt x="11" y="282"/>
                      </a:lnTo>
                      <a:lnTo>
                        <a:pt x="12" y="276"/>
                      </a:lnTo>
                      <a:lnTo>
                        <a:pt x="14" y="259"/>
                      </a:lnTo>
                      <a:lnTo>
                        <a:pt x="14" y="232"/>
                      </a:lnTo>
                      <a:lnTo>
                        <a:pt x="14" y="232"/>
                      </a:lnTo>
                      <a:lnTo>
                        <a:pt x="17" y="212"/>
                      </a:lnTo>
                      <a:lnTo>
                        <a:pt x="21" y="193"/>
                      </a:lnTo>
                      <a:lnTo>
                        <a:pt x="29" y="155"/>
                      </a:lnTo>
                      <a:lnTo>
                        <a:pt x="29" y="155"/>
                      </a:lnTo>
                      <a:lnTo>
                        <a:pt x="38" y="119"/>
                      </a:lnTo>
                      <a:lnTo>
                        <a:pt x="48" y="83"/>
                      </a:lnTo>
                      <a:lnTo>
                        <a:pt x="48" y="83"/>
                      </a:lnTo>
                      <a:lnTo>
                        <a:pt x="58" y="45"/>
                      </a:lnTo>
                      <a:lnTo>
                        <a:pt x="64" y="25"/>
                      </a:lnTo>
                      <a:lnTo>
                        <a:pt x="68" y="16"/>
                      </a:lnTo>
                      <a:lnTo>
                        <a:pt x="72" y="8"/>
                      </a:lnTo>
                      <a:lnTo>
                        <a:pt x="72" y="8"/>
                      </a:lnTo>
                      <a:lnTo>
                        <a:pt x="73" y="5"/>
                      </a:lnTo>
                      <a:lnTo>
                        <a:pt x="73" y="3"/>
                      </a:lnTo>
                      <a:lnTo>
                        <a:pt x="72" y="2"/>
                      </a:lnTo>
                      <a:lnTo>
                        <a:pt x="71" y="1"/>
                      </a:lnTo>
                      <a:lnTo>
                        <a:pt x="69" y="0"/>
                      </a:lnTo>
                      <a:lnTo>
                        <a:pt x="67" y="0"/>
                      </a:lnTo>
                      <a:lnTo>
                        <a:pt x="65" y="1"/>
                      </a:lnTo>
                      <a:lnTo>
                        <a:pt x="63" y="2"/>
                      </a:lnTo>
                      <a:lnTo>
                        <a:pt x="63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51" name="Freeform 167"/>
                <p:cNvSpPr/>
                <p:nvPr/>
              </p:nvSpPr>
              <p:spPr bwMode="auto">
                <a:xfrm>
                  <a:off x="4251325" y="2206625"/>
                  <a:ext cx="39688" cy="177800"/>
                </a:xfrm>
                <a:custGeom>
                  <a:avLst/>
                  <a:gdLst/>
                  <a:ahLst/>
                  <a:cxnLst>
                    <a:cxn ang="0">
                      <a:pos x="66" y="3"/>
                    </a:cxn>
                    <a:cxn ang="0">
                      <a:pos x="66" y="3"/>
                    </a:cxn>
                    <a:cxn ang="0">
                      <a:pos x="51" y="40"/>
                    </a:cxn>
                    <a:cxn ang="0">
                      <a:pos x="44" y="59"/>
                    </a:cxn>
                    <a:cxn ang="0">
                      <a:pos x="38" y="78"/>
                    </a:cxn>
                    <a:cxn ang="0">
                      <a:pos x="38" y="78"/>
                    </a:cxn>
                    <a:cxn ang="0">
                      <a:pos x="33" y="101"/>
                    </a:cxn>
                    <a:cxn ang="0">
                      <a:pos x="29" y="124"/>
                    </a:cxn>
                    <a:cxn ang="0">
                      <a:pos x="20" y="170"/>
                    </a:cxn>
                    <a:cxn ang="0">
                      <a:pos x="20" y="170"/>
                    </a:cxn>
                    <a:cxn ang="0">
                      <a:pos x="5" y="249"/>
                    </a:cxn>
                    <a:cxn ang="0">
                      <a:pos x="5" y="249"/>
                    </a:cxn>
                    <a:cxn ang="0">
                      <a:pos x="2" y="270"/>
                    </a:cxn>
                    <a:cxn ang="0">
                      <a:pos x="1" y="290"/>
                    </a:cxn>
                    <a:cxn ang="0">
                      <a:pos x="0" y="311"/>
                    </a:cxn>
                    <a:cxn ang="0">
                      <a:pos x="0" y="332"/>
                    </a:cxn>
                    <a:cxn ang="0">
                      <a:pos x="0" y="332"/>
                    </a:cxn>
                    <a:cxn ang="0">
                      <a:pos x="0" y="334"/>
                    </a:cxn>
                    <a:cxn ang="0">
                      <a:pos x="1" y="336"/>
                    </a:cxn>
                    <a:cxn ang="0">
                      <a:pos x="3" y="336"/>
                    </a:cxn>
                    <a:cxn ang="0">
                      <a:pos x="5" y="337"/>
                    </a:cxn>
                    <a:cxn ang="0">
                      <a:pos x="6" y="336"/>
                    </a:cxn>
                    <a:cxn ang="0">
                      <a:pos x="8" y="336"/>
                    </a:cxn>
                    <a:cxn ang="0">
                      <a:pos x="9" y="334"/>
                    </a:cxn>
                    <a:cxn ang="0">
                      <a:pos x="9" y="332"/>
                    </a:cxn>
                    <a:cxn ang="0">
                      <a:pos x="9" y="332"/>
                    </a:cxn>
                    <a:cxn ang="0">
                      <a:pos x="9" y="310"/>
                    </a:cxn>
                    <a:cxn ang="0">
                      <a:pos x="10" y="288"/>
                    </a:cxn>
                    <a:cxn ang="0">
                      <a:pos x="12" y="265"/>
                    </a:cxn>
                    <a:cxn ang="0">
                      <a:pos x="16" y="244"/>
                    </a:cxn>
                    <a:cxn ang="0">
                      <a:pos x="16" y="244"/>
                    </a:cxn>
                    <a:cxn ang="0">
                      <a:pos x="32" y="164"/>
                    </a:cxn>
                    <a:cxn ang="0">
                      <a:pos x="32" y="164"/>
                    </a:cxn>
                    <a:cxn ang="0">
                      <a:pos x="39" y="122"/>
                    </a:cxn>
                    <a:cxn ang="0">
                      <a:pos x="47" y="81"/>
                    </a:cxn>
                    <a:cxn ang="0">
                      <a:pos x="47" y="81"/>
                    </a:cxn>
                    <a:cxn ang="0">
                      <a:pos x="52" y="61"/>
                    </a:cxn>
                    <a:cxn ang="0">
                      <a:pos x="60" y="43"/>
                    </a:cxn>
                    <a:cxn ang="0">
                      <a:pos x="75" y="6"/>
                    </a:cxn>
                    <a:cxn ang="0">
                      <a:pos x="75" y="6"/>
                    </a:cxn>
                    <a:cxn ang="0">
                      <a:pos x="76" y="4"/>
                    </a:cxn>
                    <a:cxn ang="0">
                      <a:pos x="75" y="2"/>
                    </a:cxn>
                    <a:cxn ang="0">
                      <a:pos x="74" y="1"/>
                    </a:cxn>
                    <a:cxn ang="0">
                      <a:pos x="72" y="0"/>
                    </a:cxn>
                    <a:cxn ang="0">
                      <a:pos x="69" y="1"/>
                    </a:cxn>
                    <a:cxn ang="0">
                      <a:pos x="67" y="2"/>
                    </a:cxn>
                    <a:cxn ang="0">
                      <a:pos x="66" y="3"/>
                    </a:cxn>
                    <a:cxn ang="0">
                      <a:pos x="66" y="3"/>
                    </a:cxn>
                  </a:cxnLst>
                  <a:rect l="0" t="0" r="r" b="b"/>
                  <a:pathLst>
                    <a:path w="76" h="337">
                      <a:moveTo>
                        <a:pt x="66" y="3"/>
                      </a:moveTo>
                      <a:lnTo>
                        <a:pt x="66" y="3"/>
                      </a:lnTo>
                      <a:lnTo>
                        <a:pt x="51" y="40"/>
                      </a:lnTo>
                      <a:lnTo>
                        <a:pt x="44" y="59"/>
                      </a:lnTo>
                      <a:lnTo>
                        <a:pt x="38" y="78"/>
                      </a:lnTo>
                      <a:lnTo>
                        <a:pt x="38" y="78"/>
                      </a:lnTo>
                      <a:lnTo>
                        <a:pt x="33" y="101"/>
                      </a:lnTo>
                      <a:lnTo>
                        <a:pt x="29" y="124"/>
                      </a:lnTo>
                      <a:lnTo>
                        <a:pt x="20" y="170"/>
                      </a:lnTo>
                      <a:lnTo>
                        <a:pt x="20" y="170"/>
                      </a:lnTo>
                      <a:lnTo>
                        <a:pt x="5" y="249"/>
                      </a:lnTo>
                      <a:lnTo>
                        <a:pt x="5" y="249"/>
                      </a:lnTo>
                      <a:lnTo>
                        <a:pt x="2" y="270"/>
                      </a:lnTo>
                      <a:lnTo>
                        <a:pt x="1" y="290"/>
                      </a:lnTo>
                      <a:lnTo>
                        <a:pt x="0" y="311"/>
                      </a:lnTo>
                      <a:lnTo>
                        <a:pt x="0" y="332"/>
                      </a:lnTo>
                      <a:lnTo>
                        <a:pt x="0" y="332"/>
                      </a:lnTo>
                      <a:lnTo>
                        <a:pt x="0" y="334"/>
                      </a:lnTo>
                      <a:lnTo>
                        <a:pt x="1" y="336"/>
                      </a:lnTo>
                      <a:lnTo>
                        <a:pt x="3" y="336"/>
                      </a:lnTo>
                      <a:lnTo>
                        <a:pt x="5" y="337"/>
                      </a:lnTo>
                      <a:lnTo>
                        <a:pt x="6" y="336"/>
                      </a:lnTo>
                      <a:lnTo>
                        <a:pt x="8" y="336"/>
                      </a:lnTo>
                      <a:lnTo>
                        <a:pt x="9" y="334"/>
                      </a:lnTo>
                      <a:lnTo>
                        <a:pt x="9" y="332"/>
                      </a:lnTo>
                      <a:lnTo>
                        <a:pt x="9" y="332"/>
                      </a:lnTo>
                      <a:lnTo>
                        <a:pt x="9" y="310"/>
                      </a:lnTo>
                      <a:lnTo>
                        <a:pt x="10" y="288"/>
                      </a:lnTo>
                      <a:lnTo>
                        <a:pt x="12" y="265"/>
                      </a:lnTo>
                      <a:lnTo>
                        <a:pt x="16" y="244"/>
                      </a:lnTo>
                      <a:lnTo>
                        <a:pt x="16" y="244"/>
                      </a:lnTo>
                      <a:lnTo>
                        <a:pt x="32" y="164"/>
                      </a:lnTo>
                      <a:lnTo>
                        <a:pt x="32" y="164"/>
                      </a:lnTo>
                      <a:lnTo>
                        <a:pt x="39" y="122"/>
                      </a:lnTo>
                      <a:lnTo>
                        <a:pt x="47" y="81"/>
                      </a:lnTo>
                      <a:lnTo>
                        <a:pt x="47" y="81"/>
                      </a:lnTo>
                      <a:lnTo>
                        <a:pt x="52" y="61"/>
                      </a:lnTo>
                      <a:lnTo>
                        <a:pt x="60" y="43"/>
                      </a:lnTo>
                      <a:lnTo>
                        <a:pt x="75" y="6"/>
                      </a:lnTo>
                      <a:lnTo>
                        <a:pt x="75" y="6"/>
                      </a:lnTo>
                      <a:lnTo>
                        <a:pt x="76" y="4"/>
                      </a:lnTo>
                      <a:lnTo>
                        <a:pt x="75" y="2"/>
                      </a:lnTo>
                      <a:lnTo>
                        <a:pt x="74" y="1"/>
                      </a:lnTo>
                      <a:lnTo>
                        <a:pt x="72" y="0"/>
                      </a:lnTo>
                      <a:lnTo>
                        <a:pt x="69" y="1"/>
                      </a:lnTo>
                      <a:lnTo>
                        <a:pt x="67" y="2"/>
                      </a:lnTo>
                      <a:lnTo>
                        <a:pt x="66" y="3"/>
                      </a:lnTo>
                      <a:lnTo>
                        <a:pt x="66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52" name="Freeform 168"/>
                <p:cNvSpPr/>
                <p:nvPr/>
              </p:nvSpPr>
              <p:spPr bwMode="auto">
                <a:xfrm>
                  <a:off x="4271963" y="2197100"/>
                  <a:ext cx="55563" cy="195263"/>
                </a:xfrm>
                <a:custGeom>
                  <a:avLst/>
                  <a:gdLst/>
                  <a:ahLst/>
                  <a:cxnLst>
                    <a:cxn ang="0">
                      <a:pos x="98" y="2"/>
                    </a:cxn>
                    <a:cxn ang="0">
                      <a:pos x="98" y="2"/>
                    </a:cxn>
                    <a:cxn ang="0">
                      <a:pos x="84" y="26"/>
                    </a:cxn>
                    <a:cxn ang="0">
                      <a:pos x="71" y="51"/>
                    </a:cxn>
                    <a:cxn ang="0">
                      <a:pos x="61" y="77"/>
                    </a:cxn>
                    <a:cxn ang="0">
                      <a:pos x="51" y="103"/>
                    </a:cxn>
                    <a:cxn ang="0">
                      <a:pos x="42" y="128"/>
                    </a:cxn>
                    <a:cxn ang="0">
                      <a:pos x="34" y="155"/>
                    </a:cxn>
                    <a:cxn ang="0">
                      <a:pos x="27" y="182"/>
                    </a:cxn>
                    <a:cxn ang="0">
                      <a:pos x="21" y="209"/>
                    </a:cxn>
                    <a:cxn ang="0">
                      <a:pos x="21" y="209"/>
                    </a:cxn>
                    <a:cxn ang="0">
                      <a:pos x="14" y="234"/>
                    </a:cxn>
                    <a:cxn ang="0">
                      <a:pos x="9" y="259"/>
                    </a:cxn>
                    <a:cxn ang="0">
                      <a:pos x="6" y="283"/>
                    </a:cxn>
                    <a:cxn ang="0">
                      <a:pos x="3" y="308"/>
                    </a:cxn>
                    <a:cxn ang="0">
                      <a:pos x="3" y="308"/>
                    </a:cxn>
                    <a:cxn ang="0">
                      <a:pos x="1" y="323"/>
                    </a:cxn>
                    <a:cxn ang="0">
                      <a:pos x="0" y="340"/>
                    </a:cxn>
                    <a:cxn ang="0">
                      <a:pos x="0" y="349"/>
                    </a:cxn>
                    <a:cxn ang="0">
                      <a:pos x="1" y="356"/>
                    </a:cxn>
                    <a:cxn ang="0">
                      <a:pos x="4" y="363"/>
                    </a:cxn>
                    <a:cxn ang="0">
                      <a:pos x="6" y="366"/>
                    </a:cxn>
                    <a:cxn ang="0">
                      <a:pos x="8" y="368"/>
                    </a:cxn>
                    <a:cxn ang="0">
                      <a:pos x="8" y="368"/>
                    </a:cxn>
                    <a:cxn ang="0">
                      <a:pos x="11" y="370"/>
                    </a:cxn>
                    <a:cxn ang="0">
                      <a:pos x="13" y="369"/>
                    </a:cxn>
                    <a:cxn ang="0">
                      <a:pos x="15" y="368"/>
                    </a:cxn>
                    <a:cxn ang="0">
                      <a:pos x="16" y="365"/>
                    </a:cxn>
                    <a:cxn ang="0">
                      <a:pos x="16" y="361"/>
                    </a:cxn>
                    <a:cxn ang="0">
                      <a:pos x="16" y="361"/>
                    </a:cxn>
                    <a:cxn ang="0">
                      <a:pos x="16" y="359"/>
                    </a:cxn>
                    <a:cxn ang="0">
                      <a:pos x="15" y="357"/>
                    </a:cxn>
                    <a:cxn ang="0">
                      <a:pos x="13" y="356"/>
                    </a:cxn>
                    <a:cxn ang="0">
                      <a:pos x="11" y="356"/>
                    </a:cxn>
                    <a:cxn ang="0">
                      <a:pos x="11" y="356"/>
                    </a:cxn>
                    <a:cxn ang="0">
                      <a:pos x="10" y="349"/>
                    </a:cxn>
                    <a:cxn ang="0">
                      <a:pos x="10" y="339"/>
                    </a:cxn>
                    <a:cxn ang="0">
                      <a:pos x="11" y="324"/>
                    </a:cxn>
                    <a:cxn ang="0">
                      <a:pos x="11" y="324"/>
                    </a:cxn>
                    <a:cxn ang="0">
                      <a:pos x="12" y="304"/>
                    </a:cxn>
                    <a:cxn ang="0">
                      <a:pos x="14" y="283"/>
                    </a:cxn>
                    <a:cxn ang="0">
                      <a:pos x="14" y="283"/>
                    </a:cxn>
                    <a:cxn ang="0">
                      <a:pos x="19" y="259"/>
                    </a:cxn>
                    <a:cxn ang="0">
                      <a:pos x="24" y="235"/>
                    </a:cxn>
                    <a:cxn ang="0">
                      <a:pos x="35" y="185"/>
                    </a:cxn>
                    <a:cxn ang="0">
                      <a:pos x="35" y="185"/>
                    </a:cxn>
                    <a:cxn ang="0">
                      <a:pos x="47" y="143"/>
                    </a:cxn>
                    <a:cxn ang="0">
                      <a:pos x="61" y="102"/>
                    </a:cxn>
                    <a:cxn ang="0">
                      <a:pos x="61" y="102"/>
                    </a:cxn>
                    <a:cxn ang="0">
                      <a:pos x="70" y="77"/>
                    </a:cxn>
                    <a:cxn ang="0">
                      <a:pos x="80" y="53"/>
                    </a:cxn>
                    <a:cxn ang="0">
                      <a:pos x="93" y="30"/>
                    </a:cxn>
                    <a:cxn ang="0">
                      <a:pos x="106" y="8"/>
                    </a:cxn>
                    <a:cxn ang="0">
                      <a:pos x="106" y="8"/>
                    </a:cxn>
                    <a:cxn ang="0">
                      <a:pos x="106" y="6"/>
                    </a:cxn>
                    <a:cxn ang="0">
                      <a:pos x="106" y="3"/>
                    </a:cxn>
                    <a:cxn ang="0">
                      <a:pos x="105" y="2"/>
                    </a:cxn>
                    <a:cxn ang="0">
                      <a:pos x="104" y="0"/>
                    </a:cxn>
                    <a:cxn ang="0">
                      <a:pos x="102" y="0"/>
                    </a:cxn>
                    <a:cxn ang="0">
                      <a:pos x="101" y="0"/>
                    </a:cxn>
                    <a:cxn ang="0">
                      <a:pos x="99" y="0"/>
                    </a:cxn>
                    <a:cxn ang="0">
                      <a:pos x="98" y="2"/>
                    </a:cxn>
                    <a:cxn ang="0">
                      <a:pos x="98" y="2"/>
                    </a:cxn>
                  </a:cxnLst>
                  <a:rect l="0" t="0" r="r" b="b"/>
                  <a:pathLst>
                    <a:path w="106" h="370">
                      <a:moveTo>
                        <a:pt x="98" y="2"/>
                      </a:moveTo>
                      <a:lnTo>
                        <a:pt x="98" y="2"/>
                      </a:lnTo>
                      <a:lnTo>
                        <a:pt x="84" y="26"/>
                      </a:lnTo>
                      <a:lnTo>
                        <a:pt x="71" y="51"/>
                      </a:lnTo>
                      <a:lnTo>
                        <a:pt x="61" y="77"/>
                      </a:lnTo>
                      <a:lnTo>
                        <a:pt x="51" y="103"/>
                      </a:lnTo>
                      <a:lnTo>
                        <a:pt x="42" y="128"/>
                      </a:lnTo>
                      <a:lnTo>
                        <a:pt x="34" y="155"/>
                      </a:lnTo>
                      <a:lnTo>
                        <a:pt x="27" y="182"/>
                      </a:lnTo>
                      <a:lnTo>
                        <a:pt x="21" y="209"/>
                      </a:lnTo>
                      <a:lnTo>
                        <a:pt x="21" y="209"/>
                      </a:lnTo>
                      <a:lnTo>
                        <a:pt x="14" y="234"/>
                      </a:lnTo>
                      <a:lnTo>
                        <a:pt x="9" y="259"/>
                      </a:lnTo>
                      <a:lnTo>
                        <a:pt x="6" y="283"/>
                      </a:lnTo>
                      <a:lnTo>
                        <a:pt x="3" y="308"/>
                      </a:lnTo>
                      <a:lnTo>
                        <a:pt x="3" y="308"/>
                      </a:lnTo>
                      <a:lnTo>
                        <a:pt x="1" y="323"/>
                      </a:lnTo>
                      <a:lnTo>
                        <a:pt x="0" y="340"/>
                      </a:lnTo>
                      <a:lnTo>
                        <a:pt x="0" y="349"/>
                      </a:lnTo>
                      <a:lnTo>
                        <a:pt x="1" y="356"/>
                      </a:lnTo>
                      <a:lnTo>
                        <a:pt x="4" y="363"/>
                      </a:lnTo>
                      <a:lnTo>
                        <a:pt x="6" y="366"/>
                      </a:lnTo>
                      <a:lnTo>
                        <a:pt x="8" y="368"/>
                      </a:lnTo>
                      <a:lnTo>
                        <a:pt x="8" y="368"/>
                      </a:lnTo>
                      <a:lnTo>
                        <a:pt x="11" y="370"/>
                      </a:lnTo>
                      <a:lnTo>
                        <a:pt x="13" y="369"/>
                      </a:lnTo>
                      <a:lnTo>
                        <a:pt x="15" y="368"/>
                      </a:lnTo>
                      <a:lnTo>
                        <a:pt x="16" y="365"/>
                      </a:lnTo>
                      <a:lnTo>
                        <a:pt x="16" y="361"/>
                      </a:lnTo>
                      <a:lnTo>
                        <a:pt x="16" y="361"/>
                      </a:lnTo>
                      <a:lnTo>
                        <a:pt x="16" y="359"/>
                      </a:lnTo>
                      <a:lnTo>
                        <a:pt x="15" y="357"/>
                      </a:lnTo>
                      <a:lnTo>
                        <a:pt x="13" y="356"/>
                      </a:lnTo>
                      <a:lnTo>
                        <a:pt x="11" y="356"/>
                      </a:lnTo>
                      <a:lnTo>
                        <a:pt x="11" y="356"/>
                      </a:lnTo>
                      <a:lnTo>
                        <a:pt x="10" y="349"/>
                      </a:lnTo>
                      <a:lnTo>
                        <a:pt x="10" y="339"/>
                      </a:lnTo>
                      <a:lnTo>
                        <a:pt x="11" y="324"/>
                      </a:lnTo>
                      <a:lnTo>
                        <a:pt x="11" y="324"/>
                      </a:lnTo>
                      <a:lnTo>
                        <a:pt x="12" y="304"/>
                      </a:lnTo>
                      <a:lnTo>
                        <a:pt x="14" y="283"/>
                      </a:lnTo>
                      <a:lnTo>
                        <a:pt x="14" y="283"/>
                      </a:lnTo>
                      <a:lnTo>
                        <a:pt x="19" y="259"/>
                      </a:lnTo>
                      <a:lnTo>
                        <a:pt x="24" y="235"/>
                      </a:lnTo>
                      <a:lnTo>
                        <a:pt x="35" y="185"/>
                      </a:lnTo>
                      <a:lnTo>
                        <a:pt x="35" y="185"/>
                      </a:lnTo>
                      <a:lnTo>
                        <a:pt x="47" y="143"/>
                      </a:lnTo>
                      <a:lnTo>
                        <a:pt x="61" y="102"/>
                      </a:lnTo>
                      <a:lnTo>
                        <a:pt x="61" y="102"/>
                      </a:lnTo>
                      <a:lnTo>
                        <a:pt x="70" y="77"/>
                      </a:lnTo>
                      <a:lnTo>
                        <a:pt x="80" y="53"/>
                      </a:lnTo>
                      <a:lnTo>
                        <a:pt x="93" y="30"/>
                      </a:lnTo>
                      <a:lnTo>
                        <a:pt x="106" y="8"/>
                      </a:lnTo>
                      <a:lnTo>
                        <a:pt x="106" y="8"/>
                      </a:lnTo>
                      <a:lnTo>
                        <a:pt x="106" y="6"/>
                      </a:lnTo>
                      <a:lnTo>
                        <a:pt x="106" y="3"/>
                      </a:lnTo>
                      <a:lnTo>
                        <a:pt x="105" y="2"/>
                      </a:lnTo>
                      <a:lnTo>
                        <a:pt x="104" y="0"/>
                      </a:lnTo>
                      <a:lnTo>
                        <a:pt x="102" y="0"/>
                      </a:lnTo>
                      <a:lnTo>
                        <a:pt x="101" y="0"/>
                      </a:lnTo>
                      <a:lnTo>
                        <a:pt x="99" y="0"/>
                      </a:lnTo>
                      <a:lnTo>
                        <a:pt x="98" y="2"/>
                      </a:lnTo>
                      <a:lnTo>
                        <a:pt x="98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53" name="Freeform 169"/>
                <p:cNvSpPr/>
                <p:nvPr/>
              </p:nvSpPr>
              <p:spPr bwMode="auto">
                <a:xfrm>
                  <a:off x="4305300" y="2198688"/>
                  <a:ext cx="39688" cy="146050"/>
                </a:xfrm>
                <a:custGeom>
                  <a:avLst/>
                  <a:gdLst/>
                  <a:ahLst/>
                  <a:cxnLst>
                    <a:cxn ang="0">
                      <a:pos x="68" y="2"/>
                    </a:cxn>
                    <a:cxn ang="0">
                      <a:pos x="68" y="2"/>
                    </a:cxn>
                    <a:cxn ang="0">
                      <a:pos x="62" y="10"/>
                    </a:cxn>
                    <a:cxn ang="0">
                      <a:pos x="57" y="20"/>
                    </a:cxn>
                    <a:cxn ang="0">
                      <a:pos x="54" y="31"/>
                    </a:cxn>
                    <a:cxn ang="0">
                      <a:pos x="53" y="41"/>
                    </a:cxn>
                    <a:cxn ang="0">
                      <a:pos x="53" y="41"/>
                    </a:cxn>
                    <a:cxn ang="0">
                      <a:pos x="51" y="51"/>
                    </a:cxn>
                    <a:cxn ang="0">
                      <a:pos x="49" y="60"/>
                    </a:cxn>
                    <a:cxn ang="0">
                      <a:pos x="42" y="80"/>
                    </a:cxn>
                    <a:cxn ang="0">
                      <a:pos x="37" y="101"/>
                    </a:cxn>
                    <a:cxn ang="0">
                      <a:pos x="32" y="120"/>
                    </a:cxn>
                    <a:cxn ang="0">
                      <a:pos x="32" y="120"/>
                    </a:cxn>
                    <a:cxn ang="0">
                      <a:pos x="14" y="191"/>
                    </a:cxn>
                    <a:cxn ang="0">
                      <a:pos x="7" y="227"/>
                    </a:cxn>
                    <a:cxn ang="0">
                      <a:pos x="3" y="244"/>
                    </a:cxn>
                    <a:cxn ang="0">
                      <a:pos x="1" y="263"/>
                    </a:cxn>
                    <a:cxn ang="0">
                      <a:pos x="1" y="263"/>
                    </a:cxn>
                    <a:cxn ang="0">
                      <a:pos x="0" y="265"/>
                    </a:cxn>
                    <a:cxn ang="0">
                      <a:pos x="0" y="270"/>
                    </a:cxn>
                    <a:cxn ang="0">
                      <a:pos x="0" y="270"/>
                    </a:cxn>
                    <a:cxn ang="0">
                      <a:pos x="0" y="272"/>
                    </a:cxn>
                    <a:cxn ang="0">
                      <a:pos x="1" y="273"/>
                    </a:cxn>
                    <a:cxn ang="0">
                      <a:pos x="3" y="274"/>
                    </a:cxn>
                    <a:cxn ang="0">
                      <a:pos x="4" y="274"/>
                    </a:cxn>
                    <a:cxn ang="0">
                      <a:pos x="7" y="273"/>
                    </a:cxn>
                    <a:cxn ang="0">
                      <a:pos x="8" y="272"/>
                    </a:cxn>
                    <a:cxn ang="0">
                      <a:pos x="9" y="270"/>
                    </a:cxn>
                    <a:cxn ang="0">
                      <a:pos x="9" y="270"/>
                    </a:cxn>
                    <a:cxn ang="0">
                      <a:pos x="11" y="254"/>
                    </a:cxn>
                    <a:cxn ang="0">
                      <a:pos x="14" y="237"/>
                    </a:cxn>
                    <a:cxn ang="0">
                      <a:pos x="22" y="204"/>
                    </a:cxn>
                    <a:cxn ang="0">
                      <a:pos x="37" y="139"/>
                    </a:cxn>
                    <a:cxn ang="0">
                      <a:pos x="37" y="139"/>
                    </a:cxn>
                    <a:cxn ang="0">
                      <a:pos x="45" y="106"/>
                    </a:cxn>
                    <a:cxn ang="0">
                      <a:pos x="54" y="73"/>
                    </a:cxn>
                    <a:cxn ang="0">
                      <a:pos x="54" y="73"/>
                    </a:cxn>
                    <a:cxn ang="0">
                      <a:pos x="58" y="56"/>
                    </a:cxn>
                    <a:cxn ang="0">
                      <a:pos x="61" y="39"/>
                    </a:cxn>
                    <a:cxn ang="0">
                      <a:pos x="64" y="31"/>
                    </a:cxn>
                    <a:cxn ang="0">
                      <a:pos x="66" y="22"/>
                    </a:cxn>
                    <a:cxn ang="0">
                      <a:pos x="70" y="14"/>
                    </a:cxn>
                    <a:cxn ang="0">
                      <a:pos x="74" y="8"/>
                    </a:cxn>
                    <a:cxn ang="0">
                      <a:pos x="74" y="8"/>
                    </a:cxn>
                    <a:cxn ang="0">
                      <a:pos x="75" y="6"/>
                    </a:cxn>
                    <a:cxn ang="0">
                      <a:pos x="75" y="5"/>
                    </a:cxn>
                    <a:cxn ang="0">
                      <a:pos x="74" y="1"/>
                    </a:cxn>
                    <a:cxn ang="0">
                      <a:pos x="72" y="0"/>
                    </a:cxn>
                    <a:cxn ang="0">
                      <a:pos x="71" y="0"/>
                    </a:cxn>
                    <a:cxn ang="0">
                      <a:pos x="69" y="0"/>
                    </a:cxn>
                    <a:cxn ang="0">
                      <a:pos x="68" y="2"/>
                    </a:cxn>
                    <a:cxn ang="0">
                      <a:pos x="68" y="2"/>
                    </a:cxn>
                  </a:cxnLst>
                  <a:rect l="0" t="0" r="r" b="b"/>
                  <a:pathLst>
                    <a:path w="75" h="274">
                      <a:moveTo>
                        <a:pt x="68" y="2"/>
                      </a:moveTo>
                      <a:lnTo>
                        <a:pt x="68" y="2"/>
                      </a:lnTo>
                      <a:lnTo>
                        <a:pt x="62" y="10"/>
                      </a:lnTo>
                      <a:lnTo>
                        <a:pt x="57" y="20"/>
                      </a:lnTo>
                      <a:lnTo>
                        <a:pt x="54" y="31"/>
                      </a:lnTo>
                      <a:lnTo>
                        <a:pt x="53" y="41"/>
                      </a:lnTo>
                      <a:lnTo>
                        <a:pt x="53" y="41"/>
                      </a:lnTo>
                      <a:lnTo>
                        <a:pt x="51" y="51"/>
                      </a:lnTo>
                      <a:lnTo>
                        <a:pt x="49" y="60"/>
                      </a:lnTo>
                      <a:lnTo>
                        <a:pt x="42" y="80"/>
                      </a:lnTo>
                      <a:lnTo>
                        <a:pt x="37" y="101"/>
                      </a:lnTo>
                      <a:lnTo>
                        <a:pt x="32" y="120"/>
                      </a:lnTo>
                      <a:lnTo>
                        <a:pt x="32" y="120"/>
                      </a:lnTo>
                      <a:lnTo>
                        <a:pt x="14" y="191"/>
                      </a:lnTo>
                      <a:lnTo>
                        <a:pt x="7" y="227"/>
                      </a:lnTo>
                      <a:lnTo>
                        <a:pt x="3" y="244"/>
                      </a:lnTo>
                      <a:lnTo>
                        <a:pt x="1" y="263"/>
                      </a:lnTo>
                      <a:lnTo>
                        <a:pt x="1" y="263"/>
                      </a:lnTo>
                      <a:lnTo>
                        <a:pt x="0" y="265"/>
                      </a:lnTo>
                      <a:lnTo>
                        <a:pt x="0" y="270"/>
                      </a:lnTo>
                      <a:lnTo>
                        <a:pt x="0" y="270"/>
                      </a:lnTo>
                      <a:lnTo>
                        <a:pt x="0" y="272"/>
                      </a:lnTo>
                      <a:lnTo>
                        <a:pt x="1" y="273"/>
                      </a:lnTo>
                      <a:lnTo>
                        <a:pt x="3" y="274"/>
                      </a:lnTo>
                      <a:lnTo>
                        <a:pt x="4" y="274"/>
                      </a:lnTo>
                      <a:lnTo>
                        <a:pt x="7" y="273"/>
                      </a:lnTo>
                      <a:lnTo>
                        <a:pt x="8" y="272"/>
                      </a:lnTo>
                      <a:lnTo>
                        <a:pt x="9" y="270"/>
                      </a:lnTo>
                      <a:lnTo>
                        <a:pt x="9" y="270"/>
                      </a:lnTo>
                      <a:lnTo>
                        <a:pt x="11" y="254"/>
                      </a:lnTo>
                      <a:lnTo>
                        <a:pt x="14" y="237"/>
                      </a:lnTo>
                      <a:lnTo>
                        <a:pt x="22" y="204"/>
                      </a:lnTo>
                      <a:lnTo>
                        <a:pt x="37" y="139"/>
                      </a:lnTo>
                      <a:lnTo>
                        <a:pt x="37" y="139"/>
                      </a:lnTo>
                      <a:lnTo>
                        <a:pt x="45" y="106"/>
                      </a:lnTo>
                      <a:lnTo>
                        <a:pt x="54" y="73"/>
                      </a:lnTo>
                      <a:lnTo>
                        <a:pt x="54" y="73"/>
                      </a:lnTo>
                      <a:lnTo>
                        <a:pt x="58" y="56"/>
                      </a:lnTo>
                      <a:lnTo>
                        <a:pt x="61" y="39"/>
                      </a:lnTo>
                      <a:lnTo>
                        <a:pt x="64" y="31"/>
                      </a:lnTo>
                      <a:lnTo>
                        <a:pt x="66" y="22"/>
                      </a:lnTo>
                      <a:lnTo>
                        <a:pt x="70" y="14"/>
                      </a:lnTo>
                      <a:lnTo>
                        <a:pt x="74" y="8"/>
                      </a:lnTo>
                      <a:lnTo>
                        <a:pt x="74" y="8"/>
                      </a:lnTo>
                      <a:lnTo>
                        <a:pt x="75" y="6"/>
                      </a:lnTo>
                      <a:lnTo>
                        <a:pt x="75" y="5"/>
                      </a:lnTo>
                      <a:lnTo>
                        <a:pt x="74" y="1"/>
                      </a:lnTo>
                      <a:lnTo>
                        <a:pt x="72" y="0"/>
                      </a:lnTo>
                      <a:lnTo>
                        <a:pt x="71" y="0"/>
                      </a:lnTo>
                      <a:lnTo>
                        <a:pt x="69" y="0"/>
                      </a:lnTo>
                      <a:lnTo>
                        <a:pt x="68" y="2"/>
                      </a:lnTo>
                      <a:lnTo>
                        <a:pt x="68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54" name="Freeform 170"/>
                <p:cNvSpPr/>
                <p:nvPr/>
              </p:nvSpPr>
              <p:spPr bwMode="auto">
                <a:xfrm>
                  <a:off x="4338638" y="2201863"/>
                  <a:ext cx="31750" cy="112713"/>
                </a:xfrm>
                <a:custGeom>
                  <a:avLst/>
                  <a:gdLst/>
                  <a:ahLst/>
                  <a:cxnLst>
                    <a:cxn ang="0">
                      <a:pos x="52" y="4"/>
                    </a:cxn>
                    <a:cxn ang="0">
                      <a:pos x="52" y="4"/>
                    </a:cxn>
                    <a:cxn ang="0">
                      <a:pos x="51" y="10"/>
                    </a:cxn>
                    <a:cxn ang="0">
                      <a:pos x="48" y="16"/>
                    </a:cxn>
                    <a:cxn ang="0">
                      <a:pos x="43" y="29"/>
                    </a:cxn>
                    <a:cxn ang="0">
                      <a:pos x="38" y="41"/>
                    </a:cxn>
                    <a:cxn ang="0">
                      <a:pos x="36" y="47"/>
                    </a:cxn>
                    <a:cxn ang="0">
                      <a:pos x="34" y="54"/>
                    </a:cxn>
                    <a:cxn ang="0">
                      <a:pos x="34" y="54"/>
                    </a:cxn>
                    <a:cxn ang="0">
                      <a:pos x="25" y="103"/>
                    </a:cxn>
                    <a:cxn ang="0">
                      <a:pos x="25" y="103"/>
                    </a:cxn>
                    <a:cxn ang="0">
                      <a:pos x="23" y="116"/>
                    </a:cxn>
                    <a:cxn ang="0">
                      <a:pos x="19" y="129"/>
                    </a:cxn>
                    <a:cxn ang="0">
                      <a:pos x="10" y="156"/>
                    </a:cxn>
                    <a:cxn ang="0">
                      <a:pos x="3" y="181"/>
                    </a:cxn>
                    <a:cxn ang="0">
                      <a:pos x="1" y="195"/>
                    </a:cxn>
                    <a:cxn ang="0">
                      <a:pos x="0" y="208"/>
                    </a:cxn>
                    <a:cxn ang="0">
                      <a:pos x="0" y="208"/>
                    </a:cxn>
                    <a:cxn ang="0">
                      <a:pos x="0" y="210"/>
                    </a:cxn>
                    <a:cxn ang="0">
                      <a:pos x="1" y="211"/>
                    </a:cxn>
                    <a:cxn ang="0">
                      <a:pos x="2" y="212"/>
                    </a:cxn>
                    <a:cxn ang="0">
                      <a:pos x="4" y="212"/>
                    </a:cxn>
                    <a:cxn ang="0">
                      <a:pos x="6" y="212"/>
                    </a:cxn>
                    <a:cxn ang="0">
                      <a:pos x="7" y="211"/>
                    </a:cxn>
                    <a:cxn ang="0">
                      <a:pos x="8" y="210"/>
                    </a:cxn>
                    <a:cxn ang="0">
                      <a:pos x="9" y="208"/>
                    </a:cxn>
                    <a:cxn ang="0">
                      <a:pos x="9" y="208"/>
                    </a:cxn>
                    <a:cxn ang="0">
                      <a:pos x="10" y="200"/>
                    </a:cxn>
                    <a:cxn ang="0">
                      <a:pos x="11" y="192"/>
                    </a:cxn>
                    <a:cxn ang="0">
                      <a:pos x="15" y="176"/>
                    </a:cxn>
                    <a:cxn ang="0">
                      <a:pos x="26" y="144"/>
                    </a:cxn>
                    <a:cxn ang="0">
                      <a:pos x="26" y="144"/>
                    </a:cxn>
                    <a:cxn ang="0">
                      <a:pos x="29" y="131"/>
                    </a:cxn>
                    <a:cxn ang="0">
                      <a:pos x="32" y="117"/>
                    </a:cxn>
                    <a:cxn ang="0">
                      <a:pos x="37" y="91"/>
                    </a:cxn>
                    <a:cxn ang="0">
                      <a:pos x="37" y="91"/>
                    </a:cxn>
                    <a:cxn ang="0">
                      <a:pos x="41" y="67"/>
                    </a:cxn>
                    <a:cxn ang="0">
                      <a:pos x="46" y="42"/>
                    </a:cxn>
                    <a:cxn ang="0">
                      <a:pos x="46" y="42"/>
                    </a:cxn>
                    <a:cxn ang="0">
                      <a:pos x="50" y="33"/>
                    </a:cxn>
                    <a:cxn ang="0">
                      <a:pos x="55" y="23"/>
                    </a:cxn>
                    <a:cxn ang="0">
                      <a:pos x="59" y="14"/>
                    </a:cxn>
                    <a:cxn ang="0">
                      <a:pos x="60" y="9"/>
                    </a:cxn>
                    <a:cxn ang="0">
                      <a:pos x="61" y="4"/>
                    </a:cxn>
                    <a:cxn ang="0">
                      <a:pos x="61" y="4"/>
                    </a:cxn>
                    <a:cxn ang="0">
                      <a:pos x="61" y="3"/>
                    </a:cxn>
                    <a:cxn ang="0">
                      <a:pos x="60" y="1"/>
                    </a:cxn>
                    <a:cxn ang="0">
                      <a:pos x="59" y="0"/>
                    </a:cxn>
                    <a:cxn ang="0">
                      <a:pos x="57" y="0"/>
                    </a:cxn>
                    <a:cxn ang="0">
                      <a:pos x="54" y="1"/>
                    </a:cxn>
                    <a:cxn ang="0">
                      <a:pos x="53" y="3"/>
                    </a:cxn>
                    <a:cxn ang="0">
                      <a:pos x="52" y="4"/>
                    </a:cxn>
                    <a:cxn ang="0">
                      <a:pos x="52" y="4"/>
                    </a:cxn>
                  </a:cxnLst>
                  <a:rect l="0" t="0" r="r" b="b"/>
                  <a:pathLst>
                    <a:path w="61" h="212">
                      <a:moveTo>
                        <a:pt x="52" y="4"/>
                      </a:moveTo>
                      <a:lnTo>
                        <a:pt x="52" y="4"/>
                      </a:lnTo>
                      <a:lnTo>
                        <a:pt x="51" y="10"/>
                      </a:lnTo>
                      <a:lnTo>
                        <a:pt x="48" y="16"/>
                      </a:lnTo>
                      <a:lnTo>
                        <a:pt x="43" y="29"/>
                      </a:lnTo>
                      <a:lnTo>
                        <a:pt x="38" y="41"/>
                      </a:lnTo>
                      <a:lnTo>
                        <a:pt x="36" y="47"/>
                      </a:lnTo>
                      <a:lnTo>
                        <a:pt x="34" y="54"/>
                      </a:lnTo>
                      <a:lnTo>
                        <a:pt x="34" y="54"/>
                      </a:lnTo>
                      <a:lnTo>
                        <a:pt x="25" y="103"/>
                      </a:lnTo>
                      <a:lnTo>
                        <a:pt x="25" y="103"/>
                      </a:lnTo>
                      <a:lnTo>
                        <a:pt x="23" y="116"/>
                      </a:lnTo>
                      <a:lnTo>
                        <a:pt x="19" y="129"/>
                      </a:lnTo>
                      <a:lnTo>
                        <a:pt x="10" y="156"/>
                      </a:lnTo>
                      <a:lnTo>
                        <a:pt x="3" y="181"/>
                      </a:lnTo>
                      <a:lnTo>
                        <a:pt x="1" y="195"/>
                      </a:lnTo>
                      <a:lnTo>
                        <a:pt x="0" y="208"/>
                      </a:lnTo>
                      <a:lnTo>
                        <a:pt x="0" y="208"/>
                      </a:lnTo>
                      <a:lnTo>
                        <a:pt x="0" y="210"/>
                      </a:lnTo>
                      <a:lnTo>
                        <a:pt x="1" y="211"/>
                      </a:lnTo>
                      <a:lnTo>
                        <a:pt x="2" y="212"/>
                      </a:lnTo>
                      <a:lnTo>
                        <a:pt x="4" y="212"/>
                      </a:lnTo>
                      <a:lnTo>
                        <a:pt x="6" y="212"/>
                      </a:lnTo>
                      <a:lnTo>
                        <a:pt x="7" y="211"/>
                      </a:lnTo>
                      <a:lnTo>
                        <a:pt x="8" y="210"/>
                      </a:lnTo>
                      <a:lnTo>
                        <a:pt x="9" y="208"/>
                      </a:lnTo>
                      <a:lnTo>
                        <a:pt x="9" y="208"/>
                      </a:lnTo>
                      <a:lnTo>
                        <a:pt x="10" y="200"/>
                      </a:lnTo>
                      <a:lnTo>
                        <a:pt x="11" y="192"/>
                      </a:lnTo>
                      <a:lnTo>
                        <a:pt x="15" y="176"/>
                      </a:lnTo>
                      <a:lnTo>
                        <a:pt x="26" y="144"/>
                      </a:lnTo>
                      <a:lnTo>
                        <a:pt x="26" y="144"/>
                      </a:lnTo>
                      <a:lnTo>
                        <a:pt x="29" y="131"/>
                      </a:lnTo>
                      <a:lnTo>
                        <a:pt x="32" y="117"/>
                      </a:lnTo>
                      <a:lnTo>
                        <a:pt x="37" y="91"/>
                      </a:lnTo>
                      <a:lnTo>
                        <a:pt x="37" y="91"/>
                      </a:lnTo>
                      <a:lnTo>
                        <a:pt x="41" y="67"/>
                      </a:lnTo>
                      <a:lnTo>
                        <a:pt x="46" y="42"/>
                      </a:lnTo>
                      <a:lnTo>
                        <a:pt x="46" y="42"/>
                      </a:lnTo>
                      <a:lnTo>
                        <a:pt x="50" y="33"/>
                      </a:lnTo>
                      <a:lnTo>
                        <a:pt x="55" y="23"/>
                      </a:lnTo>
                      <a:lnTo>
                        <a:pt x="59" y="14"/>
                      </a:lnTo>
                      <a:lnTo>
                        <a:pt x="60" y="9"/>
                      </a:lnTo>
                      <a:lnTo>
                        <a:pt x="61" y="4"/>
                      </a:lnTo>
                      <a:lnTo>
                        <a:pt x="61" y="4"/>
                      </a:lnTo>
                      <a:lnTo>
                        <a:pt x="61" y="3"/>
                      </a:lnTo>
                      <a:lnTo>
                        <a:pt x="60" y="1"/>
                      </a:lnTo>
                      <a:lnTo>
                        <a:pt x="59" y="0"/>
                      </a:lnTo>
                      <a:lnTo>
                        <a:pt x="57" y="0"/>
                      </a:lnTo>
                      <a:lnTo>
                        <a:pt x="54" y="1"/>
                      </a:lnTo>
                      <a:lnTo>
                        <a:pt x="53" y="3"/>
                      </a:lnTo>
                      <a:lnTo>
                        <a:pt x="52" y="4"/>
                      </a:lnTo>
                      <a:lnTo>
                        <a:pt x="52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55" name="Freeform 171"/>
                <p:cNvSpPr/>
                <p:nvPr/>
              </p:nvSpPr>
              <p:spPr bwMode="auto">
                <a:xfrm>
                  <a:off x="4357688" y="2209800"/>
                  <a:ext cx="36513" cy="90488"/>
                </a:xfrm>
                <a:custGeom>
                  <a:avLst/>
                  <a:gdLst/>
                  <a:ahLst/>
                  <a:cxnLst>
                    <a:cxn ang="0">
                      <a:pos x="60" y="1"/>
                    </a:cxn>
                    <a:cxn ang="0">
                      <a:pos x="60" y="1"/>
                    </a:cxn>
                    <a:cxn ang="0">
                      <a:pos x="51" y="10"/>
                    </a:cxn>
                    <a:cxn ang="0">
                      <a:pos x="43" y="22"/>
                    </a:cxn>
                    <a:cxn ang="0">
                      <a:pos x="37" y="34"/>
                    </a:cxn>
                    <a:cxn ang="0">
                      <a:pos x="33" y="48"/>
                    </a:cxn>
                    <a:cxn ang="0">
                      <a:pos x="29" y="61"/>
                    </a:cxn>
                    <a:cxn ang="0">
                      <a:pos x="25" y="75"/>
                    </a:cxn>
                    <a:cxn ang="0">
                      <a:pos x="20" y="100"/>
                    </a:cxn>
                    <a:cxn ang="0">
                      <a:pos x="20" y="100"/>
                    </a:cxn>
                    <a:cxn ang="0">
                      <a:pos x="15" y="115"/>
                    </a:cxn>
                    <a:cxn ang="0">
                      <a:pos x="6" y="135"/>
                    </a:cxn>
                    <a:cxn ang="0">
                      <a:pos x="3" y="147"/>
                    </a:cxn>
                    <a:cxn ang="0">
                      <a:pos x="0" y="156"/>
                    </a:cxn>
                    <a:cxn ang="0">
                      <a:pos x="0" y="164"/>
                    </a:cxn>
                    <a:cxn ang="0">
                      <a:pos x="1" y="166"/>
                    </a:cxn>
                    <a:cxn ang="0">
                      <a:pos x="3" y="170"/>
                    </a:cxn>
                    <a:cxn ang="0">
                      <a:pos x="3" y="170"/>
                    </a:cxn>
                    <a:cxn ang="0">
                      <a:pos x="4" y="170"/>
                    </a:cxn>
                    <a:cxn ang="0">
                      <a:pos x="6" y="171"/>
                    </a:cxn>
                    <a:cxn ang="0">
                      <a:pos x="9" y="169"/>
                    </a:cxn>
                    <a:cxn ang="0">
                      <a:pos x="10" y="167"/>
                    </a:cxn>
                    <a:cxn ang="0">
                      <a:pos x="11" y="165"/>
                    </a:cxn>
                    <a:cxn ang="0">
                      <a:pos x="10" y="164"/>
                    </a:cxn>
                    <a:cxn ang="0">
                      <a:pos x="9" y="162"/>
                    </a:cxn>
                    <a:cxn ang="0">
                      <a:pos x="9" y="162"/>
                    </a:cxn>
                    <a:cxn ang="0">
                      <a:pos x="10" y="159"/>
                    </a:cxn>
                    <a:cxn ang="0">
                      <a:pos x="14" y="152"/>
                    </a:cxn>
                    <a:cxn ang="0">
                      <a:pos x="18" y="138"/>
                    </a:cxn>
                    <a:cxn ang="0">
                      <a:pos x="18" y="138"/>
                    </a:cxn>
                    <a:cxn ang="0">
                      <a:pos x="24" y="119"/>
                    </a:cxn>
                    <a:cxn ang="0">
                      <a:pos x="29" y="100"/>
                    </a:cxn>
                    <a:cxn ang="0">
                      <a:pos x="29" y="100"/>
                    </a:cxn>
                    <a:cxn ang="0">
                      <a:pos x="34" y="76"/>
                    </a:cxn>
                    <a:cxn ang="0">
                      <a:pos x="38" y="63"/>
                    </a:cxn>
                    <a:cxn ang="0">
                      <a:pos x="41" y="51"/>
                    </a:cxn>
                    <a:cxn ang="0">
                      <a:pos x="47" y="38"/>
                    </a:cxn>
                    <a:cxn ang="0">
                      <a:pos x="52" y="27"/>
                    </a:cxn>
                    <a:cxn ang="0">
                      <a:pos x="58" y="17"/>
                    </a:cxn>
                    <a:cxn ang="0">
                      <a:pos x="66" y="7"/>
                    </a:cxn>
                    <a:cxn ang="0">
                      <a:pos x="66" y="7"/>
                    </a:cxn>
                    <a:cxn ang="0">
                      <a:pos x="67" y="6"/>
                    </a:cxn>
                    <a:cxn ang="0">
                      <a:pos x="68" y="4"/>
                    </a:cxn>
                    <a:cxn ang="0">
                      <a:pos x="67" y="3"/>
                    </a:cxn>
                    <a:cxn ang="0">
                      <a:pos x="66" y="1"/>
                    </a:cxn>
                    <a:cxn ang="0">
                      <a:pos x="65" y="0"/>
                    </a:cxn>
                    <a:cxn ang="0">
                      <a:pos x="63" y="0"/>
                    </a:cxn>
                    <a:cxn ang="0">
                      <a:pos x="61" y="0"/>
                    </a:cxn>
                    <a:cxn ang="0">
                      <a:pos x="60" y="1"/>
                    </a:cxn>
                    <a:cxn ang="0">
                      <a:pos x="60" y="1"/>
                    </a:cxn>
                  </a:cxnLst>
                  <a:rect l="0" t="0" r="r" b="b"/>
                  <a:pathLst>
                    <a:path w="68" h="171">
                      <a:moveTo>
                        <a:pt x="60" y="1"/>
                      </a:moveTo>
                      <a:lnTo>
                        <a:pt x="60" y="1"/>
                      </a:lnTo>
                      <a:lnTo>
                        <a:pt x="51" y="10"/>
                      </a:lnTo>
                      <a:lnTo>
                        <a:pt x="43" y="22"/>
                      </a:lnTo>
                      <a:lnTo>
                        <a:pt x="37" y="34"/>
                      </a:lnTo>
                      <a:lnTo>
                        <a:pt x="33" y="48"/>
                      </a:lnTo>
                      <a:lnTo>
                        <a:pt x="29" y="61"/>
                      </a:lnTo>
                      <a:lnTo>
                        <a:pt x="25" y="75"/>
                      </a:lnTo>
                      <a:lnTo>
                        <a:pt x="20" y="100"/>
                      </a:lnTo>
                      <a:lnTo>
                        <a:pt x="20" y="100"/>
                      </a:lnTo>
                      <a:lnTo>
                        <a:pt x="15" y="115"/>
                      </a:lnTo>
                      <a:lnTo>
                        <a:pt x="6" y="135"/>
                      </a:lnTo>
                      <a:lnTo>
                        <a:pt x="3" y="147"/>
                      </a:lnTo>
                      <a:lnTo>
                        <a:pt x="0" y="156"/>
                      </a:lnTo>
                      <a:lnTo>
                        <a:pt x="0" y="164"/>
                      </a:lnTo>
                      <a:lnTo>
                        <a:pt x="1" y="166"/>
                      </a:lnTo>
                      <a:lnTo>
                        <a:pt x="3" y="170"/>
                      </a:lnTo>
                      <a:lnTo>
                        <a:pt x="3" y="170"/>
                      </a:lnTo>
                      <a:lnTo>
                        <a:pt x="4" y="170"/>
                      </a:lnTo>
                      <a:lnTo>
                        <a:pt x="6" y="171"/>
                      </a:lnTo>
                      <a:lnTo>
                        <a:pt x="9" y="169"/>
                      </a:lnTo>
                      <a:lnTo>
                        <a:pt x="10" y="167"/>
                      </a:lnTo>
                      <a:lnTo>
                        <a:pt x="11" y="165"/>
                      </a:lnTo>
                      <a:lnTo>
                        <a:pt x="10" y="164"/>
                      </a:lnTo>
                      <a:lnTo>
                        <a:pt x="9" y="162"/>
                      </a:lnTo>
                      <a:lnTo>
                        <a:pt x="9" y="162"/>
                      </a:lnTo>
                      <a:lnTo>
                        <a:pt x="10" y="159"/>
                      </a:lnTo>
                      <a:lnTo>
                        <a:pt x="14" y="152"/>
                      </a:lnTo>
                      <a:lnTo>
                        <a:pt x="18" y="138"/>
                      </a:lnTo>
                      <a:lnTo>
                        <a:pt x="18" y="138"/>
                      </a:lnTo>
                      <a:lnTo>
                        <a:pt x="24" y="119"/>
                      </a:lnTo>
                      <a:lnTo>
                        <a:pt x="29" y="100"/>
                      </a:lnTo>
                      <a:lnTo>
                        <a:pt x="29" y="100"/>
                      </a:lnTo>
                      <a:lnTo>
                        <a:pt x="34" y="76"/>
                      </a:lnTo>
                      <a:lnTo>
                        <a:pt x="38" y="63"/>
                      </a:lnTo>
                      <a:lnTo>
                        <a:pt x="41" y="51"/>
                      </a:lnTo>
                      <a:lnTo>
                        <a:pt x="47" y="38"/>
                      </a:lnTo>
                      <a:lnTo>
                        <a:pt x="52" y="27"/>
                      </a:lnTo>
                      <a:lnTo>
                        <a:pt x="58" y="17"/>
                      </a:lnTo>
                      <a:lnTo>
                        <a:pt x="66" y="7"/>
                      </a:lnTo>
                      <a:lnTo>
                        <a:pt x="66" y="7"/>
                      </a:lnTo>
                      <a:lnTo>
                        <a:pt x="67" y="6"/>
                      </a:lnTo>
                      <a:lnTo>
                        <a:pt x="68" y="4"/>
                      </a:lnTo>
                      <a:lnTo>
                        <a:pt x="67" y="3"/>
                      </a:lnTo>
                      <a:lnTo>
                        <a:pt x="66" y="1"/>
                      </a:lnTo>
                      <a:lnTo>
                        <a:pt x="65" y="0"/>
                      </a:lnTo>
                      <a:lnTo>
                        <a:pt x="63" y="0"/>
                      </a:lnTo>
                      <a:lnTo>
                        <a:pt x="61" y="0"/>
                      </a:lnTo>
                      <a:lnTo>
                        <a:pt x="60" y="1"/>
                      </a:lnTo>
                      <a:lnTo>
                        <a:pt x="60" y="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56" name="Freeform 172"/>
                <p:cNvSpPr/>
                <p:nvPr/>
              </p:nvSpPr>
              <p:spPr bwMode="auto">
                <a:xfrm>
                  <a:off x="4383088" y="2219325"/>
                  <a:ext cx="33338" cy="63500"/>
                </a:xfrm>
                <a:custGeom>
                  <a:avLst/>
                  <a:gdLst/>
                  <a:ahLst/>
                  <a:cxnLst>
                    <a:cxn ang="0">
                      <a:pos x="55" y="0"/>
                    </a:cxn>
                    <a:cxn ang="0">
                      <a:pos x="55" y="0"/>
                    </a:cxn>
                    <a:cxn ang="0">
                      <a:pos x="50" y="2"/>
                    </a:cxn>
                    <a:cxn ang="0">
                      <a:pos x="46" y="5"/>
                    </a:cxn>
                    <a:cxn ang="0">
                      <a:pos x="42" y="8"/>
                    </a:cxn>
                    <a:cxn ang="0">
                      <a:pos x="39" y="11"/>
                    </a:cxn>
                    <a:cxn ang="0">
                      <a:pos x="33" y="19"/>
                    </a:cxn>
                    <a:cxn ang="0">
                      <a:pos x="29" y="30"/>
                    </a:cxn>
                    <a:cxn ang="0">
                      <a:pos x="29" y="30"/>
                    </a:cxn>
                    <a:cxn ang="0">
                      <a:pos x="13" y="70"/>
                    </a:cxn>
                    <a:cxn ang="0">
                      <a:pos x="6" y="91"/>
                    </a:cxn>
                    <a:cxn ang="0">
                      <a:pos x="0" y="112"/>
                    </a:cxn>
                    <a:cxn ang="0">
                      <a:pos x="0" y="112"/>
                    </a:cxn>
                    <a:cxn ang="0">
                      <a:pos x="0" y="114"/>
                    </a:cxn>
                    <a:cxn ang="0">
                      <a:pos x="1" y="116"/>
                    </a:cxn>
                    <a:cxn ang="0">
                      <a:pos x="2" y="118"/>
                    </a:cxn>
                    <a:cxn ang="0">
                      <a:pos x="4" y="118"/>
                    </a:cxn>
                    <a:cxn ang="0">
                      <a:pos x="6" y="119"/>
                    </a:cxn>
                    <a:cxn ang="0">
                      <a:pos x="7" y="118"/>
                    </a:cxn>
                    <a:cxn ang="0">
                      <a:pos x="8" y="116"/>
                    </a:cxn>
                    <a:cxn ang="0">
                      <a:pos x="9" y="114"/>
                    </a:cxn>
                    <a:cxn ang="0">
                      <a:pos x="9" y="114"/>
                    </a:cxn>
                    <a:cxn ang="0">
                      <a:pos x="13" y="100"/>
                    </a:cxn>
                    <a:cxn ang="0">
                      <a:pos x="17" y="84"/>
                    </a:cxn>
                    <a:cxn ang="0">
                      <a:pos x="23" y="70"/>
                    </a:cxn>
                    <a:cxn ang="0">
                      <a:pos x="30" y="56"/>
                    </a:cxn>
                    <a:cxn ang="0">
                      <a:pos x="30" y="56"/>
                    </a:cxn>
                    <a:cxn ang="0">
                      <a:pos x="34" y="42"/>
                    </a:cxn>
                    <a:cxn ang="0">
                      <a:pos x="39" y="29"/>
                    </a:cxn>
                    <a:cxn ang="0">
                      <a:pos x="42" y="22"/>
                    </a:cxn>
                    <a:cxn ang="0">
                      <a:pos x="46" y="17"/>
                    </a:cxn>
                    <a:cxn ang="0">
                      <a:pos x="51" y="12"/>
                    </a:cxn>
                    <a:cxn ang="0">
                      <a:pos x="57" y="9"/>
                    </a:cxn>
                    <a:cxn ang="0">
                      <a:pos x="57" y="9"/>
                    </a:cxn>
                    <a:cxn ang="0">
                      <a:pos x="60" y="8"/>
                    </a:cxn>
                    <a:cxn ang="0">
                      <a:pos x="61" y="7"/>
                    </a:cxn>
                    <a:cxn ang="0">
                      <a:pos x="62" y="5"/>
                    </a:cxn>
                    <a:cxn ang="0">
                      <a:pos x="61" y="3"/>
                    </a:cxn>
                    <a:cxn ang="0">
                      <a:pos x="61" y="2"/>
                    </a:cxn>
                    <a:cxn ang="0">
                      <a:pos x="60" y="0"/>
                    </a:cxn>
                    <a:cxn ang="0">
                      <a:pos x="57" y="0"/>
                    </a:cxn>
                    <a:cxn ang="0">
                      <a:pos x="55" y="0"/>
                    </a:cxn>
                    <a:cxn ang="0">
                      <a:pos x="55" y="0"/>
                    </a:cxn>
                  </a:cxnLst>
                  <a:rect l="0" t="0" r="r" b="b"/>
                  <a:pathLst>
                    <a:path w="62" h="119">
                      <a:moveTo>
                        <a:pt x="55" y="0"/>
                      </a:moveTo>
                      <a:lnTo>
                        <a:pt x="55" y="0"/>
                      </a:lnTo>
                      <a:lnTo>
                        <a:pt x="50" y="2"/>
                      </a:lnTo>
                      <a:lnTo>
                        <a:pt x="46" y="5"/>
                      </a:lnTo>
                      <a:lnTo>
                        <a:pt x="42" y="8"/>
                      </a:lnTo>
                      <a:lnTo>
                        <a:pt x="39" y="11"/>
                      </a:lnTo>
                      <a:lnTo>
                        <a:pt x="33" y="19"/>
                      </a:lnTo>
                      <a:lnTo>
                        <a:pt x="29" y="30"/>
                      </a:lnTo>
                      <a:lnTo>
                        <a:pt x="29" y="30"/>
                      </a:lnTo>
                      <a:lnTo>
                        <a:pt x="13" y="70"/>
                      </a:lnTo>
                      <a:lnTo>
                        <a:pt x="6" y="91"/>
                      </a:lnTo>
                      <a:lnTo>
                        <a:pt x="0" y="112"/>
                      </a:lnTo>
                      <a:lnTo>
                        <a:pt x="0" y="112"/>
                      </a:lnTo>
                      <a:lnTo>
                        <a:pt x="0" y="114"/>
                      </a:lnTo>
                      <a:lnTo>
                        <a:pt x="1" y="116"/>
                      </a:lnTo>
                      <a:lnTo>
                        <a:pt x="2" y="118"/>
                      </a:lnTo>
                      <a:lnTo>
                        <a:pt x="4" y="118"/>
                      </a:lnTo>
                      <a:lnTo>
                        <a:pt x="6" y="119"/>
                      </a:lnTo>
                      <a:lnTo>
                        <a:pt x="7" y="118"/>
                      </a:lnTo>
                      <a:lnTo>
                        <a:pt x="8" y="116"/>
                      </a:lnTo>
                      <a:lnTo>
                        <a:pt x="9" y="114"/>
                      </a:lnTo>
                      <a:lnTo>
                        <a:pt x="9" y="114"/>
                      </a:lnTo>
                      <a:lnTo>
                        <a:pt x="13" y="100"/>
                      </a:lnTo>
                      <a:lnTo>
                        <a:pt x="17" y="84"/>
                      </a:lnTo>
                      <a:lnTo>
                        <a:pt x="23" y="70"/>
                      </a:lnTo>
                      <a:lnTo>
                        <a:pt x="30" y="56"/>
                      </a:lnTo>
                      <a:lnTo>
                        <a:pt x="30" y="56"/>
                      </a:lnTo>
                      <a:lnTo>
                        <a:pt x="34" y="42"/>
                      </a:lnTo>
                      <a:lnTo>
                        <a:pt x="39" y="29"/>
                      </a:lnTo>
                      <a:lnTo>
                        <a:pt x="42" y="22"/>
                      </a:lnTo>
                      <a:lnTo>
                        <a:pt x="46" y="17"/>
                      </a:lnTo>
                      <a:lnTo>
                        <a:pt x="51" y="12"/>
                      </a:lnTo>
                      <a:lnTo>
                        <a:pt x="57" y="9"/>
                      </a:lnTo>
                      <a:lnTo>
                        <a:pt x="57" y="9"/>
                      </a:lnTo>
                      <a:lnTo>
                        <a:pt x="60" y="8"/>
                      </a:lnTo>
                      <a:lnTo>
                        <a:pt x="61" y="7"/>
                      </a:lnTo>
                      <a:lnTo>
                        <a:pt x="62" y="5"/>
                      </a:lnTo>
                      <a:lnTo>
                        <a:pt x="61" y="3"/>
                      </a:lnTo>
                      <a:lnTo>
                        <a:pt x="61" y="2"/>
                      </a:lnTo>
                      <a:lnTo>
                        <a:pt x="60" y="0"/>
                      </a:lnTo>
                      <a:lnTo>
                        <a:pt x="57" y="0"/>
                      </a:lnTo>
                      <a:lnTo>
                        <a:pt x="55" y="0"/>
                      </a:lnTo>
                      <a:lnTo>
                        <a:pt x="55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57" name="Freeform 173"/>
                <p:cNvSpPr/>
                <p:nvPr/>
              </p:nvSpPr>
              <p:spPr bwMode="auto">
                <a:xfrm>
                  <a:off x="4403725" y="2228850"/>
                  <a:ext cx="17463" cy="52388"/>
                </a:xfrm>
                <a:custGeom>
                  <a:avLst/>
                  <a:gdLst/>
                  <a:ahLst/>
                  <a:cxnLst>
                    <a:cxn ang="0">
                      <a:pos x="27" y="1"/>
                    </a:cxn>
                    <a:cxn ang="0">
                      <a:pos x="27" y="1"/>
                    </a:cxn>
                    <a:cxn ang="0">
                      <a:pos x="24" y="2"/>
                    </a:cxn>
                    <a:cxn ang="0">
                      <a:pos x="22" y="6"/>
                    </a:cxn>
                    <a:cxn ang="0">
                      <a:pos x="17" y="12"/>
                    </a:cxn>
                    <a:cxn ang="0">
                      <a:pos x="15" y="20"/>
                    </a:cxn>
                    <a:cxn ang="0">
                      <a:pos x="14" y="27"/>
                    </a:cxn>
                    <a:cxn ang="0">
                      <a:pos x="14" y="27"/>
                    </a:cxn>
                    <a:cxn ang="0">
                      <a:pos x="12" y="45"/>
                    </a:cxn>
                    <a:cxn ang="0">
                      <a:pos x="10" y="61"/>
                    </a:cxn>
                    <a:cxn ang="0">
                      <a:pos x="6" y="78"/>
                    </a:cxn>
                    <a:cxn ang="0">
                      <a:pos x="0" y="94"/>
                    </a:cxn>
                    <a:cxn ang="0">
                      <a:pos x="0" y="94"/>
                    </a:cxn>
                    <a:cxn ang="0">
                      <a:pos x="0" y="96"/>
                    </a:cxn>
                    <a:cxn ang="0">
                      <a:pos x="0" y="97"/>
                    </a:cxn>
                    <a:cxn ang="0">
                      <a:pos x="1" y="100"/>
                    </a:cxn>
                    <a:cxn ang="0">
                      <a:pos x="3" y="100"/>
                    </a:cxn>
                    <a:cxn ang="0">
                      <a:pos x="6" y="100"/>
                    </a:cxn>
                    <a:cxn ang="0">
                      <a:pos x="8" y="98"/>
                    </a:cxn>
                    <a:cxn ang="0">
                      <a:pos x="9" y="96"/>
                    </a:cxn>
                    <a:cxn ang="0">
                      <a:pos x="9" y="96"/>
                    </a:cxn>
                    <a:cxn ang="0">
                      <a:pos x="13" y="85"/>
                    </a:cxn>
                    <a:cxn ang="0">
                      <a:pos x="15" y="80"/>
                    </a:cxn>
                    <a:cxn ang="0">
                      <a:pos x="18" y="75"/>
                    </a:cxn>
                    <a:cxn ang="0">
                      <a:pos x="18" y="75"/>
                    </a:cxn>
                    <a:cxn ang="0">
                      <a:pos x="19" y="72"/>
                    </a:cxn>
                    <a:cxn ang="0">
                      <a:pos x="21" y="69"/>
                    </a:cxn>
                    <a:cxn ang="0">
                      <a:pos x="21" y="62"/>
                    </a:cxn>
                    <a:cxn ang="0">
                      <a:pos x="22" y="49"/>
                    </a:cxn>
                    <a:cxn ang="0">
                      <a:pos x="22" y="49"/>
                    </a:cxn>
                    <a:cxn ang="0">
                      <a:pos x="23" y="28"/>
                    </a:cxn>
                    <a:cxn ang="0">
                      <a:pos x="24" y="22"/>
                    </a:cxn>
                    <a:cxn ang="0">
                      <a:pos x="25" y="17"/>
                    </a:cxn>
                    <a:cxn ang="0">
                      <a:pos x="27" y="13"/>
                    </a:cxn>
                    <a:cxn ang="0">
                      <a:pos x="30" y="10"/>
                    </a:cxn>
                    <a:cxn ang="0">
                      <a:pos x="30" y="10"/>
                    </a:cxn>
                    <a:cxn ang="0">
                      <a:pos x="31" y="9"/>
                    </a:cxn>
                    <a:cxn ang="0">
                      <a:pos x="32" y="8"/>
                    </a:cxn>
                    <a:cxn ang="0">
                      <a:pos x="33" y="3"/>
                    </a:cxn>
                    <a:cxn ang="0">
                      <a:pos x="32" y="2"/>
                    </a:cxn>
                    <a:cxn ang="0">
                      <a:pos x="31" y="1"/>
                    </a:cxn>
                    <a:cxn ang="0">
                      <a:pos x="29" y="0"/>
                    </a:cxn>
                    <a:cxn ang="0">
                      <a:pos x="27" y="1"/>
                    </a:cxn>
                    <a:cxn ang="0">
                      <a:pos x="27" y="1"/>
                    </a:cxn>
                  </a:cxnLst>
                  <a:rect l="0" t="0" r="r" b="b"/>
                  <a:pathLst>
                    <a:path w="33" h="100">
                      <a:moveTo>
                        <a:pt x="27" y="1"/>
                      </a:moveTo>
                      <a:lnTo>
                        <a:pt x="27" y="1"/>
                      </a:lnTo>
                      <a:lnTo>
                        <a:pt x="24" y="2"/>
                      </a:lnTo>
                      <a:lnTo>
                        <a:pt x="22" y="6"/>
                      </a:lnTo>
                      <a:lnTo>
                        <a:pt x="17" y="12"/>
                      </a:lnTo>
                      <a:lnTo>
                        <a:pt x="15" y="20"/>
                      </a:lnTo>
                      <a:lnTo>
                        <a:pt x="14" y="27"/>
                      </a:lnTo>
                      <a:lnTo>
                        <a:pt x="14" y="27"/>
                      </a:lnTo>
                      <a:lnTo>
                        <a:pt x="12" y="45"/>
                      </a:lnTo>
                      <a:lnTo>
                        <a:pt x="10" y="61"/>
                      </a:lnTo>
                      <a:lnTo>
                        <a:pt x="6" y="78"/>
                      </a:lnTo>
                      <a:lnTo>
                        <a:pt x="0" y="94"/>
                      </a:lnTo>
                      <a:lnTo>
                        <a:pt x="0" y="94"/>
                      </a:lnTo>
                      <a:lnTo>
                        <a:pt x="0" y="96"/>
                      </a:lnTo>
                      <a:lnTo>
                        <a:pt x="0" y="97"/>
                      </a:lnTo>
                      <a:lnTo>
                        <a:pt x="1" y="100"/>
                      </a:lnTo>
                      <a:lnTo>
                        <a:pt x="3" y="100"/>
                      </a:lnTo>
                      <a:lnTo>
                        <a:pt x="6" y="100"/>
                      </a:lnTo>
                      <a:lnTo>
                        <a:pt x="8" y="98"/>
                      </a:lnTo>
                      <a:lnTo>
                        <a:pt x="9" y="96"/>
                      </a:lnTo>
                      <a:lnTo>
                        <a:pt x="9" y="96"/>
                      </a:lnTo>
                      <a:lnTo>
                        <a:pt x="13" y="85"/>
                      </a:lnTo>
                      <a:lnTo>
                        <a:pt x="15" y="80"/>
                      </a:lnTo>
                      <a:lnTo>
                        <a:pt x="18" y="75"/>
                      </a:lnTo>
                      <a:lnTo>
                        <a:pt x="18" y="75"/>
                      </a:lnTo>
                      <a:lnTo>
                        <a:pt x="19" y="72"/>
                      </a:lnTo>
                      <a:lnTo>
                        <a:pt x="21" y="69"/>
                      </a:lnTo>
                      <a:lnTo>
                        <a:pt x="21" y="62"/>
                      </a:lnTo>
                      <a:lnTo>
                        <a:pt x="22" y="49"/>
                      </a:lnTo>
                      <a:lnTo>
                        <a:pt x="22" y="49"/>
                      </a:lnTo>
                      <a:lnTo>
                        <a:pt x="23" y="28"/>
                      </a:lnTo>
                      <a:lnTo>
                        <a:pt x="24" y="22"/>
                      </a:lnTo>
                      <a:lnTo>
                        <a:pt x="25" y="17"/>
                      </a:lnTo>
                      <a:lnTo>
                        <a:pt x="27" y="13"/>
                      </a:lnTo>
                      <a:lnTo>
                        <a:pt x="30" y="10"/>
                      </a:lnTo>
                      <a:lnTo>
                        <a:pt x="30" y="10"/>
                      </a:lnTo>
                      <a:lnTo>
                        <a:pt x="31" y="9"/>
                      </a:lnTo>
                      <a:lnTo>
                        <a:pt x="32" y="8"/>
                      </a:lnTo>
                      <a:lnTo>
                        <a:pt x="33" y="3"/>
                      </a:lnTo>
                      <a:lnTo>
                        <a:pt x="32" y="2"/>
                      </a:lnTo>
                      <a:lnTo>
                        <a:pt x="31" y="1"/>
                      </a:lnTo>
                      <a:lnTo>
                        <a:pt x="29" y="0"/>
                      </a:lnTo>
                      <a:lnTo>
                        <a:pt x="27" y="1"/>
                      </a:lnTo>
                      <a:lnTo>
                        <a:pt x="27" y="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58" name="Freeform 174"/>
                <p:cNvSpPr/>
                <p:nvPr/>
              </p:nvSpPr>
              <p:spPr bwMode="auto">
                <a:xfrm>
                  <a:off x="4340225" y="2436813"/>
                  <a:ext cx="4763" cy="42863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0" y="76"/>
                    </a:cxn>
                    <a:cxn ang="0">
                      <a:pos x="0" y="76"/>
                    </a:cxn>
                    <a:cxn ang="0">
                      <a:pos x="1" y="78"/>
                    </a:cxn>
                    <a:cxn ang="0">
                      <a:pos x="2" y="79"/>
                    </a:cxn>
                    <a:cxn ang="0">
                      <a:pos x="3" y="80"/>
                    </a:cxn>
                    <a:cxn ang="0">
                      <a:pos x="5" y="80"/>
                    </a:cxn>
                    <a:cxn ang="0">
                      <a:pos x="6" y="80"/>
                    </a:cxn>
                    <a:cxn ang="0">
                      <a:pos x="8" y="79"/>
                    </a:cxn>
                    <a:cxn ang="0">
                      <a:pos x="9" y="78"/>
                    </a:cxn>
                    <a:cxn ang="0">
                      <a:pos x="9" y="76"/>
                    </a:cxn>
                    <a:cxn ang="0">
                      <a:pos x="9" y="5"/>
                    </a:cxn>
                    <a:cxn ang="0">
                      <a:pos x="9" y="5"/>
                    </a:cxn>
                    <a:cxn ang="0">
                      <a:pos x="9" y="3"/>
                    </a:cxn>
                    <a:cxn ang="0">
                      <a:pos x="8" y="2"/>
                    </a:cxn>
                    <a:cxn ang="0">
                      <a:pos x="6" y="1"/>
                    </a:cxn>
                    <a:cxn ang="0">
                      <a:pos x="5" y="0"/>
                    </a:cxn>
                    <a:cxn ang="0">
                      <a:pos x="3" y="1"/>
                    </a:cxn>
                    <a:cxn ang="0">
                      <a:pos x="2" y="2"/>
                    </a:cxn>
                    <a:cxn ang="0">
                      <a:pos x="1" y="3"/>
                    </a:cxn>
                    <a:cxn ang="0">
                      <a:pos x="0" y="5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" h="80">
                      <a:moveTo>
                        <a:pt x="0" y="5"/>
                      </a:moveTo>
                      <a:lnTo>
                        <a:pt x="0" y="76"/>
                      </a:lnTo>
                      <a:lnTo>
                        <a:pt x="0" y="76"/>
                      </a:lnTo>
                      <a:lnTo>
                        <a:pt x="1" y="78"/>
                      </a:lnTo>
                      <a:lnTo>
                        <a:pt x="2" y="79"/>
                      </a:lnTo>
                      <a:lnTo>
                        <a:pt x="3" y="80"/>
                      </a:lnTo>
                      <a:lnTo>
                        <a:pt x="5" y="80"/>
                      </a:lnTo>
                      <a:lnTo>
                        <a:pt x="6" y="80"/>
                      </a:lnTo>
                      <a:lnTo>
                        <a:pt x="8" y="79"/>
                      </a:lnTo>
                      <a:lnTo>
                        <a:pt x="9" y="78"/>
                      </a:lnTo>
                      <a:lnTo>
                        <a:pt x="9" y="76"/>
                      </a:lnTo>
                      <a:lnTo>
                        <a:pt x="9" y="5"/>
                      </a:lnTo>
                      <a:lnTo>
                        <a:pt x="9" y="5"/>
                      </a:lnTo>
                      <a:lnTo>
                        <a:pt x="9" y="3"/>
                      </a:lnTo>
                      <a:lnTo>
                        <a:pt x="8" y="2"/>
                      </a:lnTo>
                      <a:lnTo>
                        <a:pt x="6" y="1"/>
                      </a:ln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2" y="2"/>
                      </a:lnTo>
                      <a:lnTo>
                        <a:pt x="1" y="3"/>
                      </a:lnTo>
                      <a:lnTo>
                        <a:pt x="0" y="5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59" name="Freeform 175"/>
                <p:cNvSpPr/>
                <p:nvPr/>
              </p:nvSpPr>
              <p:spPr bwMode="auto">
                <a:xfrm>
                  <a:off x="4370388" y="2460625"/>
                  <a:ext cx="11113" cy="65088"/>
                </a:xfrm>
                <a:custGeom>
                  <a:avLst/>
                  <a:gdLst/>
                  <a:ahLst/>
                  <a:cxnLst>
                    <a:cxn ang="0">
                      <a:pos x="12" y="2"/>
                    </a:cxn>
                    <a:cxn ang="0">
                      <a:pos x="12" y="2"/>
                    </a:cxn>
                    <a:cxn ang="0">
                      <a:pos x="9" y="9"/>
                    </a:cxn>
                    <a:cxn ang="0">
                      <a:pos x="7" y="15"/>
                    </a:cxn>
                    <a:cxn ang="0">
                      <a:pos x="3" y="29"/>
                    </a:cxn>
                    <a:cxn ang="0">
                      <a:pos x="1" y="44"/>
                    </a:cxn>
                    <a:cxn ang="0">
                      <a:pos x="0" y="59"/>
                    </a:cxn>
                    <a:cxn ang="0">
                      <a:pos x="1" y="90"/>
                    </a:cxn>
                    <a:cxn ang="0">
                      <a:pos x="2" y="118"/>
                    </a:cxn>
                    <a:cxn ang="0">
                      <a:pos x="2" y="118"/>
                    </a:cxn>
                    <a:cxn ang="0">
                      <a:pos x="3" y="120"/>
                    </a:cxn>
                    <a:cxn ang="0">
                      <a:pos x="4" y="122"/>
                    </a:cxn>
                    <a:cxn ang="0">
                      <a:pos x="5" y="123"/>
                    </a:cxn>
                    <a:cxn ang="0">
                      <a:pos x="7" y="123"/>
                    </a:cxn>
                    <a:cxn ang="0">
                      <a:pos x="9" y="123"/>
                    </a:cxn>
                    <a:cxn ang="0">
                      <a:pos x="10" y="122"/>
                    </a:cxn>
                    <a:cxn ang="0">
                      <a:pos x="11" y="120"/>
                    </a:cxn>
                    <a:cxn ang="0">
                      <a:pos x="11" y="118"/>
                    </a:cxn>
                    <a:cxn ang="0">
                      <a:pos x="11" y="118"/>
                    </a:cxn>
                    <a:cxn ang="0">
                      <a:pos x="10" y="91"/>
                    </a:cxn>
                    <a:cxn ang="0">
                      <a:pos x="10" y="61"/>
                    </a:cxn>
                    <a:cxn ang="0">
                      <a:pos x="10" y="47"/>
                    </a:cxn>
                    <a:cxn ang="0">
                      <a:pos x="12" y="32"/>
                    </a:cxn>
                    <a:cxn ang="0">
                      <a:pos x="15" y="19"/>
                    </a:cxn>
                    <a:cxn ang="0">
                      <a:pos x="17" y="13"/>
                    </a:cxn>
                    <a:cxn ang="0">
                      <a:pos x="20" y="8"/>
                    </a:cxn>
                    <a:cxn ang="0">
                      <a:pos x="20" y="8"/>
                    </a:cxn>
                    <a:cxn ang="0">
                      <a:pos x="22" y="5"/>
                    </a:cxn>
                    <a:cxn ang="0">
                      <a:pos x="20" y="3"/>
                    </a:cxn>
                    <a:cxn ang="0">
                      <a:pos x="19" y="1"/>
                    </a:cxn>
                    <a:cxn ang="0">
                      <a:pos x="18" y="0"/>
                    </a:cxn>
                    <a:cxn ang="0">
                      <a:pos x="17" y="0"/>
                    </a:cxn>
                    <a:cxn ang="0">
                      <a:pos x="15" y="0"/>
                    </a:cxn>
                    <a:cxn ang="0">
                      <a:pos x="13" y="0"/>
                    </a:cxn>
                    <a:cxn ang="0">
                      <a:pos x="12" y="2"/>
                    </a:cxn>
                    <a:cxn ang="0">
                      <a:pos x="12" y="2"/>
                    </a:cxn>
                  </a:cxnLst>
                  <a:rect l="0" t="0" r="r" b="b"/>
                  <a:pathLst>
                    <a:path w="22" h="123">
                      <a:moveTo>
                        <a:pt x="12" y="2"/>
                      </a:moveTo>
                      <a:lnTo>
                        <a:pt x="12" y="2"/>
                      </a:lnTo>
                      <a:lnTo>
                        <a:pt x="9" y="9"/>
                      </a:lnTo>
                      <a:lnTo>
                        <a:pt x="7" y="15"/>
                      </a:lnTo>
                      <a:lnTo>
                        <a:pt x="3" y="29"/>
                      </a:lnTo>
                      <a:lnTo>
                        <a:pt x="1" y="44"/>
                      </a:lnTo>
                      <a:lnTo>
                        <a:pt x="0" y="59"/>
                      </a:lnTo>
                      <a:lnTo>
                        <a:pt x="1" y="90"/>
                      </a:lnTo>
                      <a:lnTo>
                        <a:pt x="2" y="118"/>
                      </a:lnTo>
                      <a:lnTo>
                        <a:pt x="2" y="118"/>
                      </a:lnTo>
                      <a:lnTo>
                        <a:pt x="3" y="120"/>
                      </a:lnTo>
                      <a:lnTo>
                        <a:pt x="4" y="122"/>
                      </a:lnTo>
                      <a:lnTo>
                        <a:pt x="5" y="123"/>
                      </a:lnTo>
                      <a:lnTo>
                        <a:pt x="7" y="123"/>
                      </a:lnTo>
                      <a:lnTo>
                        <a:pt x="9" y="123"/>
                      </a:lnTo>
                      <a:lnTo>
                        <a:pt x="10" y="122"/>
                      </a:lnTo>
                      <a:lnTo>
                        <a:pt x="11" y="120"/>
                      </a:lnTo>
                      <a:lnTo>
                        <a:pt x="11" y="118"/>
                      </a:lnTo>
                      <a:lnTo>
                        <a:pt x="11" y="118"/>
                      </a:lnTo>
                      <a:lnTo>
                        <a:pt x="10" y="91"/>
                      </a:lnTo>
                      <a:lnTo>
                        <a:pt x="10" y="61"/>
                      </a:lnTo>
                      <a:lnTo>
                        <a:pt x="10" y="47"/>
                      </a:lnTo>
                      <a:lnTo>
                        <a:pt x="12" y="32"/>
                      </a:lnTo>
                      <a:lnTo>
                        <a:pt x="15" y="19"/>
                      </a:lnTo>
                      <a:lnTo>
                        <a:pt x="17" y="13"/>
                      </a:lnTo>
                      <a:lnTo>
                        <a:pt x="20" y="8"/>
                      </a:lnTo>
                      <a:lnTo>
                        <a:pt x="20" y="8"/>
                      </a:lnTo>
                      <a:lnTo>
                        <a:pt x="22" y="5"/>
                      </a:lnTo>
                      <a:lnTo>
                        <a:pt x="20" y="3"/>
                      </a:lnTo>
                      <a:lnTo>
                        <a:pt x="19" y="1"/>
                      </a:lnTo>
                      <a:lnTo>
                        <a:pt x="18" y="0"/>
                      </a:lnTo>
                      <a:lnTo>
                        <a:pt x="17" y="0"/>
                      </a:lnTo>
                      <a:lnTo>
                        <a:pt x="15" y="0"/>
                      </a:lnTo>
                      <a:lnTo>
                        <a:pt x="13" y="0"/>
                      </a:lnTo>
                      <a:lnTo>
                        <a:pt x="12" y="2"/>
                      </a:lnTo>
                      <a:lnTo>
                        <a:pt x="12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60" name="Freeform 176"/>
                <p:cNvSpPr/>
                <p:nvPr/>
              </p:nvSpPr>
              <p:spPr bwMode="auto">
                <a:xfrm>
                  <a:off x="4395788" y="2492375"/>
                  <a:ext cx="7938" cy="55563"/>
                </a:xfrm>
                <a:custGeom>
                  <a:avLst/>
                  <a:gdLst/>
                  <a:ahLst/>
                  <a:cxnLst>
                    <a:cxn ang="0">
                      <a:pos x="6" y="5"/>
                    </a:cxn>
                    <a:cxn ang="0">
                      <a:pos x="6" y="5"/>
                    </a:cxn>
                    <a:cxn ang="0">
                      <a:pos x="5" y="29"/>
                    </a:cxn>
                    <a:cxn ang="0">
                      <a:pos x="2" y="53"/>
                    </a:cxn>
                    <a:cxn ang="0">
                      <a:pos x="1" y="77"/>
                    </a:cxn>
                    <a:cxn ang="0">
                      <a:pos x="0" y="100"/>
                    </a:cxn>
                    <a:cxn ang="0">
                      <a:pos x="0" y="100"/>
                    </a:cxn>
                    <a:cxn ang="0">
                      <a:pos x="1" y="102"/>
                    </a:cxn>
                    <a:cxn ang="0">
                      <a:pos x="2" y="104"/>
                    </a:cxn>
                    <a:cxn ang="0">
                      <a:pos x="4" y="105"/>
                    </a:cxn>
                    <a:cxn ang="0">
                      <a:pos x="6" y="105"/>
                    </a:cxn>
                    <a:cxn ang="0">
                      <a:pos x="7" y="105"/>
                    </a:cxn>
                    <a:cxn ang="0">
                      <a:pos x="9" y="104"/>
                    </a:cxn>
                    <a:cxn ang="0">
                      <a:pos x="10" y="102"/>
                    </a:cxn>
                    <a:cxn ang="0">
                      <a:pos x="10" y="100"/>
                    </a:cxn>
                    <a:cxn ang="0">
                      <a:pos x="10" y="100"/>
                    </a:cxn>
                    <a:cxn ang="0">
                      <a:pos x="11" y="77"/>
                    </a:cxn>
                    <a:cxn ang="0">
                      <a:pos x="13" y="53"/>
                    </a:cxn>
                    <a:cxn ang="0">
                      <a:pos x="14" y="29"/>
                    </a:cxn>
                    <a:cxn ang="0">
                      <a:pos x="15" y="5"/>
                    </a:cxn>
                    <a:cxn ang="0">
                      <a:pos x="15" y="5"/>
                    </a:cxn>
                    <a:cxn ang="0">
                      <a:pos x="15" y="3"/>
                    </a:cxn>
                    <a:cxn ang="0">
                      <a:pos x="14" y="2"/>
                    </a:cxn>
                    <a:cxn ang="0">
                      <a:pos x="12" y="1"/>
                    </a:cxn>
                    <a:cxn ang="0">
                      <a:pos x="10" y="0"/>
                    </a:cxn>
                    <a:cxn ang="0">
                      <a:pos x="9" y="1"/>
                    </a:cxn>
                    <a:cxn ang="0">
                      <a:pos x="7" y="2"/>
                    </a:cxn>
                    <a:cxn ang="0">
                      <a:pos x="6" y="3"/>
                    </a:cxn>
                    <a:cxn ang="0">
                      <a:pos x="6" y="5"/>
                    </a:cxn>
                    <a:cxn ang="0">
                      <a:pos x="6" y="5"/>
                    </a:cxn>
                  </a:cxnLst>
                  <a:rect l="0" t="0" r="r" b="b"/>
                  <a:pathLst>
                    <a:path w="15" h="105">
                      <a:moveTo>
                        <a:pt x="6" y="5"/>
                      </a:moveTo>
                      <a:lnTo>
                        <a:pt x="6" y="5"/>
                      </a:lnTo>
                      <a:lnTo>
                        <a:pt x="5" y="29"/>
                      </a:lnTo>
                      <a:lnTo>
                        <a:pt x="2" y="53"/>
                      </a:lnTo>
                      <a:lnTo>
                        <a:pt x="1" y="77"/>
                      </a:lnTo>
                      <a:lnTo>
                        <a:pt x="0" y="100"/>
                      </a:lnTo>
                      <a:lnTo>
                        <a:pt x="0" y="100"/>
                      </a:lnTo>
                      <a:lnTo>
                        <a:pt x="1" y="102"/>
                      </a:lnTo>
                      <a:lnTo>
                        <a:pt x="2" y="104"/>
                      </a:lnTo>
                      <a:lnTo>
                        <a:pt x="4" y="105"/>
                      </a:lnTo>
                      <a:lnTo>
                        <a:pt x="6" y="105"/>
                      </a:lnTo>
                      <a:lnTo>
                        <a:pt x="7" y="105"/>
                      </a:lnTo>
                      <a:lnTo>
                        <a:pt x="9" y="104"/>
                      </a:lnTo>
                      <a:lnTo>
                        <a:pt x="10" y="102"/>
                      </a:lnTo>
                      <a:lnTo>
                        <a:pt x="10" y="100"/>
                      </a:lnTo>
                      <a:lnTo>
                        <a:pt x="10" y="100"/>
                      </a:lnTo>
                      <a:lnTo>
                        <a:pt x="11" y="77"/>
                      </a:lnTo>
                      <a:lnTo>
                        <a:pt x="13" y="53"/>
                      </a:lnTo>
                      <a:lnTo>
                        <a:pt x="14" y="29"/>
                      </a:lnTo>
                      <a:lnTo>
                        <a:pt x="15" y="5"/>
                      </a:lnTo>
                      <a:lnTo>
                        <a:pt x="15" y="5"/>
                      </a:lnTo>
                      <a:lnTo>
                        <a:pt x="15" y="3"/>
                      </a:lnTo>
                      <a:lnTo>
                        <a:pt x="14" y="2"/>
                      </a:lnTo>
                      <a:lnTo>
                        <a:pt x="12" y="1"/>
                      </a:lnTo>
                      <a:lnTo>
                        <a:pt x="10" y="0"/>
                      </a:lnTo>
                      <a:lnTo>
                        <a:pt x="9" y="1"/>
                      </a:lnTo>
                      <a:lnTo>
                        <a:pt x="7" y="2"/>
                      </a:lnTo>
                      <a:lnTo>
                        <a:pt x="6" y="3"/>
                      </a:lnTo>
                      <a:lnTo>
                        <a:pt x="6" y="5"/>
                      </a:lnTo>
                      <a:lnTo>
                        <a:pt x="6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61" name="Freeform 177"/>
                <p:cNvSpPr/>
                <p:nvPr/>
              </p:nvSpPr>
              <p:spPr bwMode="auto">
                <a:xfrm>
                  <a:off x="4424363" y="2520950"/>
                  <a:ext cx="4763" cy="71438"/>
                </a:xfrm>
                <a:custGeom>
                  <a:avLst/>
                  <a:gdLst/>
                  <a:ahLst/>
                  <a:cxnLst>
                    <a:cxn ang="0">
                      <a:pos x="0" y="4"/>
                    </a:cxn>
                    <a:cxn ang="0">
                      <a:pos x="0" y="132"/>
                    </a:cxn>
                    <a:cxn ang="0">
                      <a:pos x="0" y="132"/>
                    </a:cxn>
                    <a:cxn ang="0">
                      <a:pos x="0" y="134"/>
                    </a:cxn>
                    <a:cxn ang="0">
                      <a:pos x="1" y="136"/>
                    </a:cxn>
                    <a:cxn ang="0">
                      <a:pos x="3" y="136"/>
                    </a:cxn>
                    <a:cxn ang="0">
                      <a:pos x="4" y="137"/>
                    </a:cxn>
                    <a:cxn ang="0">
                      <a:pos x="6" y="136"/>
                    </a:cxn>
                    <a:cxn ang="0">
                      <a:pos x="7" y="136"/>
                    </a:cxn>
                    <a:cxn ang="0">
                      <a:pos x="8" y="134"/>
                    </a:cxn>
                    <a:cxn ang="0">
                      <a:pos x="9" y="132"/>
                    </a:cxn>
                    <a:cxn ang="0">
                      <a:pos x="9" y="4"/>
                    </a:cxn>
                    <a:cxn ang="0">
                      <a:pos x="9" y="4"/>
                    </a:cxn>
                    <a:cxn ang="0">
                      <a:pos x="8" y="2"/>
                    </a:cxn>
                    <a:cxn ang="0">
                      <a:pos x="7" y="1"/>
                    </a:cxn>
                    <a:cxn ang="0">
                      <a:pos x="6" y="0"/>
                    </a:cxn>
                    <a:cxn ang="0">
                      <a:pos x="4" y="0"/>
                    </a:cxn>
                    <a:cxn ang="0">
                      <a:pos x="3" y="0"/>
                    </a:cxn>
                    <a:cxn ang="0">
                      <a:pos x="1" y="1"/>
                    </a:cxn>
                    <a:cxn ang="0">
                      <a:pos x="0" y="2"/>
                    </a:cxn>
                    <a:cxn ang="0">
                      <a:pos x="0" y="4"/>
                    </a:cxn>
                    <a:cxn ang="0">
                      <a:pos x="0" y="4"/>
                    </a:cxn>
                  </a:cxnLst>
                  <a:rect l="0" t="0" r="r" b="b"/>
                  <a:pathLst>
                    <a:path w="9" h="137">
                      <a:moveTo>
                        <a:pt x="0" y="4"/>
                      </a:move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1" y="136"/>
                      </a:lnTo>
                      <a:lnTo>
                        <a:pt x="3" y="136"/>
                      </a:lnTo>
                      <a:lnTo>
                        <a:pt x="4" y="137"/>
                      </a:lnTo>
                      <a:lnTo>
                        <a:pt x="6" y="136"/>
                      </a:lnTo>
                      <a:lnTo>
                        <a:pt x="7" y="136"/>
                      </a:lnTo>
                      <a:lnTo>
                        <a:pt x="8" y="134"/>
                      </a:lnTo>
                      <a:lnTo>
                        <a:pt x="9" y="132"/>
                      </a:lnTo>
                      <a:lnTo>
                        <a:pt x="9" y="4"/>
                      </a:lnTo>
                      <a:lnTo>
                        <a:pt x="9" y="4"/>
                      </a:lnTo>
                      <a:lnTo>
                        <a:pt x="8" y="2"/>
                      </a:lnTo>
                      <a:lnTo>
                        <a:pt x="7" y="1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62" name="Freeform 178"/>
                <p:cNvSpPr/>
                <p:nvPr/>
              </p:nvSpPr>
              <p:spPr bwMode="auto">
                <a:xfrm>
                  <a:off x="4451350" y="2547938"/>
                  <a:ext cx="7938" cy="68263"/>
                </a:xfrm>
                <a:custGeom>
                  <a:avLst/>
                  <a:gdLst/>
                  <a:ahLst/>
                  <a:cxnLst>
                    <a:cxn ang="0">
                      <a:pos x="5" y="5"/>
                    </a:cxn>
                    <a:cxn ang="0">
                      <a:pos x="5" y="5"/>
                    </a:cxn>
                    <a:cxn ang="0">
                      <a:pos x="2" y="33"/>
                    </a:cxn>
                    <a:cxn ang="0">
                      <a:pos x="1" y="47"/>
                    </a:cxn>
                    <a:cxn ang="0">
                      <a:pos x="0" y="62"/>
                    </a:cxn>
                    <a:cxn ang="0">
                      <a:pos x="0" y="124"/>
                    </a:cxn>
                    <a:cxn ang="0">
                      <a:pos x="0" y="124"/>
                    </a:cxn>
                    <a:cxn ang="0">
                      <a:pos x="1" y="126"/>
                    </a:cxn>
                    <a:cxn ang="0">
                      <a:pos x="2" y="127"/>
                    </a:cxn>
                    <a:cxn ang="0">
                      <a:pos x="3" y="128"/>
                    </a:cxn>
                    <a:cxn ang="0">
                      <a:pos x="5" y="128"/>
                    </a:cxn>
                    <a:cxn ang="0">
                      <a:pos x="6" y="128"/>
                    </a:cxn>
                    <a:cxn ang="0">
                      <a:pos x="8" y="127"/>
                    </a:cxn>
                    <a:cxn ang="0">
                      <a:pos x="9" y="126"/>
                    </a:cxn>
                    <a:cxn ang="0">
                      <a:pos x="9" y="124"/>
                    </a:cxn>
                    <a:cxn ang="0">
                      <a:pos x="9" y="69"/>
                    </a:cxn>
                    <a:cxn ang="0">
                      <a:pos x="9" y="69"/>
                    </a:cxn>
                    <a:cxn ang="0">
                      <a:pos x="10" y="52"/>
                    </a:cxn>
                    <a:cxn ang="0">
                      <a:pos x="11" y="37"/>
                    </a:cxn>
                    <a:cxn ang="0">
                      <a:pos x="14" y="5"/>
                    </a:cxn>
                    <a:cxn ang="0">
                      <a:pos x="14" y="5"/>
                    </a:cxn>
                    <a:cxn ang="0">
                      <a:pos x="14" y="3"/>
                    </a:cxn>
                    <a:cxn ang="0">
                      <a:pos x="13" y="2"/>
                    </a:cxn>
                    <a:cxn ang="0">
                      <a:pos x="11" y="1"/>
                    </a:cxn>
                    <a:cxn ang="0">
                      <a:pos x="10" y="0"/>
                    </a:cxn>
                    <a:cxn ang="0">
                      <a:pos x="6" y="2"/>
                    </a:cxn>
                    <a:cxn ang="0">
                      <a:pos x="5" y="3"/>
                    </a:cxn>
                    <a:cxn ang="0">
                      <a:pos x="5" y="5"/>
                    </a:cxn>
                    <a:cxn ang="0">
                      <a:pos x="5" y="5"/>
                    </a:cxn>
                  </a:cxnLst>
                  <a:rect l="0" t="0" r="r" b="b"/>
                  <a:pathLst>
                    <a:path w="14" h="128">
                      <a:moveTo>
                        <a:pt x="5" y="5"/>
                      </a:moveTo>
                      <a:lnTo>
                        <a:pt x="5" y="5"/>
                      </a:lnTo>
                      <a:lnTo>
                        <a:pt x="2" y="33"/>
                      </a:lnTo>
                      <a:lnTo>
                        <a:pt x="1" y="47"/>
                      </a:lnTo>
                      <a:lnTo>
                        <a:pt x="0" y="62"/>
                      </a:lnTo>
                      <a:lnTo>
                        <a:pt x="0" y="124"/>
                      </a:lnTo>
                      <a:lnTo>
                        <a:pt x="0" y="124"/>
                      </a:lnTo>
                      <a:lnTo>
                        <a:pt x="1" y="126"/>
                      </a:lnTo>
                      <a:lnTo>
                        <a:pt x="2" y="127"/>
                      </a:lnTo>
                      <a:lnTo>
                        <a:pt x="3" y="128"/>
                      </a:lnTo>
                      <a:lnTo>
                        <a:pt x="5" y="128"/>
                      </a:lnTo>
                      <a:lnTo>
                        <a:pt x="6" y="128"/>
                      </a:lnTo>
                      <a:lnTo>
                        <a:pt x="8" y="127"/>
                      </a:lnTo>
                      <a:lnTo>
                        <a:pt x="9" y="126"/>
                      </a:lnTo>
                      <a:lnTo>
                        <a:pt x="9" y="124"/>
                      </a:lnTo>
                      <a:lnTo>
                        <a:pt x="9" y="69"/>
                      </a:lnTo>
                      <a:lnTo>
                        <a:pt x="9" y="69"/>
                      </a:lnTo>
                      <a:lnTo>
                        <a:pt x="10" y="52"/>
                      </a:lnTo>
                      <a:lnTo>
                        <a:pt x="11" y="37"/>
                      </a:lnTo>
                      <a:lnTo>
                        <a:pt x="14" y="5"/>
                      </a:lnTo>
                      <a:lnTo>
                        <a:pt x="14" y="5"/>
                      </a:lnTo>
                      <a:lnTo>
                        <a:pt x="14" y="3"/>
                      </a:lnTo>
                      <a:lnTo>
                        <a:pt x="13" y="2"/>
                      </a:lnTo>
                      <a:lnTo>
                        <a:pt x="11" y="1"/>
                      </a:lnTo>
                      <a:lnTo>
                        <a:pt x="10" y="0"/>
                      </a:lnTo>
                      <a:lnTo>
                        <a:pt x="6" y="2"/>
                      </a:lnTo>
                      <a:lnTo>
                        <a:pt x="5" y="3"/>
                      </a:lnTo>
                      <a:lnTo>
                        <a:pt x="5" y="5"/>
                      </a:lnTo>
                      <a:lnTo>
                        <a:pt x="5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63" name="Freeform 179"/>
                <p:cNvSpPr/>
                <p:nvPr/>
              </p:nvSpPr>
              <p:spPr bwMode="auto">
                <a:xfrm>
                  <a:off x="4478338" y="2578100"/>
                  <a:ext cx="6350" cy="55563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0" y="100"/>
                    </a:cxn>
                    <a:cxn ang="0">
                      <a:pos x="0" y="100"/>
                    </a:cxn>
                    <a:cxn ang="0">
                      <a:pos x="0" y="102"/>
                    </a:cxn>
                    <a:cxn ang="0">
                      <a:pos x="1" y="103"/>
                    </a:cxn>
                    <a:cxn ang="0">
                      <a:pos x="4" y="104"/>
                    </a:cxn>
                    <a:cxn ang="0">
                      <a:pos x="5" y="104"/>
                    </a:cxn>
                    <a:cxn ang="0">
                      <a:pos x="7" y="104"/>
                    </a:cxn>
                    <a:cxn ang="0">
                      <a:pos x="8" y="103"/>
                    </a:cxn>
                    <a:cxn ang="0">
                      <a:pos x="9" y="102"/>
                    </a:cxn>
                    <a:cxn ang="0">
                      <a:pos x="10" y="100"/>
                    </a:cxn>
                    <a:cxn ang="0">
                      <a:pos x="10" y="5"/>
                    </a:cxn>
                    <a:cxn ang="0">
                      <a:pos x="10" y="5"/>
                    </a:cxn>
                    <a:cxn ang="0">
                      <a:pos x="9" y="2"/>
                    </a:cxn>
                    <a:cxn ang="0">
                      <a:pos x="8" y="1"/>
                    </a:cxn>
                    <a:cxn ang="0">
                      <a:pos x="7" y="0"/>
                    </a:cxn>
                    <a:cxn ang="0">
                      <a:pos x="5" y="0"/>
                    </a:cxn>
                    <a:cxn ang="0">
                      <a:pos x="4" y="0"/>
                    </a:cxn>
                    <a:cxn ang="0">
                      <a:pos x="1" y="1"/>
                    </a:cxn>
                    <a:cxn ang="0">
                      <a:pos x="0" y="2"/>
                    </a:cxn>
                    <a:cxn ang="0">
                      <a:pos x="0" y="5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0" h="104">
                      <a:moveTo>
                        <a:pt x="0" y="5"/>
                      </a:moveTo>
                      <a:lnTo>
                        <a:pt x="0" y="100"/>
                      </a:lnTo>
                      <a:lnTo>
                        <a:pt x="0" y="100"/>
                      </a:lnTo>
                      <a:lnTo>
                        <a:pt x="0" y="102"/>
                      </a:lnTo>
                      <a:lnTo>
                        <a:pt x="1" y="103"/>
                      </a:lnTo>
                      <a:lnTo>
                        <a:pt x="4" y="104"/>
                      </a:lnTo>
                      <a:lnTo>
                        <a:pt x="5" y="104"/>
                      </a:lnTo>
                      <a:lnTo>
                        <a:pt x="7" y="104"/>
                      </a:lnTo>
                      <a:lnTo>
                        <a:pt x="8" y="103"/>
                      </a:lnTo>
                      <a:lnTo>
                        <a:pt x="9" y="102"/>
                      </a:lnTo>
                      <a:lnTo>
                        <a:pt x="10" y="100"/>
                      </a:lnTo>
                      <a:lnTo>
                        <a:pt x="10" y="5"/>
                      </a:lnTo>
                      <a:lnTo>
                        <a:pt x="10" y="5"/>
                      </a:lnTo>
                      <a:lnTo>
                        <a:pt x="9" y="2"/>
                      </a:lnTo>
                      <a:lnTo>
                        <a:pt x="8" y="1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0" y="5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64" name="Freeform 180"/>
                <p:cNvSpPr/>
                <p:nvPr/>
              </p:nvSpPr>
              <p:spPr bwMode="auto">
                <a:xfrm>
                  <a:off x="4500563" y="2608263"/>
                  <a:ext cx="7938" cy="49213"/>
                </a:xfrm>
                <a:custGeom>
                  <a:avLst/>
                  <a:gdLst/>
                  <a:ahLst/>
                  <a:cxnLst>
                    <a:cxn ang="0">
                      <a:pos x="15" y="88"/>
                    </a:cxn>
                    <a:cxn ang="0">
                      <a:pos x="15" y="88"/>
                    </a:cxn>
                    <a:cxn ang="0">
                      <a:pos x="12" y="79"/>
                    </a:cxn>
                    <a:cxn ang="0">
                      <a:pos x="10" y="68"/>
                    </a:cxn>
                    <a:cxn ang="0">
                      <a:pos x="9" y="57"/>
                    </a:cxn>
                    <a:cxn ang="0">
                      <a:pos x="9" y="47"/>
                    </a:cxn>
                    <a:cxn ang="0">
                      <a:pos x="9" y="25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10" y="2"/>
                    </a:cxn>
                    <a:cxn ang="0">
                      <a:pos x="9" y="1"/>
                    </a:cxn>
                    <a:cxn ang="0">
                      <a:pos x="7" y="0"/>
                    </a:cxn>
                    <a:cxn ang="0">
                      <a:pos x="6" y="0"/>
                    </a:cxn>
                    <a:cxn ang="0">
                      <a:pos x="4" y="0"/>
                    </a:cxn>
                    <a:cxn ang="0">
                      <a:pos x="2" y="1"/>
                    </a:cxn>
                    <a:cxn ang="0">
                      <a:pos x="1" y="2"/>
                    </a:cxn>
                    <a:cxn ang="0">
                      <a:pos x="1" y="4"/>
                    </a:cxn>
                    <a:cxn ang="0">
                      <a:pos x="1" y="4"/>
                    </a:cxn>
                    <a:cxn ang="0">
                      <a:pos x="0" y="26"/>
                    </a:cxn>
                    <a:cxn ang="0">
                      <a:pos x="0" y="48"/>
                    </a:cxn>
                    <a:cxn ang="0">
                      <a:pos x="0" y="59"/>
                    </a:cxn>
                    <a:cxn ang="0">
                      <a:pos x="1" y="69"/>
                    </a:cxn>
                    <a:cxn ang="0">
                      <a:pos x="3" y="81"/>
                    </a:cxn>
                    <a:cxn ang="0">
                      <a:pos x="6" y="91"/>
                    </a:cxn>
                    <a:cxn ang="0">
                      <a:pos x="6" y="91"/>
                    </a:cxn>
                    <a:cxn ang="0">
                      <a:pos x="7" y="93"/>
                    </a:cxn>
                    <a:cxn ang="0">
                      <a:pos x="8" y="94"/>
                    </a:cxn>
                    <a:cxn ang="0">
                      <a:pos x="10" y="94"/>
                    </a:cxn>
                    <a:cxn ang="0">
                      <a:pos x="12" y="94"/>
                    </a:cxn>
                    <a:cxn ang="0">
                      <a:pos x="13" y="93"/>
                    </a:cxn>
                    <a:cxn ang="0">
                      <a:pos x="14" y="92"/>
                    </a:cxn>
                    <a:cxn ang="0">
                      <a:pos x="15" y="90"/>
                    </a:cxn>
                    <a:cxn ang="0">
                      <a:pos x="15" y="88"/>
                    </a:cxn>
                    <a:cxn ang="0">
                      <a:pos x="15" y="88"/>
                    </a:cxn>
                  </a:cxnLst>
                  <a:rect l="0" t="0" r="r" b="b"/>
                  <a:pathLst>
                    <a:path w="15" h="94">
                      <a:moveTo>
                        <a:pt x="15" y="88"/>
                      </a:moveTo>
                      <a:lnTo>
                        <a:pt x="15" y="88"/>
                      </a:lnTo>
                      <a:lnTo>
                        <a:pt x="12" y="79"/>
                      </a:lnTo>
                      <a:lnTo>
                        <a:pt x="10" y="68"/>
                      </a:lnTo>
                      <a:lnTo>
                        <a:pt x="9" y="57"/>
                      </a:lnTo>
                      <a:lnTo>
                        <a:pt x="9" y="47"/>
                      </a:lnTo>
                      <a:lnTo>
                        <a:pt x="9" y="25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10" y="2"/>
                      </a:lnTo>
                      <a:lnTo>
                        <a:pt x="9" y="1"/>
                      </a:lnTo>
                      <a:lnTo>
                        <a:pt x="7" y="0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1" y="2"/>
                      </a:lnTo>
                      <a:lnTo>
                        <a:pt x="1" y="4"/>
                      </a:lnTo>
                      <a:lnTo>
                        <a:pt x="1" y="4"/>
                      </a:lnTo>
                      <a:lnTo>
                        <a:pt x="0" y="26"/>
                      </a:lnTo>
                      <a:lnTo>
                        <a:pt x="0" y="48"/>
                      </a:lnTo>
                      <a:lnTo>
                        <a:pt x="0" y="59"/>
                      </a:lnTo>
                      <a:lnTo>
                        <a:pt x="1" y="69"/>
                      </a:lnTo>
                      <a:lnTo>
                        <a:pt x="3" y="81"/>
                      </a:lnTo>
                      <a:lnTo>
                        <a:pt x="6" y="91"/>
                      </a:lnTo>
                      <a:lnTo>
                        <a:pt x="6" y="91"/>
                      </a:lnTo>
                      <a:lnTo>
                        <a:pt x="7" y="93"/>
                      </a:lnTo>
                      <a:lnTo>
                        <a:pt x="8" y="94"/>
                      </a:lnTo>
                      <a:lnTo>
                        <a:pt x="10" y="94"/>
                      </a:lnTo>
                      <a:lnTo>
                        <a:pt x="12" y="94"/>
                      </a:lnTo>
                      <a:lnTo>
                        <a:pt x="13" y="93"/>
                      </a:lnTo>
                      <a:lnTo>
                        <a:pt x="14" y="92"/>
                      </a:lnTo>
                      <a:lnTo>
                        <a:pt x="15" y="90"/>
                      </a:lnTo>
                      <a:lnTo>
                        <a:pt x="15" y="88"/>
                      </a:lnTo>
                      <a:lnTo>
                        <a:pt x="15" y="8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65" name="Freeform 181"/>
                <p:cNvSpPr/>
                <p:nvPr/>
              </p:nvSpPr>
              <p:spPr bwMode="auto">
                <a:xfrm>
                  <a:off x="4529138" y="2622550"/>
                  <a:ext cx="7938" cy="63500"/>
                </a:xfrm>
                <a:custGeom>
                  <a:avLst/>
                  <a:gdLst/>
                  <a:ahLst/>
                  <a:cxnLst>
                    <a:cxn ang="0">
                      <a:pos x="6" y="5"/>
                    </a:cxn>
                    <a:cxn ang="0">
                      <a:pos x="6" y="5"/>
                    </a:cxn>
                    <a:cxn ang="0">
                      <a:pos x="5" y="18"/>
                    </a:cxn>
                    <a:cxn ang="0">
                      <a:pos x="3" y="31"/>
                    </a:cxn>
                    <a:cxn ang="0">
                      <a:pos x="1" y="43"/>
                    </a:cxn>
                    <a:cxn ang="0">
                      <a:pos x="0" y="57"/>
                    </a:cxn>
                    <a:cxn ang="0">
                      <a:pos x="0" y="57"/>
                    </a:cxn>
                    <a:cxn ang="0">
                      <a:pos x="0" y="86"/>
                    </a:cxn>
                    <a:cxn ang="0">
                      <a:pos x="0" y="114"/>
                    </a:cxn>
                    <a:cxn ang="0">
                      <a:pos x="0" y="114"/>
                    </a:cxn>
                    <a:cxn ang="0">
                      <a:pos x="1" y="116"/>
                    </a:cxn>
                    <a:cxn ang="0">
                      <a:pos x="2" y="117"/>
                    </a:cxn>
                    <a:cxn ang="0">
                      <a:pos x="3" y="118"/>
                    </a:cxn>
                    <a:cxn ang="0">
                      <a:pos x="6" y="119"/>
                    </a:cxn>
                    <a:cxn ang="0">
                      <a:pos x="8" y="118"/>
                    </a:cxn>
                    <a:cxn ang="0">
                      <a:pos x="9" y="117"/>
                    </a:cxn>
                    <a:cxn ang="0">
                      <a:pos x="10" y="116"/>
                    </a:cxn>
                    <a:cxn ang="0">
                      <a:pos x="11" y="114"/>
                    </a:cxn>
                    <a:cxn ang="0">
                      <a:pos x="11" y="57"/>
                    </a:cxn>
                    <a:cxn ang="0">
                      <a:pos x="11" y="57"/>
                    </a:cxn>
                    <a:cxn ang="0">
                      <a:pos x="11" y="43"/>
                    </a:cxn>
                    <a:cxn ang="0">
                      <a:pos x="13" y="31"/>
                    </a:cxn>
                    <a:cxn ang="0">
                      <a:pos x="14" y="18"/>
                    </a:cxn>
                    <a:cxn ang="0">
                      <a:pos x="15" y="5"/>
                    </a:cxn>
                    <a:cxn ang="0">
                      <a:pos x="15" y="5"/>
                    </a:cxn>
                    <a:cxn ang="0">
                      <a:pos x="15" y="3"/>
                    </a:cxn>
                    <a:cxn ang="0">
                      <a:pos x="14" y="1"/>
                    </a:cxn>
                    <a:cxn ang="0">
                      <a:pos x="12" y="0"/>
                    </a:cxn>
                    <a:cxn ang="0">
                      <a:pos x="11" y="0"/>
                    </a:cxn>
                    <a:cxn ang="0">
                      <a:pos x="9" y="0"/>
                    </a:cxn>
                    <a:cxn ang="0">
                      <a:pos x="8" y="1"/>
                    </a:cxn>
                    <a:cxn ang="0">
                      <a:pos x="6" y="3"/>
                    </a:cxn>
                    <a:cxn ang="0">
                      <a:pos x="6" y="5"/>
                    </a:cxn>
                    <a:cxn ang="0">
                      <a:pos x="6" y="5"/>
                    </a:cxn>
                  </a:cxnLst>
                  <a:rect l="0" t="0" r="r" b="b"/>
                  <a:pathLst>
                    <a:path w="15" h="119">
                      <a:moveTo>
                        <a:pt x="6" y="5"/>
                      </a:moveTo>
                      <a:lnTo>
                        <a:pt x="6" y="5"/>
                      </a:lnTo>
                      <a:lnTo>
                        <a:pt x="5" y="18"/>
                      </a:lnTo>
                      <a:lnTo>
                        <a:pt x="3" y="31"/>
                      </a:lnTo>
                      <a:lnTo>
                        <a:pt x="1" y="43"/>
                      </a:lnTo>
                      <a:lnTo>
                        <a:pt x="0" y="57"/>
                      </a:lnTo>
                      <a:lnTo>
                        <a:pt x="0" y="57"/>
                      </a:lnTo>
                      <a:lnTo>
                        <a:pt x="0" y="86"/>
                      </a:lnTo>
                      <a:lnTo>
                        <a:pt x="0" y="114"/>
                      </a:lnTo>
                      <a:lnTo>
                        <a:pt x="0" y="114"/>
                      </a:lnTo>
                      <a:lnTo>
                        <a:pt x="1" y="116"/>
                      </a:lnTo>
                      <a:lnTo>
                        <a:pt x="2" y="117"/>
                      </a:lnTo>
                      <a:lnTo>
                        <a:pt x="3" y="118"/>
                      </a:lnTo>
                      <a:lnTo>
                        <a:pt x="6" y="119"/>
                      </a:lnTo>
                      <a:lnTo>
                        <a:pt x="8" y="118"/>
                      </a:lnTo>
                      <a:lnTo>
                        <a:pt x="9" y="117"/>
                      </a:lnTo>
                      <a:lnTo>
                        <a:pt x="10" y="116"/>
                      </a:lnTo>
                      <a:lnTo>
                        <a:pt x="11" y="114"/>
                      </a:lnTo>
                      <a:lnTo>
                        <a:pt x="11" y="57"/>
                      </a:lnTo>
                      <a:lnTo>
                        <a:pt x="11" y="57"/>
                      </a:lnTo>
                      <a:lnTo>
                        <a:pt x="11" y="43"/>
                      </a:lnTo>
                      <a:lnTo>
                        <a:pt x="13" y="31"/>
                      </a:lnTo>
                      <a:lnTo>
                        <a:pt x="14" y="18"/>
                      </a:lnTo>
                      <a:lnTo>
                        <a:pt x="15" y="5"/>
                      </a:lnTo>
                      <a:lnTo>
                        <a:pt x="15" y="5"/>
                      </a:lnTo>
                      <a:lnTo>
                        <a:pt x="15" y="3"/>
                      </a:lnTo>
                      <a:lnTo>
                        <a:pt x="14" y="1"/>
                      </a:lnTo>
                      <a:lnTo>
                        <a:pt x="12" y="0"/>
                      </a:lnTo>
                      <a:lnTo>
                        <a:pt x="11" y="0"/>
                      </a:lnTo>
                      <a:lnTo>
                        <a:pt x="9" y="0"/>
                      </a:lnTo>
                      <a:lnTo>
                        <a:pt x="8" y="1"/>
                      </a:lnTo>
                      <a:lnTo>
                        <a:pt x="6" y="3"/>
                      </a:lnTo>
                      <a:lnTo>
                        <a:pt x="6" y="5"/>
                      </a:lnTo>
                      <a:lnTo>
                        <a:pt x="6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66" name="Freeform 182"/>
                <p:cNvSpPr/>
                <p:nvPr/>
              </p:nvSpPr>
              <p:spPr bwMode="auto">
                <a:xfrm>
                  <a:off x="4551363" y="2652713"/>
                  <a:ext cx="4763" cy="55563"/>
                </a:xfrm>
                <a:custGeom>
                  <a:avLst/>
                  <a:gdLst/>
                  <a:ahLst/>
                  <a:cxnLst>
                    <a:cxn ang="0">
                      <a:pos x="11" y="5"/>
                    </a:cxn>
                    <a:cxn ang="0">
                      <a:pos x="11" y="5"/>
                    </a:cxn>
                    <a:cxn ang="0">
                      <a:pos x="11" y="3"/>
                    </a:cxn>
                    <a:cxn ang="0">
                      <a:pos x="10" y="1"/>
                    </a:cxn>
                    <a:cxn ang="0">
                      <a:pos x="8" y="0"/>
                    </a:cxn>
                    <a:cxn ang="0">
                      <a:pos x="6" y="0"/>
                    </a:cxn>
                    <a:cxn ang="0">
                      <a:pos x="5" y="0"/>
                    </a:cxn>
                    <a:cxn ang="0">
                      <a:pos x="3" y="1"/>
                    </a:cxn>
                    <a:cxn ang="0">
                      <a:pos x="2" y="3"/>
                    </a:cxn>
                    <a:cxn ang="0">
                      <a:pos x="2" y="5"/>
                    </a:cxn>
                    <a:cxn ang="0">
                      <a:pos x="2" y="5"/>
                    </a:cxn>
                    <a:cxn ang="0">
                      <a:pos x="0" y="53"/>
                    </a:cxn>
                    <a:cxn ang="0">
                      <a:pos x="0" y="75"/>
                    </a:cxn>
                    <a:cxn ang="0">
                      <a:pos x="2" y="99"/>
                    </a:cxn>
                    <a:cxn ang="0">
                      <a:pos x="2" y="99"/>
                    </a:cxn>
                    <a:cxn ang="0">
                      <a:pos x="2" y="101"/>
                    </a:cxn>
                    <a:cxn ang="0">
                      <a:pos x="4" y="103"/>
                    </a:cxn>
                    <a:cxn ang="0">
                      <a:pos x="7" y="104"/>
                    </a:cxn>
                    <a:cxn ang="0">
                      <a:pos x="9" y="104"/>
                    </a:cxn>
                    <a:cxn ang="0">
                      <a:pos x="10" y="103"/>
                    </a:cxn>
                    <a:cxn ang="0">
                      <a:pos x="11" y="101"/>
                    </a:cxn>
                    <a:cxn ang="0">
                      <a:pos x="11" y="99"/>
                    </a:cxn>
                    <a:cxn ang="0">
                      <a:pos x="11" y="99"/>
                    </a:cxn>
                    <a:cxn ang="0">
                      <a:pos x="9" y="75"/>
                    </a:cxn>
                    <a:cxn ang="0">
                      <a:pos x="9" y="53"/>
                    </a:cxn>
                    <a:cxn ang="0">
                      <a:pos x="11" y="5"/>
                    </a:cxn>
                    <a:cxn ang="0">
                      <a:pos x="11" y="5"/>
                    </a:cxn>
                  </a:cxnLst>
                  <a:rect l="0" t="0" r="r" b="b"/>
                  <a:pathLst>
                    <a:path w="11" h="104">
                      <a:moveTo>
                        <a:pt x="11" y="5"/>
                      </a:moveTo>
                      <a:lnTo>
                        <a:pt x="11" y="5"/>
                      </a:lnTo>
                      <a:lnTo>
                        <a:pt x="11" y="3"/>
                      </a:lnTo>
                      <a:lnTo>
                        <a:pt x="10" y="1"/>
                      </a:lnTo>
                      <a:lnTo>
                        <a:pt x="8" y="0"/>
                      </a:lnTo>
                      <a:lnTo>
                        <a:pt x="6" y="0"/>
                      </a:ln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2" y="3"/>
                      </a:lnTo>
                      <a:lnTo>
                        <a:pt x="2" y="5"/>
                      </a:lnTo>
                      <a:lnTo>
                        <a:pt x="2" y="5"/>
                      </a:lnTo>
                      <a:lnTo>
                        <a:pt x="0" y="53"/>
                      </a:lnTo>
                      <a:lnTo>
                        <a:pt x="0" y="75"/>
                      </a:lnTo>
                      <a:lnTo>
                        <a:pt x="2" y="99"/>
                      </a:lnTo>
                      <a:lnTo>
                        <a:pt x="2" y="99"/>
                      </a:lnTo>
                      <a:lnTo>
                        <a:pt x="2" y="101"/>
                      </a:lnTo>
                      <a:lnTo>
                        <a:pt x="4" y="103"/>
                      </a:lnTo>
                      <a:lnTo>
                        <a:pt x="7" y="104"/>
                      </a:lnTo>
                      <a:lnTo>
                        <a:pt x="9" y="104"/>
                      </a:lnTo>
                      <a:lnTo>
                        <a:pt x="10" y="103"/>
                      </a:lnTo>
                      <a:lnTo>
                        <a:pt x="11" y="101"/>
                      </a:lnTo>
                      <a:lnTo>
                        <a:pt x="11" y="99"/>
                      </a:lnTo>
                      <a:lnTo>
                        <a:pt x="11" y="99"/>
                      </a:lnTo>
                      <a:lnTo>
                        <a:pt x="9" y="75"/>
                      </a:lnTo>
                      <a:lnTo>
                        <a:pt x="9" y="53"/>
                      </a:lnTo>
                      <a:lnTo>
                        <a:pt x="11" y="5"/>
                      </a:lnTo>
                      <a:lnTo>
                        <a:pt x="11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67" name="Freeform 183"/>
                <p:cNvSpPr/>
                <p:nvPr/>
              </p:nvSpPr>
              <p:spPr bwMode="auto">
                <a:xfrm>
                  <a:off x="4572000" y="2676525"/>
                  <a:ext cx="6350" cy="5873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9" y="2"/>
                    </a:cxn>
                    <a:cxn ang="0">
                      <a:pos x="8" y="1"/>
                    </a:cxn>
                    <a:cxn ang="0">
                      <a:pos x="7" y="0"/>
                    </a:cxn>
                    <a:cxn ang="0">
                      <a:pos x="5" y="0"/>
                    </a:cxn>
                    <a:cxn ang="0">
                      <a:pos x="3" y="0"/>
                    </a:cxn>
                    <a:cxn ang="0">
                      <a:pos x="2" y="1"/>
                    </a:cxn>
                    <a:cxn ang="0">
                      <a:pos x="1" y="2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1" y="57"/>
                    </a:cxn>
                    <a:cxn ang="0">
                      <a:pos x="2" y="83"/>
                    </a:cxn>
                    <a:cxn ang="0">
                      <a:pos x="5" y="109"/>
                    </a:cxn>
                    <a:cxn ang="0">
                      <a:pos x="5" y="109"/>
                    </a:cxn>
                    <a:cxn ang="0">
                      <a:pos x="6" y="111"/>
                    </a:cxn>
                    <a:cxn ang="0">
                      <a:pos x="7" y="112"/>
                    </a:cxn>
                    <a:cxn ang="0">
                      <a:pos x="10" y="113"/>
                    </a:cxn>
                    <a:cxn ang="0">
                      <a:pos x="12" y="113"/>
                    </a:cxn>
                    <a:cxn ang="0">
                      <a:pos x="13" y="112"/>
                    </a:cxn>
                    <a:cxn ang="0">
                      <a:pos x="14" y="111"/>
                    </a:cxn>
                    <a:cxn ang="0">
                      <a:pos x="14" y="109"/>
                    </a:cxn>
                    <a:cxn ang="0">
                      <a:pos x="14" y="109"/>
                    </a:cxn>
                    <a:cxn ang="0">
                      <a:pos x="12" y="83"/>
                    </a:cxn>
                    <a:cxn ang="0">
                      <a:pos x="10" y="57"/>
                    </a:cxn>
                    <a:cxn ang="0">
                      <a:pos x="10" y="4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14" h="113">
                      <a:moveTo>
                        <a:pt x="10" y="4"/>
                      </a:moveTo>
                      <a:lnTo>
                        <a:pt x="10" y="4"/>
                      </a:lnTo>
                      <a:lnTo>
                        <a:pt x="9" y="2"/>
                      </a:lnTo>
                      <a:lnTo>
                        <a:pt x="8" y="1"/>
                      </a:lnTo>
                      <a:lnTo>
                        <a:pt x="7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2" y="1"/>
                      </a:lnTo>
                      <a:lnTo>
                        <a:pt x="1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1" y="57"/>
                      </a:lnTo>
                      <a:lnTo>
                        <a:pt x="2" y="83"/>
                      </a:lnTo>
                      <a:lnTo>
                        <a:pt x="5" y="109"/>
                      </a:lnTo>
                      <a:lnTo>
                        <a:pt x="5" y="109"/>
                      </a:lnTo>
                      <a:lnTo>
                        <a:pt x="6" y="111"/>
                      </a:lnTo>
                      <a:lnTo>
                        <a:pt x="7" y="112"/>
                      </a:lnTo>
                      <a:lnTo>
                        <a:pt x="10" y="113"/>
                      </a:lnTo>
                      <a:lnTo>
                        <a:pt x="12" y="113"/>
                      </a:lnTo>
                      <a:lnTo>
                        <a:pt x="13" y="112"/>
                      </a:lnTo>
                      <a:lnTo>
                        <a:pt x="14" y="111"/>
                      </a:lnTo>
                      <a:lnTo>
                        <a:pt x="14" y="109"/>
                      </a:lnTo>
                      <a:lnTo>
                        <a:pt x="14" y="109"/>
                      </a:lnTo>
                      <a:lnTo>
                        <a:pt x="12" y="83"/>
                      </a:lnTo>
                      <a:lnTo>
                        <a:pt x="10" y="57"/>
                      </a:lnTo>
                      <a:lnTo>
                        <a:pt x="10" y="4"/>
                      </a:lnTo>
                      <a:lnTo>
                        <a:pt x="10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68" name="Freeform 184"/>
                <p:cNvSpPr/>
                <p:nvPr/>
              </p:nvSpPr>
              <p:spPr bwMode="auto">
                <a:xfrm>
                  <a:off x="4481513" y="2305050"/>
                  <a:ext cx="12700" cy="61913"/>
                </a:xfrm>
                <a:custGeom>
                  <a:avLst/>
                  <a:gdLst/>
                  <a:ahLst/>
                  <a:cxnLst>
                    <a:cxn ang="0">
                      <a:pos x="21" y="109"/>
                    </a:cxn>
                    <a:cxn ang="0">
                      <a:pos x="21" y="109"/>
                    </a:cxn>
                    <a:cxn ang="0">
                      <a:pos x="16" y="105"/>
                    </a:cxn>
                    <a:cxn ang="0">
                      <a:pos x="13" y="101"/>
                    </a:cxn>
                    <a:cxn ang="0">
                      <a:pos x="11" y="95"/>
                    </a:cxn>
                    <a:cxn ang="0">
                      <a:pos x="9" y="89"/>
                    </a:cxn>
                    <a:cxn ang="0">
                      <a:pos x="9" y="76"/>
                    </a:cxn>
                    <a:cxn ang="0">
                      <a:pos x="9" y="64"/>
                    </a:cxn>
                    <a:cxn ang="0">
                      <a:pos x="9" y="64"/>
                    </a:cxn>
                    <a:cxn ang="0">
                      <a:pos x="10" y="34"/>
                    </a:cxn>
                    <a:cxn ang="0">
                      <a:pos x="9" y="5"/>
                    </a:cxn>
                    <a:cxn ang="0">
                      <a:pos x="9" y="5"/>
                    </a:cxn>
                    <a:cxn ang="0">
                      <a:pos x="9" y="3"/>
                    </a:cxn>
                    <a:cxn ang="0">
                      <a:pos x="8" y="1"/>
                    </a:cxn>
                    <a:cxn ang="0">
                      <a:pos x="6" y="0"/>
                    </a:cxn>
                    <a:cxn ang="0">
                      <a:pos x="5" y="0"/>
                    </a:cxn>
                    <a:cxn ang="0">
                      <a:pos x="3" y="0"/>
                    </a:cxn>
                    <a:cxn ang="0">
                      <a:pos x="2" y="1"/>
                    </a:cxn>
                    <a:cxn ang="0">
                      <a:pos x="1" y="3"/>
                    </a:cxn>
                    <a:cxn ang="0">
                      <a:pos x="0" y="5"/>
                    </a:cxn>
                    <a:cxn ang="0">
                      <a:pos x="0" y="5"/>
                    </a:cxn>
                    <a:cxn ang="0">
                      <a:pos x="0" y="77"/>
                    </a:cxn>
                    <a:cxn ang="0">
                      <a:pos x="0" y="77"/>
                    </a:cxn>
                    <a:cxn ang="0">
                      <a:pos x="0" y="89"/>
                    </a:cxn>
                    <a:cxn ang="0">
                      <a:pos x="1" y="95"/>
                    </a:cxn>
                    <a:cxn ang="0">
                      <a:pos x="3" y="100"/>
                    </a:cxn>
                    <a:cxn ang="0">
                      <a:pos x="5" y="105"/>
                    </a:cxn>
                    <a:cxn ang="0">
                      <a:pos x="8" y="110"/>
                    </a:cxn>
                    <a:cxn ang="0">
                      <a:pos x="12" y="115"/>
                    </a:cxn>
                    <a:cxn ang="0">
                      <a:pos x="16" y="118"/>
                    </a:cxn>
                    <a:cxn ang="0">
                      <a:pos x="16" y="118"/>
                    </a:cxn>
                    <a:cxn ang="0">
                      <a:pos x="18" y="119"/>
                    </a:cxn>
                    <a:cxn ang="0">
                      <a:pos x="20" y="119"/>
                    </a:cxn>
                    <a:cxn ang="0">
                      <a:pos x="21" y="118"/>
                    </a:cxn>
                    <a:cxn ang="0">
                      <a:pos x="22" y="117"/>
                    </a:cxn>
                    <a:cxn ang="0">
                      <a:pos x="23" y="115"/>
                    </a:cxn>
                    <a:cxn ang="0">
                      <a:pos x="23" y="112"/>
                    </a:cxn>
                    <a:cxn ang="0">
                      <a:pos x="22" y="111"/>
                    </a:cxn>
                    <a:cxn ang="0">
                      <a:pos x="21" y="109"/>
                    </a:cxn>
                    <a:cxn ang="0">
                      <a:pos x="21" y="109"/>
                    </a:cxn>
                  </a:cxnLst>
                  <a:rect l="0" t="0" r="r" b="b"/>
                  <a:pathLst>
                    <a:path w="23" h="119">
                      <a:moveTo>
                        <a:pt x="21" y="109"/>
                      </a:moveTo>
                      <a:lnTo>
                        <a:pt x="21" y="109"/>
                      </a:lnTo>
                      <a:lnTo>
                        <a:pt x="16" y="105"/>
                      </a:lnTo>
                      <a:lnTo>
                        <a:pt x="13" y="101"/>
                      </a:lnTo>
                      <a:lnTo>
                        <a:pt x="11" y="95"/>
                      </a:lnTo>
                      <a:lnTo>
                        <a:pt x="9" y="89"/>
                      </a:lnTo>
                      <a:lnTo>
                        <a:pt x="9" y="76"/>
                      </a:lnTo>
                      <a:lnTo>
                        <a:pt x="9" y="64"/>
                      </a:lnTo>
                      <a:lnTo>
                        <a:pt x="9" y="64"/>
                      </a:lnTo>
                      <a:lnTo>
                        <a:pt x="10" y="34"/>
                      </a:lnTo>
                      <a:lnTo>
                        <a:pt x="9" y="5"/>
                      </a:lnTo>
                      <a:lnTo>
                        <a:pt x="9" y="5"/>
                      </a:lnTo>
                      <a:lnTo>
                        <a:pt x="9" y="3"/>
                      </a:lnTo>
                      <a:lnTo>
                        <a:pt x="8" y="1"/>
                      </a:lnTo>
                      <a:lnTo>
                        <a:pt x="6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2" y="1"/>
                      </a:lnTo>
                      <a:lnTo>
                        <a:pt x="1" y="3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77"/>
                      </a:lnTo>
                      <a:lnTo>
                        <a:pt x="0" y="77"/>
                      </a:lnTo>
                      <a:lnTo>
                        <a:pt x="0" y="89"/>
                      </a:lnTo>
                      <a:lnTo>
                        <a:pt x="1" y="95"/>
                      </a:lnTo>
                      <a:lnTo>
                        <a:pt x="3" y="100"/>
                      </a:lnTo>
                      <a:lnTo>
                        <a:pt x="5" y="105"/>
                      </a:lnTo>
                      <a:lnTo>
                        <a:pt x="8" y="110"/>
                      </a:lnTo>
                      <a:lnTo>
                        <a:pt x="12" y="115"/>
                      </a:lnTo>
                      <a:lnTo>
                        <a:pt x="16" y="118"/>
                      </a:lnTo>
                      <a:lnTo>
                        <a:pt x="16" y="118"/>
                      </a:lnTo>
                      <a:lnTo>
                        <a:pt x="18" y="119"/>
                      </a:lnTo>
                      <a:lnTo>
                        <a:pt x="20" y="119"/>
                      </a:lnTo>
                      <a:lnTo>
                        <a:pt x="21" y="118"/>
                      </a:lnTo>
                      <a:lnTo>
                        <a:pt x="22" y="117"/>
                      </a:lnTo>
                      <a:lnTo>
                        <a:pt x="23" y="115"/>
                      </a:lnTo>
                      <a:lnTo>
                        <a:pt x="23" y="112"/>
                      </a:lnTo>
                      <a:lnTo>
                        <a:pt x="22" y="111"/>
                      </a:lnTo>
                      <a:lnTo>
                        <a:pt x="21" y="109"/>
                      </a:lnTo>
                      <a:lnTo>
                        <a:pt x="21" y="10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69" name="Freeform 185"/>
                <p:cNvSpPr/>
                <p:nvPr/>
              </p:nvSpPr>
              <p:spPr bwMode="auto">
                <a:xfrm>
                  <a:off x="4519613" y="2336800"/>
                  <a:ext cx="9525" cy="55563"/>
                </a:xfrm>
                <a:custGeom>
                  <a:avLst/>
                  <a:gdLst/>
                  <a:ahLst/>
                  <a:cxnLst>
                    <a:cxn ang="0">
                      <a:pos x="9" y="3"/>
                    </a:cxn>
                    <a:cxn ang="0">
                      <a:pos x="9" y="3"/>
                    </a:cxn>
                    <a:cxn ang="0">
                      <a:pos x="7" y="15"/>
                    </a:cxn>
                    <a:cxn ang="0">
                      <a:pos x="4" y="27"/>
                    </a:cxn>
                    <a:cxn ang="0">
                      <a:pos x="2" y="50"/>
                    </a:cxn>
                    <a:cxn ang="0">
                      <a:pos x="0" y="75"/>
                    </a:cxn>
                    <a:cxn ang="0">
                      <a:pos x="0" y="99"/>
                    </a:cxn>
                    <a:cxn ang="0">
                      <a:pos x="0" y="99"/>
                    </a:cxn>
                    <a:cxn ang="0">
                      <a:pos x="0" y="101"/>
                    </a:cxn>
                    <a:cxn ang="0">
                      <a:pos x="1" y="102"/>
                    </a:cxn>
                    <a:cxn ang="0">
                      <a:pos x="3" y="103"/>
                    </a:cxn>
                    <a:cxn ang="0">
                      <a:pos x="5" y="104"/>
                    </a:cxn>
                    <a:cxn ang="0">
                      <a:pos x="6" y="103"/>
                    </a:cxn>
                    <a:cxn ang="0">
                      <a:pos x="8" y="102"/>
                    </a:cxn>
                    <a:cxn ang="0">
                      <a:pos x="9" y="101"/>
                    </a:cxn>
                    <a:cxn ang="0">
                      <a:pos x="9" y="99"/>
                    </a:cxn>
                    <a:cxn ang="0">
                      <a:pos x="9" y="99"/>
                    </a:cxn>
                    <a:cxn ang="0">
                      <a:pos x="10" y="75"/>
                    </a:cxn>
                    <a:cxn ang="0">
                      <a:pos x="11" y="52"/>
                    </a:cxn>
                    <a:cxn ang="0">
                      <a:pos x="13" y="29"/>
                    </a:cxn>
                    <a:cxn ang="0">
                      <a:pos x="16" y="17"/>
                    </a:cxn>
                    <a:cxn ang="0">
                      <a:pos x="18" y="6"/>
                    </a:cxn>
                    <a:cxn ang="0">
                      <a:pos x="18" y="6"/>
                    </a:cxn>
                    <a:cxn ang="0">
                      <a:pos x="18" y="4"/>
                    </a:cxn>
                    <a:cxn ang="0">
                      <a:pos x="18" y="2"/>
                    </a:cxn>
                    <a:cxn ang="0">
                      <a:pos x="17" y="1"/>
                    </a:cxn>
                    <a:cxn ang="0">
                      <a:pos x="15" y="0"/>
                    </a:cxn>
                    <a:cxn ang="0">
                      <a:pos x="13" y="0"/>
                    </a:cxn>
                    <a:cxn ang="0">
                      <a:pos x="12" y="0"/>
                    </a:cxn>
                    <a:cxn ang="0">
                      <a:pos x="10" y="1"/>
                    </a:cxn>
                    <a:cxn ang="0">
                      <a:pos x="9" y="3"/>
                    </a:cxn>
                    <a:cxn ang="0">
                      <a:pos x="9" y="3"/>
                    </a:cxn>
                  </a:cxnLst>
                  <a:rect l="0" t="0" r="r" b="b"/>
                  <a:pathLst>
                    <a:path w="18" h="104">
                      <a:moveTo>
                        <a:pt x="9" y="3"/>
                      </a:moveTo>
                      <a:lnTo>
                        <a:pt x="9" y="3"/>
                      </a:lnTo>
                      <a:lnTo>
                        <a:pt x="7" y="15"/>
                      </a:lnTo>
                      <a:lnTo>
                        <a:pt x="4" y="27"/>
                      </a:lnTo>
                      <a:lnTo>
                        <a:pt x="2" y="50"/>
                      </a:lnTo>
                      <a:lnTo>
                        <a:pt x="0" y="75"/>
                      </a:lnTo>
                      <a:lnTo>
                        <a:pt x="0" y="99"/>
                      </a:lnTo>
                      <a:lnTo>
                        <a:pt x="0" y="99"/>
                      </a:lnTo>
                      <a:lnTo>
                        <a:pt x="0" y="101"/>
                      </a:lnTo>
                      <a:lnTo>
                        <a:pt x="1" y="102"/>
                      </a:lnTo>
                      <a:lnTo>
                        <a:pt x="3" y="103"/>
                      </a:lnTo>
                      <a:lnTo>
                        <a:pt x="5" y="104"/>
                      </a:lnTo>
                      <a:lnTo>
                        <a:pt x="6" y="103"/>
                      </a:lnTo>
                      <a:lnTo>
                        <a:pt x="8" y="102"/>
                      </a:lnTo>
                      <a:lnTo>
                        <a:pt x="9" y="101"/>
                      </a:lnTo>
                      <a:lnTo>
                        <a:pt x="9" y="99"/>
                      </a:lnTo>
                      <a:lnTo>
                        <a:pt x="9" y="99"/>
                      </a:lnTo>
                      <a:lnTo>
                        <a:pt x="10" y="75"/>
                      </a:lnTo>
                      <a:lnTo>
                        <a:pt x="11" y="52"/>
                      </a:lnTo>
                      <a:lnTo>
                        <a:pt x="13" y="29"/>
                      </a:lnTo>
                      <a:lnTo>
                        <a:pt x="16" y="17"/>
                      </a:lnTo>
                      <a:lnTo>
                        <a:pt x="18" y="6"/>
                      </a:lnTo>
                      <a:lnTo>
                        <a:pt x="18" y="6"/>
                      </a:lnTo>
                      <a:lnTo>
                        <a:pt x="18" y="4"/>
                      </a:lnTo>
                      <a:lnTo>
                        <a:pt x="18" y="2"/>
                      </a:lnTo>
                      <a:lnTo>
                        <a:pt x="17" y="1"/>
                      </a:lnTo>
                      <a:lnTo>
                        <a:pt x="15" y="0"/>
                      </a:lnTo>
                      <a:lnTo>
                        <a:pt x="13" y="0"/>
                      </a:lnTo>
                      <a:lnTo>
                        <a:pt x="12" y="0"/>
                      </a:lnTo>
                      <a:lnTo>
                        <a:pt x="10" y="1"/>
                      </a:lnTo>
                      <a:lnTo>
                        <a:pt x="9" y="3"/>
                      </a:lnTo>
                      <a:lnTo>
                        <a:pt x="9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70" name="Freeform 186"/>
                <p:cNvSpPr/>
                <p:nvPr/>
              </p:nvSpPr>
              <p:spPr bwMode="auto">
                <a:xfrm>
                  <a:off x="4543425" y="2370138"/>
                  <a:ext cx="7938" cy="71438"/>
                </a:xfrm>
                <a:custGeom>
                  <a:avLst/>
                  <a:gdLst/>
                  <a:ahLst/>
                  <a:cxnLst>
                    <a:cxn ang="0">
                      <a:pos x="5" y="4"/>
                    </a:cxn>
                    <a:cxn ang="0">
                      <a:pos x="5" y="4"/>
                    </a:cxn>
                    <a:cxn ang="0">
                      <a:pos x="4" y="36"/>
                    </a:cxn>
                    <a:cxn ang="0">
                      <a:pos x="3" y="68"/>
                    </a:cxn>
                    <a:cxn ang="0">
                      <a:pos x="1" y="100"/>
                    </a:cxn>
                    <a:cxn ang="0">
                      <a:pos x="0" y="132"/>
                    </a:cxn>
                    <a:cxn ang="0">
                      <a:pos x="0" y="132"/>
                    </a:cxn>
                    <a:cxn ang="0">
                      <a:pos x="0" y="134"/>
                    </a:cxn>
                    <a:cxn ang="0">
                      <a:pos x="1" y="135"/>
                    </a:cxn>
                    <a:cxn ang="0">
                      <a:pos x="3" y="136"/>
                    </a:cxn>
                    <a:cxn ang="0">
                      <a:pos x="4" y="136"/>
                    </a:cxn>
                    <a:cxn ang="0">
                      <a:pos x="7" y="136"/>
                    </a:cxn>
                    <a:cxn ang="0">
                      <a:pos x="9" y="135"/>
                    </a:cxn>
                    <a:cxn ang="0">
                      <a:pos x="10" y="134"/>
                    </a:cxn>
                    <a:cxn ang="0">
                      <a:pos x="10" y="132"/>
                    </a:cxn>
                    <a:cxn ang="0">
                      <a:pos x="10" y="132"/>
                    </a:cxn>
                    <a:cxn ang="0">
                      <a:pos x="11" y="100"/>
                    </a:cxn>
                    <a:cxn ang="0">
                      <a:pos x="13" y="68"/>
                    </a:cxn>
                    <a:cxn ang="0">
                      <a:pos x="14" y="36"/>
                    </a:cxn>
                    <a:cxn ang="0">
                      <a:pos x="15" y="4"/>
                    </a:cxn>
                    <a:cxn ang="0">
                      <a:pos x="15" y="4"/>
                    </a:cxn>
                    <a:cxn ang="0">
                      <a:pos x="14" y="2"/>
                    </a:cxn>
                    <a:cxn ang="0">
                      <a:pos x="13" y="1"/>
                    </a:cxn>
                    <a:cxn ang="0">
                      <a:pos x="12" y="0"/>
                    </a:cxn>
                    <a:cxn ang="0">
                      <a:pos x="10" y="0"/>
                    </a:cxn>
                    <a:cxn ang="0">
                      <a:pos x="8" y="0"/>
                    </a:cxn>
                    <a:cxn ang="0">
                      <a:pos x="7" y="1"/>
                    </a:cxn>
                    <a:cxn ang="0">
                      <a:pos x="5" y="2"/>
                    </a:cxn>
                    <a:cxn ang="0">
                      <a:pos x="5" y="4"/>
                    </a:cxn>
                    <a:cxn ang="0">
                      <a:pos x="5" y="4"/>
                    </a:cxn>
                  </a:cxnLst>
                  <a:rect l="0" t="0" r="r" b="b"/>
                  <a:pathLst>
                    <a:path w="15" h="136">
                      <a:moveTo>
                        <a:pt x="5" y="4"/>
                      </a:moveTo>
                      <a:lnTo>
                        <a:pt x="5" y="4"/>
                      </a:lnTo>
                      <a:lnTo>
                        <a:pt x="4" y="36"/>
                      </a:lnTo>
                      <a:lnTo>
                        <a:pt x="3" y="68"/>
                      </a:lnTo>
                      <a:lnTo>
                        <a:pt x="1" y="100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1" y="135"/>
                      </a:lnTo>
                      <a:lnTo>
                        <a:pt x="3" y="136"/>
                      </a:lnTo>
                      <a:lnTo>
                        <a:pt x="4" y="136"/>
                      </a:lnTo>
                      <a:lnTo>
                        <a:pt x="7" y="136"/>
                      </a:lnTo>
                      <a:lnTo>
                        <a:pt x="9" y="135"/>
                      </a:lnTo>
                      <a:lnTo>
                        <a:pt x="10" y="134"/>
                      </a:lnTo>
                      <a:lnTo>
                        <a:pt x="10" y="132"/>
                      </a:lnTo>
                      <a:lnTo>
                        <a:pt x="10" y="132"/>
                      </a:lnTo>
                      <a:lnTo>
                        <a:pt x="11" y="100"/>
                      </a:lnTo>
                      <a:lnTo>
                        <a:pt x="13" y="68"/>
                      </a:lnTo>
                      <a:lnTo>
                        <a:pt x="14" y="36"/>
                      </a:lnTo>
                      <a:lnTo>
                        <a:pt x="15" y="4"/>
                      </a:lnTo>
                      <a:lnTo>
                        <a:pt x="15" y="4"/>
                      </a:lnTo>
                      <a:lnTo>
                        <a:pt x="14" y="2"/>
                      </a:lnTo>
                      <a:lnTo>
                        <a:pt x="13" y="1"/>
                      </a:lnTo>
                      <a:lnTo>
                        <a:pt x="12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7" y="1"/>
                      </a:lnTo>
                      <a:lnTo>
                        <a:pt x="5" y="2"/>
                      </a:lnTo>
                      <a:lnTo>
                        <a:pt x="5" y="4"/>
                      </a:lnTo>
                      <a:lnTo>
                        <a:pt x="5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71" name="Freeform 187"/>
                <p:cNvSpPr/>
                <p:nvPr/>
              </p:nvSpPr>
              <p:spPr bwMode="auto">
                <a:xfrm>
                  <a:off x="4573588" y="2406650"/>
                  <a:ext cx="4763" cy="71438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0" y="128"/>
                    </a:cxn>
                    <a:cxn ang="0">
                      <a:pos x="0" y="128"/>
                    </a:cxn>
                    <a:cxn ang="0">
                      <a:pos x="0" y="130"/>
                    </a:cxn>
                    <a:cxn ang="0">
                      <a:pos x="1" y="131"/>
                    </a:cxn>
                    <a:cxn ang="0">
                      <a:pos x="3" y="132"/>
                    </a:cxn>
                    <a:cxn ang="0">
                      <a:pos x="5" y="133"/>
                    </a:cxn>
                    <a:cxn ang="0">
                      <a:pos x="6" y="132"/>
                    </a:cxn>
                    <a:cxn ang="0">
                      <a:pos x="8" y="131"/>
                    </a:cxn>
                    <a:cxn ang="0">
                      <a:pos x="9" y="130"/>
                    </a:cxn>
                    <a:cxn ang="0">
                      <a:pos x="9" y="128"/>
                    </a:cxn>
                    <a:cxn ang="0">
                      <a:pos x="9" y="5"/>
                    </a:cxn>
                    <a:cxn ang="0">
                      <a:pos x="9" y="5"/>
                    </a:cxn>
                    <a:cxn ang="0">
                      <a:pos x="9" y="3"/>
                    </a:cxn>
                    <a:cxn ang="0">
                      <a:pos x="8" y="1"/>
                    </a:cxn>
                    <a:cxn ang="0">
                      <a:pos x="6" y="1"/>
                    </a:cxn>
                    <a:cxn ang="0">
                      <a:pos x="5" y="0"/>
                    </a:cxn>
                    <a:cxn ang="0">
                      <a:pos x="3" y="1"/>
                    </a:cxn>
                    <a:cxn ang="0">
                      <a:pos x="1" y="1"/>
                    </a:cxn>
                    <a:cxn ang="0">
                      <a:pos x="0" y="3"/>
                    </a:cxn>
                    <a:cxn ang="0">
                      <a:pos x="0" y="5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" h="133">
                      <a:moveTo>
                        <a:pt x="0" y="5"/>
                      </a:moveTo>
                      <a:lnTo>
                        <a:pt x="0" y="128"/>
                      </a:lnTo>
                      <a:lnTo>
                        <a:pt x="0" y="128"/>
                      </a:lnTo>
                      <a:lnTo>
                        <a:pt x="0" y="130"/>
                      </a:lnTo>
                      <a:lnTo>
                        <a:pt x="1" y="131"/>
                      </a:lnTo>
                      <a:lnTo>
                        <a:pt x="3" y="132"/>
                      </a:lnTo>
                      <a:lnTo>
                        <a:pt x="5" y="133"/>
                      </a:lnTo>
                      <a:lnTo>
                        <a:pt x="6" y="132"/>
                      </a:lnTo>
                      <a:lnTo>
                        <a:pt x="8" y="131"/>
                      </a:lnTo>
                      <a:lnTo>
                        <a:pt x="9" y="130"/>
                      </a:lnTo>
                      <a:lnTo>
                        <a:pt x="9" y="128"/>
                      </a:lnTo>
                      <a:lnTo>
                        <a:pt x="9" y="5"/>
                      </a:lnTo>
                      <a:lnTo>
                        <a:pt x="9" y="5"/>
                      </a:lnTo>
                      <a:lnTo>
                        <a:pt x="9" y="3"/>
                      </a:lnTo>
                      <a:lnTo>
                        <a:pt x="8" y="1"/>
                      </a:lnTo>
                      <a:lnTo>
                        <a:pt x="6" y="1"/>
                      </a:ln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72" name="Freeform 188"/>
                <p:cNvSpPr/>
                <p:nvPr/>
              </p:nvSpPr>
              <p:spPr bwMode="auto">
                <a:xfrm>
                  <a:off x="4602163" y="2432050"/>
                  <a:ext cx="4763" cy="65088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0" y="118"/>
                    </a:cxn>
                    <a:cxn ang="0">
                      <a:pos x="0" y="118"/>
                    </a:cxn>
                    <a:cxn ang="0">
                      <a:pos x="0" y="120"/>
                    </a:cxn>
                    <a:cxn ang="0">
                      <a:pos x="1" y="121"/>
                    </a:cxn>
                    <a:cxn ang="0">
                      <a:pos x="2" y="123"/>
                    </a:cxn>
                    <a:cxn ang="0">
                      <a:pos x="4" y="123"/>
                    </a:cxn>
                    <a:cxn ang="0">
                      <a:pos x="6" y="123"/>
                    </a:cxn>
                    <a:cxn ang="0">
                      <a:pos x="7" y="121"/>
                    </a:cxn>
                    <a:cxn ang="0">
                      <a:pos x="8" y="120"/>
                    </a:cxn>
                    <a:cxn ang="0">
                      <a:pos x="9" y="118"/>
                    </a:cxn>
                    <a:cxn ang="0">
                      <a:pos x="9" y="5"/>
                    </a:cxn>
                    <a:cxn ang="0">
                      <a:pos x="9" y="5"/>
                    </a:cxn>
                    <a:cxn ang="0">
                      <a:pos x="8" y="3"/>
                    </a:cxn>
                    <a:cxn ang="0">
                      <a:pos x="7" y="1"/>
                    </a:cxn>
                    <a:cxn ang="0">
                      <a:pos x="6" y="1"/>
                    </a:cxn>
                    <a:cxn ang="0">
                      <a:pos x="4" y="0"/>
                    </a:cxn>
                    <a:cxn ang="0">
                      <a:pos x="2" y="1"/>
                    </a:cxn>
                    <a:cxn ang="0">
                      <a:pos x="1" y="1"/>
                    </a:cxn>
                    <a:cxn ang="0">
                      <a:pos x="0" y="3"/>
                    </a:cxn>
                    <a:cxn ang="0">
                      <a:pos x="0" y="5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" h="123">
                      <a:moveTo>
                        <a:pt x="0" y="5"/>
                      </a:moveTo>
                      <a:lnTo>
                        <a:pt x="0" y="118"/>
                      </a:lnTo>
                      <a:lnTo>
                        <a:pt x="0" y="118"/>
                      </a:lnTo>
                      <a:lnTo>
                        <a:pt x="0" y="120"/>
                      </a:lnTo>
                      <a:lnTo>
                        <a:pt x="1" y="121"/>
                      </a:lnTo>
                      <a:lnTo>
                        <a:pt x="2" y="123"/>
                      </a:lnTo>
                      <a:lnTo>
                        <a:pt x="4" y="123"/>
                      </a:lnTo>
                      <a:lnTo>
                        <a:pt x="6" y="123"/>
                      </a:lnTo>
                      <a:lnTo>
                        <a:pt x="7" y="121"/>
                      </a:lnTo>
                      <a:lnTo>
                        <a:pt x="8" y="120"/>
                      </a:lnTo>
                      <a:lnTo>
                        <a:pt x="9" y="118"/>
                      </a:lnTo>
                      <a:lnTo>
                        <a:pt x="9" y="5"/>
                      </a:lnTo>
                      <a:lnTo>
                        <a:pt x="9" y="5"/>
                      </a:lnTo>
                      <a:lnTo>
                        <a:pt x="8" y="3"/>
                      </a:lnTo>
                      <a:lnTo>
                        <a:pt x="7" y="1"/>
                      </a:lnTo>
                      <a:lnTo>
                        <a:pt x="6" y="1"/>
                      </a:lnTo>
                      <a:lnTo>
                        <a:pt x="4" y="0"/>
                      </a:lnTo>
                      <a:lnTo>
                        <a:pt x="2" y="1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73" name="Freeform 189"/>
                <p:cNvSpPr/>
                <p:nvPr/>
              </p:nvSpPr>
              <p:spPr bwMode="auto">
                <a:xfrm>
                  <a:off x="4624388" y="2457450"/>
                  <a:ext cx="4763" cy="65088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0" y="119"/>
                    </a:cxn>
                    <a:cxn ang="0">
                      <a:pos x="0" y="119"/>
                    </a:cxn>
                    <a:cxn ang="0">
                      <a:pos x="0" y="121"/>
                    </a:cxn>
                    <a:cxn ang="0">
                      <a:pos x="1" y="122"/>
                    </a:cxn>
                    <a:cxn ang="0">
                      <a:pos x="3" y="123"/>
                    </a:cxn>
                    <a:cxn ang="0">
                      <a:pos x="4" y="123"/>
                    </a:cxn>
                    <a:cxn ang="0">
                      <a:pos x="6" y="123"/>
                    </a:cxn>
                    <a:cxn ang="0">
                      <a:pos x="8" y="122"/>
                    </a:cxn>
                    <a:cxn ang="0">
                      <a:pos x="9" y="121"/>
                    </a:cxn>
                    <a:cxn ang="0">
                      <a:pos x="9" y="119"/>
                    </a:cxn>
                    <a:cxn ang="0">
                      <a:pos x="9" y="5"/>
                    </a:cxn>
                    <a:cxn ang="0">
                      <a:pos x="9" y="5"/>
                    </a:cxn>
                    <a:cxn ang="0">
                      <a:pos x="9" y="3"/>
                    </a:cxn>
                    <a:cxn ang="0">
                      <a:pos x="8" y="1"/>
                    </a:cxn>
                    <a:cxn ang="0">
                      <a:pos x="6" y="0"/>
                    </a:cxn>
                    <a:cxn ang="0">
                      <a:pos x="4" y="0"/>
                    </a:cxn>
                    <a:cxn ang="0">
                      <a:pos x="3" y="0"/>
                    </a:cxn>
                    <a:cxn ang="0">
                      <a:pos x="1" y="1"/>
                    </a:cxn>
                    <a:cxn ang="0">
                      <a:pos x="0" y="3"/>
                    </a:cxn>
                    <a:cxn ang="0">
                      <a:pos x="0" y="5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" h="123">
                      <a:moveTo>
                        <a:pt x="0" y="5"/>
                      </a:moveTo>
                      <a:lnTo>
                        <a:pt x="0" y="119"/>
                      </a:lnTo>
                      <a:lnTo>
                        <a:pt x="0" y="119"/>
                      </a:lnTo>
                      <a:lnTo>
                        <a:pt x="0" y="121"/>
                      </a:lnTo>
                      <a:lnTo>
                        <a:pt x="1" y="122"/>
                      </a:lnTo>
                      <a:lnTo>
                        <a:pt x="3" y="123"/>
                      </a:lnTo>
                      <a:lnTo>
                        <a:pt x="4" y="123"/>
                      </a:lnTo>
                      <a:lnTo>
                        <a:pt x="6" y="123"/>
                      </a:lnTo>
                      <a:lnTo>
                        <a:pt x="8" y="122"/>
                      </a:lnTo>
                      <a:lnTo>
                        <a:pt x="9" y="121"/>
                      </a:lnTo>
                      <a:lnTo>
                        <a:pt x="9" y="119"/>
                      </a:lnTo>
                      <a:lnTo>
                        <a:pt x="9" y="5"/>
                      </a:lnTo>
                      <a:lnTo>
                        <a:pt x="9" y="5"/>
                      </a:lnTo>
                      <a:lnTo>
                        <a:pt x="9" y="3"/>
                      </a:lnTo>
                      <a:lnTo>
                        <a:pt x="8" y="1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74" name="Freeform 190"/>
                <p:cNvSpPr/>
                <p:nvPr/>
              </p:nvSpPr>
              <p:spPr bwMode="auto">
                <a:xfrm>
                  <a:off x="4651375" y="2482850"/>
                  <a:ext cx="7938" cy="73025"/>
                </a:xfrm>
                <a:custGeom>
                  <a:avLst/>
                  <a:gdLst/>
                  <a:ahLst/>
                  <a:cxnLst>
                    <a:cxn ang="0">
                      <a:pos x="5" y="5"/>
                    </a:cxn>
                    <a:cxn ang="0">
                      <a:pos x="5" y="5"/>
                    </a:cxn>
                    <a:cxn ang="0">
                      <a:pos x="2" y="30"/>
                    </a:cxn>
                    <a:cxn ang="0">
                      <a:pos x="1" y="42"/>
                    </a:cxn>
                    <a:cxn ang="0">
                      <a:pos x="0" y="55"/>
                    </a:cxn>
                    <a:cxn ang="0">
                      <a:pos x="0" y="132"/>
                    </a:cxn>
                    <a:cxn ang="0">
                      <a:pos x="0" y="132"/>
                    </a:cxn>
                    <a:cxn ang="0">
                      <a:pos x="1" y="134"/>
                    </a:cxn>
                    <a:cxn ang="0">
                      <a:pos x="2" y="136"/>
                    </a:cxn>
                    <a:cxn ang="0">
                      <a:pos x="3" y="137"/>
                    </a:cxn>
                    <a:cxn ang="0">
                      <a:pos x="5" y="137"/>
                    </a:cxn>
                    <a:cxn ang="0">
                      <a:pos x="7" y="137"/>
                    </a:cxn>
                    <a:cxn ang="0">
                      <a:pos x="8" y="136"/>
                    </a:cxn>
                    <a:cxn ang="0">
                      <a:pos x="9" y="134"/>
                    </a:cxn>
                    <a:cxn ang="0">
                      <a:pos x="10" y="132"/>
                    </a:cxn>
                    <a:cxn ang="0">
                      <a:pos x="10" y="62"/>
                    </a:cxn>
                    <a:cxn ang="0">
                      <a:pos x="10" y="62"/>
                    </a:cxn>
                    <a:cxn ang="0">
                      <a:pos x="10" y="47"/>
                    </a:cxn>
                    <a:cxn ang="0">
                      <a:pos x="11" y="33"/>
                    </a:cxn>
                    <a:cxn ang="0">
                      <a:pos x="14" y="5"/>
                    </a:cxn>
                    <a:cxn ang="0">
                      <a:pos x="14" y="5"/>
                    </a:cxn>
                    <a:cxn ang="0">
                      <a:pos x="14" y="3"/>
                    </a:cxn>
                    <a:cxn ang="0">
                      <a:pos x="13" y="1"/>
                    </a:cxn>
                    <a:cxn ang="0">
                      <a:pos x="12" y="0"/>
                    </a:cxn>
                    <a:cxn ang="0">
                      <a:pos x="10" y="0"/>
                    </a:cxn>
                    <a:cxn ang="0">
                      <a:pos x="7" y="1"/>
                    </a:cxn>
                    <a:cxn ang="0">
                      <a:pos x="6" y="3"/>
                    </a:cxn>
                    <a:cxn ang="0">
                      <a:pos x="5" y="5"/>
                    </a:cxn>
                    <a:cxn ang="0">
                      <a:pos x="5" y="5"/>
                    </a:cxn>
                  </a:cxnLst>
                  <a:rect l="0" t="0" r="r" b="b"/>
                  <a:pathLst>
                    <a:path w="14" h="137">
                      <a:moveTo>
                        <a:pt x="5" y="5"/>
                      </a:moveTo>
                      <a:lnTo>
                        <a:pt x="5" y="5"/>
                      </a:lnTo>
                      <a:lnTo>
                        <a:pt x="2" y="30"/>
                      </a:lnTo>
                      <a:lnTo>
                        <a:pt x="1" y="42"/>
                      </a:lnTo>
                      <a:lnTo>
                        <a:pt x="0" y="55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1" y="134"/>
                      </a:lnTo>
                      <a:lnTo>
                        <a:pt x="2" y="136"/>
                      </a:lnTo>
                      <a:lnTo>
                        <a:pt x="3" y="137"/>
                      </a:lnTo>
                      <a:lnTo>
                        <a:pt x="5" y="137"/>
                      </a:lnTo>
                      <a:lnTo>
                        <a:pt x="7" y="137"/>
                      </a:lnTo>
                      <a:lnTo>
                        <a:pt x="8" y="136"/>
                      </a:lnTo>
                      <a:lnTo>
                        <a:pt x="9" y="134"/>
                      </a:lnTo>
                      <a:lnTo>
                        <a:pt x="10" y="132"/>
                      </a:lnTo>
                      <a:lnTo>
                        <a:pt x="10" y="62"/>
                      </a:lnTo>
                      <a:lnTo>
                        <a:pt x="10" y="62"/>
                      </a:lnTo>
                      <a:lnTo>
                        <a:pt x="10" y="47"/>
                      </a:lnTo>
                      <a:lnTo>
                        <a:pt x="11" y="33"/>
                      </a:lnTo>
                      <a:lnTo>
                        <a:pt x="14" y="5"/>
                      </a:lnTo>
                      <a:lnTo>
                        <a:pt x="14" y="5"/>
                      </a:lnTo>
                      <a:lnTo>
                        <a:pt x="14" y="3"/>
                      </a:lnTo>
                      <a:lnTo>
                        <a:pt x="13" y="1"/>
                      </a:lnTo>
                      <a:lnTo>
                        <a:pt x="12" y="0"/>
                      </a:lnTo>
                      <a:lnTo>
                        <a:pt x="10" y="0"/>
                      </a:lnTo>
                      <a:lnTo>
                        <a:pt x="7" y="1"/>
                      </a:lnTo>
                      <a:lnTo>
                        <a:pt x="6" y="3"/>
                      </a:lnTo>
                      <a:lnTo>
                        <a:pt x="5" y="5"/>
                      </a:lnTo>
                      <a:lnTo>
                        <a:pt x="5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75" name="Freeform 191"/>
                <p:cNvSpPr/>
                <p:nvPr/>
              </p:nvSpPr>
              <p:spPr bwMode="auto">
                <a:xfrm>
                  <a:off x="4684713" y="2500313"/>
                  <a:ext cx="4763" cy="87313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0" y="161"/>
                    </a:cxn>
                    <a:cxn ang="0">
                      <a:pos x="0" y="161"/>
                    </a:cxn>
                    <a:cxn ang="0">
                      <a:pos x="0" y="163"/>
                    </a:cxn>
                    <a:cxn ang="0">
                      <a:pos x="1" y="164"/>
                    </a:cxn>
                    <a:cxn ang="0">
                      <a:pos x="3" y="165"/>
                    </a:cxn>
                    <a:cxn ang="0">
                      <a:pos x="5" y="166"/>
                    </a:cxn>
                    <a:cxn ang="0">
                      <a:pos x="6" y="165"/>
                    </a:cxn>
                    <a:cxn ang="0">
                      <a:pos x="8" y="164"/>
                    </a:cxn>
                    <a:cxn ang="0">
                      <a:pos x="9" y="163"/>
                    </a:cxn>
                    <a:cxn ang="0">
                      <a:pos x="9" y="161"/>
                    </a:cxn>
                    <a:cxn ang="0">
                      <a:pos x="9" y="5"/>
                    </a:cxn>
                    <a:cxn ang="0">
                      <a:pos x="9" y="5"/>
                    </a:cxn>
                    <a:cxn ang="0">
                      <a:pos x="9" y="3"/>
                    </a:cxn>
                    <a:cxn ang="0">
                      <a:pos x="8" y="1"/>
                    </a:cxn>
                    <a:cxn ang="0">
                      <a:pos x="6" y="0"/>
                    </a:cxn>
                    <a:cxn ang="0">
                      <a:pos x="5" y="0"/>
                    </a:cxn>
                    <a:cxn ang="0">
                      <a:pos x="3" y="0"/>
                    </a:cxn>
                    <a:cxn ang="0">
                      <a:pos x="1" y="1"/>
                    </a:cxn>
                    <a:cxn ang="0">
                      <a:pos x="0" y="3"/>
                    </a:cxn>
                    <a:cxn ang="0">
                      <a:pos x="0" y="5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" h="166">
                      <a:moveTo>
                        <a:pt x="0" y="5"/>
                      </a:moveTo>
                      <a:lnTo>
                        <a:pt x="0" y="161"/>
                      </a:lnTo>
                      <a:lnTo>
                        <a:pt x="0" y="161"/>
                      </a:lnTo>
                      <a:lnTo>
                        <a:pt x="0" y="163"/>
                      </a:lnTo>
                      <a:lnTo>
                        <a:pt x="1" y="164"/>
                      </a:lnTo>
                      <a:lnTo>
                        <a:pt x="3" y="165"/>
                      </a:lnTo>
                      <a:lnTo>
                        <a:pt x="5" y="166"/>
                      </a:lnTo>
                      <a:lnTo>
                        <a:pt x="6" y="165"/>
                      </a:lnTo>
                      <a:lnTo>
                        <a:pt x="8" y="164"/>
                      </a:lnTo>
                      <a:lnTo>
                        <a:pt x="9" y="163"/>
                      </a:lnTo>
                      <a:lnTo>
                        <a:pt x="9" y="161"/>
                      </a:lnTo>
                      <a:lnTo>
                        <a:pt x="9" y="5"/>
                      </a:lnTo>
                      <a:lnTo>
                        <a:pt x="9" y="5"/>
                      </a:lnTo>
                      <a:lnTo>
                        <a:pt x="9" y="3"/>
                      </a:lnTo>
                      <a:lnTo>
                        <a:pt x="8" y="1"/>
                      </a:lnTo>
                      <a:lnTo>
                        <a:pt x="6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76" name="Freeform 192"/>
                <p:cNvSpPr/>
                <p:nvPr/>
              </p:nvSpPr>
              <p:spPr bwMode="auto">
                <a:xfrm>
                  <a:off x="4702175" y="2540000"/>
                  <a:ext cx="7938" cy="69850"/>
                </a:xfrm>
                <a:custGeom>
                  <a:avLst/>
                  <a:gdLst/>
                  <a:ahLst/>
                  <a:cxnLst>
                    <a:cxn ang="0">
                      <a:pos x="6" y="3"/>
                    </a:cxn>
                    <a:cxn ang="0">
                      <a:pos x="6" y="3"/>
                    </a:cxn>
                    <a:cxn ang="0">
                      <a:pos x="3" y="19"/>
                    </a:cxn>
                    <a:cxn ang="0">
                      <a:pos x="1" y="34"/>
                    </a:cxn>
                    <a:cxn ang="0">
                      <a:pos x="0" y="50"/>
                    </a:cxn>
                    <a:cxn ang="0">
                      <a:pos x="0" y="65"/>
                    </a:cxn>
                    <a:cxn ang="0">
                      <a:pos x="1" y="96"/>
                    </a:cxn>
                    <a:cxn ang="0">
                      <a:pos x="1" y="127"/>
                    </a:cxn>
                    <a:cxn ang="0">
                      <a:pos x="1" y="127"/>
                    </a:cxn>
                    <a:cxn ang="0">
                      <a:pos x="2" y="129"/>
                    </a:cxn>
                    <a:cxn ang="0">
                      <a:pos x="3" y="131"/>
                    </a:cxn>
                    <a:cxn ang="0">
                      <a:pos x="4" y="132"/>
                    </a:cxn>
                    <a:cxn ang="0">
                      <a:pos x="6" y="132"/>
                    </a:cxn>
                    <a:cxn ang="0">
                      <a:pos x="7" y="132"/>
                    </a:cxn>
                    <a:cxn ang="0">
                      <a:pos x="9" y="131"/>
                    </a:cxn>
                    <a:cxn ang="0">
                      <a:pos x="10" y="129"/>
                    </a:cxn>
                    <a:cxn ang="0">
                      <a:pos x="10" y="127"/>
                    </a:cxn>
                    <a:cxn ang="0">
                      <a:pos x="10" y="127"/>
                    </a:cxn>
                    <a:cxn ang="0">
                      <a:pos x="10" y="97"/>
                    </a:cxn>
                    <a:cxn ang="0">
                      <a:pos x="9" y="66"/>
                    </a:cxn>
                    <a:cxn ang="0">
                      <a:pos x="9" y="51"/>
                    </a:cxn>
                    <a:cxn ang="0">
                      <a:pos x="10" y="36"/>
                    </a:cxn>
                    <a:cxn ang="0">
                      <a:pos x="12" y="21"/>
                    </a:cxn>
                    <a:cxn ang="0">
                      <a:pos x="15" y="5"/>
                    </a:cxn>
                    <a:cxn ang="0">
                      <a:pos x="15" y="5"/>
                    </a:cxn>
                    <a:cxn ang="0">
                      <a:pos x="15" y="3"/>
                    </a:cxn>
                    <a:cxn ang="0">
                      <a:pos x="14" y="2"/>
                    </a:cxn>
                    <a:cxn ang="0">
                      <a:pos x="13" y="0"/>
                    </a:cxn>
                    <a:cxn ang="0">
                      <a:pos x="11" y="0"/>
                    </a:cxn>
                    <a:cxn ang="0">
                      <a:pos x="10" y="0"/>
                    </a:cxn>
                    <a:cxn ang="0">
                      <a:pos x="8" y="0"/>
                    </a:cxn>
                    <a:cxn ang="0">
                      <a:pos x="7" y="1"/>
                    </a:cxn>
                    <a:cxn ang="0">
                      <a:pos x="6" y="3"/>
                    </a:cxn>
                    <a:cxn ang="0">
                      <a:pos x="6" y="3"/>
                    </a:cxn>
                  </a:cxnLst>
                  <a:rect l="0" t="0" r="r" b="b"/>
                  <a:pathLst>
                    <a:path w="15" h="132">
                      <a:moveTo>
                        <a:pt x="6" y="3"/>
                      </a:moveTo>
                      <a:lnTo>
                        <a:pt x="6" y="3"/>
                      </a:lnTo>
                      <a:lnTo>
                        <a:pt x="3" y="19"/>
                      </a:lnTo>
                      <a:lnTo>
                        <a:pt x="1" y="34"/>
                      </a:lnTo>
                      <a:lnTo>
                        <a:pt x="0" y="50"/>
                      </a:lnTo>
                      <a:lnTo>
                        <a:pt x="0" y="65"/>
                      </a:lnTo>
                      <a:lnTo>
                        <a:pt x="1" y="96"/>
                      </a:lnTo>
                      <a:lnTo>
                        <a:pt x="1" y="127"/>
                      </a:lnTo>
                      <a:lnTo>
                        <a:pt x="1" y="127"/>
                      </a:lnTo>
                      <a:lnTo>
                        <a:pt x="2" y="129"/>
                      </a:lnTo>
                      <a:lnTo>
                        <a:pt x="3" y="131"/>
                      </a:lnTo>
                      <a:lnTo>
                        <a:pt x="4" y="132"/>
                      </a:lnTo>
                      <a:lnTo>
                        <a:pt x="6" y="132"/>
                      </a:lnTo>
                      <a:lnTo>
                        <a:pt x="7" y="132"/>
                      </a:lnTo>
                      <a:lnTo>
                        <a:pt x="9" y="131"/>
                      </a:lnTo>
                      <a:lnTo>
                        <a:pt x="10" y="129"/>
                      </a:lnTo>
                      <a:lnTo>
                        <a:pt x="10" y="127"/>
                      </a:lnTo>
                      <a:lnTo>
                        <a:pt x="10" y="127"/>
                      </a:lnTo>
                      <a:lnTo>
                        <a:pt x="10" y="97"/>
                      </a:lnTo>
                      <a:lnTo>
                        <a:pt x="9" y="66"/>
                      </a:lnTo>
                      <a:lnTo>
                        <a:pt x="9" y="51"/>
                      </a:lnTo>
                      <a:lnTo>
                        <a:pt x="10" y="36"/>
                      </a:lnTo>
                      <a:lnTo>
                        <a:pt x="12" y="21"/>
                      </a:lnTo>
                      <a:lnTo>
                        <a:pt x="15" y="5"/>
                      </a:lnTo>
                      <a:lnTo>
                        <a:pt x="15" y="5"/>
                      </a:lnTo>
                      <a:lnTo>
                        <a:pt x="15" y="3"/>
                      </a:lnTo>
                      <a:lnTo>
                        <a:pt x="14" y="2"/>
                      </a:lnTo>
                      <a:lnTo>
                        <a:pt x="13" y="0"/>
                      </a:lnTo>
                      <a:lnTo>
                        <a:pt x="11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7" y="1"/>
                      </a:lnTo>
                      <a:lnTo>
                        <a:pt x="6" y="3"/>
                      </a:lnTo>
                      <a:lnTo>
                        <a:pt x="6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77" name="Freeform 193"/>
                <p:cNvSpPr/>
                <p:nvPr/>
              </p:nvSpPr>
              <p:spPr bwMode="auto">
                <a:xfrm>
                  <a:off x="4727575" y="2568575"/>
                  <a:ext cx="9525" cy="52388"/>
                </a:xfrm>
                <a:custGeom>
                  <a:avLst/>
                  <a:gdLst/>
                  <a:ahLst/>
                  <a:cxnLst>
                    <a:cxn ang="0">
                      <a:pos x="10" y="3"/>
                    </a:cxn>
                    <a:cxn ang="0">
                      <a:pos x="10" y="3"/>
                    </a:cxn>
                    <a:cxn ang="0">
                      <a:pos x="3" y="48"/>
                    </a:cxn>
                    <a:cxn ang="0">
                      <a:pos x="1" y="72"/>
                    </a:cxn>
                    <a:cxn ang="0">
                      <a:pos x="0" y="95"/>
                    </a:cxn>
                    <a:cxn ang="0">
                      <a:pos x="0" y="95"/>
                    </a:cxn>
                    <a:cxn ang="0">
                      <a:pos x="0" y="97"/>
                    </a:cxn>
                    <a:cxn ang="0">
                      <a:pos x="1" y="98"/>
                    </a:cxn>
                    <a:cxn ang="0">
                      <a:pos x="3" y="99"/>
                    </a:cxn>
                    <a:cxn ang="0">
                      <a:pos x="6" y="99"/>
                    </a:cxn>
                    <a:cxn ang="0">
                      <a:pos x="7" y="99"/>
                    </a:cxn>
                    <a:cxn ang="0">
                      <a:pos x="9" y="98"/>
                    </a:cxn>
                    <a:cxn ang="0">
                      <a:pos x="10" y="97"/>
                    </a:cxn>
                    <a:cxn ang="0">
                      <a:pos x="10" y="95"/>
                    </a:cxn>
                    <a:cxn ang="0">
                      <a:pos x="10" y="95"/>
                    </a:cxn>
                    <a:cxn ang="0">
                      <a:pos x="11" y="72"/>
                    </a:cxn>
                    <a:cxn ang="0">
                      <a:pos x="13" y="50"/>
                    </a:cxn>
                    <a:cxn ang="0">
                      <a:pos x="19" y="6"/>
                    </a:cxn>
                    <a:cxn ang="0">
                      <a:pos x="19" y="6"/>
                    </a:cxn>
                    <a:cxn ang="0">
                      <a:pos x="19" y="4"/>
                    </a:cxn>
                    <a:cxn ang="0">
                      <a:pos x="18" y="2"/>
                    </a:cxn>
                    <a:cxn ang="0">
                      <a:pos x="15" y="0"/>
                    </a:cxn>
                    <a:cxn ang="0">
                      <a:pos x="14" y="0"/>
                    </a:cxn>
                    <a:cxn ang="0">
                      <a:pos x="12" y="0"/>
                    </a:cxn>
                    <a:cxn ang="0">
                      <a:pos x="11" y="2"/>
                    </a:cxn>
                    <a:cxn ang="0">
                      <a:pos x="10" y="3"/>
                    </a:cxn>
                    <a:cxn ang="0">
                      <a:pos x="10" y="3"/>
                    </a:cxn>
                  </a:cxnLst>
                  <a:rect l="0" t="0" r="r" b="b"/>
                  <a:pathLst>
                    <a:path w="19" h="99">
                      <a:moveTo>
                        <a:pt x="10" y="3"/>
                      </a:moveTo>
                      <a:lnTo>
                        <a:pt x="10" y="3"/>
                      </a:lnTo>
                      <a:lnTo>
                        <a:pt x="3" y="48"/>
                      </a:lnTo>
                      <a:lnTo>
                        <a:pt x="1" y="72"/>
                      </a:lnTo>
                      <a:lnTo>
                        <a:pt x="0" y="95"/>
                      </a:lnTo>
                      <a:lnTo>
                        <a:pt x="0" y="95"/>
                      </a:lnTo>
                      <a:lnTo>
                        <a:pt x="0" y="97"/>
                      </a:lnTo>
                      <a:lnTo>
                        <a:pt x="1" y="98"/>
                      </a:lnTo>
                      <a:lnTo>
                        <a:pt x="3" y="99"/>
                      </a:lnTo>
                      <a:lnTo>
                        <a:pt x="6" y="99"/>
                      </a:lnTo>
                      <a:lnTo>
                        <a:pt x="7" y="99"/>
                      </a:lnTo>
                      <a:lnTo>
                        <a:pt x="9" y="98"/>
                      </a:lnTo>
                      <a:lnTo>
                        <a:pt x="10" y="97"/>
                      </a:lnTo>
                      <a:lnTo>
                        <a:pt x="10" y="95"/>
                      </a:lnTo>
                      <a:lnTo>
                        <a:pt x="10" y="95"/>
                      </a:lnTo>
                      <a:lnTo>
                        <a:pt x="11" y="72"/>
                      </a:lnTo>
                      <a:lnTo>
                        <a:pt x="13" y="50"/>
                      </a:lnTo>
                      <a:lnTo>
                        <a:pt x="19" y="6"/>
                      </a:lnTo>
                      <a:lnTo>
                        <a:pt x="19" y="6"/>
                      </a:lnTo>
                      <a:lnTo>
                        <a:pt x="19" y="4"/>
                      </a:lnTo>
                      <a:lnTo>
                        <a:pt x="18" y="2"/>
                      </a:lnTo>
                      <a:lnTo>
                        <a:pt x="15" y="0"/>
                      </a:lnTo>
                      <a:lnTo>
                        <a:pt x="14" y="0"/>
                      </a:lnTo>
                      <a:lnTo>
                        <a:pt x="12" y="0"/>
                      </a:lnTo>
                      <a:lnTo>
                        <a:pt x="11" y="2"/>
                      </a:lnTo>
                      <a:lnTo>
                        <a:pt x="10" y="3"/>
                      </a:lnTo>
                      <a:lnTo>
                        <a:pt x="10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78" name="Freeform 194"/>
                <p:cNvSpPr/>
                <p:nvPr/>
              </p:nvSpPr>
              <p:spPr bwMode="auto">
                <a:xfrm>
                  <a:off x="4748213" y="2590800"/>
                  <a:ext cx="4763" cy="57150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0" y="104"/>
                    </a:cxn>
                    <a:cxn ang="0">
                      <a:pos x="0" y="104"/>
                    </a:cxn>
                    <a:cxn ang="0">
                      <a:pos x="0" y="107"/>
                    </a:cxn>
                    <a:cxn ang="0">
                      <a:pos x="1" y="109"/>
                    </a:cxn>
                    <a:cxn ang="0">
                      <a:pos x="3" y="109"/>
                    </a:cxn>
                    <a:cxn ang="0">
                      <a:pos x="4" y="110"/>
                    </a:cxn>
                    <a:cxn ang="0">
                      <a:pos x="6" y="109"/>
                    </a:cxn>
                    <a:cxn ang="0">
                      <a:pos x="7" y="109"/>
                    </a:cxn>
                    <a:cxn ang="0">
                      <a:pos x="9" y="107"/>
                    </a:cxn>
                    <a:cxn ang="0">
                      <a:pos x="9" y="104"/>
                    </a:cxn>
                    <a:cxn ang="0">
                      <a:pos x="9" y="5"/>
                    </a:cxn>
                    <a:cxn ang="0">
                      <a:pos x="9" y="5"/>
                    </a:cxn>
                    <a:cxn ang="0">
                      <a:pos x="9" y="3"/>
                    </a:cxn>
                    <a:cxn ang="0">
                      <a:pos x="7" y="2"/>
                    </a:cxn>
                    <a:cxn ang="0">
                      <a:pos x="6" y="1"/>
                    </a:cxn>
                    <a:cxn ang="0">
                      <a:pos x="4" y="0"/>
                    </a:cxn>
                    <a:cxn ang="0">
                      <a:pos x="3" y="1"/>
                    </a:cxn>
                    <a:cxn ang="0">
                      <a:pos x="1" y="2"/>
                    </a:cxn>
                    <a:cxn ang="0">
                      <a:pos x="0" y="3"/>
                    </a:cxn>
                    <a:cxn ang="0">
                      <a:pos x="0" y="5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9" h="110">
                      <a:moveTo>
                        <a:pt x="0" y="5"/>
                      </a:moveTo>
                      <a:lnTo>
                        <a:pt x="0" y="104"/>
                      </a:lnTo>
                      <a:lnTo>
                        <a:pt x="0" y="104"/>
                      </a:lnTo>
                      <a:lnTo>
                        <a:pt x="0" y="107"/>
                      </a:lnTo>
                      <a:lnTo>
                        <a:pt x="1" y="109"/>
                      </a:lnTo>
                      <a:lnTo>
                        <a:pt x="3" y="109"/>
                      </a:lnTo>
                      <a:lnTo>
                        <a:pt x="4" y="110"/>
                      </a:lnTo>
                      <a:lnTo>
                        <a:pt x="6" y="109"/>
                      </a:lnTo>
                      <a:lnTo>
                        <a:pt x="7" y="109"/>
                      </a:lnTo>
                      <a:lnTo>
                        <a:pt x="9" y="107"/>
                      </a:lnTo>
                      <a:lnTo>
                        <a:pt x="9" y="104"/>
                      </a:lnTo>
                      <a:lnTo>
                        <a:pt x="9" y="5"/>
                      </a:lnTo>
                      <a:lnTo>
                        <a:pt x="9" y="5"/>
                      </a:lnTo>
                      <a:lnTo>
                        <a:pt x="9" y="3"/>
                      </a:lnTo>
                      <a:lnTo>
                        <a:pt x="7" y="2"/>
                      </a:lnTo>
                      <a:lnTo>
                        <a:pt x="6" y="1"/>
                      </a:lnTo>
                      <a:lnTo>
                        <a:pt x="4" y="0"/>
                      </a:lnTo>
                      <a:lnTo>
                        <a:pt x="3" y="1"/>
                      </a:lnTo>
                      <a:lnTo>
                        <a:pt x="1" y="2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79" name="Freeform 195"/>
                <p:cNvSpPr/>
                <p:nvPr/>
              </p:nvSpPr>
              <p:spPr bwMode="auto">
                <a:xfrm>
                  <a:off x="4641850" y="2751138"/>
                  <a:ext cx="7938" cy="26988"/>
                </a:xfrm>
                <a:custGeom>
                  <a:avLst/>
                  <a:gdLst/>
                  <a:ahLst/>
                  <a:cxnLst>
                    <a:cxn ang="0">
                      <a:pos x="15" y="46"/>
                    </a:cxn>
                    <a:cxn ang="0">
                      <a:pos x="15" y="46"/>
                    </a:cxn>
                    <a:cxn ang="0">
                      <a:pos x="12" y="36"/>
                    </a:cxn>
                    <a:cxn ang="0">
                      <a:pos x="11" y="26"/>
                    </a:cxn>
                    <a:cxn ang="0">
                      <a:pos x="10" y="5"/>
                    </a:cxn>
                    <a:cxn ang="0">
                      <a:pos x="10" y="5"/>
                    </a:cxn>
                    <a:cxn ang="0">
                      <a:pos x="10" y="3"/>
                    </a:cxn>
                    <a:cxn ang="0">
                      <a:pos x="8" y="1"/>
                    </a:cxn>
                    <a:cxn ang="0">
                      <a:pos x="6" y="1"/>
                    </a:cxn>
                    <a:cxn ang="0">
                      <a:pos x="5" y="0"/>
                    </a:cxn>
                    <a:cxn ang="0">
                      <a:pos x="3" y="1"/>
                    </a:cxn>
                    <a:cxn ang="0">
                      <a:pos x="1" y="1"/>
                    </a:cxn>
                    <a:cxn ang="0">
                      <a:pos x="0" y="3"/>
                    </a:cxn>
                    <a:cxn ang="0">
                      <a:pos x="0" y="5"/>
                    </a:cxn>
                    <a:cxn ang="0">
                      <a:pos x="0" y="5"/>
                    </a:cxn>
                    <a:cxn ang="0">
                      <a:pos x="1" y="27"/>
                    </a:cxn>
                    <a:cxn ang="0">
                      <a:pos x="2" y="38"/>
                    </a:cxn>
                    <a:cxn ang="0">
                      <a:pos x="5" y="48"/>
                    </a:cxn>
                    <a:cxn ang="0">
                      <a:pos x="5" y="48"/>
                    </a:cxn>
                    <a:cxn ang="0">
                      <a:pos x="6" y="50"/>
                    </a:cxn>
                    <a:cxn ang="0">
                      <a:pos x="7" y="51"/>
                    </a:cxn>
                    <a:cxn ang="0">
                      <a:pos x="10" y="51"/>
                    </a:cxn>
                    <a:cxn ang="0">
                      <a:pos x="11" y="51"/>
                    </a:cxn>
                    <a:cxn ang="0">
                      <a:pos x="13" y="51"/>
                    </a:cxn>
                    <a:cxn ang="0">
                      <a:pos x="14" y="49"/>
                    </a:cxn>
                    <a:cxn ang="0">
                      <a:pos x="15" y="48"/>
                    </a:cxn>
                    <a:cxn ang="0">
                      <a:pos x="15" y="46"/>
                    </a:cxn>
                    <a:cxn ang="0">
                      <a:pos x="15" y="46"/>
                    </a:cxn>
                  </a:cxnLst>
                  <a:rect l="0" t="0" r="r" b="b"/>
                  <a:pathLst>
                    <a:path w="15" h="51">
                      <a:moveTo>
                        <a:pt x="15" y="46"/>
                      </a:moveTo>
                      <a:lnTo>
                        <a:pt x="15" y="46"/>
                      </a:lnTo>
                      <a:lnTo>
                        <a:pt x="12" y="36"/>
                      </a:lnTo>
                      <a:lnTo>
                        <a:pt x="11" y="26"/>
                      </a:lnTo>
                      <a:lnTo>
                        <a:pt x="10" y="5"/>
                      </a:lnTo>
                      <a:lnTo>
                        <a:pt x="10" y="5"/>
                      </a:lnTo>
                      <a:lnTo>
                        <a:pt x="10" y="3"/>
                      </a:lnTo>
                      <a:lnTo>
                        <a:pt x="8" y="1"/>
                      </a:lnTo>
                      <a:lnTo>
                        <a:pt x="6" y="1"/>
                      </a:lnTo>
                      <a:lnTo>
                        <a:pt x="5" y="0"/>
                      </a:lnTo>
                      <a:lnTo>
                        <a:pt x="3" y="1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1" y="27"/>
                      </a:lnTo>
                      <a:lnTo>
                        <a:pt x="2" y="38"/>
                      </a:lnTo>
                      <a:lnTo>
                        <a:pt x="5" y="48"/>
                      </a:lnTo>
                      <a:lnTo>
                        <a:pt x="5" y="48"/>
                      </a:lnTo>
                      <a:lnTo>
                        <a:pt x="6" y="50"/>
                      </a:lnTo>
                      <a:lnTo>
                        <a:pt x="7" y="51"/>
                      </a:lnTo>
                      <a:lnTo>
                        <a:pt x="10" y="51"/>
                      </a:lnTo>
                      <a:lnTo>
                        <a:pt x="11" y="51"/>
                      </a:lnTo>
                      <a:lnTo>
                        <a:pt x="13" y="51"/>
                      </a:lnTo>
                      <a:lnTo>
                        <a:pt x="14" y="49"/>
                      </a:lnTo>
                      <a:lnTo>
                        <a:pt x="15" y="48"/>
                      </a:lnTo>
                      <a:lnTo>
                        <a:pt x="15" y="46"/>
                      </a:lnTo>
                      <a:lnTo>
                        <a:pt x="15" y="4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80" name="Freeform 196"/>
                <p:cNvSpPr/>
                <p:nvPr/>
              </p:nvSpPr>
              <p:spPr bwMode="auto">
                <a:xfrm>
                  <a:off x="4675188" y="2751138"/>
                  <a:ext cx="12700" cy="34925"/>
                </a:xfrm>
                <a:custGeom>
                  <a:avLst/>
                  <a:gdLst/>
                  <a:ahLst/>
                  <a:cxnLst>
                    <a:cxn ang="0">
                      <a:pos x="18" y="39"/>
                    </a:cxn>
                    <a:cxn ang="0">
                      <a:pos x="18" y="39"/>
                    </a:cxn>
                    <a:cxn ang="0">
                      <a:pos x="14" y="31"/>
                    </a:cxn>
                    <a:cxn ang="0">
                      <a:pos x="12" y="23"/>
                    </a:cxn>
                    <a:cxn ang="0">
                      <a:pos x="9" y="13"/>
                    </a:cxn>
                    <a:cxn ang="0">
                      <a:pos x="9" y="5"/>
                    </a:cxn>
                    <a:cxn ang="0">
                      <a:pos x="9" y="5"/>
                    </a:cxn>
                    <a:cxn ang="0">
                      <a:pos x="8" y="3"/>
                    </a:cxn>
                    <a:cxn ang="0">
                      <a:pos x="7" y="1"/>
                    </a:cxn>
                    <a:cxn ang="0">
                      <a:pos x="6" y="1"/>
                    </a:cxn>
                    <a:cxn ang="0">
                      <a:pos x="4" y="0"/>
                    </a:cxn>
                    <a:cxn ang="0">
                      <a:pos x="3" y="1"/>
                    </a:cxn>
                    <a:cxn ang="0">
                      <a:pos x="1" y="1"/>
                    </a:cxn>
                    <a:cxn ang="0">
                      <a:pos x="0" y="3"/>
                    </a:cxn>
                    <a:cxn ang="0">
                      <a:pos x="0" y="5"/>
                    </a:cxn>
                    <a:cxn ang="0">
                      <a:pos x="0" y="5"/>
                    </a:cxn>
                    <a:cxn ang="0">
                      <a:pos x="0" y="17"/>
                    </a:cxn>
                    <a:cxn ang="0">
                      <a:pos x="1" y="24"/>
                    </a:cxn>
                    <a:cxn ang="0">
                      <a:pos x="3" y="30"/>
                    </a:cxn>
                    <a:cxn ang="0">
                      <a:pos x="3" y="30"/>
                    </a:cxn>
                    <a:cxn ang="0">
                      <a:pos x="6" y="38"/>
                    </a:cxn>
                    <a:cxn ang="0">
                      <a:pos x="9" y="45"/>
                    </a:cxn>
                    <a:cxn ang="0">
                      <a:pos x="13" y="54"/>
                    </a:cxn>
                    <a:cxn ang="0">
                      <a:pos x="14" y="62"/>
                    </a:cxn>
                    <a:cxn ang="0">
                      <a:pos x="14" y="62"/>
                    </a:cxn>
                    <a:cxn ang="0">
                      <a:pos x="15" y="64"/>
                    </a:cxn>
                    <a:cxn ang="0">
                      <a:pos x="16" y="65"/>
                    </a:cxn>
                    <a:cxn ang="0">
                      <a:pos x="18" y="66"/>
                    </a:cxn>
                    <a:cxn ang="0">
                      <a:pos x="19" y="66"/>
                    </a:cxn>
                    <a:cxn ang="0">
                      <a:pos x="21" y="66"/>
                    </a:cxn>
                    <a:cxn ang="0">
                      <a:pos x="22" y="65"/>
                    </a:cxn>
                    <a:cxn ang="0">
                      <a:pos x="23" y="64"/>
                    </a:cxn>
                    <a:cxn ang="0">
                      <a:pos x="24" y="62"/>
                    </a:cxn>
                    <a:cxn ang="0">
                      <a:pos x="24" y="62"/>
                    </a:cxn>
                    <a:cxn ang="0">
                      <a:pos x="23" y="56"/>
                    </a:cxn>
                    <a:cxn ang="0">
                      <a:pos x="22" y="49"/>
                    </a:cxn>
                    <a:cxn ang="0">
                      <a:pos x="18" y="39"/>
                    </a:cxn>
                    <a:cxn ang="0">
                      <a:pos x="18" y="39"/>
                    </a:cxn>
                  </a:cxnLst>
                  <a:rect l="0" t="0" r="r" b="b"/>
                  <a:pathLst>
                    <a:path w="24" h="66">
                      <a:moveTo>
                        <a:pt x="18" y="39"/>
                      </a:moveTo>
                      <a:lnTo>
                        <a:pt x="18" y="39"/>
                      </a:lnTo>
                      <a:lnTo>
                        <a:pt x="14" y="31"/>
                      </a:lnTo>
                      <a:lnTo>
                        <a:pt x="12" y="23"/>
                      </a:lnTo>
                      <a:lnTo>
                        <a:pt x="9" y="13"/>
                      </a:lnTo>
                      <a:lnTo>
                        <a:pt x="9" y="5"/>
                      </a:lnTo>
                      <a:lnTo>
                        <a:pt x="9" y="5"/>
                      </a:lnTo>
                      <a:lnTo>
                        <a:pt x="8" y="3"/>
                      </a:lnTo>
                      <a:lnTo>
                        <a:pt x="7" y="1"/>
                      </a:lnTo>
                      <a:lnTo>
                        <a:pt x="6" y="1"/>
                      </a:lnTo>
                      <a:lnTo>
                        <a:pt x="4" y="0"/>
                      </a:lnTo>
                      <a:lnTo>
                        <a:pt x="3" y="1"/>
                      </a:lnTo>
                      <a:lnTo>
                        <a:pt x="1" y="1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0" y="17"/>
                      </a:lnTo>
                      <a:lnTo>
                        <a:pt x="1" y="24"/>
                      </a:lnTo>
                      <a:lnTo>
                        <a:pt x="3" y="30"/>
                      </a:lnTo>
                      <a:lnTo>
                        <a:pt x="3" y="30"/>
                      </a:lnTo>
                      <a:lnTo>
                        <a:pt x="6" y="38"/>
                      </a:lnTo>
                      <a:lnTo>
                        <a:pt x="9" y="45"/>
                      </a:lnTo>
                      <a:lnTo>
                        <a:pt x="13" y="54"/>
                      </a:lnTo>
                      <a:lnTo>
                        <a:pt x="14" y="62"/>
                      </a:lnTo>
                      <a:lnTo>
                        <a:pt x="14" y="62"/>
                      </a:lnTo>
                      <a:lnTo>
                        <a:pt x="15" y="64"/>
                      </a:lnTo>
                      <a:lnTo>
                        <a:pt x="16" y="65"/>
                      </a:lnTo>
                      <a:lnTo>
                        <a:pt x="18" y="66"/>
                      </a:lnTo>
                      <a:lnTo>
                        <a:pt x="19" y="66"/>
                      </a:lnTo>
                      <a:lnTo>
                        <a:pt x="21" y="66"/>
                      </a:lnTo>
                      <a:lnTo>
                        <a:pt x="22" y="65"/>
                      </a:lnTo>
                      <a:lnTo>
                        <a:pt x="23" y="64"/>
                      </a:lnTo>
                      <a:lnTo>
                        <a:pt x="24" y="62"/>
                      </a:lnTo>
                      <a:lnTo>
                        <a:pt x="24" y="62"/>
                      </a:lnTo>
                      <a:lnTo>
                        <a:pt x="23" y="56"/>
                      </a:lnTo>
                      <a:lnTo>
                        <a:pt x="22" y="49"/>
                      </a:lnTo>
                      <a:lnTo>
                        <a:pt x="18" y="39"/>
                      </a:lnTo>
                      <a:lnTo>
                        <a:pt x="18" y="3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81" name="Freeform 197"/>
                <p:cNvSpPr/>
                <p:nvPr/>
              </p:nvSpPr>
              <p:spPr bwMode="auto">
                <a:xfrm>
                  <a:off x="4710113" y="2759075"/>
                  <a:ext cx="9525" cy="44450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10" y="2"/>
                    </a:cxn>
                    <a:cxn ang="0">
                      <a:pos x="9" y="1"/>
                    </a:cxn>
                    <a:cxn ang="0">
                      <a:pos x="6" y="0"/>
                    </a:cxn>
                    <a:cxn ang="0">
                      <a:pos x="4" y="0"/>
                    </a:cxn>
                    <a:cxn ang="0">
                      <a:pos x="3" y="0"/>
                    </a:cxn>
                    <a:cxn ang="0">
                      <a:pos x="1" y="1"/>
                    </a:cxn>
                    <a:cxn ang="0">
                      <a:pos x="0" y="2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1" y="24"/>
                    </a:cxn>
                    <a:cxn ang="0">
                      <a:pos x="3" y="44"/>
                    </a:cxn>
                    <a:cxn ang="0">
                      <a:pos x="6" y="63"/>
                    </a:cxn>
                    <a:cxn ang="0">
                      <a:pos x="10" y="82"/>
                    </a:cxn>
                    <a:cxn ang="0">
                      <a:pos x="10" y="82"/>
                    </a:cxn>
                    <a:cxn ang="0">
                      <a:pos x="11" y="84"/>
                    </a:cxn>
                    <a:cxn ang="0">
                      <a:pos x="12" y="85"/>
                    </a:cxn>
                    <a:cxn ang="0">
                      <a:pos x="14" y="85"/>
                    </a:cxn>
                    <a:cxn ang="0">
                      <a:pos x="16" y="85"/>
                    </a:cxn>
                    <a:cxn ang="0">
                      <a:pos x="17" y="84"/>
                    </a:cxn>
                    <a:cxn ang="0">
                      <a:pos x="18" y="83"/>
                    </a:cxn>
                    <a:cxn ang="0">
                      <a:pos x="19" y="82"/>
                    </a:cxn>
                    <a:cxn ang="0">
                      <a:pos x="19" y="80"/>
                    </a:cxn>
                    <a:cxn ang="0">
                      <a:pos x="19" y="80"/>
                    </a:cxn>
                    <a:cxn ang="0">
                      <a:pos x="16" y="61"/>
                    </a:cxn>
                    <a:cxn ang="0">
                      <a:pos x="13" y="43"/>
                    </a:cxn>
                    <a:cxn ang="0">
                      <a:pos x="11" y="24"/>
                    </a:cxn>
                    <a:cxn ang="0">
                      <a:pos x="10" y="4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19" h="85">
                      <a:moveTo>
                        <a:pt x="10" y="4"/>
                      </a:moveTo>
                      <a:lnTo>
                        <a:pt x="10" y="4"/>
                      </a:lnTo>
                      <a:lnTo>
                        <a:pt x="10" y="2"/>
                      </a:lnTo>
                      <a:lnTo>
                        <a:pt x="9" y="1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3" y="0"/>
                      </a:lnTo>
                      <a:lnTo>
                        <a:pt x="1" y="1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1" y="24"/>
                      </a:lnTo>
                      <a:lnTo>
                        <a:pt x="3" y="44"/>
                      </a:lnTo>
                      <a:lnTo>
                        <a:pt x="6" y="63"/>
                      </a:lnTo>
                      <a:lnTo>
                        <a:pt x="10" y="82"/>
                      </a:lnTo>
                      <a:lnTo>
                        <a:pt x="10" y="82"/>
                      </a:lnTo>
                      <a:lnTo>
                        <a:pt x="11" y="84"/>
                      </a:lnTo>
                      <a:lnTo>
                        <a:pt x="12" y="85"/>
                      </a:lnTo>
                      <a:lnTo>
                        <a:pt x="14" y="85"/>
                      </a:lnTo>
                      <a:lnTo>
                        <a:pt x="16" y="85"/>
                      </a:lnTo>
                      <a:lnTo>
                        <a:pt x="17" y="84"/>
                      </a:lnTo>
                      <a:lnTo>
                        <a:pt x="18" y="83"/>
                      </a:lnTo>
                      <a:lnTo>
                        <a:pt x="19" y="82"/>
                      </a:lnTo>
                      <a:lnTo>
                        <a:pt x="19" y="80"/>
                      </a:lnTo>
                      <a:lnTo>
                        <a:pt x="19" y="80"/>
                      </a:lnTo>
                      <a:lnTo>
                        <a:pt x="16" y="61"/>
                      </a:lnTo>
                      <a:lnTo>
                        <a:pt x="13" y="43"/>
                      </a:lnTo>
                      <a:lnTo>
                        <a:pt x="11" y="24"/>
                      </a:lnTo>
                      <a:lnTo>
                        <a:pt x="10" y="4"/>
                      </a:lnTo>
                      <a:lnTo>
                        <a:pt x="10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82" name="Freeform 198"/>
                <p:cNvSpPr/>
                <p:nvPr/>
              </p:nvSpPr>
              <p:spPr bwMode="auto">
                <a:xfrm>
                  <a:off x="4416425" y="2370138"/>
                  <a:ext cx="15875" cy="106363"/>
                </a:xfrm>
                <a:custGeom>
                  <a:avLst/>
                  <a:gdLst/>
                  <a:ahLst/>
                  <a:cxnLst>
                    <a:cxn ang="0">
                      <a:pos x="19" y="3"/>
                    </a:cxn>
                    <a:cxn ang="0">
                      <a:pos x="19" y="3"/>
                    </a:cxn>
                    <a:cxn ang="0">
                      <a:pos x="14" y="24"/>
                    </a:cxn>
                    <a:cxn ang="0">
                      <a:pos x="13" y="34"/>
                    </a:cxn>
                    <a:cxn ang="0">
                      <a:pos x="13" y="45"/>
                    </a:cxn>
                    <a:cxn ang="0">
                      <a:pos x="13" y="98"/>
                    </a:cxn>
                    <a:cxn ang="0">
                      <a:pos x="13" y="98"/>
                    </a:cxn>
                    <a:cxn ang="0">
                      <a:pos x="13" y="124"/>
                    </a:cxn>
                    <a:cxn ang="0">
                      <a:pos x="12" y="136"/>
                    </a:cxn>
                    <a:cxn ang="0">
                      <a:pos x="10" y="149"/>
                    </a:cxn>
                    <a:cxn ang="0">
                      <a:pos x="10" y="149"/>
                    </a:cxn>
                    <a:cxn ang="0">
                      <a:pos x="4" y="171"/>
                    </a:cxn>
                    <a:cxn ang="0">
                      <a:pos x="2" y="183"/>
                    </a:cxn>
                    <a:cxn ang="0">
                      <a:pos x="0" y="194"/>
                    </a:cxn>
                    <a:cxn ang="0">
                      <a:pos x="0" y="194"/>
                    </a:cxn>
                    <a:cxn ang="0">
                      <a:pos x="1" y="196"/>
                    </a:cxn>
                    <a:cxn ang="0">
                      <a:pos x="2" y="197"/>
                    </a:cxn>
                    <a:cxn ang="0">
                      <a:pos x="3" y="198"/>
                    </a:cxn>
                    <a:cxn ang="0">
                      <a:pos x="5" y="199"/>
                    </a:cxn>
                    <a:cxn ang="0">
                      <a:pos x="6" y="198"/>
                    </a:cxn>
                    <a:cxn ang="0">
                      <a:pos x="8" y="197"/>
                    </a:cxn>
                    <a:cxn ang="0">
                      <a:pos x="9" y="196"/>
                    </a:cxn>
                    <a:cxn ang="0">
                      <a:pos x="10" y="194"/>
                    </a:cxn>
                    <a:cxn ang="0">
                      <a:pos x="10" y="194"/>
                    </a:cxn>
                    <a:cxn ang="0">
                      <a:pos x="11" y="182"/>
                    </a:cxn>
                    <a:cxn ang="0">
                      <a:pos x="14" y="169"/>
                    </a:cxn>
                    <a:cxn ang="0">
                      <a:pos x="20" y="144"/>
                    </a:cxn>
                    <a:cxn ang="0">
                      <a:pos x="20" y="144"/>
                    </a:cxn>
                    <a:cxn ang="0">
                      <a:pos x="22" y="135"/>
                    </a:cxn>
                    <a:cxn ang="0">
                      <a:pos x="22" y="125"/>
                    </a:cxn>
                    <a:cxn ang="0">
                      <a:pos x="22" y="105"/>
                    </a:cxn>
                    <a:cxn ang="0">
                      <a:pos x="22" y="105"/>
                    </a:cxn>
                    <a:cxn ang="0">
                      <a:pos x="22" y="80"/>
                    </a:cxn>
                    <a:cxn ang="0">
                      <a:pos x="22" y="55"/>
                    </a:cxn>
                    <a:cxn ang="0">
                      <a:pos x="23" y="31"/>
                    </a:cxn>
                    <a:cxn ang="0">
                      <a:pos x="25" y="18"/>
                    </a:cxn>
                    <a:cxn ang="0">
                      <a:pos x="29" y="6"/>
                    </a:cxn>
                    <a:cxn ang="0">
                      <a:pos x="29" y="6"/>
                    </a:cxn>
                    <a:cxn ang="0">
                      <a:pos x="29" y="4"/>
                    </a:cxn>
                    <a:cxn ang="0">
                      <a:pos x="28" y="2"/>
                    </a:cxn>
                    <a:cxn ang="0">
                      <a:pos x="27" y="1"/>
                    </a:cxn>
                    <a:cxn ang="0">
                      <a:pos x="24" y="0"/>
                    </a:cxn>
                    <a:cxn ang="0">
                      <a:pos x="23" y="0"/>
                    </a:cxn>
                    <a:cxn ang="0">
                      <a:pos x="21" y="0"/>
                    </a:cxn>
                    <a:cxn ang="0">
                      <a:pos x="20" y="2"/>
                    </a:cxn>
                    <a:cxn ang="0">
                      <a:pos x="19" y="3"/>
                    </a:cxn>
                    <a:cxn ang="0">
                      <a:pos x="19" y="3"/>
                    </a:cxn>
                  </a:cxnLst>
                  <a:rect l="0" t="0" r="r" b="b"/>
                  <a:pathLst>
                    <a:path w="29" h="199">
                      <a:moveTo>
                        <a:pt x="19" y="3"/>
                      </a:moveTo>
                      <a:lnTo>
                        <a:pt x="19" y="3"/>
                      </a:lnTo>
                      <a:lnTo>
                        <a:pt x="14" y="24"/>
                      </a:lnTo>
                      <a:lnTo>
                        <a:pt x="13" y="34"/>
                      </a:lnTo>
                      <a:lnTo>
                        <a:pt x="13" y="45"/>
                      </a:lnTo>
                      <a:lnTo>
                        <a:pt x="13" y="98"/>
                      </a:lnTo>
                      <a:lnTo>
                        <a:pt x="13" y="98"/>
                      </a:lnTo>
                      <a:lnTo>
                        <a:pt x="13" y="124"/>
                      </a:lnTo>
                      <a:lnTo>
                        <a:pt x="12" y="136"/>
                      </a:lnTo>
                      <a:lnTo>
                        <a:pt x="10" y="149"/>
                      </a:lnTo>
                      <a:lnTo>
                        <a:pt x="10" y="149"/>
                      </a:lnTo>
                      <a:lnTo>
                        <a:pt x="4" y="171"/>
                      </a:lnTo>
                      <a:lnTo>
                        <a:pt x="2" y="183"/>
                      </a:lnTo>
                      <a:lnTo>
                        <a:pt x="0" y="194"/>
                      </a:lnTo>
                      <a:lnTo>
                        <a:pt x="0" y="194"/>
                      </a:lnTo>
                      <a:lnTo>
                        <a:pt x="1" y="196"/>
                      </a:lnTo>
                      <a:lnTo>
                        <a:pt x="2" y="197"/>
                      </a:lnTo>
                      <a:lnTo>
                        <a:pt x="3" y="198"/>
                      </a:lnTo>
                      <a:lnTo>
                        <a:pt x="5" y="199"/>
                      </a:lnTo>
                      <a:lnTo>
                        <a:pt x="6" y="198"/>
                      </a:lnTo>
                      <a:lnTo>
                        <a:pt x="8" y="197"/>
                      </a:lnTo>
                      <a:lnTo>
                        <a:pt x="9" y="196"/>
                      </a:lnTo>
                      <a:lnTo>
                        <a:pt x="10" y="194"/>
                      </a:lnTo>
                      <a:lnTo>
                        <a:pt x="10" y="194"/>
                      </a:lnTo>
                      <a:lnTo>
                        <a:pt x="11" y="182"/>
                      </a:lnTo>
                      <a:lnTo>
                        <a:pt x="14" y="169"/>
                      </a:lnTo>
                      <a:lnTo>
                        <a:pt x="20" y="144"/>
                      </a:lnTo>
                      <a:lnTo>
                        <a:pt x="20" y="144"/>
                      </a:lnTo>
                      <a:lnTo>
                        <a:pt x="22" y="135"/>
                      </a:lnTo>
                      <a:lnTo>
                        <a:pt x="22" y="125"/>
                      </a:lnTo>
                      <a:lnTo>
                        <a:pt x="22" y="105"/>
                      </a:lnTo>
                      <a:lnTo>
                        <a:pt x="22" y="105"/>
                      </a:lnTo>
                      <a:lnTo>
                        <a:pt x="22" y="80"/>
                      </a:lnTo>
                      <a:lnTo>
                        <a:pt x="22" y="55"/>
                      </a:lnTo>
                      <a:lnTo>
                        <a:pt x="23" y="31"/>
                      </a:lnTo>
                      <a:lnTo>
                        <a:pt x="25" y="18"/>
                      </a:lnTo>
                      <a:lnTo>
                        <a:pt x="29" y="6"/>
                      </a:lnTo>
                      <a:lnTo>
                        <a:pt x="29" y="6"/>
                      </a:lnTo>
                      <a:lnTo>
                        <a:pt x="29" y="4"/>
                      </a:lnTo>
                      <a:lnTo>
                        <a:pt x="28" y="2"/>
                      </a:lnTo>
                      <a:lnTo>
                        <a:pt x="27" y="1"/>
                      </a:lnTo>
                      <a:lnTo>
                        <a:pt x="24" y="0"/>
                      </a:lnTo>
                      <a:lnTo>
                        <a:pt x="23" y="0"/>
                      </a:lnTo>
                      <a:lnTo>
                        <a:pt x="21" y="0"/>
                      </a:lnTo>
                      <a:lnTo>
                        <a:pt x="20" y="2"/>
                      </a:lnTo>
                      <a:lnTo>
                        <a:pt x="19" y="3"/>
                      </a:lnTo>
                      <a:lnTo>
                        <a:pt x="19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83" name="Freeform 199"/>
                <p:cNvSpPr/>
                <p:nvPr/>
              </p:nvSpPr>
              <p:spPr bwMode="auto">
                <a:xfrm>
                  <a:off x="4464050" y="2424113"/>
                  <a:ext cx="19050" cy="88900"/>
                </a:xfrm>
                <a:custGeom>
                  <a:avLst/>
                  <a:gdLst/>
                  <a:ahLst/>
                  <a:cxnLst>
                    <a:cxn ang="0">
                      <a:pos x="26" y="3"/>
                    </a:cxn>
                    <a:cxn ang="0">
                      <a:pos x="26" y="3"/>
                    </a:cxn>
                    <a:cxn ang="0">
                      <a:pos x="18" y="42"/>
                    </a:cxn>
                    <a:cxn ang="0">
                      <a:pos x="11" y="83"/>
                    </a:cxn>
                    <a:cxn ang="0">
                      <a:pos x="6" y="123"/>
                    </a:cxn>
                    <a:cxn ang="0">
                      <a:pos x="0" y="162"/>
                    </a:cxn>
                    <a:cxn ang="0">
                      <a:pos x="0" y="162"/>
                    </a:cxn>
                    <a:cxn ang="0">
                      <a:pos x="0" y="164"/>
                    </a:cxn>
                    <a:cxn ang="0">
                      <a:pos x="2" y="166"/>
                    </a:cxn>
                    <a:cxn ang="0">
                      <a:pos x="3" y="167"/>
                    </a:cxn>
                    <a:cxn ang="0">
                      <a:pos x="5" y="167"/>
                    </a:cxn>
                    <a:cxn ang="0">
                      <a:pos x="8" y="166"/>
                    </a:cxn>
                    <a:cxn ang="0">
                      <a:pos x="10" y="164"/>
                    </a:cxn>
                    <a:cxn ang="0">
                      <a:pos x="10" y="162"/>
                    </a:cxn>
                    <a:cxn ang="0">
                      <a:pos x="10" y="162"/>
                    </a:cxn>
                    <a:cxn ang="0">
                      <a:pos x="15" y="123"/>
                    </a:cxn>
                    <a:cxn ang="0">
                      <a:pos x="20" y="84"/>
                    </a:cxn>
                    <a:cxn ang="0">
                      <a:pos x="26" y="45"/>
                    </a:cxn>
                    <a:cxn ang="0">
                      <a:pos x="36" y="6"/>
                    </a:cxn>
                    <a:cxn ang="0">
                      <a:pos x="36" y="6"/>
                    </a:cxn>
                    <a:cxn ang="0">
                      <a:pos x="36" y="4"/>
                    </a:cxn>
                    <a:cxn ang="0">
                      <a:pos x="35" y="2"/>
                    </a:cxn>
                    <a:cxn ang="0">
                      <a:pos x="34" y="1"/>
                    </a:cxn>
                    <a:cxn ang="0">
                      <a:pos x="31" y="0"/>
                    </a:cxn>
                    <a:cxn ang="0">
                      <a:pos x="29" y="0"/>
                    </a:cxn>
                    <a:cxn ang="0">
                      <a:pos x="28" y="0"/>
                    </a:cxn>
                    <a:cxn ang="0">
                      <a:pos x="26" y="1"/>
                    </a:cxn>
                    <a:cxn ang="0">
                      <a:pos x="26" y="3"/>
                    </a:cxn>
                    <a:cxn ang="0">
                      <a:pos x="26" y="3"/>
                    </a:cxn>
                  </a:cxnLst>
                  <a:rect l="0" t="0" r="r" b="b"/>
                  <a:pathLst>
                    <a:path w="36" h="167">
                      <a:moveTo>
                        <a:pt x="26" y="3"/>
                      </a:moveTo>
                      <a:lnTo>
                        <a:pt x="26" y="3"/>
                      </a:lnTo>
                      <a:lnTo>
                        <a:pt x="18" y="42"/>
                      </a:lnTo>
                      <a:lnTo>
                        <a:pt x="11" y="83"/>
                      </a:lnTo>
                      <a:lnTo>
                        <a:pt x="6" y="123"/>
                      </a:lnTo>
                      <a:lnTo>
                        <a:pt x="0" y="162"/>
                      </a:lnTo>
                      <a:lnTo>
                        <a:pt x="0" y="162"/>
                      </a:lnTo>
                      <a:lnTo>
                        <a:pt x="0" y="164"/>
                      </a:lnTo>
                      <a:lnTo>
                        <a:pt x="2" y="166"/>
                      </a:lnTo>
                      <a:lnTo>
                        <a:pt x="3" y="167"/>
                      </a:lnTo>
                      <a:lnTo>
                        <a:pt x="5" y="167"/>
                      </a:lnTo>
                      <a:lnTo>
                        <a:pt x="8" y="166"/>
                      </a:lnTo>
                      <a:lnTo>
                        <a:pt x="10" y="164"/>
                      </a:lnTo>
                      <a:lnTo>
                        <a:pt x="10" y="162"/>
                      </a:lnTo>
                      <a:lnTo>
                        <a:pt x="10" y="162"/>
                      </a:lnTo>
                      <a:lnTo>
                        <a:pt x="15" y="123"/>
                      </a:lnTo>
                      <a:lnTo>
                        <a:pt x="20" y="84"/>
                      </a:lnTo>
                      <a:lnTo>
                        <a:pt x="26" y="45"/>
                      </a:lnTo>
                      <a:lnTo>
                        <a:pt x="36" y="6"/>
                      </a:lnTo>
                      <a:lnTo>
                        <a:pt x="36" y="6"/>
                      </a:lnTo>
                      <a:lnTo>
                        <a:pt x="36" y="4"/>
                      </a:lnTo>
                      <a:lnTo>
                        <a:pt x="35" y="2"/>
                      </a:lnTo>
                      <a:lnTo>
                        <a:pt x="34" y="1"/>
                      </a:lnTo>
                      <a:lnTo>
                        <a:pt x="31" y="0"/>
                      </a:lnTo>
                      <a:lnTo>
                        <a:pt x="29" y="0"/>
                      </a:lnTo>
                      <a:lnTo>
                        <a:pt x="28" y="0"/>
                      </a:lnTo>
                      <a:lnTo>
                        <a:pt x="26" y="1"/>
                      </a:lnTo>
                      <a:lnTo>
                        <a:pt x="26" y="3"/>
                      </a:lnTo>
                      <a:lnTo>
                        <a:pt x="26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84" name="Freeform 200"/>
                <p:cNvSpPr/>
                <p:nvPr/>
              </p:nvSpPr>
              <p:spPr bwMode="auto">
                <a:xfrm>
                  <a:off x="4521200" y="2484438"/>
                  <a:ext cx="17463" cy="95250"/>
                </a:xfrm>
                <a:custGeom>
                  <a:avLst/>
                  <a:gdLst/>
                  <a:ahLst/>
                  <a:cxnLst>
                    <a:cxn ang="0">
                      <a:pos x="26" y="5"/>
                    </a:cxn>
                    <a:cxn ang="0">
                      <a:pos x="26" y="5"/>
                    </a:cxn>
                    <a:cxn ang="0">
                      <a:pos x="25" y="26"/>
                    </a:cxn>
                    <a:cxn ang="0">
                      <a:pos x="23" y="46"/>
                    </a:cxn>
                    <a:cxn ang="0">
                      <a:pos x="20" y="67"/>
                    </a:cxn>
                    <a:cxn ang="0">
                      <a:pos x="14" y="88"/>
                    </a:cxn>
                    <a:cxn ang="0">
                      <a:pos x="14" y="88"/>
                    </a:cxn>
                    <a:cxn ang="0">
                      <a:pos x="11" y="98"/>
                    </a:cxn>
                    <a:cxn ang="0">
                      <a:pos x="9" y="109"/>
                    </a:cxn>
                    <a:cxn ang="0">
                      <a:pos x="6" y="131"/>
                    </a:cxn>
                    <a:cxn ang="0">
                      <a:pos x="3" y="153"/>
                    </a:cxn>
                    <a:cxn ang="0">
                      <a:pos x="0" y="174"/>
                    </a:cxn>
                    <a:cxn ang="0">
                      <a:pos x="0" y="174"/>
                    </a:cxn>
                    <a:cxn ang="0">
                      <a:pos x="0" y="176"/>
                    </a:cxn>
                    <a:cxn ang="0">
                      <a:pos x="1" y="177"/>
                    </a:cxn>
                    <a:cxn ang="0">
                      <a:pos x="4" y="179"/>
                    </a:cxn>
                    <a:cxn ang="0">
                      <a:pos x="6" y="179"/>
                    </a:cxn>
                    <a:cxn ang="0">
                      <a:pos x="7" y="179"/>
                    </a:cxn>
                    <a:cxn ang="0">
                      <a:pos x="8" y="178"/>
                    </a:cxn>
                    <a:cxn ang="0">
                      <a:pos x="9" y="176"/>
                    </a:cxn>
                    <a:cxn ang="0">
                      <a:pos x="9" y="176"/>
                    </a:cxn>
                    <a:cxn ang="0">
                      <a:pos x="12" y="155"/>
                    </a:cxn>
                    <a:cxn ang="0">
                      <a:pos x="15" y="133"/>
                    </a:cxn>
                    <a:cxn ang="0">
                      <a:pos x="18" y="111"/>
                    </a:cxn>
                    <a:cxn ang="0">
                      <a:pos x="24" y="91"/>
                    </a:cxn>
                    <a:cxn ang="0">
                      <a:pos x="24" y="91"/>
                    </a:cxn>
                    <a:cxn ang="0">
                      <a:pos x="28" y="69"/>
                    </a:cxn>
                    <a:cxn ang="0">
                      <a:pos x="32" y="48"/>
                    </a:cxn>
                    <a:cxn ang="0">
                      <a:pos x="34" y="27"/>
                    </a:cxn>
                    <a:cxn ang="0">
                      <a:pos x="35" y="5"/>
                    </a:cxn>
                    <a:cxn ang="0">
                      <a:pos x="35" y="5"/>
                    </a:cxn>
                    <a:cxn ang="0">
                      <a:pos x="34" y="3"/>
                    </a:cxn>
                    <a:cxn ang="0">
                      <a:pos x="33" y="1"/>
                    </a:cxn>
                    <a:cxn ang="0">
                      <a:pos x="32" y="0"/>
                    </a:cxn>
                    <a:cxn ang="0">
                      <a:pos x="30" y="0"/>
                    </a:cxn>
                    <a:cxn ang="0">
                      <a:pos x="28" y="0"/>
                    </a:cxn>
                    <a:cxn ang="0">
                      <a:pos x="27" y="1"/>
                    </a:cxn>
                    <a:cxn ang="0">
                      <a:pos x="26" y="3"/>
                    </a:cxn>
                    <a:cxn ang="0">
                      <a:pos x="26" y="5"/>
                    </a:cxn>
                    <a:cxn ang="0">
                      <a:pos x="26" y="5"/>
                    </a:cxn>
                  </a:cxnLst>
                  <a:rect l="0" t="0" r="r" b="b"/>
                  <a:pathLst>
                    <a:path w="35" h="179">
                      <a:moveTo>
                        <a:pt x="26" y="5"/>
                      </a:moveTo>
                      <a:lnTo>
                        <a:pt x="26" y="5"/>
                      </a:lnTo>
                      <a:lnTo>
                        <a:pt x="25" y="26"/>
                      </a:lnTo>
                      <a:lnTo>
                        <a:pt x="23" y="46"/>
                      </a:lnTo>
                      <a:lnTo>
                        <a:pt x="20" y="67"/>
                      </a:lnTo>
                      <a:lnTo>
                        <a:pt x="14" y="88"/>
                      </a:lnTo>
                      <a:lnTo>
                        <a:pt x="14" y="88"/>
                      </a:lnTo>
                      <a:lnTo>
                        <a:pt x="11" y="98"/>
                      </a:lnTo>
                      <a:lnTo>
                        <a:pt x="9" y="109"/>
                      </a:lnTo>
                      <a:lnTo>
                        <a:pt x="6" y="131"/>
                      </a:lnTo>
                      <a:lnTo>
                        <a:pt x="3" y="153"/>
                      </a:lnTo>
                      <a:lnTo>
                        <a:pt x="0" y="174"/>
                      </a:lnTo>
                      <a:lnTo>
                        <a:pt x="0" y="174"/>
                      </a:lnTo>
                      <a:lnTo>
                        <a:pt x="0" y="176"/>
                      </a:lnTo>
                      <a:lnTo>
                        <a:pt x="1" y="177"/>
                      </a:lnTo>
                      <a:lnTo>
                        <a:pt x="4" y="179"/>
                      </a:lnTo>
                      <a:lnTo>
                        <a:pt x="6" y="179"/>
                      </a:lnTo>
                      <a:lnTo>
                        <a:pt x="7" y="179"/>
                      </a:lnTo>
                      <a:lnTo>
                        <a:pt x="8" y="178"/>
                      </a:lnTo>
                      <a:lnTo>
                        <a:pt x="9" y="176"/>
                      </a:lnTo>
                      <a:lnTo>
                        <a:pt x="9" y="176"/>
                      </a:lnTo>
                      <a:lnTo>
                        <a:pt x="12" y="155"/>
                      </a:lnTo>
                      <a:lnTo>
                        <a:pt x="15" y="133"/>
                      </a:lnTo>
                      <a:lnTo>
                        <a:pt x="18" y="111"/>
                      </a:lnTo>
                      <a:lnTo>
                        <a:pt x="24" y="91"/>
                      </a:lnTo>
                      <a:lnTo>
                        <a:pt x="24" y="91"/>
                      </a:lnTo>
                      <a:lnTo>
                        <a:pt x="28" y="69"/>
                      </a:lnTo>
                      <a:lnTo>
                        <a:pt x="32" y="48"/>
                      </a:lnTo>
                      <a:lnTo>
                        <a:pt x="34" y="27"/>
                      </a:lnTo>
                      <a:lnTo>
                        <a:pt x="35" y="5"/>
                      </a:lnTo>
                      <a:lnTo>
                        <a:pt x="35" y="5"/>
                      </a:lnTo>
                      <a:lnTo>
                        <a:pt x="34" y="3"/>
                      </a:lnTo>
                      <a:lnTo>
                        <a:pt x="33" y="1"/>
                      </a:lnTo>
                      <a:lnTo>
                        <a:pt x="32" y="0"/>
                      </a:lnTo>
                      <a:lnTo>
                        <a:pt x="30" y="0"/>
                      </a:lnTo>
                      <a:lnTo>
                        <a:pt x="28" y="0"/>
                      </a:lnTo>
                      <a:lnTo>
                        <a:pt x="27" y="1"/>
                      </a:lnTo>
                      <a:lnTo>
                        <a:pt x="26" y="3"/>
                      </a:lnTo>
                      <a:lnTo>
                        <a:pt x="26" y="5"/>
                      </a:lnTo>
                      <a:lnTo>
                        <a:pt x="26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85" name="Freeform 201"/>
                <p:cNvSpPr/>
                <p:nvPr/>
              </p:nvSpPr>
              <p:spPr bwMode="auto">
                <a:xfrm>
                  <a:off x="4570413" y="2508250"/>
                  <a:ext cx="12700" cy="41275"/>
                </a:xfrm>
                <a:custGeom>
                  <a:avLst/>
                  <a:gdLst/>
                  <a:ahLst/>
                  <a:cxnLst>
                    <a:cxn ang="0">
                      <a:pos x="12" y="3"/>
                    </a:cxn>
                    <a:cxn ang="0">
                      <a:pos x="12" y="3"/>
                    </a:cxn>
                    <a:cxn ang="0">
                      <a:pos x="8" y="21"/>
                    </a:cxn>
                    <a:cxn ang="0">
                      <a:pos x="6" y="38"/>
                    </a:cxn>
                    <a:cxn ang="0">
                      <a:pos x="3" y="56"/>
                    </a:cxn>
                    <a:cxn ang="0">
                      <a:pos x="0" y="73"/>
                    </a:cxn>
                    <a:cxn ang="0">
                      <a:pos x="0" y="73"/>
                    </a:cxn>
                    <a:cxn ang="0">
                      <a:pos x="0" y="76"/>
                    </a:cxn>
                    <a:cxn ang="0">
                      <a:pos x="1" y="77"/>
                    </a:cxn>
                    <a:cxn ang="0">
                      <a:pos x="2" y="78"/>
                    </a:cxn>
                    <a:cxn ang="0">
                      <a:pos x="3" y="79"/>
                    </a:cxn>
                    <a:cxn ang="0">
                      <a:pos x="5" y="79"/>
                    </a:cxn>
                    <a:cxn ang="0">
                      <a:pos x="7" y="79"/>
                    </a:cxn>
                    <a:cxn ang="0">
                      <a:pos x="8" y="78"/>
                    </a:cxn>
                    <a:cxn ang="0">
                      <a:pos x="9" y="76"/>
                    </a:cxn>
                    <a:cxn ang="0">
                      <a:pos x="9" y="76"/>
                    </a:cxn>
                    <a:cxn ang="0">
                      <a:pos x="12" y="58"/>
                    </a:cxn>
                    <a:cxn ang="0">
                      <a:pos x="14" y="40"/>
                    </a:cxn>
                    <a:cxn ang="0">
                      <a:pos x="17" y="23"/>
                    </a:cxn>
                    <a:cxn ang="0">
                      <a:pos x="22" y="6"/>
                    </a:cxn>
                    <a:cxn ang="0">
                      <a:pos x="22" y="6"/>
                    </a:cxn>
                    <a:cxn ang="0">
                      <a:pos x="22" y="4"/>
                    </a:cxn>
                    <a:cxn ang="0">
                      <a:pos x="22" y="2"/>
                    </a:cxn>
                    <a:cxn ang="0">
                      <a:pos x="21" y="1"/>
                    </a:cxn>
                    <a:cxn ang="0">
                      <a:pos x="19" y="0"/>
                    </a:cxn>
                    <a:cxn ang="0">
                      <a:pos x="16" y="0"/>
                    </a:cxn>
                    <a:cxn ang="0">
                      <a:pos x="15" y="0"/>
                    </a:cxn>
                    <a:cxn ang="0">
                      <a:pos x="13" y="1"/>
                    </a:cxn>
                    <a:cxn ang="0">
                      <a:pos x="12" y="3"/>
                    </a:cxn>
                    <a:cxn ang="0">
                      <a:pos x="12" y="3"/>
                    </a:cxn>
                  </a:cxnLst>
                  <a:rect l="0" t="0" r="r" b="b"/>
                  <a:pathLst>
                    <a:path w="22" h="79">
                      <a:moveTo>
                        <a:pt x="12" y="3"/>
                      </a:moveTo>
                      <a:lnTo>
                        <a:pt x="12" y="3"/>
                      </a:lnTo>
                      <a:lnTo>
                        <a:pt x="8" y="21"/>
                      </a:lnTo>
                      <a:lnTo>
                        <a:pt x="6" y="38"/>
                      </a:lnTo>
                      <a:lnTo>
                        <a:pt x="3" y="56"/>
                      </a:lnTo>
                      <a:lnTo>
                        <a:pt x="0" y="73"/>
                      </a:lnTo>
                      <a:lnTo>
                        <a:pt x="0" y="73"/>
                      </a:lnTo>
                      <a:lnTo>
                        <a:pt x="0" y="76"/>
                      </a:lnTo>
                      <a:lnTo>
                        <a:pt x="1" y="77"/>
                      </a:lnTo>
                      <a:lnTo>
                        <a:pt x="2" y="78"/>
                      </a:lnTo>
                      <a:lnTo>
                        <a:pt x="3" y="79"/>
                      </a:lnTo>
                      <a:lnTo>
                        <a:pt x="5" y="79"/>
                      </a:lnTo>
                      <a:lnTo>
                        <a:pt x="7" y="79"/>
                      </a:lnTo>
                      <a:lnTo>
                        <a:pt x="8" y="78"/>
                      </a:lnTo>
                      <a:lnTo>
                        <a:pt x="9" y="76"/>
                      </a:lnTo>
                      <a:lnTo>
                        <a:pt x="9" y="76"/>
                      </a:lnTo>
                      <a:lnTo>
                        <a:pt x="12" y="58"/>
                      </a:lnTo>
                      <a:lnTo>
                        <a:pt x="14" y="40"/>
                      </a:lnTo>
                      <a:lnTo>
                        <a:pt x="17" y="23"/>
                      </a:lnTo>
                      <a:lnTo>
                        <a:pt x="22" y="6"/>
                      </a:lnTo>
                      <a:lnTo>
                        <a:pt x="22" y="6"/>
                      </a:lnTo>
                      <a:lnTo>
                        <a:pt x="22" y="4"/>
                      </a:lnTo>
                      <a:lnTo>
                        <a:pt x="22" y="2"/>
                      </a:lnTo>
                      <a:lnTo>
                        <a:pt x="21" y="1"/>
                      </a:lnTo>
                      <a:lnTo>
                        <a:pt x="19" y="0"/>
                      </a:lnTo>
                      <a:lnTo>
                        <a:pt x="16" y="0"/>
                      </a:lnTo>
                      <a:lnTo>
                        <a:pt x="15" y="0"/>
                      </a:lnTo>
                      <a:lnTo>
                        <a:pt x="13" y="1"/>
                      </a:lnTo>
                      <a:lnTo>
                        <a:pt x="12" y="3"/>
                      </a:lnTo>
                      <a:lnTo>
                        <a:pt x="12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86" name="Freeform 202"/>
                <p:cNvSpPr/>
                <p:nvPr/>
              </p:nvSpPr>
              <p:spPr bwMode="auto">
                <a:xfrm>
                  <a:off x="4603750" y="2557463"/>
                  <a:ext cx="15875" cy="46038"/>
                </a:xfrm>
                <a:custGeom>
                  <a:avLst/>
                  <a:gdLst/>
                  <a:ahLst/>
                  <a:cxnLst>
                    <a:cxn ang="0">
                      <a:pos x="20" y="3"/>
                    </a:cxn>
                    <a:cxn ang="0">
                      <a:pos x="20" y="3"/>
                    </a:cxn>
                    <a:cxn ang="0">
                      <a:pos x="0" y="79"/>
                    </a:cxn>
                    <a:cxn ang="0">
                      <a:pos x="0" y="79"/>
                    </a:cxn>
                    <a:cxn ang="0">
                      <a:pos x="0" y="81"/>
                    </a:cxn>
                    <a:cxn ang="0">
                      <a:pos x="1" y="83"/>
                    </a:cxn>
                    <a:cxn ang="0">
                      <a:pos x="2" y="84"/>
                    </a:cxn>
                    <a:cxn ang="0">
                      <a:pos x="4" y="85"/>
                    </a:cxn>
                    <a:cxn ang="0">
                      <a:pos x="5" y="85"/>
                    </a:cxn>
                    <a:cxn ang="0">
                      <a:pos x="7" y="85"/>
                    </a:cxn>
                    <a:cxn ang="0">
                      <a:pos x="8" y="84"/>
                    </a:cxn>
                    <a:cxn ang="0">
                      <a:pos x="9" y="82"/>
                    </a:cxn>
                    <a:cxn ang="0">
                      <a:pos x="9" y="82"/>
                    </a:cxn>
                    <a:cxn ang="0">
                      <a:pos x="28" y="5"/>
                    </a:cxn>
                    <a:cxn ang="0">
                      <a:pos x="28" y="5"/>
                    </a:cxn>
                    <a:cxn ang="0">
                      <a:pos x="29" y="3"/>
                    </a:cxn>
                    <a:cxn ang="0">
                      <a:pos x="28" y="2"/>
                    </a:cxn>
                    <a:cxn ang="0">
                      <a:pos x="27" y="1"/>
                    </a:cxn>
                    <a:cxn ang="0">
                      <a:pos x="25" y="0"/>
                    </a:cxn>
                    <a:cxn ang="0">
                      <a:pos x="23" y="0"/>
                    </a:cxn>
                    <a:cxn ang="0">
                      <a:pos x="22" y="0"/>
                    </a:cxn>
                    <a:cxn ang="0">
                      <a:pos x="20" y="1"/>
                    </a:cxn>
                    <a:cxn ang="0">
                      <a:pos x="20" y="3"/>
                    </a:cxn>
                    <a:cxn ang="0">
                      <a:pos x="20" y="3"/>
                    </a:cxn>
                  </a:cxnLst>
                  <a:rect l="0" t="0" r="r" b="b"/>
                  <a:pathLst>
                    <a:path w="29" h="85">
                      <a:moveTo>
                        <a:pt x="20" y="3"/>
                      </a:moveTo>
                      <a:lnTo>
                        <a:pt x="20" y="3"/>
                      </a:lnTo>
                      <a:lnTo>
                        <a:pt x="0" y="79"/>
                      </a:lnTo>
                      <a:lnTo>
                        <a:pt x="0" y="79"/>
                      </a:lnTo>
                      <a:lnTo>
                        <a:pt x="0" y="81"/>
                      </a:lnTo>
                      <a:lnTo>
                        <a:pt x="1" y="83"/>
                      </a:lnTo>
                      <a:lnTo>
                        <a:pt x="2" y="84"/>
                      </a:lnTo>
                      <a:lnTo>
                        <a:pt x="4" y="85"/>
                      </a:lnTo>
                      <a:lnTo>
                        <a:pt x="5" y="85"/>
                      </a:lnTo>
                      <a:lnTo>
                        <a:pt x="7" y="85"/>
                      </a:lnTo>
                      <a:lnTo>
                        <a:pt x="8" y="84"/>
                      </a:lnTo>
                      <a:lnTo>
                        <a:pt x="9" y="82"/>
                      </a:lnTo>
                      <a:lnTo>
                        <a:pt x="9" y="82"/>
                      </a:lnTo>
                      <a:lnTo>
                        <a:pt x="28" y="5"/>
                      </a:lnTo>
                      <a:lnTo>
                        <a:pt x="28" y="5"/>
                      </a:lnTo>
                      <a:lnTo>
                        <a:pt x="29" y="3"/>
                      </a:lnTo>
                      <a:lnTo>
                        <a:pt x="28" y="2"/>
                      </a:lnTo>
                      <a:lnTo>
                        <a:pt x="27" y="1"/>
                      </a:lnTo>
                      <a:lnTo>
                        <a:pt x="25" y="0"/>
                      </a:lnTo>
                      <a:lnTo>
                        <a:pt x="23" y="0"/>
                      </a:lnTo>
                      <a:lnTo>
                        <a:pt x="22" y="0"/>
                      </a:lnTo>
                      <a:lnTo>
                        <a:pt x="20" y="1"/>
                      </a:lnTo>
                      <a:lnTo>
                        <a:pt x="20" y="3"/>
                      </a:lnTo>
                      <a:lnTo>
                        <a:pt x="20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87" name="Freeform 203"/>
                <p:cNvSpPr/>
                <p:nvPr/>
              </p:nvSpPr>
              <p:spPr bwMode="auto">
                <a:xfrm>
                  <a:off x="4687888" y="2668588"/>
                  <a:ext cx="15875" cy="61913"/>
                </a:xfrm>
                <a:custGeom>
                  <a:avLst/>
                  <a:gdLst/>
                  <a:ahLst/>
                  <a:cxnLst>
                    <a:cxn ang="0">
                      <a:pos x="19" y="4"/>
                    </a:cxn>
                    <a:cxn ang="0">
                      <a:pos x="19" y="4"/>
                    </a:cxn>
                    <a:cxn ang="0">
                      <a:pos x="19" y="12"/>
                    </a:cxn>
                    <a:cxn ang="0">
                      <a:pos x="17" y="19"/>
                    </a:cxn>
                    <a:cxn ang="0">
                      <a:pos x="12" y="35"/>
                    </a:cxn>
                    <a:cxn ang="0">
                      <a:pos x="8" y="50"/>
                    </a:cxn>
                    <a:cxn ang="0">
                      <a:pos x="7" y="58"/>
                    </a:cxn>
                    <a:cxn ang="0">
                      <a:pos x="6" y="65"/>
                    </a:cxn>
                    <a:cxn ang="0">
                      <a:pos x="6" y="65"/>
                    </a:cxn>
                    <a:cxn ang="0">
                      <a:pos x="6" y="76"/>
                    </a:cxn>
                    <a:cxn ang="0">
                      <a:pos x="5" y="89"/>
                    </a:cxn>
                    <a:cxn ang="0">
                      <a:pos x="4" y="99"/>
                    </a:cxn>
                    <a:cxn ang="0">
                      <a:pos x="0" y="110"/>
                    </a:cxn>
                    <a:cxn ang="0">
                      <a:pos x="0" y="110"/>
                    </a:cxn>
                    <a:cxn ang="0">
                      <a:pos x="0" y="112"/>
                    </a:cxn>
                    <a:cxn ang="0">
                      <a:pos x="0" y="113"/>
                    </a:cxn>
                    <a:cxn ang="0">
                      <a:pos x="1" y="116"/>
                    </a:cxn>
                    <a:cxn ang="0">
                      <a:pos x="3" y="116"/>
                    </a:cxn>
                    <a:cxn ang="0">
                      <a:pos x="6" y="116"/>
                    </a:cxn>
                    <a:cxn ang="0">
                      <a:pos x="8" y="114"/>
                    </a:cxn>
                    <a:cxn ang="0">
                      <a:pos x="9" y="112"/>
                    </a:cxn>
                    <a:cxn ang="0">
                      <a:pos x="9" y="112"/>
                    </a:cxn>
                    <a:cxn ang="0">
                      <a:pos x="12" y="102"/>
                    </a:cxn>
                    <a:cxn ang="0">
                      <a:pos x="14" y="92"/>
                    </a:cxn>
                    <a:cxn ang="0">
                      <a:pos x="15" y="80"/>
                    </a:cxn>
                    <a:cxn ang="0">
                      <a:pos x="15" y="70"/>
                    </a:cxn>
                    <a:cxn ang="0">
                      <a:pos x="15" y="70"/>
                    </a:cxn>
                    <a:cxn ang="0">
                      <a:pos x="17" y="62"/>
                    </a:cxn>
                    <a:cxn ang="0">
                      <a:pos x="18" y="54"/>
                    </a:cxn>
                    <a:cxn ang="0">
                      <a:pos x="22" y="37"/>
                    </a:cxn>
                    <a:cxn ang="0">
                      <a:pos x="26" y="20"/>
                    </a:cxn>
                    <a:cxn ang="0">
                      <a:pos x="28" y="12"/>
                    </a:cxn>
                    <a:cxn ang="0">
                      <a:pos x="29" y="4"/>
                    </a:cxn>
                    <a:cxn ang="0">
                      <a:pos x="29" y="4"/>
                    </a:cxn>
                    <a:cxn ang="0">
                      <a:pos x="28" y="2"/>
                    </a:cxn>
                    <a:cxn ang="0">
                      <a:pos x="27" y="1"/>
                    </a:cxn>
                    <a:cxn ang="0">
                      <a:pos x="26" y="0"/>
                    </a:cxn>
                    <a:cxn ang="0">
                      <a:pos x="24" y="0"/>
                    </a:cxn>
                    <a:cxn ang="0">
                      <a:pos x="22" y="0"/>
                    </a:cxn>
                    <a:cxn ang="0">
                      <a:pos x="21" y="1"/>
                    </a:cxn>
                    <a:cxn ang="0">
                      <a:pos x="20" y="2"/>
                    </a:cxn>
                    <a:cxn ang="0">
                      <a:pos x="19" y="4"/>
                    </a:cxn>
                    <a:cxn ang="0">
                      <a:pos x="19" y="4"/>
                    </a:cxn>
                  </a:cxnLst>
                  <a:rect l="0" t="0" r="r" b="b"/>
                  <a:pathLst>
                    <a:path w="29" h="116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19" y="12"/>
                      </a:lnTo>
                      <a:lnTo>
                        <a:pt x="17" y="19"/>
                      </a:lnTo>
                      <a:lnTo>
                        <a:pt x="12" y="35"/>
                      </a:lnTo>
                      <a:lnTo>
                        <a:pt x="8" y="50"/>
                      </a:lnTo>
                      <a:lnTo>
                        <a:pt x="7" y="58"/>
                      </a:lnTo>
                      <a:lnTo>
                        <a:pt x="6" y="65"/>
                      </a:lnTo>
                      <a:lnTo>
                        <a:pt x="6" y="65"/>
                      </a:lnTo>
                      <a:lnTo>
                        <a:pt x="6" y="76"/>
                      </a:lnTo>
                      <a:lnTo>
                        <a:pt x="5" y="89"/>
                      </a:lnTo>
                      <a:lnTo>
                        <a:pt x="4" y="99"/>
                      </a:lnTo>
                      <a:lnTo>
                        <a:pt x="0" y="110"/>
                      </a:lnTo>
                      <a:lnTo>
                        <a:pt x="0" y="110"/>
                      </a:lnTo>
                      <a:lnTo>
                        <a:pt x="0" y="112"/>
                      </a:lnTo>
                      <a:lnTo>
                        <a:pt x="0" y="113"/>
                      </a:lnTo>
                      <a:lnTo>
                        <a:pt x="1" y="116"/>
                      </a:lnTo>
                      <a:lnTo>
                        <a:pt x="3" y="116"/>
                      </a:lnTo>
                      <a:lnTo>
                        <a:pt x="6" y="116"/>
                      </a:lnTo>
                      <a:lnTo>
                        <a:pt x="8" y="114"/>
                      </a:lnTo>
                      <a:lnTo>
                        <a:pt x="9" y="112"/>
                      </a:lnTo>
                      <a:lnTo>
                        <a:pt x="9" y="112"/>
                      </a:lnTo>
                      <a:lnTo>
                        <a:pt x="12" y="102"/>
                      </a:lnTo>
                      <a:lnTo>
                        <a:pt x="14" y="92"/>
                      </a:lnTo>
                      <a:lnTo>
                        <a:pt x="15" y="80"/>
                      </a:lnTo>
                      <a:lnTo>
                        <a:pt x="15" y="70"/>
                      </a:lnTo>
                      <a:lnTo>
                        <a:pt x="15" y="70"/>
                      </a:lnTo>
                      <a:lnTo>
                        <a:pt x="17" y="62"/>
                      </a:lnTo>
                      <a:lnTo>
                        <a:pt x="18" y="54"/>
                      </a:lnTo>
                      <a:lnTo>
                        <a:pt x="22" y="37"/>
                      </a:lnTo>
                      <a:lnTo>
                        <a:pt x="26" y="20"/>
                      </a:lnTo>
                      <a:lnTo>
                        <a:pt x="28" y="12"/>
                      </a:lnTo>
                      <a:lnTo>
                        <a:pt x="29" y="4"/>
                      </a:lnTo>
                      <a:lnTo>
                        <a:pt x="29" y="4"/>
                      </a:lnTo>
                      <a:lnTo>
                        <a:pt x="28" y="2"/>
                      </a:lnTo>
                      <a:lnTo>
                        <a:pt x="27" y="1"/>
                      </a:lnTo>
                      <a:lnTo>
                        <a:pt x="26" y="0"/>
                      </a:lnTo>
                      <a:lnTo>
                        <a:pt x="24" y="0"/>
                      </a:lnTo>
                      <a:lnTo>
                        <a:pt x="22" y="0"/>
                      </a:lnTo>
                      <a:lnTo>
                        <a:pt x="21" y="1"/>
                      </a:lnTo>
                      <a:lnTo>
                        <a:pt x="20" y="2"/>
                      </a:lnTo>
                      <a:lnTo>
                        <a:pt x="19" y="4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88" name="Freeform 204"/>
                <p:cNvSpPr/>
                <p:nvPr/>
              </p:nvSpPr>
              <p:spPr bwMode="auto">
                <a:xfrm>
                  <a:off x="4714875" y="2657475"/>
                  <a:ext cx="11113" cy="61913"/>
                </a:xfrm>
                <a:custGeom>
                  <a:avLst/>
                  <a:gdLst/>
                  <a:ahLst/>
                  <a:cxnLst>
                    <a:cxn ang="0">
                      <a:pos x="12" y="5"/>
                    </a:cxn>
                    <a:cxn ang="0">
                      <a:pos x="12" y="5"/>
                    </a:cxn>
                    <a:cxn ang="0">
                      <a:pos x="10" y="32"/>
                    </a:cxn>
                    <a:cxn ang="0">
                      <a:pos x="6" y="59"/>
                    </a:cxn>
                    <a:cxn ang="0">
                      <a:pos x="2" y="86"/>
                    </a:cxn>
                    <a:cxn ang="0">
                      <a:pos x="0" y="113"/>
                    </a:cxn>
                    <a:cxn ang="0">
                      <a:pos x="0" y="113"/>
                    </a:cxn>
                    <a:cxn ang="0">
                      <a:pos x="0" y="115"/>
                    </a:cxn>
                    <a:cxn ang="0">
                      <a:pos x="1" y="116"/>
                    </a:cxn>
                    <a:cxn ang="0">
                      <a:pos x="3" y="117"/>
                    </a:cxn>
                    <a:cxn ang="0">
                      <a:pos x="4" y="117"/>
                    </a:cxn>
                    <a:cxn ang="0">
                      <a:pos x="6" y="117"/>
                    </a:cxn>
                    <a:cxn ang="0">
                      <a:pos x="8" y="116"/>
                    </a:cxn>
                    <a:cxn ang="0">
                      <a:pos x="9" y="115"/>
                    </a:cxn>
                    <a:cxn ang="0">
                      <a:pos x="9" y="113"/>
                    </a:cxn>
                    <a:cxn ang="0">
                      <a:pos x="9" y="113"/>
                    </a:cxn>
                    <a:cxn ang="0">
                      <a:pos x="11" y="86"/>
                    </a:cxn>
                    <a:cxn ang="0">
                      <a:pos x="15" y="59"/>
                    </a:cxn>
                    <a:cxn ang="0">
                      <a:pos x="19" y="32"/>
                    </a:cxn>
                    <a:cxn ang="0">
                      <a:pos x="21" y="5"/>
                    </a:cxn>
                    <a:cxn ang="0">
                      <a:pos x="21" y="5"/>
                    </a:cxn>
                    <a:cxn ang="0">
                      <a:pos x="21" y="3"/>
                    </a:cxn>
                    <a:cxn ang="0">
                      <a:pos x="20" y="2"/>
                    </a:cxn>
                    <a:cxn ang="0">
                      <a:pos x="19" y="1"/>
                    </a:cxn>
                    <a:cxn ang="0">
                      <a:pos x="17" y="0"/>
                    </a:cxn>
                    <a:cxn ang="0">
                      <a:pos x="15" y="1"/>
                    </a:cxn>
                    <a:cxn ang="0">
                      <a:pos x="14" y="2"/>
                    </a:cxn>
                    <a:cxn ang="0">
                      <a:pos x="13" y="3"/>
                    </a:cxn>
                    <a:cxn ang="0">
                      <a:pos x="12" y="5"/>
                    </a:cxn>
                    <a:cxn ang="0">
                      <a:pos x="12" y="5"/>
                    </a:cxn>
                  </a:cxnLst>
                  <a:rect l="0" t="0" r="r" b="b"/>
                  <a:pathLst>
                    <a:path w="21" h="117">
                      <a:moveTo>
                        <a:pt x="12" y="5"/>
                      </a:moveTo>
                      <a:lnTo>
                        <a:pt x="12" y="5"/>
                      </a:lnTo>
                      <a:lnTo>
                        <a:pt x="10" y="32"/>
                      </a:lnTo>
                      <a:lnTo>
                        <a:pt x="6" y="59"/>
                      </a:lnTo>
                      <a:lnTo>
                        <a:pt x="2" y="86"/>
                      </a:lnTo>
                      <a:lnTo>
                        <a:pt x="0" y="113"/>
                      </a:lnTo>
                      <a:lnTo>
                        <a:pt x="0" y="113"/>
                      </a:lnTo>
                      <a:lnTo>
                        <a:pt x="0" y="115"/>
                      </a:lnTo>
                      <a:lnTo>
                        <a:pt x="1" y="116"/>
                      </a:lnTo>
                      <a:lnTo>
                        <a:pt x="3" y="117"/>
                      </a:lnTo>
                      <a:lnTo>
                        <a:pt x="4" y="117"/>
                      </a:lnTo>
                      <a:lnTo>
                        <a:pt x="6" y="117"/>
                      </a:lnTo>
                      <a:lnTo>
                        <a:pt x="8" y="116"/>
                      </a:lnTo>
                      <a:lnTo>
                        <a:pt x="9" y="115"/>
                      </a:lnTo>
                      <a:lnTo>
                        <a:pt x="9" y="113"/>
                      </a:lnTo>
                      <a:lnTo>
                        <a:pt x="9" y="113"/>
                      </a:lnTo>
                      <a:lnTo>
                        <a:pt x="11" y="86"/>
                      </a:lnTo>
                      <a:lnTo>
                        <a:pt x="15" y="59"/>
                      </a:lnTo>
                      <a:lnTo>
                        <a:pt x="19" y="32"/>
                      </a:lnTo>
                      <a:lnTo>
                        <a:pt x="21" y="5"/>
                      </a:lnTo>
                      <a:lnTo>
                        <a:pt x="21" y="5"/>
                      </a:lnTo>
                      <a:lnTo>
                        <a:pt x="21" y="3"/>
                      </a:lnTo>
                      <a:lnTo>
                        <a:pt x="20" y="2"/>
                      </a:lnTo>
                      <a:lnTo>
                        <a:pt x="19" y="1"/>
                      </a:lnTo>
                      <a:lnTo>
                        <a:pt x="17" y="0"/>
                      </a:lnTo>
                      <a:lnTo>
                        <a:pt x="15" y="1"/>
                      </a:lnTo>
                      <a:lnTo>
                        <a:pt x="14" y="2"/>
                      </a:lnTo>
                      <a:lnTo>
                        <a:pt x="13" y="3"/>
                      </a:lnTo>
                      <a:lnTo>
                        <a:pt x="12" y="5"/>
                      </a:lnTo>
                      <a:lnTo>
                        <a:pt x="12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89" name="Freeform 206"/>
                <p:cNvSpPr>
                  <a:spLocks noEditPoints="1"/>
                </p:cNvSpPr>
                <p:nvPr/>
              </p:nvSpPr>
              <p:spPr bwMode="auto">
                <a:xfrm>
                  <a:off x="4249738" y="2249488"/>
                  <a:ext cx="555625" cy="574675"/>
                </a:xfrm>
                <a:custGeom>
                  <a:avLst/>
                  <a:gdLst/>
                  <a:ahLst/>
                  <a:cxnLst>
                    <a:cxn ang="0">
                      <a:pos x="817" y="1056"/>
                    </a:cxn>
                    <a:cxn ang="0">
                      <a:pos x="716" y="1035"/>
                    </a:cxn>
                    <a:cxn ang="0">
                      <a:pos x="659" y="1016"/>
                    </a:cxn>
                    <a:cxn ang="0">
                      <a:pos x="645" y="1010"/>
                    </a:cxn>
                    <a:cxn ang="0">
                      <a:pos x="623" y="986"/>
                    </a:cxn>
                    <a:cxn ang="0">
                      <a:pos x="608" y="970"/>
                    </a:cxn>
                    <a:cxn ang="0">
                      <a:pos x="577" y="929"/>
                    </a:cxn>
                    <a:cxn ang="0">
                      <a:pos x="513" y="864"/>
                    </a:cxn>
                    <a:cxn ang="0">
                      <a:pos x="403" y="767"/>
                    </a:cxn>
                    <a:cxn ang="0">
                      <a:pos x="307" y="683"/>
                    </a:cxn>
                    <a:cxn ang="0">
                      <a:pos x="222" y="574"/>
                    </a:cxn>
                    <a:cxn ang="0">
                      <a:pos x="139" y="472"/>
                    </a:cxn>
                    <a:cxn ang="0">
                      <a:pos x="97" y="439"/>
                    </a:cxn>
                    <a:cxn ang="0">
                      <a:pos x="31" y="360"/>
                    </a:cxn>
                    <a:cxn ang="0">
                      <a:pos x="27" y="300"/>
                    </a:cxn>
                    <a:cxn ang="0">
                      <a:pos x="84" y="371"/>
                    </a:cxn>
                    <a:cxn ang="0">
                      <a:pos x="141" y="426"/>
                    </a:cxn>
                    <a:cxn ang="0">
                      <a:pos x="208" y="491"/>
                    </a:cxn>
                    <a:cxn ang="0">
                      <a:pos x="305" y="624"/>
                    </a:cxn>
                    <a:cxn ang="0">
                      <a:pos x="398" y="714"/>
                    </a:cxn>
                    <a:cxn ang="0">
                      <a:pos x="481" y="790"/>
                    </a:cxn>
                    <a:cxn ang="0">
                      <a:pos x="571" y="872"/>
                    </a:cxn>
                    <a:cxn ang="0">
                      <a:pos x="646" y="943"/>
                    </a:cxn>
                    <a:cxn ang="0">
                      <a:pos x="724" y="871"/>
                    </a:cxn>
                    <a:cxn ang="0">
                      <a:pos x="843" y="787"/>
                    </a:cxn>
                    <a:cxn ang="0">
                      <a:pos x="981" y="693"/>
                    </a:cxn>
                    <a:cxn ang="0">
                      <a:pos x="917" y="620"/>
                    </a:cxn>
                    <a:cxn ang="0">
                      <a:pos x="751" y="446"/>
                    </a:cxn>
                    <a:cxn ang="0">
                      <a:pos x="583" y="291"/>
                    </a:cxn>
                    <a:cxn ang="0">
                      <a:pos x="501" y="195"/>
                    </a:cxn>
                    <a:cxn ang="0">
                      <a:pos x="431" y="116"/>
                    </a:cxn>
                    <a:cxn ang="0">
                      <a:pos x="378" y="54"/>
                    </a:cxn>
                    <a:cxn ang="0">
                      <a:pos x="377" y="0"/>
                    </a:cxn>
                    <a:cxn ang="0">
                      <a:pos x="496" y="134"/>
                    </a:cxn>
                    <a:cxn ang="0">
                      <a:pos x="631" y="290"/>
                    </a:cxn>
                    <a:cxn ang="0">
                      <a:pos x="729" y="380"/>
                    </a:cxn>
                    <a:cxn ang="0">
                      <a:pos x="900" y="546"/>
                    </a:cxn>
                    <a:cxn ang="0">
                      <a:pos x="980" y="641"/>
                    </a:cxn>
                    <a:cxn ang="0">
                      <a:pos x="1020" y="678"/>
                    </a:cxn>
                    <a:cxn ang="0">
                      <a:pos x="1032" y="689"/>
                    </a:cxn>
                    <a:cxn ang="0">
                      <a:pos x="1037" y="700"/>
                    </a:cxn>
                    <a:cxn ang="0">
                      <a:pos x="1051" y="800"/>
                    </a:cxn>
                    <a:cxn ang="0">
                      <a:pos x="1037" y="911"/>
                    </a:cxn>
                    <a:cxn ang="0">
                      <a:pos x="1029" y="991"/>
                    </a:cxn>
                    <a:cxn ang="0">
                      <a:pos x="1023" y="1039"/>
                    </a:cxn>
                    <a:cxn ang="0">
                      <a:pos x="1016" y="1079"/>
                    </a:cxn>
                    <a:cxn ang="0">
                      <a:pos x="1002" y="1088"/>
                    </a:cxn>
                    <a:cxn ang="0">
                      <a:pos x="996" y="1087"/>
                    </a:cxn>
                    <a:cxn ang="0">
                      <a:pos x="954" y="761"/>
                    </a:cxn>
                    <a:cxn ang="0">
                      <a:pos x="842" y="830"/>
                    </a:cxn>
                    <a:cxn ang="0">
                      <a:pos x="729" y="917"/>
                    </a:cxn>
                    <a:cxn ang="0">
                      <a:pos x="672" y="967"/>
                    </a:cxn>
                    <a:cxn ang="0">
                      <a:pos x="699" y="991"/>
                    </a:cxn>
                    <a:cxn ang="0">
                      <a:pos x="772" y="1010"/>
                    </a:cxn>
                    <a:cxn ang="0">
                      <a:pos x="941" y="1046"/>
                    </a:cxn>
                    <a:cxn ang="0">
                      <a:pos x="989" y="1039"/>
                    </a:cxn>
                    <a:cxn ang="0">
                      <a:pos x="990" y="1018"/>
                    </a:cxn>
                    <a:cxn ang="0">
                      <a:pos x="995" y="957"/>
                    </a:cxn>
                    <a:cxn ang="0">
                      <a:pos x="1010" y="856"/>
                    </a:cxn>
                    <a:cxn ang="0">
                      <a:pos x="1010" y="734"/>
                    </a:cxn>
                  </a:cxnLst>
                  <a:rect l="0" t="0" r="r" b="b"/>
                  <a:pathLst>
                    <a:path w="1051" h="1088">
                      <a:moveTo>
                        <a:pt x="991" y="1088"/>
                      </a:moveTo>
                      <a:lnTo>
                        <a:pt x="991" y="1088"/>
                      </a:lnTo>
                      <a:lnTo>
                        <a:pt x="952" y="1084"/>
                      </a:lnTo>
                      <a:lnTo>
                        <a:pt x="911" y="1078"/>
                      </a:lnTo>
                      <a:lnTo>
                        <a:pt x="866" y="1069"/>
                      </a:lnTo>
                      <a:lnTo>
                        <a:pt x="817" y="1056"/>
                      </a:lnTo>
                      <a:lnTo>
                        <a:pt x="817" y="1056"/>
                      </a:lnTo>
                      <a:lnTo>
                        <a:pt x="773" y="1046"/>
                      </a:lnTo>
                      <a:lnTo>
                        <a:pt x="751" y="1041"/>
                      </a:lnTo>
                      <a:lnTo>
                        <a:pt x="728" y="1037"/>
                      </a:lnTo>
                      <a:lnTo>
                        <a:pt x="728" y="1037"/>
                      </a:lnTo>
                      <a:lnTo>
                        <a:pt x="716" y="1035"/>
                      </a:lnTo>
                      <a:lnTo>
                        <a:pt x="706" y="1031"/>
                      </a:lnTo>
                      <a:lnTo>
                        <a:pt x="686" y="1025"/>
                      </a:lnTo>
                      <a:lnTo>
                        <a:pt x="686" y="1025"/>
                      </a:lnTo>
                      <a:lnTo>
                        <a:pt x="673" y="1020"/>
                      </a:lnTo>
                      <a:lnTo>
                        <a:pt x="659" y="1016"/>
                      </a:lnTo>
                      <a:lnTo>
                        <a:pt x="659" y="1016"/>
                      </a:lnTo>
                      <a:lnTo>
                        <a:pt x="654" y="1015"/>
                      </a:lnTo>
                      <a:lnTo>
                        <a:pt x="651" y="1013"/>
                      </a:lnTo>
                      <a:lnTo>
                        <a:pt x="650" y="1012"/>
                      </a:lnTo>
                      <a:lnTo>
                        <a:pt x="649" y="1011"/>
                      </a:lnTo>
                      <a:lnTo>
                        <a:pt x="649" y="1011"/>
                      </a:lnTo>
                      <a:lnTo>
                        <a:pt x="645" y="1010"/>
                      </a:lnTo>
                      <a:lnTo>
                        <a:pt x="645" y="1010"/>
                      </a:lnTo>
                      <a:lnTo>
                        <a:pt x="640" y="1006"/>
                      </a:lnTo>
                      <a:lnTo>
                        <a:pt x="635" y="1001"/>
                      </a:lnTo>
                      <a:lnTo>
                        <a:pt x="628" y="991"/>
                      </a:lnTo>
                      <a:lnTo>
                        <a:pt x="623" y="986"/>
                      </a:lnTo>
                      <a:lnTo>
                        <a:pt x="623" y="986"/>
                      </a:lnTo>
                      <a:lnTo>
                        <a:pt x="620" y="983"/>
                      </a:lnTo>
                      <a:lnTo>
                        <a:pt x="619" y="982"/>
                      </a:lnTo>
                      <a:lnTo>
                        <a:pt x="619" y="982"/>
                      </a:lnTo>
                      <a:lnTo>
                        <a:pt x="614" y="979"/>
                      </a:lnTo>
                      <a:lnTo>
                        <a:pt x="611" y="976"/>
                      </a:lnTo>
                      <a:lnTo>
                        <a:pt x="608" y="970"/>
                      </a:lnTo>
                      <a:lnTo>
                        <a:pt x="608" y="965"/>
                      </a:lnTo>
                      <a:lnTo>
                        <a:pt x="608" y="963"/>
                      </a:lnTo>
                      <a:lnTo>
                        <a:pt x="606" y="961"/>
                      </a:lnTo>
                      <a:lnTo>
                        <a:pt x="606" y="961"/>
                      </a:lnTo>
                      <a:lnTo>
                        <a:pt x="591" y="946"/>
                      </a:lnTo>
                      <a:lnTo>
                        <a:pt x="577" y="929"/>
                      </a:lnTo>
                      <a:lnTo>
                        <a:pt x="577" y="929"/>
                      </a:lnTo>
                      <a:lnTo>
                        <a:pt x="561" y="912"/>
                      </a:lnTo>
                      <a:lnTo>
                        <a:pt x="546" y="895"/>
                      </a:lnTo>
                      <a:lnTo>
                        <a:pt x="529" y="879"/>
                      </a:lnTo>
                      <a:lnTo>
                        <a:pt x="513" y="864"/>
                      </a:lnTo>
                      <a:lnTo>
                        <a:pt x="513" y="864"/>
                      </a:lnTo>
                      <a:lnTo>
                        <a:pt x="490" y="846"/>
                      </a:lnTo>
                      <a:lnTo>
                        <a:pt x="469" y="827"/>
                      </a:lnTo>
                      <a:lnTo>
                        <a:pt x="428" y="789"/>
                      </a:lnTo>
                      <a:lnTo>
                        <a:pt x="428" y="789"/>
                      </a:lnTo>
                      <a:lnTo>
                        <a:pt x="416" y="777"/>
                      </a:lnTo>
                      <a:lnTo>
                        <a:pt x="403" y="767"/>
                      </a:lnTo>
                      <a:lnTo>
                        <a:pt x="378" y="745"/>
                      </a:lnTo>
                      <a:lnTo>
                        <a:pt x="378" y="745"/>
                      </a:lnTo>
                      <a:lnTo>
                        <a:pt x="356" y="729"/>
                      </a:lnTo>
                      <a:lnTo>
                        <a:pt x="336" y="711"/>
                      </a:lnTo>
                      <a:lnTo>
                        <a:pt x="317" y="693"/>
                      </a:lnTo>
                      <a:lnTo>
                        <a:pt x="307" y="683"/>
                      </a:lnTo>
                      <a:lnTo>
                        <a:pt x="299" y="673"/>
                      </a:lnTo>
                      <a:lnTo>
                        <a:pt x="299" y="673"/>
                      </a:lnTo>
                      <a:lnTo>
                        <a:pt x="271" y="638"/>
                      </a:lnTo>
                      <a:lnTo>
                        <a:pt x="271" y="638"/>
                      </a:lnTo>
                      <a:lnTo>
                        <a:pt x="238" y="596"/>
                      </a:lnTo>
                      <a:lnTo>
                        <a:pt x="222" y="574"/>
                      </a:lnTo>
                      <a:lnTo>
                        <a:pt x="207" y="552"/>
                      </a:lnTo>
                      <a:lnTo>
                        <a:pt x="207" y="552"/>
                      </a:lnTo>
                      <a:lnTo>
                        <a:pt x="194" y="534"/>
                      </a:lnTo>
                      <a:lnTo>
                        <a:pt x="178" y="514"/>
                      </a:lnTo>
                      <a:lnTo>
                        <a:pt x="160" y="493"/>
                      </a:lnTo>
                      <a:lnTo>
                        <a:pt x="139" y="472"/>
                      </a:lnTo>
                      <a:lnTo>
                        <a:pt x="139" y="472"/>
                      </a:lnTo>
                      <a:lnTo>
                        <a:pt x="128" y="461"/>
                      </a:lnTo>
                      <a:lnTo>
                        <a:pt x="115" y="453"/>
                      </a:lnTo>
                      <a:lnTo>
                        <a:pt x="115" y="453"/>
                      </a:lnTo>
                      <a:lnTo>
                        <a:pt x="103" y="444"/>
                      </a:lnTo>
                      <a:lnTo>
                        <a:pt x="97" y="439"/>
                      </a:lnTo>
                      <a:lnTo>
                        <a:pt x="92" y="433"/>
                      </a:lnTo>
                      <a:lnTo>
                        <a:pt x="92" y="433"/>
                      </a:lnTo>
                      <a:lnTo>
                        <a:pt x="74" y="414"/>
                      </a:lnTo>
                      <a:lnTo>
                        <a:pt x="57" y="393"/>
                      </a:lnTo>
                      <a:lnTo>
                        <a:pt x="57" y="393"/>
                      </a:lnTo>
                      <a:lnTo>
                        <a:pt x="31" y="360"/>
                      </a:lnTo>
                      <a:lnTo>
                        <a:pt x="16" y="345"/>
                      </a:lnTo>
                      <a:lnTo>
                        <a:pt x="2" y="329"/>
                      </a:lnTo>
                      <a:lnTo>
                        <a:pt x="2" y="329"/>
                      </a:lnTo>
                      <a:lnTo>
                        <a:pt x="0" y="327"/>
                      </a:lnTo>
                      <a:lnTo>
                        <a:pt x="0" y="327"/>
                      </a:lnTo>
                      <a:lnTo>
                        <a:pt x="27" y="300"/>
                      </a:lnTo>
                      <a:lnTo>
                        <a:pt x="27" y="300"/>
                      </a:lnTo>
                      <a:lnTo>
                        <a:pt x="45" y="322"/>
                      </a:lnTo>
                      <a:lnTo>
                        <a:pt x="45" y="322"/>
                      </a:lnTo>
                      <a:lnTo>
                        <a:pt x="68" y="351"/>
                      </a:lnTo>
                      <a:lnTo>
                        <a:pt x="68" y="351"/>
                      </a:lnTo>
                      <a:lnTo>
                        <a:pt x="84" y="371"/>
                      </a:lnTo>
                      <a:lnTo>
                        <a:pt x="102" y="392"/>
                      </a:lnTo>
                      <a:lnTo>
                        <a:pt x="111" y="401"/>
                      </a:lnTo>
                      <a:lnTo>
                        <a:pt x="120" y="411"/>
                      </a:lnTo>
                      <a:lnTo>
                        <a:pt x="131" y="419"/>
                      </a:lnTo>
                      <a:lnTo>
                        <a:pt x="141" y="426"/>
                      </a:lnTo>
                      <a:lnTo>
                        <a:pt x="141" y="426"/>
                      </a:lnTo>
                      <a:lnTo>
                        <a:pt x="151" y="434"/>
                      </a:lnTo>
                      <a:lnTo>
                        <a:pt x="163" y="444"/>
                      </a:lnTo>
                      <a:lnTo>
                        <a:pt x="174" y="454"/>
                      </a:lnTo>
                      <a:lnTo>
                        <a:pt x="186" y="465"/>
                      </a:lnTo>
                      <a:lnTo>
                        <a:pt x="197" y="478"/>
                      </a:lnTo>
                      <a:lnTo>
                        <a:pt x="208" y="491"/>
                      </a:lnTo>
                      <a:lnTo>
                        <a:pt x="219" y="506"/>
                      </a:lnTo>
                      <a:lnTo>
                        <a:pt x="229" y="521"/>
                      </a:lnTo>
                      <a:lnTo>
                        <a:pt x="229" y="521"/>
                      </a:lnTo>
                      <a:lnTo>
                        <a:pt x="261" y="567"/>
                      </a:lnTo>
                      <a:lnTo>
                        <a:pt x="291" y="607"/>
                      </a:lnTo>
                      <a:lnTo>
                        <a:pt x="305" y="624"/>
                      </a:lnTo>
                      <a:lnTo>
                        <a:pt x="319" y="640"/>
                      </a:lnTo>
                      <a:lnTo>
                        <a:pt x="332" y="654"/>
                      </a:lnTo>
                      <a:lnTo>
                        <a:pt x="346" y="668"/>
                      </a:lnTo>
                      <a:lnTo>
                        <a:pt x="346" y="668"/>
                      </a:lnTo>
                      <a:lnTo>
                        <a:pt x="371" y="692"/>
                      </a:lnTo>
                      <a:lnTo>
                        <a:pt x="398" y="714"/>
                      </a:lnTo>
                      <a:lnTo>
                        <a:pt x="398" y="714"/>
                      </a:lnTo>
                      <a:lnTo>
                        <a:pt x="429" y="741"/>
                      </a:lnTo>
                      <a:lnTo>
                        <a:pt x="445" y="755"/>
                      </a:lnTo>
                      <a:lnTo>
                        <a:pt x="459" y="769"/>
                      </a:lnTo>
                      <a:lnTo>
                        <a:pt x="459" y="769"/>
                      </a:lnTo>
                      <a:lnTo>
                        <a:pt x="481" y="790"/>
                      </a:lnTo>
                      <a:lnTo>
                        <a:pt x="504" y="809"/>
                      </a:lnTo>
                      <a:lnTo>
                        <a:pt x="504" y="809"/>
                      </a:lnTo>
                      <a:lnTo>
                        <a:pt x="526" y="828"/>
                      </a:lnTo>
                      <a:lnTo>
                        <a:pt x="548" y="849"/>
                      </a:lnTo>
                      <a:lnTo>
                        <a:pt x="548" y="849"/>
                      </a:lnTo>
                      <a:lnTo>
                        <a:pt x="571" y="872"/>
                      </a:lnTo>
                      <a:lnTo>
                        <a:pt x="594" y="896"/>
                      </a:lnTo>
                      <a:lnTo>
                        <a:pt x="594" y="896"/>
                      </a:lnTo>
                      <a:lnTo>
                        <a:pt x="615" y="920"/>
                      </a:lnTo>
                      <a:lnTo>
                        <a:pt x="638" y="943"/>
                      </a:lnTo>
                      <a:lnTo>
                        <a:pt x="643" y="948"/>
                      </a:lnTo>
                      <a:lnTo>
                        <a:pt x="646" y="943"/>
                      </a:lnTo>
                      <a:lnTo>
                        <a:pt x="646" y="943"/>
                      </a:lnTo>
                      <a:lnTo>
                        <a:pt x="658" y="929"/>
                      </a:lnTo>
                      <a:lnTo>
                        <a:pt x="669" y="917"/>
                      </a:lnTo>
                      <a:lnTo>
                        <a:pt x="682" y="904"/>
                      </a:lnTo>
                      <a:lnTo>
                        <a:pt x="696" y="893"/>
                      </a:lnTo>
                      <a:lnTo>
                        <a:pt x="724" y="871"/>
                      </a:lnTo>
                      <a:lnTo>
                        <a:pt x="753" y="851"/>
                      </a:lnTo>
                      <a:lnTo>
                        <a:pt x="753" y="851"/>
                      </a:lnTo>
                      <a:lnTo>
                        <a:pt x="784" y="829"/>
                      </a:lnTo>
                      <a:lnTo>
                        <a:pt x="784" y="829"/>
                      </a:lnTo>
                      <a:lnTo>
                        <a:pt x="812" y="807"/>
                      </a:lnTo>
                      <a:lnTo>
                        <a:pt x="843" y="787"/>
                      </a:lnTo>
                      <a:lnTo>
                        <a:pt x="906" y="748"/>
                      </a:lnTo>
                      <a:lnTo>
                        <a:pt x="906" y="748"/>
                      </a:lnTo>
                      <a:lnTo>
                        <a:pt x="944" y="725"/>
                      </a:lnTo>
                      <a:lnTo>
                        <a:pt x="980" y="702"/>
                      </a:lnTo>
                      <a:lnTo>
                        <a:pt x="986" y="698"/>
                      </a:lnTo>
                      <a:lnTo>
                        <a:pt x="981" y="693"/>
                      </a:lnTo>
                      <a:lnTo>
                        <a:pt x="981" y="693"/>
                      </a:lnTo>
                      <a:lnTo>
                        <a:pt x="964" y="676"/>
                      </a:lnTo>
                      <a:lnTo>
                        <a:pt x="949" y="660"/>
                      </a:lnTo>
                      <a:lnTo>
                        <a:pt x="920" y="624"/>
                      </a:lnTo>
                      <a:lnTo>
                        <a:pt x="917" y="620"/>
                      </a:lnTo>
                      <a:lnTo>
                        <a:pt x="917" y="620"/>
                      </a:lnTo>
                      <a:lnTo>
                        <a:pt x="882" y="579"/>
                      </a:lnTo>
                      <a:lnTo>
                        <a:pt x="850" y="543"/>
                      </a:lnTo>
                      <a:lnTo>
                        <a:pt x="819" y="510"/>
                      </a:lnTo>
                      <a:lnTo>
                        <a:pt x="789" y="480"/>
                      </a:lnTo>
                      <a:lnTo>
                        <a:pt x="789" y="480"/>
                      </a:lnTo>
                      <a:lnTo>
                        <a:pt x="751" y="446"/>
                      </a:lnTo>
                      <a:lnTo>
                        <a:pt x="712" y="412"/>
                      </a:lnTo>
                      <a:lnTo>
                        <a:pt x="712" y="412"/>
                      </a:lnTo>
                      <a:lnTo>
                        <a:pt x="668" y="372"/>
                      </a:lnTo>
                      <a:lnTo>
                        <a:pt x="624" y="332"/>
                      </a:lnTo>
                      <a:lnTo>
                        <a:pt x="604" y="313"/>
                      </a:lnTo>
                      <a:lnTo>
                        <a:pt x="583" y="291"/>
                      </a:lnTo>
                      <a:lnTo>
                        <a:pt x="564" y="269"/>
                      </a:lnTo>
                      <a:lnTo>
                        <a:pt x="544" y="246"/>
                      </a:lnTo>
                      <a:lnTo>
                        <a:pt x="544" y="246"/>
                      </a:lnTo>
                      <a:lnTo>
                        <a:pt x="522" y="221"/>
                      </a:lnTo>
                      <a:lnTo>
                        <a:pt x="501" y="195"/>
                      </a:lnTo>
                      <a:lnTo>
                        <a:pt x="501" y="195"/>
                      </a:lnTo>
                      <a:lnTo>
                        <a:pt x="475" y="165"/>
                      </a:lnTo>
                      <a:lnTo>
                        <a:pt x="450" y="135"/>
                      </a:lnTo>
                      <a:lnTo>
                        <a:pt x="450" y="135"/>
                      </a:lnTo>
                      <a:lnTo>
                        <a:pt x="441" y="125"/>
                      </a:lnTo>
                      <a:lnTo>
                        <a:pt x="431" y="116"/>
                      </a:lnTo>
                      <a:lnTo>
                        <a:pt x="431" y="116"/>
                      </a:lnTo>
                      <a:lnTo>
                        <a:pt x="422" y="107"/>
                      </a:lnTo>
                      <a:lnTo>
                        <a:pt x="413" y="98"/>
                      </a:lnTo>
                      <a:lnTo>
                        <a:pt x="413" y="98"/>
                      </a:lnTo>
                      <a:lnTo>
                        <a:pt x="400" y="81"/>
                      </a:lnTo>
                      <a:lnTo>
                        <a:pt x="389" y="67"/>
                      </a:lnTo>
                      <a:lnTo>
                        <a:pt x="378" y="54"/>
                      </a:lnTo>
                      <a:lnTo>
                        <a:pt x="366" y="44"/>
                      </a:lnTo>
                      <a:lnTo>
                        <a:pt x="366" y="44"/>
                      </a:lnTo>
                      <a:lnTo>
                        <a:pt x="355" y="33"/>
                      </a:lnTo>
                      <a:lnTo>
                        <a:pt x="346" y="21"/>
                      </a:lnTo>
                      <a:lnTo>
                        <a:pt x="346" y="21"/>
                      </a:lnTo>
                      <a:lnTo>
                        <a:pt x="377" y="0"/>
                      </a:lnTo>
                      <a:lnTo>
                        <a:pt x="377" y="0"/>
                      </a:lnTo>
                      <a:lnTo>
                        <a:pt x="382" y="6"/>
                      </a:lnTo>
                      <a:lnTo>
                        <a:pt x="382" y="6"/>
                      </a:lnTo>
                      <a:lnTo>
                        <a:pt x="433" y="64"/>
                      </a:lnTo>
                      <a:lnTo>
                        <a:pt x="433" y="64"/>
                      </a:lnTo>
                      <a:lnTo>
                        <a:pt x="496" y="134"/>
                      </a:lnTo>
                      <a:lnTo>
                        <a:pt x="527" y="170"/>
                      </a:lnTo>
                      <a:lnTo>
                        <a:pt x="558" y="207"/>
                      </a:lnTo>
                      <a:lnTo>
                        <a:pt x="558" y="207"/>
                      </a:lnTo>
                      <a:lnTo>
                        <a:pt x="585" y="239"/>
                      </a:lnTo>
                      <a:lnTo>
                        <a:pt x="614" y="273"/>
                      </a:lnTo>
                      <a:lnTo>
                        <a:pt x="631" y="290"/>
                      </a:lnTo>
                      <a:lnTo>
                        <a:pt x="647" y="307"/>
                      </a:lnTo>
                      <a:lnTo>
                        <a:pt x="665" y="324"/>
                      </a:lnTo>
                      <a:lnTo>
                        <a:pt x="683" y="341"/>
                      </a:lnTo>
                      <a:lnTo>
                        <a:pt x="683" y="341"/>
                      </a:lnTo>
                      <a:lnTo>
                        <a:pt x="729" y="380"/>
                      </a:lnTo>
                      <a:lnTo>
                        <a:pt x="729" y="380"/>
                      </a:lnTo>
                      <a:lnTo>
                        <a:pt x="765" y="411"/>
                      </a:lnTo>
                      <a:lnTo>
                        <a:pt x="801" y="444"/>
                      </a:lnTo>
                      <a:lnTo>
                        <a:pt x="801" y="444"/>
                      </a:lnTo>
                      <a:lnTo>
                        <a:pt x="836" y="477"/>
                      </a:lnTo>
                      <a:lnTo>
                        <a:pt x="869" y="511"/>
                      </a:lnTo>
                      <a:lnTo>
                        <a:pt x="900" y="546"/>
                      </a:lnTo>
                      <a:lnTo>
                        <a:pt x="930" y="581"/>
                      </a:lnTo>
                      <a:lnTo>
                        <a:pt x="930" y="581"/>
                      </a:lnTo>
                      <a:lnTo>
                        <a:pt x="946" y="600"/>
                      </a:lnTo>
                      <a:lnTo>
                        <a:pt x="946" y="600"/>
                      </a:lnTo>
                      <a:lnTo>
                        <a:pt x="962" y="620"/>
                      </a:lnTo>
                      <a:lnTo>
                        <a:pt x="980" y="641"/>
                      </a:lnTo>
                      <a:lnTo>
                        <a:pt x="998" y="661"/>
                      </a:lnTo>
                      <a:lnTo>
                        <a:pt x="1008" y="669"/>
                      </a:lnTo>
                      <a:lnTo>
                        <a:pt x="1018" y="677"/>
                      </a:lnTo>
                      <a:lnTo>
                        <a:pt x="1019" y="678"/>
                      </a:lnTo>
                      <a:lnTo>
                        <a:pt x="1020" y="678"/>
                      </a:lnTo>
                      <a:lnTo>
                        <a:pt x="1020" y="678"/>
                      </a:lnTo>
                      <a:lnTo>
                        <a:pt x="1025" y="680"/>
                      </a:lnTo>
                      <a:lnTo>
                        <a:pt x="1029" y="684"/>
                      </a:lnTo>
                      <a:lnTo>
                        <a:pt x="1029" y="685"/>
                      </a:lnTo>
                      <a:lnTo>
                        <a:pt x="1030" y="686"/>
                      </a:lnTo>
                      <a:lnTo>
                        <a:pt x="1030" y="686"/>
                      </a:lnTo>
                      <a:lnTo>
                        <a:pt x="1032" y="689"/>
                      </a:lnTo>
                      <a:lnTo>
                        <a:pt x="1035" y="692"/>
                      </a:lnTo>
                      <a:lnTo>
                        <a:pt x="1036" y="695"/>
                      </a:lnTo>
                      <a:lnTo>
                        <a:pt x="1037" y="698"/>
                      </a:lnTo>
                      <a:lnTo>
                        <a:pt x="1037" y="699"/>
                      </a:lnTo>
                      <a:lnTo>
                        <a:pt x="1037" y="700"/>
                      </a:lnTo>
                      <a:lnTo>
                        <a:pt x="1037" y="700"/>
                      </a:lnTo>
                      <a:lnTo>
                        <a:pt x="1041" y="711"/>
                      </a:lnTo>
                      <a:lnTo>
                        <a:pt x="1045" y="723"/>
                      </a:lnTo>
                      <a:lnTo>
                        <a:pt x="1047" y="735"/>
                      </a:lnTo>
                      <a:lnTo>
                        <a:pt x="1049" y="748"/>
                      </a:lnTo>
                      <a:lnTo>
                        <a:pt x="1051" y="774"/>
                      </a:lnTo>
                      <a:lnTo>
                        <a:pt x="1051" y="800"/>
                      </a:lnTo>
                      <a:lnTo>
                        <a:pt x="1050" y="826"/>
                      </a:lnTo>
                      <a:lnTo>
                        <a:pt x="1047" y="851"/>
                      </a:lnTo>
                      <a:lnTo>
                        <a:pt x="1044" y="872"/>
                      </a:lnTo>
                      <a:lnTo>
                        <a:pt x="1040" y="892"/>
                      </a:lnTo>
                      <a:lnTo>
                        <a:pt x="1040" y="892"/>
                      </a:lnTo>
                      <a:lnTo>
                        <a:pt x="1037" y="911"/>
                      </a:lnTo>
                      <a:lnTo>
                        <a:pt x="1035" y="929"/>
                      </a:lnTo>
                      <a:lnTo>
                        <a:pt x="1030" y="967"/>
                      </a:lnTo>
                      <a:lnTo>
                        <a:pt x="1030" y="973"/>
                      </a:lnTo>
                      <a:lnTo>
                        <a:pt x="1030" y="973"/>
                      </a:lnTo>
                      <a:lnTo>
                        <a:pt x="1029" y="991"/>
                      </a:lnTo>
                      <a:lnTo>
                        <a:pt x="1029" y="991"/>
                      </a:lnTo>
                      <a:lnTo>
                        <a:pt x="1029" y="1009"/>
                      </a:lnTo>
                      <a:lnTo>
                        <a:pt x="1028" y="1017"/>
                      </a:lnTo>
                      <a:lnTo>
                        <a:pt x="1026" y="1024"/>
                      </a:lnTo>
                      <a:lnTo>
                        <a:pt x="1026" y="1024"/>
                      </a:lnTo>
                      <a:lnTo>
                        <a:pt x="1024" y="1031"/>
                      </a:lnTo>
                      <a:lnTo>
                        <a:pt x="1023" y="1039"/>
                      </a:lnTo>
                      <a:lnTo>
                        <a:pt x="1023" y="1051"/>
                      </a:lnTo>
                      <a:lnTo>
                        <a:pt x="1023" y="1051"/>
                      </a:lnTo>
                      <a:lnTo>
                        <a:pt x="1023" y="1059"/>
                      </a:lnTo>
                      <a:lnTo>
                        <a:pt x="1021" y="1068"/>
                      </a:lnTo>
                      <a:lnTo>
                        <a:pt x="1019" y="1075"/>
                      </a:lnTo>
                      <a:lnTo>
                        <a:pt x="1016" y="1079"/>
                      </a:lnTo>
                      <a:lnTo>
                        <a:pt x="1013" y="1083"/>
                      </a:lnTo>
                      <a:lnTo>
                        <a:pt x="1013" y="1083"/>
                      </a:lnTo>
                      <a:lnTo>
                        <a:pt x="1010" y="1085"/>
                      </a:lnTo>
                      <a:lnTo>
                        <a:pt x="1008" y="1086"/>
                      </a:lnTo>
                      <a:lnTo>
                        <a:pt x="1005" y="1087"/>
                      </a:lnTo>
                      <a:lnTo>
                        <a:pt x="1002" y="1088"/>
                      </a:lnTo>
                      <a:lnTo>
                        <a:pt x="1002" y="1088"/>
                      </a:lnTo>
                      <a:lnTo>
                        <a:pt x="1002" y="1088"/>
                      </a:lnTo>
                      <a:lnTo>
                        <a:pt x="998" y="1087"/>
                      </a:lnTo>
                      <a:lnTo>
                        <a:pt x="997" y="1087"/>
                      </a:lnTo>
                      <a:lnTo>
                        <a:pt x="996" y="1087"/>
                      </a:lnTo>
                      <a:lnTo>
                        <a:pt x="996" y="1087"/>
                      </a:lnTo>
                      <a:lnTo>
                        <a:pt x="992" y="1088"/>
                      </a:lnTo>
                      <a:lnTo>
                        <a:pt x="991" y="1088"/>
                      </a:lnTo>
                      <a:close/>
                      <a:moveTo>
                        <a:pt x="1002" y="731"/>
                      </a:moveTo>
                      <a:lnTo>
                        <a:pt x="1002" y="731"/>
                      </a:lnTo>
                      <a:lnTo>
                        <a:pt x="954" y="761"/>
                      </a:lnTo>
                      <a:lnTo>
                        <a:pt x="954" y="761"/>
                      </a:lnTo>
                      <a:lnTo>
                        <a:pt x="918" y="784"/>
                      </a:lnTo>
                      <a:lnTo>
                        <a:pt x="918" y="784"/>
                      </a:lnTo>
                      <a:lnTo>
                        <a:pt x="885" y="803"/>
                      </a:lnTo>
                      <a:lnTo>
                        <a:pt x="885" y="803"/>
                      </a:lnTo>
                      <a:lnTo>
                        <a:pt x="856" y="821"/>
                      </a:lnTo>
                      <a:lnTo>
                        <a:pt x="842" y="830"/>
                      </a:lnTo>
                      <a:lnTo>
                        <a:pt x="829" y="839"/>
                      </a:lnTo>
                      <a:lnTo>
                        <a:pt x="819" y="847"/>
                      </a:lnTo>
                      <a:lnTo>
                        <a:pt x="819" y="847"/>
                      </a:lnTo>
                      <a:lnTo>
                        <a:pt x="773" y="881"/>
                      </a:lnTo>
                      <a:lnTo>
                        <a:pt x="729" y="917"/>
                      </a:lnTo>
                      <a:lnTo>
                        <a:pt x="729" y="917"/>
                      </a:lnTo>
                      <a:lnTo>
                        <a:pt x="717" y="925"/>
                      </a:lnTo>
                      <a:lnTo>
                        <a:pt x="717" y="925"/>
                      </a:lnTo>
                      <a:lnTo>
                        <a:pt x="704" y="936"/>
                      </a:lnTo>
                      <a:lnTo>
                        <a:pt x="691" y="948"/>
                      </a:lnTo>
                      <a:lnTo>
                        <a:pt x="678" y="960"/>
                      </a:lnTo>
                      <a:lnTo>
                        <a:pt x="672" y="967"/>
                      </a:lnTo>
                      <a:lnTo>
                        <a:pt x="668" y="974"/>
                      </a:lnTo>
                      <a:lnTo>
                        <a:pt x="664" y="980"/>
                      </a:lnTo>
                      <a:lnTo>
                        <a:pt x="671" y="982"/>
                      </a:lnTo>
                      <a:lnTo>
                        <a:pt x="671" y="982"/>
                      </a:lnTo>
                      <a:lnTo>
                        <a:pt x="699" y="991"/>
                      </a:lnTo>
                      <a:lnTo>
                        <a:pt x="699" y="991"/>
                      </a:lnTo>
                      <a:lnTo>
                        <a:pt x="718" y="996"/>
                      </a:lnTo>
                      <a:lnTo>
                        <a:pt x="738" y="1003"/>
                      </a:lnTo>
                      <a:lnTo>
                        <a:pt x="738" y="1003"/>
                      </a:lnTo>
                      <a:lnTo>
                        <a:pt x="756" y="1007"/>
                      </a:lnTo>
                      <a:lnTo>
                        <a:pt x="772" y="1010"/>
                      </a:lnTo>
                      <a:lnTo>
                        <a:pt x="772" y="1010"/>
                      </a:lnTo>
                      <a:lnTo>
                        <a:pt x="792" y="1014"/>
                      </a:lnTo>
                      <a:lnTo>
                        <a:pt x="811" y="1018"/>
                      </a:lnTo>
                      <a:lnTo>
                        <a:pt x="811" y="1018"/>
                      </a:lnTo>
                      <a:lnTo>
                        <a:pt x="854" y="1028"/>
                      </a:lnTo>
                      <a:lnTo>
                        <a:pt x="897" y="1039"/>
                      </a:lnTo>
                      <a:lnTo>
                        <a:pt x="941" y="1046"/>
                      </a:lnTo>
                      <a:lnTo>
                        <a:pt x="962" y="1049"/>
                      </a:lnTo>
                      <a:lnTo>
                        <a:pt x="984" y="1051"/>
                      </a:lnTo>
                      <a:lnTo>
                        <a:pt x="991" y="1052"/>
                      </a:lnTo>
                      <a:lnTo>
                        <a:pt x="990" y="1045"/>
                      </a:lnTo>
                      <a:lnTo>
                        <a:pt x="990" y="1045"/>
                      </a:lnTo>
                      <a:lnTo>
                        <a:pt x="989" y="1039"/>
                      </a:lnTo>
                      <a:lnTo>
                        <a:pt x="989" y="1039"/>
                      </a:lnTo>
                      <a:lnTo>
                        <a:pt x="987" y="1032"/>
                      </a:lnTo>
                      <a:lnTo>
                        <a:pt x="987" y="1029"/>
                      </a:lnTo>
                      <a:lnTo>
                        <a:pt x="987" y="1027"/>
                      </a:lnTo>
                      <a:lnTo>
                        <a:pt x="987" y="1027"/>
                      </a:lnTo>
                      <a:lnTo>
                        <a:pt x="990" y="1018"/>
                      </a:lnTo>
                      <a:lnTo>
                        <a:pt x="992" y="1008"/>
                      </a:lnTo>
                      <a:lnTo>
                        <a:pt x="993" y="988"/>
                      </a:lnTo>
                      <a:lnTo>
                        <a:pt x="993" y="988"/>
                      </a:lnTo>
                      <a:lnTo>
                        <a:pt x="994" y="974"/>
                      </a:lnTo>
                      <a:lnTo>
                        <a:pt x="994" y="974"/>
                      </a:lnTo>
                      <a:lnTo>
                        <a:pt x="995" y="957"/>
                      </a:lnTo>
                      <a:lnTo>
                        <a:pt x="995" y="957"/>
                      </a:lnTo>
                      <a:lnTo>
                        <a:pt x="998" y="925"/>
                      </a:lnTo>
                      <a:lnTo>
                        <a:pt x="1000" y="910"/>
                      </a:lnTo>
                      <a:lnTo>
                        <a:pt x="1004" y="893"/>
                      </a:lnTo>
                      <a:lnTo>
                        <a:pt x="1004" y="893"/>
                      </a:lnTo>
                      <a:lnTo>
                        <a:pt x="1010" y="856"/>
                      </a:lnTo>
                      <a:lnTo>
                        <a:pt x="1013" y="835"/>
                      </a:lnTo>
                      <a:lnTo>
                        <a:pt x="1015" y="813"/>
                      </a:lnTo>
                      <a:lnTo>
                        <a:pt x="1016" y="793"/>
                      </a:lnTo>
                      <a:lnTo>
                        <a:pt x="1015" y="772"/>
                      </a:lnTo>
                      <a:lnTo>
                        <a:pt x="1014" y="753"/>
                      </a:lnTo>
                      <a:lnTo>
                        <a:pt x="1010" y="734"/>
                      </a:lnTo>
                      <a:lnTo>
                        <a:pt x="1008" y="726"/>
                      </a:lnTo>
                      <a:lnTo>
                        <a:pt x="1002" y="73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90" name="Freeform 207"/>
                <p:cNvSpPr/>
                <p:nvPr/>
              </p:nvSpPr>
              <p:spPr bwMode="auto">
                <a:xfrm>
                  <a:off x="4251325" y="2251075"/>
                  <a:ext cx="195263" cy="161925"/>
                </a:xfrm>
                <a:custGeom>
                  <a:avLst/>
                  <a:gdLst/>
                  <a:ahLst/>
                  <a:cxnLst>
                    <a:cxn ang="0">
                      <a:pos x="15" y="307"/>
                    </a:cxn>
                    <a:cxn ang="0">
                      <a:pos x="9" y="306"/>
                    </a:cxn>
                    <a:cxn ang="0">
                      <a:pos x="2" y="298"/>
                    </a:cxn>
                    <a:cxn ang="0">
                      <a:pos x="0" y="293"/>
                    </a:cxn>
                    <a:cxn ang="0">
                      <a:pos x="2" y="281"/>
                    </a:cxn>
                    <a:cxn ang="0">
                      <a:pos x="6" y="275"/>
                    </a:cxn>
                    <a:cxn ang="0">
                      <a:pos x="12" y="272"/>
                    </a:cxn>
                    <a:cxn ang="0">
                      <a:pos x="18" y="269"/>
                    </a:cxn>
                    <a:cxn ang="0">
                      <a:pos x="30" y="259"/>
                    </a:cxn>
                    <a:cxn ang="0">
                      <a:pos x="48" y="238"/>
                    </a:cxn>
                    <a:cxn ang="0">
                      <a:pos x="59" y="222"/>
                    </a:cxn>
                    <a:cxn ang="0">
                      <a:pos x="75" y="201"/>
                    </a:cxn>
                    <a:cxn ang="0">
                      <a:pos x="94" y="180"/>
                    </a:cxn>
                    <a:cxn ang="0">
                      <a:pos x="136" y="143"/>
                    </a:cxn>
                    <a:cxn ang="0">
                      <a:pos x="160" y="124"/>
                    </a:cxn>
                    <a:cxn ang="0">
                      <a:pos x="174" y="112"/>
                    </a:cxn>
                    <a:cxn ang="0">
                      <a:pos x="224" y="83"/>
                    </a:cxn>
                    <a:cxn ang="0">
                      <a:pos x="241" y="73"/>
                    </a:cxn>
                    <a:cxn ang="0">
                      <a:pos x="259" y="63"/>
                    </a:cxn>
                    <a:cxn ang="0">
                      <a:pos x="305" y="32"/>
                    </a:cxn>
                    <a:cxn ang="0">
                      <a:pos x="345" y="3"/>
                    </a:cxn>
                    <a:cxn ang="0">
                      <a:pos x="354" y="0"/>
                    </a:cxn>
                    <a:cxn ang="0">
                      <a:pos x="359" y="1"/>
                    </a:cxn>
                    <a:cxn ang="0">
                      <a:pos x="366" y="8"/>
                    </a:cxn>
                    <a:cxn ang="0">
                      <a:pos x="368" y="12"/>
                    </a:cxn>
                    <a:cxn ang="0">
                      <a:pos x="369" y="22"/>
                    </a:cxn>
                    <a:cxn ang="0">
                      <a:pos x="367" y="29"/>
                    </a:cxn>
                    <a:cxn ang="0">
                      <a:pos x="362" y="35"/>
                    </a:cxn>
                    <a:cxn ang="0">
                      <a:pos x="339" y="51"/>
                    </a:cxn>
                    <a:cxn ang="0">
                      <a:pos x="270" y="96"/>
                    </a:cxn>
                    <a:cxn ang="0">
                      <a:pos x="240" y="115"/>
                    </a:cxn>
                    <a:cxn ang="0">
                      <a:pos x="180" y="157"/>
                    </a:cxn>
                    <a:cxn ang="0">
                      <a:pos x="151" y="179"/>
                    </a:cxn>
                    <a:cxn ang="0">
                      <a:pos x="109" y="218"/>
                    </a:cxn>
                    <a:cxn ang="0">
                      <a:pos x="78" y="252"/>
                    </a:cxn>
                    <a:cxn ang="0">
                      <a:pos x="69" y="264"/>
                    </a:cxn>
                    <a:cxn ang="0">
                      <a:pos x="47" y="290"/>
                    </a:cxn>
                    <a:cxn ang="0">
                      <a:pos x="35" y="300"/>
                    </a:cxn>
                    <a:cxn ang="0">
                      <a:pos x="21" y="306"/>
                    </a:cxn>
                    <a:cxn ang="0">
                      <a:pos x="15" y="307"/>
                    </a:cxn>
                  </a:cxnLst>
                  <a:rect l="0" t="0" r="r" b="b"/>
                  <a:pathLst>
                    <a:path w="369" h="307">
                      <a:moveTo>
                        <a:pt x="15" y="307"/>
                      </a:moveTo>
                      <a:lnTo>
                        <a:pt x="15" y="307"/>
                      </a:lnTo>
                      <a:lnTo>
                        <a:pt x="12" y="307"/>
                      </a:lnTo>
                      <a:lnTo>
                        <a:pt x="9" y="306"/>
                      </a:lnTo>
                      <a:lnTo>
                        <a:pt x="5" y="303"/>
                      </a:lnTo>
                      <a:lnTo>
                        <a:pt x="2" y="298"/>
                      </a:lnTo>
                      <a:lnTo>
                        <a:pt x="0" y="293"/>
                      </a:lnTo>
                      <a:lnTo>
                        <a:pt x="0" y="293"/>
                      </a:lnTo>
                      <a:lnTo>
                        <a:pt x="0" y="287"/>
                      </a:lnTo>
                      <a:lnTo>
                        <a:pt x="2" y="281"/>
                      </a:lnTo>
                      <a:lnTo>
                        <a:pt x="4" y="277"/>
                      </a:lnTo>
                      <a:lnTo>
                        <a:pt x="6" y="275"/>
                      </a:lnTo>
                      <a:lnTo>
                        <a:pt x="9" y="273"/>
                      </a:lnTo>
                      <a:lnTo>
                        <a:pt x="12" y="272"/>
                      </a:lnTo>
                      <a:lnTo>
                        <a:pt x="12" y="272"/>
                      </a:lnTo>
                      <a:lnTo>
                        <a:pt x="18" y="269"/>
                      </a:lnTo>
                      <a:lnTo>
                        <a:pt x="24" y="265"/>
                      </a:lnTo>
                      <a:lnTo>
                        <a:pt x="30" y="259"/>
                      </a:lnTo>
                      <a:lnTo>
                        <a:pt x="36" y="253"/>
                      </a:lnTo>
                      <a:lnTo>
                        <a:pt x="48" y="238"/>
                      </a:lnTo>
                      <a:lnTo>
                        <a:pt x="59" y="222"/>
                      </a:lnTo>
                      <a:lnTo>
                        <a:pt x="59" y="222"/>
                      </a:lnTo>
                      <a:lnTo>
                        <a:pt x="68" y="210"/>
                      </a:lnTo>
                      <a:lnTo>
                        <a:pt x="75" y="201"/>
                      </a:lnTo>
                      <a:lnTo>
                        <a:pt x="75" y="201"/>
                      </a:lnTo>
                      <a:lnTo>
                        <a:pt x="94" y="180"/>
                      </a:lnTo>
                      <a:lnTo>
                        <a:pt x="114" y="162"/>
                      </a:lnTo>
                      <a:lnTo>
                        <a:pt x="136" y="143"/>
                      </a:lnTo>
                      <a:lnTo>
                        <a:pt x="157" y="126"/>
                      </a:lnTo>
                      <a:lnTo>
                        <a:pt x="160" y="124"/>
                      </a:lnTo>
                      <a:lnTo>
                        <a:pt x="160" y="124"/>
                      </a:lnTo>
                      <a:lnTo>
                        <a:pt x="174" y="112"/>
                      </a:lnTo>
                      <a:lnTo>
                        <a:pt x="190" y="102"/>
                      </a:lnTo>
                      <a:lnTo>
                        <a:pt x="224" y="83"/>
                      </a:lnTo>
                      <a:lnTo>
                        <a:pt x="224" y="83"/>
                      </a:lnTo>
                      <a:lnTo>
                        <a:pt x="241" y="73"/>
                      </a:lnTo>
                      <a:lnTo>
                        <a:pt x="259" y="63"/>
                      </a:lnTo>
                      <a:lnTo>
                        <a:pt x="259" y="63"/>
                      </a:lnTo>
                      <a:lnTo>
                        <a:pt x="283" y="47"/>
                      </a:lnTo>
                      <a:lnTo>
                        <a:pt x="305" y="32"/>
                      </a:lnTo>
                      <a:lnTo>
                        <a:pt x="345" y="3"/>
                      </a:lnTo>
                      <a:lnTo>
                        <a:pt x="345" y="3"/>
                      </a:lnTo>
                      <a:lnTo>
                        <a:pt x="350" y="1"/>
                      </a:lnTo>
                      <a:lnTo>
                        <a:pt x="354" y="0"/>
                      </a:lnTo>
                      <a:lnTo>
                        <a:pt x="354" y="0"/>
                      </a:lnTo>
                      <a:lnTo>
                        <a:pt x="359" y="1"/>
                      </a:lnTo>
                      <a:lnTo>
                        <a:pt x="363" y="4"/>
                      </a:lnTo>
                      <a:lnTo>
                        <a:pt x="366" y="8"/>
                      </a:lnTo>
                      <a:lnTo>
                        <a:pt x="368" y="12"/>
                      </a:lnTo>
                      <a:lnTo>
                        <a:pt x="368" y="12"/>
                      </a:lnTo>
                      <a:lnTo>
                        <a:pt x="369" y="16"/>
                      </a:lnTo>
                      <a:lnTo>
                        <a:pt x="369" y="22"/>
                      </a:lnTo>
                      <a:lnTo>
                        <a:pt x="369" y="25"/>
                      </a:lnTo>
                      <a:lnTo>
                        <a:pt x="367" y="29"/>
                      </a:lnTo>
                      <a:lnTo>
                        <a:pt x="365" y="32"/>
                      </a:lnTo>
                      <a:lnTo>
                        <a:pt x="362" y="35"/>
                      </a:lnTo>
                      <a:lnTo>
                        <a:pt x="362" y="35"/>
                      </a:lnTo>
                      <a:lnTo>
                        <a:pt x="339" y="51"/>
                      </a:lnTo>
                      <a:lnTo>
                        <a:pt x="317" y="67"/>
                      </a:lnTo>
                      <a:lnTo>
                        <a:pt x="270" y="96"/>
                      </a:lnTo>
                      <a:lnTo>
                        <a:pt x="270" y="96"/>
                      </a:lnTo>
                      <a:lnTo>
                        <a:pt x="240" y="115"/>
                      </a:lnTo>
                      <a:lnTo>
                        <a:pt x="210" y="135"/>
                      </a:lnTo>
                      <a:lnTo>
                        <a:pt x="180" y="157"/>
                      </a:lnTo>
                      <a:lnTo>
                        <a:pt x="151" y="179"/>
                      </a:lnTo>
                      <a:lnTo>
                        <a:pt x="151" y="179"/>
                      </a:lnTo>
                      <a:lnTo>
                        <a:pt x="131" y="198"/>
                      </a:lnTo>
                      <a:lnTo>
                        <a:pt x="109" y="218"/>
                      </a:lnTo>
                      <a:lnTo>
                        <a:pt x="88" y="239"/>
                      </a:lnTo>
                      <a:lnTo>
                        <a:pt x="78" y="252"/>
                      </a:lnTo>
                      <a:lnTo>
                        <a:pt x="69" y="264"/>
                      </a:lnTo>
                      <a:lnTo>
                        <a:pt x="69" y="264"/>
                      </a:lnTo>
                      <a:lnTo>
                        <a:pt x="59" y="277"/>
                      </a:lnTo>
                      <a:lnTo>
                        <a:pt x="47" y="290"/>
                      </a:lnTo>
                      <a:lnTo>
                        <a:pt x="42" y="295"/>
                      </a:lnTo>
                      <a:lnTo>
                        <a:pt x="35" y="300"/>
                      </a:lnTo>
                      <a:lnTo>
                        <a:pt x="29" y="304"/>
                      </a:lnTo>
                      <a:lnTo>
                        <a:pt x="21" y="306"/>
                      </a:lnTo>
                      <a:lnTo>
                        <a:pt x="21" y="306"/>
                      </a:lnTo>
                      <a:lnTo>
                        <a:pt x="15" y="307"/>
                      </a:lnTo>
                      <a:lnTo>
                        <a:pt x="15" y="30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91" name="Freeform 208"/>
                <p:cNvSpPr/>
                <p:nvPr/>
              </p:nvSpPr>
              <p:spPr bwMode="auto">
                <a:xfrm>
                  <a:off x="4284663" y="2282825"/>
                  <a:ext cx="195263" cy="171450"/>
                </a:xfrm>
                <a:custGeom>
                  <a:avLst/>
                  <a:gdLst/>
                  <a:ahLst/>
                  <a:cxnLst>
                    <a:cxn ang="0">
                      <a:pos x="15" y="323"/>
                    </a:cxn>
                    <a:cxn ang="0">
                      <a:pos x="6" y="319"/>
                    </a:cxn>
                    <a:cxn ang="0">
                      <a:pos x="1" y="309"/>
                    </a:cxn>
                    <a:cxn ang="0">
                      <a:pos x="0" y="306"/>
                    </a:cxn>
                    <a:cxn ang="0">
                      <a:pos x="0" y="297"/>
                    </a:cxn>
                    <a:cxn ang="0">
                      <a:pos x="4" y="290"/>
                    </a:cxn>
                    <a:cxn ang="0">
                      <a:pos x="7" y="287"/>
                    </a:cxn>
                    <a:cxn ang="0">
                      <a:pos x="15" y="277"/>
                    </a:cxn>
                    <a:cxn ang="0">
                      <a:pos x="20" y="266"/>
                    </a:cxn>
                    <a:cxn ang="0">
                      <a:pos x="29" y="253"/>
                    </a:cxn>
                    <a:cxn ang="0">
                      <a:pos x="48" y="230"/>
                    </a:cxn>
                    <a:cxn ang="0">
                      <a:pos x="68" y="211"/>
                    </a:cxn>
                    <a:cxn ang="0">
                      <a:pos x="94" y="190"/>
                    </a:cxn>
                    <a:cxn ang="0">
                      <a:pos x="126" y="162"/>
                    </a:cxn>
                    <a:cxn ang="0">
                      <a:pos x="159" y="135"/>
                    </a:cxn>
                    <a:cxn ang="0">
                      <a:pos x="187" y="111"/>
                    </a:cxn>
                    <a:cxn ang="0">
                      <a:pos x="236" y="73"/>
                    </a:cxn>
                    <a:cxn ang="0">
                      <a:pos x="254" y="61"/>
                    </a:cxn>
                    <a:cxn ang="0">
                      <a:pos x="311" y="23"/>
                    </a:cxn>
                    <a:cxn ang="0">
                      <a:pos x="344" y="3"/>
                    </a:cxn>
                    <a:cxn ang="0">
                      <a:pos x="348" y="1"/>
                    </a:cxn>
                    <a:cxn ang="0">
                      <a:pos x="352" y="0"/>
                    </a:cxn>
                    <a:cxn ang="0">
                      <a:pos x="358" y="2"/>
                    </a:cxn>
                    <a:cxn ang="0">
                      <a:pos x="366" y="9"/>
                    </a:cxn>
                    <a:cxn ang="0">
                      <a:pos x="368" y="14"/>
                    </a:cxn>
                    <a:cxn ang="0">
                      <a:pos x="369" y="22"/>
                    </a:cxn>
                    <a:cxn ang="0">
                      <a:pos x="366" y="29"/>
                    </a:cxn>
                    <a:cxn ang="0">
                      <a:pos x="361" y="35"/>
                    </a:cxn>
                    <a:cxn ang="0">
                      <a:pos x="325" y="57"/>
                    </a:cxn>
                    <a:cxn ang="0">
                      <a:pos x="271" y="92"/>
                    </a:cxn>
                    <a:cxn ang="0">
                      <a:pos x="250" y="107"/>
                    </a:cxn>
                    <a:cxn ang="0">
                      <a:pos x="190" y="157"/>
                    </a:cxn>
                    <a:cxn ang="0">
                      <a:pos x="164" y="179"/>
                    </a:cxn>
                    <a:cxn ang="0">
                      <a:pos x="134" y="203"/>
                    </a:cxn>
                    <a:cxn ang="0">
                      <a:pos x="102" y="229"/>
                    </a:cxn>
                    <a:cxn ang="0">
                      <a:pos x="72" y="258"/>
                    </a:cxn>
                    <a:cxn ang="0">
                      <a:pos x="66" y="264"/>
                    </a:cxn>
                    <a:cxn ang="0">
                      <a:pos x="51" y="286"/>
                    </a:cxn>
                    <a:cxn ang="0">
                      <a:pos x="46" y="295"/>
                    </a:cxn>
                    <a:cxn ang="0">
                      <a:pos x="33" y="312"/>
                    </a:cxn>
                    <a:cxn ang="0">
                      <a:pos x="24" y="319"/>
                    </a:cxn>
                    <a:cxn ang="0">
                      <a:pos x="15" y="323"/>
                    </a:cxn>
                  </a:cxnLst>
                  <a:rect l="0" t="0" r="r" b="b"/>
                  <a:pathLst>
                    <a:path w="369" h="323">
                      <a:moveTo>
                        <a:pt x="15" y="323"/>
                      </a:moveTo>
                      <a:lnTo>
                        <a:pt x="15" y="323"/>
                      </a:lnTo>
                      <a:lnTo>
                        <a:pt x="10" y="322"/>
                      </a:lnTo>
                      <a:lnTo>
                        <a:pt x="6" y="319"/>
                      </a:lnTo>
                      <a:lnTo>
                        <a:pt x="3" y="315"/>
                      </a:lnTo>
                      <a:lnTo>
                        <a:pt x="1" y="309"/>
                      </a:lnTo>
                      <a:lnTo>
                        <a:pt x="1" y="309"/>
                      </a:lnTo>
                      <a:lnTo>
                        <a:pt x="0" y="306"/>
                      </a:lnTo>
                      <a:lnTo>
                        <a:pt x="0" y="300"/>
                      </a:lnTo>
                      <a:lnTo>
                        <a:pt x="0" y="297"/>
                      </a:lnTo>
                      <a:lnTo>
                        <a:pt x="2" y="294"/>
                      </a:lnTo>
                      <a:lnTo>
                        <a:pt x="4" y="290"/>
                      </a:lnTo>
                      <a:lnTo>
                        <a:pt x="7" y="287"/>
                      </a:lnTo>
                      <a:lnTo>
                        <a:pt x="7" y="287"/>
                      </a:lnTo>
                      <a:lnTo>
                        <a:pt x="11" y="283"/>
                      </a:lnTo>
                      <a:lnTo>
                        <a:pt x="15" y="277"/>
                      </a:lnTo>
                      <a:lnTo>
                        <a:pt x="20" y="266"/>
                      </a:lnTo>
                      <a:lnTo>
                        <a:pt x="20" y="266"/>
                      </a:lnTo>
                      <a:lnTo>
                        <a:pt x="24" y="259"/>
                      </a:lnTo>
                      <a:lnTo>
                        <a:pt x="29" y="253"/>
                      </a:lnTo>
                      <a:lnTo>
                        <a:pt x="29" y="253"/>
                      </a:lnTo>
                      <a:lnTo>
                        <a:pt x="48" y="230"/>
                      </a:lnTo>
                      <a:lnTo>
                        <a:pt x="59" y="221"/>
                      </a:lnTo>
                      <a:lnTo>
                        <a:pt x="68" y="211"/>
                      </a:lnTo>
                      <a:lnTo>
                        <a:pt x="68" y="211"/>
                      </a:lnTo>
                      <a:lnTo>
                        <a:pt x="94" y="190"/>
                      </a:lnTo>
                      <a:lnTo>
                        <a:pt x="94" y="190"/>
                      </a:lnTo>
                      <a:lnTo>
                        <a:pt x="126" y="162"/>
                      </a:lnTo>
                      <a:lnTo>
                        <a:pt x="159" y="135"/>
                      </a:lnTo>
                      <a:lnTo>
                        <a:pt x="159" y="135"/>
                      </a:lnTo>
                      <a:lnTo>
                        <a:pt x="187" y="111"/>
                      </a:lnTo>
                      <a:lnTo>
                        <a:pt x="187" y="111"/>
                      </a:lnTo>
                      <a:lnTo>
                        <a:pt x="220" y="85"/>
                      </a:lnTo>
                      <a:lnTo>
                        <a:pt x="236" y="73"/>
                      </a:lnTo>
                      <a:lnTo>
                        <a:pt x="254" y="61"/>
                      </a:lnTo>
                      <a:lnTo>
                        <a:pt x="254" y="61"/>
                      </a:lnTo>
                      <a:lnTo>
                        <a:pt x="282" y="41"/>
                      </a:lnTo>
                      <a:lnTo>
                        <a:pt x="311" y="23"/>
                      </a:lnTo>
                      <a:lnTo>
                        <a:pt x="311" y="23"/>
                      </a:lnTo>
                      <a:lnTo>
                        <a:pt x="344" y="3"/>
                      </a:lnTo>
                      <a:lnTo>
                        <a:pt x="344" y="3"/>
                      </a:lnTo>
                      <a:lnTo>
                        <a:pt x="348" y="1"/>
                      </a:lnTo>
                      <a:lnTo>
                        <a:pt x="352" y="0"/>
                      </a:lnTo>
                      <a:lnTo>
                        <a:pt x="352" y="0"/>
                      </a:lnTo>
                      <a:lnTo>
                        <a:pt x="355" y="1"/>
                      </a:lnTo>
                      <a:lnTo>
                        <a:pt x="358" y="2"/>
                      </a:lnTo>
                      <a:lnTo>
                        <a:pt x="363" y="5"/>
                      </a:lnTo>
                      <a:lnTo>
                        <a:pt x="366" y="9"/>
                      </a:lnTo>
                      <a:lnTo>
                        <a:pt x="368" y="14"/>
                      </a:lnTo>
                      <a:lnTo>
                        <a:pt x="368" y="14"/>
                      </a:lnTo>
                      <a:lnTo>
                        <a:pt x="369" y="17"/>
                      </a:lnTo>
                      <a:lnTo>
                        <a:pt x="369" y="22"/>
                      </a:lnTo>
                      <a:lnTo>
                        <a:pt x="368" y="25"/>
                      </a:lnTo>
                      <a:lnTo>
                        <a:pt x="366" y="29"/>
                      </a:lnTo>
                      <a:lnTo>
                        <a:pt x="364" y="32"/>
                      </a:lnTo>
                      <a:lnTo>
                        <a:pt x="361" y="35"/>
                      </a:lnTo>
                      <a:lnTo>
                        <a:pt x="361" y="35"/>
                      </a:lnTo>
                      <a:lnTo>
                        <a:pt x="325" y="57"/>
                      </a:lnTo>
                      <a:lnTo>
                        <a:pt x="325" y="57"/>
                      </a:lnTo>
                      <a:lnTo>
                        <a:pt x="271" y="92"/>
                      </a:lnTo>
                      <a:lnTo>
                        <a:pt x="271" y="92"/>
                      </a:lnTo>
                      <a:lnTo>
                        <a:pt x="250" y="107"/>
                      </a:lnTo>
                      <a:lnTo>
                        <a:pt x="229" y="123"/>
                      </a:lnTo>
                      <a:lnTo>
                        <a:pt x="190" y="157"/>
                      </a:lnTo>
                      <a:lnTo>
                        <a:pt x="190" y="157"/>
                      </a:lnTo>
                      <a:lnTo>
                        <a:pt x="164" y="179"/>
                      </a:lnTo>
                      <a:lnTo>
                        <a:pt x="164" y="179"/>
                      </a:lnTo>
                      <a:lnTo>
                        <a:pt x="134" y="203"/>
                      </a:lnTo>
                      <a:lnTo>
                        <a:pt x="134" y="203"/>
                      </a:lnTo>
                      <a:lnTo>
                        <a:pt x="102" y="229"/>
                      </a:lnTo>
                      <a:lnTo>
                        <a:pt x="86" y="242"/>
                      </a:lnTo>
                      <a:lnTo>
                        <a:pt x="72" y="258"/>
                      </a:lnTo>
                      <a:lnTo>
                        <a:pt x="72" y="258"/>
                      </a:lnTo>
                      <a:lnTo>
                        <a:pt x="66" y="264"/>
                      </a:lnTo>
                      <a:lnTo>
                        <a:pt x="61" y="271"/>
                      </a:lnTo>
                      <a:lnTo>
                        <a:pt x="51" y="286"/>
                      </a:lnTo>
                      <a:lnTo>
                        <a:pt x="51" y="286"/>
                      </a:lnTo>
                      <a:lnTo>
                        <a:pt x="46" y="295"/>
                      </a:lnTo>
                      <a:lnTo>
                        <a:pt x="40" y="303"/>
                      </a:lnTo>
                      <a:lnTo>
                        <a:pt x="33" y="312"/>
                      </a:lnTo>
                      <a:lnTo>
                        <a:pt x="24" y="319"/>
                      </a:lnTo>
                      <a:lnTo>
                        <a:pt x="24" y="319"/>
                      </a:lnTo>
                      <a:lnTo>
                        <a:pt x="19" y="322"/>
                      </a:lnTo>
                      <a:lnTo>
                        <a:pt x="15" y="323"/>
                      </a:lnTo>
                      <a:lnTo>
                        <a:pt x="15" y="32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92" name="Freeform 209"/>
                <p:cNvSpPr/>
                <p:nvPr/>
              </p:nvSpPr>
              <p:spPr bwMode="auto">
                <a:xfrm>
                  <a:off x="4446588" y="2346325"/>
                  <a:ext cx="285750" cy="307975"/>
                </a:xfrm>
                <a:custGeom>
                  <a:avLst/>
                  <a:gdLst/>
                  <a:ahLst/>
                  <a:cxnLst>
                    <a:cxn ang="0">
                      <a:pos x="524" y="583"/>
                    </a:cxn>
                    <a:cxn ang="0">
                      <a:pos x="515" y="580"/>
                    </a:cxn>
                    <a:cxn ang="0">
                      <a:pos x="501" y="571"/>
                    </a:cxn>
                    <a:cxn ang="0">
                      <a:pos x="476" y="549"/>
                    </a:cxn>
                    <a:cxn ang="0">
                      <a:pos x="437" y="513"/>
                    </a:cxn>
                    <a:cxn ang="0">
                      <a:pos x="414" y="488"/>
                    </a:cxn>
                    <a:cxn ang="0">
                      <a:pos x="388" y="460"/>
                    </a:cxn>
                    <a:cxn ang="0">
                      <a:pos x="339" y="409"/>
                    </a:cxn>
                    <a:cxn ang="0">
                      <a:pos x="300" y="361"/>
                    </a:cxn>
                    <a:cxn ang="0">
                      <a:pos x="288" y="344"/>
                    </a:cxn>
                    <a:cxn ang="0">
                      <a:pos x="246" y="293"/>
                    </a:cxn>
                    <a:cxn ang="0">
                      <a:pos x="202" y="245"/>
                    </a:cxn>
                    <a:cxn ang="0">
                      <a:pos x="167" y="208"/>
                    </a:cxn>
                    <a:cxn ang="0">
                      <a:pos x="134" y="170"/>
                    </a:cxn>
                    <a:cxn ang="0">
                      <a:pos x="121" y="153"/>
                    </a:cxn>
                    <a:cxn ang="0">
                      <a:pos x="95" y="121"/>
                    </a:cxn>
                    <a:cxn ang="0">
                      <a:pos x="54" y="76"/>
                    </a:cxn>
                    <a:cxn ang="0">
                      <a:pos x="24" y="48"/>
                    </a:cxn>
                    <a:cxn ang="0">
                      <a:pos x="8" y="36"/>
                    </a:cxn>
                    <a:cxn ang="0">
                      <a:pos x="3" y="29"/>
                    </a:cxn>
                    <a:cxn ang="0">
                      <a:pos x="0" y="22"/>
                    </a:cxn>
                    <a:cxn ang="0">
                      <a:pos x="1" y="13"/>
                    </a:cxn>
                    <a:cxn ang="0">
                      <a:pos x="4" y="8"/>
                    </a:cxn>
                    <a:cxn ang="0">
                      <a:pos x="12" y="1"/>
                    </a:cxn>
                    <a:cxn ang="0">
                      <a:pos x="16" y="0"/>
                    </a:cxn>
                    <a:cxn ang="0">
                      <a:pos x="25" y="3"/>
                    </a:cxn>
                    <a:cxn ang="0">
                      <a:pos x="41" y="15"/>
                    </a:cxn>
                    <a:cxn ang="0">
                      <a:pos x="70" y="41"/>
                    </a:cxn>
                    <a:cxn ang="0">
                      <a:pos x="110" y="84"/>
                    </a:cxn>
                    <a:cxn ang="0">
                      <a:pos x="136" y="115"/>
                    </a:cxn>
                    <a:cxn ang="0">
                      <a:pos x="206" y="198"/>
                    </a:cxn>
                    <a:cxn ang="0">
                      <a:pos x="290" y="291"/>
                    </a:cxn>
                    <a:cxn ang="0">
                      <a:pos x="303" y="306"/>
                    </a:cxn>
                    <a:cxn ang="0">
                      <a:pos x="341" y="353"/>
                    </a:cxn>
                    <a:cxn ang="0">
                      <a:pos x="371" y="390"/>
                    </a:cxn>
                    <a:cxn ang="0">
                      <a:pos x="403" y="425"/>
                    </a:cxn>
                    <a:cxn ang="0">
                      <a:pos x="433" y="457"/>
                    </a:cxn>
                    <a:cxn ang="0">
                      <a:pos x="457" y="482"/>
                    </a:cxn>
                    <a:cxn ang="0">
                      <a:pos x="493" y="518"/>
                    </a:cxn>
                    <a:cxn ang="0">
                      <a:pos x="519" y="540"/>
                    </a:cxn>
                    <a:cxn ang="0">
                      <a:pos x="532" y="549"/>
                    </a:cxn>
                    <a:cxn ang="0">
                      <a:pos x="539" y="554"/>
                    </a:cxn>
                    <a:cxn ang="0">
                      <a:pos x="541" y="560"/>
                    </a:cxn>
                    <a:cxn ang="0">
                      <a:pos x="541" y="570"/>
                    </a:cxn>
                    <a:cxn ang="0">
                      <a:pos x="539" y="575"/>
                    </a:cxn>
                    <a:cxn ang="0">
                      <a:pos x="530" y="582"/>
                    </a:cxn>
                    <a:cxn ang="0">
                      <a:pos x="524" y="583"/>
                    </a:cxn>
                  </a:cxnLst>
                  <a:rect l="0" t="0" r="r" b="b"/>
                  <a:pathLst>
                    <a:path w="541" h="583">
                      <a:moveTo>
                        <a:pt x="524" y="583"/>
                      </a:moveTo>
                      <a:lnTo>
                        <a:pt x="524" y="583"/>
                      </a:lnTo>
                      <a:lnTo>
                        <a:pt x="520" y="582"/>
                      </a:lnTo>
                      <a:lnTo>
                        <a:pt x="515" y="580"/>
                      </a:lnTo>
                      <a:lnTo>
                        <a:pt x="515" y="580"/>
                      </a:lnTo>
                      <a:lnTo>
                        <a:pt x="501" y="571"/>
                      </a:lnTo>
                      <a:lnTo>
                        <a:pt x="488" y="560"/>
                      </a:lnTo>
                      <a:lnTo>
                        <a:pt x="476" y="549"/>
                      </a:lnTo>
                      <a:lnTo>
                        <a:pt x="462" y="538"/>
                      </a:lnTo>
                      <a:lnTo>
                        <a:pt x="437" y="513"/>
                      </a:lnTo>
                      <a:lnTo>
                        <a:pt x="414" y="488"/>
                      </a:lnTo>
                      <a:lnTo>
                        <a:pt x="414" y="488"/>
                      </a:lnTo>
                      <a:lnTo>
                        <a:pt x="388" y="460"/>
                      </a:lnTo>
                      <a:lnTo>
                        <a:pt x="388" y="460"/>
                      </a:lnTo>
                      <a:lnTo>
                        <a:pt x="365" y="437"/>
                      </a:lnTo>
                      <a:lnTo>
                        <a:pt x="339" y="409"/>
                      </a:lnTo>
                      <a:lnTo>
                        <a:pt x="313" y="377"/>
                      </a:lnTo>
                      <a:lnTo>
                        <a:pt x="300" y="361"/>
                      </a:lnTo>
                      <a:lnTo>
                        <a:pt x="288" y="344"/>
                      </a:lnTo>
                      <a:lnTo>
                        <a:pt x="288" y="344"/>
                      </a:lnTo>
                      <a:lnTo>
                        <a:pt x="268" y="319"/>
                      </a:lnTo>
                      <a:lnTo>
                        <a:pt x="246" y="293"/>
                      </a:lnTo>
                      <a:lnTo>
                        <a:pt x="224" y="269"/>
                      </a:lnTo>
                      <a:lnTo>
                        <a:pt x="202" y="245"/>
                      </a:lnTo>
                      <a:lnTo>
                        <a:pt x="202" y="245"/>
                      </a:lnTo>
                      <a:lnTo>
                        <a:pt x="167" y="208"/>
                      </a:lnTo>
                      <a:lnTo>
                        <a:pt x="150" y="189"/>
                      </a:lnTo>
                      <a:lnTo>
                        <a:pt x="134" y="170"/>
                      </a:lnTo>
                      <a:lnTo>
                        <a:pt x="134" y="170"/>
                      </a:lnTo>
                      <a:lnTo>
                        <a:pt x="121" y="153"/>
                      </a:lnTo>
                      <a:lnTo>
                        <a:pt x="121" y="153"/>
                      </a:lnTo>
                      <a:lnTo>
                        <a:pt x="95" y="121"/>
                      </a:lnTo>
                      <a:lnTo>
                        <a:pt x="69" y="90"/>
                      </a:lnTo>
                      <a:lnTo>
                        <a:pt x="54" y="76"/>
                      </a:lnTo>
                      <a:lnTo>
                        <a:pt x="40" y="61"/>
                      </a:lnTo>
                      <a:lnTo>
                        <a:pt x="24" y="48"/>
                      </a:lnTo>
                      <a:lnTo>
                        <a:pt x="8" y="36"/>
                      </a:lnTo>
                      <a:lnTo>
                        <a:pt x="8" y="36"/>
                      </a:lnTo>
                      <a:lnTo>
                        <a:pt x="5" y="32"/>
                      </a:lnTo>
                      <a:lnTo>
                        <a:pt x="3" y="29"/>
                      </a:lnTo>
                      <a:lnTo>
                        <a:pt x="0" y="25"/>
                      </a:lnTo>
                      <a:lnTo>
                        <a:pt x="0" y="22"/>
                      </a:lnTo>
                      <a:lnTo>
                        <a:pt x="0" y="17"/>
                      </a:lnTo>
                      <a:lnTo>
                        <a:pt x="1" y="13"/>
                      </a:lnTo>
                      <a:lnTo>
                        <a:pt x="1" y="13"/>
                      </a:lnTo>
                      <a:lnTo>
                        <a:pt x="4" y="8"/>
                      </a:lnTo>
                      <a:lnTo>
                        <a:pt x="7" y="3"/>
                      </a:lnTo>
                      <a:lnTo>
                        <a:pt x="12" y="1"/>
                      </a:lnTo>
                      <a:lnTo>
                        <a:pt x="16" y="0"/>
                      </a:lnTo>
                      <a:lnTo>
                        <a:pt x="16" y="0"/>
                      </a:lnTo>
                      <a:lnTo>
                        <a:pt x="21" y="0"/>
                      </a:lnTo>
                      <a:lnTo>
                        <a:pt x="25" y="3"/>
                      </a:lnTo>
                      <a:lnTo>
                        <a:pt x="25" y="3"/>
                      </a:lnTo>
                      <a:lnTo>
                        <a:pt x="41" y="15"/>
                      </a:lnTo>
                      <a:lnTo>
                        <a:pt x="55" y="28"/>
                      </a:lnTo>
                      <a:lnTo>
                        <a:pt x="70" y="41"/>
                      </a:lnTo>
                      <a:lnTo>
                        <a:pt x="83" y="55"/>
                      </a:lnTo>
                      <a:lnTo>
                        <a:pt x="110" y="84"/>
                      </a:lnTo>
                      <a:lnTo>
                        <a:pt x="136" y="115"/>
                      </a:lnTo>
                      <a:lnTo>
                        <a:pt x="136" y="115"/>
                      </a:lnTo>
                      <a:lnTo>
                        <a:pt x="170" y="156"/>
                      </a:lnTo>
                      <a:lnTo>
                        <a:pt x="206" y="198"/>
                      </a:lnTo>
                      <a:lnTo>
                        <a:pt x="246" y="242"/>
                      </a:lnTo>
                      <a:lnTo>
                        <a:pt x="290" y="291"/>
                      </a:lnTo>
                      <a:lnTo>
                        <a:pt x="290" y="291"/>
                      </a:lnTo>
                      <a:lnTo>
                        <a:pt x="303" y="306"/>
                      </a:lnTo>
                      <a:lnTo>
                        <a:pt x="317" y="322"/>
                      </a:lnTo>
                      <a:lnTo>
                        <a:pt x="341" y="353"/>
                      </a:lnTo>
                      <a:lnTo>
                        <a:pt x="341" y="353"/>
                      </a:lnTo>
                      <a:lnTo>
                        <a:pt x="371" y="390"/>
                      </a:lnTo>
                      <a:lnTo>
                        <a:pt x="387" y="407"/>
                      </a:lnTo>
                      <a:lnTo>
                        <a:pt x="403" y="425"/>
                      </a:lnTo>
                      <a:lnTo>
                        <a:pt x="403" y="425"/>
                      </a:lnTo>
                      <a:lnTo>
                        <a:pt x="433" y="457"/>
                      </a:lnTo>
                      <a:lnTo>
                        <a:pt x="433" y="457"/>
                      </a:lnTo>
                      <a:lnTo>
                        <a:pt x="457" y="482"/>
                      </a:lnTo>
                      <a:lnTo>
                        <a:pt x="481" y="507"/>
                      </a:lnTo>
                      <a:lnTo>
                        <a:pt x="493" y="518"/>
                      </a:lnTo>
                      <a:lnTo>
                        <a:pt x="507" y="529"/>
                      </a:lnTo>
                      <a:lnTo>
                        <a:pt x="519" y="540"/>
                      </a:lnTo>
                      <a:lnTo>
                        <a:pt x="532" y="549"/>
                      </a:lnTo>
                      <a:lnTo>
                        <a:pt x="532" y="549"/>
                      </a:lnTo>
                      <a:lnTo>
                        <a:pt x="537" y="552"/>
                      </a:lnTo>
                      <a:lnTo>
                        <a:pt x="539" y="554"/>
                      </a:lnTo>
                      <a:lnTo>
                        <a:pt x="540" y="557"/>
                      </a:lnTo>
                      <a:lnTo>
                        <a:pt x="541" y="560"/>
                      </a:lnTo>
                      <a:lnTo>
                        <a:pt x="541" y="565"/>
                      </a:lnTo>
                      <a:lnTo>
                        <a:pt x="541" y="570"/>
                      </a:lnTo>
                      <a:lnTo>
                        <a:pt x="541" y="570"/>
                      </a:lnTo>
                      <a:lnTo>
                        <a:pt x="539" y="575"/>
                      </a:lnTo>
                      <a:lnTo>
                        <a:pt x="534" y="579"/>
                      </a:lnTo>
                      <a:lnTo>
                        <a:pt x="530" y="582"/>
                      </a:lnTo>
                      <a:lnTo>
                        <a:pt x="527" y="583"/>
                      </a:lnTo>
                      <a:lnTo>
                        <a:pt x="524" y="583"/>
                      </a:lnTo>
                      <a:lnTo>
                        <a:pt x="524" y="58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93" name="Freeform 210"/>
                <p:cNvSpPr/>
                <p:nvPr/>
              </p:nvSpPr>
              <p:spPr bwMode="auto">
                <a:xfrm>
                  <a:off x="4349750" y="2435225"/>
                  <a:ext cx="273050" cy="288925"/>
                </a:xfrm>
                <a:custGeom>
                  <a:avLst/>
                  <a:gdLst/>
                  <a:ahLst/>
                  <a:cxnLst>
                    <a:cxn ang="0">
                      <a:pos x="493" y="546"/>
                    </a:cxn>
                    <a:cxn ang="0">
                      <a:pos x="481" y="537"/>
                    </a:cxn>
                    <a:cxn ang="0">
                      <a:pos x="475" y="524"/>
                    </a:cxn>
                    <a:cxn ang="0">
                      <a:pos x="457" y="505"/>
                    </a:cxn>
                    <a:cxn ang="0">
                      <a:pos x="444" y="490"/>
                    </a:cxn>
                    <a:cxn ang="0">
                      <a:pos x="436" y="479"/>
                    </a:cxn>
                    <a:cxn ang="0">
                      <a:pos x="411" y="452"/>
                    </a:cxn>
                    <a:cxn ang="0">
                      <a:pos x="402" y="443"/>
                    </a:cxn>
                    <a:cxn ang="0">
                      <a:pos x="387" y="420"/>
                    </a:cxn>
                    <a:cxn ang="0">
                      <a:pos x="376" y="410"/>
                    </a:cxn>
                    <a:cxn ang="0">
                      <a:pos x="345" y="378"/>
                    </a:cxn>
                    <a:cxn ang="0">
                      <a:pos x="321" y="352"/>
                    </a:cxn>
                    <a:cxn ang="0">
                      <a:pos x="280" y="313"/>
                    </a:cxn>
                    <a:cxn ang="0">
                      <a:pos x="252" y="285"/>
                    </a:cxn>
                    <a:cxn ang="0">
                      <a:pos x="151" y="183"/>
                    </a:cxn>
                    <a:cxn ang="0">
                      <a:pos x="106" y="136"/>
                    </a:cxn>
                    <a:cxn ang="0">
                      <a:pos x="64" y="92"/>
                    </a:cxn>
                    <a:cxn ang="0">
                      <a:pos x="33" y="58"/>
                    </a:cxn>
                    <a:cxn ang="0">
                      <a:pos x="13" y="39"/>
                    </a:cxn>
                    <a:cxn ang="0">
                      <a:pos x="3" y="26"/>
                    </a:cxn>
                    <a:cxn ang="0">
                      <a:pos x="0" y="14"/>
                    </a:cxn>
                    <a:cxn ang="0">
                      <a:pos x="5" y="6"/>
                    </a:cxn>
                    <a:cxn ang="0">
                      <a:pos x="19" y="0"/>
                    </a:cxn>
                    <a:cxn ang="0">
                      <a:pos x="26" y="2"/>
                    </a:cxn>
                    <a:cxn ang="0">
                      <a:pos x="34" y="8"/>
                    </a:cxn>
                    <a:cxn ang="0">
                      <a:pos x="72" y="47"/>
                    </a:cxn>
                    <a:cxn ang="0">
                      <a:pos x="94" y="67"/>
                    </a:cxn>
                    <a:cxn ang="0">
                      <a:pos x="151" y="133"/>
                    </a:cxn>
                    <a:cxn ang="0">
                      <a:pos x="191" y="176"/>
                    </a:cxn>
                    <a:cxn ang="0">
                      <a:pos x="275" y="260"/>
                    </a:cxn>
                    <a:cxn ang="0">
                      <a:pos x="311" y="293"/>
                    </a:cxn>
                    <a:cxn ang="0">
                      <a:pos x="364" y="343"/>
                    </a:cxn>
                    <a:cxn ang="0">
                      <a:pos x="407" y="387"/>
                    </a:cxn>
                    <a:cxn ang="0">
                      <a:pos x="423" y="411"/>
                    </a:cxn>
                    <a:cxn ang="0">
                      <a:pos x="440" y="429"/>
                    </a:cxn>
                    <a:cxn ang="0">
                      <a:pos x="452" y="440"/>
                    </a:cxn>
                    <a:cxn ang="0">
                      <a:pos x="460" y="452"/>
                    </a:cxn>
                    <a:cxn ang="0">
                      <a:pos x="481" y="478"/>
                    </a:cxn>
                    <a:cxn ang="0">
                      <a:pos x="496" y="493"/>
                    </a:cxn>
                    <a:cxn ang="0">
                      <a:pos x="508" y="510"/>
                    </a:cxn>
                    <a:cxn ang="0">
                      <a:pos x="512" y="513"/>
                    </a:cxn>
                    <a:cxn ang="0">
                      <a:pos x="515" y="524"/>
                    </a:cxn>
                    <a:cxn ang="0">
                      <a:pos x="515" y="533"/>
                    </a:cxn>
                    <a:cxn ang="0">
                      <a:pos x="510" y="542"/>
                    </a:cxn>
                    <a:cxn ang="0">
                      <a:pos x="499" y="546"/>
                    </a:cxn>
                  </a:cxnLst>
                  <a:rect l="0" t="0" r="r" b="b"/>
                  <a:pathLst>
                    <a:path w="515" h="546">
                      <a:moveTo>
                        <a:pt x="499" y="546"/>
                      </a:moveTo>
                      <a:lnTo>
                        <a:pt x="499" y="546"/>
                      </a:lnTo>
                      <a:lnTo>
                        <a:pt x="493" y="546"/>
                      </a:lnTo>
                      <a:lnTo>
                        <a:pt x="488" y="543"/>
                      </a:lnTo>
                      <a:lnTo>
                        <a:pt x="483" y="540"/>
                      </a:lnTo>
                      <a:lnTo>
                        <a:pt x="481" y="537"/>
                      </a:lnTo>
                      <a:lnTo>
                        <a:pt x="480" y="534"/>
                      </a:lnTo>
                      <a:lnTo>
                        <a:pt x="480" y="534"/>
                      </a:lnTo>
                      <a:lnTo>
                        <a:pt x="475" y="524"/>
                      </a:lnTo>
                      <a:lnTo>
                        <a:pt x="470" y="517"/>
                      </a:lnTo>
                      <a:lnTo>
                        <a:pt x="463" y="511"/>
                      </a:lnTo>
                      <a:lnTo>
                        <a:pt x="457" y="505"/>
                      </a:lnTo>
                      <a:lnTo>
                        <a:pt x="457" y="505"/>
                      </a:lnTo>
                      <a:lnTo>
                        <a:pt x="450" y="498"/>
                      </a:lnTo>
                      <a:lnTo>
                        <a:pt x="444" y="490"/>
                      </a:lnTo>
                      <a:lnTo>
                        <a:pt x="444" y="490"/>
                      </a:lnTo>
                      <a:lnTo>
                        <a:pt x="436" y="479"/>
                      </a:lnTo>
                      <a:lnTo>
                        <a:pt x="436" y="479"/>
                      </a:lnTo>
                      <a:lnTo>
                        <a:pt x="425" y="466"/>
                      </a:lnTo>
                      <a:lnTo>
                        <a:pt x="419" y="458"/>
                      </a:lnTo>
                      <a:lnTo>
                        <a:pt x="411" y="452"/>
                      </a:lnTo>
                      <a:lnTo>
                        <a:pt x="411" y="452"/>
                      </a:lnTo>
                      <a:lnTo>
                        <a:pt x="407" y="448"/>
                      </a:lnTo>
                      <a:lnTo>
                        <a:pt x="402" y="443"/>
                      </a:lnTo>
                      <a:lnTo>
                        <a:pt x="395" y="433"/>
                      </a:lnTo>
                      <a:lnTo>
                        <a:pt x="395" y="433"/>
                      </a:lnTo>
                      <a:lnTo>
                        <a:pt x="387" y="420"/>
                      </a:lnTo>
                      <a:lnTo>
                        <a:pt x="382" y="415"/>
                      </a:lnTo>
                      <a:lnTo>
                        <a:pt x="376" y="410"/>
                      </a:lnTo>
                      <a:lnTo>
                        <a:pt x="376" y="410"/>
                      </a:lnTo>
                      <a:lnTo>
                        <a:pt x="367" y="404"/>
                      </a:lnTo>
                      <a:lnTo>
                        <a:pt x="360" y="395"/>
                      </a:lnTo>
                      <a:lnTo>
                        <a:pt x="345" y="378"/>
                      </a:lnTo>
                      <a:lnTo>
                        <a:pt x="345" y="378"/>
                      </a:lnTo>
                      <a:lnTo>
                        <a:pt x="333" y="364"/>
                      </a:lnTo>
                      <a:lnTo>
                        <a:pt x="321" y="352"/>
                      </a:lnTo>
                      <a:lnTo>
                        <a:pt x="321" y="352"/>
                      </a:lnTo>
                      <a:lnTo>
                        <a:pt x="299" y="332"/>
                      </a:lnTo>
                      <a:lnTo>
                        <a:pt x="280" y="313"/>
                      </a:lnTo>
                      <a:lnTo>
                        <a:pt x="280" y="313"/>
                      </a:lnTo>
                      <a:lnTo>
                        <a:pt x="252" y="285"/>
                      </a:lnTo>
                      <a:lnTo>
                        <a:pt x="252" y="285"/>
                      </a:lnTo>
                      <a:lnTo>
                        <a:pt x="225" y="260"/>
                      </a:lnTo>
                      <a:lnTo>
                        <a:pt x="200" y="234"/>
                      </a:lnTo>
                      <a:lnTo>
                        <a:pt x="151" y="183"/>
                      </a:lnTo>
                      <a:lnTo>
                        <a:pt x="151" y="183"/>
                      </a:lnTo>
                      <a:lnTo>
                        <a:pt x="106" y="136"/>
                      </a:lnTo>
                      <a:lnTo>
                        <a:pt x="106" y="136"/>
                      </a:lnTo>
                      <a:lnTo>
                        <a:pt x="87" y="116"/>
                      </a:lnTo>
                      <a:lnTo>
                        <a:pt x="87" y="116"/>
                      </a:lnTo>
                      <a:lnTo>
                        <a:pt x="64" y="92"/>
                      </a:lnTo>
                      <a:lnTo>
                        <a:pt x="40" y="66"/>
                      </a:lnTo>
                      <a:lnTo>
                        <a:pt x="40" y="66"/>
                      </a:lnTo>
                      <a:lnTo>
                        <a:pt x="33" y="58"/>
                      </a:lnTo>
                      <a:lnTo>
                        <a:pt x="24" y="50"/>
                      </a:lnTo>
                      <a:lnTo>
                        <a:pt x="24" y="50"/>
                      </a:lnTo>
                      <a:lnTo>
                        <a:pt x="13" y="39"/>
                      </a:lnTo>
                      <a:lnTo>
                        <a:pt x="8" y="33"/>
                      </a:lnTo>
                      <a:lnTo>
                        <a:pt x="3" y="26"/>
                      </a:lnTo>
                      <a:lnTo>
                        <a:pt x="3" y="26"/>
                      </a:lnTo>
                      <a:lnTo>
                        <a:pt x="1" y="22"/>
                      </a:lnTo>
                      <a:lnTo>
                        <a:pt x="0" y="18"/>
                      </a:lnTo>
                      <a:lnTo>
                        <a:pt x="0" y="14"/>
                      </a:lnTo>
                      <a:lnTo>
                        <a:pt x="2" y="10"/>
                      </a:lnTo>
                      <a:lnTo>
                        <a:pt x="2" y="10"/>
                      </a:lnTo>
                      <a:lnTo>
                        <a:pt x="5" y="6"/>
                      </a:lnTo>
                      <a:lnTo>
                        <a:pt x="9" y="3"/>
                      </a:lnTo>
                      <a:lnTo>
                        <a:pt x="14" y="1"/>
                      </a:lnTo>
                      <a:lnTo>
                        <a:pt x="19" y="0"/>
                      </a:lnTo>
                      <a:lnTo>
                        <a:pt x="19" y="0"/>
                      </a:lnTo>
                      <a:lnTo>
                        <a:pt x="22" y="1"/>
                      </a:lnTo>
                      <a:lnTo>
                        <a:pt x="26" y="2"/>
                      </a:lnTo>
                      <a:lnTo>
                        <a:pt x="31" y="4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42" y="18"/>
                      </a:lnTo>
                      <a:lnTo>
                        <a:pt x="51" y="29"/>
                      </a:lnTo>
                      <a:lnTo>
                        <a:pt x="72" y="47"/>
                      </a:lnTo>
                      <a:lnTo>
                        <a:pt x="72" y="47"/>
                      </a:lnTo>
                      <a:lnTo>
                        <a:pt x="83" y="57"/>
                      </a:lnTo>
                      <a:lnTo>
                        <a:pt x="94" y="67"/>
                      </a:lnTo>
                      <a:lnTo>
                        <a:pt x="94" y="67"/>
                      </a:lnTo>
                      <a:lnTo>
                        <a:pt x="124" y="100"/>
                      </a:lnTo>
                      <a:lnTo>
                        <a:pt x="151" y="133"/>
                      </a:lnTo>
                      <a:lnTo>
                        <a:pt x="164" y="146"/>
                      </a:lnTo>
                      <a:lnTo>
                        <a:pt x="164" y="146"/>
                      </a:lnTo>
                      <a:lnTo>
                        <a:pt x="191" y="176"/>
                      </a:lnTo>
                      <a:lnTo>
                        <a:pt x="219" y="205"/>
                      </a:lnTo>
                      <a:lnTo>
                        <a:pt x="247" y="232"/>
                      </a:lnTo>
                      <a:lnTo>
                        <a:pt x="275" y="260"/>
                      </a:lnTo>
                      <a:lnTo>
                        <a:pt x="275" y="260"/>
                      </a:lnTo>
                      <a:lnTo>
                        <a:pt x="311" y="293"/>
                      </a:lnTo>
                      <a:lnTo>
                        <a:pt x="311" y="293"/>
                      </a:lnTo>
                      <a:lnTo>
                        <a:pt x="342" y="321"/>
                      </a:lnTo>
                      <a:lnTo>
                        <a:pt x="342" y="321"/>
                      </a:lnTo>
                      <a:lnTo>
                        <a:pt x="364" y="343"/>
                      </a:lnTo>
                      <a:lnTo>
                        <a:pt x="386" y="363"/>
                      </a:lnTo>
                      <a:lnTo>
                        <a:pt x="396" y="375"/>
                      </a:lnTo>
                      <a:lnTo>
                        <a:pt x="407" y="387"/>
                      </a:lnTo>
                      <a:lnTo>
                        <a:pt x="415" y="398"/>
                      </a:lnTo>
                      <a:lnTo>
                        <a:pt x="423" y="411"/>
                      </a:lnTo>
                      <a:lnTo>
                        <a:pt x="423" y="411"/>
                      </a:lnTo>
                      <a:lnTo>
                        <a:pt x="426" y="416"/>
                      </a:lnTo>
                      <a:lnTo>
                        <a:pt x="430" y="421"/>
                      </a:lnTo>
                      <a:lnTo>
                        <a:pt x="440" y="429"/>
                      </a:lnTo>
                      <a:lnTo>
                        <a:pt x="440" y="429"/>
                      </a:lnTo>
                      <a:lnTo>
                        <a:pt x="446" y="435"/>
                      </a:lnTo>
                      <a:lnTo>
                        <a:pt x="452" y="440"/>
                      </a:lnTo>
                      <a:lnTo>
                        <a:pt x="452" y="440"/>
                      </a:lnTo>
                      <a:lnTo>
                        <a:pt x="460" y="452"/>
                      </a:lnTo>
                      <a:lnTo>
                        <a:pt x="460" y="452"/>
                      </a:lnTo>
                      <a:lnTo>
                        <a:pt x="470" y="466"/>
                      </a:lnTo>
                      <a:lnTo>
                        <a:pt x="475" y="472"/>
                      </a:lnTo>
                      <a:lnTo>
                        <a:pt x="481" y="478"/>
                      </a:lnTo>
                      <a:lnTo>
                        <a:pt x="481" y="478"/>
                      </a:lnTo>
                      <a:lnTo>
                        <a:pt x="489" y="486"/>
                      </a:lnTo>
                      <a:lnTo>
                        <a:pt x="496" y="493"/>
                      </a:lnTo>
                      <a:lnTo>
                        <a:pt x="502" y="501"/>
                      </a:lnTo>
                      <a:lnTo>
                        <a:pt x="507" y="509"/>
                      </a:lnTo>
                      <a:lnTo>
                        <a:pt x="508" y="510"/>
                      </a:lnTo>
                      <a:lnTo>
                        <a:pt x="509" y="511"/>
                      </a:lnTo>
                      <a:lnTo>
                        <a:pt x="509" y="511"/>
                      </a:lnTo>
                      <a:lnTo>
                        <a:pt x="512" y="513"/>
                      </a:lnTo>
                      <a:lnTo>
                        <a:pt x="514" y="516"/>
                      </a:lnTo>
                      <a:lnTo>
                        <a:pt x="515" y="520"/>
                      </a:lnTo>
                      <a:lnTo>
                        <a:pt x="515" y="524"/>
                      </a:lnTo>
                      <a:lnTo>
                        <a:pt x="515" y="530"/>
                      </a:lnTo>
                      <a:lnTo>
                        <a:pt x="515" y="530"/>
                      </a:lnTo>
                      <a:lnTo>
                        <a:pt x="515" y="533"/>
                      </a:lnTo>
                      <a:lnTo>
                        <a:pt x="514" y="537"/>
                      </a:lnTo>
                      <a:lnTo>
                        <a:pt x="513" y="540"/>
                      </a:lnTo>
                      <a:lnTo>
                        <a:pt x="510" y="542"/>
                      </a:lnTo>
                      <a:lnTo>
                        <a:pt x="510" y="542"/>
                      </a:lnTo>
                      <a:lnTo>
                        <a:pt x="506" y="545"/>
                      </a:lnTo>
                      <a:lnTo>
                        <a:pt x="499" y="546"/>
                      </a:lnTo>
                      <a:lnTo>
                        <a:pt x="499" y="54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94" name="Freeform 211"/>
                <p:cNvSpPr/>
                <p:nvPr/>
              </p:nvSpPr>
              <p:spPr bwMode="auto">
                <a:xfrm>
                  <a:off x="4708525" y="2740025"/>
                  <a:ext cx="77788" cy="74613"/>
                </a:xfrm>
                <a:custGeom>
                  <a:avLst/>
                  <a:gdLst/>
                  <a:ahLst/>
                  <a:cxnLst>
                    <a:cxn ang="0">
                      <a:pos x="116" y="142"/>
                    </a:cxn>
                    <a:cxn ang="0">
                      <a:pos x="111" y="142"/>
                    </a:cxn>
                    <a:cxn ang="0">
                      <a:pos x="101" y="140"/>
                    </a:cxn>
                    <a:cxn ang="0">
                      <a:pos x="90" y="136"/>
                    </a:cxn>
                    <a:cxn ang="0">
                      <a:pos x="88" y="139"/>
                    </a:cxn>
                    <a:cxn ang="0">
                      <a:pos x="79" y="141"/>
                    </a:cxn>
                    <a:cxn ang="0">
                      <a:pos x="77" y="141"/>
                    </a:cxn>
                    <a:cxn ang="0">
                      <a:pos x="63" y="139"/>
                    </a:cxn>
                    <a:cxn ang="0">
                      <a:pos x="49" y="136"/>
                    </a:cxn>
                    <a:cxn ang="0">
                      <a:pos x="42" y="134"/>
                    </a:cxn>
                    <a:cxn ang="0">
                      <a:pos x="33" y="127"/>
                    </a:cxn>
                    <a:cxn ang="0">
                      <a:pos x="30" y="129"/>
                    </a:cxn>
                    <a:cxn ang="0">
                      <a:pos x="21" y="131"/>
                    </a:cxn>
                    <a:cxn ang="0">
                      <a:pos x="18" y="130"/>
                    </a:cxn>
                    <a:cxn ang="0">
                      <a:pos x="12" y="127"/>
                    </a:cxn>
                    <a:cxn ang="0">
                      <a:pos x="7" y="122"/>
                    </a:cxn>
                    <a:cxn ang="0">
                      <a:pos x="6" y="117"/>
                    </a:cxn>
                    <a:cxn ang="0">
                      <a:pos x="5" y="115"/>
                    </a:cxn>
                    <a:cxn ang="0">
                      <a:pos x="1" y="108"/>
                    </a:cxn>
                    <a:cxn ang="0">
                      <a:pos x="1" y="101"/>
                    </a:cxn>
                    <a:cxn ang="0">
                      <a:pos x="3" y="95"/>
                    </a:cxn>
                    <a:cxn ang="0">
                      <a:pos x="13" y="83"/>
                    </a:cxn>
                    <a:cxn ang="0">
                      <a:pos x="31" y="62"/>
                    </a:cxn>
                    <a:cxn ang="0">
                      <a:pos x="63" y="34"/>
                    </a:cxn>
                    <a:cxn ang="0">
                      <a:pos x="92" y="13"/>
                    </a:cxn>
                    <a:cxn ang="0">
                      <a:pos x="98" y="8"/>
                    </a:cxn>
                    <a:cxn ang="0">
                      <a:pos x="113" y="1"/>
                    </a:cxn>
                    <a:cxn ang="0">
                      <a:pos x="121" y="0"/>
                    </a:cxn>
                    <a:cxn ang="0">
                      <a:pos x="131" y="2"/>
                    </a:cxn>
                    <a:cxn ang="0">
                      <a:pos x="137" y="5"/>
                    </a:cxn>
                    <a:cxn ang="0">
                      <a:pos x="143" y="15"/>
                    </a:cxn>
                    <a:cxn ang="0">
                      <a:pos x="147" y="29"/>
                    </a:cxn>
                    <a:cxn ang="0">
                      <a:pos x="148" y="35"/>
                    </a:cxn>
                    <a:cxn ang="0">
                      <a:pos x="147" y="53"/>
                    </a:cxn>
                    <a:cxn ang="0">
                      <a:pos x="148" y="84"/>
                    </a:cxn>
                    <a:cxn ang="0">
                      <a:pos x="148" y="100"/>
                    </a:cxn>
                    <a:cxn ang="0">
                      <a:pos x="146" y="116"/>
                    </a:cxn>
                    <a:cxn ang="0">
                      <a:pos x="145" y="125"/>
                    </a:cxn>
                    <a:cxn ang="0">
                      <a:pos x="141" y="132"/>
                    </a:cxn>
                    <a:cxn ang="0">
                      <a:pos x="136" y="136"/>
                    </a:cxn>
                    <a:cxn ang="0">
                      <a:pos x="128" y="141"/>
                    </a:cxn>
                    <a:cxn ang="0">
                      <a:pos x="126" y="141"/>
                    </a:cxn>
                    <a:cxn ang="0">
                      <a:pos x="121" y="142"/>
                    </a:cxn>
                    <a:cxn ang="0">
                      <a:pos x="116" y="142"/>
                    </a:cxn>
                  </a:cxnLst>
                  <a:rect l="0" t="0" r="r" b="b"/>
                  <a:pathLst>
                    <a:path w="148" h="142">
                      <a:moveTo>
                        <a:pt x="116" y="142"/>
                      </a:moveTo>
                      <a:lnTo>
                        <a:pt x="116" y="142"/>
                      </a:lnTo>
                      <a:lnTo>
                        <a:pt x="111" y="142"/>
                      </a:lnTo>
                      <a:lnTo>
                        <a:pt x="111" y="142"/>
                      </a:lnTo>
                      <a:lnTo>
                        <a:pt x="101" y="140"/>
                      </a:lnTo>
                      <a:lnTo>
                        <a:pt x="101" y="140"/>
                      </a:lnTo>
                      <a:lnTo>
                        <a:pt x="93" y="136"/>
                      </a:lnTo>
                      <a:lnTo>
                        <a:pt x="90" y="136"/>
                      </a:lnTo>
                      <a:lnTo>
                        <a:pt x="88" y="139"/>
                      </a:lnTo>
                      <a:lnTo>
                        <a:pt x="88" y="139"/>
                      </a:lnTo>
                      <a:lnTo>
                        <a:pt x="84" y="141"/>
                      </a:lnTo>
                      <a:lnTo>
                        <a:pt x="79" y="141"/>
                      </a:lnTo>
                      <a:lnTo>
                        <a:pt x="79" y="141"/>
                      </a:lnTo>
                      <a:lnTo>
                        <a:pt x="77" y="141"/>
                      </a:lnTo>
                      <a:lnTo>
                        <a:pt x="77" y="141"/>
                      </a:lnTo>
                      <a:lnTo>
                        <a:pt x="63" y="139"/>
                      </a:lnTo>
                      <a:lnTo>
                        <a:pt x="63" y="139"/>
                      </a:lnTo>
                      <a:lnTo>
                        <a:pt x="49" y="136"/>
                      </a:lnTo>
                      <a:lnTo>
                        <a:pt x="49" y="136"/>
                      </a:lnTo>
                      <a:lnTo>
                        <a:pt x="42" y="134"/>
                      </a:lnTo>
                      <a:lnTo>
                        <a:pt x="36" y="130"/>
                      </a:lnTo>
                      <a:lnTo>
                        <a:pt x="33" y="127"/>
                      </a:lnTo>
                      <a:lnTo>
                        <a:pt x="30" y="129"/>
                      </a:lnTo>
                      <a:lnTo>
                        <a:pt x="30" y="129"/>
                      </a:lnTo>
                      <a:lnTo>
                        <a:pt x="25" y="130"/>
                      </a:lnTo>
                      <a:lnTo>
                        <a:pt x="21" y="131"/>
                      </a:lnTo>
                      <a:lnTo>
                        <a:pt x="21" y="131"/>
                      </a:lnTo>
                      <a:lnTo>
                        <a:pt x="18" y="130"/>
                      </a:lnTo>
                      <a:lnTo>
                        <a:pt x="13" y="129"/>
                      </a:lnTo>
                      <a:lnTo>
                        <a:pt x="12" y="127"/>
                      </a:lnTo>
                      <a:lnTo>
                        <a:pt x="10" y="125"/>
                      </a:lnTo>
                      <a:lnTo>
                        <a:pt x="7" y="122"/>
                      </a:lnTo>
                      <a:lnTo>
                        <a:pt x="6" y="119"/>
                      </a:lnTo>
                      <a:lnTo>
                        <a:pt x="6" y="117"/>
                      </a:lnTo>
                      <a:lnTo>
                        <a:pt x="5" y="115"/>
                      </a:lnTo>
                      <a:lnTo>
                        <a:pt x="5" y="115"/>
                      </a:lnTo>
                      <a:lnTo>
                        <a:pt x="2" y="112"/>
                      </a:lnTo>
                      <a:lnTo>
                        <a:pt x="1" y="108"/>
                      </a:lnTo>
                      <a:lnTo>
                        <a:pt x="0" y="104"/>
                      </a:lnTo>
                      <a:lnTo>
                        <a:pt x="1" y="101"/>
                      </a:lnTo>
                      <a:lnTo>
                        <a:pt x="2" y="98"/>
                      </a:lnTo>
                      <a:lnTo>
                        <a:pt x="3" y="95"/>
                      </a:lnTo>
                      <a:lnTo>
                        <a:pt x="3" y="95"/>
                      </a:lnTo>
                      <a:lnTo>
                        <a:pt x="13" y="83"/>
                      </a:lnTo>
                      <a:lnTo>
                        <a:pt x="22" y="72"/>
                      </a:lnTo>
                      <a:lnTo>
                        <a:pt x="31" y="62"/>
                      </a:lnTo>
                      <a:lnTo>
                        <a:pt x="42" y="52"/>
                      </a:lnTo>
                      <a:lnTo>
                        <a:pt x="63" y="34"/>
                      </a:lnTo>
                      <a:lnTo>
                        <a:pt x="87" y="17"/>
                      </a:lnTo>
                      <a:lnTo>
                        <a:pt x="92" y="13"/>
                      </a:lnTo>
                      <a:lnTo>
                        <a:pt x="92" y="13"/>
                      </a:lnTo>
                      <a:lnTo>
                        <a:pt x="98" y="8"/>
                      </a:lnTo>
                      <a:lnTo>
                        <a:pt x="105" y="4"/>
                      </a:lnTo>
                      <a:lnTo>
                        <a:pt x="113" y="1"/>
                      </a:lnTo>
                      <a:lnTo>
                        <a:pt x="121" y="0"/>
                      </a:lnTo>
                      <a:lnTo>
                        <a:pt x="121" y="0"/>
                      </a:lnTo>
                      <a:lnTo>
                        <a:pt x="126" y="1"/>
                      </a:lnTo>
                      <a:lnTo>
                        <a:pt x="131" y="2"/>
                      </a:lnTo>
                      <a:lnTo>
                        <a:pt x="131" y="2"/>
                      </a:lnTo>
                      <a:lnTo>
                        <a:pt x="137" y="5"/>
                      </a:lnTo>
                      <a:lnTo>
                        <a:pt x="141" y="9"/>
                      </a:lnTo>
                      <a:lnTo>
                        <a:pt x="143" y="15"/>
                      </a:lnTo>
                      <a:lnTo>
                        <a:pt x="145" y="20"/>
                      </a:lnTo>
                      <a:lnTo>
                        <a:pt x="147" y="29"/>
                      </a:lnTo>
                      <a:lnTo>
                        <a:pt x="148" y="35"/>
                      </a:lnTo>
                      <a:lnTo>
                        <a:pt x="148" y="35"/>
                      </a:lnTo>
                      <a:lnTo>
                        <a:pt x="147" y="53"/>
                      </a:lnTo>
                      <a:lnTo>
                        <a:pt x="147" y="53"/>
                      </a:lnTo>
                      <a:lnTo>
                        <a:pt x="147" y="81"/>
                      </a:lnTo>
                      <a:lnTo>
                        <a:pt x="148" y="84"/>
                      </a:lnTo>
                      <a:lnTo>
                        <a:pt x="148" y="84"/>
                      </a:lnTo>
                      <a:lnTo>
                        <a:pt x="148" y="100"/>
                      </a:lnTo>
                      <a:lnTo>
                        <a:pt x="147" y="108"/>
                      </a:lnTo>
                      <a:lnTo>
                        <a:pt x="146" y="116"/>
                      </a:lnTo>
                      <a:lnTo>
                        <a:pt x="146" y="116"/>
                      </a:lnTo>
                      <a:lnTo>
                        <a:pt x="145" y="125"/>
                      </a:lnTo>
                      <a:lnTo>
                        <a:pt x="143" y="128"/>
                      </a:lnTo>
                      <a:lnTo>
                        <a:pt x="141" y="132"/>
                      </a:lnTo>
                      <a:lnTo>
                        <a:pt x="139" y="134"/>
                      </a:lnTo>
                      <a:lnTo>
                        <a:pt x="136" y="136"/>
                      </a:lnTo>
                      <a:lnTo>
                        <a:pt x="128" y="141"/>
                      </a:lnTo>
                      <a:lnTo>
                        <a:pt x="128" y="141"/>
                      </a:lnTo>
                      <a:lnTo>
                        <a:pt x="127" y="141"/>
                      </a:lnTo>
                      <a:lnTo>
                        <a:pt x="126" y="141"/>
                      </a:lnTo>
                      <a:lnTo>
                        <a:pt x="126" y="141"/>
                      </a:lnTo>
                      <a:lnTo>
                        <a:pt x="121" y="142"/>
                      </a:lnTo>
                      <a:lnTo>
                        <a:pt x="116" y="142"/>
                      </a:lnTo>
                      <a:lnTo>
                        <a:pt x="116" y="14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95" name="Freeform 212"/>
                <p:cNvSpPr/>
                <p:nvPr/>
              </p:nvSpPr>
              <p:spPr bwMode="auto">
                <a:xfrm>
                  <a:off x="4197350" y="2182813"/>
                  <a:ext cx="260350" cy="244475"/>
                </a:xfrm>
                <a:custGeom>
                  <a:avLst/>
                  <a:gdLst/>
                  <a:ahLst/>
                  <a:cxnLst>
                    <a:cxn ang="0">
                      <a:pos x="106" y="462"/>
                    </a:cxn>
                    <a:cxn ang="0">
                      <a:pos x="96" y="455"/>
                    </a:cxn>
                    <a:cxn ang="0">
                      <a:pos x="94" y="452"/>
                    </a:cxn>
                    <a:cxn ang="0">
                      <a:pos x="85" y="442"/>
                    </a:cxn>
                    <a:cxn ang="0">
                      <a:pos x="76" y="430"/>
                    </a:cxn>
                    <a:cxn ang="0">
                      <a:pos x="53" y="411"/>
                    </a:cxn>
                    <a:cxn ang="0">
                      <a:pos x="35" y="386"/>
                    </a:cxn>
                    <a:cxn ang="0">
                      <a:pos x="15" y="339"/>
                    </a:cxn>
                    <a:cxn ang="0">
                      <a:pos x="5" y="299"/>
                    </a:cxn>
                    <a:cxn ang="0">
                      <a:pos x="0" y="253"/>
                    </a:cxn>
                    <a:cxn ang="0">
                      <a:pos x="3" y="202"/>
                    </a:cxn>
                    <a:cxn ang="0">
                      <a:pos x="8" y="172"/>
                    </a:cxn>
                    <a:cxn ang="0">
                      <a:pos x="24" y="124"/>
                    </a:cxn>
                    <a:cxn ang="0">
                      <a:pos x="48" y="85"/>
                    </a:cxn>
                    <a:cxn ang="0">
                      <a:pos x="68" y="64"/>
                    </a:cxn>
                    <a:cxn ang="0">
                      <a:pos x="124" y="25"/>
                    </a:cxn>
                    <a:cxn ang="0">
                      <a:pos x="193" y="4"/>
                    </a:cxn>
                    <a:cxn ang="0">
                      <a:pos x="241" y="0"/>
                    </a:cxn>
                    <a:cxn ang="0">
                      <a:pos x="298" y="5"/>
                    </a:cxn>
                    <a:cxn ang="0">
                      <a:pos x="352" y="20"/>
                    </a:cxn>
                    <a:cxn ang="0">
                      <a:pos x="401" y="44"/>
                    </a:cxn>
                    <a:cxn ang="0">
                      <a:pos x="445" y="76"/>
                    </a:cxn>
                    <a:cxn ang="0">
                      <a:pos x="480" y="115"/>
                    </a:cxn>
                    <a:cxn ang="0">
                      <a:pos x="492" y="135"/>
                    </a:cxn>
                    <a:cxn ang="0">
                      <a:pos x="491" y="146"/>
                    </a:cxn>
                    <a:cxn ang="0">
                      <a:pos x="483" y="153"/>
                    </a:cxn>
                    <a:cxn ang="0">
                      <a:pos x="473" y="157"/>
                    </a:cxn>
                    <a:cxn ang="0">
                      <a:pos x="465" y="154"/>
                    </a:cxn>
                    <a:cxn ang="0">
                      <a:pos x="458" y="147"/>
                    </a:cxn>
                    <a:cxn ang="0">
                      <a:pos x="429" y="112"/>
                    </a:cxn>
                    <a:cxn ang="0">
                      <a:pos x="395" y="85"/>
                    </a:cxn>
                    <a:cxn ang="0">
                      <a:pos x="356" y="65"/>
                    </a:cxn>
                    <a:cxn ang="0">
                      <a:pos x="289" y="42"/>
                    </a:cxn>
                    <a:cxn ang="0">
                      <a:pos x="247" y="34"/>
                    </a:cxn>
                    <a:cxn ang="0">
                      <a:pos x="219" y="34"/>
                    </a:cxn>
                    <a:cxn ang="0">
                      <a:pos x="182" y="40"/>
                    </a:cxn>
                    <a:cxn ang="0">
                      <a:pos x="144" y="53"/>
                    </a:cxn>
                    <a:cxn ang="0">
                      <a:pos x="109" y="74"/>
                    </a:cxn>
                    <a:cxn ang="0">
                      <a:pos x="80" y="100"/>
                    </a:cxn>
                    <a:cxn ang="0">
                      <a:pos x="59" y="133"/>
                    </a:cxn>
                    <a:cxn ang="0">
                      <a:pos x="48" y="163"/>
                    </a:cxn>
                    <a:cxn ang="0">
                      <a:pos x="39" y="210"/>
                    </a:cxn>
                    <a:cxn ang="0">
                      <a:pos x="38" y="259"/>
                    </a:cxn>
                    <a:cxn ang="0">
                      <a:pos x="45" y="304"/>
                    </a:cxn>
                    <a:cxn ang="0">
                      <a:pos x="60" y="348"/>
                    </a:cxn>
                    <a:cxn ang="0">
                      <a:pos x="76" y="373"/>
                    </a:cxn>
                    <a:cxn ang="0">
                      <a:pos x="101" y="402"/>
                    </a:cxn>
                    <a:cxn ang="0">
                      <a:pos x="122" y="429"/>
                    </a:cxn>
                    <a:cxn ang="0">
                      <a:pos x="125" y="431"/>
                    </a:cxn>
                    <a:cxn ang="0">
                      <a:pos x="131" y="446"/>
                    </a:cxn>
                    <a:cxn ang="0">
                      <a:pos x="129" y="455"/>
                    </a:cxn>
                    <a:cxn ang="0">
                      <a:pos x="121" y="462"/>
                    </a:cxn>
                    <a:cxn ang="0">
                      <a:pos x="110" y="463"/>
                    </a:cxn>
                  </a:cxnLst>
                  <a:rect l="0" t="0" r="r" b="b"/>
                  <a:pathLst>
                    <a:path w="492" h="463">
                      <a:moveTo>
                        <a:pt x="110" y="463"/>
                      </a:moveTo>
                      <a:lnTo>
                        <a:pt x="110" y="463"/>
                      </a:lnTo>
                      <a:lnTo>
                        <a:pt x="106" y="462"/>
                      </a:lnTo>
                      <a:lnTo>
                        <a:pt x="102" y="461"/>
                      </a:lnTo>
                      <a:lnTo>
                        <a:pt x="98" y="458"/>
                      </a:lnTo>
                      <a:lnTo>
                        <a:pt x="96" y="455"/>
                      </a:lnTo>
                      <a:lnTo>
                        <a:pt x="96" y="455"/>
                      </a:lnTo>
                      <a:lnTo>
                        <a:pt x="94" y="453"/>
                      </a:lnTo>
                      <a:lnTo>
                        <a:pt x="94" y="452"/>
                      </a:lnTo>
                      <a:lnTo>
                        <a:pt x="91" y="450"/>
                      </a:lnTo>
                      <a:lnTo>
                        <a:pt x="91" y="450"/>
                      </a:lnTo>
                      <a:lnTo>
                        <a:pt x="85" y="442"/>
                      </a:lnTo>
                      <a:lnTo>
                        <a:pt x="85" y="442"/>
                      </a:lnTo>
                      <a:lnTo>
                        <a:pt x="80" y="435"/>
                      </a:lnTo>
                      <a:lnTo>
                        <a:pt x="76" y="430"/>
                      </a:lnTo>
                      <a:lnTo>
                        <a:pt x="65" y="421"/>
                      </a:lnTo>
                      <a:lnTo>
                        <a:pt x="65" y="421"/>
                      </a:lnTo>
                      <a:lnTo>
                        <a:pt x="53" y="411"/>
                      </a:lnTo>
                      <a:lnTo>
                        <a:pt x="53" y="411"/>
                      </a:lnTo>
                      <a:lnTo>
                        <a:pt x="44" y="399"/>
                      </a:lnTo>
                      <a:lnTo>
                        <a:pt x="35" y="386"/>
                      </a:lnTo>
                      <a:lnTo>
                        <a:pt x="27" y="370"/>
                      </a:lnTo>
                      <a:lnTo>
                        <a:pt x="21" y="355"/>
                      </a:lnTo>
                      <a:lnTo>
                        <a:pt x="15" y="339"/>
                      </a:lnTo>
                      <a:lnTo>
                        <a:pt x="11" y="325"/>
                      </a:lnTo>
                      <a:lnTo>
                        <a:pt x="5" y="299"/>
                      </a:lnTo>
                      <a:lnTo>
                        <a:pt x="5" y="299"/>
                      </a:lnTo>
                      <a:lnTo>
                        <a:pt x="3" y="285"/>
                      </a:lnTo>
                      <a:lnTo>
                        <a:pt x="0" y="269"/>
                      </a:lnTo>
                      <a:lnTo>
                        <a:pt x="0" y="253"/>
                      </a:lnTo>
                      <a:lnTo>
                        <a:pt x="0" y="235"/>
                      </a:lnTo>
                      <a:lnTo>
                        <a:pt x="0" y="218"/>
                      </a:lnTo>
                      <a:lnTo>
                        <a:pt x="3" y="202"/>
                      </a:lnTo>
                      <a:lnTo>
                        <a:pt x="5" y="186"/>
                      </a:lnTo>
                      <a:lnTo>
                        <a:pt x="8" y="172"/>
                      </a:lnTo>
                      <a:lnTo>
                        <a:pt x="8" y="172"/>
                      </a:lnTo>
                      <a:lnTo>
                        <a:pt x="13" y="154"/>
                      </a:lnTo>
                      <a:lnTo>
                        <a:pt x="18" y="139"/>
                      </a:lnTo>
                      <a:lnTo>
                        <a:pt x="24" y="124"/>
                      </a:lnTo>
                      <a:lnTo>
                        <a:pt x="31" y="110"/>
                      </a:lnTo>
                      <a:lnTo>
                        <a:pt x="39" y="98"/>
                      </a:lnTo>
                      <a:lnTo>
                        <a:pt x="48" y="85"/>
                      </a:lnTo>
                      <a:lnTo>
                        <a:pt x="57" y="74"/>
                      </a:lnTo>
                      <a:lnTo>
                        <a:pt x="68" y="64"/>
                      </a:lnTo>
                      <a:lnTo>
                        <a:pt x="68" y="64"/>
                      </a:lnTo>
                      <a:lnTo>
                        <a:pt x="85" y="49"/>
                      </a:lnTo>
                      <a:lnTo>
                        <a:pt x="105" y="36"/>
                      </a:lnTo>
                      <a:lnTo>
                        <a:pt x="124" y="25"/>
                      </a:lnTo>
                      <a:lnTo>
                        <a:pt x="146" y="16"/>
                      </a:lnTo>
                      <a:lnTo>
                        <a:pt x="169" y="9"/>
                      </a:lnTo>
                      <a:lnTo>
                        <a:pt x="193" y="4"/>
                      </a:lnTo>
                      <a:lnTo>
                        <a:pt x="216" y="1"/>
                      </a:lnTo>
                      <a:lnTo>
                        <a:pt x="241" y="0"/>
                      </a:lnTo>
                      <a:lnTo>
                        <a:pt x="241" y="0"/>
                      </a:lnTo>
                      <a:lnTo>
                        <a:pt x="260" y="1"/>
                      </a:lnTo>
                      <a:lnTo>
                        <a:pt x="279" y="2"/>
                      </a:lnTo>
                      <a:lnTo>
                        <a:pt x="298" y="5"/>
                      </a:lnTo>
                      <a:lnTo>
                        <a:pt x="316" y="9"/>
                      </a:lnTo>
                      <a:lnTo>
                        <a:pt x="334" y="14"/>
                      </a:lnTo>
                      <a:lnTo>
                        <a:pt x="352" y="20"/>
                      </a:lnTo>
                      <a:lnTo>
                        <a:pt x="368" y="27"/>
                      </a:lnTo>
                      <a:lnTo>
                        <a:pt x="385" y="35"/>
                      </a:lnTo>
                      <a:lnTo>
                        <a:pt x="401" y="44"/>
                      </a:lnTo>
                      <a:lnTo>
                        <a:pt x="416" y="54"/>
                      </a:lnTo>
                      <a:lnTo>
                        <a:pt x="430" y="65"/>
                      </a:lnTo>
                      <a:lnTo>
                        <a:pt x="445" y="76"/>
                      </a:lnTo>
                      <a:lnTo>
                        <a:pt x="457" y="88"/>
                      </a:lnTo>
                      <a:lnTo>
                        <a:pt x="469" y="102"/>
                      </a:lnTo>
                      <a:lnTo>
                        <a:pt x="480" y="115"/>
                      </a:lnTo>
                      <a:lnTo>
                        <a:pt x="490" y="130"/>
                      </a:lnTo>
                      <a:lnTo>
                        <a:pt x="490" y="130"/>
                      </a:lnTo>
                      <a:lnTo>
                        <a:pt x="492" y="135"/>
                      </a:lnTo>
                      <a:lnTo>
                        <a:pt x="492" y="139"/>
                      </a:lnTo>
                      <a:lnTo>
                        <a:pt x="492" y="143"/>
                      </a:lnTo>
                      <a:lnTo>
                        <a:pt x="491" y="146"/>
                      </a:lnTo>
                      <a:lnTo>
                        <a:pt x="491" y="146"/>
                      </a:lnTo>
                      <a:lnTo>
                        <a:pt x="487" y="150"/>
                      </a:lnTo>
                      <a:lnTo>
                        <a:pt x="483" y="153"/>
                      </a:lnTo>
                      <a:lnTo>
                        <a:pt x="478" y="155"/>
                      </a:lnTo>
                      <a:lnTo>
                        <a:pt x="473" y="157"/>
                      </a:lnTo>
                      <a:lnTo>
                        <a:pt x="473" y="157"/>
                      </a:lnTo>
                      <a:lnTo>
                        <a:pt x="473" y="157"/>
                      </a:lnTo>
                      <a:lnTo>
                        <a:pt x="469" y="155"/>
                      </a:lnTo>
                      <a:lnTo>
                        <a:pt x="465" y="154"/>
                      </a:lnTo>
                      <a:lnTo>
                        <a:pt x="462" y="151"/>
                      </a:lnTo>
                      <a:lnTo>
                        <a:pt x="458" y="147"/>
                      </a:lnTo>
                      <a:lnTo>
                        <a:pt x="458" y="147"/>
                      </a:lnTo>
                      <a:lnTo>
                        <a:pt x="450" y="135"/>
                      </a:lnTo>
                      <a:lnTo>
                        <a:pt x="439" y="123"/>
                      </a:lnTo>
                      <a:lnTo>
                        <a:pt x="429" y="112"/>
                      </a:lnTo>
                      <a:lnTo>
                        <a:pt x="419" y="102"/>
                      </a:lnTo>
                      <a:lnTo>
                        <a:pt x="407" y="94"/>
                      </a:lnTo>
                      <a:lnTo>
                        <a:pt x="395" y="85"/>
                      </a:lnTo>
                      <a:lnTo>
                        <a:pt x="383" y="77"/>
                      </a:lnTo>
                      <a:lnTo>
                        <a:pt x="369" y="71"/>
                      </a:lnTo>
                      <a:lnTo>
                        <a:pt x="356" y="65"/>
                      </a:lnTo>
                      <a:lnTo>
                        <a:pt x="342" y="59"/>
                      </a:lnTo>
                      <a:lnTo>
                        <a:pt x="316" y="50"/>
                      </a:lnTo>
                      <a:lnTo>
                        <a:pt x="289" y="42"/>
                      </a:lnTo>
                      <a:lnTo>
                        <a:pt x="263" y="36"/>
                      </a:lnTo>
                      <a:lnTo>
                        <a:pt x="263" y="36"/>
                      </a:lnTo>
                      <a:lnTo>
                        <a:pt x="247" y="34"/>
                      </a:lnTo>
                      <a:lnTo>
                        <a:pt x="232" y="33"/>
                      </a:lnTo>
                      <a:lnTo>
                        <a:pt x="232" y="33"/>
                      </a:lnTo>
                      <a:lnTo>
                        <a:pt x="219" y="34"/>
                      </a:lnTo>
                      <a:lnTo>
                        <a:pt x="207" y="35"/>
                      </a:lnTo>
                      <a:lnTo>
                        <a:pt x="195" y="37"/>
                      </a:lnTo>
                      <a:lnTo>
                        <a:pt x="182" y="40"/>
                      </a:lnTo>
                      <a:lnTo>
                        <a:pt x="169" y="44"/>
                      </a:lnTo>
                      <a:lnTo>
                        <a:pt x="156" y="48"/>
                      </a:lnTo>
                      <a:lnTo>
                        <a:pt x="144" y="53"/>
                      </a:lnTo>
                      <a:lnTo>
                        <a:pt x="133" y="59"/>
                      </a:lnTo>
                      <a:lnTo>
                        <a:pt x="120" y="66"/>
                      </a:lnTo>
                      <a:lnTo>
                        <a:pt x="109" y="74"/>
                      </a:lnTo>
                      <a:lnTo>
                        <a:pt x="99" y="82"/>
                      </a:lnTo>
                      <a:lnTo>
                        <a:pt x="89" y="90"/>
                      </a:lnTo>
                      <a:lnTo>
                        <a:pt x="80" y="100"/>
                      </a:lnTo>
                      <a:lnTo>
                        <a:pt x="72" y="110"/>
                      </a:lnTo>
                      <a:lnTo>
                        <a:pt x="66" y="121"/>
                      </a:lnTo>
                      <a:lnTo>
                        <a:pt x="59" y="133"/>
                      </a:lnTo>
                      <a:lnTo>
                        <a:pt x="59" y="133"/>
                      </a:lnTo>
                      <a:lnTo>
                        <a:pt x="53" y="147"/>
                      </a:lnTo>
                      <a:lnTo>
                        <a:pt x="48" y="163"/>
                      </a:lnTo>
                      <a:lnTo>
                        <a:pt x="44" y="178"/>
                      </a:lnTo>
                      <a:lnTo>
                        <a:pt x="41" y="195"/>
                      </a:lnTo>
                      <a:lnTo>
                        <a:pt x="39" y="210"/>
                      </a:lnTo>
                      <a:lnTo>
                        <a:pt x="38" y="227"/>
                      </a:lnTo>
                      <a:lnTo>
                        <a:pt x="37" y="242"/>
                      </a:lnTo>
                      <a:lnTo>
                        <a:pt x="38" y="259"/>
                      </a:lnTo>
                      <a:lnTo>
                        <a:pt x="39" y="274"/>
                      </a:lnTo>
                      <a:lnTo>
                        <a:pt x="42" y="290"/>
                      </a:lnTo>
                      <a:lnTo>
                        <a:pt x="45" y="304"/>
                      </a:lnTo>
                      <a:lnTo>
                        <a:pt x="49" y="320"/>
                      </a:lnTo>
                      <a:lnTo>
                        <a:pt x="54" y="334"/>
                      </a:lnTo>
                      <a:lnTo>
                        <a:pt x="60" y="348"/>
                      </a:lnTo>
                      <a:lnTo>
                        <a:pt x="68" y="361"/>
                      </a:lnTo>
                      <a:lnTo>
                        <a:pt x="76" y="373"/>
                      </a:lnTo>
                      <a:lnTo>
                        <a:pt x="76" y="373"/>
                      </a:lnTo>
                      <a:lnTo>
                        <a:pt x="87" y="389"/>
                      </a:lnTo>
                      <a:lnTo>
                        <a:pt x="101" y="402"/>
                      </a:lnTo>
                      <a:lnTo>
                        <a:pt x="101" y="402"/>
                      </a:lnTo>
                      <a:lnTo>
                        <a:pt x="112" y="416"/>
                      </a:lnTo>
                      <a:lnTo>
                        <a:pt x="121" y="428"/>
                      </a:lnTo>
                      <a:lnTo>
                        <a:pt x="122" y="429"/>
                      </a:lnTo>
                      <a:lnTo>
                        <a:pt x="123" y="430"/>
                      </a:lnTo>
                      <a:lnTo>
                        <a:pt x="123" y="430"/>
                      </a:lnTo>
                      <a:lnTo>
                        <a:pt x="125" y="431"/>
                      </a:lnTo>
                      <a:lnTo>
                        <a:pt x="128" y="434"/>
                      </a:lnTo>
                      <a:lnTo>
                        <a:pt x="130" y="440"/>
                      </a:lnTo>
                      <a:lnTo>
                        <a:pt x="131" y="446"/>
                      </a:lnTo>
                      <a:lnTo>
                        <a:pt x="130" y="451"/>
                      </a:lnTo>
                      <a:lnTo>
                        <a:pt x="130" y="451"/>
                      </a:lnTo>
                      <a:lnTo>
                        <a:pt x="129" y="455"/>
                      </a:lnTo>
                      <a:lnTo>
                        <a:pt x="125" y="458"/>
                      </a:lnTo>
                      <a:lnTo>
                        <a:pt x="123" y="460"/>
                      </a:lnTo>
                      <a:lnTo>
                        <a:pt x="121" y="462"/>
                      </a:lnTo>
                      <a:lnTo>
                        <a:pt x="117" y="463"/>
                      </a:lnTo>
                      <a:lnTo>
                        <a:pt x="114" y="463"/>
                      </a:lnTo>
                      <a:lnTo>
                        <a:pt x="110" y="46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</p:grpSp>
          <p:grpSp>
            <p:nvGrpSpPr>
              <p:cNvPr id="196" name="组合 195"/>
              <p:cNvGrpSpPr/>
              <p:nvPr/>
            </p:nvGrpSpPr>
            <p:grpSpPr>
              <a:xfrm>
                <a:off x="2732245" y="2539672"/>
                <a:ext cx="550667" cy="562725"/>
                <a:chOff x="5268913" y="4124325"/>
                <a:chExt cx="652463" cy="666751"/>
              </a:xfrm>
              <a:solidFill>
                <a:schemeClr val="bg1"/>
              </a:solidFill>
            </p:grpSpPr>
            <p:sp>
              <p:nvSpPr>
                <p:cNvPr id="197" name="Freeform 719"/>
                <p:cNvSpPr/>
                <p:nvPr/>
              </p:nvSpPr>
              <p:spPr bwMode="auto">
                <a:xfrm>
                  <a:off x="5356226" y="4351338"/>
                  <a:ext cx="9525" cy="57150"/>
                </a:xfrm>
                <a:custGeom>
                  <a:avLst/>
                  <a:gdLst/>
                  <a:ahLst/>
                  <a:cxnLst>
                    <a:cxn ang="0">
                      <a:pos x="9" y="3"/>
                    </a:cxn>
                    <a:cxn ang="0">
                      <a:pos x="9" y="3"/>
                    </a:cxn>
                    <a:cxn ang="0">
                      <a:pos x="8" y="1"/>
                    </a:cxn>
                    <a:cxn ang="0">
                      <a:pos x="7" y="0"/>
                    </a:cxn>
                    <a:cxn ang="0">
                      <a:pos x="3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3"/>
                    </a:cxn>
                    <a:cxn ang="0">
                      <a:pos x="0" y="5"/>
                    </a:cxn>
                    <a:cxn ang="0">
                      <a:pos x="0" y="5"/>
                    </a:cxn>
                    <a:cxn ang="0">
                      <a:pos x="4" y="15"/>
                    </a:cxn>
                    <a:cxn ang="0">
                      <a:pos x="7" y="25"/>
                    </a:cxn>
                    <a:cxn ang="0">
                      <a:pos x="9" y="35"/>
                    </a:cxn>
                    <a:cxn ang="0">
                      <a:pos x="11" y="46"/>
                    </a:cxn>
                    <a:cxn ang="0">
                      <a:pos x="11" y="46"/>
                    </a:cxn>
                    <a:cxn ang="0">
                      <a:pos x="11" y="53"/>
                    </a:cxn>
                    <a:cxn ang="0">
                      <a:pos x="9" y="60"/>
                    </a:cxn>
                    <a:cxn ang="0">
                      <a:pos x="6" y="75"/>
                    </a:cxn>
                    <a:cxn ang="0">
                      <a:pos x="2" y="89"/>
                    </a:cxn>
                    <a:cxn ang="0">
                      <a:pos x="1" y="96"/>
                    </a:cxn>
                    <a:cxn ang="0">
                      <a:pos x="0" y="104"/>
                    </a:cxn>
                    <a:cxn ang="0">
                      <a:pos x="0" y="104"/>
                    </a:cxn>
                    <a:cxn ang="0">
                      <a:pos x="0" y="106"/>
                    </a:cxn>
                    <a:cxn ang="0">
                      <a:pos x="1" y="108"/>
                    </a:cxn>
                    <a:cxn ang="0">
                      <a:pos x="3" y="108"/>
                    </a:cxn>
                    <a:cxn ang="0">
                      <a:pos x="5" y="109"/>
                    </a:cxn>
                    <a:cxn ang="0">
                      <a:pos x="6" y="108"/>
                    </a:cxn>
                    <a:cxn ang="0">
                      <a:pos x="8" y="108"/>
                    </a:cxn>
                    <a:cxn ang="0">
                      <a:pos x="9" y="106"/>
                    </a:cxn>
                    <a:cxn ang="0">
                      <a:pos x="9" y="104"/>
                    </a:cxn>
                    <a:cxn ang="0">
                      <a:pos x="9" y="104"/>
                    </a:cxn>
                    <a:cxn ang="0">
                      <a:pos x="12" y="89"/>
                    </a:cxn>
                    <a:cxn ang="0">
                      <a:pos x="15" y="75"/>
                    </a:cxn>
                    <a:cxn ang="0">
                      <a:pos x="18" y="60"/>
                    </a:cxn>
                    <a:cxn ang="0">
                      <a:pos x="20" y="46"/>
                    </a:cxn>
                    <a:cxn ang="0">
                      <a:pos x="20" y="46"/>
                    </a:cxn>
                    <a:cxn ang="0">
                      <a:pos x="20" y="41"/>
                    </a:cxn>
                    <a:cxn ang="0">
                      <a:pos x="20" y="35"/>
                    </a:cxn>
                    <a:cxn ang="0">
                      <a:pos x="18" y="24"/>
                    </a:cxn>
                    <a:cxn ang="0">
                      <a:pos x="14" y="13"/>
                    </a:cxn>
                    <a:cxn ang="0">
                      <a:pos x="9" y="3"/>
                    </a:cxn>
                    <a:cxn ang="0">
                      <a:pos x="9" y="3"/>
                    </a:cxn>
                  </a:cxnLst>
                  <a:rect l="0" t="0" r="r" b="b"/>
                  <a:pathLst>
                    <a:path w="20" h="109">
                      <a:moveTo>
                        <a:pt x="9" y="3"/>
                      </a:moveTo>
                      <a:lnTo>
                        <a:pt x="9" y="3"/>
                      </a:lnTo>
                      <a:lnTo>
                        <a:pt x="8" y="1"/>
                      </a:lnTo>
                      <a:lnTo>
                        <a:pt x="7" y="0"/>
                      </a:ln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5"/>
                      </a:lnTo>
                      <a:lnTo>
                        <a:pt x="4" y="15"/>
                      </a:lnTo>
                      <a:lnTo>
                        <a:pt x="7" y="25"/>
                      </a:lnTo>
                      <a:lnTo>
                        <a:pt x="9" y="35"/>
                      </a:lnTo>
                      <a:lnTo>
                        <a:pt x="11" y="46"/>
                      </a:lnTo>
                      <a:lnTo>
                        <a:pt x="11" y="46"/>
                      </a:lnTo>
                      <a:lnTo>
                        <a:pt x="11" y="53"/>
                      </a:lnTo>
                      <a:lnTo>
                        <a:pt x="9" y="60"/>
                      </a:lnTo>
                      <a:lnTo>
                        <a:pt x="6" y="75"/>
                      </a:lnTo>
                      <a:lnTo>
                        <a:pt x="2" y="89"/>
                      </a:lnTo>
                      <a:lnTo>
                        <a:pt x="1" y="96"/>
                      </a:lnTo>
                      <a:lnTo>
                        <a:pt x="0" y="104"/>
                      </a:lnTo>
                      <a:lnTo>
                        <a:pt x="0" y="104"/>
                      </a:lnTo>
                      <a:lnTo>
                        <a:pt x="0" y="106"/>
                      </a:lnTo>
                      <a:lnTo>
                        <a:pt x="1" y="108"/>
                      </a:lnTo>
                      <a:lnTo>
                        <a:pt x="3" y="108"/>
                      </a:lnTo>
                      <a:lnTo>
                        <a:pt x="5" y="109"/>
                      </a:lnTo>
                      <a:lnTo>
                        <a:pt x="6" y="108"/>
                      </a:lnTo>
                      <a:lnTo>
                        <a:pt x="8" y="108"/>
                      </a:lnTo>
                      <a:lnTo>
                        <a:pt x="9" y="106"/>
                      </a:lnTo>
                      <a:lnTo>
                        <a:pt x="9" y="104"/>
                      </a:lnTo>
                      <a:lnTo>
                        <a:pt x="9" y="104"/>
                      </a:lnTo>
                      <a:lnTo>
                        <a:pt x="12" y="89"/>
                      </a:lnTo>
                      <a:lnTo>
                        <a:pt x="15" y="75"/>
                      </a:lnTo>
                      <a:lnTo>
                        <a:pt x="18" y="60"/>
                      </a:lnTo>
                      <a:lnTo>
                        <a:pt x="20" y="46"/>
                      </a:lnTo>
                      <a:lnTo>
                        <a:pt x="20" y="46"/>
                      </a:lnTo>
                      <a:lnTo>
                        <a:pt x="20" y="41"/>
                      </a:lnTo>
                      <a:lnTo>
                        <a:pt x="20" y="35"/>
                      </a:lnTo>
                      <a:lnTo>
                        <a:pt x="18" y="24"/>
                      </a:lnTo>
                      <a:lnTo>
                        <a:pt x="14" y="13"/>
                      </a:lnTo>
                      <a:lnTo>
                        <a:pt x="9" y="3"/>
                      </a:lnTo>
                      <a:lnTo>
                        <a:pt x="9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98" name="Freeform 720"/>
                <p:cNvSpPr/>
                <p:nvPr/>
              </p:nvSpPr>
              <p:spPr bwMode="auto">
                <a:xfrm>
                  <a:off x="5392738" y="4365625"/>
                  <a:ext cx="12700" cy="80963"/>
                </a:xfrm>
                <a:custGeom>
                  <a:avLst/>
                  <a:gdLst/>
                  <a:ahLst/>
                  <a:cxnLst>
                    <a:cxn ang="0">
                      <a:pos x="25" y="4"/>
                    </a:cxn>
                    <a:cxn ang="0">
                      <a:pos x="25" y="4"/>
                    </a:cxn>
                    <a:cxn ang="0">
                      <a:pos x="25" y="2"/>
                    </a:cxn>
                    <a:cxn ang="0">
                      <a:pos x="24" y="1"/>
                    </a:cxn>
                    <a:cxn ang="0">
                      <a:pos x="22" y="0"/>
                    </a:cxn>
                    <a:cxn ang="0">
                      <a:pos x="21" y="0"/>
                    </a:cxn>
                    <a:cxn ang="0">
                      <a:pos x="19" y="0"/>
                    </a:cxn>
                    <a:cxn ang="0">
                      <a:pos x="17" y="1"/>
                    </a:cxn>
                    <a:cxn ang="0">
                      <a:pos x="16" y="2"/>
                    </a:cxn>
                    <a:cxn ang="0">
                      <a:pos x="16" y="4"/>
                    </a:cxn>
                    <a:cxn ang="0">
                      <a:pos x="16" y="4"/>
                    </a:cxn>
                    <a:cxn ang="0">
                      <a:pos x="14" y="24"/>
                    </a:cxn>
                    <a:cxn ang="0">
                      <a:pos x="11" y="43"/>
                    </a:cxn>
                    <a:cxn ang="0">
                      <a:pos x="4" y="80"/>
                    </a:cxn>
                    <a:cxn ang="0">
                      <a:pos x="4" y="80"/>
                    </a:cxn>
                    <a:cxn ang="0">
                      <a:pos x="1" y="96"/>
                    </a:cxn>
                    <a:cxn ang="0">
                      <a:pos x="0" y="114"/>
                    </a:cxn>
                    <a:cxn ang="0">
                      <a:pos x="1" y="147"/>
                    </a:cxn>
                    <a:cxn ang="0">
                      <a:pos x="1" y="147"/>
                    </a:cxn>
                    <a:cxn ang="0">
                      <a:pos x="1" y="149"/>
                    </a:cxn>
                    <a:cxn ang="0">
                      <a:pos x="2" y="150"/>
                    </a:cxn>
                    <a:cxn ang="0">
                      <a:pos x="5" y="151"/>
                    </a:cxn>
                    <a:cxn ang="0">
                      <a:pos x="7" y="151"/>
                    </a:cxn>
                    <a:cxn ang="0">
                      <a:pos x="8" y="151"/>
                    </a:cxn>
                    <a:cxn ang="0">
                      <a:pos x="10" y="150"/>
                    </a:cxn>
                    <a:cxn ang="0">
                      <a:pos x="11" y="149"/>
                    </a:cxn>
                    <a:cxn ang="0">
                      <a:pos x="11" y="147"/>
                    </a:cxn>
                    <a:cxn ang="0">
                      <a:pos x="11" y="147"/>
                    </a:cxn>
                    <a:cxn ang="0">
                      <a:pos x="11" y="126"/>
                    </a:cxn>
                    <a:cxn ang="0">
                      <a:pos x="11" y="107"/>
                    </a:cxn>
                    <a:cxn ang="0">
                      <a:pos x="13" y="86"/>
                    </a:cxn>
                    <a:cxn ang="0">
                      <a:pos x="16" y="65"/>
                    </a:cxn>
                    <a:cxn ang="0">
                      <a:pos x="16" y="65"/>
                    </a:cxn>
                    <a:cxn ang="0">
                      <a:pos x="22" y="35"/>
                    </a:cxn>
                    <a:cxn ang="0">
                      <a:pos x="24" y="20"/>
                    </a:cxn>
                    <a:cxn ang="0">
                      <a:pos x="25" y="4"/>
                    </a:cxn>
                    <a:cxn ang="0">
                      <a:pos x="25" y="4"/>
                    </a:cxn>
                  </a:cxnLst>
                  <a:rect l="0" t="0" r="r" b="b"/>
                  <a:pathLst>
                    <a:path w="25" h="151">
                      <a:moveTo>
                        <a:pt x="25" y="4"/>
                      </a:moveTo>
                      <a:lnTo>
                        <a:pt x="25" y="4"/>
                      </a:lnTo>
                      <a:lnTo>
                        <a:pt x="25" y="2"/>
                      </a:lnTo>
                      <a:lnTo>
                        <a:pt x="24" y="1"/>
                      </a:lnTo>
                      <a:lnTo>
                        <a:pt x="22" y="0"/>
                      </a:lnTo>
                      <a:lnTo>
                        <a:pt x="21" y="0"/>
                      </a:lnTo>
                      <a:lnTo>
                        <a:pt x="19" y="0"/>
                      </a:lnTo>
                      <a:lnTo>
                        <a:pt x="17" y="1"/>
                      </a:lnTo>
                      <a:lnTo>
                        <a:pt x="16" y="2"/>
                      </a:lnTo>
                      <a:lnTo>
                        <a:pt x="16" y="4"/>
                      </a:lnTo>
                      <a:lnTo>
                        <a:pt x="16" y="4"/>
                      </a:lnTo>
                      <a:lnTo>
                        <a:pt x="14" y="24"/>
                      </a:lnTo>
                      <a:lnTo>
                        <a:pt x="11" y="43"/>
                      </a:lnTo>
                      <a:lnTo>
                        <a:pt x="4" y="80"/>
                      </a:lnTo>
                      <a:lnTo>
                        <a:pt x="4" y="80"/>
                      </a:lnTo>
                      <a:lnTo>
                        <a:pt x="1" y="96"/>
                      </a:lnTo>
                      <a:lnTo>
                        <a:pt x="0" y="114"/>
                      </a:lnTo>
                      <a:lnTo>
                        <a:pt x="1" y="147"/>
                      </a:lnTo>
                      <a:lnTo>
                        <a:pt x="1" y="147"/>
                      </a:lnTo>
                      <a:lnTo>
                        <a:pt x="1" y="149"/>
                      </a:lnTo>
                      <a:lnTo>
                        <a:pt x="2" y="150"/>
                      </a:lnTo>
                      <a:lnTo>
                        <a:pt x="5" y="151"/>
                      </a:lnTo>
                      <a:lnTo>
                        <a:pt x="7" y="151"/>
                      </a:lnTo>
                      <a:lnTo>
                        <a:pt x="8" y="151"/>
                      </a:lnTo>
                      <a:lnTo>
                        <a:pt x="10" y="150"/>
                      </a:lnTo>
                      <a:lnTo>
                        <a:pt x="11" y="149"/>
                      </a:lnTo>
                      <a:lnTo>
                        <a:pt x="11" y="147"/>
                      </a:lnTo>
                      <a:lnTo>
                        <a:pt x="11" y="147"/>
                      </a:lnTo>
                      <a:lnTo>
                        <a:pt x="11" y="126"/>
                      </a:lnTo>
                      <a:lnTo>
                        <a:pt x="11" y="107"/>
                      </a:lnTo>
                      <a:lnTo>
                        <a:pt x="13" y="86"/>
                      </a:lnTo>
                      <a:lnTo>
                        <a:pt x="16" y="65"/>
                      </a:lnTo>
                      <a:lnTo>
                        <a:pt x="16" y="65"/>
                      </a:lnTo>
                      <a:lnTo>
                        <a:pt x="22" y="35"/>
                      </a:lnTo>
                      <a:lnTo>
                        <a:pt x="24" y="20"/>
                      </a:lnTo>
                      <a:lnTo>
                        <a:pt x="25" y="4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199" name="Freeform 721"/>
                <p:cNvSpPr/>
                <p:nvPr/>
              </p:nvSpPr>
              <p:spPr bwMode="auto">
                <a:xfrm>
                  <a:off x="5421313" y="4389438"/>
                  <a:ext cx="19050" cy="84138"/>
                </a:xfrm>
                <a:custGeom>
                  <a:avLst/>
                  <a:gdLst/>
                  <a:ahLst/>
                  <a:cxnLst>
                    <a:cxn ang="0">
                      <a:pos x="29" y="2"/>
                    </a:cxn>
                    <a:cxn ang="0">
                      <a:pos x="29" y="2"/>
                    </a:cxn>
                    <a:cxn ang="0">
                      <a:pos x="22" y="16"/>
                    </a:cxn>
                    <a:cxn ang="0">
                      <a:pos x="18" y="30"/>
                    </a:cxn>
                    <a:cxn ang="0">
                      <a:pos x="15" y="46"/>
                    </a:cxn>
                    <a:cxn ang="0">
                      <a:pos x="13" y="61"/>
                    </a:cxn>
                    <a:cxn ang="0">
                      <a:pos x="13" y="61"/>
                    </a:cxn>
                    <a:cxn ang="0">
                      <a:pos x="8" y="85"/>
                    </a:cxn>
                    <a:cxn ang="0">
                      <a:pos x="4" y="109"/>
                    </a:cxn>
                    <a:cxn ang="0">
                      <a:pos x="1" y="133"/>
                    </a:cxn>
                    <a:cxn ang="0">
                      <a:pos x="0" y="157"/>
                    </a:cxn>
                    <a:cxn ang="0">
                      <a:pos x="0" y="157"/>
                    </a:cxn>
                    <a:cxn ang="0">
                      <a:pos x="0" y="158"/>
                    </a:cxn>
                    <a:cxn ang="0">
                      <a:pos x="1" y="160"/>
                    </a:cxn>
                    <a:cxn ang="0">
                      <a:pos x="2" y="161"/>
                    </a:cxn>
                    <a:cxn ang="0">
                      <a:pos x="4" y="161"/>
                    </a:cxn>
                    <a:cxn ang="0">
                      <a:pos x="6" y="161"/>
                    </a:cxn>
                    <a:cxn ang="0">
                      <a:pos x="7" y="160"/>
                    </a:cxn>
                    <a:cxn ang="0">
                      <a:pos x="8" y="158"/>
                    </a:cxn>
                    <a:cxn ang="0">
                      <a:pos x="9" y="157"/>
                    </a:cxn>
                    <a:cxn ang="0">
                      <a:pos x="9" y="157"/>
                    </a:cxn>
                    <a:cxn ang="0">
                      <a:pos x="10" y="137"/>
                    </a:cxn>
                    <a:cxn ang="0">
                      <a:pos x="14" y="117"/>
                    </a:cxn>
                    <a:cxn ang="0">
                      <a:pos x="20" y="78"/>
                    </a:cxn>
                    <a:cxn ang="0">
                      <a:pos x="20" y="78"/>
                    </a:cxn>
                    <a:cxn ang="0">
                      <a:pos x="22" y="59"/>
                    </a:cxn>
                    <a:cxn ang="0">
                      <a:pos x="25" y="42"/>
                    </a:cxn>
                    <a:cxn ang="0">
                      <a:pos x="30" y="24"/>
                    </a:cxn>
                    <a:cxn ang="0">
                      <a:pos x="33" y="15"/>
                    </a:cxn>
                    <a:cxn ang="0">
                      <a:pos x="37" y="7"/>
                    </a:cxn>
                    <a:cxn ang="0">
                      <a:pos x="37" y="7"/>
                    </a:cxn>
                    <a:cxn ang="0">
                      <a:pos x="37" y="5"/>
                    </a:cxn>
                    <a:cxn ang="0">
                      <a:pos x="37" y="3"/>
                    </a:cxn>
                    <a:cxn ang="0">
                      <a:pos x="36" y="2"/>
                    </a:cxn>
                    <a:cxn ang="0">
                      <a:pos x="35" y="1"/>
                    </a:cxn>
                    <a:cxn ang="0">
                      <a:pos x="33" y="0"/>
                    </a:cxn>
                    <a:cxn ang="0">
                      <a:pos x="31" y="0"/>
                    </a:cxn>
                    <a:cxn ang="0">
                      <a:pos x="30" y="1"/>
                    </a:cxn>
                    <a:cxn ang="0">
                      <a:pos x="29" y="2"/>
                    </a:cxn>
                    <a:cxn ang="0">
                      <a:pos x="29" y="2"/>
                    </a:cxn>
                  </a:cxnLst>
                  <a:rect l="0" t="0" r="r" b="b"/>
                  <a:pathLst>
                    <a:path w="37" h="161">
                      <a:moveTo>
                        <a:pt x="29" y="2"/>
                      </a:moveTo>
                      <a:lnTo>
                        <a:pt x="29" y="2"/>
                      </a:lnTo>
                      <a:lnTo>
                        <a:pt x="22" y="16"/>
                      </a:lnTo>
                      <a:lnTo>
                        <a:pt x="18" y="30"/>
                      </a:lnTo>
                      <a:lnTo>
                        <a:pt x="15" y="46"/>
                      </a:lnTo>
                      <a:lnTo>
                        <a:pt x="13" y="61"/>
                      </a:lnTo>
                      <a:lnTo>
                        <a:pt x="13" y="61"/>
                      </a:lnTo>
                      <a:lnTo>
                        <a:pt x="8" y="85"/>
                      </a:lnTo>
                      <a:lnTo>
                        <a:pt x="4" y="109"/>
                      </a:lnTo>
                      <a:lnTo>
                        <a:pt x="1" y="133"/>
                      </a:lnTo>
                      <a:lnTo>
                        <a:pt x="0" y="157"/>
                      </a:lnTo>
                      <a:lnTo>
                        <a:pt x="0" y="157"/>
                      </a:lnTo>
                      <a:lnTo>
                        <a:pt x="0" y="158"/>
                      </a:lnTo>
                      <a:lnTo>
                        <a:pt x="1" y="160"/>
                      </a:lnTo>
                      <a:lnTo>
                        <a:pt x="2" y="161"/>
                      </a:lnTo>
                      <a:lnTo>
                        <a:pt x="4" y="161"/>
                      </a:lnTo>
                      <a:lnTo>
                        <a:pt x="6" y="161"/>
                      </a:lnTo>
                      <a:lnTo>
                        <a:pt x="7" y="160"/>
                      </a:lnTo>
                      <a:lnTo>
                        <a:pt x="8" y="158"/>
                      </a:lnTo>
                      <a:lnTo>
                        <a:pt x="9" y="157"/>
                      </a:lnTo>
                      <a:lnTo>
                        <a:pt x="9" y="157"/>
                      </a:lnTo>
                      <a:lnTo>
                        <a:pt x="10" y="137"/>
                      </a:lnTo>
                      <a:lnTo>
                        <a:pt x="14" y="117"/>
                      </a:lnTo>
                      <a:lnTo>
                        <a:pt x="20" y="78"/>
                      </a:lnTo>
                      <a:lnTo>
                        <a:pt x="20" y="78"/>
                      </a:lnTo>
                      <a:lnTo>
                        <a:pt x="22" y="59"/>
                      </a:lnTo>
                      <a:lnTo>
                        <a:pt x="25" y="42"/>
                      </a:lnTo>
                      <a:lnTo>
                        <a:pt x="30" y="24"/>
                      </a:lnTo>
                      <a:lnTo>
                        <a:pt x="33" y="15"/>
                      </a:lnTo>
                      <a:lnTo>
                        <a:pt x="37" y="7"/>
                      </a:lnTo>
                      <a:lnTo>
                        <a:pt x="37" y="7"/>
                      </a:lnTo>
                      <a:lnTo>
                        <a:pt x="37" y="5"/>
                      </a:lnTo>
                      <a:lnTo>
                        <a:pt x="37" y="3"/>
                      </a:lnTo>
                      <a:lnTo>
                        <a:pt x="36" y="2"/>
                      </a:lnTo>
                      <a:lnTo>
                        <a:pt x="35" y="1"/>
                      </a:lnTo>
                      <a:lnTo>
                        <a:pt x="33" y="0"/>
                      </a:lnTo>
                      <a:lnTo>
                        <a:pt x="31" y="0"/>
                      </a:lnTo>
                      <a:lnTo>
                        <a:pt x="30" y="1"/>
                      </a:lnTo>
                      <a:lnTo>
                        <a:pt x="29" y="2"/>
                      </a:lnTo>
                      <a:lnTo>
                        <a:pt x="29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00" name="Freeform 722"/>
                <p:cNvSpPr/>
                <p:nvPr/>
              </p:nvSpPr>
              <p:spPr bwMode="auto">
                <a:xfrm>
                  <a:off x="5461001" y="4381500"/>
                  <a:ext cx="22225" cy="125413"/>
                </a:xfrm>
                <a:custGeom>
                  <a:avLst/>
                  <a:gdLst/>
                  <a:ahLst/>
                  <a:cxnLst>
                    <a:cxn ang="0">
                      <a:pos x="33" y="5"/>
                    </a:cxn>
                    <a:cxn ang="0">
                      <a:pos x="33" y="5"/>
                    </a:cxn>
                    <a:cxn ang="0">
                      <a:pos x="31" y="16"/>
                    </a:cxn>
                    <a:cxn ang="0">
                      <a:pos x="28" y="21"/>
                    </a:cxn>
                    <a:cxn ang="0">
                      <a:pos x="25" y="25"/>
                    </a:cxn>
                    <a:cxn ang="0">
                      <a:pos x="23" y="32"/>
                    </a:cxn>
                    <a:cxn ang="0">
                      <a:pos x="23" y="32"/>
                    </a:cxn>
                    <a:cxn ang="0">
                      <a:pos x="17" y="67"/>
                    </a:cxn>
                    <a:cxn ang="0">
                      <a:pos x="17" y="67"/>
                    </a:cxn>
                    <a:cxn ang="0">
                      <a:pos x="13" y="96"/>
                    </a:cxn>
                    <a:cxn ang="0">
                      <a:pos x="10" y="124"/>
                    </a:cxn>
                    <a:cxn ang="0">
                      <a:pos x="10" y="124"/>
                    </a:cxn>
                    <a:cxn ang="0">
                      <a:pos x="6" y="152"/>
                    </a:cxn>
                    <a:cxn ang="0">
                      <a:pos x="3" y="179"/>
                    </a:cxn>
                    <a:cxn ang="0">
                      <a:pos x="1" y="206"/>
                    </a:cxn>
                    <a:cxn ang="0">
                      <a:pos x="0" y="232"/>
                    </a:cxn>
                    <a:cxn ang="0">
                      <a:pos x="0" y="232"/>
                    </a:cxn>
                    <a:cxn ang="0">
                      <a:pos x="0" y="235"/>
                    </a:cxn>
                    <a:cxn ang="0">
                      <a:pos x="1" y="237"/>
                    </a:cxn>
                    <a:cxn ang="0">
                      <a:pos x="3" y="237"/>
                    </a:cxn>
                    <a:cxn ang="0">
                      <a:pos x="5" y="238"/>
                    </a:cxn>
                    <a:cxn ang="0">
                      <a:pos x="6" y="237"/>
                    </a:cxn>
                    <a:cxn ang="0">
                      <a:pos x="8" y="237"/>
                    </a:cxn>
                    <a:cxn ang="0">
                      <a:pos x="9" y="235"/>
                    </a:cxn>
                    <a:cxn ang="0">
                      <a:pos x="9" y="232"/>
                    </a:cxn>
                    <a:cxn ang="0">
                      <a:pos x="9" y="232"/>
                    </a:cxn>
                    <a:cxn ang="0">
                      <a:pos x="10" y="201"/>
                    </a:cxn>
                    <a:cxn ang="0">
                      <a:pos x="13" y="170"/>
                    </a:cxn>
                    <a:cxn ang="0">
                      <a:pos x="17" y="141"/>
                    </a:cxn>
                    <a:cxn ang="0">
                      <a:pos x="21" y="110"/>
                    </a:cxn>
                    <a:cxn ang="0">
                      <a:pos x="21" y="110"/>
                    </a:cxn>
                    <a:cxn ang="0">
                      <a:pos x="25" y="81"/>
                    </a:cxn>
                    <a:cxn ang="0">
                      <a:pos x="26" y="67"/>
                    </a:cxn>
                    <a:cxn ang="0">
                      <a:pos x="30" y="53"/>
                    </a:cxn>
                    <a:cxn ang="0">
                      <a:pos x="30" y="53"/>
                    </a:cxn>
                    <a:cxn ang="0">
                      <a:pos x="33" y="40"/>
                    </a:cxn>
                    <a:cxn ang="0">
                      <a:pos x="36" y="29"/>
                    </a:cxn>
                    <a:cxn ang="0">
                      <a:pos x="40" y="18"/>
                    </a:cxn>
                    <a:cxn ang="0">
                      <a:pos x="42" y="5"/>
                    </a:cxn>
                    <a:cxn ang="0">
                      <a:pos x="42" y="5"/>
                    </a:cxn>
                    <a:cxn ang="0">
                      <a:pos x="42" y="3"/>
                    </a:cxn>
                    <a:cxn ang="0">
                      <a:pos x="41" y="2"/>
                    </a:cxn>
                    <a:cxn ang="0">
                      <a:pos x="40" y="1"/>
                    </a:cxn>
                    <a:cxn ang="0">
                      <a:pos x="38" y="0"/>
                    </a:cxn>
                    <a:cxn ang="0">
                      <a:pos x="35" y="2"/>
                    </a:cxn>
                    <a:cxn ang="0">
                      <a:pos x="34" y="3"/>
                    </a:cxn>
                    <a:cxn ang="0">
                      <a:pos x="33" y="5"/>
                    </a:cxn>
                    <a:cxn ang="0">
                      <a:pos x="33" y="5"/>
                    </a:cxn>
                  </a:cxnLst>
                  <a:rect l="0" t="0" r="r" b="b"/>
                  <a:pathLst>
                    <a:path w="42" h="238">
                      <a:moveTo>
                        <a:pt x="33" y="5"/>
                      </a:moveTo>
                      <a:lnTo>
                        <a:pt x="33" y="5"/>
                      </a:lnTo>
                      <a:lnTo>
                        <a:pt x="31" y="16"/>
                      </a:lnTo>
                      <a:lnTo>
                        <a:pt x="28" y="21"/>
                      </a:lnTo>
                      <a:lnTo>
                        <a:pt x="25" y="25"/>
                      </a:lnTo>
                      <a:lnTo>
                        <a:pt x="23" y="32"/>
                      </a:lnTo>
                      <a:lnTo>
                        <a:pt x="23" y="32"/>
                      </a:lnTo>
                      <a:lnTo>
                        <a:pt x="17" y="67"/>
                      </a:lnTo>
                      <a:lnTo>
                        <a:pt x="17" y="67"/>
                      </a:lnTo>
                      <a:lnTo>
                        <a:pt x="13" y="96"/>
                      </a:lnTo>
                      <a:lnTo>
                        <a:pt x="10" y="124"/>
                      </a:lnTo>
                      <a:lnTo>
                        <a:pt x="10" y="124"/>
                      </a:lnTo>
                      <a:lnTo>
                        <a:pt x="6" y="152"/>
                      </a:lnTo>
                      <a:lnTo>
                        <a:pt x="3" y="179"/>
                      </a:lnTo>
                      <a:lnTo>
                        <a:pt x="1" y="206"/>
                      </a:lnTo>
                      <a:lnTo>
                        <a:pt x="0" y="232"/>
                      </a:lnTo>
                      <a:lnTo>
                        <a:pt x="0" y="232"/>
                      </a:lnTo>
                      <a:lnTo>
                        <a:pt x="0" y="235"/>
                      </a:lnTo>
                      <a:lnTo>
                        <a:pt x="1" y="237"/>
                      </a:lnTo>
                      <a:lnTo>
                        <a:pt x="3" y="237"/>
                      </a:lnTo>
                      <a:lnTo>
                        <a:pt x="5" y="238"/>
                      </a:lnTo>
                      <a:lnTo>
                        <a:pt x="6" y="237"/>
                      </a:lnTo>
                      <a:lnTo>
                        <a:pt x="8" y="237"/>
                      </a:lnTo>
                      <a:lnTo>
                        <a:pt x="9" y="235"/>
                      </a:lnTo>
                      <a:lnTo>
                        <a:pt x="9" y="232"/>
                      </a:lnTo>
                      <a:lnTo>
                        <a:pt x="9" y="232"/>
                      </a:lnTo>
                      <a:lnTo>
                        <a:pt x="10" y="201"/>
                      </a:lnTo>
                      <a:lnTo>
                        <a:pt x="13" y="170"/>
                      </a:lnTo>
                      <a:lnTo>
                        <a:pt x="17" y="141"/>
                      </a:lnTo>
                      <a:lnTo>
                        <a:pt x="21" y="110"/>
                      </a:lnTo>
                      <a:lnTo>
                        <a:pt x="21" y="110"/>
                      </a:lnTo>
                      <a:lnTo>
                        <a:pt x="25" y="81"/>
                      </a:lnTo>
                      <a:lnTo>
                        <a:pt x="26" y="67"/>
                      </a:lnTo>
                      <a:lnTo>
                        <a:pt x="30" y="53"/>
                      </a:lnTo>
                      <a:lnTo>
                        <a:pt x="30" y="53"/>
                      </a:lnTo>
                      <a:lnTo>
                        <a:pt x="33" y="40"/>
                      </a:lnTo>
                      <a:lnTo>
                        <a:pt x="36" y="29"/>
                      </a:lnTo>
                      <a:lnTo>
                        <a:pt x="40" y="18"/>
                      </a:lnTo>
                      <a:lnTo>
                        <a:pt x="42" y="5"/>
                      </a:lnTo>
                      <a:lnTo>
                        <a:pt x="42" y="5"/>
                      </a:lnTo>
                      <a:lnTo>
                        <a:pt x="42" y="3"/>
                      </a:lnTo>
                      <a:lnTo>
                        <a:pt x="41" y="2"/>
                      </a:lnTo>
                      <a:lnTo>
                        <a:pt x="40" y="1"/>
                      </a:lnTo>
                      <a:lnTo>
                        <a:pt x="38" y="0"/>
                      </a:lnTo>
                      <a:lnTo>
                        <a:pt x="35" y="2"/>
                      </a:lnTo>
                      <a:lnTo>
                        <a:pt x="34" y="3"/>
                      </a:lnTo>
                      <a:lnTo>
                        <a:pt x="33" y="5"/>
                      </a:lnTo>
                      <a:lnTo>
                        <a:pt x="33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01" name="Freeform 723"/>
                <p:cNvSpPr/>
                <p:nvPr/>
              </p:nvSpPr>
              <p:spPr bwMode="auto">
                <a:xfrm>
                  <a:off x="5483226" y="4329113"/>
                  <a:ext cx="38100" cy="220663"/>
                </a:xfrm>
                <a:custGeom>
                  <a:avLst/>
                  <a:gdLst/>
                  <a:ahLst/>
                  <a:cxnLst>
                    <a:cxn ang="0">
                      <a:pos x="65" y="1"/>
                    </a:cxn>
                    <a:cxn ang="0">
                      <a:pos x="56" y="18"/>
                    </a:cxn>
                    <a:cxn ang="0">
                      <a:pos x="50" y="38"/>
                    </a:cxn>
                    <a:cxn ang="0">
                      <a:pos x="46" y="78"/>
                    </a:cxn>
                    <a:cxn ang="0">
                      <a:pos x="25" y="213"/>
                    </a:cxn>
                    <a:cxn ang="0">
                      <a:pos x="18" y="243"/>
                    </a:cxn>
                    <a:cxn ang="0">
                      <a:pos x="8" y="300"/>
                    </a:cxn>
                    <a:cxn ang="0">
                      <a:pos x="4" y="330"/>
                    </a:cxn>
                    <a:cxn ang="0">
                      <a:pos x="1" y="363"/>
                    </a:cxn>
                    <a:cxn ang="0">
                      <a:pos x="1" y="386"/>
                    </a:cxn>
                    <a:cxn ang="0">
                      <a:pos x="7" y="407"/>
                    </a:cxn>
                    <a:cxn ang="0">
                      <a:pos x="13" y="415"/>
                    </a:cxn>
                    <a:cxn ang="0">
                      <a:pos x="14" y="417"/>
                    </a:cxn>
                    <a:cxn ang="0">
                      <a:pos x="18" y="417"/>
                    </a:cxn>
                    <a:cxn ang="0">
                      <a:pos x="20" y="413"/>
                    </a:cxn>
                    <a:cxn ang="0">
                      <a:pos x="19" y="409"/>
                    </a:cxn>
                    <a:cxn ang="0">
                      <a:pos x="15" y="403"/>
                    </a:cxn>
                    <a:cxn ang="0">
                      <a:pos x="11" y="390"/>
                    </a:cxn>
                    <a:cxn ang="0">
                      <a:pos x="11" y="370"/>
                    </a:cxn>
                    <a:cxn ang="0">
                      <a:pos x="12" y="356"/>
                    </a:cxn>
                    <a:cxn ang="0">
                      <a:pos x="13" y="327"/>
                    </a:cxn>
                    <a:cxn ang="0">
                      <a:pos x="17" y="298"/>
                    </a:cxn>
                    <a:cxn ang="0">
                      <a:pos x="27" y="248"/>
                    </a:cxn>
                    <a:cxn ang="0">
                      <a:pos x="36" y="197"/>
                    </a:cxn>
                    <a:cxn ang="0">
                      <a:pos x="55" y="90"/>
                    </a:cxn>
                    <a:cxn ang="0">
                      <a:pos x="57" y="69"/>
                    </a:cxn>
                    <a:cxn ang="0">
                      <a:pos x="60" y="36"/>
                    </a:cxn>
                    <a:cxn ang="0">
                      <a:pos x="67" y="16"/>
                    </a:cxn>
                    <a:cxn ang="0">
                      <a:pos x="72" y="8"/>
                    </a:cxn>
                    <a:cxn ang="0">
                      <a:pos x="73" y="4"/>
                    </a:cxn>
                    <a:cxn ang="0">
                      <a:pos x="70" y="0"/>
                    </a:cxn>
                    <a:cxn ang="0">
                      <a:pos x="67" y="0"/>
                    </a:cxn>
                    <a:cxn ang="0">
                      <a:pos x="65" y="1"/>
                    </a:cxn>
                  </a:cxnLst>
                  <a:rect l="0" t="0" r="r" b="b"/>
                  <a:pathLst>
                    <a:path w="73" h="417">
                      <a:moveTo>
                        <a:pt x="65" y="1"/>
                      </a:moveTo>
                      <a:lnTo>
                        <a:pt x="65" y="1"/>
                      </a:lnTo>
                      <a:lnTo>
                        <a:pt x="60" y="9"/>
                      </a:lnTo>
                      <a:lnTo>
                        <a:pt x="56" y="18"/>
                      </a:lnTo>
                      <a:lnTo>
                        <a:pt x="53" y="28"/>
                      </a:lnTo>
                      <a:lnTo>
                        <a:pt x="50" y="38"/>
                      </a:lnTo>
                      <a:lnTo>
                        <a:pt x="49" y="58"/>
                      </a:lnTo>
                      <a:lnTo>
                        <a:pt x="46" y="78"/>
                      </a:lnTo>
                      <a:lnTo>
                        <a:pt x="46" y="78"/>
                      </a:lnTo>
                      <a:lnTo>
                        <a:pt x="25" y="213"/>
                      </a:lnTo>
                      <a:lnTo>
                        <a:pt x="25" y="213"/>
                      </a:lnTo>
                      <a:lnTo>
                        <a:pt x="18" y="243"/>
                      </a:lnTo>
                      <a:lnTo>
                        <a:pt x="13" y="272"/>
                      </a:lnTo>
                      <a:lnTo>
                        <a:pt x="8" y="300"/>
                      </a:lnTo>
                      <a:lnTo>
                        <a:pt x="4" y="330"/>
                      </a:lnTo>
                      <a:lnTo>
                        <a:pt x="4" y="330"/>
                      </a:lnTo>
                      <a:lnTo>
                        <a:pt x="2" y="352"/>
                      </a:lnTo>
                      <a:lnTo>
                        <a:pt x="1" y="363"/>
                      </a:lnTo>
                      <a:lnTo>
                        <a:pt x="0" y="375"/>
                      </a:lnTo>
                      <a:lnTo>
                        <a:pt x="1" y="386"/>
                      </a:lnTo>
                      <a:lnTo>
                        <a:pt x="3" y="397"/>
                      </a:lnTo>
                      <a:lnTo>
                        <a:pt x="7" y="407"/>
                      </a:lnTo>
                      <a:lnTo>
                        <a:pt x="10" y="411"/>
                      </a:lnTo>
                      <a:lnTo>
                        <a:pt x="13" y="415"/>
                      </a:lnTo>
                      <a:lnTo>
                        <a:pt x="13" y="415"/>
                      </a:lnTo>
                      <a:lnTo>
                        <a:pt x="14" y="417"/>
                      </a:lnTo>
                      <a:lnTo>
                        <a:pt x="16" y="417"/>
                      </a:lnTo>
                      <a:lnTo>
                        <a:pt x="18" y="417"/>
                      </a:lnTo>
                      <a:lnTo>
                        <a:pt x="19" y="416"/>
                      </a:lnTo>
                      <a:lnTo>
                        <a:pt x="20" y="413"/>
                      </a:lnTo>
                      <a:lnTo>
                        <a:pt x="20" y="411"/>
                      </a:lnTo>
                      <a:lnTo>
                        <a:pt x="19" y="409"/>
                      </a:lnTo>
                      <a:lnTo>
                        <a:pt x="19" y="409"/>
                      </a:lnTo>
                      <a:lnTo>
                        <a:pt x="15" y="403"/>
                      </a:lnTo>
                      <a:lnTo>
                        <a:pt x="13" y="397"/>
                      </a:lnTo>
                      <a:lnTo>
                        <a:pt x="11" y="390"/>
                      </a:lnTo>
                      <a:lnTo>
                        <a:pt x="11" y="383"/>
                      </a:lnTo>
                      <a:lnTo>
                        <a:pt x="11" y="370"/>
                      </a:lnTo>
                      <a:lnTo>
                        <a:pt x="12" y="356"/>
                      </a:lnTo>
                      <a:lnTo>
                        <a:pt x="12" y="356"/>
                      </a:lnTo>
                      <a:lnTo>
                        <a:pt x="12" y="342"/>
                      </a:lnTo>
                      <a:lnTo>
                        <a:pt x="13" y="327"/>
                      </a:lnTo>
                      <a:lnTo>
                        <a:pt x="17" y="298"/>
                      </a:lnTo>
                      <a:lnTo>
                        <a:pt x="17" y="298"/>
                      </a:lnTo>
                      <a:lnTo>
                        <a:pt x="22" y="273"/>
                      </a:lnTo>
                      <a:lnTo>
                        <a:pt x="27" y="248"/>
                      </a:lnTo>
                      <a:lnTo>
                        <a:pt x="32" y="223"/>
                      </a:lnTo>
                      <a:lnTo>
                        <a:pt x="36" y="197"/>
                      </a:lnTo>
                      <a:lnTo>
                        <a:pt x="36" y="197"/>
                      </a:lnTo>
                      <a:lnTo>
                        <a:pt x="55" y="90"/>
                      </a:lnTo>
                      <a:lnTo>
                        <a:pt x="55" y="90"/>
                      </a:lnTo>
                      <a:lnTo>
                        <a:pt x="57" y="69"/>
                      </a:lnTo>
                      <a:lnTo>
                        <a:pt x="59" y="47"/>
                      </a:lnTo>
                      <a:lnTo>
                        <a:pt x="60" y="36"/>
                      </a:lnTo>
                      <a:lnTo>
                        <a:pt x="63" y="26"/>
                      </a:lnTo>
                      <a:lnTo>
                        <a:pt x="67" y="16"/>
                      </a:lnTo>
                      <a:lnTo>
                        <a:pt x="72" y="8"/>
                      </a:lnTo>
                      <a:lnTo>
                        <a:pt x="72" y="8"/>
                      </a:lnTo>
                      <a:lnTo>
                        <a:pt x="73" y="6"/>
                      </a:lnTo>
                      <a:lnTo>
                        <a:pt x="73" y="4"/>
                      </a:lnTo>
                      <a:lnTo>
                        <a:pt x="71" y="1"/>
                      </a:lnTo>
                      <a:lnTo>
                        <a:pt x="70" y="0"/>
                      </a:lnTo>
                      <a:lnTo>
                        <a:pt x="68" y="0"/>
                      </a:lnTo>
                      <a:lnTo>
                        <a:pt x="67" y="0"/>
                      </a:lnTo>
                      <a:lnTo>
                        <a:pt x="65" y="1"/>
                      </a:lnTo>
                      <a:lnTo>
                        <a:pt x="65" y="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02" name="Freeform 724"/>
                <p:cNvSpPr/>
                <p:nvPr/>
              </p:nvSpPr>
              <p:spPr bwMode="auto">
                <a:xfrm>
                  <a:off x="5516563" y="4291013"/>
                  <a:ext cx="46038" cy="268288"/>
                </a:xfrm>
                <a:custGeom>
                  <a:avLst/>
                  <a:gdLst/>
                  <a:ahLst/>
                  <a:cxnLst>
                    <a:cxn ang="0">
                      <a:pos x="75" y="3"/>
                    </a:cxn>
                    <a:cxn ang="0">
                      <a:pos x="61" y="44"/>
                    </a:cxn>
                    <a:cxn ang="0">
                      <a:pos x="58" y="58"/>
                    </a:cxn>
                    <a:cxn ang="0">
                      <a:pos x="56" y="84"/>
                    </a:cxn>
                    <a:cxn ang="0">
                      <a:pos x="56" y="111"/>
                    </a:cxn>
                    <a:cxn ang="0">
                      <a:pos x="52" y="180"/>
                    </a:cxn>
                    <a:cxn ang="0">
                      <a:pos x="41" y="249"/>
                    </a:cxn>
                    <a:cxn ang="0">
                      <a:pos x="33" y="280"/>
                    </a:cxn>
                    <a:cxn ang="0">
                      <a:pos x="17" y="343"/>
                    </a:cxn>
                    <a:cxn ang="0">
                      <a:pos x="4" y="408"/>
                    </a:cxn>
                    <a:cxn ang="0">
                      <a:pos x="1" y="440"/>
                    </a:cxn>
                    <a:cxn ang="0">
                      <a:pos x="0" y="472"/>
                    </a:cxn>
                    <a:cxn ang="0">
                      <a:pos x="4" y="504"/>
                    </a:cxn>
                    <a:cxn ang="0">
                      <a:pos x="4" y="506"/>
                    </a:cxn>
                    <a:cxn ang="0">
                      <a:pos x="7" y="507"/>
                    </a:cxn>
                    <a:cxn ang="0">
                      <a:pos x="12" y="505"/>
                    </a:cxn>
                    <a:cxn ang="0">
                      <a:pos x="13" y="501"/>
                    </a:cxn>
                    <a:cxn ang="0">
                      <a:pos x="10" y="485"/>
                    </a:cxn>
                    <a:cxn ang="0">
                      <a:pos x="9" y="453"/>
                    </a:cxn>
                    <a:cxn ang="0">
                      <a:pos x="11" y="420"/>
                    </a:cxn>
                    <a:cxn ang="0">
                      <a:pos x="20" y="371"/>
                    </a:cxn>
                    <a:cxn ang="0">
                      <a:pos x="36" y="306"/>
                    </a:cxn>
                    <a:cxn ang="0">
                      <a:pos x="52" y="243"/>
                    </a:cxn>
                    <a:cxn ang="0">
                      <a:pos x="57" y="214"/>
                    </a:cxn>
                    <a:cxn ang="0">
                      <a:pos x="63" y="157"/>
                    </a:cxn>
                    <a:cxn ang="0">
                      <a:pos x="65" y="128"/>
                    </a:cxn>
                    <a:cxn ang="0">
                      <a:pos x="66" y="67"/>
                    </a:cxn>
                    <a:cxn ang="0">
                      <a:pos x="67" y="60"/>
                    </a:cxn>
                    <a:cxn ang="0">
                      <a:pos x="73" y="36"/>
                    </a:cxn>
                    <a:cxn ang="0">
                      <a:pos x="84" y="6"/>
                    </a:cxn>
                    <a:cxn ang="0">
                      <a:pos x="85" y="4"/>
                    </a:cxn>
                    <a:cxn ang="0">
                      <a:pos x="83" y="1"/>
                    </a:cxn>
                    <a:cxn ang="0">
                      <a:pos x="77" y="1"/>
                    </a:cxn>
                    <a:cxn ang="0">
                      <a:pos x="75" y="3"/>
                    </a:cxn>
                  </a:cxnLst>
                  <a:rect l="0" t="0" r="r" b="b"/>
                  <a:pathLst>
                    <a:path w="85" h="507">
                      <a:moveTo>
                        <a:pt x="75" y="3"/>
                      </a:moveTo>
                      <a:lnTo>
                        <a:pt x="75" y="3"/>
                      </a:lnTo>
                      <a:lnTo>
                        <a:pt x="65" y="31"/>
                      </a:lnTo>
                      <a:lnTo>
                        <a:pt x="61" y="44"/>
                      </a:lnTo>
                      <a:lnTo>
                        <a:pt x="58" y="58"/>
                      </a:lnTo>
                      <a:lnTo>
                        <a:pt x="58" y="58"/>
                      </a:lnTo>
                      <a:lnTo>
                        <a:pt x="56" y="72"/>
                      </a:lnTo>
                      <a:lnTo>
                        <a:pt x="56" y="84"/>
                      </a:lnTo>
                      <a:lnTo>
                        <a:pt x="56" y="111"/>
                      </a:lnTo>
                      <a:lnTo>
                        <a:pt x="56" y="111"/>
                      </a:lnTo>
                      <a:lnTo>
                        <a:pt x="55" y="145"/>
                      </a:lnTo>
                      <a:lnTo>
                        <a:pt x="52" y="180"/>
                      </a:lnTo>
                      <a:lnTo>
                        <a:pt x="47" y="214"/>
                      </a:lnTo>
                      <a:lnTo>
                        <a:pt x="41" y="249"/>
                      </a:lnTo>
                      <a:lnTo>
                        <a:pt x="41" y="249"/>
                      </a:lnTo>
                      <a:lnTo>
                        <a:pt x="33" y="280"/>
                      </a:lnTo>
                      <a:lnTo>
                        <a:pt x="25" y="312"/>
                      </a:lnTo>
                      <a:lnTo>
                        <a:pt x="17" y="343"/>
                      </a:lnTo>
                      <a:lnTo>
                        <a:pt x="10" y="375"/>
                      </a:lnTo>
                      <a:lnTo>
                        <a:pt x="4" y="408"/>
                      </a:lnTo>
                      <a:lnTo>
                        <a:pt x="2" y="423"/>
                      </a:lnTo>
                      <a:lnTo>
                        <a:pt x="1" y="440"/>
                      </a:lnTo>
                      <a:lnTo>
                        <a:pt x="0" y="455"/>
                      </a:lnTo>
                      <a:lnTo>
                        <a:pt x="0" y="472"/>
                      </a:lnTo>
                      <a:lnTo>
                        <a:pt x="1" y="487"/>
                      </a:lnTo>
                      <a:lnTo>
                        <a:pt x="4" y="504"/>
                      </a:lnTo>
                      <a:lnTo>
                        <a:pt x="4" y="504"/>
                      </a:lnTo>
                      <a:lnTo>
                        <a:pt x="4" y="506"/>
                      </a:lnTo>
                      <a:lnTo>
                        <a:pt x="6" y="507"/>
                      </a:lnTo>
                      <a:lnTo>
                        <a:pt x="7" y="507"/>
                      </a:lnTo>
                      <a:lnTo>
                        <a:pt x="9" y="507"/>
                      </a:lnTo>
                      <a:lnTo>
                        <a:pt x="12" y="505"/>
                      </a:lnTo>
                      <a:lnTo>
                        <a:pt x="12" y="503"/>
                      </a:lnTo>
                      <a:lnTo>
                        <a:pt x="13" y="501"/>
                      </a:lnTo>
                      <a:lnTo>
                        <a:pt x="13" y="501"/>
                      </a:lnTo>
                      <a:lnTo>
                        <a:pt x="10" y="485"/>
                      </a:lnTo>
                      <a:lnTo>
                        <a:pt x="9" y="469"/>
                      </a:lnTo>
                      <a:lnTo>
                        <a:pt x="9" y="453"/>
                      </a:lnTo>
                      <a:lnTo>
                        <a:pt x="10" y="437"/>
                      </a:lnTo>
                      <a:lnTo>
                        <a:pt x="11" y="420"/>
                      </a:lnTo>
                      <a:lnTo>
                        <a:pt x="13" y="403"/>
                      </a:lnTo>
                      <a:lnTo>
                        <a:pt x="20" y="371"/>
                      </a:lnTo>
                      <a:lnTo>
                        <a:pt x="28" y="338"/>
                      </a:lnTo>
                      <a:lnTo>
                        <a:pt x="36" y="306"/>
                      </a:lnTo>
                      <a:lnTo>
                        <a:pt x="44" y="274"/>
                      </a:lnTo>
                      <a:lnTo>
                        <a:pt x="52" y="243"/>
                      </a:lnTo>
                      <a:lnTo>
                        <a:pt x="52" y="243"/>
                      </a:lnTo>
                      <a:lnTo>
                        <a:pt x="57" y="214"/>
                      </a:lnTo>
                      <a:lnTo>
                        <a:pt x="61" y="186"/>
                      </a:lnTo>
                      <a:lnTo>
                        <a:pt x="63" y="157"/>
                      </a:lnTo>
                      <a:lnTo>
                        <a:pt x="65" y="128"/>
                      </a:lnTo>
                      <a:lnTo>
                        <a:pt x="65" y="128"/>
                      </a:lnTo>
                      <a:lnTo>
                        <a:pt x="65" y="98"/>
                      </a:lnTo>
                      <a:lnTo>
                        <a:pt x="66" y="67"/>
                      </a:lnTo>
                      <a:lnTo>
                        <a:pt x="66" y="67"/>
                      </a:lnTo>
                      <a:lnTo>
                        <a:pt x="67" y="60"/>
                      </a:lnTo>
                      <a:lnTo>
                        <a:pt x="68" y="51"/>
                      </a:lnTo>
                      <a:lnTo>
                        <a:pt x="73" y="36"/>
                      </a:lnTo>
                      <a:lnTo>
                        <a:pt x="78" y="20"/>
                      </a:lnTo>
                      <a:lnTo>
                        <a:pt x="84" y="6"/>
                      </a:lnTo>
                      <a:lnTo>
                        <a:pt x="84" y="6"/>
                      </a:lnTo>
                      <a:lnTo>
                        <a:pt x="85" y="4"/>
                      </a:lnTo>
                      <a:lnTo>
                        <a:pt x="84" y="2"/>
                      </a:lnTo>
                      <a:lnTo>
                        <a:pt x="83" y="1"/>
                      </a:lnTo>
                      <a:lnTo>
                        <a:pt x="82" y="0"/>
                      </a:lnTo>
                      <a:lnTo>
                        <a:pt x="77" y="1"/>
                      </a:lnTo>
                      <a:lnTo>
                        <a:pt x="76" y="2"/>
                      </a:lnTo>
                      <a:lnTo>
                        <a:pt x="75" y="3"/>
                      </a:lnTo>
                      <a:lnTo>
                        <a:pt x="75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03" name="Freeform 725"/>
                <p:cNvSpPr/>
                <p:nvPr/>
              </p:nvSpPr>
              <p:spPr bwMode="auto">
                <a:xfrm>
                  <a:off x="5546726" y="4252913"/>
                  <a:ext cx="60325" cy="376238"/>
                </a:xfrm>
                <a:custGeom>
                  <a:avLst/>
                  <a:gdLst/>
                  <a:ahLst/>
                  <a:cxnLst>
                    <a:cxn ang="0">
                      <a:pos x="104" y="5"/>
                    </a:cxn>
                    <a:cxn ang="0">
                      <a:pos x="104" y="5"/>
                    </a:cxn>
                    <a:cxn ang="0">
                      <a:pos x="103" y="28"/>
                    </a:cxn>
                    <a:cxn ang="0">
                      <a:pos x="101" y="51"/>
                    </a:cxn>
                    <a:cxn ang="0">
                      <a:pos x="98" y="74"/>
                    </a:cxn>
                    <a:cxn ang="0">
                      <a:pos x="95" y="95"/>
                    </a:cxn>
                    <a:cxn ang="0">
                      <a:pos x="86" y="141"/>
                    </a:cxn>
                    <a:cxn ang="0">
                      <a:pos x="78" y="185"/>
                    </a:cxn>
                    <a:cxn ang="0">
                      <a:pos x="78" y="185"/>
                    </a:cxn>
                    <a:cxn ang="0">
                      <a:pos x="64" y="275"/>
                    </a:cxn>
                    <a:cxn ang="0">
                      <a:pos x="48" y="364"/>
                    </a:cxn>
                    <a:cxn ang="0">
                      <a:pos x="48" y="364"/>
                    </a:cxn>
                    <a:cxn ang="0">
                      <a:pos x="39" y="407"/>
                    </a:cxn>
                    <a:cxn ang="0">
                      <a:pos x="29" y="451"/>
                    </a:cxn>
                    <a:cxn ang="0">
                      <a:pos x="19" y="495"/>
                    </a:cxn>
                    <a:cxn ang="0">
                      <a:pos x="11" y="538"/>
                    </a:cxn>
                    <a:cxn ang="0">
                      <a:pos x="11" y="538"/>
                    </a:cxn>
                    <a:cxn ang="0">
                      <a:pos x="4" y="580"/>
                    </a:cxn>
                    <a:cxn ang="0">
                      <a:pos x="1" y="600"/>
                    </a:cxn>
                    <a:cxn ang="0">
                      <a:pos x="0" y="621"/>
                    </a:cxn>
                    <a:cxn ang="0">
                      <a:pos x="0" y="707"/>
                    </a:cxn>
                    <a:cxn ang="0">
                      <a:pos x="0" y="707"/>
                    </a:cxn>
                    <a:cxn ang="0">
                      <a:pos x="0" y="709"/>
                    </a:cxn>
                    <a:cxn ang="0">
                      <a:pos x="1" y="710"/>
                    </a:cxn>
                    <a:cxn ang="0">
                      <a:pos x="3" y="711"/>
                    </a:cxn>
                    <a:cxn ang="0">
                      <a:pos x="5" y="712"/>
                    </a:cxn>
                    <a:cxn ang="0">
                      <a:pos x="6" y="711"/>
                    </a:cxn>
                    <a:cxn ang="0">
                      <a:pos x="8" y="710"/>
                    </a:cxn>
                    <a:cxn ang="0">
                      <a:pos x="9" y="709"/>
                    </a:cxn>
                    <a:cxn ang="0">
                      <a:pos x="9" y="707"/>
                    </a:cxn>
                    <a:cxn ang="0">
                      <a:pos x="9" y="621"/>
                    </a:cxn>
                    <a:cxn ang="0">
                      <a:pos x="9" y="621"/>
                    </a:cxn>
                    <a:cxn ang="0">
                      <a:pos x="10" y="609"/>
                    </a:cxn>
                    <a:cxn ang="0">
                      <a:pos x="11" y="596"/>
                    </a:cxn>
                    <a:cxn ang="0">
                      <a:pos x="14" y="572"/>
                    </a:cxn>
                    <a:cxn ang="0">
                      <a:pos x="22" y="523"/>
                    </a:cxn>
                    <a:cxn ang="0">
                      <a:pos x="22" y="523"/>
                    </a:cxn>
                    <a:cxn ang="0">
                      <a:pos x="32" y="480"/>
                    </a:cxn>
                    <a:cxn ang="0">
                      <a:pos x="41" y="436"/>
                    </a:cxn>
                    <a:cxn ang="0">
                      <a:pos x="51" y="392"/>
                    </a:cxn>
                    <a:cxn ang="0">
                      <a:pos x="61" y="348"/>
                    </a:cxn>
                    <a:cxn ang="0">
                      <a:pos x="61" y="348"/>
                    </a:cxn>
                    <a:cxn ang="0">
                      <a:pos x="76" y="260"/>
                    </a:cxn>
                    <a:cxn ang="0">
                      <a:pos x="91" y="171"/>
                    </a:cxn>
                    <a:cxn ang="0">
                      <a:pos x="91" y="171"/>
                    </a:cxn>
                    <a:cxn ang="0">
                      <a:pos x="98" y="129"/>
                    </a:cxn>
                    <a:cxn ang="0">
                      <a:pos x="105" y="88"/>
                    </a:cxn>
                    <a:cxn ang="0">
                      <a:pos x="108" y="67"/>
                    </a:cxn>
                    <a:cxn ang="0">
                      <a:pos x="111" y="47"/>
                    </a:cxn>
                    <a:cxn ang="0">
                      <a:pos x="112" y="26"/>
                    </a:cxn>
                    <a:cxn ang="0">
                      <a:pos x="113" y="5"/>
                    </a:cxn>
                    <a:cxn ang="0">
                      <a:pos x="113" y="5"/>
                    </a:cxn>
                    <a:cxn ang="0">
                      <a:pos x="113" y="3"/>
                    </a:cxn>
                    <a:cxn ang="0">
                      <a:pos x="112" y="1"/>
                    </a:cxn>
                    <a:cxn ang="0">
                      <a:pos x="110" y="1"/>
                    </a:cxn>
                    <a:cxn ang="0">
                      <a:pos x="109" y="0"/>
                    </a:cxn>
                    <a:cxn ang="0">
                      <a:pos x="107" y="1"/>
                    </a:cxn>
                    <a:cxn ang="0">
                      <a:pos x="105" y="1"/>
                    </a:cxn>
                    <a:cxn ang="0">
                      <a:pos x="104" y="3"/>
                    </a:cxn>
                    <a:cxn ang="0">
                      <a:pos x="104" y="5"/>
                    </a:cxn>
                    <a:cxn ang="0">
                      <a:pos x="104" y="5"/>
                    </a:cxn>
                  </a:cxnLst>
                  <a:rect l="0" t="0" r="r" b="b"/>
                  <a:pathLst>
                    <a:path w="113" h="712">
                      <a:moveTo>
                        <a:pt x="104" y="5"/>
                      </a:moveTo>
                      <a:lnTo>
                        <a:pt x="104" y="5"/>
                      </a:lnTo>
                      <a:lnTo>
                        <a:pt x="103" y="28"/>
                      </a:lnTo>
                      <a:lnTo>
                        <a:pt x="101" y="51"/>
                      </a:lnTo>
                      <a:lnTo>
                        <a:pt x="98" y="74"/>
                      </a:lnTo>
                      <a:lnTo>
                        <a:pt x="95" y="95"/>
                      </a:lnTo>
                      <a:lnTo>
                        <a:pt x="86" y="141"/>
                      </a:lnTo>
                      <a:lnTo>
                        <a:pt x="78" y="185"/>
                      </a:lnTo>
                      <a:lnTo>
                        <a:pt x="78" y="185"/>
                      </a:lnTo>
                      <a:lnTo>
                        <a:pt x="64" y="275"/>
                      </a:lnTo>
                      <a:lnTo>
                        <a:pt x="48" y="364"/>
                      </a:lnTo>
                      <a:lnTo>
                        <a:pt x="48" y="364"/>
                      </a:lnTo>
                      <a:lnTo>
                        <a:pt x="39" y="407"/>
                      </a:lnTo>
                      <a:lnTo>
                        <a:pt x="29" y="451"/>
                      </a:lnTo>
                      <a:lnTo>
                        <a:pt x="19" y="495"/>
                      </a:lnTo>
                      <a:lnTo>
                        <a:pt x="11" y="538"/>
                      </a:lnTo>
                      <a:lnTo>
                        <a:pt x="11" y="538"/>
                      </a:lnTo>
                      <a:lnTo>
                        <a:pt x="4" y="580"/>
                      </a:lnTo>
                      <a:lnTo>
                        <a:pt x="1" y="600"/>
                      </a:lnTo>
                      <a:lnTo>
                        <a:pt x="0" y="621"/>
                      </a:lnTo>
                      <a:lnTo>
                        <a:pt x="0" y="707"/>
                      </a:lnTo>
                      <a:lnTo>
                        <a:pt x="0" y="707"/>
                      </a:lnTo>
                      <a:lnTo>
                        <a:pt x="0" y="709"/>
                      </a:lnTo>
                      <a:lnTo>
                        <a:pt x="1" y="710"/>
                      </a:lnTo>
                      <a:lnTo>
                        <a:pt x="3" y="711"/>
                      </a:lnTo>
                      <a:lnTo>
                        <a:pt x="5" y="712"/>
                      </a:lnTo>
                      <a:lnTo>
                        <a:pt x="6" y="711"/>
                      </a:lnTo>
                      <a:lnTo>
                        <a:pt x="8" y="710"/>
                      </a:lnTo>
                      <a:lnTo>
                        <a:pt x="9" y="709"/>
                      </a:lnTo>
                      <a:lnTo>
                        <a:pt x="9" y="707"/>
                      </a:lnTo>
                      <a:lnTo>
                        <a:pt x="9" y="621"/>
                      </a:lnTo>
                      <a:lnTo>
                        <a:pt x="9" y="621"/>
                      </a:lnTo>
                      <a:lnTo>
                        <a:pt x="10" y="609"/>
                      </a:lnTo>
                      <a:lnTo>
                        <a:pt x="11" y="596"/>
                      </a:lnTo>
                      <a:lnTo>
                        <a:pt x="14" y="572"/>
                      </a:lnTo>
                      <a:lnTo>
                        <a:pt x="22" y="523"/>
                      </a:lnTo>
                      <a:lnTo>
                        <a:pt x="22" y="523"/>
                      </a:lnTo>
                      <a:lnTo>
                        <a:pt x="32" y="480"/>
                      </a:lnTo>
                      <a:lnTo>
                        <a:pt x="41" y="436"/>
                      </a:lnTo>
                      <a:lnTo>
                        <a:pt x="51" y="392"/>
                      </a:lnTo>
                      <a:lnTo>
                        <a:pt x="61" y="348"/>
                      </a:lnTo>
                      <a:lnTo>
                        <a:pt x="61" y="348"/>
                      </a:lnTo>
                      <a:lnTo>
                        <a:pt x="76" y="260"/>
                      </a:lnTo>
                      <a:lnTo>
                        <a:pt x="91" y="171"/>
                      </a:lnTo>
                      <a:lnTo>
                        <a:pt x="91" y="171"/>
                      </a:lnTo>
                      <a:lnTo>
                        <a:pt x="98" y="129"/>
                      </a:lnTo>
                      <a:lnTo>
                        <a:pt x="105" y="88"/>
                      </a:lnTo>
                      <a:lnTo>
                        <a:pt x="108" y="67"/>
                      </a:lnTo>
                      <a:lnTo>
                        <a:pt x="111" y="47"/>
                      </a:lnTo>
                      <a:lnTo>
                        <a:pt x="112" y="26"/>
                      </a:lnTo>
                      <a:lnTo>
                        <a:pt x="113" y="5"/>
                      </a:lnTo>
                      <a:lnTo>
                        <a:pt x="113" y="5"/>
                      </a:lnTo>
                      <a:lnTo>
                        <a:pt x="113" y="3"/>
                      </a:lnTo>
                      <a:lnTo>
                        <a:pt x="112" y="1"/>
                      </a:lnTo>
                      <a:lnTo>
                        <a:pt x="110" y="1"/>
                      </a:lnTo>
                      <a:lnTo>
                        <a:pt x="109" y="0"/>
                      </a:lnTo>
                      <a:lnTo>
                        <a:pt x="107" y="1"/>
                      </a:lnTo>
                      <a:lnTo>
                        <a:pt x="105" y="1"/>
                      </a:lnTo>
                      <a:lnTo>
                        <a:pt x="104" y="3"/>
                      </a:lnTo>
                      <a:lnTo>
                        <a:pt x="104" y="5"/>
                      </a:lnTo>
                      <a:lnTo>
                        <a:pt x="104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04" name="Freeform 726"/>
                <p:cNvSpPr/>
                <p:nvPr/>
              </p:nvSpPr>
              <p:spPr bwMode="auto">
                <a:xfrm>
                  <a:off x="5576888" y="4230688"/>
                  <a:ext cx="61913" cy="415925"/>
                </a:xfrm>
                <a:custGeom>
                  <a:avLst/>
                  <a:gdLst/>
                  <a:ahLst/>
                  <a:cxnLst>
                    <a:cxn ang="0">
                      <a:pos x="119" y="4"/>
                    </a:cxn>
                    <a:cxn ang="0">
                      <a:pos x="118" y="1"/>
                    </a:cxn>
                    <a:cxn ang="0">
                      <a:pos x="115" y="0"/>
                    </a:cxn>
                    <a:cxn ang="0">
                      <a:pos x="110" y="3"/>
                    </a:cxn>
                    <a:cxn ang="0">
                      <a:pos x="110" y="4"/>
                    </a:cxn>
                    <a:cxn ang="0">
                      <a:pos x="105" y="22"/>
                    </a:cxn>
                    <a:cxn ang="0">
                      <a:pos x="101" y="35"/>
                    </a:cxn>
                    <a:cxn ang="0">
                      <a:pos x="100" y="39"/>
                    </a:cxn>
                    <a:cxn ang="0">
                      <a:pos x="99" y="66"/>
                    </a:cxn>
                    <a:cxn ang="0">
                      <a:pos x="94" y="92"/>
                    </a:cxn>
                    <a:cxn ang="0">
                      <a:pos x="86" y="145"/>
                    </a:cxn>
                    <a:cxn ang="0">
                      <a:pos x="78" y="184"/>
                    </a:cxn>
                    <a:cxn ang="0">
                      <a:pos x="74" y="196"/>
                    </a:cxn>
                    <a:cxn ang="0">
                      <a:pos x="63" y="239"/>
                    </a:cxn>
                    <a:cxn ang="0">
                      <a:pos x="57" y="281"/>
                    </a:cxn>
                    <a:cxn ang="0">
                      <a:pos x="50" y="334"/>
                    </a:cxn>
                    <a:cxn ang="0">
                      <a:pos x="44" y="386"/>
                    </a:cxn>
                    <a:cxn ang="0">
                      <a:pos x="39" y="437"/>
                    </a:cxn>
                    <a:cxn ang="0">
                      <a:pos x="15" y="588"/>
                    </a:cxn>
                    <a:cxn ang="0">
                      <a:pos x="8" y="635"/>
                    </a:cxn>
                    <a:cxn ang="0">
                      <a:pos x="4" y="682"/>
                    </a:cxn>
                    <a:cxn ang="0">
                      <a:pos x="5" y="704"/>
                    </a:cxn>
                    <a:cxn ang="0">
                      <a:pos x="7" y="750"/>
                    </a:cxn>
                    <a:cxn ang="0">
                      <a:pos x="6" y="773"/>
                    </a:cxn>
                    <a:cxn ang="0">
                      <a:pos x="3" y="774"/>
                    </a:cxn>
                    <a:cxn ang="0">
                      <a:pos x="0" y="778"/>
                    </a:cxn>
                    <a:cxn ang="0">
                      <a:pos x="0" y="782"/>
                    </a:cxn>
                    <a:cxn ang="0">
                      <a:pos x="2" y="785"/>
                    </a:cxn>
                    <a:cxn ang="0">
                      <a:pos x="6" y="787"/>
                    </a:cxn>
                    <a:cxn ang="0">
                      <a:pos x="10" y="787"/>
                    </a:cxn>
                    <a:cxn ang="0">
                      <a:pos x="13" y="785"/>
                    </a:cxn>
                    <a:cxn ang="0">
                      <a:pos x="15" y="782"/>
                    </a:cxn>
                    <a:cxn ang="0">
                      <a:pos x="16" y="736"/>
                    </a:cxn>
                    <a:cxn ang="0">
                      <a:pos x="14" y="691"/>
                    </a:cxn>
                    <a:cxn ang="0">
                      <a:pos x="14" y="663"/>
                    </a:cxn>
                    <a:cxn ang="0">
                      <a:pos x="21" y="609"/>
                    </a:cxn>
                    <a:cxn ang="0">
                      <a:pos x="25" y="583"/>
                    </a:cxn>
                    <a:cxn ang="0">
                      <a:pos x="48" y="436"/>
                    </a:cxn>
                    <a:cxn ang="0">
                      <a:pos x="53" y="386"/>
                    </a:cxn>
                    <a:cxn ang="0">
                      <a:pos x="56" y="360"/>
                    </a:cxn>
                    <a:cxn ang="0">
                      <a:pos x="68" y="283"/>
                    </a:cxn>
                    <a:cxn ang="0">
                      <a:pos x="87" y="182"/>
                    </a:cxn>
                    <a:cxn ang="0">
                      <a:pos x="93" y="156"/>
                    </a:cxn>
                    <a:cxn ang="0">
                      <a:pos x="108" y="76"/>
                    </a:cxn>
                    <a:cxn ang="0">
                      <a:pos x="109" y="67"/>
                    </a:cxn>
                    <a:cxn ang="0">
                      <a:pos x="110" y="39"/>
                    </a:cxn>
                    <a:cxn ang="0">
                      <a:pos x="110" y="35"/>
                    </a:cxn>
                    <a:cxn ang="0">
                      <a:pos x="114" y="22"/>
                    </a:cxn>
                    <a:cxn ang="0">
                      <a:pos x="119" y="4"/>
                    </a:cxn>
                  </a:cxnLst>
                  <a:rect l="0" t="0" r="r" b="b"/>
                  <a:pathLst>
                    <a:path w="119" h="787">
                      <a:moveTo>
                        <a:pt x="119" y="4"/>
                      </a:moveTo>
                      <a:lnTo>
                        <a:pt x="119" y="4"/>
                      </a:lnTo>
                      <a:lnTo>
                        <a:pt x="119" y="3"/>
                      </a:lnTo>
                      <a:lnTo>
                        <a:pt x="118" y="1"/>
                      </a:lnTo>
                      <a:lnTo>
                        <a:pt x="116" y="0"/>
                      </a:lnTo>
                      <a:lnTo>
                        <a:pt x="115" y="0"/>
                      </a:lnTo>
                      <a:lnTo>
                        <a:pt x="111" y="1"/>
                      </a:lnTo>
                      <a:lnTo>
                        <a:pt x="110" y="3"/>
                      </a:lnTo>
                      <a:lnTo>
                        <a:pt x="110" y="4"/>
                      </a:lnTo>
                      <a:lnTo>
                        <a:pt x="110" y="4"/>
                      </a:lnTo>
                      <a:lnTo>
                        <a:pt x="108" y="13"/>
                      </a:lnTo>
                      <a:lnTo>
                        <a:pt x="105" y="22"/>
                      </a:lnTo>
                      <a:lnTo>
                        <a:pt x="102" y="30"/>
                      </a:lnTo>
                      <a:lnTo>
                        <a:pt x="101" y="35"/>
                      </a:lnTo>
                      <a:lnTo>
                        <a:pt x="100" y="39"/>
                      </a:lnTo>
                      <a:lnTo>
                        <a:pt x="100" y="39"/>
                      </a:lnTo>
                      <a:lnTo>
                        <a:pt x="100" y="53"/>
                      </a:lnTo>
                      <a:lnTo>
                        <a:pt x="99" y="66"/>
                      </a:lnTo>
                      <a:lnTo>
                        <a:pt x="94" y="92"/>
                      </a:lnTo>
                      <a:lnTo>
                        <a:pt x="94" y="92"/>
                      </a:lnTo>
                      <a:lnTo>
                        <a:pt x="90" y="118"/>
                      </a:lnTo>
                      <a:lnTo>
                        <a:pt x="86" y="145"/>
                      </a:lnTo>
                      <a:lnTo>
                        <a:pt x="81" y="170"/>
                      </a:lnTo>
                      <a:lnTo>
                        <a:pt x="78" y="184"/>
                      </a:lnTo>
                      <a:lnTo>
                        <a:pt x="74" y="196"/>
                      </a:lnTo>
                      <a:lnTo>
                        <a:pt x="74" y="196"/>
                      </a:lnTo>
                      <a:lnTo>
                        <a:pt x="69" y="217"/>
                      </a:lnTo>
                      <a:lnTo>
                        <a:pt x="63" y="239"/>
                      </a:lnTo>
                      <a:lnTo>
                        <a:pt x="60" y="259"/>
                      </a:lnTo>
                      <a:lnTo>
                        <a:pt x="57" y="281"/>
                      </a:lnTo>
                      <a:lnTo>
                        <a:pt x="57" y="281"/>
                      </a:lnTo>
                      <a:lnTo>
                        <a:pt x="50" y="334"/>
                      </a:lnTo>
                      <a:lnTo>
                        <a:pt x="47" y="359"/>
                      </a:lnTo>
                      <a:lnTo>
                        <a:pt x="44" y="386"/>
                      </a:lnTo>
                      <a:lnTo>
                        <a:pt x="44" y="386"/>
                      </a:lnTo>
                      <a:lnTo>
                        <a:pt x="39" y="437"/>
                      </a:lnTo>
                      <a:lnTo>
                        <a:pt x="30" y="488"/>
                      </a:lnTo>
                      <a:lnTo>
                        <a:pt x="15" y="588"/>
                      </a:lnTo>
                      <a:lnTo>
                        <a:pt x="15" y="588"/>
                      </a:lnTo>
                      <a:lnTo>
                        <a:pt x="8" y="635"/>
                      </a:lnTo>
                      <a:lnTo>
                        <a:pt x="5" y="658"/>
                      </a:lnTo>
                      <a:lnTo>
                        <a:pt x="4" y="682"/>
                      </a:lnTo>
                      <a:lnTo>
                        <a:pt x="4" y="682"/>
                      </a:lnTo>
                      <a:lnTo>
                        <a:pt x="5" y="704"/>
                      </a:lnTo>
                      <a:lnTo>
                        <a:pt x="6" y="727"/>
                      </a:lnTo>
                      <a:lnTo>
                        <a:pt x="7" y="750"/>
                      </a:lnTo>
                      <a:lnTo>
                        <a:pt x="6" y="773"/>
                      </a:lnTo>
                      <a:lnTo>
                        <a:pt x="6" y="773"/>
                      </a:lnTo>
                      <a:lnTo>
                        <a:pt x="4" y="773"/>
                      </a:lnTo>
                      <a:lnTo>
                        <a:pt x="3" y="774"/>
                      </a:lnTo>
                      <a:lnTo>
                        <a:pt x="2" y="776"/>
                      </a:lnTo>
                      <a:lnTo>
                        <a:pt x="0" y="778"/>
                      </a:lnTo>
                      <a:lnTo>
                        <a:pt x="0" y="782"/>
                      </a:lnTo>
                      <a:lnTo>
                        <a:pt x="0" y="782"/>
                      </a:lnTo>
                      <a:lnTo>
                        <a:pt x="0" y="784"/>
                      </a:lnTo>
                      <a:lnTo>
                        <a:pt x="2" y="785"/>
                      </a:lnTo>
                      <a:lnTo>
                        <a:pt x="4" y="786"/>
                      </a:lnTo>
                      <a:lnTo>
                        <a:pt x="6" y="787"/>
                      </a:lnTo>
                      <a:lnTo>
                        <a:pt x="10" y="787"/>
                      </a:lnTo>
                      <a:lnTo>
                        <a:pt x="10" y="787"/>
                      </a:lnTo>
                      <a:lnTo>
                        <a:pt x="12" y="786"/>
                      </a:lnTo>
                      <a:lnTo>
                        <a:pt x="13" y="785"/>
                      </a:lnTo>
                      <a:lnTo>
                        <a:pt x="15" y="782"/>
                      </a:lnTo>
                      <a:lnTo>
                        <a:pt x="15" y="782"/>
                      </a:lnTo>
                      <a:lnTo>
                        <a:pt x="16" y="759"/>
                      </a:lnTo>
                      <a:lnTo>
                        <a:pt x="16" y="736"/>
                      </a:lnTo>
                      <a:lnTo>
                        <a:pt x="14" y="691"/>
                      </a:lnTo>
                      <a:lnTo>
                        <a:pt x="14" y="691"/>
                      </a:lnTo>
                      <a:lnTo>
                        <a:pt x="14" y="677"/>
                      </a:lnTo>
                      <a:lnTo>
                        <a:pt x="14" y="663"/>
                      </a:lnTo>
                      <a:lnTo>
                        <a:pt x="17" y="636"/>
                      </a:lnTo>
                      <a:lnTo>
                        <a:pt x="21" y="609"/>
                      </a:lnTo>
                      <a:lnTo>
                        <a:pt x="25" y="583"/>
                      </a:lnTo>
                      <a:lnTo>
                        <a:pt x="25" y="583"/>
                      </a:lnTo>
                      <a:lnTo>
                        <a:pt x="41" y="484"/>
                      </a:lnTo>
                      <a:lnTo>
                        <a:pt x="48" y="436"/>
                      </a:lnTo>
                      <a:lnTo>
                        <a:pt x="51" y="411"/>
                      </a:lnTo>
                      <a:lnTo>
                        <a:pt x="53" y="386"/>
                      </a:lnTo>
                      <a:lnTo>
                        <a:pt x="53" y="386"/>
                      </a:lnTo>
                      <a:lnTo>
                        <a:pt x="56" y="360"/>
                      </a:lnTo>
                      <a:lnTo>
                        <a:pt x="59" y="335"/>
                      </a:lnTo>
                      <a:lnTo>
                        <a:pt x="68" y="283"/>
                      </a:lnTo>
                      <a:lnTo>
                        <a:pt x="77" y="232"/>
                      </a:lnTo>
                      <a:lnTo>
                        <a:pt x="87" y="182"/>
                      </a:lnTo>
                      <a:lnTo>
                        <a:pt x="87" y="182"/>
                      </a:lnTo>
                      <a:lnTo>
                        <a:pt x="93" y="156"/>
                      </a:lnTo>
                      <a:lnTo>
                        <a:pt x="98" y="129"/>
                      </a:lnTo>
                      <a:lnTo>
                        <a:pt x="108" y="76"/>
                      </a:lnTo>
                      <a:lnTo>
                        <a:pt x="108" y="76"/>
                      </a:lnTo>
                      <a:lnTo>
                        <a:pt x="109" y="67"/>
                      </a:lnTo>
                      <a:lnTo>
                        <a:pt x="110" y="58"/>
                      </a:lnTo>
                      <a:lnTo>
                        <a:pt x="110" y="39"/>
                      </a:lnTo>
                      <a:lnTo>
                        <a:pt x="110" y="39"/>
                      </a:lnTo>
                      <a:lnTo>
                        <a:pt x="110" y="35"/>
                      </a:lnTo>
                      <a:lnTo>
                        <a:pt x="111" y="31"/>
                      </a:lnTo>
                      <a:lnTo>
                        <a:pt x="114" y="22"/>
                      </a:lnTo>
                      <a:lnTo>
                        <a:pt x="117" y="13"/>
                      </a:lnTo>
                      <a:lnTo>
                        <a:pt x="119" y="4"/>
                      </a:lnTo>
                      <a:lnTo>
                        <a:pt x="119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05" name="Freeform 727"/>
                <p:cNvSpPr/>
                <p:nvPr/>
              </p:nvSpPr>
              <p:spPr bwMode="auto">
                <a:xfrm>
                  <a:off x="5589588" y="4140200"/>
                  <a:ext cx="90488" cy="552450"/>
                </a:xfrm>
                <a:custGeom>
                  <a:avLst/>
                  <a:gdLst/>
                  <a:ahLst/>
                  <a:cxnLst>
                    <a:cxn ang="0">
                      <a:pos x="161" y="4"/>
                    </a:cxn>
                    <a:cxn ang="0">
                      <a:pos x="159" y="73"/>
                    </a:cxn>
                    <a:cxn ang="0">
                      <a:pos x="153" y="141"/>
                    </a:cxn>
                    <a:cxn ang="0">
                      <a:pos x="142" y="208"/>
                    </a:cxn>
                    <a:cxn ang="0">
                      <a:pos x="125" y="276"/>
                    </a:cxn>
                    <a:cxn ang="0">
                      <a:pos x="109" y="340"/>
                    </a:cxn>
                    <a:cxn ang="0">
                      <a:pos x="87" y="436"/>
                    </a:cxn>
                    <a:cxn ang="0">
                      <a:pos x="77" y="503"/>
                    </a:cxn>
                    <a:cxn ang="0">
                      <a:pos x="73" y="536"/>
                    </a:cxn>
                    <a:cxn ang="0">
                      <a:pos x="63" y="599"/>
                    </a:cxn>
                    <a:cxn ang="0">
                      <a:pos x="47" y="695"/>
                    </a:cxn>
                    <a:cxn ang="0">
                      <a:pos x="39" y="759"/>
                    </a:cxn>
                    <a:cxn ang="0">
                      <a:pos x="38" y="791"/>
                    </a:cxn>
                    <a:cxn ang="0">
                      <a:pos x="33" y="856"/>
                    </a:cxn>
                    <a:cxn ang="0">
                      <a:pos x="22" y="920"/>
                    </a:cxn>
                    <a:cxn ang="0">
                      <a:pos x="10" y="973"/>
                    </a:cxn>
                    <a:cxn ang="0">
                      <a:pos x="1" y="1025"/>
                    </a:cxn>
                    <a:cxn ang="0">
                      <a:pos x="0" y="1028"/>
                    </a:cxn>
                    <a:cxn ang="0">
                      <a:pos x="0" y="1038"/>
                    </a:cxn>
                    <a:cxn ang="0">
                      <a:pos x="1" y="1041"/>
                    </a:cxn>
                    <a:cxn ang="0">
                      <a:pos x="5" y="1042"/>
                    </a:cxn>
                    <a:cxn ang="0">
                      <a:pos x="9" y="1041"/>
                    </a:cxn>
                    <a:cxn ang="0">
                      <a:pos x="10" y="1038"/>
                    </a:cxn>
                    <a:cxn ang="0">
                      <a:pos x="11" y="1021"/>
                    </a:cxn>
                    <a:cxn ang="0">
                      <a:pos x="16" y="988"/>
                    </a:cxn>
                    <a:cxn ang="0">
                      <a:pos x="27" y="938"/>
                    </a:cxn>
                    <a:cxn ang="0">
                      <a:pos x="34" y="905"/>
                    </a:cxn>
                    <a:cxn ang="0">
                      <a:pos x="44" y="849"/>
                    </a:cxn>
                    <a:cxn ang="0">
                      <a:pos x="48" y="791"/>
                    </a:cxn>
                    <a:cxn ang="0">
                      <a:pos x="49" y="759"/>
                    </a:cxn>
                    <a:cxn ang="0">
                      <a:pos x="57" y="695"/>
                    </a:cxn>
                    <a:cxn ang="0">
                      <a:pos x="74" y="600"/>
                    </a:cxn>
                    <a:cxn ang="0">
                      <a:pos x="82" y="536"/>
                    </a:cxn>
                    <a:cxn ang="0">
                      <a:pos x="86" y="501"/>
                    </a:cxn>
                    <a:cxn ang="0">
                      <a:pos x="97" y="431"/>
                    </a:cxn>
                    <a:cxn ang="0">
                      <a:pos x="113" y="362"/>
                    </a:cxn>
                    <a:cxn ang="0">
                      <a:pos x="140" y="261"/>
                    </a:cxn>
                    <a:cxn ang="0">
                      <a:pos x="148" y="229"/>
                    </a:cxn>
                    <a:cxn ang="0">
                      <a:pos x="160" y="166"/>
                    </a:cxn>
                    <a:cxn ang="0">
                      <a:pos x="168" y="101"/>
                    </a:cxn>
                    <a:cxn ang="0">
                      <a:pos x="171" y="37"/>
                    </a:cxn>
                    <a:cxn ang="0">
                      <a:pos x="171" y="4"/>
                    </a:cxn>
                    <a:cxn ang="0">
                      <a:pos x="170" y="1"/>
                    </a:cxn>
                    <a:cxn ang="0">
                      <a:pos x="167" y="0"/>
                    </a:cxn>
                    <a:cxn ang="0">
                      <a:pos x="163" y="1"/>
                    </a:cxn>
                    <a:cxn ang="0">
                      <a:pos x="161" y="4"/>
                    </a:cxn>
                  </a:cxnLst>
                  <a:rect l="0" t="0" r="r" b="b"/>
                  <a:pathLst>
                    <a:path w="171" h="1042">
                      <a:moveTo>
                        <a:pt x="161" y="4"/>
                      </a:moveTo>
                      <a:lnTo>
                        <a:pt x="161" y="4"/>
                      </a:lnTo>
                      <a:lnTo>
                        <a:pt x="161" y="39"/>
                      </a:lnTo>
                      <a:lnTo>
                        <a:pt x="159" y="73"/>
                      </a:lnTo>
                      <a:lnTo>
                        <a:pt x="156" y="107"/>
                      </a:lnTo>
                      <a:lnTo>
                        <a:pt x="153" y="141"/>
                      </a:lnTo>
                      <a:lnTo>
                        <a:pt x="148" y="175"/>
                      </a:lnTo>
                      <a:lnTo>
                        <a:pt x="142" y="208"/>
                      </a:lnTo>
                      <a:lnTo>
                        <a:pt x="135" y="242"/>
                      </a:lnTo>
                      <a:lnTo>
                        <a:pt x="125" y="276"/>
                      </a:lnTo>
                      <a:lnTo>
                        <a:pt x="125" y="276"/>
                      </a:lnTo>
                      <a:lnTo>
                        <a:pt x="109" y="340"/>
                      </a:lnTo>
                      <a:lnTo>
                        <a:pt x="94" y="404"/>
                      </a:lnTo>
                      <a:lnTo>
                        <a:pt x="87" y="436"/>
                      </a:lnTo>
                      <a:lnTo>
                        <a:pt x="82" y="470"/>
                      </a:lnTo>
                      <a:lnTo>
                        <a:pt x="77" y="503"/>
                      </a:lnTo>
                      <a:lnTo>
                        <a:pt x="73" y="536"/>
                      </a:lnTo>
                      <a:lnTo>
                        <a:pt x="73" y="536"/>
                      </a:lnTo>
                      <a:lnTo>
                        <a:pt x="68" y="568"/>
                      </a:lnTo>
                      <a:lnTo>
                        <a:pt x="63" y="599"/>
                      </a:lnTo>
                      <a:lnTo>
                        <a:pt x="52" y="663"/>
                      </a:lnTo>
                      <a:lnTo>
                        <a:pt x="47" y="695"/>
                      </a:lnTo>
                      <a:lnTo>
                        <a:pt x="43" y="727"/>
                      </a:lnTo>
                      <a:lnTo>
                        <a:pt x="39" y="759"/>
                      </a:lnTo>
                      <a:lnTo>
                        <a:pt x="38" y="791"/>
                      </a:lnTo>
                      <a:lnTo>
                        <a:pt x="38" y="791"/>
                      </a:lnTo>
                      <a:lnTo>
                        <a:pt x="36" y="824"/>
                      </a:lnTo>
                      <a:lnTo>
                        <a:pt x="33" y="856"/>
                      </a:lnTo>
                      <a:lnTo>
                        <a:pt x="28" y="888"/>
                      </a:lnTo>
                      <a:lnTo>
                        <a:pt x="22" y="920"/>
                      </a:lnTo>
                      <a:lnTo>
                        <a:pt x="22" y="920"/>
                      </a:lnTo>
                      <a:lnTo>
                        <a:pt x="10" y="973"/>
                      </a:lnTo>
                      <a:lnTo>
                        <a:pt x="4" y="999"/>
                      </a:lnTo>
                      <a:lnTo>
                        <a:pt x="1" y="1025"/>
                      </a:lnTo>
                      <a:lnTo>
                        <a:pt x="1" y="1025"/>
                      </a:lnTo>
                      <a:lnTo>
                        <a:pt x="0" y="1028"/>
                      </a:lnTo>
                      <a:lnTo>
                        <a:pt x="0" y="1038"/>
                      </a:lnTo>
                      <a:lnTo>
                        <a:pt x="0" y="1038"/>
                      </a:lnTo>
                      <a:lnTo>
                        <a:pt x="0" y="1040"/>
                      </a:lnTo>
                      <a:lnTo>
                        <a:pt x="1" y="1041"/>
                      </a:lnTo>
                      <a:lnTo>
                        <a:pt x="3" y="1042"/>
                      </a:lnTo>
                      <a:lnTo>
                        <a:pt x="5" y="1042"/>
                      </a:lnTo>
                      <a:lnTo>
                        <a:pt x="6" y="1042"/>
                      </a:lnTo>
                      <a:lnTo>
                        <a:pt x="9" y="1041"/>
                      </a:lnTo>
                      <a:lnTo>
                        <a:pt x="10" y="1040"/>
                      </a:lnTo>
                      <a:lnTo>
                        <a:pt x="10" y="1038"/>
                      </a:lnTo>
                      <a:lnTo>
                        <a:pt x="10" y="1038"/>
                      </a:lnTo>
                      <a:lnTo>
                        <a:pt x="11" y="1021"/>
                      </a:lnTo>
                      <a:lnTo>
                        <a:pt x="13" y="1005"/>
                      </a:lnTo>
                      <a:lnTo>
                        <a:pt x="16" y="988"/>
                      </a:lnTo>
                      <a:lnTo>
                        <a:pt x="19" y="972"/>
                      </a:lnTo>
                      <a:lnTo>
                        <a:pt x="27" y="938"/>
                      </a:lnTo>
                      <a:lnTo>
                        <a:pt x="34" y="905"/>
                      </a:lnTo>
                      <a:lnTo>
                        <a:pt x="34" y="905"/>
                      </a:lnTo>
                      <a:lnTo>
                        <a:pt x="39" y="878"/>
                      </a:lnTo>
                      <a:lnTo>
                        <a:pt x="44" y="849"/>
                      </a:lnTo>
                      <a:lnTo>
                        <a:pt x="47" y="820"/>
                      </a:lnTo>
                      <a:lnTo>
                        <a:pt x="48" y="791"/>
                      </a:lnTo>
                      <a:lnTo>
                        <a:pt x="48" y="791"/>
                      </a:lnTo>
                      <a:lnTo>
                        <a:pt x="49" y="759"/>
                      </a:lnTo>
                      <a:lnTo>
                        <a:pt x="52" y="727"/>
                      </a:lnTo>
                      <a:lnTo>
                        <a:pt x="57" y="695"/>
                      </a:lnTo>
                      <a:lnTo>
                        <a:pt x="62" y="663"/>
                      </a:lnTo>
                      <a:lnTo>
                        <a:pt x="74" y="600"/>
                      </a:lnTo>
                      <a:lnTo>
                        <a:pt x="78" y="568"/>
                      </a:lnTo>
                      <a:lnTo>
                        <a:pt x="82" y="536"/>
                      </a:lnTo>
                      <a:lnTo>
                        <a:pt x="82" y="536"/>
                      </a:lnTo>
                      <a:lnTo>
                        <a:pt x="86" y="501"/>
                      </a:lnTo>
                      <a:lnTo>
                        <a:pt x="91" y="465"/>
                      </a:lnTo>
                      <a:lnTo>
                        <a:pt x="97" y="431"/>
                      </a:lnTo>
                      <a:lnTo>
                        <a:pt x="105" y="396"/>
                      </a:lnTo>
                      <a:lnTo>
                        <a:pt x="113" y="362"/>
                      </a:lnTo>
                      <a:lnTo>
                        <a:pt x="121" y="328"/>
                      </a:lnTo>
                      <a:lnTo>
                        <a:pt x="140" y="261"/>
                      </a:lnTo>
                      <a:lnTo>
                        <a:pt x="140" y="261"/>
                      </a:lnTo>
                      <a:lnTo>
                        <a:pt x="148" y="229"/>
                      </a:lnTo>
                      <a:lnTo>
                        <a:pt x="154" y="197"/>
                      </a:lnTo>
                      <a:lnTo>
                        <a:pt x="160" y="166"/>
                      </a:lnTo>
                      <a:lnTo>
                        <a:pt x="164" y="134"/>
                      </a:lnTo>
                      <a:lnTo>
                        <a:pt x="168" y="101"/>
                      </a:lnTo>
                      <a:lnTo>
                        <a:pt x="170" y="69"/>
                      </a:lnTo>
                      <a:lnTo>
                        <a:pt x="171" y="37"/>
                      </a:lnTo>
                      <a:lnTo>
                        <a:pt x="171" y="4"/>
                      </a:lnTo>
                      <a:lnTo>
                        <a:pt x="171" y="4"/>
                      </a:lnTo>
                      <a:lnTo>
                        <a:pt x="171" y="2"/>
                      </a:lnTo>
                      <a:lnTo>
                        <a:pt x="170" y="1"/>
                      </a:lnTo>
                      <a:lnTo>
                        <a:pt x="168" y="0"/>
                      </a:lnTo>
                      <a:lnTo>
                        <a:pt x="167" y="0"/>
                      </a:lnTo>
                      <a:lnTo>
                        <a:pt x="164" y="0"/>
                      </a:lnTo>
                      <a:lnTo>
                        <a:pt x="163" y="1"/>
                      </a:lnTo>
                      <a:lnTo>
                        <a:pt x="161" y="2"/>
                      </a:lnTo>
                      <a:lnTo>
                        <a:pt x="161" y="4"/>
                      </a:lnTo>
                      <a:lnTo>
                        <a:pt x="161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06" name="Freeform 728"/>
                <p:cNvSpPr/>
                <p:nvPr/>
              </p:nvSpPr>
              <p:spPr bwMode="auto">
                <a:xfrm>
                  <a:off x="5608638" y="4162425"/>
                  <a:ext cx="123825" cy="544513"/>
                </a:xfrm>
                <a:custGeom>
                  <a:avLst/>
                  <a:gdLst/>
                  <a:ahLst/>
                  <a:cxnLst>
                    <a:cxn ang="0">
                      <a:pos x="226" y="1"/>
                    </a:cxn>
                    <a:cxn ang="0">
                      <a:pos x="209" y="14"/>
                    </a:cxn>
                    <a:cxn ang="0">
                      <a:pos x="198" y="30"/>
                    </a:cxn>
                    <a:cxn ang="0">
                      <a:pos x="192" y="48"/>
                    </a:cxn>
                    <a:cxn ang="0">
                      <a:pos x="187" y="69"/>
                    </a:cxn>
                    <a:cxn ang="0">
                      <a:pos x="177" y="145"/>
                    </a:cxn>
                    <a:cxn ang="0">
                      <a:pos x="164" y="219"/>
                    </a:cxn>
                    <a:cxn ang="0">
                      <a:pos x="156" y="254"/>
                    </a:cxn>
                    <a:cxn ang="0">
                      <a:pos x="142" y="357"/>
                    </a:cxn>
                    <a:cxn ang="0">
                      <a:pos x="136" y="392"/>
                    </a:cxn>
                    <a:cxn ang="0">
                      <a:pos x="116" y="498"/>
                    </a:cxn>
                    <a:cxn ang="0">
                      <a:pos x="109" y="533"/>
                    </a:cxn>
                    <a:cxn ang="0">
                      <a:pos x="81" y="637"/>
                    </a:cxn>
                    <a:cxn ang="0">
                      <a:pos x="62" y="707"/>
                    </a:cxn>
                    <a:cxn ang="0">
                      <a:pos x="49" y="779"/>
                    </a:cxn>
                    <a:cxn ang="0">
                      <a:pos x="45" y="813"/>
                    </a:cxn>
                    <a:cxn ang="0">
                      <a:pos x="43" y="847"/>
                    </a:cxn>
                    <a:cxn ang="0">
                      <a:pos x="38" y="878"/>
                    </a:cxn>
                    <a:cxn ang="0">
                      <a:pos x="34" y="910"/>
                    </a:cxn>
                    <a:cxn ang="0">
                      <a:pos x="31" y="924"/>
                    </a:cxn>
                    <a:cxn ang="0">
                      <a:pos x="24" y="951"/>
                    </a:cxn>
                    <a:cxn ang="0">
                      <a:pos x="20" y="965"/>
                    </a:cxn>
                    <a:cxn ang="0">
                      <a:pos x="12" y="999"/>
                    </a:cxn>
                    <a:cxn ang="0">
                      <a:pos x="8" y="1010"/>
                    </a:cxn>
                    <a:cxn ang="0">
                      <a:pos x="3" y="1010"/>
                    </a:cxn>
                    <a:cxn ang="0">
                      <a:pos x="0" y="1014"/>
                    </a:cxn>
                    <a:cxn ang="0">
                      <a:pos x="0" y="1024"/>
                    </a:cxn>
                    <a:cxn ang="0">
                      <a:pos x="4" y="1029"/>
                    </a:cxn>
                    <a:cxn ang="0">
                      <a:pos x="9" y="1027"/>
                    </a:cxn>
                    <a:cxn ang="0">
                      <a:pos x="12" y="1021"/>
                    </a:cxn>
                    <a:cxn ang="0">
                      <a:pos x="18" y="1007"/>
                    </a:cxn>
                    <a:cxn ang="0">
                      <a:pos x="24" y="987"/>
                    </a:cxn>
                    <a:cxn ang="0">
                      <a:pos x="31" y="964"/>
                    </a:cxn>
                    <a:cxn ang="0">
                      <a:pos x="38" y="940"/>
                    </a:cxn>
                    <a:cxn ang="0">
                      <a:pos x="42" y="912"/>
                    </a:cxn>
                    <a:cxn ang="0">
                      <a:pos x="45" y="884"/>
                    </a:cxn>
                    <a:cxn ang="0">
                      <a:pos x="48" y="869"/>
                    </a:cxn>
                    <a:cxn ang="0">
                      <a:pos x="54" y="822"/>
                    </a:cxn>
                    <a:cxn ang="0">
                      <a:pos x="57" y="786"/>
                    </a:cxn>
                    <a:cxn ang="0">
                      <a:pos x="70" y="715"/>
                    </a:cxn>
                    <a:cxn ang="0">
                      <a:pos x="79" y="680"/>
                    </a:cxn>
                    <a:cxn ang="0">
                      <a:pos x="100" y="607"/>
                    </a:cxn>
                    <a:cxn ang="0">
                      <a:pos x="118" y="534"/>
                    </a:cxn>
                    <a:cxn ang="0">
                      <a:pos x="133" y="467"/>
                    </a:cxn>
                    <a:cxn ang="0">
                      <a:pos x="144" y="399"/>
                    </a:cxn>
                    <a:cxn ang="0">
                      <a:pos x="164" y="263"/>
                    </a:cxn>
                    <a:cxn ang="0">
                      <a:pos x="176" y="194"/>
                    </a:cxn>
                    <a:cxn ang="0">
                      <a:pos x="188" y="126"/>
                    </a:cxn>
                    <a:cxn ang="0">
                      <a:pos x="193" y="94"/>
                    </a:cxn>
                    <a:cxn ang="0">
                      <a:pos x="198" y="61"/>
                    </a:cxn>
                    <a:cxn ang="0">
                      <a:pos x="205" y="38"/>
                    </a:cxn>
                    <a:cxn ang="0">
                      <a:pos x="213" y="25"/>
                    </a:cxn>
                    <a:cxn ang="0">
                      <a:pos x="224" y="13"/>
                    </a:cxn>
                    <a:cxn ang="0">
                      <a:pos x="230" y="9"/>
                    </a:cxn>
                    <a:cxn ang="0">
                      <a:pos x="232" y="5"/>
                    </a:cxn>
                    <a:cxn ang="0">
                      <a:pos x="232" y="2"/>
                    </a:cxn>
                    <a:cxn ang="0">
                      <a:pos x="229" y="0"/>
                    </a:cxn>
                    <a:cxn ang="0">
                      <a:pos x="226" y="1"/>
                    </a:cxn>
                  </a:cxnLst>
                  <a:rect l="0" t="0" r="r" b="b"/>
                  <a:pathLst>
                    <a:path w="232" h="1029">
                      <a:moveTo>
                        <a:pt x="226" y="1"/>
                      </a:moveTo>
                      <a:lnTo>
                        <a:pt x="226" y="1"/>
                      </a:lnTo>
                      <a:lnTo>
                        <a:pt x="216" y="7"/>
                      </a:lnTo>
                      <a:lnTo>
                        <a:pt x="209" y="14"/>
                      </a:lnTo>
                      <a:lnTo>
                        <a:pt x="203" y="22"/>
                      </a:lnTo>
                      <a:lnTo>
                        <a:pt x="198" y="30"/>
                      </a:lnTo>
                      <a:lnTo>
                        <a:pt x="195" y="39"/>
                      </a:lnTo>
                      <a:lnTo>
                        <a:pt x="192" y="48"/>
                      </a:lnTo>
                      <a:lnTo>
                        <a:pt x="189" y="59"/>
                      </a:lnTo>
                      <a:lnTo>
                        <a:pt x="187" y="69"/>
                      </a:lnTo>
                      <a:lnTo>
                        <a:pt x="187" y="69"/>
                      </a:lnTo>
                      <a:lnTo>
                        <a:pt x="177" y="145"/>
                      </a:lnTo>
                      <a:lnTo>
                        <a:pt x="171" y="182"/>
                      </a:lnTo>
                      <a:lnTo>
                        <a:pt x="164" y="219"/>
                      </a:lnTo>
                      <a:lnTo>
                        <a:pt x="164" y="219"/>
                      </a:lnTo>
                      <a:lnTo>
                        <a:pt x="156" y="254"/>
                      </a:lnTo>
                      <a:lnTo>
                        <a:pt x="151" y="288"/>
                      </a:lnTo>
                      <a:lnTo>
                        <a:pt x="142" y="357"/>
                      </a:lnTo>
                      <a:lnTo>
                        <a:pt x="142" y="357"/>
                      </a:lnTo>
                      <a:lnTo>
                        <a:pt x="136" y="392"/>
                      </a:lnTo>
                      <a:lnTo>
                        <a:pt x="130" y="428"/>
                      </a:lnTo>
                      <a:lnTo>
                        <a:pt x="116" y="498"/>
                      </a:lnTo>
                      <a:lnTo>
                        <a:pt x="116" y="498"/>
                      </a:lnTo>
                      <a:lnTo>
                        <a:pt x="109" y="533"/>
                      </a:lnTo>
                      <a:lnTo>
                        <a:pt x="100" y="568"/>
                      </a:lnTo>
                      <a:lnTo>
                        <a:pt x="81" y="637"/>
                      </a:lnTo>
                      <a:lnTo>
                        <a:pt x="71" y="672"/>
                      </a:lnTo>
                      <a:lnTo>
                        <a:pt x="62" y="707"/>
                      </a:lnTo>
                      <a:lnTo>
                        <a:pt x="54" y="743"/>
                      </a:lnTo>
                      <a:lnTo>
                        <a:pt x="49" y="779"/>
                      </a:lnTo>
                      <a:lnTo>
                        <a:pt x="49" y="779"/>
                      </a:lnTo>
                      <a:lnTo>
                        <a:pt x="45" y="813"/>
                      </a:lnTo>
                      <a:lnTo>
                        <a:pt x="43" y="847"/>
                      </a:lnTo>
                      <a:lnTo>
                        <a:pt x="43" y="847"/>
                      </a:lnTo>
                      <a:lnTo>
                        <a:pt x="41" y="862"/>
                      </a:lnTo>
                      <a:lnTo>
                        <a:pt x="38" y="878"/>
                      </a:lnTo>
                      <a:lnTo>
                        <a:pt x="35" y="894"/>
                      </a:lnTo>
                      <a:lnTo>
                        <a:pt x="34" y="910"/>
                      </a:lnTo>
                      <a:lnTo>
                        <a:pt x="34" y="910"/>
                      </a:lnTo>
                      <a:lnTo>
                        <a:pt x="31" y="924"/>
                      </a:lnTo>
                      <a:lnTo>
                        <a:pt x="28" y="938"/>
                      </a:lnTo>
                      <a:lnTo>
                        <a:pt x="24" y="951"/>
                      </a:lnTo>
                      <a:lnTo>
                        <a:pt x="20" y="965"/>
                      </a:lnTo>
                      <a:lnTo>
                        <a:pt x="20" y="965"/>
                      </a:lnTo>
                      <a:lnTo>
                        <a:pt x="15" y="987"/>
                      </a:lnTo>
                      <a:lnTo>
                        <a:pt x="12" y="999"/>
                      </a:lnTo>
                      <a:lnTo>
                        <a:pt x="8" y="1010"/>
                      </a:lnTo>
                      <a:lnTo>
                        <a:pt x="8" y="1010"/>
                      </a:lnTo>
                      <a:lnTo>
                        <a:pt x="5" y="1010"/>
                      </a:lnTo>
                      <a:lnTo>
                        <a:pt x="3" y="1010"/>
                      </a:lnTo>
                      <a:lnTo>
                        <a:pt x="0" y="1012"/>
                      </a:lnTo>
                      <a:lnTo>
                        <a:pt x="0" y="1014"/>
                      </a:lnTo>
                      <a:lnTo>
                        <a:pt x="0" y="1024"/>
                      </a:lnTo>
                      <a:lnTo>
                        <a:pt x="0" y="1024"/>
                      </a:lnTo>
                      <a:lnTo>
                        <a:pt x="1" y="1027"/>
                      </a:lnTo>
                      <a:lnTo>
                        <a:pt x="4" y="1029"/>
                      </a:lnTo>
                      <a:lnTo>
                        <a:pt x="7" y="1028"/>
                      </a:lnTo>
                      <a:lnTo>
                        <a:pt x="9" y="1027"/>
                      </a:lnTo>
                      <a:lnTo>
                        <a:pt x="9" y="1027"/>
                      </a:lnTo>
                      <a:lnTo>
                        <a:pt x="12" y="1021"/>
                      </a:lnTo>
                      <a:lnTo>
                        <a:pt x="14" y="1017"/>
                      </a:lnTo>
                      <a:lnTo>
                        <a:pt x="18" y="1007"/>
                      </a:lnTo>
                      <a:lnTo>
                        <a:pt x="20" y="998"/>
                      </a:lnTo>
                      <a:lnTo>
                        <a:pt x="24" y="987"/>
                      </a:lnTo>
                      <a:lnTo>
                        <a:pt x="24" y="987"/>
                      </a:lnTo>
                      <a:lnTo>
                        <a:pt x="31" y="964"/>
                      </a:lnTo>
                      <a:lnTo>
                        <a:pt x="38" y="940"/>
                      </a:lnTo>
                      <a:lnTo>
                        <a:pt x="38" y="940"/>
                      </a:lnTo>
                      <a:lnTo>
                        <a:pt x="41" y="926"/>
                      </a:lnTo>
                      <a:lnTo>
                        <a:pt x="42" y="912"/>
                      </a:lnTo>
                      <a:lnTo>
                        <a:pt x="43" y="899"/>
                      </a:lnTo>
                      <a:lnTo>
                        <a:pt x="45" y="884"/>
                      </a:lnTo>
                      <a:lnTo>
                        <a:pt x="45" y="884"/>
                      </a:lnTo>
                      <a:lnTo>
                        <a:pt x="48" y="869"/>
                      </a:lnTo>
                      <a:lnTo>
                        <a:pt x="51" y="853"/>
                      </a:lnTo>
                      <a:lnTo>
                        <a:pt x="54" y="822"/>
                      </a:lnTo>
                      <a:lnTo>
                        <a:pt x="54" y="822"/>
                      </a:lnTo>
                      <a:lnTo>
                        <a:pt x="57" y="786"/>
                      </a:lnTo>
                      <a:lnTo>
                        <a:pt x="62" y="750"/>
                      </a:lnTo>
                      <a:lnTo>
                        <a:pt x="70" y="715"/>
                      </a:lnTo>
                      <a:lnTo>
                        <a:pt x="74" y="697"/>
                      </a:lnTo>
                      <a:lnTo>
                        <a:pt x="79" y="680"/>
                      </a:lnTo>
                      <a:lnTo>
                        <a:pt x="79" y="680"/>
                      </a:lnTo>
                      <a:lnTo>
                        <a:pt x="100" y="607"/>
                      </a:lnTo>
                      <a:lnTo>
                        <a:pt x="118" y="534"/>
                      </a:lnTo>
                      <a:lnTo>
                        <a:pt x="118" y="534"/>
                      </a:lnTo>
                      <a:lnTo>
                        <a:pt x="125" y="501"/>
                      </a:lnTo>
                      <a:lnTo>
                        <a:pt x="133" y="467"/>
                      </a:lnTo>
                      <a:lnTo>
                        <a:pt x="139" y="433"/>
                      </a:lnTo>
                      <a:lnTo>
                        <a:pt x="144" y="399"/>
                      </a:lnTo>
                      <a:lnTo>
                        <a:pt x="164" y="263"/>
                      </a:lnTo>
                      <a:lnTo>
                        <a:pt x="164" y="263"/>
                      </a:lnTo>
                      <a:lnTo>
                        <a:pt x="169" y="228"/>
                      </a:lnTo>
                      <a:lnTo>
                        <a:pt x="176" y="194"/>
                      </a:lnTo>
                      <a:lnTo>
                        <a:pt x="182" y="160"/>
                      </a:lnTo>
                      <a:lnTo>
                        <a:pt x="188" y="126"/>
                      </a:lnTo>
                      <a:lnTo>
                        <a:pt x="188" y="126"/>
                      </a:lnTo>
                      <a:lnTo>
                        <a:pt x="193" y="94"/>
                      </a:lnTo>
                      <a:lnTo>
                        <a:pt x="195" y="77"/>
                      </a:lnTo>
                      <a:lnTo>
                        <a:pt x="198" y="61"/>
                      </a:lnTo>
                      <a:lnTo>
                        <a:pt x="202" y="45"/>
                      </a:lnTo>
                      <a:lnTo>
                        <a:pt x="205" y="38"/>
                      </a:lnTo>
                      <a:lnTo>
                        <a:pt x="208" y="32"/>
                      </a:lnTo>
                      <a:lnTo>
                        <a:pt x="213" y="25"/>
                      </a:lnTo>
                      <a:lnTo>
                        <a:pt x="217" y="18"/>
                      </a:lnTo>
                      <a:lnTo>
                        <a:pt x="224" y="13"/>
                      </a:lnTo>
                      <a:lnTo>
                        <a:pt x="230" y="9"/>
                      </a:lnTo>
                      <a:lnTo>
                        <a:pt x="230" y="9"/>
                      </a:lnTo>
                      <a:lnTo>
                        <a:pt x="232" y="7"/>
                      </a:lnTo>
                      <a:lnTo>
                        <a:pt x="232" y="5"/>
                      </a:lnTo>
                      <a:lnTo>
                        <a:pt x="232" y="4"/>
                      </a:lnTo>
                      <a:lnTo>
                        <a:pt x="232" y="2"/>
                      </a:lnTo>
                      <a:lnTo>
                        <a:pt x="231" y="1"/>
                      </a:lnTo>
                      <a:lnTo>
                        <a:pt x="229" y="0"/>
                      </a:lnTo>
                      <a:lnTo>
                        <a:pt x="228" y="0"/>
                      </a:lnTo>
                      <a:lnTo>
                        <a:pt x="226" y="1"/>
                      </a:lnTo>
                      <a:lnTo>
                        <a:pt x="226" y="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07" name="Freeform 729"/>
                <p:cNvSpPr/>
                <p:nvPr/>
              </p:nvSpPr>
              <p:spPr bwMode="auto">
                <a:xfrm>
                  <a:off x="5638801" y="4605338"/>
                  <a:ext cx="34925" cy="111125"/>
                </a:xfrm>
                <a:custGeom>
                  <a:avLst/>
                  <a:gdLst/>
                  <a:ahLst/>
                  <a:cxnLst>
                    <a:cxn ang="0">
                      <a:pos x="58" y="1"/>
                    </a:cxn>
                    <a:cxn ang="0">
                      <a:pos x="58" y="1"/>
                    </a:cxn>
                    <a:cxn ang="0">
                      <a:pos x="52" y="10"/>
                    </a:cxn>
                    <a:cxn ang="0">
                      <a:pos x="48" y="20"/>
                    </a:cxn>
                    <a:cxn ang="0">
                      <a:pos x="44" y="31"/>
                    </a:cxn>
                    <a:cxn ang="0">
                      <a:pos x="41" y="42"/>
                    </a:cxn>
                    <a:cxn ang="0">
                      <a:pos x="36" y="66"/>
                    </a:cxn>
                    <a:cxn ang="0">
                      <a:pos x="32" y="87"/>
                    </a:cxn>
                    <a:cxn ang="0">
                      <a:pos x="32" y="87"/>
                    </a:cxn>
                    <a:cxn ang="0">
                      <a:pos x="24" y="117"/>
                    </a:cxn>
                    <a:cxn ang="0">
                      <a:pos x="15" y="147"/>
                    </a:cxn>
                    <a:cxn ang="0">
                      <a:pos x="6" y="176"/>
                    </a:cxn>
                    <a:cxn ang="0">
                      <a:pos x="3" y="192"/>
                    </a:cxn>
                    <a:cxn ang="0">
                      <a:pos x="0" y="207"/>
                    </a:cxn>
                    <a:cxn ang="0">
                      <a:pos x="0" y="207"/>
                    </a:cxn>
                    <a:cxn ang="0">
                      <a:pos x="0" y="209"/>
                    </a:cxn>
                    <a:cxn ang="0">
                      <a:pos x="1" y="210"/>
                    </a:cxn>
                    <a:cxn ang="0">
                      <a:pos x="4" y="212"/>
                    </a:cxn>
                    <a:cxn ang="0">
                      <a:pos x="5" y="212"/>
                    </a:cxn>
                    <a:cxn ang="0">
                      <a:pos x="8" y="212"/>
                    </a:cxn>
                    <a:cxn ang="0">
                      <a:pos x="9" y="211"/>
                    </a:cxn>
                    <a:cxn ang="0">
                      <a:pos x="10" y="209"/>
                    </a:cxn>
                    <a:cxn ang="0">
                      <a:pos x="10" y="209"/>
                    </a:cxn>
                    <a:cxn ang="0">
                      <a:pos x="14" y="184"/>
                    </a:cxn>
                    <a:cxn ang="0">
                      <a:pos x="21" y="161"/>
                    </a:cxn>
                    <a:cxn ang="0">
                      <a:pos x="35" y="112"/>
                    </a:cxn>
                    <a:cxn ang="0">
                      <a:pos x="35" y="112"/>
                    </a:cxn>
                    <a:cxn ang="0">
                      <a:pos x="42" y="89"/>
                    </a:cxn>
                    <a:cxn ang="0">
                      <a:pos x="47" y="66"/>
                    </a:cxn>
                    <a:cxn ang="0">
                      <a:pos x="47" y="66"/>
                    </a:cxn>
                    <a:cxn ang="0">
                      <a:pos x="50" y="51"/>
                    </a:cxn>
                    <a:cxn ang="0">
                      <a:pos x="53" y="36"/>
                    </a:cxn>
                    <a:cxn ang="0">
                      <a:pos x="55" y="27"/>
                    </a:cxn>
                    <a:cxn ang="0">
                      <a:pos x="58" y="20"/>
                    </a:cxn>
                    <a:cxn ang="0">
                      <a:pos x="61" y="13"/>
                    </a:cxn>
                    <a:cxn ang="0">
                      <a:pos x="65" y="8"/>
                    </a:cxn>
                    <a:cxn ang="0">
                      <a:pos x="65" y="8"/>
                    </a:cxn>
                    <a:cxn ang="0">
                      <a:pos x="66" y="6"/>
                    </a:cxn>
                    <a:cxn ang="0">
                      <a:pos x="66" y="4"/>
                    </a:cxn>
                    <a:cxn ang="0">
                      <a:pos x="64" y="1"/>
                    </a:cxn>
                    <a:cxn ang="0">
                      <a:pos x="63" y="0"/>
                    </a:cxn>
                    <a:cxn ang="0">
                      <a:pos x="61" y="0"/>
                    </a:cxn>
                    <a:cxn ang="0">
                      <a:pos x="60" y="0"/>
                    </a:cxn>
                    <a:cxn ang="0">
                      <a:pos x="58" y="1"/>
                    </a:cxn>
                    <a:cxn ang="0">
                      <a:pos x="58" y="1"/>
                    </a:cxn>
                  </a:cxnLst>
                  <a:rect l="0" t="0" r="r" b="b"/>
                  <a:pathLst>
                    <a:path w="66" h="212">
                      <a:moveTo>
                        <a:pt x="58" y="1"/>
                      </a:moveTo>
                      <a:lnTo>
                        <a:pt x="58" y="1"/>
                      </a:lnTo>
                      <a:lnTo>
                        <a:pt x="52" y="10"/>
                      </a:lnTo>
                      <a:lnTo>
                        <a:pt x="48" y="20"/>
                      </a:lnTo>
                      <a:lnTo>
                        <a:pt x="44" y="31"/>
                      </a:lnTo>
                      <a:lnTo>
                        <a:pt x="41" y="42"/>
                      </a:lnTo>
                      <a:lnTo>
                        <a:pt x="36" y="66"/>
                      </a:lnTo>
                      <a:lnTo>
                        <a:pt x="32" y="87"/>
                      </a:lnTo>
                      <a:lnTo>
                        <a:pt x="32" y="87"/>
                      </a:lnTo>
                      <a:lnTo>
                        <a:pt x="24" y="117"/>
                      </a:lnTo>
                      <a:lnTo>
                        <a:pt x="15" y="147"/>
                      </a:lnTo>
                      <a:lnTo>
                        <a:pt x="6" y="176"/>
                      </a:lnTo>
                      <a:lnTo>
                        <a:pt x="3" y="192"/>
                      </a:lnTo>
                      <a:lnTo>
                        <a:pt x="0" y="207"/>
                      </a:lnTo>
                      <a:lnTo>
                        <a:pt x="0" y="207"/>
                      </a:lnTo>
                      <a:lnTo>
                        <a:pt x="0" y="209"/>
                      </a:lnTo>
                      <a:lnTo>
                        <a:pt x="1" y="210"/>
                      </a:lnTo>
                      <a:lnTo>
                        <a:pt x="4" y="212"/>
                      </a:lnTo>
                      <a:lnTo>
                        <a:pt x="5" y="212"/>
                      </a:lnTo>
                      <a:lnTo>
                        <a:pt x="8" y="212"/>
                      </a:lnTo>
                      <a:lnTo>
                        <a:pt x="9" y="211"/>
                      </a:lnTo>
                      <a:lnTo>
                        <a:pt x="10" y="209"/>
                      </a:lnTo>
                      <a:lnTo>
                        <a:pt x="10" y="209"/>
                      </a:lnTo>
                      <a:lnTo>
                        <a:pt x="14" y="184"/>
                      </a:lnTo>
                      <a:lnTo>
                        <a:pt x="21" y="161"/>
                      </a:lnTo>
                      <a:lnTo>
                        <a:pt x="35" y="112"/>
                      </a:lnTo>
                      <a:lnTo>
                        <a:pt x="35" y="112"/>
                      </a:lnTo>
                      <a:lnTo>
                        <a:pt x="42" y="89"/>
                      </a:lnTo>
                      <a:lnTo>
                        <a:pt x="47" y="66"/>
                      </a:lnTo>
                      <a:lnTo>
                        <a:pt x="47" y="66"/>
                      </a:lnTo>
                      <a:lnTo>
                        <a:pt x="50" y="51"/>
                      </a:lnTo>
                      <a:lnTo>
                        <a:pt x="53" y="36"/>
                      </a:lnTo>
                      <a:lnTo>
                        <a:pt x="55" y="27"/>
                      </a:lnTo>
                      <a:lnTo>
                        <a:pt x="58" y="20"/>
                      </a:lnTo>
                      <a:lnTo>
                        <a:pt x="61" y="13"/>
                      </a:lnTo>
                      <a:lnTo>
                        <a:pt x="65" y="8"/>
                      </a:lnTo>
                      <a:lnTo>
                        <a:pt x="65" y="8"/>
                      </a:lnTo>
                      <a:lnTo>
                        <a:pt x="66" y="6"/>
                      </a:lnTo>
                      <a:lnTo>
                        <a:pt x="66" y="4"/>
                      </a:lnTo>
                      <a:lnTo>
                        <a:pt x="64" y="1"/>
                      </a:lnTo>
                      <a:lnTo>
                        <a:pt x="63" y="0"/>
                      </a:lnTo>
                      <a:lnTo>
                        <a:pt x="61" y="0"/>
                      </a:lnTo>
                      <a:lnTo>
                        <a:pt x="60" y="0"/>
                      </a:lnTo>
                      <a:lnTo>
                        <a:pt x="58" y="1"/>
                      </a:lnTo>
                      <a:lnTo>
                        <a:pt x="58" y="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08" name="Freeform 730"/>
                <p:cNvSpPr/>
                <p:nvPr/>
              </p:nvSpPr>
              <p:spPr bwMode="auto">
                <a:xfrm>
                  <a:off x="5664201" y="4646613"/>
                  <a:ext cx="25400" cy="76200"/>
                </a:xfrm>
                <a:custGeom>
                  <a:avLst/>
                  <a:gdLst/>
                  <a:ahLst/>
                  <a:cxnLst>
                    <a:cxn ang="0">
                      <a:pos x="37" y="4"/>
                    </a:cxn>
                    <a:cxn ang="0">
                      <a:pos x="37" y="4"/>
                    </a:cxn>
                    <a:cxn ang="0">
                      <a:pos x="36" y="12"/>
                    </a:cxn>
                    <a:cxn ang="0">
                      <a:pos x="35" y="21"/>
                    </a:cxn>
                    <a:cxn ang="0">
                      <a:pos x="30" y="35"/>
                    </a:cxn>
                    <a:cxn ang="0">
                      <a:pos x="25" y="51"/>
                    </a:cxn>
                    <a:cxn ang="0">
                      <a:pos x="20" y="66"/>
                    </a:cxn>
                    <a:cxn ang="0">
                      <a:pos x="20" y="66"/>
                    </a:cxn>
                    <a:cxn ang="0">
                      <a:pos x="15" y="84"/>
                    </a:cxn>
                    <a:cxn ang="0">
                      <a:pos x="9" y="101"/>
                    </a:cxn>
                    <a:cxn ang="0">
                      <a:pos x="4" y="119"/>
                    </a:cxn>
                    <a:cxn ang="0">
                      <a:pos x="0" y="136"/>
                    </a:cxn>
                    <a:cxn ang="0">
                      <a:pos x="0" y="136"/>
                    </a:cxn>
                    <a:cxn ang="0">
                      <a:pos x="0" y="139"/>
                    </a:cxn>
                    <a:cxn ang="0">
                      <a:pos x="1" y="140"/>
                    </a:cxn>
                    <a:cxn ang="0">
                      <a:pos x="2" y="142"/>
                    </a:cxn>
                    <a:cxn ang="0">
                      <a:pos x="3" y="142"/>
                    </a:cxn>
                    <a:cxn ang="0">
                      <a:pos x="5" y="142"/>
                    </a:cxn>
                    <a:cxn ang="0">
                      <a:pos x="7" y="142"/>
                    </a:cxn>
                    <a:cxn ang="0">
                      <a:pos x="8" y="141"/>
                    </a:cxn>
                    <a:cxn ang="0">
                      <a:pos x="9" y="139"/>
                    </a:cxn>
                    <a:cxn ang="0">
                      <a:pos x="9" y="139"/>
                    </a:cxn>
                    <a:cxn ang="0">
                      <a:pos x="13" y="121"/>
                    </a:cxn>
                    <a:cxn ang="0">
                      <a:pos x="18" y="103"/>
                    </a:cxn>
                    <a:cxn ang="0">
                      <a:pos x="29" y="69"/>
                    </a:cxn>
                    <a:cxn ang="0">
                      <a:pos x="29" y="69"/>
                    </a:cxn>
                    <a:cxn ang="0">
                      <a:pos x="34" y="53"/>
                    </a:cxn>
                    <a:cxn ang="0">
                      <a:pos x="40" y="37"/>
                    </a:cxn>
                    <a:cxn ang="0">
                      <a:pos x="44" y="21"/>
                    </a:cxn>
                    <a:cxn ang="0">
                      <a:pos x="46" y="12"/>
                    </a:cxn>
                    <a:cxn ang="0">
                      <a:pos x="47" y="4"/>
                    </a:cxn>
                    <a:cxn ang="0">
                      <a:pos x="47" y="4"/>
                    </a:cxn>
                    <a:cxn ang="0">
                      <a:pos x="46" y="2"/>
                    </a:cxn>
                    <a:cxn ang="0">
                      <a:pos x="45" y="1"/>
                    </a:cxn>
                    <a:cxn ang="0">
                      <a:pos x="44" y="0"/>
                    </a:cxn>
                    <a:cxn ang="0">
                      <a:pos x="42" y="0"/>
                    </a:cxn>
                    <a:cxn ang="0">
                      <a:pos x="39" y="1"/>
                    </a:cxn>
                    <a:cxn ang="0">
                      <a:pos x="38" y="2"/>
                    </a:cxn>
                    <a:cxn ang="0">
                      <a:pos x="37" y="4"/>
                    </a:cxn>
                    <a:cxn ang="0">
                      <a:pos x="37" y="4"/>
                    </a:cxn>
                  </a:cxnLst>
                  <a:rect l="0" t="0" r="r" b="b"/>
                  <a:pathLst>
                    <a:path w="47" h="142">
                      <a:moveTo>
                        <a:pt x="37" y="4"/>
                      </a:moveTo>
                      <a:lnTo>
                        <a:pt x="37" y="4"/>
                      </a:lnTo>
                      <a:lnTo>
                        <a:pt x="36" y="12"/>
                      </a:lnTo>
                      <a:lnTo>
                        <a:pt x="35" y="21"/>
                      </a:lnTo>
                      <a:lnTo>
                        <a:pt x="30" y="35"/>
                      </a:lnTo>
                      <a:lnTo>
                        <a:pt x="25" y="51"/>
                      </a:lnTo>
                      <a:lnTo>
                        <a:pt x="20" y="66"/>
                      </a:lnTo>
                      <a:lnTo>
                        <a:pt x="20" y="66"/>
                      </a:lnTo>
                      <a:lnTo>
                        <a:pt x="15" y="84"/>
                      </a:lnTo>
                      <a:lnTo>
                        <a:pt x="9" y="101"/>
                      </a:lnTo>
                      <a:lnTo>
                        <a:pt x="4" y="119"/>
                      </a:lnTo>
                      <a:lnTo>
                        <a:pt x="0" y="136"/>
                      </a:lnTo>
                      <a:lnTo>
                        <a:pt x="0" y="136"/>
                      </a:lnTo>
                      <a:lnTo>
                        <a:pt x="0" y="139"/>
                      </a:lnTo>
                      <a:lnTo>
                        <a:pt x="1" y="140"/>
                      </a:lnTo>
                      <a:lnTo>
                        <a:pt x="2" y="142"/>
                      </a:lnTo>
                      <a:lnTo>
                        <a:pt x="3" y="142"/>
                      </a:lnTo>
                      <a:lnTo>
                        <a:pt x="5" y="142"/>
                      </a:lnTo>
                      <a:lnTo>
                        <a:pt x="7" y="142"/>
                      </a:lnTo>
                      <a:lnTo>
                        <a:pt x="8" y="141"/>
                      </a:lnTo>
                      <a:lnTo>
                        <a:pt x="9" y="139"/>
                      </a:lnTo>
                      <a:lnTo>
                        <a:pt x="9" y="139"/>
                      </a:lnTo>
                      <a:lnTo>
                        <a:pt x="13" y="121"/>
                      </a:lnTo>
                      <a:lnTo>
                        <a:pt x="18" y="103"/>
                      </a:lnTo>
                      <a:lnTo>
                        <a:pt x="29" y="69"/>
                      </a:lnTo>
                      <a:lnTo>
                        <a:pt x="29" y="69"/>
                      </a:lnTo>
                      <a:lnTo>
                        <a:pt x="34" y="53"/>
                      </a:lnTo>
                      <a:lnTo>
                        <a:pt x="40" y="37"/>
                      </a:lnTo>
                      <a:lnTo>
                        <a:pt x="44" y="21"/>
                      </a:lnTo>
                      <a:lnTo>
                        <a:pt x="46" y="12"/>
                      </a:lnTo>
                      <a:lnTo>
                        <a:pt x="47" y="4"/>
                      </a:lnTo>
                      <a:lnTo>
                        <a:pt x="47" y="4"/>
                      </a:lnTo>
                      <a:lnTo>
                        <a:pt x="46" y="2"/>
                      </a:lnTo>
                      <a:lnTo>
                        <a:pt x="45" y="1"/>
                      </a:lnTo>
                      <a:lnTo>
                        <a:pt x="44" y="0"/>
                      </a:lnTo>
                      <a:lnTo>
                        <a:pt x="42" y="0"/>
                      </a:lnTo>
                      <a:lnTo>
                        <a:pt x="39" y="1"/>
                      </a:lnTo>
                      <a:lnTo>
                        <a:pt x="38" y="2"/>
                      </a:lnTo>
                      <a:lnTo>
                        <a:pt x="37" y="4"/>
                      </a:lnTo>
                      <a:lnTo>
                        <a:pt x="37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09" name="Freeform 731"/>
                <p:cNvSpPr/>
                <p:nvPr/>
              </p:nvSpPr>
              <p:spPr bwMode="auto">
                <a:xfrm>
                  <a:off x="5680076" y="4684713"/>
                  <a:ext cx="19050" cy="61913"/>
                </a:xfrm>
                <a:custGeom>
                  <a:avLst/>
                  <a:gdLst/>
                  <a:ahLst/>
                  <a:cxnLst>
                    <a:cxn ang="0">
                      <a:pos x="30" y="2"/>
                    </a:cxn>
                    <a:cxn ang="0">
                      <a:pos x="30" y="2"/>
                    </a:cxn>
                    <a:cxn ang="0">
                      <a:pos x="26" y="9"/>
                    </a:cxn>
                    <a:cxn ang="0">
                      <a:pos x="22" y="15"/>
                    </a:cxn>
                    <a:cxn ang="0">
                      <a:pos x="17" y="28"/>
                    </a:cxn>
                    <a:cxn ang="0">
                      <a:pos x="13" y="42"/>
                    </a:cxn>
                    <a:cxn ang="0">
                      <a:pos x="11" y="56"/>
                    </a:cxn>
                    <a:cxn ang="0">
                      <a:pos x="7" y="86"/>
                    </a:cxn>
                    <a:cxn ang="0">
                      <a:pos x="4" y="99"/>
                    </a:cxn>
                    <a:cxn ang="0">
                      <a:pos x="0" y="114"/>
                    </a:cxn>
                    <a:cxn ang="0">
                      <a:pos x="0" y="114"/>
                    </a:cxn>
                    <a:cxn ang="0">
                      <a:pos x="0" y="116"/>
                    </a:cxn>
                    <a:cxn ang="0">
                      <a:pos x="1" y="117"/>
                    </a:cxn>
                    <a:cxn ang="0">
                      <a:pos x="2" y="118"/>
                    </a:cxn>
                    <a:cxn ang="0">
                      <a:pos x="3" y="119"/>
                    </a:cxn>
                    <a:cxn ang="0">
                      <a:pos x="7" y="119"/>
                    </a:cxn>
                    <a:cxn ang="0">
                      <a:pos x="8" y="118"/>
                    </a:cxn>
                    <a:cxn ang="0">
                      <a:pos x="9" y="116"/>
                    </a:cxn>
                    <a:cxn ang="0">
                      <a:pos x="9" y="116"/>
                    </a:cxn>
                    <a:cxn ang="0">
                      <a:pos x="13" y="104"/>
                    </a:cxn>
                    <a:cxn ang="0">
                      <a:pos x="15" y="89"/>
                    </a:cxn>
                    <a:cxn ang="0">
                      <a:pos x="19" y="61"/>
                    </a:cxn>
                    <a:cxn ang="0">
                      <a:pos x="21" y="47"/>
                    </a:cxn>
                    <a:cxn ang="0">
                      <a:pos x="24" y="33"/>
                    </a:cxn>
                    <a:cxn ang="0">
                      <a:pos x="30" y="21"/>
                    </a:cxn>
                    <a:cxn ang="0">
                      <a:pos x="33" y="15"/>
                    </a:cxn>
                    <a:cxn ang="0">
                      <a:pos x="37" y="10"/>
                    </a:cxn>
                    <a:cxn ang="0">
                      <a:pos x="37" y="10"/>
                    </a:cxn>
                    <a:cxn ang="0">
                      <a:pos x="38" y="8"/>
                    </a:cxn>
                    <a:cxn ang="0">
                      <a:pos x="38" y="5"/>
                    </a:cxn>
                    <a:cxn ang="0">
                      <a:pos x="36" y="2"/>
                    </a:cxn>
                    <a:cxn ang="0">
                      <a:pos x="35" y="1"/>
                    </a:cxn>
                    <a:cxn ang="0">
                      <a:pos x="33" y="0"/>
                    </a:cxn>
                    <a:cxn ang="0">
                      <a:pos x="32" y="1"/>
                    </a:cxn>
                    <a:cxn ang="0">
                      <a:pos x="30" y="2"/>
                    </a:cxn>
                    <a:cxn ang="0">
                      <a:pos x="30" y="2"/>
                    </a:cxn>
                  </a:cxnLst>
                  <a:rect l="0" t="0" r="r" b="b"/>
                  <a:pathLst>
                    <a:path w="38" h="119">
                      <a:moveTo>
                        <a:pt x="30" y="2"/>
                      </a:moveTo>
                      <a:lnTo>
                        <a:pt x="30" y="2"/>
                      </a:lnTo>
                      <a:lnTo>
                        <a:pt x="26" y="9"/>
                      </a:lnTo>
                      <a:lnTo>
                        <a:pt x="22" y="15"/>
                      </a:lnTo>
                      <a:lnTo>
                        <a:pt x="17" y="28"/>
                      </a:lnTo>
                      <a:lnTo>
                        <a:pt x="13" y="42"/>
                      </a:lnTo>
                      <a:lnTo>
                        <a:pt x="11" y="56"/>
                      </a:lnTo>
                      <a:lnTo>
                        <a:pt x="7" y="86"/>
                      </a:lnTo>
                      <a:lnTo>
                        <a:pt x="4" y="99"/>
                      </a:lnTo>
                      <a:lnTo>
                        <a:pt x="0" y="114"/>
                      </a:lnTo>
                      <a:lnTo>
                        <a:pt x="0" y="114"/>
                      </a:lnTo>
                      <a:lnTo>
                        <a:pt x="0" y="116"/>
                      </a:lnTo>
                      <a:lnTo>
                        <a:pt x="1" y="117"/>
                      </a:lnTo>
                      <a:lnTo>
                        <a:pt x="2" y="118"/>
                      </a:lnTo>
                      <a:lnTo>
                        <a:pt x="3" y="119"/>
                      </a:lnTo>
                      <a:lnTo>
                        <a:pt x="7" y="119"/>
                      </a:lnTo>
                      <a:lnTo>
                        <a:pt x="8" y="118"/>
                      </a:lnTo>
                      <a:lnTo>
                        <a:pt x="9" y="116"/>
                      </a:lnTo>
                      <a:lnTo>
                        <a:pt x="9" y="116"/>
                      </a:lnTo>
                      <a:lnTo>
                        <a:pt x="13" y="104"/>
                      </a:lnTo>
                      <a:lnTo>
                        <a:pt x="15" y="89"/>
                      </a:lnTo>
                      <a:lnTo>
                        <a:pt x="19" y="61"/>
                      </a:lnTo>
                      <a:lnTo>
                        <a:pt x="21" y="47"/>
                      </a:lnTo>
                      <a:lnTo>
                        <a:pt x="24" y="33"/>
                      </a:lnTo>
                      <a:lnTo>
                        <a:pt x="30" y="21"/>
                      </a:lnTo>
                      <a:lnTo>
                        <a:pt x="33" y="15"/>
                      </a:lnTo>
                      <a:lnTo>
                        <a:pt x="37" y="10"/>
                      </a:lnTo>
                      <a:lnTo>
                        <a:pt x="37" y="10"/>
                      </a:lnTo>
                      <a:lnTo>
                        <a:pt x="38" y="8"/>
                      </a:lnTo>
                      <a:lnTo>
                        <a:pt x="38" y="5"/>
                      </a:lnTo>
                      <a:lnTo>
                        <a:pt x="36" y="2"/>
                      </a:lnTo>
                      <a:lnTo>
                        <a:pt x="35" y="1"/>
                      </a:lnTo>
                      <a:lnTo>
                        <a:pt x="33" y="0"/>
                      </a:lnTo>
                      <a:lnTo>
                        <a:pt x="32" y="1"/>
                      </a:lnTo>
                      <a:lnTo>
                        <a:pt x="30" y="2"/>
                      </a:lnTo>
                      <a:lnTo>
                        <a:pt x="30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10" name="Freeform 732"/>
                <p:cNvSpPr/>
                <p:nvPr/>
              </p:nvSpPr>
              <p:spPr bwMode="auto">
                <a:xfrm>
                  <a:off x="5694363" y="4205288"/>
                  <a:ext cx="63500" cy="346075"/>
                </a:xfrm>
                <a:custGeom>
                  <a:avLst/>
                  <a:gdLst/>
                  <a:ahLst/>
                  <a:cxnLst>
                    <a:cxn ang="0">
                      <a:pos x="111" y="4"/>
                    </a:cxn>
                    <a:cxn ang="0">
                      <a:pos x="100" y="44"/>
                    </a:cxn>
                    <a:cxn ang="0">
                      <a:pos x="91" y="83"/>
                    </a:cxn>
                    <a:cxn ang="0">
                      <a:pos x="81" y="165"/>
                    </a:cxn>
                    <a:cxn ang="0">
                      <a:pos x="78" y="186"/>
                    </a:cxn>
                    <a:cxn ang="0">
                      <a:pos x="69" y="230"/>
                    </a:cxn>
                    <a:cxn ang="0">
                      <a:pos x="64" y="250"/>
                    </a:cxn>
                    <a:cxn ang="0">
                      <a:pos x="58" y="272"/>
                    </a:cxn>
                    <a:cxn ang="0">
                      <a:pos x="51" y="319"/>
                    </a:cxn>
                    <a:cxn ang="0">
                      <a:pos x="47" y="341"/>
                    </a:cxn>
                    <a:cxn ang="0">
                      <a:pos x="32" y="412"/>
                    </a:cxn>
                    <a:cxn ang="0">
                      <a:pos x="20" y="482"/>
                    </a:cxn>
                    <a:cxn ang="0">
                      <a:pos x="17" y="506"/>
                    </a:cxn>
                    <a:cxn ang="0">
                      <a:pos x="7" y="550"/>
                    </a:cxn>
                    <a:cxn ang="0">
                      <a:pos x="2" y="573"/>
                    </a:cxn>
                    <a:cxn ang="0">
                      <a:pos x="0" y="591"/>
                    </a:cxn>
                    <a:cxn ang="0">
                      <a:pos x="1" y="631"/>
                    </a:cxn>
                    <a:cxn ang="0">
                      <a:pos x="2" y="650"/>
                    </a:cxn>
                    <a:cxn ang="0">
                      <a:pos x="3" y="653"/>
                    </a:cxn>
                    <a:cxn ang="0">
                      <a:pos x="6" y="654"/>
                    </a:cxn>
                    <a:cxn ang="0">
                      <a:pos x="10" y="653"/>
                    </a:cxn>
                    <a:cxn ang="0">
                      <a:pos x="11" y="650"/>
                    </a:cxn>
                    <a:cxn ang="0">
                      <a:pos x="10" y="608"/>
                    </a:cxn>
                    <a:cxn ang="0">
                      <a:pos x="11" y="577"/>
                    </a:cxn>
                    <a:cxn ang="0">
                      <a:pos x="12" y="567"/>
                    </a:cxn>
                    <a:cxn ang="0">
                      <a:pos x="22" y="528"/>
                    </a:cxn>
                    <a:cxn ang="0">
                      <a:pos x="28" y="498"/>
                    </a:cxn>
                    <a:cxn ang="0">
                      <a:pos x="29" y="489"/>
                    </a:cxn>
                    <a:cxn ang="0">
                      <a:pos x="35" y="454"/>
                    </a:cxn>
                    <a:cxn ang="0">
                      <a:pos x="41" y="420"/>
                    </a:cxn>
                    <a:cxn ang="0">
                      <a:pos x="51" y="362"/>
                    </a:cxn>
                    <a:cxn ang="0">
                      <a:pos x="56" y="343"/>
                    </a:cxn>
                    <a:cxn ang="0">
                      <a:pos x="65" y="303"/>
                    </a:cxn>
                    <a:cxn ang="0">
                      <a:pos x="71" y="262"/>
                    </a:cxn>
                    <a:cxn ang="0">
                      <a:pos x="80" y="219"/>
                    </a:cxn>
                    <a:cxn ang="0">
                      <a:pos x="88" y="176"/>
                    </a:cxn>
                    <a:cxn ang="0">
                      <a:pos x="95" y="134"/>
                    </a:cxn>
                    <a:cxn ang="0">
                      <a:pos x="104" y="70"/>
                    </a:cxn>
                    <a:cxn ang="0">
                      <a:pos x="113" y="27"/>
                    </a:cxn>
                    <a:cxn ang="0">
                      <a:pos x="119" y="7"/>
                    </a:cxn>
                    <a:cxn ang="0">
                      <a:pos x="119" y="3"/>
                    </a:cxn>
                    <a:cxn ang="0">
                      <a:pos x="116" y="0"/>
                    </a:cxn>
                    <a:cxn ang="0">
                      <a:pos x="113" y="2"/>
                    </a:cxn>
                    <a:cxn ang="0">
                      <a:pos x="111" y="4"/>
                    </a:cxn>
                  </a:cxnLst>
                  <a:rect l="0" t="0" r="r" b="b"/>
                  <a:pathLst>
                    <a:path w="120" h="654">
                      <a:moveTo>
                        <a:pt x="111" y="4"/>
                      </a:moveTo>
                      <a:lnTo>
                        <a:pt x="111" y="4"/>
                      </a:lnTo>
                      <a:lnTo>
                        <a:pt x="104" y="24"/>
                      </a:lnTo>
                      <a:lnTo>
                        <a:pt x="100" y="44"/>
                      </a:lnTo>
                      <a:lnTo>
                        <a:pt x="96" y="63"/>
                      </a:lnTo>
                      <a:lnTo>
                        <a:pt x="91" y="83"/>
                      </a:lnTo>
                      <a:lnTo>
                        <a:pt x="86" y="123"/>
                      </a:lnTo>
                      <a:lnTo>
                        <a:pt x="81" y="165"/>
                      </a:lnTo>
                      <a:lnTo>
                        <a:pt x="81" y="165"/>
                      </a:lnTo>
                      <a:lnTo>
                        <a:pt x="78" y="186"/>
                      </a:lnTo>
                      <a:lnTo>
                        <a:pt x="74" y="208"/>
                      </a:lnTo>
                      <a:lnTo>
                        <a:pt x="69" y="230"/>
                      </a:lnTo>
                      <a:lnTo>
                        <a:pt x="64" y="250"/>
                      </a:lnTo>
                      <a:lnTo>
                        <a:pt x="64" y="250"/>
                      </a:lnTo>
                      <a:lnTo>
                        <a:pt x="60" y="262"/>
                      </a:lnTo>
                      <a:lnTo>
                        <a:pt x="58" y="272"/>
                      </a:lnTo>
                      <a:lnTo>
                        <a:pt x="54" y="296"/>
                      </a:lnTo>
                      <a:lnTo>
                        <a:pt x="51" y="319"/>
                      </a:lnTo>
                      <a:lnTo>
                        <a:pt x="47" y="341"/>
                      </a:lnTo>
                      <a:lnTo>
                        <a:pt x="47" y="341"/>
                      </a:lnTo>
                      <a:lnTo>
                        <a:pt x="39" y="375"/>
                      </a:lnTo>
                      <a:lnTo>
                        <a:pt x="32" y="412"/>
                      </a:lnTo>
                      <a:lnTo>
                        <a:pt x="25" y="447"/>
                      </a:lnTo>
                      <a:lnTo>
                        <a:pt x="20" y="482"/>
                      </a:lnTo>
                      <a:lnTo>
                        <a:pt x="20" y="482"/>
                      </a:lnTo>
                      <a:lnTo>
                        <a:pt x="17" y="506"/>
                      </a:lnTo>
                      <a:lnTo>
                        <a:pt x="12" y="527"/>
                      </a:lnTo>
                      <a:lnTo>
                        <a:pt x="7" y="550"/>
                      </a:lnTo>
                      <a:lnTo>
                        <a:pt x="2" y="573"/>
                      </a:lnTo>
                      <a:lnTo>
                        <a:pt x="2" y="573"/>
                      </a:lnTo>
                      <a:lnTo>
                        <a:pt x="1" y="582"/>
                      </a:lnTo>
                      <a:lnTo>
                        <a:pt x="0" y="591"/>
                      </a:lnTo>
                      <a:lnTo>
                        <a:pt x="0" y="611"/>
                      </a:lnTo>
                      <a:lnTo>
                        <a:pt x="1" y="631"/>
                      </a:lnTo>
                      <a:lnTo>
                        <a:pt x="2" y="650"/>
                      </a:lnTo>
                      <a:lnTo>
                        <a:pt x="2" y="650"/>
                      </a:lnTo>
                      <a:lnTo>
                        <a:pt x="2" y="652"/>
                      </a:lnTo>
                      <a:lnTo>
                        <a:pt x="3" y="653"/>
                      </a:lnTo>
                      <a:lnTo>
                        <a:pt x="5" y="654"/>
                      </a:lnTo>
                      <a:lnTo>
                        <a:pt x="6" y="654"/>
                      </a:lnTo>
                      <a:lnTo>
                        <a:pt x="8" y="654"/>
                      </a:lnTo>
                      <a:lnTo>
                        <a:pt x="10" y="653"/>
                      </a:lnTo>
                      <a:lnTo>
                        <a:pt x="11" y="652"/>
                      </a:lnTo>
                      <a:lnTo>
                        <a:pt x="11" y="650"/>
                      </a:lnTo>
                      <a:lnTo>
                        <a:pt x="11" y="650"/>
                      </a:lnTo>
                      <a:lnTo>
                        <a:pt x="10" y="608"/>
                      </a:lnTo>
                      <a:lnTo>
                        <a:pt x="10" y="587"/>
                      </a:lnTo>
                      <a:lnTo>
                        <a:pt x="11" y="577"/>
                      </a:lnTo>
                      <a:lnTo>
                        <a:pt x="12" y="567"/>
                      </a:lnTo>
                      <a:lnTo>
                        <a:pt x="12" y="567"/>
                      </a:lnTo>
                      <a:lnTo>
                        <a:pt x="17" y="548"/>
                      </a:lnTo>
                      <a:lnTo>
                        <a:pt x="22" y="528"/>
                      </a:lnTo>
                      <a:lnTo>
                        <a:pt x="27" y="509"/>
                      </a:lnTo>
                      <a:lnTo>
                        <a:pt x="28" y="498"/>
                      </a:lnTo>
                      <a:lnTo>
                        <a:pt x="29" y="489"/>
                      </a:lnTo>
                      <a:lnTo>
                        <a:pt x="29" y="489"/>
                      </a:lnTo>
                      <a:lnTo>
                        <a:pt x="32" y="471"/>
                      </a:lnTo>
                      <a:lnTo>
                        <a:pt x="35" y="454"/>
                      </a:lnTo>
                      <a:lnTo>
                        <a:pt x="41" y="420"/>
                      </a:lnTo>
                      <a:lnTo>
                        <a:pt x="41" y="420"/>
                      </a:lnTo>
                      <a:lnTo>
                        <a:pt x="47" y="382"/>
                      </a:lnTo>
                      <a:lnTo>
                        <a:pt x="51" y="362"/>
                      </a:lnTo>
                      <a:lnTo>
                        <a:pt x="56" y="343"/>
                      </a:lnTo>
                      <a:lnTo>
                        <a:pt x="56" y="343"/>
                      </a:lnTo>
                      <a:lnTo>
                        <a:pt x="60" y="324"/>
                      </a:lnTo>
                      <a:lnTo>
                        <a:pt x="65" y="303"/>
                      </a:lnTo>
                      <a:lnTo>
                        <a:pt x="71" y="262"/>
                      </a:lnTo>
                      <a:lnTo>
                        <a:pt x="71" y="262"/>
                      </a:lnTo>
                      <a:lnTo>
                        <a:pt x="75" y="240"/>
                      </a:lnTo>
                      <a:lnTo>
                        <a:pt x="80" y="219"/>
                      </a:lnTo>
                      <a:lnTo>
                        <a:pt x="84" y="198"/>
                      </a:lnTo>
                      <a:lnTo>
                        <a:pt x="88" y="176"/>
                      </a:lnTo>
                      <a:lnTo>
                        <a:pt x="88" y="176"/>
                      </a:lnTo>
                      <a:lnTo>
                        <a:pt x="95" y="134"/>
                      </a:lnTo>
                      <a:lnTo>
                        <a:pt x="100" y="90"/>
                      </a:lnTo>
                      <a:lnTo>
                        <a:pt x="104" y="70"/>
                      </a:lnTo>
                      <a:lnTo>
                        <a:pt x="108" y="48"/>
                      </a:lnTo>
                      <a:lnTo>
                        <a:pt x="113" y="27"/>
                      </a:lnTo>
                      <a:lnTo>
                        <a:pt x="119" y="7"/>
                      </a:lnTo>
                      <a:lnTo>
                        <a:pt x="119" y="7"/>
                      </a:lnTo>
                      <a:lnTo>
                        <a:pt x="120" y="5"/>
                      </a:lnTo>
                      <a:lnTo>
                        <a:pt x="119" y="3"/>
                      </a:lnTo>
                      <a:lnTo>
                        <a:pt x="118" y="2"/>
                      </a:lnTo>
                      <a:lnTo>
                        <a:pt x="116" y="0"/>
                      </a:lnTo>
                      <a:lnTo>
                        <a:pt x="115" y="0"/>
                      </a:lnTo>
                      <a:lnTo>
                        <a:pt x="113" y="2"/>
                      </a:lnTo>
                      <a:lnTo>
                        <a:pt x="112" y="3"/>
                      </a:lnTo>
                      <a:lnTo>
                        <a:pt x="111" y="4"/>
                      </a:lnTo>
                      <a:lnTo>
                        <a:pt x="111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11" name="Freeform 733"/>
                <p:cNvSpPr/>
                <p:nvPr/>
              </p:nvSpPr>
              <p:spPr bwMode="auto">
                <a:xfrm>
                  <a:off x="5746751" y="4235450"/>
                  <a:ext cx="46038" cy="260350"/>
                </a:xfrm>
                <a:custGeom>
                  <a:avLst/>
                  <a:gdLst/>
                  <a:ahLst/>
                  <a:cxnLst>
                    <a:cxn ang="0">
                      <a:pos x="76" y="2"/>
                    </a:cxn>
                    <a:cxn ang="0">
                      <a:pos x="70" y="31"/>
                    </a:cxn>
                    <a:cxn ang="0">
                      <a:pos x="69" y="60"/>
                    </a:cxn>
                    <a:cxn ang="0">
                      <a:pos x="70" y="106"/>
                    </a:cxn>
                    <a:cxn ang="0">
                      <a:pos x="70" y="120"/>
                    </a:cxn>
                    <a:cxn ang="0">
                      <a:pos x="65" y="152"/>
                    </a:cxn>
                    <a:cxn ang="0">
                      <a:pos x="50" y="215"/>
                    </a:cxn>
                    <a:cxn ang="0">
                      <a:pos x="44" y="248"/>
                    </a:cxn>
                    <a:cxn ang="0">
                      <a:pos x="40" y="279"/>
                    </a:cxn>
                    <a:cxn ang="0">
                      <a:pos x="30" y="342"/>
                    </a:cxn>
                    <a:cxn ang="0">
                      <a:pos x="21" y="373"/>
                    </a:cxn>
                    <a:cxn ang="0">
                      <a:pos x="7" y="430"/>
                    </a:cxn>
                    <a:cxn ang="0">
                      <a:pos x="1" y="473"/>
                    </a:cxn>
                    <a:cxn ang="0">
                      <a:pos x="0" y="488"/>
                    </a:cxn>
                    <a:cxn ang="0">
                      <a:pos x="2" y="491"/>
                    </a:cxn>
                    <a:cxn ang="0">
                      <a:pos x="5" y="492"/>
                    </a:cxn>
                    <a:cxn ang="0">
                      <a:pos x="8" y="491"/>
                    </a:cxn>
                    <a:cxn ang="0">
                      <a:pos x="9" y="488"/>
                    </a:cxn>
                    <a:cxn ang="0">
                      <a:pos x="10" y="472"/>
                    </a:cxn>
                    <a:cxn ang="0">
                      <a:pos x="17" y="428"/>
                    </a:cxn>
                    <a:cxn ang="0">
                      <a:pos x="33" y="369"/>
                    </a:cxn>
                    <a:cxn ang="0">
                      <a:pos x="40" y="341"/>
                    </a:cxn>
                    <a:cxn ang="0">
                      <a:pos x="49" y="284"/>
                    </a:cxn>
                    <a:cxn ang="0">
                      <a:pos x="53" y="256"/>
                    </a:cxn>
                    <a:cxn ang="0">
                      <a:pos x="58" y="224"/>
                    </a:cxn>
                    <a:cxn ang="0">
                      <a:pos x="72" y="161"/>
                    </a:cxn>
                    <a:cxn ang="0">
                      <a:pos x="78" y="129"/>
                    </a:cxn>
                    <a:cxn ang="0">
                      <a:pos x="80" y="103"/>
                    </a:cxn>
                    <a:cxn ang="0">
                      <a:pos x="80" y="76"/>
                    </a:cxn>
                    <a:cxn ang="0">
                      <a:pos x="81" y="22"/>
                    </a:cxn>
                    <a:cxn ang="0">
                      <a:pos x="85" y="5"/>
                    </a:cxn>
                    <a:cxn ang="0">
                      <a:pos x="85" y="3"/>
                    </a:cxn>
                    <a:cxn ang="0">
                      <a:pos x="83" y="0"/>
                    </a:cxn>
                    <a:cxn ang="0">
                      <a:pos x="78" y="0"/>
                    </a:cxn>
                    <a:cxn ang="0">
                      <a:pos x="76" y="2"/>
                    </a:cxn>
                  </a:cxnLst>
                  <a:rect l="0" t="0" r="r" b="b"/>
                  <a:pathLst>
                    <a:path w="85" h="492">
                      <a:moveTo>
                        <a:pt x="76" y="2"/>
                      </a:moveTo>
                      <a:lnTo>
                        <a:pt x="76" y="2"/>
                      </a:lnTo>
                      <a:lnTo>
                        <a:pt x="72" y="17"/>
                      </a:lnTo>
                      <a:lnTo>
                        <a:pt x="70" y="31"/>
                      </a:lnTo>
                      <a:lnTo>
                        <a:pt x="69" y="46"/>
                      </a:lnTo>
                      <a:lnTo>
                        <a:pt x="69" y="60"/>
                      </a:lnTo>
                      <a:lnTo>
                        <a:pt x="70" y="91"/>
                      </a:lnTo>
                      <a:lnTo>
                        <a:pt x="70" y="106"/>
                      </a:lnTo>
                      <a:lnTo>
                        <a:pt x="70" y="120"/>
                      </a:lnTo>
                      <a:lnTo>
                        <a:pt x="70" y="120"/>
                      </a:lnTo>
                      <a:lnTo>
                        <a:pt x="68" y="136"/>
                      </a:lnTo>
                      <a:lnTo>
                        <a:pt x="65" y="152"/>
                      </a:lnTo>
                      <a:lnTo>
                        <a:pt x="58" y="184"/>
                      </a:lnTo>
                      <a:lnTo>
                        <a:pt x="50" y="215"/>
                      </a:lnTo>
                      <a:lnTo>
                        <a:pt x="47" y="232"/>
                      </a:lnTo>
                      <a:lnTo>
                        <a:pt x="44" y="248"/>
                      </a:lnTo>
                      <a:lnTo>
                        <a:pt x="44" y="248"/>
                      </a:lnTo>
                      <a:lnTo>
                        <a:pt x="40" y="279"/>
                      </a:lnTo>
                      <a:lnTo>
                        <a:pt x="36" y="311"/>
                      </a:lnTo>
                      <a:lnTo>
                        <a:pt x="30" y="342"/>
                      </a:lnTo>
                      <a:lnTo>
                        <a:pt x="21" y="373"/>
                      </a:lnTo>
                      <a:lnTo>
                        <a:pt x="21" y="373"/>
                      </a:lnTo>
                      <a:lnTo>
                        <a:pt x="14" y="401"/>
                      </a:lnTo>
                      <a:lnTo>
                        <a:pt x="7" y="430"/>
                      </a:lnTo>
                      <a:lnTo>
                        <a:pt x="3" y="459"/>
                      </a:lnTo>
                      <a:lnTo>
                        <a:pt x="1" y="473"/>
                      </a:lnTo>
                      <a:lnTo>
                        <a:pt x="0" y="488"/>
                      </a:lnTo>
                      <a:lnTo>
                        <a:pt x="0" y="488"/>
                      </a:lnTo>
                      <a:lnTo>
                        <a:pt x="1" y="490"/>
                      </a:lnTo>
                      <a:lnTo>
                        <a:pt x="2" y="491"/>
                      </a:lnTo>
                      <a:lnTo>
                        <a:pt x="3" y="492"/>
                      </a:lnTo>
                      <a:lnTo>
                        <a:pt x="5" y="492"/>
                      </a:lnTo>
                      <a:lnTo>
                        <a:pt x="6" y="492"/>
                      </a:lnTo>
                      <a:lnTo>
                        <a:pt x="8" y="491"/>
                      </a:lnTo>
                      <a:lnTo>
                        <a:pt x="9" y="490"/>
                      </a:lnTo>
                      <a:lnTo>
                        <a:pt x="9" y="488"/>
                      </a:lnTo>
                      <a:lnTo>
                        <a:pt x="9" y="488"/>
                      </a:lnTo>
                      <a:lnTo>
                        <a:pt x="10" y="472"/>
                      </a:lnTo>
                      <a:lnTo>
                        <a:pt x="12" y="458"/>
                      </a:lnTo>
                      <a:lnTo>
                        <a:pt x="17" y="428"/>
                      </a:lnTo>
                      <a:lnTo>
                        <a:pt x="25" y="398"/>
                      </a:lnTo>
                      <a:lnTo>
                        <a:pt x="33" y="369"/>
                      </a:lnTo>
                      <a:lnTo>
                        <a:pt x="33" y="369"/>
                      </a:lnTo>
                      <a:lnTo>
                        <a:pt x="40" y="341"/>
                      </a:lnTo>
                      <a:lnTo>
                        <a:pt x="45" y="313"/>
                      </a:lnTo>
                      <a:lnTo>
                        <a:pt x="49" y="284"/>
                      </a:lnTo>
                      <a:lnTo>
                        <a:pt x="53" y="256"/>
                      </a:lnTo>
                      <a:lnTo>
                        <a:pt x="53" y="256"/>
                      </a:lnTo>
                      <a:lnTo>
                        <a:pt x="55" y="240"/>
                      </a:lnTo>
                      <a:lnTo>
                        <a:pt x="58" y="224"/>
                      </a:lnTo>
                      <a:lnTo>
                        <a:pt x="65" y="192"/>
                      </a:lnTo>
                      <a:lnTo>
                        <a:pt x="72" y="161"/>
                      </a:lnTo>
                      <a:lnTo>
                        <a:pt x="78" y="129"/>
                      </a:lnTo>
                      <a:lnTo>
                        <a:pt x="78" y="129"/>
                      </a:lnTo>
                      <a:lnTo>
                        <a:pt x="79" y="116"/>
                      </a:lnTo>
                      <a:lnTo>
                        <a:pt x="80" y="103"/>
                      </a:lnTo>
                      <a:lnTo>
                        <a:pt x="80" y="76"/>
                      </a:lnTo>
                      <a:lnTo>
                        <a:pt x="80" y="76"/>
                      </a:lnTo>
                      <a:lnTo>
                        <a:pt x="80" y="40"/>
                      </a:lnTo>
                      <a:lnTo>
                        <a:pt x="81" y="22"/>
                      </a:lnTo>
                      <a:lnTo>
                        <a:pt x="82" y="14"/>
                      </a:lnTo>
                      <a:lnTo>
                        <a:pt x="85" y="5"/>
                      </a:lnTo>
                      <a:lnTo>
                        <a:pt x="85" y="5"/>
                      </a:lnTo>
                      <a:lnTo>
                        <a:pt x="85" y="3"/>
                      </a:lnTo>
                      <a:lnTo>
                        <a:pt x="84" y="1"/>
                      </a:lnTo>
                      <a:lnTo>
                        <a:pt x="83" y="0"/>
                      </a:lnTo>
                      <a:lnTo>
                        <a:pt x="82" y="0"/>
                      </a:lnTo>
                      <a:lnTo>
                        <a:pt x="78" y="0"/>
                      </a:lnTo>
                      <a:lnTo>
                        <a:pt x="77" y="1"/>
                      </a:lnTo>
                      <a:lnTo>
                        <a:pt x="76" y="2"/>
                      </a:lnTo>
                      <a:lnTo>
                        <a:pt x="76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12" name="Freeform 734"/>
                <p:cNvSpPr/>
                <p:nvPr/>
              </p:nvSpPr>
              <p:spPr bwMode="auto">
                <a:xfrm>
                  <a:off x="5780088" y="4264025"/>
                  <a:ext cx="34925" cy="196850"/>
                </a:xfrm>
                <a:custGeom>
                  <a:avLst/>
                  <a:gdLst/>
                  <a:ahLst/>
                  <a:cxnLst>
                    <a:cxn ang="0">
                      <a:pos x="57" y="4"/>
                    </a:cxn>
                    <a:cxn ang="0">
                      <a:pos x="57" y="4"/>
                    </a:cxn>
                    <a:cxn ang="0">
                      <a:pos x="56" y="51"/>
                    </a:cxn>
                    <a:cxn ang="0">
                      <a:pos x="52" y="96"/>
                    </a:cxn>
                    <a:cxn ang="0">
                      <a:pos x="47" y="141"/>
                    </a:cxn>
                    <a:cxn ang="0">
                      <a:pos x="41" y="187"/>
                    </a:cxn>
                    <a:cxn ang="0">
                      <a:pos x="41" y="187"/>
                    </a:cxn>
                    <a:cxn ang="0">
                      <a:pos x="37" y="210"/>
                    </a:cxn>
                    <a:cxn ang="0">
                      <a:pos x="32" y="232"/>
                    </a:cxn>
                    <a:cxn ang="0">
                      <a:pos x="20" y="278"/>
                    </a:cxn>
                    <a:cxn ang="0">
                      <a:pos x="9" y="322"/>
                    </a:cxn>
                    <a:cxn ang="0">
                      <a:pos x="4" y="345"/>
                    </a:cxn>
                    <a:cxn ang="0">
                      <a:pos x="0" y="368"/>
                    </a:cxn>
                    <a:cxn ang="0">
                      <a:pos x="0" y="368"/>
                    </a:cxn>
                    <a:cxn ang="0">
                      <a:pos x="0" y="370"/>
                    </a:cxn>
                    <a:cxn ang="0">
                      <a:pos x="1" y="372"/>
                    </a:cxn>
                    <a:cxn ang="0">
                      <a:pos x="4" y="374"/>
                    </a:cxn>
                    <a:cxn ang="0">
                      <a:pos x="5" y="374"/>
                    </a:cxn>
                    <a:cxn ang="0">
                      <a:pos x="7" y="374"/>
                    </a:cxn>
                    <a:cxn ang="0">
                      <a:pos x="8" y="373"/>
                    </a:cxn>
                    <a:cxn ang="0">
                      <a:pos x="9" y="371"/>
                    </a:cxn>
                    <a:cxn ang="0">
                      <a:pos x="9" y="371"/>
                    </a:cxn>
                    <a:cxn ang="0">
                      <a:pos x="13" y="348"/>
                    </a:cxn>
                    <a:cxn ang="0">
                      <a:pos x="18" y="325"/>
                    </a:cxn>
                    <a:cxn ang="0">
                      <a:pos x="30" y="280"/>
                    </a:cxn>
                    <a:cxn ang="0">
                      <a:pos x="41" y="235"/>
                    </a:cxn>
                    <a:cxn ang="0">
                      <a:pos x="46" y="213"/>
                    </a:cxn>
                    <a:cxn ang="0">
                      <a:pos x="50" y="190"/>
                    </a:cxn>
                    <a:cxn ang="0">
                      <a:pos x="50" y="190"/>
                    </a:cxn>
                    <a:cxn ang="0">
                      <a:pos x="58" y="144"/>
                    </a:cxn>
                    <a:cxn ang="0">
                      <a:pos x="62" y="97"/>
                    </a:cxn>
                    <a:cxn ang="0">
                      <a:pos x="65" y="51"/>
                    </a:cxn>
                    <a:cxn ang="0">
                      <a:pos x="66" y="4"/>
                    </a:cxn>
                    <a:cxn ang="0">
                      <a:pos x="66" y="4"/>
                    </a:cxn>
                    <a:cxn ang="0">
                      <a:pos x="66" y="2"/>
                    </a:cxn>
                    <a:cxn ang="0">
                      <a:pos x="65" y="1"/>
                    </a:cxn>
                    <a:cxn ang="0">
                      <a:pos x="63" y="0"/>
                    </a:cxn>
                    <a:cxn ang="0">
                      <a:pos x="62" y="0"/>
                    </a:cxn>
                    <a:cxn ang="0">
                      <a:pos x="60" y="0"/>
                    </a:cxn>
                    <a:cxn ang="0">
                      <a:pos x="58" y="1"/>
                    </a:cxn>
                    <a:cxn ang="0">
                      <a:pos x="57" y="2"/>
                    </a:cxn>
                    <a:cxn ang="0">
                      <a:pos x="57" y="4"/>
                    </a:cxn>
                    <a:cxn ang="0">
                      <a:pos x="57" y="4"/>
                    </a:cxn>
                  </a:cxnLst>
                  <a:rect l="0" t="0" r="r" b="b"/>
                  <a:pathLst>
                    <a:path w="66" h="374">
                      <a:moveTo>
                        <a:pt x="57" y="4"/>
                      </a:moveTo>
                      <a:lnTo>
                        <a:pt x="57" y="4"/>
                      </a:lnTo>
                      <a:lnTo>
                        <a:pt x="56" y="51"/>
                      </a:lnTo>
                      <a:lnTo>
                        <a:pt x="52" y="96"/>
                      </a:lnTo>
                      <a:lnTo>
                        <a:pt x="47" y="141"/>
                      </a:lnTo>
                      <a:lnTo>
                        <a:pt x="41" y="187"/>
                      </a:lnTo>
                      <a:lnTo>
                        <a:pt x="41" y="187"/>
                      </a:lnTo>
                      <a:lnTo>
                        <a:pt x="37" y="210"/>
                      </a:lnTo>
                      <a:lnTo>
                        <a:pt x="32" y="232"/>
                      </a:lnTo>
                      <a:lnTo>
                        <a:pt x="20" y="278"/>
                      </a:lnTo>
                      <a:lnTo>
                        <a:pt x="9" y="322"/>
                      </a:lnTo>
                      <a:lnTo>
                        <a:pt x="4" y="345"/>
                      </a:lnTo>
                      <a:lnTo>
                        <a:pt x="0" y="368"/>
                      </a:lnTo>
                      <a:lnTo>
                        <a:pt x="0" y="368"/>
                      </a:lnTo>
                      <a:lnTo>
                        <a:pt x="0" y="370"/>
                      </a:lnTo>
                      <a:lnTo>
                        <a:pt x="1" y="372"/>
                      </a:lnTo>
                      <a:lnTo>
                        <a:pt x="4" y="374"/>
                      </a:lnTo>
                      <a:lnTo>
                        <a:pt x="5" y="374"/>
                      </a:lnTo>
                      <a:lnTo>
                        <a:pt x="7" y="374"/>
                      </a:lnTo>
                      <a:lnTo>
                        <a:pt x="8" y="373"/>
                      </a:lnTo>
                      <a:lnTo>
                        <a:pt x="9" y="371"/>
                      </a:lnTo>
                      <a:lnTo>
                        <a:pt x="9" y="371"/>
                      </a:lnTo>
                      <a:lnTo>
                        <a:pt x="13" y="348"/>
                      </a:lnTo>
                      <a:lnTo>
                        <a:pt x="18" y="325"/>
                      </a:lnTo>
                      <a:lnTo>
                        <a:pt x="30" y="280"/>
                      </a:lnTo>
                      <a:lnTo>
                        <a:pt x="41" y="235"/>
                      </a:lnTo>
                      <a:lnTo>
                        <a:pt x="46" y="213"/>
                      </a:lnTo>
                      <a:lnTo>
                        <a:pt x="50" y="190"/>
                      </a:lnTo>
                      <a:lnTo>
                        <a:pt x="50" y="190"/>
                      </a:lnTo>
                      <a:lnTo>
                        <a:pt x="58" y="144"/>
                      </a:lnTo>
                      <a:lnTo>
                        <a:pt x="62" y="97"/>
                      </a:lnTo>
                      <a:lnTo>
                        <a:pt x="65" y="51"/>
                      </a:lnTo>
                      <a:lnTo>
                        <a:pt x="66" y="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5" y="1"/>
                      </a:lnTo>
                      <a:lnTo>
                        <a:pt x="63" y="0"/>
                      </a:lnTo>
                      <a:lnTo>
                        <a:pt x="62" y="0"/>
                      </a:lnTo>
                      <a:lnTo>
                        <a:pt x="60" y="0"/>
                      </a:lnTo>
                      <a:lnTo>
                        <a:pt x="58" y="1"/>
                      </a:lnTo>
                      <a:lnTo>
                        <a:pt x="57" y="2"/>
                      </a:lnTo>
                      <a:lnTo>
                        <a:pt x="57" y="4"/>
                      </a:lnTo>
                      <a:lnTo>
                        <a:pt x="57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13" name="Freeform 735"/>
                <p:cNvSpPr/>
                <p:nvPr/>
              </p:nvSpPr>
              <p:spPr bwMode="auto">
                <a:xfrm>
                  <a:off x="5805488" y="4286250"/>
                  <a:ext cx="42863" cy="160338"/>
                </a:xfrm>
                <a:custGeom>
                  <a:avLst/>
                  <a:gdLst/>
                  <a:ahLst/>
                  <a:cxnLst>
                    <a:cxn ang="0">
                      <a:pos x="72" y="4"/>
                    </a:cxn>
                    <a:cxn ang="0">
                      <a:pos x="72" y="4"/>
                    </a:cxn>
                    <a:cxn ang="0">
                      <a:pos x="70" y="24"/>
                    </a:cxn>
                    <a:cxn ang="0">
                      <a:pos x="68" y="44"/>
                    </a:cxn>
                    <a:cxn ang="0">
                      <a:pos x="65" y="63"/>
                    </a:cxn>
                    <a:cxn ang="0">
                      <a:pos x="61" y="82"/>
                    </a:cxn>
                    <a:cxn ang="0">
                      <a:pos x="54" y="120"/>
                    </a:cxn>
                    <a:cxn ang="0">
                      <a:pos x="47" y="158"/>
                    </a:cxn>
                    <a:cxn ang="0">
                      <a:pos x="47" y="158"/>
                    </a:cxn>
                    <a:cxn ang="0">
                      <a:pos x="43" y="177"/>
                    </a:cxn>
                    <a:cxn ang="0">
                      <a:pos x="36" y="195"/>
                    </a:cxn>
                    <a:cxn ang="0">
                      <a:pos x="24" y="230"/>
                    </a:cxn>
                    <a:cxn ang="0">
                      <a:pos x="24" y="230"/>
                    </a:cxn>
                    <a:cxn ang="0">
                      <a:pos x="20" y="246"/>
                    </a:cxn>
                    <a:cxn ang="0">
                      <a:pos x="16" y="264"/>
                    </a:cxn>
                    <a:cxn ang="0">
                      <a:pos x="14" y="272"/>
                    </a:cxn>
                    <a:cxn ang="0">
                      <a:pos x="11" y="280"/>
                    </a:cxn>
                    <a:cxn ang="0">
                      <a:pos x="6" y="289"/>
                    </a:cxn>
                    <a:cxn ang="0">
                      <a:pos x="1" y="296"/>
                    </a:cxn>
                    <a:cxn ang="0">
                      <a:pos x="1" y="296"/>
                    </a:cxn>
                    <a:cxn ang="0">
                      <a:pos x="0" y="298"/>
                    </a:cxn>
                    <a:cxn ang="0">
                      <a:pos x="0" y="299"/>
                    </a:cxn>
                    <a:cxn ang="0">
                      <a:pos x="2" y="302"/>
                    </a:cxn>
                    <a:cxn ang="0">
                      <a:pos x="3" y="303"/>
                    </a:cxn>
                    <a:cxn ang="0">
                      <a:pos x="4" y="304"/>
                    </a:cxn>
                    <a:cxn ang="0">
                      <a:pos x="6" y="303"/>
                    </a:cxn>
                    <a:cxn ang="0">
                      <a:pos x="9" y="302"/>
                    </a:cxn>
                    <a:cxn ang="0">
                      <a:pos x="9" y="302"/>
                    </a:cxn>
                    <a:cxn ang="0">
                      <a:pos x="13" y="297"/>
                    </a:cxn>
                    <a:cxn ang="0">
                      <a:pos x="16" y="291"/>
                    </a:cxn>
                    <a:cxn ang="0">
                      <a:pos x="21" y="279"/>
                    </a:cxn>
                    <a:cxn ang="0">
                      <a:pos x="24" y="267"/>
                    </a:cxn>
                    <a:cxn ang="0">
                      <a:pos x="27" y="253"/>
                    </a:cxn>
                    <a:cxn ang="0">
                      <a:pos x="27" y="253"/>
                    </a:cxn>
                    <a:cxn ang="0">
                      <a:pos x="32" y="232"/>
                    </a:cxn>
                    <a:cxn ang="0">
                      <a:pos x="39" y="211"/>
                    </a:cxn>
                    <a:cxn ang="0">
                      <a:pos x="48" y="190"/>
                    </a:cxn>
                    <a:cxn ang="0">
                      <a:pos x="54" y="170"/>
                    </a:cxn>
                    <a:cxn ang="0">
                      <a:pos x="54" y="170"/>
                    </a:cxn>
                    <a:cxn ang="0">
                      <a:pos x="63" y="129"/>
                    </a:cxn>
                    <a:cxn ang="0">
                      <a:pos x="72" y="88"/>
                    </a:cxn>
                    <a:cxn ang="0">
                      <a:pos x="76" y="67"/>
                    </a:cxn>
                    <a:cxn ang="0">
                      <a:pos x="78" y="47"/>
                    </a:cxn>
                    <a:cxn ang="0">
                      <a:pos x="80" y="25"/>
                    </a:cxn>
                    <a:cxn ang="0">
                      <a:pos x="81" y="4"/>
                    </a:cxn>
                    <a:cxn ang="0">
                      <a:pos x="81" y="4"/>
                    </a:cxn>
                    <a:cxn ang="0">
                      <a:pos x="80" y="3"/>
                    </a:cxn>
                    <a:cxn ang="0">
                      <a:pos x="79" y="1"/>
                    </a:cxn>
                    <a:cxn ang="0">
                      <a:pos x="78" y="0"/>
                    </a:cxn>
                    <a:cxn ang="0">
                      <a:pos x="76" y="0"/>
                    </a:cxn>
                    <a:cxn ang="0">
                      <a:pos x="75" y="0"/>
                    </a:cxn>
                    <a:cxn ang="0">
                      <a:pos x="73" y="1"/>
                    </a:cxn>
                    <a:cxn ang="0">
                      <a:pos x="72" y="3"/>
                    </a:cxn>
                    <a:cxn ang="0">
                      <a:pos x="72" y="4"/>
                    </a:cxn>
                    <a:cxn ang="0">
                      <a:pos x="72" y="4"/>
                    </a:cxn>
                  </a:cxnLst>
                  <a:rect l="0" t="0" r="r" b="b"/>
                  <a:pathLst>
                    <a:path w="81" h="304">
                      <a:moveTo>
                        <a:pt x="72" y="4"/>
                      </a:moveTo>
                      <a:lnTo>
                        <a:pt x="72" y="4"/>
                      </a:lnTo>
                      <a:lnTo>
                        <a:pt x="70" y="24"/>
                      </a:lnTo>
                      <a:lnTo>
                        <a:pt x="68" y="44"/>
                      </a:lnTo>
                      <a:lnTo>
                        <a:pt x="65" y="63"/>
                      </a:lnTo>
                      <a:lnTo>
                        <a:pt x="61" y="82"/>
                      </a:lnTo>
                      <a:lnTo>
                        <a:pt x="54" y="120"/>
                      </a:lnTo>
                      <a:lnTo>
                        <a:pt x="47" y="158"/>
                      </a:lnTo>
                      <a:lnTo>
                        <a:pt x="47" y="158"/>
                      </a:lnTo>
                      <a:lnTo>
                        <a:pt x="43" y="177"/>
                      </a:lnTo>
                      <a:lnTo>
                        <a:pt x="36" y="195"/>
                      </a:lnTo>
                      <a:lnTo>
                        <a:pt x="24" y="230"/>
                      </a:lnTo>
                      <a:lnTo>
                        <a:pt x="24" y="230"/>
                      </a:lnTo>
                      <a:lnTo>
                        <a:pt x="20" y="246"/>
                      </a:lnTo>
                      <a:lnTo>
                        <a:pt x="16" y="264"/>
                      </a:lnTo>
                      <a:lnTo>
                        <a:pt x="14" y="272"/>
                      </a:lnTo>
                      <a:lnTo>
                        <a:pt x="11" y="280"/>
                      </a:lnTo>
                      <a:lnTo>
                        <a:pt x="6" y="289"/>
                      </a:lnTo>
                      <a:lnTo>
                        <a:pt x="1" y="296"/>
                      </a:lnTo>
                      <a:lnTo>
                        <a:pt x="1" y="296"/>
                      </a:lnTo>
                      <a:lnTo>
                        <a:pt x="0" y="298"/>
                      </a:lnTo>
                      <a:lnTo>
                        <a:pt x="0" y="299"/>
                      </a:lnTo>
                      <a:lnTo>
                        <a:pt x="2" y="302"/>
                      </a:lnTo>
                      <a:lnTo>
                        <a:pt x="3" y="303"/>
                      </a:lnTo>
                      <a:lnTo>
                        <a:pt x="4" y="304"/>
                      </a:lnTo>
                      <a:lnTo>
                        <a:pt x="6" y="303"/>
                      </a:lnTo>
                      <a:lnTo>
                        <a:pt x="9" y="302"/>
                      </a:lnTo>
                      <a:lnTo>
                        <a:pt x="9" y="302"/>
                      </a:lnTo>
                      <a:lnTo>
                        <a:pt x="13" y="297"/>
                      </a:lnTo>
                      <a:lnTo>
                        <a:pt x="16" y="291"/>
                      </a:lnTo>
                      <a:lnTo>
                        <a:pt x="21" y="279"/>
                      </a:lnTo>
                      <a:lnTo>
                        <a:pt x="24" y="267"/>
                      </a:lnTo>
                      <a:lnTo>
                        <a:pt x="27" y="253"/>
                      </a:lnTo>
                      <a:lnTo>
                        <a:pt x="27" y="253"/>
                      </a:lnTo>
                      <a:lnTo>
                        <a:pt x="32" y="232"/>
                      </a:lnTo>
                      <a:lnTo>
                        <a:pt x="39" y="211"/>
                      </a:lnTo>
                      <a:lnTo>
                        <a:pt x="48" y="190"/>
                      </a:lnTo>
                      <a:lnTo>
                        <a:pt x="54" y="170"/>
                      </a:lnTo>
                      <a:lnTo>
                        <a:pt x="54" y="170"/>
                      </a:lnTo>
                      <a:lnTo>
                        <a:pt x="63" y="129"/>
                      </a:lnTo>
                      <a:lnTo>
                        <a:pt x="72" y="88"/>
                      </a:lnTo>
                      <a:lnTo>
                        <a:pt x="76" y="67"/>
                      </a:lnTo>
                      <a:lnTo>
                        <a:pt x="78" y="47"/>
                      </a:lnTo>
                      <a:lnTo>
                        <a:pt x="80" y="25"/>
                      </a:lnTo>
                      <a:lnTo>
                        <a:pt x="81" y="4"/>
                      </a:lnTo>
                      <a:lnTo>
                        <a:pt x="81" y="4"/>
                      </a:lnTo>
                      <a:lnTo>
                        <a:pt x="80" y="3"/>
                      </a:lnTo>
                      <a:lnTo>
                        <a:pt x="79" y="1"/>
                      </a:lnTo>
                      <a:lnTo>
                        <a:pt x="78" y="0"/>
                      </a:lnTo>
                      <a:lnTo>
                        <a:pt x="76" y="0"/>
                      </a:lnTo>
                      <a:lnTo>
                        <a:pt x="75" y="0"/>
                      </a:lnTo>
                      <a:lnTo>
                        <a:pt x="73" y="1"/>
                      </a:lnTo>
                      <a:lnTo>
                        <a:pt x="72" y="3"/>
                      </a:lnTo>
                      <a:lnTo>
                        <a:pt x="72" y="4"/>
                      </a:lnTo>
                      <a:lnTo>
                        <a:pt x="72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14" name="Freeform 736"/>
                <p:cNvSpPr/>
                <p:nvPr/>
              </p:nvSpPr>
              <p:spPr bwMode="auto">
                <a:xfrm>
                  <a:off x="5845176" y="4311650"/>
                  <a:ext cx="38100" cy="122238"/>
                </a:xfrm>
                <a:custGeom>
                  <a:avLst/>
                  <a:gdLst/>
                  <a:ahLst/>
                  <a:cxnLst>
                    <a:cxn ang="0">
                      <a:pos x="62" y="4"/>
                    </a:cxn>
                    <a:cxn ang="0">
                      <a:pos x="62" y="4"/>
                    </a:cxn>
                    <a:cxn ang="0">
                      <a:pos x="59" y="36"/>
                    </a:cxn>
                    <a:cxn ang="0">
                      <a:pos x="55" y="69"/>
                    </a:cxn>
                    <a:cxn ang="0">
                      <a:pos x="53" y="86"/>
                    </a:cxn>
                    <a:cxn ang="0">
                      <a:pos x="50" y="101"/>
                    </a:cxn>
                    <a:cxn ang="0">
                      <a:pos x="47" y="117"/>
                    </a:cxn>
                    <a:cxn ang="0">
                      <a:pos x="42" y="132"/>
                    </a:cxn>
                    <a:cxn ang="0">
                      <a:pos x="42" y="132"/>
                    </a:cxn>
                    <a:cxn ang="0">
                      <a:pos x="36" y="145"/>
                    </a:cxn>
                    <a:cxn ang="0">
                      <a:pos x="30" y="159"/>
                    </a:cxn>
                    <a:cxn ang="0">
                      <a:pos x="17" y="185"/>
                    </a:cxn>
                    <a:cxn ang="0">
                      <a:pos x="17" y="185"/>
                    </a:cxn>
                    <a:cxn ang="0">
                      <a:pos x="16" y="189"/>
                    </a:cxn>
                    <a:cxn ang="0">
                      <a:pos x="15" y="194"/>
                    </a:cxn>
                    <a:cxn ang="0">
                      <a:pos x="13" y="206"/>
                    </a:cxn>
                    <a:cxn ang="0">
                      <a:pos x="12" y="212"/>
                    </a:cxn>
                    <a:cxn ang="0">
                      <a:pos x="10" y="217"/>
                    </a:cxn>
                    <a:cxn ang="0">
                      <a:pos x="7" y="221"/>
                    </a:cxn>
                    <a:cxn ang="0">
                      <a:pos x="4" y="223"/>
                    </a:cxn>
                    <a:cxn ang="0">
                      <a:pos x="4" y="223"/>
                    </a:cxn>
                    <a:cxn ang="0">
                      <a:pos x="2" y="224"/>
                    </a:cxn>
                    <a:cxn ang="0">
                      <a:pos x="1" y="225"/>
                    </a:cxn>
                    <a:cxn ang="0">
                      <a:pos x="0" y="227"/>
                    </a:cxn>
                    <a:cxn ang="0">
                      <a:pos x="1" y="228"/>
                    </a:cxn>
                    <a:cxn ang="0">
                      <a:pos x="1" y="230"/>
                    </a:cxn>
                    <a:cxn ang="0">
                      <a:pos x="2" y="231"/>
                    </a:cxn>
                    <a:cxn ang="0">
                      <a:pos x="4" y="232"/>
                    </a:cxn>
                    <a:cxn ang="0">
                      <a:pos x="6" y="232"/>
                    </a:cxn>
                    <a:cxn ang="0">
                      <a:pos x="6" y="232"/>
                    </a:cxn>
                    <a:cxn ang="0">
                      <a:pos x="9" y="230"/>
                    </a:cxn>
                    <a:cxn ang="0">
                      <a:pos x="12" y="229"/>
                    </a:cxn>
                    <a:cxn ang="0">
                      <a:pos x="15" y="225"/>
                    </a:cxn>
                    <a:cxn ang="0">
                      <a:pos x="18" y="219"/>
                    </a:cxn>
                    <a:cxn ang="0">
                      <a:pos x="20" y="213"/>
                    </a:cxn>
                    <a:cxn ang="0">
                      <a:pos x="20" y="213"/>
                    </a:cxn>
                    <a:cxn ang="0">
                      <a:pos x="22" y="205"/>
                    </a:cxn>
                    <a:cxn ang="0">
                      <a:pos x="24" y="198"/>
                    </a:cxn>
                    <a:cxn ang="0">
                      <a:pos x="25" y="191"/>
                    </a:cxn>
                    <a:cxn ang="0">
                      <a:pos x="29" y="184"/>
                    </a:cxn>
                    <a:cxn ang="0">
                      <a:pos x="29" y="184"/>
                    </a:cxn>
                    <a:cxn ang="0">
                      <a:pos x="44" y="150"/>
                    </a:cxn>
                    <a:cxn ang="0">
                      <a:pos x="44" y="150"/>
                    </a:cxn>
                    <a:cxn ang="0">
                      <a:pos x="51" y="133"/>
                    </a:cxn>
                    <a:cxn ang="0">
                      <a:pos x="56" y="116"/>
                    </a:cxn>
                    <a:cxn ang="0">
                      <a:pos x="61" y="97"/>
                    </a:cxn>
                    <a:cxn ang="0">
                      <a:pos x="63" y="78"/>
                    </a:cxn>
                    <a:cxn ang="0">
                      <a:pos x="67" y="41"/>
                    </a:cxn>
                    <a:cxn ang="0">
                      <a:pos x="71" y="4"/>
                    </a:cxn>
                    <a:cxn ang="0">
                      <a:pos x="71" y="4"/>
                    </a:cxn>
                    <a:cxn ang="0">
                      <a:pos x="71" y="2"/>
                    </a:cxn>
                    <a:cxn ang="0">
                      <a:pos x="70" y="1"/>
                    </a:cxn>
                    <a:cxn ang="0">
                      <a:pos x="69" y="0"/>
                    </a:cxn>
                    <a:cxn ang="0">
                      <a:pos x="67" y="0"/>
                    </a:cxn>
                    <a:cxn ang="0">
                      <a:pos x="64" y="1"/>
                    </a:cxn>
                    <a:cxn ang="0">
                      <a:pos x="63" y="2"/>
                    </a:cxn>
                    <a:cxn ang="0">
                      <a:pos x="62" y="4"/>
                    </a:cxn>
                    <a:cxn ang="0">
                      <a:pos x="62" y="4"/>
                    </a:cxn>
                  </a:cxnLst>
                  <a:rect l="0" t="0" r="r" b="b"/>
                  <a:pathLst>
                    <a:path w="71" h="232">
                      <a:moveTo>
                        <a:pt x="62" y="4"/>
                      </a:moveTo>
                      <a:lnTo>
                        <a:pt x="62" y="4"/>
                      </a:lnTo>
                      <a:lnTo>
                        <a:pt x="59" y="36"/>
                      </a:lnTo>
                      <a:lnTo>
                        <a:pt x="55" y="69"/>
                      </a:lnTo>
                      <a:lnTo>
                        <a:pt x="53" y="86"/>
                      </a:lnTo>
                      <a:lnTo>
                        <a:pt x="50" y="101"/>
                      </a:lnTo>
                      <a:lnTo>
                        <a:pt x="47" y="117"/>
                      </a:lnTo>
                      <a:lnTo>
                        <a:pt x="42" y="132"/>
                      </a:lnTo>
                      <a:lnTo>
                        <a:pt x="42" y="132"/>
                      </a:lnTo>
                      <a:lnTo>
                        <a:pt x="36" y="145"/>
                      </a:lnTo>
                      <a:lnTo>
                        <a:pt x="30" y="159"/>
                      </a:lnTo>
                      <a:lnTo>
                        <a:pt x="17" y="185"/>
                      </a:lnTo>
                      <a:lnTo>
                        <a:pt x="17" y="185"/>
                      </a:lnTo>
                      <a:lnTo>
                        <a:pt x="16" y="189"/>
                      </a:lnTo>
                      <a:lnTo>
                        <a:pt x="15" y="194"/>
                      </a:lnTo>
                      <a:lnTo>
                        <a:pt x="13" y="206"/>
                      </a:lnTo>
                      <a:lnTo>
                        <a:pt x="12" y="212"/>
                      </a:lnTo>
                      <a:lnTo>
                        <a:pt x="10" y="217"/>
                      </a:lnTo>
                      <a:lnTo>
                        <a:pt x="7" y="221"/>
                      </a:lnTo>
                      <a:lnTo>
                        <a:pt x="4" y="223"/>
                      </a:lnTo>
                      <a:lnTo>
                        <a:pt x="4" y="223"/>
                      </a:lnTo>
                      <a:lnTo>
                        <a:pt x="2" y="224"/>
                      </a:lnTo>
                      <a:lnTo>
                        <a:pt x="1" y="225"/>
                      </a:lnTo>
                      <a:lnTo>
                        <a:pt x="0" y="227"/>
                      </a:lnTo>
                      <a:lnTo>
                        <a:pt x="1" y="228"/>
                      </a:lnTo>
                      <a:lnTo>
                        <a:pt x="1" y="230"/>
                      </a:lnTo>
                      <a:lnTo>
                        <a:pt x="2" y="231"/>
                      </a:lnTo>
                      <a:lnTo>
                        <a:pt x="4" y="232"/>
                      </a:lnTo>
                      <a:lnTo>
                        <a:pt x="6" y="232"/>
                      </a:lnTo>
                      <a:lnTo>
                        <a:pt x="6" y="232"/>
                      </a:lnTo>
                      <a:lnTo>
                        <a:pt x="9" y="230"/>
                      </a:lnTo>
                      <a:lnTo>
                        <a:pt x="12" y="229"/>
                      </a:lnTo>
                      <a:lnTo>
                        <a:pt x="15" y="225"/>
                      </a:lnTo>
                      <a:lnTo>
                        <a:pt x="18" y="219"/>
                      </a:lnTo>
                      <a:lnTo>
                        <a:pt x="20" y="213"/>
                      </a:lnTo>
                      <a:lnTo>
                        <a:pt x="20" y="213"/>
                      </a:lnTo>
                      <a:lnTo>
                        <a:pt x="22" y="205"/>
                      </a:lnTo>
                      <a:lnTo>
                        <a:pt x="24" y="198"/>
                      </a:lnTo>
                      <a:lnTo>
                        <a:pt x="25" y="191"/>
                      </a:lnTo>
                      <a:lnTo>
                        <a:pt x="29" y="184"/>
                      </a:lnTo>
                      <a:lnTo>
                        <a:pt x="29" y="184"/>
                      </a:lnTo>
                      <a:lnTo>
                        <a:pt x="44" y="150"/>
                      </a:lnTo>
                      <a:lnTo>
                        <a:pt x="44" y="150"/>
                      </a:lnTo>
                      <a:lnTo>
                        <a:pt x="51" y="133"/>
                      </a:lnTo>
                      <a:lnTo>
                        <a:pt x="56" y="116"/>
                      </a:lnTo>
                      <a:lnTo>
                        <a:pt x="61" y="97"/>
                      </a:lnTo>
                      <a:lnTo>
                        <a:pt x="63" y="78"/>
                      </a:lnTo>
                      <a:lnTo>
                        <a:pt x="67" y="41"/>
                      </a:lnTo>
                      <a:lnTo>
                        <a:pt x="71" y="4"/>
                      </a:lnTo>
                      <a:lnTo>
                        <a:pt x="71" y="4"/>
                      </a:lnTo>
                      <a:lnTo>
                        <a:pt x="71" y="2"/>
                      </a:lnTo>
                      <a:lnTo>
                        <a:pt x="70" y="1"/>
                      </a:lnTo>
                      <a:lnTo>
                        <a:pt x="69" y="0"/>
                      </a:lnTo>
                      <a:lnTo>
                        <a:pt x="67" y="0"/>
                      </a:lnTo>
                      <a:lnTo>
                        <a:pt x="64" y="1"/>
                      </a:lnTo>
                      <a:lnTo>
                        <a:pt x="63" y="2"/>
                      </a:lnTo>
                      <a:lnTo>
                        <a:pt x="62" y="4"/>
                      </a:lnTo>
                      <a:lnTo>
                        <a:pt x="62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15" name="Freeform 737"/>
                <p:cNvSpPr>
                  <a:spLocks noEditPoints="1"/>
                </p:cNvSpPr>
                <p:nvPr/>
              </p:nvSpPr>
              <p:spPr bwMode="auto">
                <a:xfrm>
                  <a:off x="5284788" y="4124325"/>
                  <a:ext cx="636588" cy="654050"/>
                </a:xfrm>
                <a:custGeom>
                  <a:avLst/>
                  <a:gdLst/>
                  <a:ahLst/>
                  <a:cxnLst>
                    <a:cxn ang="0">
                      <a:pos x="758" y="1226"/>
                    </a:cxn>
                    <a:cxn ang="0">
                      <a:pos x="680" y="1170"/>
                    </a:cxn>
                    <a:cxn ang="0">
                      <a:pos x="470" y="963"/>
                    </a:cxn>
                    <a:cxn ang="0">
                      <a:pos x="211" y="691"/>
                    </a:cxn>
                    <a:cxn ang="0">
                      <a:pos x="48" y="528"/>
                    </a:cxn>
                    <a:cxn ang="0">
                      <a:pos x="0" y="453"/>
                    </a:cxn>
                    <a:cxn ang="0">
                      <a:pos x="29" y="394"/>
                    </a:cxn>
                    <a:cxn ang="0">
                      <a:pos x="72" y="374"/>
                    </a:cxn>
                    <a:cxn ang="0">
                      <a:pos x="164" y="413"/>
                    </a:cxn>
                    <a:cxn ang="0">
                      <a:pos x="255" y="461"/>
                    </a:cxn>
                    <a:cxn ang="0">
                      <a:pos x="308" y="497"/>
                    </a:cxn>
                    <a:cxn ang="0">
                      <a:pos x="631" y="168"/>
                    </a:cxn>
                    <a:cxn ang="0">
                      <a:pos x="619" y="78"/>
                    </a:cxn>
                    <a:cxn ang="0">
                      <a:pos x="679" y="7"/>
                    </a:cxn>
                    <a:cxn ang="0">
                      <a:pos x="745" y="4"/>
                    </a:cxn>
                    <a:cxn ang="0">
                      <a:pos x="863" y="85"/>
                    </a:cxn>
                    <a:cxn ang="0">
                      <a:pos x="1020" y="246"/>
                    </a:cxn>
                    <a:cxn ang="0">
                      <a:pos x="1174" y="417"/>
                    </a:cxn>
                    <a:cxn ang="0">
                      <a:pos x="1203" y="504"/>
                    </a:cxn>
                    <a:cxn ang="0">
                      <a:pos x="1174" y="569"/>
                    </a:cxn>
                    <a:cxn ang="0">
                      <a:pos x="1108" y="602"/>
                    </a:cxn>
                    <a:cxn ang="0">
                      <a:pos x="1042" y="592"/>
                    </a:cxn>
                    <a:cxn ang="0">
                      <a:pos x="836" y="812"/>
                    </a:cxn>
                    <a:cxn ang="0">
                      <a:pos x="742" y="946"/>
                    </a:cxn>
                    <a:cxn ang="0">
                      <a:pos x="805" y="1026"/>
                    </a:cxn>
                    <a:cxn ang="0">
                      <a:pos x="848" y="1140"/>
                    </a:cxn>
                    <a:cxn ang="0">
                      <a:pos x="846" y="1212"/>
                    </a:cxn>
                    <a:cxn ang="0">
                      <a:pos x="807" y="1236"/>
                    </a:cxn>
                    <a:cxn ang="0">
                      <a:pos x="55" y="431"/>
                    </a:cxn>
                    <a:cxn ang="0">
                      <a:pos x="48" y="453"/>
                    </a:cxn>
                    <a:cxn ang="0">
                      <a:pos x="200" y="613"/>
                    </a:cxn>
                    <a:cxn ang="0">
                      <a:pos x="478" y="907"/>
                    </a:cxn>
                    <a:cxn ang="0">
                      <a:pos x="666" y="1093"/>
                    </a:cxn>
                    <a:cxn ang="0">
                      <a:pos x="780" y="1186"/>
                    </a:cxn>
                    <a:cxn ang="0">
                      <a:pos x="805" y="1181"/>
                    </a:cxn>
                    <a:cxn ang="0">
                      <a:pos x="795" y="1129"/>
                    </a:cxn>
                    <a:cxn ang="0">
                      <a:pos x="725" y="996"/>
                    </a:cxn>
                    <a:cxn ang="0">
                      <a:pos x="690" y="931"/>
                    </a:cxn>
                    <a:cxn ang="0">
                      <a:pos x="687" y="904"/>
                    </a:cxn>
                    <a:cxn ang="0">
                      <a:pos x="816" y="768"/>
                    </a:cxn>
                    <a:cxn ang="0">
                      <a:pos x="1010" y="557"/>
                    </a:cxn>
                    <a:cxn ang="0">
                      <a:pos x="1025" y="536"/>
                    </a:cxn>
                    <a:cxn ang="0">
                      <a:pos x="1050" y="540"/>
                    </a:cxn>
                    <a:cxn ang="0">
                      <a:pos x="1110" y="559"/>
                    </a:cxn>
                    <a:cxn ang="0">
                      <a:pos x="1143" y="535"/>
                    </a:cxn>
                    <a:cxn ang="0">
                      <a:pos x="1158" y="486"/>
                    </a:cxn>
                    <a:cxn ang="0">
                      <a:pos x="1111" y="411"/>
                    </a:cxn>
                    <a:cxn ang="0">
                      <a:pos x="996" y="286"/>
                    </a:cxn>
                    <a:cxn ang="0">
                      <a:pos x="822" y="108"/>
                    </a:cxn>
                    <a:cxn ang="0">
                      <a:pos x="747" y="50"/>
                    </a:cxn>
                    <a:cxn ang="0">
                      <a:pos x="688" y="57"/>
                    </a:cxn>
                    <a:cxn ang="0">
                      <a:pos x="658" y="111"/>
                    </a:cxn>
                    <a:cxn ang="0">
                      <a:pos x="679" y="159"/>
                    </a:cxn>
                    <a:cxn ang="0">
                      <a:pos x="674" y="184"/>
                    </a:cxn>
                    <a:cxn ang="0">
                      <a:pos x="425" y="444"/>
                    </a:cxn>
                    <a:cxn ang="0">
                      <a:pos x="324" y="533"/>
                    </a:cxn>
                    <a:cxn ang="0">
                      <a:pos x="301" y="542"/>
                    </a:cxn>
                    <a:cxn ang="0">
                      <a:pos x="235" y="502"/>
                    </a:cxn>
                    <a:cxn ang="0">
                      <a:pos x="170" y="470"/>
                    </a:cxn>
                    <a:cxn ang="0">
                      <a:pos x="116" y="434"/>
                    </a:cxn>
                  </a:cxnLst>
                  <a:rect l="0" t="0" r="r" b="b"/>
                  <a:pathLst>
                    <a:path w="1204" h="1236">
                      <a:moveTo>
                        <a:pt x="799" y="1236"/>
                      </a:moveTo>
                      <a:lnTo>
                        <a:pt x="799" y="1236"/>
                      </a:lnTo>
                      <a:lnTo>
                        <a:pt x="792" y="1236"/>
                      </a:lnTo>
                      <a:lnTo>
                        <a:pt x="784" y="1235"/>
                      </a:lnTo>
                      <a:lnTo>
                        <a:pt x="777" y="1233"/>
                      </a:lnTo>
                      <a:lnTo>
                        <a:pt x="769" y="1231"/>
                      </a:lnTo>
                      <a:lnTo>
                        <a:pt x="769" y="1231"/>
                      </a:lnTo>
                      <a:lnTo>
                        <a:pt x="758" y="1226"/>
                      </a:lnTo>
                      <a:lnTo>
                        <a:pt x="747" y="1220"/>
                      </a:lnTo>
                      <a:lnTo>
                        <a:pt x="735" y="1214"/>
                      </a:lnTo>
                      <a:lnTo>
                        <a:pt x="724" y="1207"/>
                      </a:lnTo>
                      <a:lnTo>
                        <a:pt x="713" y="1199"/>
                      </a:lnTo>
                      <a:lnTo>
                        <a:pt x="701" y="1191"/>
                      </a:lnTo>
                      <a:lnTo>
                        <a:pt x="691" y="1180"/>
                      </a:lnTo>
                      <a:lnTo>
                        <a:pt x="680" y="1170"/>
                      </a:lnTo>
                      <a:lnTo>
                        <a:pt x="680" y="1170"/>
                      </a:lnTo>
                      <a:lnTo>
                        <a:pt x="656" y="1147"/>
                      </a:lnTo>
                      <a:lnTo>
                        <a:pt x="631" y="1124"/>
                      </a:lnTo>
                      <a:lnTo>
                        <a:pt x="631" y="1124"/>
                      </a:lnTo>
                      <a:lnTo>
                        <a:pt x="606" y="1103"/>
                      </a:lnTo>
                      <a:lnTo>
                        <a:pt x="582" y="1080"/>
                      </a:lnTo>
                      <a:lnTo>
                        <a:pt x="582" y="1080"/>
                      </a:lnTo>
                      <a:lnTo>
                        <a:pt x="526" y="1022"/>
                      </a:lnTo>
                      <a:lnTo>
                        <a:pt x="470" y="963"/>
                      </a:lnTo>
                      <a:lnTo>
                        <a:pt x="470" y="963"/>
                      </a:lnTo>
                      <a:lnTo>
                        <a:pt x="422" y="915"/>
                      </a:lnTo>
                      <a:lnTo>
                        <a:pt x="375" y="865"/>
                      </a:lnTo>
                      <a:lnTo>
                        <a:pt x="375" y="865"/>
                      </a:lnTo>
                      <a:lnTo>
                        <a:pt x="321" y="809"/>
                      </a:lnTo>
                      <a:lnTo>
                        <a:pt x="268" y="752"/>
                      </a:lnTo>
                      <a:lnTo>
                        <a:pt x="268" y="752"/>
                      </a:lnTo>
                      <a:lnTo>
                        <a:pt x="211" y="691"/>
                      </a:lnTo>
                      <a:lnTo>
                        <a:pt x="182" y="660"/>
                      </a:lnTo>
                      <a:lnTo>
                        <a:pt x="152" y="629"/>
                      </a:lnTo>
                      <a:lnTo>
                        <a:pt x="152" y="629"/>
                      </a:lnTo>
                      <a:lnTo>
                        <a:pt x="108" y="587"/>
                      </a:lnTo>
                      <a:lnTo>
                        <a:pt x="108" y="587"/>
                      </a:lnTo>
                      <a:lnTo>
                        <a:pt x="77" y="558"/>
                      </a:lnTo>
                      <a:lnTo>
                        <a:pt x="48" y="528"/>
                      </a:lnTo>
                      <a:lnTo>
                        <a:pt x="48" y="528"/>
                      </a:lnTo>
                      <a:lnTo>
                        <a:pt x="33" y="511"/>
                      </a:lnTo>
                      <a:lnTo>
                        <a:pt x="26" y="503"/>
                      </a:lnTo>
                      <a:lnTo>
                        <a:pt x="18" y="493"/>
                      </a:lnTo>
                      <a:lnTo>
                        <a:pt x="12" y="483"/>
                      </a:lnTo>
                      <a:lnTo>
                        <a:pt x="7" y="474"/>
                      </a:lnTo>
                      <a:lnTo>
                        <a:pt x="3" y="463"/>
                      </a:lnTo>
                      <a:lnTo>
                        <a:pt x="0" y="453"/>
                      </a:lnTo>
                      <a:lnTo>
                        <a:pt x="0" y="453"/>
                      </a:lnTo>
                      <a:lnTo>
                        <a:pt x="0" y="448"/>
                      </a:lnTo>
                      <a:lnTo>
                        <a:pt x="0" y="443"/>
                      </a:lnTo>
                      <a:lnTo>
                        <a:pt x="1" y="437"/>
                      </a:lnTo>
                      <a:lnTo>
                        <a:pt x="2" y="432"/>
                      </a:lnTo>
                      <a:lnTo>
                        <a:pt x="6" y="422"/>
                      </a:lnTo>
                      <a:lnTo>
                        <a:pt x="13" y="412"/>
                      </a:lnTo>
                      <a:lnTo>
                        <a:pt x="21" y="402"/>
                      </a:lnTo>
                      <a:lnTo>
                        <a:pt x="29" y="394"/>
                      </a:lnTo>
                      <a:lnTo>
                        <a:pt x="38" y="387"/>
                      </a:lnTo>
                      <a:lnTo>
                        <a:pt x="47" y="382"/>
                      </a:lnTo>
                      <a:lnTo>
                        <a:pt x="47" y="382"/>
                      </a:lnTo>
                      <a:lnTo>
                        <a:pt x="53" y="379"/>
                      </a:lnTo>
                      <a:lnTo>
                        <a:pt x="59" y="377"/>
                      </a:lnTo>
                      <a:lnTo>
                        <a:pt x="65" y="376"/>
                      </a:lnTo>
                      <a:lnTo>
                        <a:pt x="72" y="374"/>
                      </a:lnTo>
                      <a:lnTo>
                        <a:pt x="72" y="374"/>
                      </a:lnTo>
                      <a:lnTo>
                        <a:pt x="83" y="376"/>
                      </a:lnTo>
                      <a:lnTo>
                        <a:pt x="95" y="378"/>
                      </a:lnTo>
                      <a:lnTo>
                        <a:pt x="106" y="382"/>
                      </a:lnTo>
                      <a:lnTo>
                        <a:pt x="120" y="387"/>
                      </a:lnTo>
                      <a:lnTo>
                        <a:pt x="120" y="387"/>
                      </a:lnTo>
                      <a:lnTo>
                        <a:pt x="131" y="392"/>
                      </a:lnTo>
                      <a:lnTo>
                        <a:pt x="142" y="399"/>
                      </a:lnTo>
                      <a:lnTo>
                        <a:pt x="164" y="413"/>
                      </a:lnTo>
                      <a:lnTo>
                        <a:pt x="164" y="413"/>
                      </a:lnTo>
                      <a:lnTo>
                        <a:pt x="191" y="429"/>
                      </a:lnTo>
                      <a:lnTo>
                        <a:pt x="205" y="436"/>
                      </a:lnTo>
                      <a:lnTo>
                        <a:pt x="219" y="443"/>
                      </a:lnTo>
                      <a:lnTo>
                        <a:pt x="219" y="443"/>
                      </a:lnTo>
                      <a:lnTo>
                        <a:pt x="228" y="447"/>
                      </a:lnTo>
                      <a:lnTo>
                        <a:pt x="237" y="451"/>
                      </a:lnTo>
                      <a:lnTo>
                        <a:pt x="255" y="461"/>
                      </a:lnTo>
                      <a:lnTo>
                        <a:pt x="255" y="461"/>
                      </a:lnTo>
                      <a:lnTo>
                        <a:pt x="275" y="472"/>
                      </a:lnTo>
                      <a:lnTo>
                        <a:pt x="275" y="472"/>
                      </a:lnTo>
                      <a:lnTo>
                        <a:pt x="283" y="478"/>
                      </a:lnTo>
                      <a:lnTo>
                        <a:pt x="292" y="485"/>
                      </a:lnTo>
                      <a:lnTo>
                        <a:pt x="292" y="485"/>
                      </a:lnTo>
                      <a:lnTo>
                        <a:pt x="305" y="494"/>
                      </a:lnTo>
                      <a:lnTo>
                        <a:pt x="308" y="497"/>
                      </a:lnTo>
                      <a:lnTo>
                        <a:pt x="312" y="494"/>
                      </a:lnTo>
                      <a:lnTo>
                        <a:pt x="312" y="494"/>
                      </a:lnTo>
                      <a:lnTo>
                        <a:pt x="393" y="412"/>
                      </a:lnTo>
                      <a:lnTo>
                        <a:pt x="474" y="328"/>
                      </a:lnTo>
                      <a:lnTo>
                        <a:pt x="474" y="328"/>
                      </a:lnTo>
                      <a:lnTo>
                        <a:pt x="550" y="249"/>
                      </a:lnTo>
                      <a:lnTo>
                        <a:pt x="628" y="171"/>
                      </a:lnTo>
                      <a:lnTo>
                        <a:pt x="631" y="168"/>
                      </a:lnTo>
                      <a:lnTo>
                        <a:pt x="629" y="164"/>
                      </a:lnTo>
                      <a:lnTo>
                        <a:pt x="629" y="164"/>
                      </a:lnTo>
                      <a:lnTo>
                        <a:pt x="623" y="151"/>
                      </a:lnTo>
                      <a:lnTo>
                        <a:pt x="618" y="137"/>
                      </a:lnTo>
                      <a:lnTo>
                        <a:pt x="615" y="122"/>
                      </a:lnTo>
                      <a:lnTo>
                        <a:pt x="614" y="108"/>
                      </a:lnTo>
                      <a:lnTo>
                        <a:pt x="615" y="92"/>
                      </a:lnTo>
                      <a:lnTo>
                        <a:pt x="619" y="78"/>
                      </a:lnTo>
                      <a:lnTo>
                        <a:pt x="624" y="64"/>
                      </a:lnTo>
                      <a:lnTo>
                        <a:pt x="630" y="50"/>
                      </a:lnTo>
                      <a:lnTo>
                        <a:pt x="630" y="50"/>
                      </a:lnTo>
                      <a:lnTo>
                        <a:pt x="638" y="39"/>
                      </a:lnTo>
                      <a:lnTo>
                        <a:pt x="646" y="28"/>
                      </a:lnTo>
                      <a:lnTo>
                        <a:pt x="656" y="20"/>
                      </a:lnTo>
                      <a:lnTo>
                        <a:pt x="667" y="13"/>
                      </a:lnTo>
                      <a:lnTo>
                        <a:pt x="679" y="7"/>
                      </a:lnTo>
                      <a:lnTo>
                        <a:pt x="690" y="3"/>
                      </a:lnTo>
                      <a:lnTo>
                        <a:pt x="703" y="1"/>
                      </a:lnTo>
                      <a:lnTo>
                        <a:pt x="716" y="0"/>
                      </a:lnTo>
                      <a:lnTo>
                        <a:pt x="716" y="0"/>
                      </a:lnTo>
                      <a:lnTo>
                        <a:pt x="725" y="1"/>
                      </a:lnTo>
                      <a:lnTo>
                        <a:pt x="734" y="2"/>
                      </a:lnTo>
                      <a:lnTo>
                        <a:pt x="734" y="2"/>
                      </a:lnTo>
                      <a:lnTo>
                        <a:pt x="745" y="4"/>
                      </a:lnTo>
                      <a:lnTo>
                        <a:pt x="754" y="6"/>
                      </a:lnTo>
                      <a:lnTo>
                        <a:pt x="763" y="9"/>
                      </a:lnTo>
                      <a:lnTo>
                        <a:pt x="773" y="13"/>
                      </a:lnTo>
                      <a:lnTo>
                        <a:pt x="789" y="21"/>
                      </a:lnTo>
                      <a:lnTo>
                        <a:pt x="806" y="33"/>
                      </a:lnTo>
                      <a:lnTo>
                        <a:pt x="820" y="44"/>
                      </a:lnTo>
                      <a:lnTo>
                        <a:pt x="834" y="57"/>
                      </a:lnTo>
                      <a:lnTo>
                        <a:pt x="863" y="85"/>
                      </a:lnTo>
                      <a:lnTo>
                        <a:pt x="865" y="87"/>
                      </a:lnTo>
                      <a:lnTo>
                        <a:pt x="865" y="87"/>
                      </a:lnTo>
                      <a:lnTo>
                        <a:pt x="903" y="125"/>
                      </a:lnTo>
                      <a:lnTo>
                        <a:pt x="939" y="163"/>
                      </a:lnTo>
                      <a:lnTo>
                        <a:pt x="939" y="163"/>
                      </a:lnTo>
                      <a:lnTo>
                        <a:pt x="976" y="201"/>
                      </a:lnTo>
                      <a:lnTo>
                        <a:pt x="1013" y="239"/>
                      </a:lnTo>
                      <a:lnTo>
                        <a:pt x="1020" y="246"/>
                      </a:lnTo>
                      <a:lnTo>
                        <a:pt x="1020" y="246"/>
                      </a:lnTo>
                      <a:lnTo>
                        <a:pt x="1053" y="279"/>
                      </a:lnTo>
                      <a:lnTo>
                        <a:pt x="1085" y="313"/>
                      </a:lnTo>
                      <a:lnTo>
                        <a:pt x="1117" y="348"/>
                      </a:lnTo>
                      <a:lnTo>
                        <a:pt x="1147" y="383"/>
                      </a:lnTo>
                      <a:lnTo>
                        <a:pt x="1155" y="391"/>
                      </a:lnTo>
                      <a:lnTo>
                        <a:pt x="1155" y="391"/>
                      </a:lnTo>
                      <a:lnTo>
                        <a:pt x="1174" y="417"/>
                      </a:lnTo>
                      <a:lnTo>
                        <a:pt x="1184" y="429"/>
                      </a:lnTo>
                      <a:lnTo>
                        <a:pt x="1192" y="443"/>
                      </a:lnTo>
                      <a:lnTo>
                        <a:pt x="1198" y="457"/>
                      </a:lnTo>
                      <a:lnTo>
                        <a:pt x="1202" y="472"/>
                      </a:lnTo>
                      <a:lnTo>
                        <a:pt x="1203" y="479"/>
                      </a:lnTo>
                      <a:lnTo>
                        <a:pt x="1204" y="487"/>
                      </a:lnTo>
                      <a:lnTo>
                        <a:pt x="1203" y="495"/>
                      </a:lnTo>
                      <a:lnTo>
                        <a:pt x="1203" y="504"/>
                      </a:lnTo>
                      <a:lnTo>
                        <a:pt x="1203" y="504"/>
                      </a:lnTo>
                      <a:lnTo>
                        <a:pt x="1201" y="514"/>
                      </a:lnTo>
                      <a:lnTo>
                        <a:pt x="1198" y="524"/>
                      </a:lnTo>
                      <a:lnTo>
                        <a:pt x="1195" y="535"/>
                      </a:lnTo>
                      <a:lnTo>
                        <a:pt x="1191" y="544"/>
                      </a:lnTo>
                      <a:lnTo>
                        <a:pt x="1186" y="552"/>
                      </a:lnTo>
                      <a:lnTo>
                        <a:pt x="1181" y="560"/>
                      </a:lnTo>
                      <a:lnTo>
                        <a:pt x="1174" y="569"/>
                      </a:lnTo>
                      <a:lnTo>
                        <a:pt x="1167" y="575"/>
                      </a:lnTo>
                      <a:lnTo>
                        <a:pt x="1160" y="581"/>
                      </a:lnTo>
                      <a:lnTo>
                        <a:pt x="1153" y="586"/>
                      </a:lnTo>
                      <a:lnTo>
                        <a:pt x="1144" y="591"/>
                      </a:lnTo>
                      <a:lnTo>
                        <a:pt x="1136" y="596"/>
                      </a:lnTo>
                      <a:lnTo>
                        <a:pt x="1127" y="599"/>
                      </a:lnTo>
                      <a:lnTo>
                        <a:pt x="1117" y="601"/>
                      </a:lnTo>
                      <a:lnTo>
                        <a:pt x="1108" y="602"/>
                      </a:lnTo>
                      <a:lnTo>
                        <a:pt x="1098" y="603"/>
                      </a:lnTo>
                      <a:lnTo>
                        <a:pt x="1098" y="603"/>
                      </a:lnTo>
                      <a:lnTo>
                        <a:pt x="1085" y="602"/>
                      </a:lnTo>
                      <a:lnTo>
                        <a:pt x="1073" y="600"/>
                      </a:lnTo>
                      <a:lnTo>
                        <a:pt x="1061" y="596"/>
                      </a:lnTo>
                      <a:lnTo>
                        <a:pt x="1048" y="591"/>
                      </a:lnTo>
                      <a:lnTo>
                        <a:pt x="1045" y="589"/>
                      </a:lnTo>
                      <a:lnTo>
                        <a:pt x="1042" y="592"/>
                      </a:lnTo>
                      <a:lnTo>
                        <a:pt x="1042" y="592"/>
                      </a:lnTo>
                      <a:lnTo>
                        <a:pt x="993" y="644"/>
                      </a:lnTo>
                      <a:lnTo>
                        <a:pt x="944" y="697"/>
                      </a:lnTo>
                      <a:lnTo>
                        <a:pt x="944" y="697"/>
                      </a:lnTo>
                      <a:lnTo>
                        <a:pt x="890" y="755"/>
                      </a:lnTo>
                      <a:lnTo>
                        <a:pt x="863" y="784"/>
                      </a:lnTo>
                      <a:lnTo>
                        <a:pt x="836" y="812"/>
                      </a:lnTo>
                      <a:lnTo>
                        <a:pt x="836" y="812"/>
                      </a:lnTo>
                      <a:lnTo>
                        <a:pt x="806" y="842"/>
                      </a:lnTo>
                      <a:lnTo>
                        <a:pt x="778" y="873"/>
                      </a:lnTo>
                      <a:lnTo>
                        <a:pt x="778" y="873"/>
                      </a:lnTo>
                      <a:lnTo>
                        <a:pt x="731" y="923"/>
                      </a:lnTo>
                      <a:lnTo>
                        <a:pt x="728" y="926"/>
                      </a:lnTo>
                      <a:lnTo>
                        <a:pt x="730" y="930"/>
                      </a:lnTo>
                      <a:lnTo>
                        <a:pt x="730" y="930"/>
                      </a:lnTo>
                      <a:lnTo>
                        <a:pt x="742" y="946"/>
                      </a:lnTo>
                      <a:lnTo>
                        <a:pt x="742" y="946"/>
                      </a:lnTo>
                      <a:lnTo>
                        <a:pt x="754" y="962"/>
                      </a:lnTo>
                      <a:lnTo>
                        <a:pt x="767" y="979"/>
                      </a:lnTo>
                      <a:lnTo>
                        <a:pt x="771" y="983"/>
                      </a:lnTo>
                      <a:lnTo>
                        <a:pt x="771" y="983"/>
                      </a:lnTo>
                      <a:lnTo>
                        <a:pt x="790" y="1004"/>
                      </a:lnTo>
                      <a:lnTo>
                        <a:pt x="798" y="1015"/>
                      </a:lnTo>
                      <a:lnTo>
                        <a:pt x="805" y="1026"/>
                      </a:lnTo>
                      <a:lnTo>
                        <a:pt x="805" y="1026"/>
                      </a:lnTo>
                      <a:lnTo>
                        <a:pt x="811" y="1041"/>
                      </a:lnTo>
                      <a:lnTo>
                        <a:pt x="817" y="1056"/>
                      </a:lnTo>
                      <a:lnTo>
                        <a:pt x="828" y="1087"/>
                      </a:lnTo>
                      <a:lnTo>
                        <a:pt x="828" y="1087"/>
                      </a:lnTo>
                      <a:lnTo>
                        <a:pt x="838" y="1114"/>
                      </a:lnTo>
                      <a:lnTo>
                        <a:pt x="848" y="1140"/>
                      </a:lnTo>
                      <a:lnTo>
                        <a:pt x="848" y="1140"/>
                      </a:lnTo>
                      <a:lnTo>
                        <a:pt x="851" y="1150"/>
                      </a:lnTo>
                      <a:lnTo>
                        <a:pt x="854" y="1160"/>
                      </a:lnTo>
                      <a:lnTo>
                        <a:pt x="855" y="1169"/>
                      </a:lnTo>
                      <a:lnTo>
                        <a:pt x="856" y="1178"/>
                      </a:lnTo>
                      <a:lnTo>
                        <a:pt x="855" y="1187"/>
                      </a:lnTo>
                      <a:lnTo>
                        <a:pt x="853" y="1197"/>
                      </a:lnTo>
                      <a:lnTo>
                        <a:pt x="850" y="1204"/>
                      </a:lnTo>
                      <a:lnTo>
                        <a:pt x="846" y="1212"/>
                      </a:lnTo>
                      <a:lnTo>
                        <a:pt x="846" y="1212"/>
                      </a:lnTo>
                      <a:lnTo>
                        <a:pt x="842" y="1217"/>
                      </a:lnTo>
                      <a:lnTo>
                        <a:pt x="837" y="1223"/>
                      </a:lnTo>
                      <a:lnTo>
                        <a:pt x="831" y="1227"/>
                      </a:lnTo>
                      <a:lnTo>
                        <a:pt x="826" y="1230"/>
                      </a:lnTo>
                      <a:lnTo>
                        <a:pt x="820" y="1233"/>
                      </a:lnTo>
                      <a:lnTo>
                        <a:pt x="813" y="1235"/>
                      </a:lnTo>
                      <a:lnTo>
                        <a:pt x="807" y="1236"/>
                      </a:lnTo>
                      <a:lnTo>
                        <a:pt x="799" y="1236"/>
                      </a:lnTo>
                      <a:lnTo>
                        <a:pt x="799" y="1236"/>
                      </a:lnTo>
                      <a:close/>
                      <a:moveTo>
                        <a:pt x="86" y="424"/>
                      </a:moveTo>
                      <a:lnTo>
                        <a:pt x="86" y="424"/>
                      </a:lnTo>
                      <a:lnTo>
                        <a:pt x="76" y="424"/>
                      </a:lnTo>
                      <a:lnTo>
                        <a:pt x="65" y="427"/>
                      </a:lnTo>
                      <a:lnTo>
                        <a:pt x="60" y="429"/>
                      </a:lnTo>
                      <a:lnTo>
                        <a:pt x="55" y="431"/>
                      </a:lnTo>
                      <a:lnTo>
                        <a:pt x="50" y="434"/>
                      </a:lnTo>
                      <a:lnTo>
                        <a:pt x="47" y="439"/>
                      </a:lnTo>
                      <a:lnTo>
                        <a:pt x="47" y="439"/>
                      </a:lnTo>
                      <a:lnTo>
                        <a:pt x="46" y="442"/>
                      </a:lnTo>
                      <a:lnTo>
                        <a:pt x="45" y="446"/>
                      </a:lnTo>
                      <a:lnTo>
                        <a:pt x="46" y="449"/>
                      </a:lnTo>
                      <a:lnTo>
                        <a:pt x="48" y="453"/>
                      </a:lnTo>
                      <a:lnTo>
                        <a:pt x="48" y="453"/>
                      </a:lnTo>
                      <a:lnTo>
                        <a:pt x="60" y="471"/>
                      </a:lnTo>
                      <a:lnTo>
                        <a:pt x="73" y="487"/>
                      </a:lnTo>
                      <a:lnTo>
                        <a:pt x="88" y="503"/>
                      </a:lnTo>
                      <a:lnTo>
                        <a:pt x="104" y="519"/>
                      </a:lnTo>
                      <a:lnTo>
                        <a:pt x="104" y="519"/>
                      </a:lnTo>
                      <a:lnTo>
                        <a:pt x="129" y="542"/>
                      </a:lnTo>
                      <a:lnTo>
                        <a:pt x="153" y="566"/>
                      </a:lnTo>
                      <a:lnTo>
                        <a:pt x="200" y="613"/>
                      </a:lnTo>
                      <a:lnTo>
                        <a:pt x="247" y="662"/>
                      </a:lnTo>
                      <a:lnTo>
                        <a:pt x="291" y="710"/>
                      </a:lnTo>
                      <a:lnTo>
                        <a:pt x="291" y="710"/>
                      </a:lnTo>
                      <a:lnTo>
                        <a:pt x="349" y="772"/>
                      </a:lnTo>
                      <a:lnTo>
                        <a:pt x="407" y="833"/>
                      </a:lnTo>
                      <a:lnTo>
                        <a:pt x="407" y="833"/>
                      </a:lnTo>
                      <a:lnTo>
                        <a:pt x="443" y="870"/>
                      </a:lnTo>
                      <a:lnTo>
                        <a:pt x="478" y="907"/>
                      </a:lnTo>
                      <a:lnTo>
                        <a:pt x="478" y="907"/>
                      </a:lnTo>
                      <a:lnTo>
                        <a:pt x="518" y="950"/>
                      </a:lnTo>
                      <a:lnTo>
                        <a:pt x="560" y="992"/>
                      </a:lnTo>
                      <a:lnTo>
                        <a:pt x="560" y="992"/>
                      </a:lnTo>
                      <a:lnTo>
                        <a:pt x="595" y="1027"/>
                      </a:lnTo>
                      <a:lnTo>
                        <a:pt x="631" y="1060"/>
                      </a:lnTo>
                      <a:lnTo>
                        <a:pt x="631" y="1060"/>
                      </a:lnTo>
                      <a:lnTo>
                        <a:pt x="666" y="1093"/>
                      </a:lnTo>
                      <a:lnTo>
                        <a:pt x="701" y="1128"/>
                      </a:lnTo>
                      <a:lnTo>
                        <a:pt x="701" y="1128"/>
                      </a:lnTo>
                      <a:lnTo>
                        <a:pt x="717" y="1143"/>
                      </a:lnTo>
                      <a:lnTo>
                        <a:pt x="736" y="1161"/>
                      </a:lnTo>
                      <a:lnTo>
                        <a:pt x="748" y="1169"/>
                      </a:lnTo>
                      <a:lnTo>
                        <a:pt x="758" y="1176"/>
                      </a:lnTo>
                      <a:lnTo>
                        <a:pt x="769" y="1182"/>
                      </a:lnTo>
                      <a:lnTo>
                        <a:pt x="780" y="1186"/>
                      </a:lnTo>
                      <a:lnTo>
                        <a:pt x="780" y="1186"/>
                      </a:lnTo>
                      <a:lnTo>
                        <a:pt x="786" y="1187"/>
                      </a:lnTo>
                      <a:lnTo>
                        <a:pt x="791" y="1188"/>
                      </a:lnTo>
                      <a:lnTo>
                        <a:pt x="791" y="1188"/>
                      </a:lnTo>
                      <a:lnTo>
                        <a:pt x="796" y="1187"/>
                      </a:lnTo>
                      <a:lnTo>
                        <a:pt x="800" y="1186"/>
                      </a:lnTo>
                      <a:lnTo>
                        <a:pt x="802" y="1183"/>
                      </a:lnTo>
                      <a:lnTo>
                        <a:pt x="805" y="1181"/>
                      </a:lnTo>
                      <a:lnTo>
                        <a:pt x="805" y="1181"/>
                      </a:lnTo>
                      <a:lnTo>
                        <a:pt x="807" y="1177"/>
                      </a:lnTo>
                      <a:lnTo>
                        <a:pt x="808" y="1172"/>
                      </a:lnTo>
                      <a:lnTo>
                        <a:pt x="808" y="1166"/>
                      </a:lnTo>
                      <a:lnTo>
                        <a:pt x="807" y="1160"/>
                      </a:lnTo>
                      <a:lnTo>
                        <a:pt x="801" y="1145"/>
                      </a:lnTo>
                      <a:lnTo>
                        <a:pt x="795" y="1129"/>
                      </a:lnTo>
                      <a:lnTo>
                        <a:pt x="795" y="1129"/>
                      </a:lnTo>
                      <a:lnTo>
                        <a:pt x="791" y="1118"/>
                      </a:lnTo>
                      <a:lnTo>
                        <a:pt x="791" y="1118"/>
                      </a:lnTo>
                      <a:lnTo>
                        <a:pt x="783" y="1097"/>
                      </a:lnTo>
                      <a:lnTo>
                        <a:pt x="774" y="1076"/>
                      </a:lnTo>
                      <a:lnTo>
                        <a:pt x="763" y="1055"/>
                      </a:lnTo>
                      <a:lnTo>
                        <a:pt x="752" y="1036"/>
                      </a:lnTo>
                      <a:lnTo>
                        <a:pt x="738" y="1016"/>
                      </a:lnTo>
                      <a:lnTo>
                        <a:pt x="725" y="996"/>
                      </a:lnTo>
                      <a:lnTo>
                        <a:pt x="709" y="977"/>
                      </a:lnTo>
                      <a:lnTo>
                        <a:pt x="694" y="956"/>
                      </a:lnTo>
                      <a:lnTo>
                        <a:pt x="694" y="956"/>
                      </a:lnTo>
                      <a:lnTo>
                        <a:pt x="691" y="951"/>
                      </a:lnTo>
                      <a:lnTo>
                        <a:pt x="689" y="946"/>
                      </a:lnTo>
                      <a:lnTo>
                        <a:pt x="688" y="940"/>
                      </a:lnTo>
                      <a:lnTo>
                        <a:pt x="689" y="934"/>
                      </a:lnTo>
                      <a:lnTo>
                        <a:pt x="690" y="931"/>
                      </a:lnTo>
                      <a:lnTo>
                        <a:pt x="688" y="929"/>
                      </a:lnTo>
                      <a:lnTo>
                        <a:pt x="688" y="929"/>
                      </a:lnTo>
                      <a:lnTo>
                        <a:pt x="685" y="923"/>
                      </a:lnTo>
                      <a:lnTo>
                        <a:pt x="684" y="919"/>
                      </a:lnTo>
                      <a:lnTo>
                        <a:pt x="684" y="916"/>
                      </a:lnTo>
                      <a:lnTo>
                        <a:pt x="684" y="912"/>
                      </a:lnTo>
                      <a:lnTo>
                        <a:pt x="685" y="907"/>
                      </a:lnTo>
                      <a:lnTo>
                        <a:pt x="687" y="904"/>
                      </a:lnTo>
                      <a:lnTo>
                        <a:pt x="690" y="900"/>
                      </a:lnTo>
                      <a:lnTo>
                        <a:pt x="690" y="900"/>
                      </a:lnTo>
                      <a:lnTo>
                        <a:pt x="721" y="867"/>
                      </a:lnTo>
                      <a:lnTo>
                        <a:pt x="752" y="835"/>
                      </a:lnTo>
                      <a:lnTo>
                        <a:pt x="752" y="835"/>
                      </a:lnTo>
                      <a:lnTo>
                        <a:pt x="783" y="801"/>
                      </a:lnTo>
                      <a:lnTo>
                        <a:pt x="816" y="768"/>
                      </a:lnTo>
                      <a:lnTo>
                        <a:pt x="816" y="768"/>
                      </a:lnTo>
                      <a:lnTo>
                        <a:pt x="842" y="741"/>
                      </a:lnTo>
                      <a:lnTo>
                        <a:pt x="868" y="713"/>
                      </a:lnTo>
                      <a:lnTo>
                        <a:pt x="918" y="659"/>
                      </a:lnTo>
                      <a:lnTo>
                        <a:pt x="918" y="659"/>
                      </a:lnTo>
                      <a:lnTo>
                        <a:pt x="963" y="610"/>
                      </a:lnTo>
                      <a:lnTo>
                        <a:pt x="1008" y="562"/>
                      </a:lnTo>
                      <a:lnTo>
                        <a:pt x="1010" y="560"/>
                      </a:lnTo>
                      <a:lnTo>
                        <a:pt x="1010" y="557"/>
                      </a:lnTo>
                      <a:lnTo>
                        <a:pt x="1010" y="557"/>
                      </a:lnTo>
                      <a:lnTo>
                        <a:pt x="1010" y="554"/>
                      </a:lnTo>
                      <a:lnTo>
                        <a:pt x="1011" y="550"/>
                      </a:lnTo>
                      <a:lnTo>
                        <a:pt x="1013" y="546"/>
                      </a:lnTo>
                      <a:lnTo>
                        <a:pt x="1016" y="543"/>
                      </a:lnTo>
                      <a:lnTo>
                        <a:pt x="1016" y="543"/>
                      </a:lnTo>
                      <a:lnTo>
                        <a:pt x="1020" y="539"/>
                      </a:lnTo>
                      <a:lnTo>
                        <a:pt x="1025" y="536"/>
                      </a:lnTo>
                      <a:lnTo>
                        <a:pt x="1030" y="535"/>
                      </a:lnTo>
                      <a:lnTo>
                        <a:pt x="1035" y="534"/>
                      </a:lnTo>
                      <a:lnTo>
                        <a:pt x="1035" y="534"/>
                      </a:lnTo>
                      <a:lnTo>
                        <a:pt x="1039" y="535"/>
                      </a:lnTo>
                      <a:lnTo>
                        <a:pt x="1043" y="536"/>
                      </a:lnTo>
                      <a:lnTo>
                        <a:pt x="1046" y="537"/>
                      </a:lnTo>
                      <a:lnTo>
                        <a:pt x="1050" y="540"/>
                      </a:lnTo>
                      <a:lnTo>
                        <a:pt x="1050" y="540"/>
                      </a:lnTo>
                      <a:lnTo>
                        <a:pt x="1061" y="547"/>
                      </a:lnTo>
                      <a:lnTo>
                        <a:pt x="1074" y="554"/>
                      </a:lnTo>
                      <a:lnTo>
                        <a:pt x="1081" y="556"/>
                      </a:lnTo>
                      <a:lnTo>
                        <a:pt x="1089" y="558"/>
                      </a:lnTo>
                      <a:lnTo>
                        <a:pt x="1096" y="559"/>
                      </a:lnTo>
                      <a:lnTo>
                        <a:pt x="1103" y="560"/>
                      </a:lnTo>
                      <a:lnTo>
                        <a:pt x="1103" y="560"/>
                      </a:lnTo>
                      <a:lnTo>
                        <a:pt x="1110" y="559"/>
                      </a:lnTo>
                      <a:lnTo>
                        <a:pt x="1117" y="558"/>
                      </a:lnTo>
                      <a:lnTo>
                        <a:pt x="1117" y="558"/>
                      </a:lnTo>
                      <a:lnTo>
                        <a:pt x="1123" y="555"/>
                      </a:lnTo>
                      <a:lnTo>
                        <a:pt x="1128" y="551"/>
                      </a:lnTo>
                      <a:lnTo>
                        <a:pt x="1136" y="542"/>
                      </a:lnTo>
                      <a:lnTo>
                        <a:pt x="1136" y="542"/>
                      </a:lnTo>
                      <a:lnTo>
                        <a:pt x="1143" y="535"/>
                      </a:lnTo>
                      <a:lnTo>
                        <a:pt x="1143" y="535"/>
                      </a:lnTo>
                      <a:lnTo>
                        <a:pt x="1150" y="529"/>
                      </a:lnTo>
                      <a:lnTo>
                        <a:pt x="1154" y="523"/>
                      </a:lnTo>
                      <a:lnTo>
                        <a:pt x="1157" y="517"/>
                      </a:lnTo>
                      <a:lnTo>
                        <a:pt x="1159" y="511"/>
                      </a:lnTo>
                      <a:lnTo>
                        <a:pt x="1160" y="505"/>
                      </a:lnTo>
                      <a:lnTo>
                        <a:pt x="1160" y="498"/>
                      </a:lnTo>
                      <a:lnTo>
                        <a:pt x="1160" y="492"/>
                      </a:lnTo>
                      <a:lnTo>
                        <a:pt x="1158" y="486"/>
                      </a:lnTo>
                      <a:lnTo>
                        <a:pt x="1154" y="474"/>
                      </a:lnTo>
                      <a:lnTo>
                        <a:pt x="1147" y="462"/>
                      </a:lnTo>
                      <a:lnTo>
                        <a:pt x="1141" y="451"/>
                      </a:lnTo>
                      <a:lnTo>
                        <a:pt x="1134" y="441"/>
                      </a:lnTo>
                      <a:lnTo>
                        <a:pt x="1130" y="434"/>
                      </a:lnTo>
                      <a:lnTo>
                        <a:pt x="1130" y="434"/>
                      </a:lnTo>
                      <a:lnTo>
                        <a:pt x="1122" y="422"/>
                      </a:lnTo>
                      <a:lnTo>
                        <a:pt x="1111" y="411"/>
                      </a:lnTo>
                      <a:lnTo>
                        <a:pt x="1091" y="389"/>
                      </a:lnTo>
                      <a:lnTo>
                        <a:pt x="1091" y="389"/>
                      </a:lnTo>
                      <a:lnTo>
                        <a:pt x="1076" y="373"/>
                      </a:lnTo>
                      <a:lnTo>
                        <a:pt x="1063" y="357"/>
                      </a:lnTo>
                      <a:lnTo>
                        <a:pt x="1063" y="357"/>
                      </a:lnTo>
                      <a:lnTo>
                        <a:pt x="1046" y="338"/>
                      </a:lnTo>
                      <a:lnTo>
                        <a:pt x="1030" y="321"/>
                      </a:lnTo>
                      <a:lnTo>
                        <a:pt x="996" y="286"/>
                      </a:lnTo>
                      <a:lnTo>
                        <a:pt x="996" y="286"/>
                      </a:lnTo>
                      <a:lnTo>
                        <a:pt x="981" y="271"/>
                      </a:lnTo>
                      <a:lnTo>
                        <a:pt x="981" y="271"/>
                      </a:lnTo>
                      <a:lnTo>
                        <a:pt x="941" y="230"/>
                      </a:lnTo>
                      <a:lnTo>
                        <a:pt x="902" y="190"/>
                      </a:lnTo>
                      <a:lnTo>
                        <a:pt x="902" y="190"/>
                      </a:lnTo>
                      <a:lnTo>
                        <a:pt x="862" y="148"/>
                      </a:lnTo>
                      <a:lnTo>
                        <a:pt x="822" y="108"/>
                      </a:lnTo>
                      <a:lnTo>
                        <a:pt x="816" y="102"/>
                      </a:lnTo>
                      <a:lnTo>
                        <a:pt x="816" y="102"/>
                      </a:lnTo>
                      <a:lnTo>
                        <a:pt x="799" y="85"/>
                      </a:lnTo>
                      <a:lnTo>
                        <a:pt x="789" y="76"/>
                      </a:lnTo>
                      <a:lnTo>
                        <a:pt x="780" y="69"/>
                      </a:lnTo>
                      <a:lnTo>
                        <a:pt x="769" y="62"/>
                      </a:lnTo>
                      <a:lnTo>
                        <a:pt x="758" y="55"/>
                      </a:lnTo>
                      <a:lnTo>
                        <a:pt x="747" y="50"/>
                      </a:lnTo>
                      <a:lnTo>
                        <a:pt x="734" y="47"/>
                      </a:lnTo>
                      <a:lnTo>
                        <a:pt x="734" y="47"/>
                      </a:lnTo>
                      <a:lnTo>
                        <a:pt x="724" y="46"/>
                      </a:lnTo>
                      <a:lnTo>
                        <a:pt x="724" y="46"/>
                      </a:lnTo>
                      <a:lnTo>
                        <a:pt x="714" y="47"/>
                      </a:lnTo>
                      <a:lnTo>
                        <a:pt x="704" y="49"/>
                      </a:lnTo>
                      <a:lnTo>
                        <a:pt x="696" y="52"/>
                      </a:lnTo>
                      <a:lnTo>
                        <a:pt x="688" y="57"/>
                      </a:lnTo>
                      <a:lnTo>
                        <a:pt x="680" y="63"/>
                      </a:lnTo>
                      <a:lnTo>
                        <a:pt x="673" y="70"/>
                      </a:lnTo>
                      <a:lnTo>
                        <a:pt x="667" y="77"/>
                      </a:lnTo>
                      <a:lnTo>
                        <a:pt x="663" y="85"/>
                      </a:lnTo>
                      <a:lnTo>
                        <a:pt x="663" y="85"/>
                      </a:lnTo>
                      <a:lnTo>
                        <a:pt x="660" y="94"/>
                      </a:lnTo>
                      <a:lnTo>
                        <a:pt x="658" y="102"/>
                      </a:lnTo>
                      <a:lnTo>
                        <a:pt x="658" y="111"/>
                      </a:lnTo>
                      <a:lnTo>
                        <a:pt x="659" y="119"/>
                      </a:lnTo>
                      <a:lnTo>
                        <a:pt x="661" y="128"/>
                      </a:lnTo>
                      <a:lnTo>
                        <a:pt x="664" y="135"/>
                      </a:lnTo>
                      <a:lnTo>
                        <a:pt x="668" y="143"/>
                      </a:lnTo>
                      <a:lnTo>
                        <a:pt x="673" y="150"/>
                      </a:lnTo>
                      <a:lnTo>
                        <a:pt x="673" y="150"/>
                      </a:lnTo>
                      <a:lnTo>
                        <a:pt x="677" y="154"/>
                      </a:lnTo>
                      <a:lnTo>
                        <a:pt x="679" y="159"/>
                      </a:lnTo>
                      <a:lnTo>
                        <a:pt x="680" y="164"/>
                      </a:lnTo>
                      <a:lnTo>
                        <a:pt x="680" y="167"/>
                      </a:lnTo>
                      <a:lnTo>
                        <a:pt x="679" y="174"/>
                      </a:lnTo>
                      <a:lnTo>
                        <a:pt x="675" y="178"/>
                      </a:lnTo>
                      <a:lnTo>
                        <a:pt x="675" y="179"/>
                      </a:lnTo>
                      <a:lnTo>
                        <a:pt x="675" y="181"/>
                      </a:lnTo>
                      <a:lnTo>
                        <a:pt x="675" y="181"/>
                      </a:lnTo>
                      <a:lnTo>
                        <a:pt x="674" y="184"/>
                      </a:lnTo>
                      <a:lnTo>
                        <a:pt x="673" y="189"/>
                      </a:lnTo>
                      <a:lnTo>
                        <a:pt x="671" y="192"/>
                      </a:lnTo>
                      <a:lnTo>
                        <a:pt x="668" y="195"/>
                      </a:lnTo>
                      <a:lnTo>
                        <a:pt x="668" y="195"/>
                      </a:lnTo>
                      <a:lnTo>
                        <a:pt x="587" y="277"/>
                      </a:lnTo>
                      <a:lnTo>
                        <a:pt x="506" y="361"/>
                      </a:lnTo>
                      <a:lnTo>
                        <a:pt x="506" y="361"/>
                      </a:lnTo>
                      <a:lnTo>
                        <a:pt x="425" y="444"/>
                      </a:lnTo>
                      <a:lnTo>
                        <a:pt x="343" y="526"/>
                      </a:lnTo>
                      <a:lnTo>
                        <a:pt x="343" y="526"/>
                      </a:lnTo>
                      <a:lnTo>
                        <a:pt x="340" y="529"/>
                      </a:lnTo>
                      <a:lnTo>
                        <a:pt x="337" y="531"/>
                      </a:lnTo>
                      <a:lnTo>
                        <a:pt x="332" y="533"/>
                      </a:lnTo>
                      <a:lnTo>
                        <a:pt x="328" y="534"/>
                      </a:lnTo>
                      <a:lnTo>
                        <a:pt x="328" y="534"/>
                      </a:lnTo>
                      <a:lnTo>
                        <a:pt x="324" y="533"/>
                      </a:lnTo>
                      <a:lnTo>
                        <a:pt x="321" y="533"/>
                      </a:lnTo>
                      <a:lnTo>
                        <a:pt x="319" y="535"/>
                      </a:lnTo>
                      <a:lnTo>
                        <a:pt x="319" y="535"/>
                      </a:lnTo>
                      <a:lnTo>
                        <a:pt x="315" y="538"/>
                      </a:lnTo>
                      <a:lnTo>
                        <a:pt x="311" y="540"/>
                      </a:lnTo>
                      <a:lnTo>
                        <a:pt x="306" y="542"/>
                      </a:lnTo>
                      <a:lnTo>
                        <a:pt x="301" y="542"/>
                      </a:lnTo>
                      <a:lnTo>
                        <a:pt x="301" y="542"/>
                      </a:lnTo>
                      <a:lnTo>
                        <a:pt x="296" y="542"/>
                      </a:lnTo>
                      <a:lnTo>
                        <a:pt x="292" y="540"/>
                      </a:lnTo>
                      <a:lnTo>
                        <a:pt x="292" y="540"/>
                      </a:lnTo>
                      <a:lnTo>
                        <a:pt x="282" y="536"/>
                      </a:lnTo>
                      <a:lnTo>
                        <a:pt x="273" y="529"/>
                      </a:lnTo>
                      <a:lnTo>
                        <a:pt x="253" y="515"/>
                      </a:lnTo>
                      <a:lnTo>
                        <a:pt x="253" y="515"/>
                      </a:lnTo>
                      <a:lnTo>
                        <a:pt x="235" y="502"/>
                      </a:lnTo>
                      <a:lnTo>
                        <a:pt x="225" y="495"/>
                      </a:lnTo>
                      <a:lnTo>
                        <a:pt x="215" y="490"/>
                      </a:lnTo>
                      <a:lnTo>
                        <a:pt x="215" y="490"/>
                      </a:lnTo>
                      <a:lnTo>
                        <a:pt x="199" y="484"/>
                      </a:lnTo>
                      <a:lnTo>
                        <a:pt x="199" y="484"/>
                      </a:lnTo>
                      <a:lnTo>
                        <a:pt x="185" y="478"/>
                      </a:lnTo>
                      <a:lnTo>
                        <a:pt x="178" y="474"/>
                      </a:lnTo>
                      <a:lnTo>
                        <a:pt x="170" y="470"/>
                      </a:lnTo>
                      <a:lnTo>
                        <a:pt x="170" y="470"/>
                      </a:lnTo>
                      <a:lnTo>
                        <a:pt x="161" y="462"/>
                      </a:lnTo>
                      <a:lnTo>
                        <a:pt x="161" y="462"/>
                      </a:lnTo>
                      <a:lnTo>
                        <a:pt x="148" y="451"/>
                      </a:lnTo>
                      <a:lnTo>
                        <a:pt x="139" y="446"/>
                      </a:lnTo>
                      <a:lnTo>
                        <a:pt x="132" y="442"/>
                      </a:lnTo>
                      <a:lnTo>
                        <a:pt x="132" y="442"/>
                      </a:lnTo>
                      <a:lnTo>
                        <a:pt x="116" y="434"/>
                      </a:lnTo>
                      <a:lnTo>
                        <a:pt x="116" y="434"/>
                      </a:lnTo>
                      <a:lnTo>
                        <a:pt x="104" y="429"/>
                      </a:lnTo>
                      <a:lnTo>
                        <a:pt x="92" y="424"/>
                      </a:lnTo>
                      <a:lnTo>
                        <a:pt x="92" y="424"/>
                      </a:lnTo>
                      <a:lnTo>
                        <a:pt x="86" y="424"/>
                      </a:lnTo>
                      <a:lnTo>
                        <a:pt x="86" y="42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16" name="Freeform 738"/>
                <p:cNvSpPr/>
                <p:nvPr/>
              </p:nvSpPr>
              <p:spPr bwMode="auto">
                <a:xfrm>
                  <a:off x="5268913" y="4529138"/>
                  <a:ext cx="252413" cy="261938"/>
                </a:xfrm>
                <a:custGeom>
                  <a:avLst/>
                  <a:gdLst/>
                  <a:ahLst/>
                  <a:cxnLst>
                    <a:cxn ang="0">
                      <a:pos x="74" y="493"/>
                    </a:cxn>
                    <a:cxn ang="0">
                      <a:pos x="47" y="485"/>
                    </a:cxn>
                    <a:cxn ang="0">
                      <a:pos x="23" y="469"/>
                    </a:cxn>
                    <a:cxn ang="0">
                      <a:pos x="11" y="456"/>
                    </a:cxn>
                    <a:cxn ang="0">
                      <a:pos x="8" y="448"/>
                    </a:cxn>
                    <a:cxn ang="0">
                      <a:pos x="2" y="430"/>
                    </a:cxn>
                    <a:cxn ang="0">
                      <a:pos x="0" y="399"/>
                    </a:cxn>
                    <a:cxn ang="0">
                      <a:pos x="9" y="366"/>
                    </a:cxn>
                    <a:cxn ang="0">
                      <a:pos x="27" y="331"/>
                    </a:cxn>
                    <a:cxn ang="0">
                      <a:pos x="56" y="292"/>
                    </a:cxn>
                    <a:cxn ang="0">
                      <a:pos x="79" y="267"/>
                    </a:cxn>
                    <a:cxn ang="0">
                      <a:pos x="105" y="233"/>
                    </a:cxn>
                    <a:cxn ang="0">
                      <a:pos x="125" y="208"/>
                    </a:cxn>
                    <a:cxn ang="0">
                      <a:pos x="164" y="167"/>
                    </a:cxn>
                    <a:cxn ang="0">
                      <a:pos x="325" y="7"/>
                    </a:cxn>
                    <a:cxn ang="0">
                      <a:pos x="333" y="2"/>
                    </a:cxn>
                    <a:cxn ang="0">
                      <a:pos x="341" y="0"/>
                    </a:cxn>
                    <a:cxn ang="0">
                      <a:pos x="358" y="9"/>
                    </a:cxn>
                    <a:cxn ang="0">
                      <a:pos x="364" y="21"/>
                    </a:cxn>
                    <a:cxn ang="0">
                      <a:pos x="362" y="32"/>
                    </a:cxn>
                    <a:cxn ang="0">
                      <a:pos x="357" y="39"/>
                    </a:cxn>
                    <a:cxn ang="0">
                      <a:pos x="293" y="101"/>
                    </a:cxn>
                    <a:cxn ang="0">
                      <a:pos x="193" y="199"/>
                    </a:cxn>
                    <a:cxn ang="0">
                      <a:pos x="140" y="263"/>
                    </a:cxn>
                    <a:cxn ang="0">
                      <a:pos x="113" y="300"/>
                    </a:cxn>
                    <a:cxn ang="0">
                      <a:pos x="76" y="339"/>
                    </a:cxn>
                    <a:cxn ang="0">
                      <a:pos x="57" y="367"/>
                    </a:cxn>
                    <a:cxn ang="0">
                      <a:pos x="45" y="405"/>
                    </a:cxn>
                    <a:cxn ang="0">
                      <a:pos x="47" y="426"/>
                    </a:cxn>
                    <a:cxn ang="0">
                      <a:pos x="50" y="429"/>
                    </a:cxn>
                    <a:cxn ang="0">
                      <a:pos x="55" y="436"/>
                    </a:cxn>
                    <a:cxn ang="0">
                      <a:pos x="71" y="445"/>
                    </a:cxn>
                    <a:cxn ang="0">
                      <a:pos x="89" y="448"/>
                    </a:cxn>
                    <a:cxn ang="0">
                      <a:pos x="116" y="442"/>
                    </a:cxn>
                    <a:cxn ang="0">
                      <a:pos x="144" y="426"/>
                    </a:cxn>
                    <a:cxn ang="0">
                      <a:pos x="196" y="377"/>
                    </a:cxn>
                    <a:cxn ang="0">
                      <a:pos x="242" y="324"/>
                    </a:cxn>
                    <a:cxn ang="0">
                      <a:pos x="294" y="271"/>
                    </a:cxn>
                    <a:cxn ang="0">
                      <a:pos x="371" y="194"/>
                    </a:cxn>
                    <a:cxn ang="0">
                      <a:pos x="442" y="114"/>
                    </a:cxn>
                    <a:cxn ang="0">
                      <a:pos x="448" y="107"/>
                    </a:cxn>
                    <a:cxn ang="0">
                      <a:pos x="456" y="106"/>
                    </a:cxn>
                    <a:cxn ang="0">
                      <a:pos x="472" y="115"/>
                    </a:cxn>
                    <a:cxn ang="0">
                      <a:pos x="478" y="125"/>
                    </a:cxn>
                    <a:cxn ang="0">
                      <a:pos x="478" y="138"/>
                    </a:cxn>
                    <a:cxn ang="0">
                      <a:pos x="473" y="147"/>
                    </a:cxn>
                    <a:cxn ang="0">
                      <a:pos x="408" y="220"/>
                    </a:cxn>
                    <a:cxn ang="0">
                      <a:pos x="340" y="289"/>
                    </a:cxn>
                    <a:cxn ang="0">
                      <a:pos x="223" y="410"/>
                    </a:cxn>
                    <a:cxn ang="0">
                      <a:pos x="189" y="445"/>
                    </a:cxn>
                    <a:cxn ang="0">
                      <a:pos x="135" y="480"/>
                    </a:cxn>
                    <a:cxn ang="0">
                      <a:pos x="100" y="492"/>
                    </a:cxn>
                    <a:cxn ang="0">
                      <a:pos x="84" y="493"/>
                    </a:cxn>
                  </a:cxnLst>
                  <a:rect l="0" t="0" r="r" b="b"/>
                  <a:pathLst>
                    <a:path w="479" h="493">
                      <a:moveTo>
                        <a:pt x="84" y="493"/>
                      </a:moveTo>
                      <a:lnTo>
                        <a:pt x="84" y="493"/>
                      </a:lnTo>
                      <a:lnTo>
                        <a:pt x="74" y="493"/>
                      </a:lnTo>
                      <a:lnTo>
                        <a:pt x="65" y="491"/>
                      </a:lnTo>
                      <a:lnTo>
                        <a:pt x="56" y="489"/>
                      </a:lnTo>
                      <a:lnTo>
                        <a:pt x="47" y="485"/>
                      </a:lnTo>
                      <a:lnTo>
                        <a:pt x="39" y="480"/>
                      </a:lnTo>
                      <a:lnTo>
                        <a:pt x="31" y="475"/>
                      </a:lnTo>
                      <a:lnTo>
                        <a:pt x="23" y="469"/>
                      </a:lnTo>
                      <a:lnTo>
                        <a:pt x="14" y="462"/>
                      </a:lnTo>
                      <a:lnTo>
                        <a:pt x="14" y="462"/>
                      </a:lnTo>
                      <a:lnTo>
                        <a:pt x="11" y="456"/>
                      </a:lnTo>
                      <a:lnTo>
                        <a:pt x="8" y="449"/>
                      </a:lnTo>
                      <a:lnTo>
                        <a:pt x="8" y="449"/>
                      </a:lnTo>
                      <a:lnTo>
                        <a:pt x="8" y="448"/>
                      </a:lnTo>
                      <a:lnTo>
                        <a:pt x="8" y="448"/>
                      </a:lnTo>
                      <a:lnTo>
                        <a:pt x="4" y="439"/>
                      </a:lnTo>
                      <a:lnTo>
                        <a:pt x="2" y="430"/>
                      </a:lnTo>
                      <a:lnTo>
                        <a:pt x="0" y="419"/>
                      </a:lnTo>
                      <a:lnTo>
                        <a:pt x="0" y="409"/>
                      </a:lnTo>
                      <a:lnTo>
                        <a:pt x="0" y="399"/>
                      </a:lnTo>
                      <a:lnTo>
                        <a:pt x="2" y="388"/>
                      </a:lnTo>
                      <a:lnTo>
                        <a:pt x="5" y="377"/>
                      </a:lnTo>
                      <a:lnTo>
                        <a:pt x="9" y="366"/>
                      </a:lnTo>
                      <a:lnTo>
                        <a:pt x="13" y="354"/>
                      </a:lnTo>
                      <a:lnTo>
                        <a:pt x="20" y="342"/>
                      </a:lnTo>
                      <a:lnTo>
                        <a:pt x="27" y="331"/>
                      </a:lnTo>
                      <a:lnTo>
                        <a:pt x="35" y="318"/>
                      </a:lnTo>
                      <a:lnTo>
                        <a:pt x="44" y="306"/>
                      </a:lnTo>
                      <a:lnTo>
                        <a:pt x="56" y="292"/>
                      </a:lnTo>
                      <a:lnTo>
                        <a:pt x="67" y="280"/>
                      </a:lnTo>
                      <a:lnTo>
                        <a:pt x="79" y="267"/>
                      </a:lnTo>
                      <a:lnTo>
                        <a:pt x="79" y="267"/>
                      </a:lnTo>
                      <a:lnTo>
                        <a:pt x="87" y="258"/>
                      </a:lnTo>
                      <a:lnTo>
                        <a:pt x="94" y="250"/>
                      </a:lnTo>
                      <a:lnTo>
                        <a:pt x="105" y="233"/>
                      </a:lnTo>
                      <a:lnTo>
                        <a:pt x="105" y="233"/>
                      </a:lnTo>
                      <a:lnTo>
                        <a:pt x="115" y="220"/>
                      </a:lnTo>
                      <a:lnTo>
                        <a:pt x="125" y="208"/>
                      </a:lnTo>
                      <a:lnTo>
                        <a:pt x="125" y="208"/>
                      </a:lnTo>
                      <a:lnTo>
                        <a:pt x="144" y="187"/>
                      </a:lnTo>
                      <a:lnTo>
                        <a:pt x="164" y="167"/>
                      </a:lnTo>
                      <a:lnTo>
                        <a:pt x="164" y="167"/>
                      </a:lnTo>
                      <a:lnTo>
                        <a:pt x="185" y="148"/>
                      </a:lnTo>
                      <a:lnTo>
                        <a:pt x="325" y="7"/>
                      </a:lnTo>
                      <a:lnTo>
                        <a:pt x="325" y="7"/>
                      </a:lnTo>
                      <a:lnTo>
                        <a:pt x="328" y="4"/>
                      </a:lnTo>
                      <a:lnTo>
                        <a:pt x="333" y="2"/>
                      </a:lnTo>
                      <a:lnTo>
                        <a:pt x="337" y="1"/>
                      </a:lnTo>
                      <a:lnTo>
                        <a:pt x="341" y="0"/>
                      </a:lnTo>
                      <a:lnTo>
                        <a:pt x="341" y="0"/>
                      </a:lnTo>
                      <a:lnTo>
                        <a:pt x="347" y="1"/>
                      </a:lnTo>
                      <a:lnTo>
                        <a:pt x="353" y="4"/>
                      </a:lnTo>
                      <a:lnTo>
                        <a:pt x="358" y="9"/>
                      </a:lnTo>
                      <a:lnTo>
                        <a:pt x="362" y="15"/>
                      </a:lnTo>
                      <a:lnTo>
                        <a:pt x="362" y="15"/>
                      </a:lnTo>
                      <a:lnTo>
                        <a:pt x="364" y="21"/>
                      </a:lnTo>
                      <a:lnTo>
                        <a:pt x="365" y="26"/>
                      </a:lnTo>
                      <a:lnTo>
                        <a:pt x="364" y="29"/>
                      </a:lnTo>
                      <a:lnTo>
                        <a:pt x="362" y="32"/>
                      </a:lnTo>
                      <a:lnTo>
                        <a:pt x="360" y="36"/>
                      </a:lnTo>
                      <a:lnTo>
                        <a:pt x="357" y="39"/>
                      </a:lnTo>
                      <a:lnTo>
                        <a:pt x="357" y="39"/>
                      </a:lnTo>
                      <a:lnTo>
                        <a:pt x="325" y="70"/>
                      </a:lnTo>
                      <a:lnTo>
                        <a:pt x="293" y="101"/>
                      </a:lnTo>
                      <a:lnTo>
                        <a:pt x="293" y="101"/>
                      </a:lnTo>
                      <a:lnTo>
                        <a:pt x="252" y="139"/>
                      </a:lnTo>
                      <a:lnTo>
                        <a:pt x="212" y="179"/>
                      </a:lnTo>
                      <a:lnTo>
                        <a:pt x="193" y="199"/>
                      </a:lnTo>
                      <a:lnTo>
                        <a:pt x="174" y="220"/>
                      </a:lnTo>
                      <a:lnTo>
                        <a:pt x="157" y="242"/>
                      </a:lnTo>
                      <a:lnTo>
                        <a:pt x="140" y="263"/>
                      </a:lnTo>
                      <a:lnTo>
                        <a:pt x="140" y="263"/>
                      </a:lnTo>
                      <a:lnTo>
                        <a:pt x="127" y="281"/>
                      </a:lnTo>
                      <a:lnTo>
                        <a:pt x="113" y="300"/>
                      </a:lnTo>
                      <a:lnTo>
                        <a:pt x="95" y="319"/>
                      </a:lnTo>
                      <a:lnTo>
                        <a:pt x="76" y="339"/>
                      </a:lnTo>
                      <a:lnTo>
                        <a:pt x="76" y="339"/>
                      </a:lnTo>
                      <a:lnTo>
                        <a:pt x="70" y="346"/>
                      </a:lnTo>
                      <a:lnTo>
                        <a:pt x="63" y="355"/>
                      </a:lnTo>
                      <a:lnTo>
                        <a:pt x="57" y="367"/>
                      </a:lnTo>
                      <a:lnTo>
                        <a:pt x="52" y="379"/>
                      </a:lnTo>
                      <a:lnTo>
                        <a:pt x="47" y="391"/>
                      </a:lnTo>
                      <a:lnTo>
                        <a:pt x="45" y="405"/>
                      </a:lnTo>
                      <a:lnTo>
                        <a:pt x="45" y="416"/>
                      </a:lnTo>
                      <a:lnTo>
                        <a:pt x="46" y="421"/>
                      </a:lnTo>
                      <a:lnTo>
                        <a:pt x="47" y="426"/>
                      </a:lnTo>
                      <a:lnTo>
                        <a:pt x="47" y="427"/>
                      </a:lnTo>
                      <a:lnTo>
                        <a:pt x="50" y="429"/>
                      </a:lnTo>
                      <a:lnTo>
                        <a:pt x="50" y="429"/>
                      </a:lnTo>
                      <a:lnTo>
                        <a:pt x="54" y="435"/>
                      </a:lnTo>
                      <a:lnTo>
                        <a:pt x="54" y="436"/>
                      </a:lnTo>
                      <a:lnTo>
                        <a:pt x="55" y="436"/>
                      </a:lnTo>
                      <a:lnTo>
                        <a:pt x="55" y="436"/>
                      </a:lnTo>
                      <a:lnTo>
                        <a:pt x="63" y="441"/>
                      </a:lnTo>
                      <a:lnTo>
                        <a:pt x="71" y="445"/>
                      </a:lnTo>
                      <a:lnTo>
                        <a:pt x="79" y="447"/>
                      </a:lnTo>
                      <a:lnTo>
                        <a:pt x="89" y="448"/>
                      </a:lnTo>
                      <a:lnTo>
                        <a:pt x="89" y="448"/>
                      </a:lnTo>
                      <a:lnTo>
                        <a:pt x="98" y="447"/>
                      </a:lnTo>
                      <a:lnTo>
                        <a:pt x="106" y="445"/>
                      </a:lnTo>
                      <a:lnTo>
                        <a:pt x="116" y="442"/>
                      </a:lnTo>
                      <a:lnTo>
                        <a:pt x="125" y="437"/>
                      </a:lnTo>
                      <a:lnTo>
                        <a:pt x="134" y="432"/>
                      </a:lnTo>
                      <a:lnTo>
                        <a:pt x="144" y="426"/>
                      </a:lnTo>
                      <a:lnTo>
                        <a:pt x="162" y="411"/>
                      </a:lnTo>
                      <a:lnTo>
                        <a:pt x="180" y="395"/>
                      </a:lnTo>
                      <a:lnTo>
                        <a:pt x="196" y="377"/>
                      </a:lnTo>
                      <a:lnTo>
                        <a:pt x="227" y="341"/>
                      </a:lnTo>
                      <a:lnTo>
                        <a:pt x="227" y="341"/>
                      </a:lnTo>
                      <a:lnTo>
                        <a:pt x="242" y="324"/>
                      </a:lnTo>
                      <a:lnTo>
                        <a:pt x="253" y="311"/>
                      </a:lnTo>
                      <a:lnTo>
                        <a:pt x="253" y="311"/>
                      </a:lnTo>
                      <a:lnTo>
                        <a:pt x="294" y="271"/>
                      </a:lnTo>
                      <a:lnTo>
                        <a:pt x="294" y="271"/>
                      </a:lnTo>
                      <a:lnTo>
                        <a:pt x="333" y="233"/>
                      </a:lnTo>
                      <a:lnTo>
                        <a:pt x="371" y="194"/>
                      </a:lnTo>
                      <a:lnTo>
                        <a:pt x="407" y="155"/>
                      </a:lnTo>
                      <a:lnTo>
                        <a:pt x="424" y="134"/>
                      </a:lnTo>
                      <a:lnTo>
                        <a:pt x="442" y="114"/>
                      </a:lnTo>
                      <a:lnTo>
                        <a:pt x="442" y="114"/>
                      </a:lnTo>
                      <a:lnTo>
                        <a:pt x="445" y="111"/>
                      </a:lnTo>
                      <a:lnTo>
                        <a:pt x="448" y="107"/>
                      </a:lnTo>
                      <a:lnTo>
                        <a:pt x="452" y="106"/>
                      </a:lnTo>
                      <a:lnTo>
                        <a:pt x="456" y="106"/>
                      </a:lnTo>
                      <a:lnTo>
                        <a:pt x="456" y="106"/>
                      </a:lnTo>
                      <a:lnTo>
                        <a:pt x="462" y="107"/>
                      </a:lnTo>
                      <a:lnTo>
                        <a:pt x="468" y="111"/>
                      </a:lnTo>
                      <a:lnTo>
                        <a:pt x="472" y="115"/>
                      </a:lnTo>
                      <a:lnTo>
                        <a:pt x="476" y="121"/>
                      </a:lnTo>
                      <a:lnTo>
                        <a:pt x="476" y="121"/>
                      </a:lnTo>
                      <a:lnTo>
                        <a:pt x="478" y="125"/>
                      </a:lnTo>
                      <a:lnTo>
                        <a:pt x="479" y="131"/>
                      </a:lnTo>
                      <a:lnTo>
                        <a:pt x="478" y="135"/>
                      </a:lnTo>
                      <a:lnTo>
                        <a:pt x="478" y="138"/>
                      </a:lnTo>
                      <a:lnTo>
                        <a:pt x="476" y="143"/>
                      </a:lnTo>
                      <a:lnTo>
                        <a:pt x="473" y="147"/>
                      </a:lnTo>
                      <a:lnTo>
                        <a:pt x="473" y="147"/>
                      </a:lnTo>
                      <a:lnTo>
                        <a:pt x="458" y="165"/>
                      </a:lnTo>
                      <a:lnTo>
                        <a:pt x="442" y="184"/>
                      </a:lnTo>
                      <a:lnTo>
                        <a:pt x="408" y="220"/>
                      </a:lnTo>
                      <a:lnTo>
                        <a:pt x="374" y="255"/>
                      </a:lnTo>
                      <a:lnTo>
                        <a:pt x="340" y="289"/>
                      </a:lnTo>
                      <a:lnTo>
                        <a:pt x="340" y="289"/>
                      </a:lnTo>
                      <a:lnTo>
                        <a:pt x="280" y="348"/>
                      </a:lnTo>
                      <a:lnTo>
                        <a:pt x="251" y="379"/>
                      </a:lnTo>
                      <a:lnTo>
                        <a:pt x="223" y="410"/>
                      </a:lnTo>
                      <a:lnTo>
                        <a:pt x="223" y="410"/>
                      </a:lnTo>
                      <a:lnTo>
                        <a:pt x="207" y="429"/>
                      </a:lnTo>
                      <a:lnTo>
                        <a:pt x="189" y="445"/>
                      </a:lnTo>
                      <a:lnTo>
                        <a:pt x="171" y="460"/>
                      </a:lnTo>
                      <a:lnTo>
                        <a:pt x="153" y="471"/>
                      </a:lnTo>
                      <a:lnTo>
                        <a:pt x="135" y="480"/>
                      </a:lnTo>
                      <a:lnTo>
                        <a:pt x="118" y="488"/>
                      </a:lnTo>
                      <a:lnTo>
                        <a:pt x="109" y="490"/>
                      </a:lnTo>
                      <a:lnTo>
                        <a:pt x="100" y="492"/>
                      </a:lnTo>
                      <a:lnTo>
                        <a:pt x="92" y="493"/>
                      </a:lnTo>
                      <a:lnTo>
                        <a:pt x="84" y="493"/>
                      </a:lnTo>
                      <a:lnTo>
                        <a:pt x="84" y="49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</p:grpSp>
          <p:grpSp>
            <p:nvGrpSpPr>
              <p:cNvPr id="217" name="组合 216"/>
              <p:cNvGrpSpPr/>
              <p:nvPr/>
            </p:nvGrpSpPr>
            <p:grpSpPr>
              <a:xfrm>
                <a:off x="4308127" y="2613442"/>
                <a:ext cx="565405" cy="572103"/>
                <a:chOff x="4194175" y="1193800"/>
                <a:chExt cx="669926" cy="677863"/>
              </a:xfrm>
              <a:solidFill>
                <a:schemeClr val="bg1"/>
              </a:solidFill>
            </p:grpSpPr>
            <p:sp>
              <p:nvSpPr>
                <p:cNvPr id="218" name="Freeform 867"/>
                <p:cNvSpPr/>
                <p:nvPr/>
              </p:nvSpPr>
              <p:spPr bwMode="auto">
                <a:xfrm>
                  <a:off x="4217988" y="1674813"/>
                  <a:ext cx="52388" cy="115888"/>
                </a:xfrm>
                <a:custGeom>
                  <a:avLst/>
                  <a:gdLst/>
                  <a:ahLst/>
                  <a:cxnLst>
                    <a:cxn ang="0">
                      <a:pos x="94" y="0"/>
                    </a:cxn>
                    <a:cxn ang="0">
                      <a:pos x="94" y="0"/>
                    </a:cxn>
                    <a:cxn ang="0">
                      <a:pos x="88" y="1"/>
                    </a:cxn>
                    <a:cxn ang="0">
                      <a:pos x="84" y="3"/>
                    </a:cxn>
                    <a:cxn ang="0">
                      <a:pos x="81" y="5"/>
                    </a:cxn>
                    <a:cxn ang="0">
                      <a:pos x="78" y="7"/>
                    </a:cxn>
                    <a:cxn ang="0">
                      <a:pos x="73" y="14"/>
                    </a:cxn>
                    <a:cxn ang="0">
                      <a:pos x="69" y="22"/>
                    </a:cxn>
                    <a:cxn ang="0">
                      <a:pos x="69" y="22"/>
                    </a:cxn>
                    <a:cxn ang="0">
                      <a:pos x="62" y="37"/>
                    </a:cxn>
                    <a:cxn ang="0">
                      <a:pos x="55" y="53"/>
                    </a:cxn>
                    <a:cxn ang="0">
                      <a:pos x="44" y="83"/>
                    </a:cxn>
                    <a:cxn ang="0">
                      <a:pos x="44" y="83"/>
                    </a:cxn>
                    <a:cxn ang="0">
                      <a:pos x="31" y="118"/>
                    </a:cxn>
                    <a:cxn ang="0">
                      <a:pos x="18" y="153"/>
                    </a:cxn>
                    <a:cxn ang="0">
                      <a:pos x="18" y="153"/>
                    </a:cxn>
                    <a:cxn ang="0">
                      <a:pos x="7" y="183"/>
                    </a:cxn>
                    <a:cxn ang="0">
                      <a:pos x="3" y="197"/>
                    </a:cxn>
                    <a:cxn ang="0">
                      <a:pos x="0" y="214"/>
                    </a:cxn>
                    <a:cxn ang="0">
                      <a:pos x="0" y="214"/>
                    </a:cxn>
                    <a:cxn ang="0">
                      <a:pos x="0" y="216"/>
                    </a:cxn>
                    <a:cxn ang="0">
                      <a:pos x="1" y="217"/>
                    </a:cxn>
                    <a:cxn ang="0">
                      <a:pos x="2" y="218"/>
                    </a:cxn>
                    <a:cxn ang="0">
                      <a:pos x="4" y="218"/>
                    </a:cxn>
                    <a:cxn ang="0">
                      <a:pos x="7" y="217"/>
                    </a:cxn>
                    <a:cxn ang="0">
                      <a:pos x="9" y="216"/>
                    </a:cxn>
                    <a:cxn ang="0">
                      <a:pos x="9" y="214"/>
                    </a:cxn>
                    <a:cxn ang="0">
                      <a:pos x="9" y="214"/>
                    </a:cxn>
                    <a:cxn ang="0">
                      <a:pos x="11" y="201"/>
                    </a:cxn>
                    <a:cxn ang="0">
                      <a:pos x="14" y="189"/>
                    </a:cxn>
                    <a:cxn ang="0">
                      <a:pos x="18" y="177"/>
                    </a:cxn>
                    <a:cxn ang="0">
                      <a:pos x="22" y="164"/>
                    </a:cxn>
                    <a:cxn ang="0">
                      <a:pos x="33" y="140"/>
                    </a:cxn>
                    <a:cxn ang="0">
                      <a:pos x="42" y="117"/>
                    </a:cxn>
                    <a:cxn ang="0">
                      <a:pos x="42" y="117"/>
                    </a:cxn>
                    <a:cxn ang="0">
                      <a:pos x="52" y="89"/>
                    </a:cxn>
                    <a:cxn ang="0">
                      <a:pos x="63" y="62"/>
                    </a:cxn>
                    <a:cxn ang="0">
                      <a:pos x="63" y="62"/>
                    </a:cxn>
                    <a:cxn ang="0">
                      <a:pos x="68" y="47"/>
                    </a:cxn>
                    <a:cxn ang="0">
                      <a:pos x="74" y="31"/>
                    </a:cxn>
                    <a:cxn ang="0">
                      <a:pos x="78" y="24"/>
                    </a:cxn>
                    <a:cxn ang="0">
                      <a:pos x="82" y="16"/>
                    </a:cxn>
                    <a:cxn ang="0">
                      <a:pos x="88" y="12"/>
                    </a:cxn>
                    <a:cxn ang="0">
                      <a:pos x="92" y="10"/>
                    </a:cxn>
                    <a:cxn ang="0">
                      <a:pos x="96" y="9"/>
                    </a:cxn>
                    <a:cxn ang="0">
                      <a:pos x="96" y="9"/>
                    </a:cxn>
                    <a:cxn ang="0">
                      <a:pos x="98" y="9"/>
                    </a:cxn>
                    <a:cxn ang="0">
                      <a:pos x="99" y="7"/>
                    </a:cxn>
                    <a:cxn ang="0">
                      <a:pos x="99" y="6"/>
                    </a:cxn>
                    <a:cxn ang="0">
                      <a:pos x="99" y="4"/>
                    </a:cxn>
                    <a:cxn ang="0">
                      <a:pos x="97" y="1"/>
                    </a:cxn>
                    <a:cxn ang="0">
                      <a:pos x="96" y="1"/>
                    </a:cxn>
                    <a:cxn ang="0">
                      <a:pos x="94" y="0"/>
                    </a:cxn>
                    <a:cxn ang="0">
                      <a:pos x="94" y="0"/>
                    </a:cxn>
                  </a:cxnLst>
                  <a:rect l="0" t="0" r="r" b="b"/>
                  <a:pathLst>
                    <a:path w="99" h="218">
                      <a:moveTo>
                        <a:pt x="94" y="0"/>
                      </a:moveTo>
                      <a:lnTo>
                        <a:pt x="94" y="0"/>
                      </a:lnTo>
                      <a:lnTo>
                        <a:pt x="88" y="1"/>
                      </a:lnTo>
                      <a:lnTo>
                        <a:pt x="84" y="3"/>
                      </a:lnTo>
                      <a:lnTo>
                        <a:pt x="81" y="5"/>
                      </a:lnTo>
                      <a:lnTo>
                        <a:pt x="78" y="7"/>
                      </a:lnTo>
                      <a:lnTo>
                        <a:pt x="73" y="14"/>
                      </a:lnTo>
                      <a:lnTo>
                        <a:pt x="69" y="22"/>
                      </a:lnTo>
                      <a:lnTo>
                        <a:pt x="69" y="22"/>
                      </a:lnTo>
                      <a:lnTo>
                        <a:pt x="62" y="37"/>
                      </a:lnTo>
                      <a:lnTo>
                        <a:pt x="55" y="53"/>
                      </a:lnTo>
                      <a:lnTo>
                        <a:pt x="44" y="83"/>
                      </a:lnTo>
                      <a:lnTo>
                        <a:pt x="44" y="83"/>
                      </a:lnTo>
                      <a:lnTo>
                        <a:pt x="31" y="118"/>
                      </a:lnTo>
                      <a:lnTo>
                        <a:pt x="18" y="153"/>
                      </a:lnTo>
                      <a:lnTo>
                        <a:pt x="18" y="153"/>
                      </a:lnTo>
                      <a:lnTo>
                        <a:pt x="7" y="183"/>
                      </a:lnTo>
                      <a:lnTo>
                        <a:pt x="3" y="197"/>
                      </a:lnTo>
                      <a:lnTo>
                        <a:pt x="0" y="214"/>
                      </a:lnTo>
                      <a:lnTo>
                        <a:pt x="0" y="214"/>
                      </a:lnTo>
                      <a:lnTo>
                        <a:pt x="0" y="216"/>
                      </a:lnTo>
                      <a:lnTo>
                        <a:pt x="1" y="217"/>
                      </a:lnTo>
                      <a:lnTo>
                        <a:pt x="2" y="218"/>
                      </a:lnTo>
                      <a:lnTo>
                        <a:pt x="4" y="218"/>
                      </a:lnTo>
                      <a:lnTo>
                        <a:pt x="7" y="217"/>
                      </a:lnTo>
                      <a:lnTo>
                        <a:pt x="9" y="216"/>
                      </a:lnTo>
                      <a:lnTo>
                        <a:pt x="9" y="214"/>
                      </a:lnTo>
                      <a:lnTo>
                        <a:pt x="9" y="214"/>
                      </a:lnTo>
                      <a:lnTo>
                        <a:pt x="11" y="201"/>
                      </a:lnTo>
                      <a:lnTo>
                        <a:pt x="14" y="189"/>
                      </a:lnTo>
                      <a:lnTo>
                        <a:pt x="18" y="177"/>
                      </a:lnTo>
                      <a:lnTo>
                        <a:pt x="22" y="164"/>
                      </a:lnTo>
                      <a:lnTo>
                        <a:pt x="33" y="140"/>
                      </a:lnTo>
                      <a:lnTo>
                        <a:pt x="42" y="117"/>
                      </a:lnTo>
                      <a:lnTo>
                        <a:pt x="42" y="117"/>
                      </a:lnTo>
                      <a:lnTo>
                        <a:pt x="52" y="89"/>
                      </a:lnTo>
                      <a:lnTo>
                        <a:pt x="63" y="62"/>
                      </a:lnTo>
                      <a:lnTo>
                        <a:pt x="63" y="62"/>
                      </a:lnTo>
                      <a:lnTo>
                        <a:pt x="68" y="47"/>
                      </a:lnTo>
                      <a:lnTo>
                        <a:pt x="74" y="31"/>
                      </a:lnTo>
                      <a:lnTo>
                        <a:pt x="78" y="24"/>
                      </a:lnTo>
                      <a:lnTo>
                        <a:pt x="82" y="16"/>
                      </a:lnTo>
                      <a:lnTo>
                        <a:pt x="88" y="12"/>
                      </a:lnTo>
                      <a:lnTo>
                        <a:pt x="92" y="10"/>
                      </a:lnTo>
                      <a:lnTo>
                        <a:pt x="96" y="9"/>
                      </a:lnTo>
                      <a:lnTo>
                        <a:pt x="96" y="9"/>
                      </a:lnTo>
                      <a:lnTo>
                        <a:pt x="98" y="9"/>
                      </a:lnTo>
                      <a:lnTo>
                        <a:pt x="99" y="7"/>
                      </a:lnTo>
                      <a:lnTo>
                        <a:pt x="99" y="6"/>
                      </a:lnTo>
                      <a:lnTo>
                        <a:pt x="99" y="4"/>
                      </a:lnTo>
                      <a:lnTo>
                        <a:pt x="97" y="1"/>
                      </a:lnTo>
                      <a:lnTo>
                        <a:pt x="96" y="1"/>
                      </a:lnTo>
                      <a:lnTo>
                        <a:pt x="94" y="0"/>
                      </a:lnTo>
                      <a:lnTo>
                        <a:pt x="94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19" name="Freeform 868"/>
                <p:cNvSpPr/>
                <p:nvPr/>
              </p:nvSpPr>
              <p:spPr bwMode="auto">
                <a:xfrm>
                  <a:off x="4229100" y="1665288"/>
                  <a:ext cx="90488" cy="158750"/>
                </a:xfrm>
                <a:custGeom>
                  <a:avLst/>
                  <a:gdLst/>
                  <a:ahLst/>
                  <a:cxnLst>
                    <a:cxn ang="0">
                      <a:pos x="162" y="3"/>
                    </a:cxn>
                    <a:cxn ang="0">
                      <a:pos x="162" y="3"/>
                    </a:cxn>
                    <a:cxn ang="0">
                      <a:pos x="157" y="13"/>
                    </a:cxn>
                    <a:cxn ang="0">
                      <a:pos x="152" y="21"/>
                    </a:cxn>
                    <a:cxn ang="0">
                      <a:pos x="146" y="28"/>
                    </a:cxn>
                    <a:cxn ang="0">
                      <a:pos x="139" y="34"/>
                    </a:cxn>
                    <a:cxn ang="0">
                      <a:pos x="139" y="34"/>
                    </a:cxn>
                    <a:cxn ang="0">
                      <a:pos x="135" y="41"/>
                    </a:cxn>
                    <a:cxn ang="0">
                      <a:pos x="131" y="49"/>
                    </a:cxn>
                    <a:cxn ang="0">
                      <a:pos x="122" y="63"/>
                    </a:cxn>
                    <a:cxn ang="0">
                      <a:pos x="122" y="63"/>
                    </a:cxn>
                    <a:cxn ang="0">
                      <a:pos x="81" y="134"/>
                    </a:cxn>
                    <a:cxn ang="0">
                      <a:pos x="81" y="134"/>
                    </a:cxn>
                    <a:cxn ang="0">
                      <a:pos x="59" y="172"/>
                    </a:cxn>
                    <a:cxn ang="0">
                      <a:pos x="39" y="212"/>
                    </a:cxn>
                    <a:cxn ang="0">
                      <a:pos x="20" y="251"/>
                    </a:cxn>
                    <a:cxn ang="0">
                      <a:pos x="1" y="292"/>
                    </a:cxn>
                    <a:cxn ang="0">
                      <a:pos x="1" y="292"/>
                    </a:cxn>
                    <a:cxn ang="0">
                      <a:pos x="0" y="294"/>
                    </a:cxn>
                    <a:cxn ang="0">
                      <a:pos x="0" y="296"/>
                    </a:cxn>
                    <a:cxn ang="0">
                      <a:pos x="3" y="299"/>
                    </a:cxn>
                    <a:cxn ang="0">
                      <a:pos x="5" y="299"/>
                    </a:cxn>
                    <a:cxn ang="0">
                      <a:pos x="7" y="299"/>
                    </a:cxn>
                    <a:cxn ang="0">
                      <a:pos x="8" y="298"/>
                    </a:cxn>
                    <a:cxn ang="0">
                      <a:pos x="9" y="297"/>
                    </a:cxn>
                    <a:cxn ang="0">
                      <a:pos x="9" y="297"/>
                    </a:cxn>
                    <a:cxn ang="0">
                      <a:pos x="28" y="257"/>
                    </a:cxn>
                    <a:cxn ang="0">
                      <a:pos x="47" y="216"/>
                    </a:cxn>
                    <a:cxn ang="0">
                      <a:pos x="68" y="177"/>
                    </a:cxn>
                    <a:cxn ang="0">
                      <a:pos x="89" y="138"/>
                    </a:cxn>
                    <a:cxn ang="0">
                      <a:pos x="89" y="138"/>
                    </a:cxn>
                    <a:cxn ang="0">
                      <a:pos x="131" y="69"/>
                    </a:cxn>
                    <a:cxn ang="0">
                      <a:pos x="131" y="69"/>
                    </a:cxn>
                    <a:cxn ang="0">
                      <a:pos x="141" y="53"/>
                    </a:cxn>
                    <a:cxn ang="0">
                      <a:pos x="152" y="38"/>
                    </a:cxn>
                    <a:cxn ang="0">
                      <a:pos x="163" y="23"/>
                    </a:cxn>
                    <a:cxn ang="0">
                      <a:pos x="167" y="15"/>
                    </a:cxn>
                    <a:cxn ang="0">
                      <a:pos x="171" y="7"/>
                    </a:cxn>
                    <a:cxn ang="0">
                      <a:pos x="171" y="7"/>
                    </a:cxn>
                    <a:cxn ang="0">
                      <a:pos x="171" y="5"/>
                    </a:cxn>
                    <a:cxn ang="0">
                      <a:pos x="171" y="2"/>
                    </a:cxn>
                    <a:cxn ang="0">
                      <a:pos x="170" y="1"/>
                    </a:cxn>
                    <a:cxn ang="0">
                      <a:pos x="168" y="0"/>
                    </a:cxn>
                    <a:cxn ang="0">
                      <a:pos x="165" y="1"/>
                    </a:cxn>
                    <a:cxn ang="0">
                      <a:pos x="163" y="2"/>
                    </a:cxn>
                    <a:cxn ang="0">
                      <a:pos x="162" y="3"/>
                    </a:cxn>
                    <a:cxn ang="0">
                      <a:pos x="162" y="3"/>
                    </a:cxn>
                  </a:cxnLst>
                  <a:rect l="0" t="0" r="r" b="b"/>
                  <a:pathLst>
                    <a:path w="171" h="299">
                      <a:moveTo>
                        <a:pt x="162" y="3"/>
                      </a:moveTo>
                      <a:lnTo>
                        <a:pt x="162" y="3"/>
                      </a:lnTo>
                      <a:lnTo>
                        <a:pt x="157" y="13"/>
                      </a:lnTo>
                      <a:lnTo>
                        <a:pt x="152" y="21"/>
                      </a:lnTo>
                      <a:lnTo>
                        <a:pt x="146" y="28"/>
                      </a:lnTo>
                      <a:lnTo>
                        <a:pt x="139" y="34"/>
                      </a:lnTo>
                      <a:lnTo>
                        <a:pt x="139" y="34"/>
                      </a:lnTo>
                      <a:lnTo>
                        <a:pt x="135" y="41"/>
                      </a:lnTo>
                      <a:lnTo>
                        <a:pt x="131" y="49"/>
                      </a:lnTo>
                      <a:lnTo>
                        <a:pt x="122" y="63"/>
                      </a:lnTo>
                      <a:lnTo>
                        <a:pt x="122" y="63"/>
                      </a:lnTo>
                      <a:lnTo>
                        <a:pt x="81" y="134"/>
                      </a:lnTo>
                      <a:lnTo>
                        <a:pt x="81" y="134"/>
                      </a:lnTo>
                      <a:lnTo>
                        <a:pt x="59" y="172"/>
                      </a:lnTo>
                      <a:lnTo>
                        <a:pt x="39" y="212"/>
                      </a:lnTo>
                      <a:lnTo>
                        <a:pt x="20" y="251"/>
                      </a:lnTo>
                      <a:lnTo>
                        <a:pt x="1" y="292"/>
                      </a:lnTo>
                      <a:lnTo>
                        <a:pt x="1" y="292"/>
                      </a:lnTo>
                      <a:lnTo>
                        <a:pt x="0" y="294"/>
                      </a:lnTo>
                      <a:lnTo>
                        <a:pt x="0" y="296"/>
                      </a:lnTo>
                      <a:lnTo>
                        <a:pt x="3" y="299"/>
                      </a:lnTo>
                      <a:lnTo>
                        <a:pt x="5" y="299"/>
                      </a:lnTo>
                      <a:lnTo>
                        <a:pt x="7" y="299"/>
                      </a:lnTo>
                      <a:lnTo>
                        <a:pt x="8" y="298"/>
                      </a:lnTo>
                      <a:lnTo>
                        <a:pt x="9" y="297"/>
                      </a:lnTo>
                      <a:lnTo>
                        <a:pt x="9" y="297"/>
                      </a:lnTo>
                      <a:lnTo>
                        <a:pt x="28" y="257"/>
                      </a:lnTo>
                      <a:lnTo>
                        <a:pt x="47" y="216"/>
                      </a:lnTo>
                      <a:lnTo>
                        <a:pt x="68" y="177"/>
                      </a:lnTo>
                      <a:lnTo>
                        <a:pt x="89" y="138"/>
                      </a:lnTo>
                      <a:lnTo>
                        <a:pt x="89" y="138"/>
                      </a:lnTo>
                      <a:lnTo>
                        <a:pt x="131" y="69"/>
                      </a:lnTo>
                      <a:lnTo>
                        <a:pt x="131" y="69"/>
                      </a:lnTo>
                      <a:lnTo>
                        <a:pt x="141" y="53"/>
                      </a:lnTo>
                      <a:lnTo>
                        <a:pt x="152" y="38"/>
                      </a:lnTo>
                      <a:lnTo>
                        <a:pt x="163" y="23"/>
                      </a:lnTo>
                      <a:lnTo>
                        <a:pt x="167" y="15"/>
                      </a:lnTo>
                      <a:lnTo>
                        <a:pt x="171" y="7"/>
                      </a:lnTo>
                      <a:lnTo>
                        <a:pt x="171" y="7"/>
                      </a:lnTo>
                      <a:lnTo>
                        <a:pt x="171" y="5"/>
                      </a:lnTo>
                      <a:lnTo>
                        <a:pt x="171" y="2"/>
                      </a:lnTo>
                      <a:lnTo>
                        <a:pt x="170" y="1"/>
                      </a:lnTo>
                      <a:lnTo>
                        <a:pt x="168" y="0"/>
                      </a:lnTo>
                      <a:lnTo>
                        <a:pt x="165" y="1"/>
                      </a:lnTo>
                      <a:lnTo>
                        <a:pt x="163" y="2"/>
                      </a:lnTo>
                      <a:lnTo>
                        <a:pt x="162" y="3"/>
                      </a:lnTo>
                      <a:lnTo>
                        <a:pt x="162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20" name="Freeform 869"/>
                <p:cNvSpPr/>
                <p:nvPr/>
              </p:nvSpPr>
              <p:spPr bwMode="auto">
                <a:xfrm>
                  <a:off x="4262438" y="1685925"/>
                  <a:ext cx="85725" cy="147638"/>
                </a:xfrm>
                <a:custGeom>
                  <a:avLst/>
                  <a:gdLst/>
                  <a:ahLst/>
                  <a:cxnLst>
                    <a:cxn ang="0">
                      <a:pos x="152" y="2"/>
                    </a:cxn>
                    <a:cxn ang="0">
                      <a:pos x="152" y="2"/>
                    </a:cxn>
                    <a:cxn ang="0">
                      <a:pos x="133" y="39"/>
                    </a:cxn>
                    <a:cxn ang="0">
                      <a:pos x="112" y="76"/>
                    </a:cxn>
                    <a:cxn ang="0">
                      <a:pos x="92" y="113"/>
                    </a:cxn>
                    <a:cxn ang="0">
                      <a:pos x="74" y="150"/>
                    </a:cxn>
                    <a:cxn ang="0">
                      <a:pos x="74" y="150"/>
                    </a:cxn>
                    <a:cxn ang="0">
                      <a:pos x="69" y="160"/>
                    </a:cxn>
                    <a:cxn ang="0">
                      <a:pos x="64" y="167"/>
                    </a:cxn>
                    <a:cxn ang="0">
                      <a:pos x="53" y="183"/>
                    </a:cxn>
                    <a:cxn ang="0">
                      <a:pos x="42" y="198"/>
                    </a:cxn>
                    <a:cxn ang="0">
                      <a:pos x="30" y="213"/>
                    </a:cxn>
                    <a:cxn ang="0">
                      <a:pos x="30" y="213"/>
                    </a:cxn>
                    <a:cxn ang="0">
                      <a:pos x="21" y="228"/>
                    </a:cxn>
                    <a:cxn ang="0">
                      <a:pos x="14" y="242"/>
                    </a:cxn>
                    <a:cxn ang="0">
                      <a:pos x="7" y="258"/>
                    </a:cxn>
                    <a:cxn ang="0">
                      <a:pos x="0" y="273"/>
                    </a:cxn>
                    <a:cxn ang="0">
                      <a:pos x="0" y="273"/>
                    </a:cxn>
                    <a:cxn ang="0">
                      <a:pos x="0" y="275"/>
                    </a:cxn>
                    <a:cxn ang="0">
                      <a:pos x="0" y="276"/>
                    </a:cxn>
                    <a:cxn ang="0">
                      <a:pos x="1" y="277"/>
                    </a:cxn>
                    <a:cxn ang="0">
                      <a:pos x="3" y="278"/>
                    </a:cxn>
                    <a:cxn ang="0">
                      <a:pos x="5" y="278"/>
                    </a:cxn>
                    <a:cxn ang="0">
                      <a:pos x="7" y="278"/>
                    </a:cxn>
                    <a:cxn ang="0">
                      <a:pos x="9" y="277"/>
                    </a:cxn>
                    <a:cxn ang="0">
                      <a:pos x="10" y="275"/>
                    </a:cxn>
                    <a:cxn ang="0">
                      <a:pos x="10" y="275"/>
                    </a:cxn>
                    <a:cxn ang="0">
                      <a:pos x="16" y="259"/>
                    </a:cxn>
                    <a:cxn ang="0">
                      <a:pos x="24" y="243"/>
                    </a:cxn>
                    <a:cxn ang="0">
                      <a:pos x="32" y="229"/>
                    </a:cxn>
                    <a:cxn ang="0">
                      <a:pos x="43" y="214"/>
                    </a:cxn>
                    <a:cxn ang="0">
                      <a:pos x="62" y="186"/>
                    </a:cxn>
                    <a:cxn ang="0">
                      <a:pos x="73" y="171"/>
                    </a:cxn>
                    <a:cxn ang="0">
                      <a:pos x="81" y="156"/>
                    </a:cxn>
                    <a:cxn ang="0">
                      <a:pos x="81" y="156"/>
                    </a:cxn>
                    <a:cxn ang="0">
                      <a:pos x="121" y="81"/>
                    </a:cxn>
                    <a:cxn ang="0">
                      <a:pos x="141" y="44"/>
                    </a:cxn>
                    <a:cxn ang="0">
                      <a:pos x="160" y="7"/>
                    </a:cxn>
                    <a:cxn ang="0">
                      <a:pos x="160" y="7"/>
                    </a:cxn>
                    <a:cxn ang="0">
                      <a:pos x="162" y="5"/>
                    </a:cxn>
                    <a:cxn ang="0">
                      <a:pos x="160" y="3"/>
                    </a:cxn>
                    <a:cxn ang="0">
                      <a:pos x="159" y="1"/>
                    </a:cxn>
                    <a:cxn ang="0">
                      <a:pos x="158" y="0"/>
                    </a:cxn>
                    <a:cxn ang="0">
                      <a:pos x="156" y="0"/>
                    </a:cxn>
                    <a:cxn ang="0">
                      <a:pos x="155" y="0"/>
                    </a:cxn>
                    <a:cxn ang="0">
                      <a:pos x="153" y="0"/>
                    </a:cxn>
                    <a:cxn ang="0">
                      <a:pos x="152" y="2"/>
                    </a:cxn>
                    <a:cxn ang="0">
                      <a:pos x="152" y="2"/>
                    </a:cxn>
                  </a:cxnLst>
                  <a:rect l="0" t="0" r="r" b="b"/>
                  <a:pathLst>
                    <a:path w="162" h="278">
                      <a:moveTo>
                        <a:pt x="152" y="2"/>
                      </a:moveTo>
                      <a:lnTo>
                        <a:pt x="152" y="2"/>
                      </a:lnTo>
                      <a:lnTo>
                        <a:pt x="133" y="39"/>
                      </a:lnTo>
                      <a:lnTo>
                        <a:pt x="112" y="76"/>
                      </a:lnTo>
                      <a:lnTo>
                        <a:pt x="92" y="113"/>
                      </a:lnTo>
                      <a:lnTo>
                        <a:pt x="74" y="150"/>
                      </a:lnTo>
                      <a:lnTo>
                        <a:pt x="74" y="150"/>
                      </a:lnTo>
                      <a:lnTo>
                        <a:pt x="69" y="160"/>
                      </a:lnTo>
                      <a:lnTo>
                        <a:pt x="64" y="167"/>
                      </a:lnTo>
                      <a:lnTo>
                        <a:pt x="53" y="183"/>
                      </a:lnTo>
                      <a:lnTo>
                        <a:pt x="42" y="198"/>
                      </a:lnTo>
                      <a:lnTo>
                        <a:pt x="30" y="213"/>
                      </a:lnTo>
                      <a:lnTo>
                        <a:pt x="30" y="213"/>
                      </a:lnTo>
                      <a:lnTo>
                        <a:pt x="21" y="228"/>
                      </a:lnTo>
                      <a:lnTo>
                        <a:pt x="14" y="242"/>
                      </a:lnTo>
                      <a:lnTo>
                        <a:pt x="7" y="258"/>
                      </a:lnTo>
                      <a:lnTo>
                        <a:pt x="0" y="273"/>
                      </a:lnTo>
                      <a:lnTo>
                        <a:pt x="0" y="273"/>
                      </a:lnTo>
                      <a:lnTo>
                        <a:pt x="0" y="275"/>
                      </a:lnTo>
                      <a:lnTo>
                        <a:pt x="0" y="276"/>
                      </a:lnTo>
                      <a:lnTo>
                        <a:pt x="1" y="277"/>
                      </a:lnTo>
                      <a:lnTo>
                        <a:pt x="3" y="278"/>
                      </a:lnTo>
                      <a:lnTo>
                        <a:pt x="5" y="278"/>
                      </a:lnTo>
                      <a:lnTo>
                        <a:pt x="7" y="278"/>
                      </a:lnTo>
                      <a:lnTo>
                        <a:pt x="9" y="277"/>
                      </a:lnTo>
                      <a:lnTo>
                        <a:pt x="10" y="275"/>
                      </a:lnTo>
                      <a:lnTo>
                        <a:pt x="10" y="275"/>
                      </a:lnTo>
                      <a:lnTo>
                        <a:pt x="16" y="259"/>
                      </a:lnTo>
                      <a:lnTo>
                        <a:pt x="24" y="243"/>
                      </a:lnTo>
                      <a:lnTo>
                        <a:pt x="32" y="229"/>
                      </a:lnTo>
                      <a:lnTo>
                        <a:pt x="43" y="214"/>
                      </a:lnTo>
                      <a:lnTo>
                        <a:pt x="62" y="186"/>
                      </a:lnTo>
                      <a:lnTo>
                        <a:pt x="73" y="171"/>
                      </a:lnTo>
                      <a:lnTo>
                        <a:pt x="81" y="156"/>
                      </a:lnTo>
                      <a:lnTo>
                        <a:pt x="81" y="156"/>
                      </a:lnTo>
                      <a:lnTo>
                        <a:pt x="121" y="81"/>
                      </a:lnTo>
                      <a:lnTo>
                        <a:pt x="141" y="44"/>
                      </a:lnTo>
                      <a:lnTo>
                        <a:pt x="160" y="7"/>
                      </a:lnTo>
                      <a:lnTo>
                        <a:pt x="160" y="7"/>
                      </a:lnTo>
                      <a:lnTo>
                        <a:pt x="162" y="5"/>
                      </a:lnTo>
                      <a:lnTo>
                        <a:pt x="160" y="3"/>
                      </a:lnTo>
                      <a:lnTo>
                        <a:pt x="159" y="1"/>
                      </a:lnTo>
                      <a:lnTo>
                        <a:pt x="158" y="0"/>
                      </a:lnTo>
                      <a:lnTo>
                        <a:pt x="156" y="0"/>
                      </a:lnTo>
                      <a:lnTo>
                        <a:pt x="155" y="0"/>
                      </a:lnTo>
                      <a:lnTo>
                        <a:pt x="153" y="0"/>
                      </a:lnTo>
                      <a:lnTo>
                        <a:pt x="152" y="2"/>
                      </a:lnTo>
                      <a:lnTo>
                        <a:pt x="152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21" name="Freeform 870"/>
                <p:cNvSpPr/>
                <p:nvPr/>
              </p:nvSpPr>
              <p:spPr bwMode="auto">
                <a:xfrm>
                  <a:off x="4297363" y="1711325"/>
                  <a:ext cx="71438" cy="134938"/>
                </a:xfrm>
                <a:custGeom>
                  <a:avLst/>
                  <a:gdLst/>
                  <a:ahLst/>
                  <a:cxnLst>
                    <a:cxn ang="0">
                      <a:pos x="123" y="3"/>
                    </a:cxn>
                    <a:cxn ang="0">
                      <a:pos x="123" y="3"/>
                    </a:cxn>
                    <a:cxn ang="0">
                      <a:pos x="118" y="16"/>
                    </a:cxn>
                    <a:cxn ang="0">
                      <a:pos x="111" y="27"/>
                    </a:cxn>
                    <a:cxn ang="0">
                      <a:pos x="105" y="38"/>
                    </a:cxn>
                    <a:cxn ang="0">
                      <a:pos x="100" y="51"/>
                    </a:cxn>
                    <a:cxn ang="0">
                      <a:pos x="100" y="51"/>
                    </a:cxn>
                    <a:cxn ang="0">
                      <a:pos x="93" y="68"/>
                    </a:cxn>
                    <a:cxn ang="0">
                      <a:pos x="86" y="87"/>
                    </a:cxn>
                    <a:cxn ang="0">
                      <a:pos x="72" y="122"/>
                    </a:cxn>
                    <a:cxn ang="0">
                      <a:pos x="72" y="122"/>
                    </a:cxn>
                    <a:cxn ang="0">
                      <a:pos x="65" y="139"/>
                    </a:cxn>
                    <a:cxn ang="0">
                      <a:pos x="56" y="154"/>
                    </a:cxn>
                    <a:cxn ang="0">
                      <a:pos x="38" y="186"/>
                    </a:cxn>
                    <a:cxn ang="0">
                      <a:pos x="18" y="217"/>
                    </a:cxn>
                    <a:cxn ang="0">
                      <a:pos x="9" y="233"/>
                    </a:cxn>
                    <a:cxn ang="0">
                      <a:pos x="0" y="249"/>
                    </a:cxn>
                    <a:cxn ang="0">
                      <a:pos x="0" y="249"/>
                    </a:cxn>
                    <a:cxn ang="0">
                      <a:pos x="0" y="250"/>
                    </a:cxn>
                    <a:cxn ang="0">
                      <a:pos x="0" y="252"/>
                    </a:cxn>
                    <a:cxn ang="0">
                      <a:pos x="4" y="255"/>
                    </a:cxn>
                    <a:cxn ang="0">
                      <a:pos x="5" y="255"/>
                    </a:cxn>
                    <a:cxn ang="0">
                      <a:pos x="7" y="255"/>
                    </a:cxn>
                    <a:cxn ang="0">
                      <a:pos x="8" y="255"/>
                    </a:cxn>
                    <a:cxn ang="0">
                      <a:pos x="9" y="253"/>
                    </a:cxn>
                    <a:cxn ang="0">
                      <a:pos x="9" y="253"/>
                    </a:cxn>
                    <a:cxn ang="0">
                      <a:pos x="17" y="238"/>
                    </a:cxn>
                    <a:cxn ang="0">
                      <a:pos x="25" y="223"/>
                    </a:cxn>
                    <a:cxn ang="0">
                      <a:pos x="43" y="193"/>
                    </a:cxn>
                    <a:cxn ang="0">
                      <a:pos x="61" y="163"/>
                    </a:cxn>
                    <a:cxn ang="0">
                      <a:pos x="70" y="148"/>
                    </a:cxn>
                    <a:cxn ang="0">
                      <a:pos x="77" y="132"/>
                    </a:cxn>
                    <a:cxn ang="0">
                      <a:pos x="77" y="132"/>
                    </a:cxn>
                    <a:cxn ang="0">
                      <a:pos x="90" y="101"/>
                    </a:cxn>
                    <a:cxn ang="0">
                      <a:pos x="103" y="69"/>
                    </a:cxn>
                    <a:cxn ang="0">
                      <a:pos x="103" y="69"/>
                    </a:cxn>
                    <a:cxn ang="0">
                      <a:pos x="110" y="53"/>
                    </a:cxn>
                    <a:cxn ang="0">
                      <a:pos x="118" y="37"/>
                    </a:cxn>
                    <a:cxn ang="0">
                      <a:pos x="125" y="22"/>
                    </a:cxn>
                    <a:cxn ang="0">
                      <a:pos x="133" y="5"/>
                    </a:cxn>
                    <a:cxn ang="0">
                      <a:pos x="133" y="5"/>
                    </a:cxn>
                    <a:cxn ang="0">
                      <a:pos x="134" y="3"/>
                    </a:cxn>
                    <a:cxn ang="0">
                      <a:pos x="133" y="2"/>
                    </a:cxn>
                    <a:cxn ang="0">
                      <a:pos x="132" y="1"/>
                    </a:cxn>
                    <a:cxn ang="0">
                      <a:pos x="130" y="0"/>
                    </a:cxn>
                    <a:cxn ang="0">
                      <a:pos x="126" y="0"/>
                    </a:cxn>
                    <a:cxn ang="0">
                      <a:pos x="124" y="1"/>
                    </a:cxn>
                    <a:cxn ang="0">
                      <a:pos x="123" y="3"/>
                    </a:cxn>
                    <a:cxn ang="0">
                      <a:pos x="123" y="3"/>
                    </a:cxn>
                  </a:cxnLst>
                  <a:rect l="0" t="0" r="r" b="b"/>
                  <a:pathLst>
                    <a:path w="134" h="255">
                      <a:moveTo>
                        <a:pt x="123" y="3"/>
                      </a:moveTo>
                      <a:lnTo>
                        <a:pt x="123" y="3"/>
                      </a:lnTo>
                      <a:lnTo>
                        <a:pt x="118" y="16"/>
                      </a:lnTo>
                      <a:lnTo>
                        <a:pt x="111" y="27"/>
                      </a:lnTo>
                      <a:lnTo>
                        <a:pt x="105" y="38"/>
                      </a:lnTo>
                      <a:lnTo>
                        <a:pt x="100" y="51"/>
                      </a:lnTo>
                      <a:lnTo>
                        <a:pt x="100" y="51"/>
                      </a:lnTo>
                      <a:lnTo>
                        <a:pt x="93" y="68"/>
                      </a:lnTo>
                      <a:lnTo>
                        <a:pt x="86" y="87"/>
                      </a:lnTo>
                      <a:lnTo>
                        <a:pt x="72" y="122"/>
                      </a:lnTo>
                      <a:lnTo>
                        <a:pt x="72" y="122"/>
                      </a:lnTo>
                      <a:lnTo>
                        <a:pt x="65" y="139"/>
                      </a:lnTo>
                      <a:lnTo>
                        <a:pt x="56" y="154"/>
                      </a:lnTo>
                      <a:lnTo>
                        <a:pt x="38" y="186"/>
                      </a:lnTo>
                      <a:lnTo>
                        <a:pt x="18" y="217"/>
                      </a:lnTo>
                      <a:lnTo>
                        <a:pt x="9" y="233"/>
                      </a:lnTo>
                      <a:lnTo>
                        <a:pt x="0" y="249"/>
                      </a:lnTo>
                      <a:lnTo>
                        <a:pt x="0" y="249"/>
                      </a:lnTo>
                      <a:lnTo>
                        <a:pt x="0" y="250"/>
                      </a:lnTo>
                      <a:lnTo>
                        <a:pt x="0" y="252"/>
                      </a:lnTo>
                      <a:lnTo>
                        <a:pt x="4" y="255"/>
                      </a:lnTo>
                      <a:lnTo>
                        <a:pt x="5" y="255"/>
                      </a:lnTo>
                      <a:lnTo>
                        <a:pt x="7" y="255"/>
                      </a:lnTo>
                      <a:lnTo>
                        <a:pt x="8" y="255"/>
                      </a:lnTo>
                      <a:lnTo>
                        <a:pt x="9" y="253"/>
                      </a:lnTo>
                      <a:lnTo>
                        <a:pt x="9" y="253"/>
                      </a:lnTo>
                      <a:lnTo>
                        <a:pt x="17" y="238"/>
                      </a:lnTo>
                      <a:lnTo>
                        <a:pt x="25" y="223"/>
                      </a:lnTo>
                      <a:lnTo>
                        <a:pt x="43" y="193"/>
                      </a:lnTo>
                      <a:lnTo>
                        <a:pt x="61" y="163"/>
                      </a:lnTo>
                      <a:lnTo>
                        <a:pt x="70" y="148"/>
                      </a:lnTo>
                      <a:lnTo>
                        <a:pt x="77" y="132"/>
                      </a:lnTo>
                      <a:lnTo>
                        <a:pt x="77" y="132"/>
                      </a:lnTo>
                      <a:lnTo>
                        <a:pt x="90" y="101"/>
                      </a:lnTo>
                      <a:lnTo>
                        <a:pt x="103" y="69"/>
                      </a:lnTo>
                      <a:lnTo>
                        <a:pt x="103" y="69"/>
                      </a:lnTo>
                      <a:lnTo>
                        <a:pt x="110" y="53"/>
                      </a:lnTo>
                      <a:lnTo>
                        <a:pt x="118" y="37"/>
                      </a:lnTo>
                      <a:lnTo>
                        <a:pt x="125" y="22"/>
                      </a:lnTo>
                      <a:lnTo>
                        <a:pt x="133" y="5"/>
                      </a:lnTo>
                      <a:lnTo>
                        <a:pt x="133" y="5"/>
                      </a:lnTo>
                      <a:lnTo>
                        <a:pt x="134" y="3"/>
                      </a:lnTo>
                      <a:lnTo>
                        <a:pt x="133" y="2"/>
                      </a:lnTo>
                      <a:lnTo>
                        <a:pt x="132" y="1"/>
                      </a:lnTo>
                      <a:lnTo>
                        <a:pt x="130" y="0"/>
                      </a:lnTo>
                      <a:lnTo>
                        <a:pt x="126" y="0"/>
                      </a:lnTo>
                      <a:lnTo>
                        <a:pt x="124" y="1"/>
                      </a:lnTo>
                      <a:lnTo>
                        <a:pt x="123" y="3"/>
                      </a:lnTo>
                      <a:lnTo>
                        <a:pt x="123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22" name="Freeform 871"/>
                <p:cNvSpPr/>
                <p:nvPr/>
              </p:nvSpPr>
              <p:spPr bwMode="auto">
                <a:xfrm>
                  <a:off x="4235450" y="1423988"/>
                  <a:ext cx="49213" cy="88900"/>
                </a:xfrm>
                <a:custGeom>
                  <a:avLst/>
                  <a:gdLst/>
                  <a:ahLst/>
                  <a:cxnLst>
                    <a:cxn ang="0">
                      <a:pos x="89" y="0"/>
                    </a:cxn>
                    <a:cxn ang="0">
                      <a:pos x="89" y="0"/>
                    </a:cxn>
                    <a:cxn ang="0">
                      <a:pos x="85" y="2"/>
                    </a:cxn>
                    <a:cxn ang="0">
                      <a:pos x="82" y="5"/>
                    </a:cxn>
                    <a:cxn ang="0">
                      <a:pos x="76" y="11"/>
                    </a:cxn>
                    <a:cxn ang="0">
                      <a:pos x="68" y="25"/>
                    </a:cxn>
                    <a:cxn ang="0">
                      <a:pos x="68" y="25"/>
                    </a:cxn>
                    <a:cxn ang="0">
                      <a:pos x="52" y="54"/>
                    </a:cxn>
                    <a:cxn ang="0">
                      <a:pos x="37" y="81"/>
                    </a:cxn>
                    <a:cxn ang="0">
                      <a:pos x="37" y="81"/>
                    </a:cxn>
                    <a:cxn ang="0">
                      <a:pos x="24" y="107"/>
                    </a:cxn>
                    <a:cxn ang="0">
                      <a:pos x="17" y="120"/>
                    </a:cxn>
                    <a:cxn ang="0">
                      <a:pos x="10" y="132"/>
                    </a:cxn>
                    <a:cxn ang="0">
                      <a:pos x="10" y="132"/>
                    </a:cxn>
                    <a:cxn ang="0">
                      <a:pos x="5" y="139"/>
                    </a:cxn>
                    <a:cxn ang="0">
                      <a:pos x="2" y="147"/>
                    </a:cxn>
                    <a:cxn ang="0">
                      <a:pos x="0" y="154"/>
                    </a:cxn>
                    <a:cxn ang="0">
                      <a:pos x="0" y="158"/>
                    </a:cxn>
                    <a:cxn ang="0">
                      <a:pos x="0" y="163"/>
                    </a:cxn>
                    <a:cxn ang="0">
                      <a:pos x="0" y="163"/>
                    </a:cxn>
                    <a:cxn ang="0">
                      <a:pos x="1" y="164"/>
                    </a:cxn>
                    <a:cxn ang="0">
                      <a:pos x="2" y="165"/>
                    </a:cxn>
                    <a:cxn ang="0">
                      <a:pos x="4" y="166"/>
                    </a:cxn>
                    <a:cxn ang="0">
                      <a:pos x="6" y="166"/>
                    </a:cxn>
                    <a:cxn ang="0">
                      <a:pos x="7" y="165"/>
                    </a:cxn>
                    <a:cxn ang="0">
                      <a:pos x="9" y="164"/>
                    </a:cxn>
                    <a:cxn ang="0">
                      <a:pos x="9" y="162"/>
                    </a:cxn>
                    <a:cxn ang="0">
                      <a:pos x="9" y="160"/>
                    </a:cxn>
                    <a:cxn ang="0">
                      <a:pos x="9" y="160"/>
                    </a:cxn>
                    <a:cxn ang="0">
                      <a:pos x="9" y="155"/>
                    </a:cxn>
                    <a:cxn ang="0">
                      <a:pos x="9" y="151"/>
                    </a:cxn>
                    <a:cxn ang="0">
                      <a:pos x="11" y="148"/>
                    </a:cxn>
                    <a:cxn ang="0">
                      <a:pos x="13" y="143"/>
                    </a:cxn>
                    <a:cxn ang="0">
                      <a:pos x="18" y="137"/>
                    </a:cxn>
                    <a:cxn ang="0">
                      <a:pos x="20" y="134"/>
                    </a:cxn>
                    <a:cxn ang="0">
                      <a:pos x="22" y="131"/>
                    </a:cxn>
                    <a:cxn ang="0">
                      <a:pos x="22" y="131"/>
                    </a:cxn>
                    <a:cxn ang="0">
                      <a:pos x="34" y="108"/>
                    </a:cxn>
                    <a:cxn ang="0">
                      <a:pos x="45" y="87"/>
                    </a:cxn>
                    <a:cxn ang="0">
                      <a:pos x="45" y="87"/>
                    </a:cxn>
                    <a:cxn ang="0">
                      <a:pos x="57" y="65"/>
                    </a:cxn>
                    <a:cxn ang="0">
                      <a:pos x="68" y="44"/>
                    </a:cxn>
                    <a:cxn ang="0">
                      <a:pos x="68" y="44"/>
                    </a:cxn>
                    <a:cxn ang="0">
                      <a:pos x="78" y="25"/>
                    </a:cxn>
                    <a:cxn ang="0">
                      <a:pos x="84" y="15"/>
                    </a:cxn>
                    <a:cxn ang="0">
                      <a:pos x="87" y="12"/>
                    </a:cxn>
                    <a:cxn ang="0">
                      <a:pos x="92" y="9"/>
                    </a:cxn>
                    <a:cxn ang="0">
                      <a:pos x="92" y="9"/>
                    </a:cxn>
                    <a:cxn ang="0">
                      <a:pos x="93" y="8"/>
                    </a:cxn>
                    <a:cxn ang="0">
                      <a:pos x="94" y="7"/>
                    </a:cxn>
                    <a:cxn ang="0">
                      <a:pos x="94" y="3"/>
                    </a:cxn>
                    <a:cxn ang="0">
                      <a:pos x="94" y="2"/>
                    </a:cxn>
                    <a:cxn ang="0">
                      <a:pos x="93" y="1"/>
                    </a:cxn>
                    <a:cxn ang="0">
                      <a:pos x="91" y="0"/>
                    </a:cxn>
                    <a:cxn ang="0">
                      <a:pos x="89" y="0"/>
                    </a:cxn>
                    <a:cxn ang="0">
                      <a:pos x="89" y="0"/>
                    </a:cxn>
                  </a:cxnLst>
                  <a:rect l="0" t="0" r="r" b="b"/>
                  <a:pathLst>
                    <a:path w="94" h="166">
                      <a:moveTo>
                        <a:pt x="89" y="0"/>
                      </a:moveTo>
                      <a:lnTo>
                        <a:pt x="89" y="0"/>
                      </a:lnTo>
                      <a:lnTo>
                        <a:pt x="85" y="2"/>
                      </a:lnTo>
                      <a:lnTo>
                        <a:pt x="82" y="5"/>
                      </a:lnTo>
                      <a:lnTo>
                        <a:pt x="76" y="11"/>
                      </a:lnTo>
                      <a:lnTo>
                        <a:pt x="68" y="25"/>
                      </a:lnTo>
                      <a:lnTo>
                        <a:pt x="68" y="25"/>
                      </a:lnTo>
                      <a:lnTo>
                        <a:pt x="52" y="54"/>
                      </a:lnTo>
                      <a:lnTo>
                        <a:pt x="37" y="81"/>
                      </a:lnTo>
                      <a:lnTo>
                        <a:pt x="37" y="81"/>
                      </a:lnTo>
                      <a:lnTo>
                        <a:pt x="24" y="107"/>
                      </a:lnTo>
                      <a:lnTo>
                        <a:pt x="17" y="120"/>
                      </a:lnTo>
                      <a:lnTo>
                        <a:pt x="10" y="132"/>
                      </a:lnTo>
                      <a:lnTo>
                        <a:pt x="10" y="132"/>
                      </a:lnTo>
                      <a:lnTo>
                        <a:pt x="5" y="139"/>
                      </a:lnTo>
                      <a:lnTo>
                        <a:pt x="2" y="147"/>
                      </a:lnTo>
                      <a:lnTo>
                        <a:pt x="0" y="154"/>
                      </a:lnTo>
                      <a:lnTo>
                        <a:pt x="0" y="158"/>
                      </a:lnTo>
                      <a:lnTo>
                        <a:pt x="0" y="163"/>
                      </a:lnTo>
                      <a:lnTo>
                        <a:pt x="0" y="163"/>
                      </a:lnTo>
                      <a:lnTo>
                        <a:pt x="1" y="164"/>
                      </a:lnTo>
                      <a:lnTo>
                        <a:pt x="2" y="165"/>
                      </a:lnTo>
                      <a:lnTo>
                        <a:pt x="4" y="166"/>
                      </a:lnTo>
                      <a:lnTo>
                        <a:pt x="6" y="166"/>
                      </a:lnTo>
                      <a:lnTo>
                        <a:pt x="7" y="165"/>
                      </a:lnTo>
                      <a:lnTo>
                        <a:pt x="9" y="164"/>
                      </a:lnTo>
                      <a:lnTo>
                        <a:pt x="9" y="162"/>
                      </a:lnTo>
                      <a:lnTo>
                        <a:pt x="9" y="160"/>
                      </a:lnTo>
                      <a:lnTo>
                        <a:pt x="9" y="160"/>
                      </a:lnTo>
                      <a:lnTo>
                        <a:pt x="9" y="155"/>
                      </a:lnTo>
                      <a:lnTo>
                        <a:pt x="9" y="151"/>
                      </a:lnTo>
                      <a:lnTo>
                        <a:pt x="11" y="148"/>
                      </a:lnTo>
                      <a:lnTo>
                        <a:pt x="13" y="143"/>
                      </a:lnTo>
                      <a:lnTo>
                        <a:pt x="18" y="137"/>
                      </a:lnTo>
                      <a:lnTo>
                        <a:pt x="20" y="134"/>
                      </a:lnTo>
                      <a:lnTo>
                        <a:pt x="22" y="131"/>
                      </a:lnTo>
                      <a:lnTo>
                        <a:pt x="22" y="131"/>
                      </a:lnTo>
                      <a:lnTo>
                        <a:pt x="34" y="108"/>
                      </a:lnTo>
                      <a:lnTo>
                        <a:pt x="45" y="87"/>
                      </a:lnTo>
                      <a:lnTo>
                        <a:pt x="45" y="87"/>
                      </a:lnTo>
                      <a:lnTo>
                        <a:pt x="57" y="65"/>
                      </a:lnTo>
                      <a:lnTo>
                        <a:pt x="68" y="44"/>
                      </a:lnTo>
                      <a:lnTo>
                        <a:pt x="68" y="44"/>
                      </a:lnTo>
                      <a:lnTo>
                        <a:pt x="78" y="25"/>
                      </a:lnTo>
                      <a:lnTo>
                        <a:pt x="84" y="15"/>
                      </a:lnTo>
                      <a:lnTo>
                        <a:pt x="87" y="12"/>
                      </a:lnTo>
                      <a:lnTo>
                        <a:pt x="92" y="9"/>
                      </a:lnTo>
                      <a:lnTo>
                        <a:pt x="92" y="9"/>
                      </a:lnTo>
                      <a:lnTo>
                        <a:pt x="93" y="8"/>
                      </a:lnTo>
                      <a:lnTo>
                        <a:pt x="94" y="7"/>
                      </a:lnTo>
                      <a:lnTo>
                        <a:pt x="94" y="3"/>
                      </a:lnTo>
                      <a:lnTo>
                        <a:pt x="94" y="2"/>
                      </a:lnTo>
                      <a:lnTo>
                        <a:pt x="93" y="1"/>
                      </a:lnTo>
                      <a:lnTo>
                        <a:pt x="91" y="0"/>
                      </a:lnTo>
                      <a:lnTo>
                        <a:pt x="89" y="0"/>
                      </a:lnTo>
                      <a:lnTo>
                        <a:pt x="89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23" name="Freeform 872"/>
                <p:cNvSpPr/>
                <p:nvPr/>
              </p:nvSpPr>
              <p:spPr bwMode="auto">
                <a:xfrm>
                  <a:off x="4275138" y="1435100"/>
                  <a:ext cx="65088" cy="107950"/>
                </a:xfrm>
                <a:custGeom>
                  <a:avLst/>
                  <a:gdLst/>
                  <a:ahLst/>
                  <a:cxnLst>
                    <a:cxn ang="0">
                      <a:pos x="117" y="0"/>
                    </a:cxn>
                    <a:cxn ang="0">
                      <a:pos x="117" y="0"/>
                    </a:cxn>
                    <a:cxn ang="0">
                      <a:pos x="106" y="9"/>
                    </a:cxn>
                    <a:cxn ang="0">
                      <a:pos x="97" y="18"/>
                    </a:cxn>
                    <a:cxn ang="0">
                      <a:pos x="89" y="27"/>
                    </a:cxn>
                    <a:cxn ang="0">
                      <a:pos x="82" y="39"/>
                    </a:cxn>
                    <a:cxn ang="0">
                      <a:pos x="74" y="50"/>
                    </a:cxn>
                    <a:cxn ang="0">
                      <a:pos x="68" y="61"/>
                    </a:cxn>
                    <a:cxn ang="0">
                      <a:pos x="58" y="84"/>
                    </a:cxn>
                    <a:cxn ang="0">
                      <a:pos x="58" y="84"/>
                    </a:cxn>
                    <a:cxn ang="0">
                      <a:pos x="31" y="142"/>
                    </a:cxn>
                    <a:cxn ang="0">
                      <a:pos x="18" y="170"/>
                    </a:cxn>
                    <a:cxn ang="0">
                      <a:pos x="9" y="183"/>
                    </a:cxn>
                    <a:cxn ang="0">
                      <a:pos x="1" y="197"/>
                    </a:cxn>
                    <a:cxn ang="0">
                      <a:pos x="1" y="197"/>
                    </a:cxn>
                    <a:cxn ang="0">
                      <a:pos x="0" y="199"/>
                    </a:cxn>
                    <a:cxn ang="0">
                      <a:pos x="1" y="201"/>
                    </a:cxn>
                    <a:cxn ang="0">
                      <a:pos x="1" y="202"/>
                    </a:cxn>
                    <a:cxn ang="0">
                      <a:pos x="3" y="203"/>
                    </a:cxn>
                    <a:cxn ang="0">
                      <a:pos x="4" y="204"/>
                    </a:cxn>
                    <a:cxn ang="0">
                      <a:pos x="6" y="204"/>
                    </a:cxn>
                    <a:cxn ang="0">
                      <a:pos x="8" y="203"/>
                    </a:cxn>
                    <a:cxn ang="0">
                      <a:pos x="9" y="202"/>
                    </a:cxn>
                    <a:cxn ang="0">
                      <a:pos x="9" y="202"/>
                    </a:cxn>
                    <a:cxn ang="0">
                      <a:pos x="23" y="180"/>
                    </a:cxn>
                    <a:cxn ang="0">
                      <a:pos x="36" y="157"/>
                    </a:cxn>
                    <a:cxn ang="0">
                      <a:pos x="48" y="134"/>
                    </a:cxn>
                    <a:cxn ang="0">
                      <a:pos x="57" y="110"/>
                    </a:cxn>
                    <a:cxn ang="0">
                      <a:pos x="57" y="110"/>
                    </a:cxn>
                    <a:cxn ang="0">
                      <a:pos x="68" y="83"/>
                    </a:cxn>
                    <a:cxn ang="0">
                      <a:pos x="74" y="69"/>
                    </a:cxn>
                    <a:cxn ang="0">
                      <a:pos x="82" y="54"/>
                    </a:cxn>
                    <a:cxn ang="0">
                      <a:pos x="90" y="41"/>
                    </a:cxn>
                    <a:cxn ang="0">
                      <a:pos x="100" y="28"/>
                    </a:cxn>
                    <a:cxn ang="0">
                      <a:pos x="111" y="18"/>
                    </a:cxn>
                    <a:cxn ang="0">
                      <a:pos x="122" y="9"/>
                    </a:cxn>
                    <a:cxn ang="0">
                      <a:pos x="122" y="9"/>
                    </a:cxn>
                    <a:cxn ang="0">
                      <a:pos x="123" y="8"/>
                    </a:cxn>
                    <a:cxn ang="0">
                      <a:pos x="124" y="6"/>
                    </a:cxn>
                    <a:cxn ang="0">
                      <a:pos x="124" y="4"/>
                    </a:cxn>
                    <a:cxn ang="0">
                      <a:pos x="123" y="3"/>
                    </a:cxn>
                    <a:cxn ang="0">
                      <a:pos x="122" y="2"/>
                    </a:cxn>
                    <a:cxn ang="0">
                      <a:pos x="120" y="0"/>
                    </a:cxn>
                    <a:cxn ang="0">
                      <a:pos x="119" y="0"/>
                    </a:cxn>
                    <a:cxn ang="0">
                      <a:pos x="117" y="0"/>
                    </a:cxn>
                    <a:cxn ang="0">
                      <a:pos x="117" y="0"/>
                    </a:cxn>
                  </a:cxnLst>
                  <a:rect l="0" t="0" r="r" b="b"/>
                  <a:pathLst>
                    <a:path w="124" h="204">
                      <a:moveTo>
                        <a:pt x="117" y="0"/>
                      </a:moveTo>
                      <a:lnTo>
                        <a:pt x="117" y="0"/>
                      </a:lnTo>
                      <a:lnTo>
                        <a:pt x="106" y="9"/>
                      </a:lnTo>
                      <a:lnTo>
                        <a:pt x="97" y="18"/>
                      </a:lnTo>
                      <a:lnTo>
                        <a:pt x="89" y="27"/>
                      </a:lnTo>
                      <a:lnTo>
                        <a:pt x="82" y="39"/>
                      </a:lnTo>
                      <a:lnTo>
                        <a:pt x="74" y="50"/>
                      </a:lnTo>
                      <a:lnTo>
                        <a:pt x="68" y="61"/>
                      </a:lnTo>
                      <a:lnTo>
                        <a:pt x="58" y="84"/>
                      </a:lnTo>
                      <a:lnTo>
                        <a:pt x="58" y="84"/>
                      </a:lnTo>
                      <a:lnTo>
                        <a:pt x="31" y="142"/>
                      </a:lnTo>
                      <a:lnTo>
                        <a:pt x="18" y="170"/>
                      </a:lnTo>
                      <a:lnTo>
                        <a:pt x="9" y="183"/>
                      </a:lnTo>
                      <a:lnTo>
                        <a:pt x="1" y="197"/>
                      </a:lnTo>
                      <a:lnTo>
                        <a:pt x="1" y="197"/>
                      </a:lnTo>
                      <a:lnTo>
                        <a:pt x="0" y="199"/>
                      </a:lnTo>
                      <a:lnTo>
                        <a:pt x="1" y="201"/>
                      </a:lnTo>
                      <a:lnTo>
                        <a:pt x="1" y="202"/>
                      </a:lnTo>
                      <a:lnTo>
                        <a:pt x="3" y="203"/>
                      </a:lnTo>
                      <a:lnTo>
                        <a:pt x="4" y="204"/>
                      </a:lnTo>
                      <a:lnTo>
                        <a:pt x="6" y="204"/>
                      </a:lnTo>
                      <a:lnTo>
                        <a:pt x="8" y="203"/>
                      </a:lnTo>
                      <a:lnTo>
                        <a:pt x="9" y="202"/>
                      </a:lnTo>
                      <a:lnTo>
                        <a:pt x="9" y="202"/>
                      </a:lnTo>
                      <a:lnTo>
                        <a:pt x="23" y="180"/>
                      </a:lnTo>
                      <a:lnTo>
                        <a:pt x="36" y="157"/>
                      </a:lnTo>
                      <a:lnTo>
                        <a:pt x="48" y="134"/>
                      </a:lnTo>
                      <a:lnTo>
                        <a:pt x="57" y="110"/>
                      </a:lnTo>
                      <a:lnTo>
                        <a:pt x="57" y="110"/>
                      </a:lnTo>
                      <a:lnTo>
                        <a:pt x="68" y="83"/>
                      </a:lnTo>
                      <a:lnTo>
                        <a:pt x="74" y="69"/>
                      </a:lnTo>
                      <a:lnTo>
                        <a:pt x="82" y="54"/>
                      </a:lnTo>
                      <a:lnTo>
                        <a:pt x="90" y="41"/>
                      </a:lnTo>
                      <a:lnTo>
                        <a:pt x="100" y="28"/>
                      </a:lnTo>
                      <a:lnTo>
                        <a:pt x="111" y="18"/>
                      </a:lnTo>
                      <a:lnTo>
                        <a:pt x="122" y="9"/>
                      </a:lnTo>
                      <a:lnTo>
                        <a:pt x="122" y="9"/>
                      </a:lnTo>
                      <a:lnTo>
                        <a:pt x="123" y="8"/>
                      </a:lnTo>
                      <a:lnTo>
                        <a:pt x="124" y="6"/>
                      </a:lnTo>
                      <a:lnTo>
                        <a:pt x="124" y="4"/>
                      </a:lnTo>
                      <a:lnTo>
                        <a:pt x="123" y="3"/>
                      </a:lnTo>
                      <a:lnTo>
                        <a:pt x="122" y="2"/>
                      </a:lnTo>
                      <a:lnTo>
                        <a:pt x="120" y="0"/>
                      </a:lnTo>
                      <a:lnTo>
                        <a:pt x="119" y="0"/>
                      </a:lnTo>
                      <a:lnTo>
                        <a:pt x="117" y="0"/>
                      </a:lnTo>
                      <a:lnTo>
                        <a:pt x="117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24" name="Freeform 873"/>
                <p:cNvSpPr/>
                <p:nvPr/>
              </p:nvSpPr>
              <p:spPr bwMode="auto">
                <a:xfrm>
                  <a:off x="4318000" y="1447800"/>
                  <a:ext cx="74613" cy="104775"/>
                </a:xfrm>
                <a:custGeom>
                  <a:avLst/>
                  <a:gdLst/>
                  <a:ahLst/>
                  <a:cxnLst>
                    <a:cxn ang="0">
                      <a:pos x="132" y="3"/>
                    </a:cxn>
                    <a:cxn ang="0">
                      <a:pos x="132" y="3"/>
                    </a:cxn>
                    <a:cxn ang="0">
                      <a:pos x="130" y="8"/>
                    </a:cxn>
                    <a:cxn ang="0">
                      <a:pos x="127" y="14"/>
                    </a:cxn>
                    <a:cxn ang="0">
                      <a:pos x="123" y="19"/>
                    </a:cxn>
                    <a:cxn ang="0">
                      <a:pos x="118" y="23"/>
                    </a:cxn>
                    <a:cxn ang="0">
                      <a:pos x="108" y="32"/>
                    </a:cxn>
                    <a:cxn ang="0">
                      <a:pos x="100" y="42"/>
                    </a:cxn>
                    <a:cxn ang="0">
                      <a:pos x="100" y="42"/>
                    </a:cxn>
                    <a:cxn ang="0">
                      <a:pos x="85" y="62"/>
                    </a:cxn>
                    <a:cxn ang="0">
                      <a:pos x="71" y="83"/>
                    </a:cxn>
                    <a:cxn ang="0">
                      <a:pos x="71" y="83"/>
                    </a:cxn>
                    <a:cxn ang="0">
                      <a:pos x="36" y="133"/>
                    </a:cxn>
                    <a:cxn ang="0">
                      <a:pos x="36" y="133"/>
                    </a:cxn>
                    <a:cxn ang="0">
                      <a:pos x="28" y="148"/>
                    </a:cxn>
                    <a:cxn ang="0">
                      <a:pos x="19" y="163"/>
                    </a:cxn>
                    <a:cxn ang="0">
                      <a:pos x="11" y="178"/>
                    </a:cxn>
                    <a:cxn ang="0">
                      <a:pos x="6" y="184"/>
                    </a:cxn>
                    <a:cxn ang="0">
                      <a:pos x="1" y="191"/>
                    </a:cxn>
                    <a:cxn ang="0">
                      <a:pos x="1" y="191"/>
                    </a:cxn>
                    <a:cxn ang="0">
                      <a:pos x="0" y="192"/>
                    </a:cxn>
                    <a:cxn ang="0">
                      <a:pos x="0" y="194"/>
                    </a:cxn>
                    <a:cxn ang="0">
                      <a:pos x="0" y="196"/>
                    </a:cxn>
                    <a:cxn ang="0">
                      <a:pos x="1" y="198"/>
                    </a:cxn>
                    <a:cxn ang="0">
                      <a:pos x="3" y="199"/>
                    </a:cxn>
                    <a:cxn ang="0">
                      <a:pos x="4" y="200"/>
                    </a:cxn>
                    <a:cxn ang="0">
                      <a:pos x="6" y="199"/>
                    </a:cxn>
                    <a:cxn ang="0">
                      <a:pos x="7" y="198"/>
                    </a:cxn>
                    <a:cxn ang="0">
                      <a:pos x="7" y="198"/>
                    </a:cxn>
                    <a:cxn ang="0">
                      <a:pos x="15" y="187"/>
                    </a:cxn>
                    <a:cxn ang="0">
                      <a:pos x="22" y="176"/>
                    </a:cxn>
                    <a:cxn ang="0">
                      <a:pos x="35" y="153"/>
                    </a:cxn>
                    <a:cxn ang="0">
                      <a:pos x="35" y="153"/>
                    </a:cxn>
                    <a:cxn ang="0">
                      <a:pos x="44" y="139"/>
                    </a:cxn>
                    <a:cxn ang="0">
                      <a:pos x="54" y="124"/>
                    </a:cxn>
                    <a:cxn ang="0">
                      <a:pos x="74" y="95"/>
                    </a:cxn>
                    <a:cxn ang="0">
                      <a:pos x="74" y="95"/>
                    </a:cxn>
                    <a:cxn ang="0">
                      <a:pos x="108" y="46"/>
                    </a:cxn>
                    <a:cxn ang="0">
                      <a:pos x="108" y="46"/>
                    </a:cxn>
                    <a:cxn ang="0">
                      <a:pos x="112" y="41"/>
                    </a:cxn>
                    <a:cxn ang="0">
                      <a:pos x="117" y="36"/>
                    </a:cxn>
                    <a:cxn ang="0">
                      <a:pos x="127" y="27"/>
                    </a:cxn>
                    <a:cxn ang="0">
                      <a:pos x="132" y="23"/>
                    </a:cxn>
                    <a:cxn ang="0">
                      <a:pos x="136" y="18"/>
                    </a:cxn>
                    <a:cxn ang="0">
                      <a:pos x="139" y="12"/>
                    </a:cxn>
                    <a:cxn ang="0">
                      <a:pos x="141" y="5"/>
                    </a:cxn>
                    <a:cxn ang="0">
                      <a:pos x="141" y="5"/>
                    </a:cxn>
                    <a:cxn ang="0">
                      <a:pos x="141" y="3"/>
                    </a:cxn>
                    <a:cxn ang="0">
                      <a:pos x="140" y="2"/>
                    </a:cxn>
                    <a:cxn ang="0">
                      <a:pos x="139" y="1"/>
                    </a:cxn>
                    <a:cxn ang="0">
                      <a:pos x="138" y="0"/>
                    </a:cxn>
                    <a:cxn ang="0">
                      <a:pos x="136" y="0"/>
                    </a:cxn>
                    <a:cxn ang="0">
                      <a:pos x="134" y="0"/>
                    </a:cxn>
                    <a:cxn ang="0">
                      <a:pos x="133" y="1"/>
                    </a:cxn>
                    <a:cxn ang="0">
                      <a:pos x="132" y="3"/>
                    </a:cxn>
                    <a:cxn ang="0">
                      <a:pos x="132" y="3"/>
                    </a:cxn>
                  </a:cxnLst>
                  <a:rect l="0" t="0" r="r" b="b"/>
                  <a:pathLst>
                    <a:path w="141" h="200">
                      <a:moveTo>
                        <a:pt x="132" y="3"/>
                      </a:moveTo>
                      <a:lnTo>
                        <a:pt x="132" y="3"/>
                      </a:lnTo>
                      <a:lnTo>
                        <a:pt x="130" y="8"/>
                      </a:lnTo>
                      <a:lnTo>
                        <a:pt x="127" y="14"/>
                      </a:lnTo>
                      <a:lnTo>
                        <a:pt x="123" y="19"/>
                      </a:lnTo>
                      <a:lnTo>
                        <a:pt x="118" y="23"/>
                      </a:lnTo>
                      <a:lnTo>
                        <a:pt x="108" y="32"/>
                      </a:lnTo>
                      <a:lnTo>
                        <a:pt x="100" y="42"/>
                      </a:lnTo>
                      <a:lnTo>
                        <a:pt x="100" y="42"/>
                      </a:lnTo>
                      <a:lnTo>
                        <a:pt x="85" y="62"/>
                      </a:lnTo>
                      <a:lnTo>
                        <a:pt x="71" y="83"/>
                      </a:lnTo>
                      <a:lnTo>
                        <a:pt x="71" y="83"/>
                      </a:lnTo>
                      <a:lnTo>
                        <a:pt x="36" y="133"/>
                      </a:lnTo>
                      <a:lnTo>
                        <a:pt x="36" y="133"/>
                      </a:lnTo>
                      <a:lnTo>
                        <a:pt x="28" y="148"/>
                      </a:lnTo>
                      <a:lnTo>
                        <a:pt x="19" y="163"/>
                      </a:lnTo>
                      <a:lnTo>
                        <a:pt x="11" y="178"/>
                      </a:lnTo>
                      <a:lnTo>
                        <a:pt x="6" y="184"/>
                      </a:lnTo>
                      <a:lnTo>
                        <a:pt x="1" y="191"/>
                      </a:lnTo>
                      <a:lnTo>
                        <a:pt x="1" y="191"/>
                      </a:lnTo>
                      <a:lnTo>
                        <a:pt x="0" y="192"/>
                      </a:lnTo>
                      <a:lnTo>
                        <a:pt x="0" y="194"/>
                      </a:lnTo>
                      <a:lnTo>
                        <a:pt x="0" y="196"/>
                      </a:lnTo>
                      <a:lnTo>
                        <a:pt x="1" y="198"/>
                      </a:lnTo>
                      <a:lnTo>
                        <a:pt x="3" y="199"/>
                      </a:lnTo>
                      <a:lnTo>
                        <a:pt x="4" y="200"/>
                      </a:lnTo>
                      <a:lnTo>
                        <a:pt x="6" y="199"/>
                      </a:lnTo>
                      <a:lnTo>
                        <a:pt x="7" y="198"/>
                      </a:lnTo>
                      <a:lnTo>
                        <a:pt x="7" y="198"/>
                      </a:lnTo>
                      <a:lnTo>
                        <a:pt x="15" y="187"/>
                      </a:lnTo>
                      <a:lnTo>
                        <a:pt x="22" y="176"/>
                      </a:lnTo>
                      <a:lnTo>
                        <a:pt x="35" y="153"/>
                      </a:lnTo>
                      <a:lnTo>
                        <a:pt x="35" y="153"/>
                      </a:lnTo>
                      <a:lnTo>
                        <a:pt x="44" y="139"/>
                      </a:lnTo>
                      <a:lnTo>
                        <a:pt x="54" y="124"/>
                      </a:lnTo>
                      <a:lnTo>
                        <a:pt x="74" y="95"/>
                      </a:lnTo>
                      <a:lnTo>
                        <a:pt x="74" y="95"/>
                      </a:lnTo>
                      <a:lnTo>
                        <a:pt x="108" y="46"/>
                      </a:lnTo>
                      <a:lnTo>
                        <a:pt x="108" y="46"/>
                      </a:lnTo>
                      <a:lnTo>
                        <a:pt x="112" y="41"/>
                      </a:lnTo>
                      <a:lnTo>
                        <a:pt x="117" y="36"/>
                      </a:lnTo>
                      <a:lnTo>
                        <a:pt x="127" y="27"/>
                      </a:lnTo>
                      <a:lnTo>
                        <a:pt x="132" y="23"/>
                      </a:lnTo>
                      <a:lnTo>
                        <a:pt x="136" y="18"/>
                      </a:lnTo>
                      <a:lnTo>
                        <a:pt x="139" y="12"/>
                      </a:lnTo>
                      <a:lnTo>
                        <a:pt x="141" y="5"/>
                      </a:lnTo>
                      <a:lnTo>
                        <a:pt x="141" y="5"/>
                      </a:lnTo>
                      <a:lnTo>
                        <a:pt x="141" y="3"/>
                      </a:lnTo>
                      <a:lnTo>
                        <a:pt x="140" y="2"/>
                      </a:lnTo>
                      <a:lnTo>
                        <a:pt x="139" y="1"/>
                      </a:lnTo>
                      <a:lnTo>
                        <a:pt x="138" y="0"/>
                      </a:lnTo>
                      <a:lnTo>
                        <a:pt x="136" y="0"/>
                      </a:lnTo>
                      <a:lnTo>
                        <a:pt x="134" y="0"/>
                      </a:lnTo>
                      <a:lnTo>
                        <a:pt x="133" y="1"/>
                      </a:lnTo>
                      <a:lnTo>
                        <a:pt x="132" y="3"/>
                      </a:lnTo>
                      <a:lnTo>
                        <a:pt x="132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25" name="Freeform 874"/>
                <p:cNvSpPr/>
                <p:nvPr/>
              </p:nvSpPr>
              <p:spPr bwMode="auto">
                <a:xfrm>
                  <a:off x="4367213" y="1470025"/>
                  <a:ext cx="53975" cy="92075"/>
                </a:xfrm>
                <a:custGeom>
                  <a:avLst/>
                  <a:gdLst/>
                  <a:ahLst/>
                  <a:cxnLst>
                    <a:cxn ang="0">
                      <a:pos x="100" y="3"/>
                    </a:cxn>
                    <a:cxn ang="0">
                      <a:pos x="100" y="3"/>
                    </a:cxn>
                    <a:cxn ang="0">
                      <a:pos x="98" y="1"/>
                    </a:cxn>
                    <a:cxn ang="0">
                      <a:pos x="96" y="0"/>
                    </a:cxn>
                    <a:cxn ang="0">
                      <a:pos x="94" y="0"/>
                    </a:cxn>
                    <a:cxn ang="0">
                      <a:pos x="92" y="1"/>
                    </a:cxn>
                    <a:cxn ang="0">
                      <a:pos x="86" y="6"/>
                    </a:cxn>
                    <a:cxn ang="0">
                      <a:pos x="86" y="6"/>
                    </a:cxn>
                    <a:cxn ang="0">
                      <a:pos x="85" y="8"/>
                    </a:cxn>
                    <a:cxn ang="0">
                      <a:pos x="86" y="11"/>
                    </a:cxn>
                    <a:cxn ang="0">
                      <a:pos x="87" y="13"/>
                    </a:cxn>
                    <a:cxn ang="0">
                      <a:pos x="91" y="14"/>
                    </a:cxn>
                    <a:cxn ang="0">
                      <a:pos x="91" y="14"/>
                    </a:cxn>
                    <a:cxn ang="0">
                      <a:pos x="89" y="21"/>
                    </a:cxn>
                    <a:cxn ang="0">
                      <a:pos x="85" y="31"/>
                    </a:cxn>
                    <a:cxn ang="0">
                      <a:pos x="81" y="39"/>
                    </a:cxn>
                    <a:cxn ang="0">
                      <a:pos x="77" y="47"/>
                    </a:cxn>
                    <a:cxn ang="0">
                      <a:pos x="67" y="64"/>
                    </a:cxn>
                    <a:cxn ang="0">
                      <a:pos x="58" y="77"/>
                    </a:cxn>
                    <a:cxn ang="0">
                      <a:pos x="58" y="77"/>
                    </a:cxn>
                    <a:cxn ang="0">
                      <a:pos x="44" y="99"/>
                    </a:cxn>
                    <a:cxn ang="0">
                      <a:pos x="31" y="119"/>
                    </a:cxn>
                    <a:cxn ang="0">
                      <a:pos x="18" y="141"/>
                    </a:cxn>
                    <a:cxn ang="0">
                      <a:pos x="4" y="163"/>
                    </a:cxn>
                    <a:cxn ang="0">
                      <a:pos x="4" y="163"/>
                    </a:cxn>
                    <a:cxn ang="0">
                      <a:pos x="2" y="165"/>
                    </a:cxn>
                    <a:cxn ang="0">
                      <a:pos x="1" y="169"/>
                    </a:cxn>
                    <a:cxn ang="0">
                      <a:pos x="1" y="169"/>
                    </a:cxn>
                    <a:cxn ang="0">
                      <a:pos x="0" y="171"/>
                    </a:cxn>
                    <a:cxn ang="0">
                      <a:pos x="1" y="172"/>
                    </a:cxn>
                    <a:cxn ang="0">
                      <a:pos x="3" y="174"/>
                    </a:cxn>
                    <a:cxn ang="0">
                      <a:pos x="6" y="174"/>
                    </a:cxn>
                    <a:cxn ang="0">
                      <a:pos x="8" y="174"/>
                    </a:cxn>
                    <a:cxn ang="0">
                      <a:pos x="9" y="172"/>
                    </a:cxn>
                    <a:cxn ang="0">
                      <a:pos x="9" y="172"/>
                    </a:cxn>
                    <a:cxn ang="0">
                      <a:pos x="10" y="171"/>
                    </a:cxn>
                    <a:cxn ang="0">
                      <a:pos x="11" y="170"/>
                    </a:cxn>
                    <a:cxn ang="0">
                      <a:pos x="11" y="170"/>
                    </a:cxn>
                    <a:cxn ang="0">
                      <a:pos x="13" y="169"/>
                    </a:cxn>
                    <a:cxn ang="0">
                      <a:pos x="14" y="168"/>
                    </a:cxn>
                    <a:cxn ang="0">
                      <a:pos x="14" y="167"/>
                    </a:cxn>
                    <a:cxn ang="0">
                      <a:pos x="14" y="165"/>
                    </a:cxn>
                    <a:cxn ang="0">
                      <a:pos x="14" y="165"/>
                    </a:cxn>
                    <a:cxn ang="0">
                      <a:pos x="30" y="141"/>
                    </a:cxn>
                    <a:cxn ang="0">
                      <a:pos x="44" y="116"/>
                    </a:cxn>
                    <a:cxn ang="0">
                      <a:pos x="60" y="93"/>
                    </a:cxn>
                    <a:cxn ang="0">
                      <a:pos x="75" y="69"/>
                    </a:cxn>
                    <a:cxn ang="0">
                      <a:pos x="75" y="69"/>
                    </a:cxn>
                    <a:cxn ang="0">
                      <a:pos x="84" y="54"/>
                    </a:cxn>
                    <a:cxn ang="0">
                      <a:pos x="93" y="37"/>
                    </a:cxn>
                    <a:cxn ang="0">
                      <a:pos x="96" y="29"/>
                    </a:cxn>
                    <a:cxn ang="0">
                      <a:pos x="99" y="19"/>
                    </a:cxn>
                    <a:cxn ang="0">
                      <a:pos x="100" y="11"/>
                    </a:cxn>
                    <a:cxn ang="0">
                      <a:pos x="100" y="3"/>
                    </a:cxn>
                    <a:cxn ang="0">
                      <a:pos x="100" y="3"/>
                    </a:cxn>
                  </a:cxnLst>
                  <a:rect l="0" t="0" r="r" b="b"/>
                  <a:pathLst>
                    <a:path w="100" h="174">
                      <a:moveTo>
                        <a:pt x="100" y="3"/>
                      </a:moveTo>
                      <a:lnTo>
                        <a:pt x="100" y="3"/>
                      </a:lnTo>
                      <a:lnTo>
                        <a:pt x="98" y="1"/>
                      </a:lnTo>
                      <a:lnTo>
                        <a:pt x="96" y="0"/>
                      </a:lnTo>
                      <a:lnTo>
                        <a:pt x="94" y="0"/>
                      </a:lnTo>
                      <a:lnTo>
                        <a:pt x="92" y="1"/>
                      </a:lnTo>
                      <a:lnTo>
                        <a:pt x="86" y="6"/>
                      </a:lnTo>
                      <a:lnTo>
                        <a:pt x="86" y="6"/>
                      </a:lnTo>
                      <a:lnTo>
                        <a:pt x="85" y="8"/>
                      </a:lnTo>
                      <a:lnTo>
                        <a:pt x="86" y="11"/>
                      </a:lnTo>
                      <a:lnTo>
                        <a:pt x="87" y="13"/>
                      </a:lnTo>
                      <a:lnTo>
                        <a:pt x="91" y="14"/>
                      </a:lnTo>
                      <a:lnTo>
                        <a:pt x="91" y="14"/>
                      </a:lnTo>
                      <a:lnTo>
                        <a:pt x="89" y="21"/>
                      </a:lnTo>
                      <a:lnTo>
                        <a:pt x="85" y="31"/>
                      </a:lnTo>
                      <a:lnTo>
                        <a:pt x="81" y="39"/>
                      </a:lnTo>
                      <a:lnTo>
                        <a:pt x="77" y="47"/>
                      </a:lnTo>
                      <a:lnTo>
                        <a:pt x="67" y="64"/>
                      </a:lnTo>
                      <a:lnTo>
                        <a:pt x="58" y="77"/>
                      </a:lnTo>
                      <a:lnTo>
                        <a:pt x="58" y="77"/>
                      </a:lnTo>
                      <a:lnTo>
                        <a:pt x="44" y="99"/>
                      </a:lnTo>
                      <a:lnTo>
                        <a:pt x="31" y="119"/>
                      </a:lnTo>
                      <a:lnTo>
                        <a:pt x="18" y="141"/>
                      </a:lnTo>
                      <a:lnTo>
                        <a:pt x="4" y="163"/>
                      </a:lnTo>
                      <a:lnTo>
                        <a:pt x="4" y="163"/>
                      </a:lnTo>
                      <a:lnTo>
                        <a:pt x="2" y="165"/>
                      </a:lnTo>
                      <a:lnTo>
                        <a:pt x="1" y="169"/>
                      </a:lnTo>
                      <a:lnTo>
                        <a:pt x="1" y="169"/>
                      </a:lnTo>
                      <a:lnTo>
                        <a:pt x="0" y="171"/>
                      </a:lnTo>
                      <a:lnTo>
                        <a:pt x="1" y="172"/>
                      </a:lnTo>
                      <a:lnTo>
                        <a:pt x="3" y="174"/>
                      </a:lnTo>
                      <a:lnTo>
                        <a:pt x="6" y="174"/>
                      </a:lnTo>
                      <a:lnTo>
                        <a:pt x="8" y="174"/>
                      </a:lnTo>
                      <a:lnTo>
                        <a:pt x="9" y="172"/>
                      </a:lnTo>
                      <a:lnTo>
                        <a:pt x="9" y="172"/>
                      </a:lnTo>
                      <a:lnTo>
                        <a:pt x="10" y="171"/>
                      </a:lnTo>
                      <a:lnTo>
                        <a:pt x="11" y="170"/>
                      </a:lnTo>
                      <a:lnTo>
                        <a:pt x="11" y="170"/>
                      </a:lnTo>
                      <a:lnTo>
                        <a:pt x="13" y="169"/>
                      </a:lnTo>
                      <a:lnTo>
                        <a:pt x="14" y="168"/>
                      </a:lnTo>
                      <a:lnTo>
                        <a:pt x="14" y="167"/>
                      </a:lnTo>
                      <a:lnTo>
                        <a:pt x="14" y="165"/>
                      </a:lnTo>
                      <a:lnTo>
                        <a:pt x="14" y="165"/>
                      </a:lnTo>
                      <a:lnTo>
                        <a:pt x="30" y="141"/>
                      </a:lnTo>
                      <a:lnTo>
                        <a:pt x="44" y="116"/>
                      </a:lnTo>
                      <a:lnTo>
                        <a:pt x="60" y="93"/>
                      </a:lnTo>
                      <a:lnTo>
                        <a:pt x="75" y="69"/>
                      </a:lnTo>
                      <a:lnTo>
                        <a:pt x="75" y="69"/>
                      </a:lnTo>
                      <a:lnTo>
                        <a:pt x="84" y="54"/>
                      </a:lnTo>
                      <a:lnTo>
                        <a:pt x="93" y="37"/>
                      </a:lnTo>
                      <a:lnTo>
                        <a:pt x="96" y="29"/>
                      </a:lnTo>
                      <a:lnTo>
                        <a:pt x="99" y="19"/>
                      </a:lnTo>
                      <a:lnTo>
                        <a:pt x="100" y="11"/>
                      </a:lnTo>
                      <a:lnTo>
                        <a:pt x="100" y="3"/>
                      </a:lnTo>
                      <a:lnTo>
                        <a:pt x="100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26" name="Freeform 875"/>
                <p:cNvSpPr/>
                <p:nvPr/>
              </p:nvSpPr>
              <p:spPr bwMode="auto">
                <a:xfrm>
                  <a:off x="4392613" y="1492250"/>
                  <a:ext cx="60325" cy="103188"/>
                </a:xfrm>
                <a:custGeom>
                  <a:avLst/>
                  <a:gdLst/>
                  <a:ahLst/>
                  <a:cxnLst>
                    <a:cxn ang="0">
                      <a:pos x="106" y="3"/>
                    </a:cxn>
                    <a:cxn ang="0">
                      <a:pos x="106" y="3"/>
                    </a:cxn>
                    <a:cxn ang="0">
                      <a:pos x="79" y="51"/>
                    </a:cxn>
                    <a:cxn ang="0">
                      <a:pos x="65" y="74"/>
                    </a:cxn>
                    <a:cxn ang="0">
                      <a:pos x="50" y="98"/>
                    </a:cxn>
                    <a:cxn ang="0">
                      <a:pos x="50" y="98"/>
                    </a:cxn>
                    <a:cxn ang="0">
                      <a:pos x="36" y="120"/>
                    </a:cxn>
                    <a:cxn ang="0">
                      <a:pos x="23" y="141"/>
                    </a:cxn>
                    <a:cxn ang="0">
                      <a:pos x="11" y="164"/>
                    </a:cxn>
                    <a:cxn ang="0">
                      <a:pos x="5" y="177"/>
                    </a:cxn>
                    <a:cxn ang="0">
                      <a:pos x="0" y="189"/>
                    </a:cxn>
                    <a:cxn ang="0">
                      <a:pos x="0" y="189"/>
                    </a:cxn>
                    <a:cxn ang="0">
                      <a:pos x="0" y="191"/>
                    </a:cxn>
                    <a:cxn ang="0">
                      <a:pos x="1" y="192"/>
                    </a:cxn>
                    <a:cxn ang="0">
                      <a:pos x="2" y="193"/>
                    </a:cxn>
                    <a:cxn ang="0">
                      <a:pos x="3" y="194"/>
                    </a:cxn>
                    <a:cxn ang="0">
                      <a:pos x="5" y="194"/>
                    </a:cxn>
                    <a:cxn ang="0">
                      <a:pos x="7" y="194"/>
                    </a:cxn>
                    <a:cxn ang="0">
                      <a:pos x="8" y="193"/>
                    </a:cxn>
                    <a:cxn ang="0">
                      <a:pos x="10" y="191"/>
                    </a:cxn>
                    <a:cxn ang="0">
                      <a:pos x="10" y="191"/>
                    </a:cxn>
                    <a:cxn ang="0">
                      <a:pos x="15" y="179"/>
                    </a:cxn>
                    <a:cxn ang="0">
                      <a:pos x="21" y="166"/>
                    </a:cxn>
                    <a:cxn ang="0">
                      <a:pos x="33" y="142"/>
                    </a:cxn>
                    <a:cxn ang="0">
                      <a:pos x="48" y="119"/>
                    </a:cxn>
                    <a:cxn ang="0">
                      <a:pos x="63" y="96"/>
                    </a:cxn>
                    <a:cxn ang="0">
                      <a:pos x="63" y="96"/>
                    </a:cxn>
                    <a:cxn ang="0">
                      <a:pos x="77" y="74"/>
                    </a:cxn>
                    <a:cxn ang="0">
                      <a:pos x="89" y="53"/>
                    </a:cxn>
                    <a:cxn ang="0">
                      <a:pos x="114" y="7"/>
                    </a:cxn>
                    <a:cxn ang="0">
                      <a:pos x="114" y="7"/>
                    </a:cxn>
                    <a:cxn ang="0">
                      <a:pos x="114" y="5"/>
                    </a:cxn>
                    <a:cxn ang="0">
                      <a:pos x="114" y="4"/>
                    </a:cxn>
                    <a:cxn ang="0">
                      <a:pos x="113" y="2"/>
                    </a:cxn>
                    <a:cxn ang="0">
                      <a:pos x="112" y="1"/>
                    </a:cxn>
                    <a:cxn ang="0">
                      <a:pos x="110" y="0"/>
                    </a:cxn>
                    <a:cxn ang="0">
                      <a:pos x="109" y="0"/>
                    </a:cxn>
                    <a:cxn ang="0">
                      <a:pos x="107" y="1"/>
                    </a:cxn>
                    <a:cxn ang="0">
                      <a:pos x="106" y="3"/>
                    </a:cxn>
                    <a:cxn ang="0">
                      <a:pos x="106" y="3"/>
                    </a:cxn>
                  </a:cxnLst>
                  <a:rect l="0" t="0" r="r" b="b"/>
                  <a:pathLst>
                    <a:path w="114" h="194">
                      <a:moveTo>
                        <a:pt x="106" y="3"/>
                      </a:moveTo>
                      <a:lnTo>
                        <a:pt x="106" y="3"/>
                      </a:lnTo>
                      <a:lnTo>
                        <a:pt x="79" y="51"/>
                      </a:lnTo>
                      <a:lnTo>
                        <a:pt x="65" y="74"/>
                      </a:lnTo>
                      <a:lnTo>
                        <a:pt x="50" y="98"/>
                      </a:lnTo>
                      <a:lnTo>
                        <a:pt x="50" y="98"/>
                      </a:lnTo>
                      <a:lnTo>
                        <a:pt x="36" y="120"/>
                      </a:lnTo>
                      <a:lnTo>
                        <a:pt x="23" y="141"/>
                      </a:lnTo>
                      <a:lnTo>
                        <a:pt x="11" y="164"/>
                      </a:lnTo>
                      <a:lnTo>
                        <a:pt x="5" y="177"/>
                      </a:lnTo>
                      <a:lnTo>
                        <a:pt x="0" y="189"/>
                      </a:lnTo>
                      <a:lnTo>
                        <a:pt x="0" y="189"/>
                      </a:lnTo>
                      <a:lnTo>
                        <a:pt x="0" y="191"/>
                      </a:lnTo>
                      <a:lnTo>
                        <a:pt x="1" y="192"/>
                      </a:lnTo>
                      <a:lnTo>
                        <a:pt x="2" y="193"/>
                      </a:lnTo>
                      <a:lnTo>
                        <a:pt x="3" y="194"/>
                      </a:lnTo>
                      <a:lnTo>
                        <a:pt x="5" y="194"/>
                      </a:lnTo>
                      <a:lnTo>
                        <a:pt x="7" y="194"/>
                      </a:lnTo>
                      <a:lnTo>
                        <a:pt x="8" y="193"/>
                      </a:lnTo>
                      <a:lnTo>
                        <a:pt x="10" y="191"/>
                      </a:lnTo>
                      <a:lnTo>
                        <a:pt x="10" y="191"/>
                      </a:lnTo>
                      <a:lnTo>
                        <a:pt x="15" y="179"/>
                      </a:lnTo>
                      <a:lnTo>
                        <a:pt x="21" y="166"/>
                      </a:lnTo>
                      <a:lnTo>
                        <a:pt x="33" y="142"/>
                      </a:lnTo>
                      <a:lnTo>
                        <a:pt x="48" y="119"/>
                      </a:lnTo>
                      <a:lnTo>
                        <a:pt x="63" y="96"/>
                      </a:lnTo>
                      <a:lnTo>
                        <a:pt x="63" y="96"/>
                      </a:lnTo>
                      <a:lnTo>
                        <a:pt x="77" y="74"/>
                      </a:lnTo>
                      <a:lnTo>
                        <a:pt x="89" y="53"/>
                      </a:lnTo>
                      <a:lnTo>
                        <a:pt x="114" y="7"/>
                      </a:lnTo>
                      <a:lnTo>
                        <a:pt x="114" y="7"/>
                      </a:lnTo>
                      <a:lnTo>
                        <a:pt x="114" y="5"/>
                      </a:lnTo>
                      <a:lnTo>
                        <a:pt x="114" y="4"/>
                      </a:lnTo>
                      <a:lnTo>
                        <a:pt x="113" y="2"/>
                      </a:lnTo>
                      <a:lnTo>
                        <a:pt x="112" y="1"/>
                      </a:lnTo>
                      <a:lnTo>
                        <a:pt x="110" y="0"/>
                      </a:lnTo>
                      <a:lnTo>
                        <a:pt x="109" y="0"/>
                      </a:lnTo>
                      <a:lnTo>
                        <a:pt x="107" y="1"/>
                      </a:lnTo>
                      <a:lnTo>
                        <a:pt x="106" y="3"/>
                      </a:lnTo>
                      <a:lnTo>
                        <a:pt x="106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27" name="Freeform 876"/>
                <p:cNvSpPr/>
                <p:nvPr/>
              </p:nvSpPr>
              <p:spPr bwMode="auto">
                <a:xfrm>
                  <a:off x="4422775" y="1514475"/>
                  <a:ext cx="60325" cy="95250"/>
                </a:xfrm>
                <a:custGeom>
                  <a:avLst/>
                  <a:gdLst/>
                  <a:ahLst/>
                  <a:cxnLst>
                    <a:cxn ang="0">
                      <a:pos x="106" y="1"/>
                    </a:cxn>
                    <a:cxn ang="0">
                      <a:pos x="106" y="1"/>
                    </a:cxn>
                    <a:cxn ang="0">
                      <a:pos x="99" y="10"/>
                    </a:cxn>
                    <a:cxn ang="0">
                      <a:pos x="93" y="18"/>
                    </a:cxn>
                    <a:cxn ang="0">
                      <a:pos x="87" y="27"/>
                    </a:cxn>
                    <a:cxn ang="0">
                      <a:pos x="82" y="35"/>
                    </a:cxn>
                    <a:cxn ang="0">
                      <a:pos x="72" y="54"/>
                    </a:cxn>
                    <a:cxn ang="0">
                      <a:pos x="63" y="74"/>
                    </a:cxn>
                    <a:cxn ang="0">
                      <a:pos x="63" y="74"/>
                    </a:cxn>
                    <a:cxn ang="0">
                      <a:pos x="33" y="123"/>
                    </a:cxn>
                    <a:cxn ang="0">
                      <a:pos x="18" y="148"/>
                    </a:cxn>
                    <a:cxn ang="0">
                      <a:pos x="1" y="173"/>
                    </a:cxn>
                    <a:cxn ang="0">
                      <a:pos x="1" y="173"/>
                    </a:cxn>
                    <a:cxn ang="0">
                      <a:pos x="0" y="175"/>
                    </a:cxn>
                    <a:cxn ang="0">
                      <a:pos x="0" y="177"/>
                    </a:cxn>
                    <a:cxn ang="0">
                      <a:pos x="1" y="178"/>
                    </a:cxn>
                    <a:cxn ang="0">
                      <a:pos x="2" y="179"/>
                    </a:cxn>
                    <a:cxn ang="0">
                      <a:pos x="6" y="180"/>
                    </a:cxn>
                    <a:cxn ang="0">
                      <a:pos x="7" y="179"/>
                    </a:cxn>
                    <a:cxn ang="0">
                      <a:pos x="9" y="178"/>
                    </a:cxn>
                    <a:cxn ang="0">
                      <a:pos x="9" y="178"/>
                    </a:cxn>
                    <a:cxn ang="0">
                      <a:pos x="25" y="155"/>
                    </a:cxn>
                    <a:cxn ang="0">
                      <a:pos x="39" y="133"/>
                    </a:cxn>
                    <a:cxn ang="0">
                      <a:pos x="66" y="86"/>
                    </a:cxn>
                    <a:cxn ang="0">
                      <a:pos x="66" y="86"/>
                    </a:cxn>
                    <a:cxn ang="0">
                      <a:pos x="77" y="65"/>
                    </a:cxn>
                    <a:cxn ang="0">
                      <a:pos x="87" y="45"/>
                    </a:cxn>
                    <a:cxn ang="0">
                      <a:pos x="93" y="35"/>
                    </a:cxn>
                    <a:cxn ang="0">
                      <a:pos x="98" y="26"/>
                    </a:cxn>
                    <a:cxn ang="0">
                      <a:pos x="105" y="17"/>
                    </a:cxn>
                    <a:cxn ang="0">
                      <a:pos x="113" y="8"/>
                    </a:cxn>
                    <a:cxn ang="0">
                      <a:pos x="113" y="8"/>
                    </a:cxn>
                    <a:cxn ang="0">
                      <a:pos x="114" y="7"/>
                    </a:cxn>
                    <a:cxn ang="0">
                      <a:pos x="115" y="4"/>
                    </a:cxn>
                    <a:cxn ang="0">
                      <a:pos x="114" y="2"/>
                    </a:cxn>
                    <a:cxn ang="0">
                      <a:pos x="113" y="1"/>
                    </a:cxn>
                    <a:cxn ang="0">
                      <a:pos x="112" y="0"/>
                    </a:cxn>
                    <a:cxn ang="0">
                      <a:pos x="110" y="0"/>
                    </a:cxn>
                    <a:cxn ang="0">
                      <a:pos x="107" y="0"/>
                    </a:cxn>
                    <a:cxn ang="0">
                      <a:pos x="106" y="1"/>
                    </a:cxn>
                    <a:cxn ang="0">
                      <a:pos x="106" y="1"/>
                    </a:cxn>
                  </a:cxnLst>
                  <a:rect l="0" t="0" r="r" b="b"/>
                  <a:pathLst>
                    <a:path w="115" h="180">
                      <a:moveTo>
                        <a:pt x="106" y="1"/>
                      </a:moveTo>
                      <a:lnTo>
                        <a:pt x="106" y="1"/>
                      </a:lnTo>
                      <a:lnTo>
                        <a:pt x="99" y="10"/>
                      </a:lnTo>
                      <a:lnTo>
                        <a:pt x="93" y="18"/>
                      </a:lnTo>
                      <a:lnTo>
                        <a:pt x="87" y="27"/>
                      </a:lnTo>
                      <a:lnTo>
                        <a:pt x="82" y="35"/>
                      </a:lnTo>
                      <a:lnTo>
                        <a:pt x="72" y="54"/>
                      </a:lnTo>
                      <a:lnTo>
                        <a:pt x="63" y="74"/>
                      </a:lnTo>
                      <a:lnTo>
                        <a:pt x="63" y="74"/>
                      </a:lnTo>
                      <a:lnTo>
                        <a:pt x="33" y="123"/>
                      </a:lnTo>
                      <a:lnTo>
                        <a:pt x="18" y="148"/>
                      </a:lnTo>
                      <a:lnTo>
                        <a:pt x="1" y="173"/>
                      </a:lnTo>
                      <a:lnTo>
                        <a:pt x="1" y="173"/>
                      </a:lnTo>
                      <a:lnTo>
                        <a:pt x="0" y="175"/>
                      </a:lnTo>
                      <a:lnTo>
                        <a:pt x="0" y="177"/>
                      </a:lnTo>
                      <a:lnTo>
                        <a:pt x="1" y="178"/>
                      </a:lnTo>
                      <a:lnTo>
                        <a:pt x="2" y="179"/>
                      </a:lnTo>
                      <a:lnTo>
                        <a:pt x="6" y="180"/>
                      </a:lnTo>
                      <a:lnTo>
                        <a:pt x="7" y="179"/>
                      </a:lnTo>
                      <a:lnTo>
                        <a:pt x="9" y="178"/>
                      </a:lnTo>
                      <a:lnTo>
                        <a:pt x="9" y="178"/>
                      </a:lnTo>
                      <a:lnTo>
                        <a:pt x="25" y="155"/>
                      </a:lnTo>
                      <a:lnTo>
                        <a:pt x="39" y="133"/>
                      </a:lnTo>
                      <a:lnTo>
                        <a:pt x="66" y="86"/>
                      </a:lnTo>
                      <a:lnTo>
                        <a:pt x="66" y="86"/>
                      </a:lnTo>
                      <a:lnTo>
                        <a:pt x="77" y="65"/>
                      </a:lnTo>
                      <a:lnTo>
                        <a:pt x="87" y="45"/>
                      </a:lnTo>
                      <a:lnTo>
                        <a:pt x="93" y="35"/>
                      </a:lnTo>
                      <a:lnTo>
                        <a:pt x="98" y="26"/>
                      </a:lnTo>
                      <a:lnTo>
                        <a:pt x="105" y="17"/>
                      </a:lnTo>
                      <a:lnTo>
                        <a:pt x="113" y="8"/>
                      </a:lnTo>
                      <a:lnTo>
                        <a:pt x="113" y="8"/>
                      </a:lnTo>
                      <a:lnTo>
                        <a:pt x="114" y="7"/>
                      </a:lnTo>
                      <a:lnTo>
                        <a:pt x="115" y="4"/>
                      </a:lnTo>
                      <a:lnTo>
                        <a:pt x="114" y="2"/>
                      </a:lnTo>
                      <a:lnTo>
                        <a:pt x="113" y="1"/>
                      </a:lnTo>
                      <a:lnTo>
                        <a:pt x="112" y="0"/>
                      </a:lnTo>
                      <a:lnTo>
                        <a:pt x="110" y="0"/>
                      </a:lnTo>
                      <a:lnTo>
                        <a:pt x="107" y="0"/>
                      </a:lnTo>
                      <a:lnTo>
                        <a:pt x="106" y="1"/>
                      </a:lnTo>
                      <a:lnTo>
                        <a:pt x="106" y="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28" name="Freeform 877"/>
                <p:cNvSpPr/>
                <p:nvPr/>
              </p:nvSpPr>
              <p:spPr bwMode="auto">
                <a:xfrm>
                  <a:off x="4451350" y="1538288"/>
                  <a:ext cx="58738" cy="96838"/>
                </a:xfrm>
                <a:custGeom>
                  <a:avLst/>
                  <a:gdLst/>
                  <a:ahLst/>
                  <a:cxnLst>
                    <a:cxn ang="0">
                      <a:pos x="104" y="2"/>
                    </a:cxn>
                    <a:cxn ang="0">
                      <a:pos x="104" y="2"/>
                    </a:cxn>
                    <a:cxn ang="0">
                      <a:pos x="100" y="8"/>
                    </a:cxn>
                    <a:cxn ang="0">
                      <a:pos x="94" y="14"/>
                    </a:cxn>
                    <a:cxn ang="0">
                      <a:pos x="89" y="20"/>
                    </a:cxn>
                    <a:cxn ang="0">
                      <a:pos x="86" y="23"/>
                    </a:cxn>
                    <a:cxn ang="0">
                      <a:pos x="85" y="27"/>
                    </a:cxn>
                    <a:cxn ang="0">
                      <a:pos x="85" y="27"/>
                    </a:cxn>
                    <a:cxn ang="0">
                      <a:pos x="80" y="41"/>
                    </a:cxn>
                    <a:cxn ang="0">
                      <a:pos x="73" y="54"/>
                    </a:cxn>
                    <a:cxn ang="0">
                      <a:pos x="58" y="79"/>
                    </a:cxn>
                    <a:cxn ang="0">
                      <a:pos x="58" y="79"/>
                    </a:cxn>
                    <a:cxn ang="0">
                      <a:pos x="29" y="128"/>
                    </a:cxn>
                    <a:cxn ang="0">
                      <a:pos x="14" y="153"/>
                    </a:cxn>
                    <a:cxn ang="0">
                      <a:pos x="0" y="177"/>
                    </a:cxn>
                    <a:cxn ang="0">
                      <a:pos x="0" y="177"/>
                    </a:cxn>
                    <a:cxn ang="0">
                      <a:pos x="0" y="179"/>
                    </a:cxn>
                    <a:cxn ang="0">
                      <a:pos x="0" y="181"/>
                    </a:cxn>
                    <a:cxn ang="0">
                      <a:pos x="1" y="183"/>
                    </a:cxn>
                    <a:cxn ang="0">
                      <a:pos x="2" y="184"/>
                    </a:cxn>
                    <a:cxn ang="0">
                      <a:pos x="5" y="185"/>
                    </a:cxn>
                    <a:cxn ang="0">
                      <a:pos x="7" y="184"/>
                    </a:cxn>
                    <a:cxn ang="0">
                      <a:pos x="8" y="183"/>
                    </a:cxn>
                    <a:cxn ang="0">
                      <a:pos x="8" y="183"/>
                    </a:cxn>
                    <a:cxn ang="0">
                      <a:pos x="11" y="178"/>
                    </a:cxn>
                    <a:cxn ang="0">
                      <a:pos x="15" y="175"/>
                    </a:cxn>
                    <a:cxn ang="0">
                      <a:pos x="15" y="175"/>
                    </a:cxn>
                    <a:cxn ang="0">
                      <a:pos x="17" y="173"/>
                    </a:cxn>
                    <a:cxn ang="0">
                      <a:pos x="18" y="171"/>
                    </a:cxn>
                    <a:cxn ang="0">
                      <a:pos x="18" y="168"/>
                    </a:cxn>
                    <a:cxn ang="0">
                      <a:pos x="17" y="167"/>
                    </a:cxn>
                    <a:cxn ang="0">
                      <a:pos x="17" y="167"/>
                    </a:cxn>
                    <a:cxn ang="0">
                      <a:pos x="39" y="129"/>
                    </a:cxn>
                    <a:cxn ang="0">
                      <a:pos x="63" y="91"/>
                    </a:cxn>
                    <a:cxn ang="0">
                      <a:pos x="63" y="91"/>
                    </a:cxn>
                    <a:cxn ang="0">
                      <a:pos x="76" y="69"/>
                    </a:cxn>
                    <a:cxn ang="0">
                      <a:pos x="82" y="58"/>
                    </a:cxn>
                    <a:cxn ang="0">
                      <a:pos x="89" y="45"/>
                    </a:cxn>
                    <a:cxn ang="0">
                      <a:pos x="89" y="45"/>
                    </a:cxn>
                    <a:cxn ang="0">
                      <a:pos x="94" y="35"/>
                    </a:cxn>
                    <a:cxn ang="0">
                      <a:pos x="100" y="25"/>
                    </a:cxn>
                    <a:cxn ang="0">
                      <a:pos x="112" y="7"/>
                    </a:cxn>
                    <a:cxn ang="0">
                      <a:pos x="112" y="7"/>
                    </a:cxn>
                    <a:cxn ang="0">
                      <a:pos x="113" y="5"/>
                    </a:cxn>
                    <a:cxn ang="0">
                      <a:pos x="113" y="3"/>
                    </a:cxn>
                    <a:cxn ang="0">
                      <a:pos x="112" y="2"/>
                    </a:cxn>
                    <a:cxn ang="0">
                      <a:pos x="111" y="1"/>
                    </a:cxn>
                    <a:cxn ang="0">
                      <a:pos x="109" y="0"/>
                    </a:cxn>
                    <a:cxn ang="0">
                      <a:pos x="107" y="0"/>
                    </a:cxn>
                    <a:cxn ang="0">
                      <a:pos x="106" y="1"/>
                    </a:cxn>
                    <a:cxn ang="0">
                      <a:pos x="104" y="2"/>
                    </a:cxn>
                    <a:cxn ang="0">
                      <a:pos x="104" y="2"/>
                    </a:cxn>
                  </a:cxnLst>
                  <a:rect l="0" t="0" r="r" b="b"/>
                  <a:pathLst>
                    <a:path w="113" h="185">
                      <a:moveTo>
                        <a:pt x="104" y="2"/>
                      </a:moveTo>
                      <a:lnTo>
                        <a:pt x="104" y="2"/>
                      </a:lnTo>
                      <a:lnTo>
                        <a:pt x="100" y="8"/>
                      </a:lnTo>
                      <a:lnTo>
                        <a:pt x="94" y="14"/>
                      </a:lnTo>
                      <a:lnTo>
                        <a:pt x="89" y="20"/>
                      </a:lnTo>
                      <a:lnTo>
                        <a:pt x="86" y="23"/>
                      </a:lnTo>
                      <a:lnTo>
                        <a:pt x="85" y="27"/>
                      </a:lnTo>
                      <a:lnTo>
                        <a:pt x="85" y="27"/>
                      </a:lnTo>
                      <a:lnTo>
                        <a:pt x="80" y="41"/>
                      </a:lnTo>
                      <a:lnTo>
                        <a:pt x="73" y="54"/>
                      </a:lnTo>
                      <a:lnTo>
                        <a:pt x="58" y="79"/>
                      </a:lnTo>
                      <a:lnTo>
                        <a:pt x="58" y="79"/>
                      </a:lnTo>
                      <a:lnTo>
                        <a:pt x="29" y="128"/>
                      </a:lnTo>
                      <a:lnTo>
                        <a:pt x="14" y="153"/>
                      </a:lnTo>
                      <a:lnTo>
                        <a:pt x="0" y="177"/>
                      </a:lnTo>
                      <a:lnTo>
                        <a:pt x="0" y="177"/>
                      </a:lnTo>
                      <a:lnTo>
                        <a:pt x="0" y="179"/>
                      </a:lnTo>
                      <a:lnTo>
                        <a:pt x="0" y="181"/>
                      </a:lnTo>
                      <a:lnTo>
                        <a:pt x="1" y="183"/>
                      </a:lnTo>
                      <a:lnTo>
                        <a:pt x="2" y="184"/>
                      </a:lnTo>
                      <a:lnTo>
                        <a:pt x="5" y="185"/>
                      </a:lnTo>
                      <a:lnTo>
                        <a:pt x="7" y="184"/>
                      </a:lnTo>
                      <a:lnTo>
                        <a:pt x="8" y="183"/>
                      </a:lnTo>
                      <a:lnTo>
                        <a:pt x="8" y="183"/>
                      </a:lnTo>
                      <a:lnTo>
                        <a:pt x="11" y="178"/>
                      </a:lnTo>
                      <a:lnTo>
                        <a:pt x="15" y="175"/>
                      </a:lnTo>
                      <a:lnTo>
                        <a:pt x="15" y="175"/>
                      </a:lnTo>
                      <a:lnTo>
                        <a:pt x="17" y="173"/>
                      </a:lnTo>
                      <a:lnTo>
                        <a:pt x="18" y="171"/>
                      </a:lnTo>
                      <a:lnTo>
                        <a:pt x="18" y="168"/>
                      </a:lnTo>
                      <a:lnTo>
                        <a:pt x="17" y="167"/>
                      </a:lnTo>
                      <a:lnTo>
                        <a:pt x="17" y="167"/>
                      </a:lnTo>
                      <a:lnTo>
                        <a:pt x="39" y="129"/>
                      </a:lnTo>
                      <a:lnTo>
                        <a:pt x="63" y="91"/>
                      </a:lnTo>
                      <a:lnTo>
                        <a:pt x="63" y="91"/>
                      </a:lnTo>
                      <a:lnTo>
                        <a:pt x="76" y="69"/>
                      </a:lnTo>
                      <a:lnTo>
                        <a:pt x="82" y="58"/>
                      </a:lnTo>
                      <a:lnTo>
                        <a:pt x="89" y="45"/>
                      </a:lnTo>
                      <a:lnTo>
                        <a:pt x="89" y="45"/>
                      </a:lnTo>
                      <a:lnTo>
                        <a:pt x="94" y="35"/>
                      </a:lnTo>
                      <a:lnTo>
                        <a:pt x="100" y="25"/>
                      </a:lnTo>
                      <a:lnTo>
                        <a:pt x="112" y="7"/>
                      </a:lnTo>
                      <a:lnTo>
                        <a:pt x="112" y="7"/>
                      </a:lnTo>
                      <a:lnTo>
                        <a:pt x="113" y="5"/>
                      </a:lnTo>
                      <a:lnTo>
                        <a:pt x="113" y="3"/>
                      </a:lnTo>
                      <a:lnTo>
                        <a:pt x="112" y="2"/>
                      </a:lnTo>
                      <a:lnTo>
                        <a:pt x="111" y="1"/>
                      </a:lnTo>
                      <a:lnTo>
                        <a:pt x="109" y="0"/>
                      </a:lnTo>
                      <a:lnTo>
                        <a:pt x="107" y="0"/>
                      </a:lnTo>
                      <a:lnTo>
                        <a:pt x="106" y="1"/>
                      </a:lnTo>
                      <a:lnTo>
                        <a:pt x="104" y="2"/>
                      </a:lnTo>
                      <a:lnTo>
                        <a:pt x="104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29" name="Freeform 878"/>
                <p:cNvSpPr/>
                <p:nvPr/>
              </p:nvSpPr>
              <p:spPr bwMode="auto">
                <a:xfrm>
                  <a:off x="4473575" y="1566863"/>
                  <a:ext cx="66675" cy="101600"/>
                </a:xfrm>
                <a:custGeom>
                  <a:avLst/>
                  <a:gdLst/>
                  <a:ahLst/>
                  <a:cxnLst>
                    <a:cxn ang="0">
                      <a:pos x="119" y="4"/>
                    </a:cxn>
                    <a:cxn ang="0">
                      <a:pos x="119" y="4"/>
                    </a:cxn>
                    <a:cxn ang="0">
                      <a:pos x="118" y="9"/>
                    </a:cxn>
                    <a:cxn ang="0">
                      <a:pos x="116" y="13"/>
                    </a:cxn>
                    <a:cxn ang="0">
                      <a:pos x="111" y="22"/>
                    </a:cxn>
                    <a:cxn ang="0">
                      <a:pos x="99" y="40"/>
                    </a:cxn>
                    <a:cxn ang="0">
                      <a:pos x="99" y="40"/>
                    </a:cxn>
                    <a:cxn ang="0">
                      <a:pos x="91" y="51"/>
                    </a:cxn>
                    <a:cxn ang="0">
                      <a:pos x="83" y="61"/>
                    </a:cxn>
                    <a:cxn ang="0">
                      <a:pos x="74" y="73"/>
                    </a:cxn>
                    <a:cxn ang="0">
                      <a:pos x="67" y="84"/>
                    </a:cxn>
                    <a:cxn ang="0">
                      <a:pos x="67" y="84"/>
                    </a:cxn>
                    <a:cxn ang="0">
                      <a:pos x="34" y="134"/>
                    </a:cxn>
                    <a:cxn ang="0">
                      <a:pos x="18" y="159"/>
                    </a:cxn>
                    <a:cxn ang="0">
                      <a:pos x="1" y="183"/>
                    </a:cxn>
                    <a:cxn ang="0">
                      <a:pos x="1" y="183"/>
                    </a:cxn>
                    <a:cxn ang="0">
                      <a:pos x="0" y="184"/>
                    </a:cxn>
                    <a:cxn ang="0">
                      <a:pos x="0" y="186"/>
                    </a:cxn>
                    <a:cxn ang="0">
                      <a:pos x="1" y="188"/>
                    </a:cxn>
                    <a:cxn ang="0">
                      <a:pos x="2" y="190"/>
                    </a:cxn>
                    <a:cxn ang="0">
                      <a:pos x="4" y="190"/>
                    </a:cxn>
                    <a:cxn ang="0">
                      <a:pos x="6" y="190"/>
                    </a:cxn>
                    <a:cxn ang="0">
                      <a:pos x="7" y="190"/>
                    </a:cxn>
                    <a:cxn ang="0">
                      <a:pos x="9" y="187"/>
                    </a:cxn>
                    <a:cxn ang="0">
                      <a:pos x="9" y="187"/>
                    </a:cxn>
                    <a:cxn ang="0">
                      <a:pos x="27" y="161"/>
                    </a:cxn>
                    <a:cxn ang="0">
                      <a:pos x="44" y="135"/>
                    </a:cxn>
                    <a:cxn ang="0">
                      <a:pos x="81" y="81"/>
                    </a:cxn>
                    <a:cxn ang="0">
                      <a:pos x="81" y="81"/>
                    </a:cxn>
                    <a:cxn ang="0">
                      <a:pos x="88" y="71"/>
                    </a:cxn>
                    <a:cxn ang="0">
                      <a:pos x="96" y="59"/>
                    </a:cxn>
                    <a:cxn ang="0">
                      <a:pos x="103" y="49"/>
                    </a:cxn>
                    <a:cxn ang="0">
                      <a:pos x="111" y="38"/>
                    </a:cxn>
                    <a:cxn ang="0">
                      <a:pos x="111" y="38"/>
                    </a:cxn>
                    <a:cxn ang="0">
                      <a:pos x="121" y="23"/>
                    </a:cxn>
                    <a:cxn ang="0">
                      <a:pos x="125" y="15"/>
                    </a:cxn>
                    <a:cxn ang="0">
                      <a:pos x="128" y="7"/>
                    </a:cxn>
                    <a:cxn ang="0">
                      <a:pos x="128" y="7"/>
                    </a:cxn>
                    <a:cxn ang="0">
                      <a:pos x="128" y="5"/>
                    </a:cxn>
                    <a:cxn ang="0">
                      <a:pos x="127" y="3"/>
                    </a:cxn>
                    <a:cxn ang="0">
                      <a:pos x="124" y="0"/>
                    </a:cxn>
                    <a:cxn ang="0">
                      <a:pos x="123" y="0"/>
                    </a:cxn>
                    <a:cxn ang="0">
                      <a:pos x="121" y="0"/>
                    </a:cxn>
                    <a:cxn ang="0">
                      <a:pos x="120" y="3"/>
                    </a:cxn>
                    <a:cxn ang="0">
                      <a:pos x="119" y="4"/>
                    </a:cxn>
                    <a:cxn ang="0">
                      <a:pos x="119" y="4"/>
                    </a:cxn>
                  </a:cxnLst>
                  <a:rect l="0" t="0" r="r" b="b"/>
                  <a:pathLst>
                    <a:path w="128" h="190">
                      <a:moveTo>
                        <a:pt x="119" y="4"/>
                      </a:moveTo>
                      <a:lnTo>
                        <a:pt x="119" y="4"/>
                      </a:lnTo>
                      <a:lnTo>
                        <a:pt x="118" y="9"/>
                      </a:lnTo>
                      <a:lnTo>
                        <a:pt x="116" y="13"/>
                      </a:lnTo>
                      <a:lnTo>
                        <a:pt x="111" y="22"/>
                      </a:lnTo>
                      <a:lnTo>
                        <a:pt x="99" y="40"/>
                      </a:lnTo>
                      <a:lnTo>
                        <a:pt x="99" y="40"/>
                      </a:lnTo>
                      <a:lnTo>
                        <a:pt x="91" y="51"/>
                      </a:lnTo>
                      <a:lnTo>
                        <a:pt x="83" y="61"/>
                      </a:lnTo>
                      <a:lnTo>
                        <a:pt x="74" y="73"/>
                      </a:lnTo>
                      <a:lnTo>
                        <a:pt x="67" y="84"/>
                      </a:lnTo>
                      <a:lnTo>
                        <a:pt x="67" y="84"/>
                      </a:lnTo>
                      <a:lnTo>
                        <a:pt x="34" y="134"/>
                      </a:lnTo>
                      <a:lnTo>
                        <a:pt x="18" y="159"/>
                      </a:lnTo>
                      <a:lnTo>
                        <a:pt x="1" y="183"/>
                      </a:lnTo>
                      <a:lnTo>
                        <a:pt x="1" y="183"/>
                      </a:lnTo>
                      <a:lnTo>
                        <a:pt x="0" y="184"/>
                      </a:lnTo>
                      <a:lnTo>
                        <a:pt x="0" y="186"/>
                      </a:lnTo>
                      <a:lnTo>
                        <a:pt x="1" y="188"/>
                      </a:lnTo>
                      <a:lnTo>
                        <a:pt x="2" y="190"/>
                      </a:lnTo>
                      <a:lnTo>
                        <a:pt x="4" y="190"/>
                      </a:lnTo>
                      <a:lnTo>
                        <a:pt x="6" y="190"/>
                      </a:lnTo>
                      <a:lnTo>
                        <a:pt x="7" y="190"/>
                      </a:lnTo>
                      <a:lnTo>
                        <a:pt x="9" y="187"/>
                      </a:lnTo>
                      <a:lnTo>
                        <a:pt x="9" y="187"/>
                      </a:lnTo>
                      <a:lnTo>
                        <a:pt x="27" y="161"/>
                      </a:lnTo>
                      <a:lnTo>
                        <a:pt x="44" y="135"/>
                      </a:lnTo>
                      <a:lnTo>
                        <a:pt x="81" y="81"/>
                      </a:lnTo>
                      <a:lnTo>
                        <a:pt x="81" y="81"/>
                      </a:lnTo>
                      <a:lnTo>
                        <a:pt x="88" y="71"/>
                      </a:lnTo>
                      <a:lnTo>
                        <a:pt x="96" y="59"/>
                      </a:lnTo>
                      <a:lnTo>
                        <a:pt x="103" y="49"/>
                      </a:lnTo>
                      <a:lnTo>
                        <a:pt x="111" y="38"/>
                      </a:lnTo>
                      <a:lnTo>
                        <a:pt x="111" y="38"/>
                      </a:lnTo>
                      <a:lnTo>
                        <a:pt x="121" y="23"/>
                      </a:lnTo>
                      <a:lnTo>
                        <a:pt x="125" y="15"/>
                      </a:lnTo>
                      <a:lnTo>
                        <a:pt x="128" y="7"/>
                      </a:lnTo>
                      <a:lnTo>
                        <a:pt x="128" y="7"/>
                      </a:lnTo>
                      <a:lnTo>
                        <a:pt x="128" y="5"/>
                      </a:lnTo>
                      <a:lnTo>
                        <a:pt x="127" y="3"/>
                      </a:lnTo>
                      <a:lnTo>
                        <a:pt x="124" y="0"/>
                      </a:lnTo>
                      <a:lnTo>
                        <a:pt x="123" y="0"/>
                      </a:lnTo>
                      <a:lnTo>
                        <a:pt x="121" y="0"/>
                      </a:lnTo>
                      <a:lnTo>
                        <a:pt x="120" y="3"/>
                      </a:lnTo>
                      <a:lnTo>
                        <a:pt x="119" y="4"/>
                      </a:lnTo>
                      <a:lnTo>
                        <a:pt x="119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30" name="Freeform 879"/>
                <p:cNvSpPr/>
                <p:nvPr/>
              </p:nvSpPr>
              <p:spPr bwMode="auto">
                <a:xfrm>
                  <a:off x="4500563" y="1595438"/>
                  <a:ext cx="76200" cy="107950"/>
                </a:xfrm>
                <a:custGeom>
                  <a:avLst/>
                  <a:gdLst/>
                  <a:ahLst/>
                  <a:cxnLst>
                    <a:cxn ang="0">
                      <a:pos x="133" y="2"/>
                    </a:cxn>
                    <a:cxn ang="0">
                      <a:pos x="133" y="2"/>
                    </a:cxn>
                    <a:cxn ang="0">
                      <a:pos x="116" y="23"/>
                    </a:cxn>
                    <a:cxn ang="0">
                      <a:pos x="100" y="45"/>
                    </a:cxn>
                    <a:cxn ang="0">
                      <a:pos x="100" y="45"/>
                    </a:cxn>
                    <a:cxn ang="0">
                      <a:pos x="81" y="70"/>
                    </a:cxn>
                    <a:cxn ang="0">
                      <a:pos x="72" y="84"/>
                    </a:cxn>
                    <a:cxn ang="0">
                      <a:pos x="63" y="96"/>
                    </a:cxn>
                    <a:cxn ang="0">
                      <a:pos x="63" y="96"/>
                    </a:cxn>
                    <a:cxn ang="0">
                      <a:pos x="53" y="107"/>
                    </a:cxn>
                    <a:cxn ang="0">
                      <a:pos x="44" y="119"/>
                    </a:cxn>
                    <a:cxn ang="0">
                      <a:pos x="36" y="131"/>
                    </a:cxn>
                    <a:cxn ang="0">
                      <a:pos x="29" y="144"/>
                    </a:cxn>
                    <a:cxn ang="0">
                      <a:pos x="0" y="196"/>
                    </a:cxn>
                    <a:cxn ang="0">
                      <a:pos x="0" y="196"/>
                    </a:cxn>
                    <a:cxn ang="0">
                      <a:pos x="0" y="198"/>
                    </a:cxn>
                    <a:cxn ang="0">
                      <a:pos x="0" y="201"/>
                    </a:cxn>
                    <a:cxn ang="0">
                      <a:pos x="1" y="202"/>
                    </a:cxn>
                    <a:cxn ang="0">
                      <a:pos x="2" y="203"/>
                    </a:cxn>
                    <a:cxn ang="0">
                      <a:pos x="4" y="204"/>
                    </a:cxn>
                    <a:cxn ang="0">
                      <a:pos x="5" y="204"/>
                    </a:cxn>
                    <a:cxn ang="0">
                      <a:pos x="7" y="203"/>
                    </a:cxn>
                    <a:cxn ang="0">
                      <a:pos x="8" y="202"/>
                    </a:cxn>
                    <a:cxn ang="0">
                      <a:pos x="8" y="202"/>
                    </a:cxn>
                    <a:cxn ang="0">
                      <a:pos x="25" y="173"/>
                    </a:cxn>
                    <a:cxn ang="0">
                      <a:pos x="41" y="145"/>
                    </a:cxn>
                    <a:cxn ang="0">
                      <a:pos x="60" y="117"/>
                    </a:cxn>
                    <a:cxn ang="0">
                      <a:pos x="79" y="91"/>
                    </a:cxn>
                    <a:cxn ang="0">
                      <a:pos x="79" y="91"/>
                    </a:cxn>
                    <a:cxn ang="0">
                      <a:pos x="86" y="81"/>
                    </a:cxn>
                    <a:cxn ang="0">
                      <a:pos x="94" y="70"/>
                    </a:cxn>
                    <a:cxn ang="0">
                      <a:pos x="108" y="50"/>
                    </a:cxn>
                    <a:cxn ang="0">
                      <a:pos x="108" y="50"/>
                    </a:cxn>
                    <a:cxn ang="0">
                      <a:pos x="125" y="28"/>
                    </a:cxn>
                    <a:cxn ang="0">
                      <a:pos x="141" y="6"/>
                    </a:cxn>
                    <a:cxn ang="0">
                      <a:pos x="141" y="6"/>
                    </a:cxn>
                    <a:cxn ang="0">
                      <a:pos x="142" y="5"/>
                    </a:cxn>
                    <a:cxn ang="0">
                      <a:pos x="141" y="3"/>
                    </a:cxn>
                    <a:cxn ang="0">
                      <a:pos x="141" y="1"/>
                    </a:cxn>
                    <a:cxn ang="0">
                      <a:pos x="139" y="0"/>
                    </a:cxn>
                    <a:cxn ang="0">
                      <a:pos x="136" y="0"/>
                    </a:cxn>
                    <a:cxn ang="0">
                      <a:pos x="134" y="0"/>
                    </a:cxn>
                    <a:cxn ang="0">
                      <a:pos x="133" y="2"/>
                    </a:cxn>
                    <a:cxn ang="0">
                      <a:pos x="133" y="2"/>
                    </a:cxn>
                  </a:cxnLst>
                  <a:rect l="0" t="0" r="r" b="b"/>
                  <a:pathLst>
                    <a:path w="142" h="204">
                      <a:moveTo>
                        <a:pt x="133" y="2"/>
                      </a:moveTo>
                      <a:lnTo>
                        <a:pt x="133" y="2"/>
                      </a:lnTo>
                      <a:lnTo>
                        <a:pt x="116" y="23"/>
                      </a:lnTo>
                      <a:lnTo>
                        <a:pt x="100" y="45"/>
                      </a:lnTo>
                      <a:lnTo>
                        <a:pt x="100" y="45"/>
                      </a:lnTo>
                      <a:lnTo>
                        <a:pt x="81" y="70"/>
                      </a:lnTo>
                      <a:lnTo>
                        <a:pt x="72" y="84"/>
                      </a:lnTo>
                      <a:lnTo>
                        <a:pt x="63" y="96"/>
                      </a:lnTo>
                      <a:lnTo>
                        <a:pt x="63" y="96"/>
                      </a:lnTo>
                      <a:lnTo>
                        <a:pt x="53" y="107"/>
                      </a:lnTo>
                      <a:lnTo>
                        <a:pt x="44" y="119"/>
                      </a:lnTo>
                      <a:lnTo>
                        <a:pt x="36" y="131"/>
                      </a:lnTo>
                      <a:lnTo>
                        <a:pt x="29" y="144"/>
                      </a:lnTo>
                      <a:lnTo>
                        <a:pt x="0" y="196"/>
                      </a:lnTo>
                      <a:lnTo>
                        <a:pt x="0" y="196"/>
                      </a:lnTo>
                      <a:lnTo>
                        <a:pt x="0" y="198"/>
                      </a:lnTo>
                      <a:lnTo>
                        <a:pt x="0" y="201"/>
                      </a:lnTo>
                      <a:lnTo>
                        <a:pt x="1" y="202"/>
                      </a:lnTo>
                      <a:lnTo>
                        <a:pt x="2" y="203"/>
                      </a:lnTo>
                      <a:lnTo>
                        <a:pt x="4" y="204"/>
                      </a:lnTo>
                      <a:lnTo>
                        <a:pt x="5" y="204"/>
                      </a:lnTo>
                      <a:lnTo>
                        <a:pt x="7" y="203"/>
                      </a:lnTo>
                      <a:lnTo>
                        <a:pt x="8" y="202"/>
                      </a:lnTo>
                      <a:lnTo>
                        <a:pt x="8" y="202"/>
                      </a:lnTo>
                      <a:lnTo>
                        <a:pt x="25" y="173"/>
                      </a:lnTo>
                      <a:lnTo>
                        <a:pt x="41" y="145"/>
                      </a:lnTo>
                      <a:lnTo>
                        <a:pt x="60" y="117"/>
                      </a:lnTo>
                      <a:lnTo>
                        <a:pt x="79" y="91"/>
                      </a:lnTo>
                      <a:lnTo>
                        <a:pt x="79" y="91"/>
                      </a:lnTo>
                      <a:lnTo>
                        <a:pt x="86" y="81"/>
                      </a:lnTo>
                      <a:lnTo>
                        <a:pt x="94" y="70"/>
                      </a:lnTo>
                      <a:lnTo>
                        <a:pt x="108" y="50"/>
                      </a:lnTo>
                      <a:lnTo>
                        <a:pt x="108" y="50"/>
                      </a:lnTo>
                      <a:lnTo>
                        <a:pt x="125" y="28"/>
                      </a:lnTo>
                      <a:lnTo>
                        <a:pt x="141" y="6"/>
                      </a:lnTo>
                      <a:lnTo>
                        <a:pt x="141" y="6"/>
                      </a:lnTo>
                      <a:lnTo>
                        <a:pt x="142" y="5"/>
                      </a:lnTo>
                      <a:lnTo>
                        <a:pt x="141" y="3"/>
                      </a:lnTo>
                      <a:lnTo>
                        <a:pt x="141" y="1"/>
                      </a:lnTo>
                      <a:lnTo>
                        <a:pt x="139" y="0"/>
                      </a:lnTo>
                      <a:lnTo>
                        <a:pt x="136" y="0"/>
                      </a:lnTo>
                      <a:lnTo>
                        <a:pt x="134" y="0"/>
                      </a:lnTo>
                      <a:lnTo>
                        <a:pt x="133" y="2"/>
                      </a:lnTo>
                      <a:lnTo>
                        <a:pt x="133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31" name="Freeform 880"/>
                <p:cNvSpPr/>
                <p:nvPr/>
              </p:nvSpPr>
              <p:spPr bwMode="auto">
                <a:xfrm>
                  <a:off x="4510088" y="1630363"/>
                  <a:ext cx="80963" cy="125413"/>
                </a:xfrm>
                <a:custGeom>
                  <a:avLst/>
                  <a:gdLst/>
                  <a:ahLst/>
                  <a:cxnLst>
                    <a:cxn ang="0">
                      <a:pos x="143" y="2"/>
                    </a:cxn>
                    <a:cxn ang="0">
                      <a:pos x="143" y="2"/>
                    </a:cxn>
                    <a:cxn ang="0">
                      <a:pos x="110" y="58"/>
                    </a:cxn>
                    <a:cxn ang="0">
                      <a:pos x="77" y="114"/>
                    </a:cxn>
                    <a:cxn ang="0">
                      <a:pos x="77" y="114"/>
                    </a:cxn>
                    <a:cxn ang="0">
                      <a:pos x="58" y="143"/>
                    </a:cxn>
                    <a:cxn ang="0">
                      <a:pos x="39" y="172"/>
                    </a:cxn>
                    <a:cxn ang="0">
                      <a:pos x="20" y="201"/>
                    </a:cxn>
                    <a:cxn ang="0">
                      <a:pos x="1" y="230"/>
                    </a:cxn>
                    <a:cxn ang="0">
                      <a:pos x="1" y="230"/>
                    </a:cxn>
                    <a:cxn ang="0">
                      <a:pos x="0" y="232"/>
                    </a:cxn>
                    <a:cxn ang="0">
                      <a:pos x="0" y="234"/>
                    </a:cxn>
                    <a:cxn ang="0">
                      <a:pos x="1" y="235"/>
                    </a:cxn>
                    <a:cxn ang="0">
                      <a:pos x="2" y="236"/>
                    </a:cxn>
                    <a:cxn ang="0">
                      <a:pos x="4" y="237"/>
                    </a:cxn>
                    <a:cxn ang="0">
                      <a:pos x="7" y="237"/>
                    </a:cxn>
                    <a:cxn ang="0">
                      <a:pos x="8" y="236"/>
                    </a:cxn>
                    <a:cxn ang="0">
                      <a:pos x="10" y="235"/>
                    </a:cxn>
                    <a:cxn ang="0">
                      <a:pos x="10" y="235"/>
                    </a:cxn>
                    <a:cxn ang="0">
                      <a:pos x="44" y="180"/>
                    </a:cxn>
                    <a:cxn ang="0">
                      <a:pos x="62" y="152"/>
                    </a:cxn>
                    <a:cxn ang="0">
                      <a:pos x="80" y="125"/>
                    </a:cxn>
                    <a:cxn ang="0">
                      <a:pos x="80" y="125"/>
                    </a:cxn>
                    <a:cxn ang="0">
                      <a:pos x="99" y="96"/>
                    </a:cxn>
                    <a:cxn ang="0">
                      <a:pos x="117" y="67"/>
                    </a:cxn>
                    <a:cxn ang="0">
                      <a:pos x="134" y="36"/>
                    </a:cxn>
                    <a:cxn ang="0">
                      <a:pos x="151" y="8"/>
                    </a:cxn>
                    <a:cxn ang="0">
                      <a:pos x="151" y="8"/>
                    </a:cxn>
                    <a:cxn ang="0">
                      <a:pos x="152" y="5"/>
                    </a:cxn>
                    <a:cxn ang="0">
                      <a:pos x="152" y="3"/>
                    </a:cxn>
                    <a:cxn ang="0">
                      <a:pos x="151" y="2"/>
                    </a:cxn>
                    <a:cxn ang="0">
                      <a:pos x="150" y="1"/>
                    </a:cxn>
                    <a:cxn ang="0">
                      <a:pos x="148" y="0"/>
                    </a:cxn>
                    <a:cxn ang="0">
                      <a:pos x="146" y="0"/>
                    </a:cxn>
                    <a:cxn ang="0">
                      <a:pos x="145" y="1"/>
                    </a:cxn>
                    <a:cxn ang="0">
                      <a:pos x="143" y="2"/>
                    </a:cxn>
                    <a:cxn ang="0">
                      <a:pos x="143" y="2"/>
                    </a:cxn>
                  </a:cxnLst>
                  <a:rect l="0" t="0" r="r" b="b"/>
                  <a:pathLst>
                    <a:path w="152" h="237">
                      <a:moveTo>
                        <a:pt x="143" y="2"/>
                      </a:moveTo>
                      <a:lnTo>
                        <a:pt x="143" y="2"/>
                      </a:lnTo>
                      <a:lnTo>
                        <a:pt x="110" y="58"/>
                      </a:lnTo>
                      <a:lnTo>
                        <a:pt x="77" y="114"/>
                      </a:lnTo>
                      <a:lnTo>
                        <a:pt x="77" y="114"/>
                      </a:lnTo>
                      <a:lnTo>
                        <a:pt x="58" y="143"/>
                      </a:lnTo>
                      <a:lnTo>
                        <a:pt x="39" y="172"/>
                      </a:lnTo>
                      <a:lnTo>
                        <a:pt x="20" y="201"/>
                      </a:lnTo>
                      <a:lnTo>
                        <a:pt x="1" y="230"/>
                      </a:lnTo>
                      <a:lnTo>
                        <a:pt x="1" y="230"/>
                      </a:lnTo>
                      <a:lnTo>
                        <a:pt x="0" y="232"/>
                      </a:lnTo>
                      <a:lnTo>
                        <a:pt x="0" y="234"/>
                      </a:lnTo>
                      <a:lnTo>
                        <a:pt x="1" y="235"/>
                      </a:lnTo>
                      <a:lnTo>
                        <a:pt x="2" y="236"/>
                      </a:lnTo>
                      <a:lnTo>
                        <a:pt x="4" y="237"/>
                      </a:lnTo>
                      <a:lnTo>
                        <a:pt x="7" y="237"/>
                      </a:lnTo>
                      <a:lnTo>
                        <a:pt x="8" y="236"/>
                      </a:lnTo>
                      <a:lnTo>
                        <a:pt x="10" y="235"/>
                      </a:lnTo>
                      <a:lnTo>
                        <a:pt x="10" y="235"/>
                      </a:lnTo>
                      <a:lnTo>
                        <a:pt x="44" y="180"/>
                      </a:lnTo>
                      <a:lnTo>
                        <a:pt x="62" y="152"/>
                      </a:lnTo>
                      <a:lnTo>
                        <a:pt x="80" y="125"/>
                      </a:lnTo>
                      <a:lnTo>
                        <a:pt x="80" y="125"/>
                      </a:lnTo>
                      <a:lnTo>
                        <a:pt x="99" y="96"/>
                      </a:lnTo>
                      <a:lnTo>
                        <a:pt x="117" y="67"/>
                      </a:lnTo>
                      <a:lnTo>
                        <a:pt x="134" y="36"/>
                      </a:lnTo>
                      <a:lnTo>
                        <a:pt x="151" y="8"/>
                      </a:lnTo>
                      <a:lnTo>
                        <a:pt x="151" y="8"/>
                      </a:lnTo>
                      <a:lnTo>
                        <a:pt x="152" y="5"/>
                      </a:lnTo>
                      <a:lnTo>
                        <a:pt x="152" y="3"/>
                      </a:lnTo>
                      <a:lnTo>
                        <a:pt x="151" y="2"/>
                      </a:lnTo>
                      <a:lnTo>
                        <a:pt x="150" y="1"/>
                      </a:lnTo>
                      <a:lnTo>
                        <a:pt x="148" y="0"/>
                      </a:lnTo>
                      <a:lnTo>
                        <a:pt x="146" y="0"/>
                      </a:lnTo>
                      <a:lnTo>
                        <a:pt x="145" y="1"/>
                      </a:lnTo>
                      <a:lnTo>
                        <a:pt x="143" y="2"/>
                      </a:lnTo>
                      <a:lnTo>
                        <a:pt x="143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32" name="Freeform 881"/>
                <p:cNvSpPr/>
                <p:nvPr/>
              </p:nvSpPr>
              <p:spPr bwMode="auto">
                <a:xfrm>
                  <a:off x="4525963" y="1682750"/>
                  <a:ext cx="73025" cy="115888"/>
                </a:xfrm>
                <a:custGeom>
                  <a:avLst/>
                  <a:gdLst/>
                  <a:ahLst/>
                  <a:cxnLst>
                    <a:cxn ang="0">
                      <a:pos x="129" y="2"/>
                    </a:cxn>
                    <a:cxn ang="0">
                      <a:pos x="129" y="2"/>
                    </a:cxn>
                    <a:cxn ang="0">
                      <a:pos x="112" y="29"/>
                    </a:cxn>
                    <a:cxn ang="0">
                      <a:pos x="94" y="56"/>
                    </a:cxn>
                    <a:cxn ang="0">
                      <a:pos x="78" y="84"/>
                    </a:cxn>
                    <a:cxn ang="0">
                      <a:pos x="63" y="112"/>
                    </a:cxn>
                    <a:cxn ang="0">
                      <a:pos x="63" y="112"/>
                    </a:cxn>
                    <a:cxn ang="0">
                      <a:pos x="54" y="129"/>
                    </a:cxn>
                    <a:cxn ang="0">
                      <a:pos x="45" y="144"/>
                    </a:cxn>
                    <a:cxn ang="0">
                      <a:pos x="25" y="175"/>
                    </a:cxn>
                    <a:cxn ang="0">
                      <a:pos x="25" y="175"/>
                    </a:cxn>
                    <a:cxn ang="0">
                      <a:pos x="19" y="184"/>
                    </a:cxn>
                    <a:cxn ang="0">
                      <a:pos x="12" y="194"/>
                    </a:cxn>
                    <a:cxn ang="0">
                      <a:pos x="6" y="202"/>
                    </a:cxn>
                    <a:cxn ang="0">
                      <a:pos x="1" y="212"/>
                    </a:cxn>
                    <a:cxn ang="0">
                      <a:pos x="1" y="212"/>
                    </a:cxn>
                    <a:cxn ang="0">
                      <a:pos x="0" y="214"/>
                    </a:cxn>
                    <a:cxn ang="0">
                      <a:pos x="1" y="216"/>
                    </a:cxn>
                    <a:cxn ang="0">
                      <a:pos x="2" y="217"/>
                    </a:cxn>
                    <a:cxn ang="0">
                      <a:pos x="4" y="218"/>
                    </a:cxn>
                    <a:cxn ang="0">
                      <a:pos x="7" y="218"/>
                    </a:cxn>
                    <a:cxn ang="0">
                      <a:pos x="9" y="217"/>
                    </a:cxn>
                    <a:cxn ang="0">
                      <a:pos x="11" y="215"/>
                    </a:cxn>
                    <a:cxn ang="0">
                      <a:pos x="11" y="215"/>
                    </a:cxn>
                    <a:cxn ang="0">
                      <a:pos x="13" y="209"/>
                    </a:cxn>
                    <a:cxn ang="0">
                      <a:pos x="16" y="204"/>
                    </a:cxn>
                    <a:cxn ang="0">
                      <a:pos x="23" y="194"/>
                    </a:cxn>
                    <a:cxn ang="0">
                      <a:pos x="31" y="182"/>
                    </a:cxn>
                    <a:cxn ang="0">
                      <a:pos x="38" y="172"/>
                    </a:cxn>
                    <a:cxn ang="0">
                      <a:pos x="38" y="172"/>
                    </a:cxn>
                    <a:cxn ang="0">
                      <a:pos x="71" y="117"/>
                    </a:cxn>
                    <a:cxn ang="0">
                      <a:pos x="71" y="117"/>
                    </a:cxn>
                    <a:cxn ang="0">
                      <a:pos x="103" y="61"/>
                    </a:cxn>
                    <a:cxn ang="0">
                      <a:pos x="120" y="35"/>
                    </a:cxn>
                    <a:cxn ang="0">
                      <a:pos x="138" y="8"/>
                    </a:cxn>
                    <a:cxn ang="0">
                      <a:pos x="138" y="8"/>
                    </a:cxn>
                    <a:cxn ang="0">
                      <a:pos x="139" y="6"/>
                    </a:cxn>
                    <a:cxn ang="0">
                      <a:pos x="139" y="5"/>
                    </a:cxn>
                    <a:cxn ang="0">
                      <a:pos x="138" y="2"/>
                    </a:cxn>
                    <a:cxn ang="0">
                      <a:pos x="137" y="1"/>
                    </a:cxn>
                    <a:cxn ang="0">
                      <a:pos x="132" y="0"/>
                    </a:cxn>
                    <a:cxn ang="0">
                      <a:pos x="131" y="1"/>
                    </a:cxn>
                    <a:cxn ang="0">
                      <a:pos x="129" y="2"/>
                    </a:cxn>
                    <a:cxn ang="0">
                      <a:pos x="129" y="2"/>
                    </a:cxn>
                  </a:cxnLst>
                  <a:rect l="0" t="0" r="r" b="b"/>
                  <a:pathLst>
                    <a:path w="139" h="218">
                      <a:moveTo>
                        <a:pt x="129" y="2"/>
                      </a:moveTo>
                      <a:lnTo>
                        <a:pt x="129" y="2"/>
                      </a:lnTo>
                      <a:lnTo>
                        <a:pt x="112" y="29"/>
                      </a:lnTo>
                      <a:lnTo>
                        <a:pt x="94" y="56"/>
                      </a:lnTo>
                      <a:lnTo>
                        <a:pt x="78" y="84"/>
                      </a:lnTo>
                      <a:lnTo>
                        <a:pt x="63" y="112"/>
                      </a:lnTo>
                      <a:lnTo>
                        <a:pt x="63" y="112"/>
                      </a:lnTo>
                      <a:lnTo>
                        <a:pt x="54" y="129"/>
                      </a:lnTo>
                      <a:lnTo>
                        <a:pt x="45" y="144"/>
                      </a:lnTo>
                      <a:lnTo>
                        <a:pt x="25" y="175"/>
                      </a:lnTo>
                      <a:lnTo>
                        <a:pt x="25" y="175"/>
                      </a:lnTo>
                      <a:lnTo>
                        <a:pt x="19" y="184"/>
                      </a:lnTo>
                      <a:lnTo>
                        <a:pt x="12" y="194"/>
                      </a:lnTo>
                      <a:lnTo>
                        <a:pt x="6" y="202"/>
                      </a:lnTo>
                      <a:lnTo>
                        <a:pt x="1" y="212"/>
                      </a:lnTo>
                      <a:lnTo>
                        <a:pt x="1" y="212"/>
                      </a:lnTo>
                      <a:lnTo>
                        <a:pt x="0" y="214"/>
                      </a:lnTo>
                      <a:lnTo>
                        <a:pt x="1" y="216"/>
                      </a:lnTo>
                      <a:lnTo>
                        <a:pt x="2" y="217"/>
                      </a:lnTo>
                      <a:lnTo>
                        <a:pt x="4" y="218"/>
                      </a:lnTo>
                      <a:lnTo>
                        <a:pt x="7" y="218"/>
                      </a:lnTo>
                      <a:lnTo>
                        <a:pt x="9" y="217"/>
                      </a:lnTo>
                      <a:lnTo>
                        <a:pt x="11" y="215"/>
                      </a:lnTo>
                      <a:lnTo>
                        <a:pt x="11" y="215"/>
                      </a:lnTo>
                      <a:lnTo>
                        <a:pt x="13" y="209"/>
                      </a:lnTo>
                      <a:lnTo>
                        <a:pt x="16" y="204"/>
                      </a:lnTo>
                      <a:lnTo>
                        <a:pt x="23" y="194"/>
                      </a:lnTo>
                      <a:lnTo>
                        <a:pt x="31" y="182"/>
                      </a:lnTo>
                      <a:lnTo>
                        <a:pt x="38" y="172"/>
                      </a:lnTo>
                      <a:lnTo>
                        <a:pt x="38" y="172"/>
                      </a:lnTo>
                      <a:lnTo>
                        <a:pt x="71" y="117"/>
                      </a:lnTo>
                      <a:lnTo>
                        <a:pt x="71" y="117"/>
                      </a:lnTo>
                      <a:lnTo>
                        <a:pt x="103" y="61"/>
                      </a:lnTo>
                      <a:lnTo>
                        <a:pt x="120" y="35"/>
                      </a:lnTo>
                      <a:lnTo>
                        <a:pt x="138" y="8"/>
                      </a:lnTo>
                      <a:lnTo>
                        <a:pt x="138" y="8"/>
                      </a:lnTo>
                      <a:lnTo>
                        <a:pt x="139" y="6"/>
                      </a:lnTo>
                      <a:lnTo>
                        <a:pt x="139" y="5"/>
                      </a:lnTo>
                      <a:lnTo>
                        <a:pt x="138" y="2"/>
                      </a:lnTo>
                      <a:lnTo>
                        <a:pt x="137" y="1"/>
                      </a:lnTo>
                      <a:lnTo>
                        <a:pt x="132" y="0"/>
                      </a:lnTo>
                      <a:lnTo>
                        <a:pt x="131" y="1"/>
                      </a:lnTo>
                      <a:lnTo>
                        <a:pt x="129" y="2"/>
                      </a:lnTo>
                      <a:lnTo>
                        <a:pt x="129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33" name="Freeform 882"/>
                <p:cNvSpPr/>
                <p:nvPr/>
              </p:nvSpPr>
              <p:spPr bwMode="auto">
                <a:xfrm>
                  <a:off x="4548188" y="1728788"/>
                  <a:ext cx="57150" cy="90488"/>
                </a:xfrm>
                <a:custGeom>
                  <a:avLst/>
                  <a:gdLst/>
                  <a:ahLst/>
                  <a:cxnLst>
                    <a:cxn ang="0">
                      <a:pos x="100" y="2"/>
                    </a:cxn>
                    <a:cxn ang="0">
                      <a:pos x="100" y="2"/>
                    </a:cxn>
                    <a:cxn ang="0">
                      <a:pos x="94" y="12"/>
                    </a:cxn>
                    <a:cxn ang="0">
                      <a:pos x="85" y="20"/>
                    </a:cxn>
                    <a:cxn ang="0">
                      <a:pos x="79" y="28"/>
                    </a:cxn>
                    <a:cxn ang="0">
                      <a:pos x="73" y="37"/>
                    </a:cxn>
                    <a:cxn ang="0">
                      <a:pos x="73" y="37"/>
                    </a:cxn>
                    <a:cxn ang="0">
                      <a:pos x="63" y="58"/>
                    </a:cxn>
                    <a:cxn ang="0">
                      <a:pos x="51" y="79"/>
                    </a:cxn>
                    <a:cxn ang="0">
                      <a:pos x="51" y="79"/>
                    </a:cxn>
                    <a:cxn ang="0">
                      <a:pos x="26" y="122"/>
                    </a:cxn>
                    <a:cxn ang="0">
                      <a:pos x="14" y="143"/>
                    </a:cxn>
                    <a:cxn ang="0">
                      <a:pos x="0" y="163"/>
                    </a:cxn>
                    <a:cxn ang="0">
                      <a:pos x="0" y="163"/>
                    </a:cxn>
                    <a:cxn ang="0">
                      <a:pos x="0" y="165"/>
                    </a:cxn>
                    <a:cxn ang="0">
                      <a:pos x="0" y="166"/>
                    </a:cxn>
                    <a:cxn ang="0">
                      <a:pos x="1" y="169"/>
                    </a:cxn>
                    <a:cxn ang="0">
                      <a:pos x="2" y="170"/>
                    </a:cxn>
                    <a:cxn ang="0">
                      <a:pos x="5" y="171"/>
                    </a:cxn>
                    <a:cxn ang="0">
                      <a:pos x="7" y="170"/>
                    </a:cxn>
                    <a:cxn ang="0">
                      <a:pos x="8" y="169"/>
                    </a:cxn>
                    <a:cxn ang="0">
                      <a:pos x="8" y="169"/>
                    </a:cxn>
                    <a:cxn ang="0">
                      <a:pos x="20" y="149"/>
                    </a:cxn>
                    <a:cxn ang="0">
                      <a:pos x="32" y="129"/>
                    </a:cxn>
                    <a:cxn ang="0">
                      <a:pos x="43" y="110"/>
                    </a:cxn>
                    <a:cxn ang="0">
                      <a:pos x="55" y="91"/>
                    </a:cxn>
                    <a:cxn ang="0">
                      <a:pos x="55" y="91"/>
                    </a:cxn>
                    <a:cxn ang="0">
                      <a:pos x="62" y="81"/>
                    </a:cxn>
                    <a:cxn ang="0">
                      <a:pos x="68" y="70"/>
                    </a:cxn>
                    <a:cxn ang="0">
                      <a:pos x="78" y="49"/>
                    </a:cxn>
                    <a:cxn ang="0">
                      <a:pos x="78" y="49"/>
                    </a:cxn>
                    <a:cxn ang="0">
                      <a:pos x="81" y="43"/>
                    </a:cxn>
                    <a:cxn ang="0">
                      <a:pos x="84" y="37"/>
                    </a:cxn>
                    <a:cxn ang="0">
                      <a:pos x="93" y="27"/>
                    </a:cxn>
                    <a:cxn ang="0">
                      <a:pos x="101" y="18"/>
                    </a:cxn>
                    <a:cxn ang="0">
                      <a:pos x="108" y="7"/>
                    </a:cxn>
                    <a:cxn ang="0">
                      <a:pos x="108" y="7"/>
                    </a:cxn>
                    <a:cxn ang="0">
                      <a:pos x="108" y="5"/>
                    </a:cxn>
                    <a:cxn ang="0">
                      <a:pos x="108" y="3"/>
                    </a:cxn>
                    <a:cxn ang="0">
                      <a:pos x="107" y="2"/>
                    </a:cxn>
                    <a:cxn ang="0">
                      <a:pos x="106" y="0"/>
                    </a:cxn>
                    <a:cxn ang="0">
                      <a:pos x="105" y="0"/>
                    </a:cxn>
                    <a:cxn ang="0">
                      <a:pos x="103" y="0"/>
                    </a:cxn>
                    <a:cxn ang="0">
                      <a:pos x="101" y="1"/>
                    </a:cxn>
                    <a:cxn ang="0">
                      <a:pos x="100" y="2"/>
                    </a:cxn>
                    <a:cxn ang="0">
                      <a:pos x="100" y="2"/>
                    </a:cxn>
                  </a:cxnLst>
                  <a:rect l="0" t="0" r="r" b="b"/>
                  <a:pathLst>
                    <a:path w="108" h="171">
                      <a:moveTo>
                        <a:pt x="100" y="2"/>
                      </a:moveTo>
                      <a:lnTo>
                        <a:pt x="100" y="2"/>
                      </a:lnTo>
                      <a:lnTo>
                        <a:pt x="94" y="12"/>
                      </a:lnTo>
                      <a:lnTo>
                        <a:pt x="85" y="20"/>
                      </a:lnTo>
                      <a:lnTo>
                        <a:pt x="79" y="28"/>
                      </a:lnTo>
                      <a:lnTo>
                        <a:pt x="73" y="37"/>
                      </a:lnTo>
                      <a:lnTo>
                        <a:pt x="73" y="37"/>
                      </a:lnTo>
                      <a:lnTo>
                        <a:pt x="63" y="58"/>
                      </a:lnTo>
                      <a:lnTo>
                        <a:pt x="51" y="79"/>
                      </a:lnTo>
                      <a:lnTo>
                        <a:pt x="51" y="79"/>
                      </a:lnTo>
                      <a:lnTo>
                        <a:pt x="26" y="122"/>
                      </a:lnTo>
                      <a:lnTo>
                        <a:pt x="14" y="143"/>
                      </a:lnTo>
                      <a:lnTo>
                        <a:pt x="0" y="163"/>
                      </a:lnTo>
                      <a:lnTo>
                        <a:pt x="0" y="163"/>
                      </a:lnTo>
                      <a:lnTo>
                        <a:pt x="0" y="165"/>
                      </a:lnTo>
                      <a:lnTo>
                        <a:pt x="0" y="166"/>
                      </a:lnTo>
                      <a:lnTo>
                        <a:pt x="1" y="169"/>
                      </a:lnTo>
                      <a:lnTo>
                        <a:pt x="2" y="170"/>
                      </a:lnTo>
                      <a:lnTo>
                        <a:pt x="5" y="171"/>
                      </a:lnTo>
                      <a:lnTo>
                        <a:pt x="7" y="170"/>
                      </a:lnTo>
                      <a:lnTo>
                        <a:pt x="8" y="169"/>
                      </a:lnTo>
                      <a:lnTo>
                        <a:pt x="8" y="169"/>
                      </a:lnTo>
                      <a:lnTo>
                        <a:pt x="20" y="149"/>
                      </a:lnTo>
                      <a:lnTo>
                        <a:pt x="32" y="129"/>
                      </a:lnTo>
                      <a:lnTo>
                        <a:pt x="43" y="110"/>
                      </a:lnTo>
                      <a:lnTo>
                        <a:pt x="55" y="91"/>
                      </a:lnTo>
                      <a:lnTo>
                        <a:pt x="55" y="91"/>
                      </a:lnTo>
                      <a:lnTo>
                        <a:pt x="62" y="81"/>
                      </a:lnTo>
                      <a:lnTo>
                        <a:pt x="68" y="70"/>
                      </a:lnTo>
                      <a:lnTo>
                        <a:pt x="78" y="49"/>
                      </a:lnTo>
                      <a:lnTo>
                        <a:pt x="78" y="49"/>
                      </a:lnTo>
                      <a:lnTo>
                        <a:pt x="81" y="43"/>
                      </a:lnTo>
                      <a:lnTo>
                        <a:pt x="84" y="37"/>
                      </a:lnTo>
                      <a:lnTo>
                        <a:pt x="93" y="27"/>
                      </a:lnTo>
                      <a:lnTo>
                        <a:pt x="101" y="18"/>
                      </a:lnTo>
                      <a:lnTo>
                        <a:pt x="108" y="7"/>
                      </a:lnTo>
                      <a:lnTo>
                        <a:pt x="108" y="7"/>
                      </a:lnTo>
                      <a:lnTo>
                        <a:pt x="108" y="5"/>
                      </a:lnTo>
                      <a:lnTo>
                        <a:pt x="108" y="3"/>
                      </a:lnTo>
                      <a:lnTo>
                        <a:pt x="107" y="2"/>
                      </a:lnTo>
                      <a:lnTo>
                        <a:pt x="106" y="0"/>
                      </a:lnTo>
                      <a:lnTo>
                        <a:pt x="105" y="0"/>
                      </a:lnTo>
                      <a:lnTo>
                        <a:pt x="103" y="0"/>
                      </a:lnTo>
                      <a:lnTo>
                        <a:pt x="101" y="1"/>
                      </a:lnTo>
                      <a:lnTo>
                        <a:pt x="100" y="2"/>
                      </a:lnTo>
                      <a:lnTo>
                        <a:pt x="100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34" name="Freeform 883"/>
                <p:cNvSpPr/>
                <p:nvPr/>
              </p:nvSpPr>
              <p:spPr bwMode="auto">
                <a:xfrm>
                  <a:off x="4575175" y="1773238"/>
                  <a:ext cx="30163" cy="47625"/>
                </a:xfrm>
                <a:custGeom>
                  <a:avLst/>
                  <a:gdLst/>
                  <a:ahLst/>
                  <a:cxnLst>
                    <a:cxn ang="0">
                      <a:pos x="57" y="4"/>
                    </a:cxn>
                    <a:cxn ang="0">
                      <a:pos x="57" y="3"/>
                    </a:cxn>
                    <a:cxn ang="0">
                      <a:pos x="57" y="3"/>
                    </a:cxn>
                    <a:cxn ang="0">
                      <a:pos x="56" y="1"/>
                    </a:cxn>
                    <a:cxn ang="0">
                      <a:pos x="54" y="0"/>
                    </a:cxn>
                    <a:cxn ang="0">
                      <a:pos x="51" y="0"/>
                    </a:cxn>
                    <a:cxn ang="0">
                      <a:pos x="49" y="1"/>
                    </a:cxn>
                    <a:cxn ang="0">
                      <a:pos x="49" y="1"/>
                    </a:cxn>
                    <a:cxn ang="0">
                      <a:pos x="45" y="6"/>
                    </a:cxn>
                    <a:cxn ang="0">
                      <a:pos x="41" y="11"/>
                    </a:cxn>
                    <a:cxn ang="0">
                      <a:pos x="34" y="23"/>
                    </a:cxn>
                    <a:cxn ang="0">
                      <a:pos x="34" y="23"/>
                    </a:cxn>
                    <a:cxn ang="0">
                      <a:pos x="27" y="38"/>
                    </a:cxn>
                    <a:cxn ang="0">
                      <a:pos x="19" y="54"/>
                    </a:cxn>
                    <a:cxn ang="0">
                      <a:pos x="1" y="84"/>
                    </a:cxn>
                    <a:cxn ang="0">
                      <a:pos x="1" y="84"/>
                    </a:cxn>
                    <a:cxn ang="0">
                      <a:pos x="0" y="86"/>
                    </a:cxn>
                    <a:cxn ang="0">
                      <a:pos x="0" y="87"/>
                    </a:cxn>
                    <a:cxn ang="0">
                      <a:pos x="1" y="89"/>
                    </a:cxn>
                    <a:cxn ang="0">
                      <a:pos x="3" y="90"/>
                    </a:cxn>
                    <a:cxn ang="0">
                      <a:pos x="4" y="90"/>
                    </a:cxn>
                    <a:cxn ang="0">
                      <a:pos x="6" y="90"/>
                    </a:cxn>
                    <a:cxn ang="0">
                      <a:pos x="8" y="90"/>
                    </a:cxn>
                    <a:cxn ang="0">
                      <a:pos x="10" y="88"/>
                    </a:cxn>
                    <a:cxn ang="0">
                      <a:pos x="10" y="88"/>
                    </a:cxn>
                    <a:cxn ang="0">
                      <a:pos x="25" y="61"/>
                    </a:cxn>
                    <a:cxn ang="0">
                      <a:pos x="41" y="33"/>
                    </a:cxn>
                    <a:cxn ang="0">
                      <a:pos x="41" y="33"/>
                    </a:cxn>
                    <a:cxn ang="0">
                      <a:pos x="47" y="21"/>
                    </a:cxn>
                    <a:cxn ang="0">
                      <a:pos x="50" y="14"/>
                    </a:cxn>
                    <a:cxn ang="0">
                      <a:pos x="54" y="9"/>
                    </a:cxn>
                    <a:cxn ang="0">
                      <a:pos x="54" y="9"/>
                    </a:cxn>
                    <a:cxn ang="0">
                      <a:pos x="57" y="7"/>
                    </a:cxn>
                    <a:cxn ang="0">
                      <a:pos x="57" y="6"/>
                    </a:cxn>
                    <a:cxn ang="0">
                      <a:pos x="57" y="4"/>
                    </a:cxn>
                    <a:cxn ang="0">
                      <a:pos x="57" y="4"/>
                    </a:cxn>
                  </a:cxnLst>
                  <a:rect l="0" t="0" r="r" b="b"/>
                  <a:pathLst>
                    <a:path w="57" h="90">
                      <a:moveTo>
                        <a:pt x="57" y="4"/>
                      </a:moveTo>
                      <a:lnTo>
                        <a:pt x="57" y="3"/>
                      </a:lnTo>
                      <a:lnTo>
                        <a:pt x="57" y="3"/>
                      </a:lnTo>
                      <a:lnTo>
                        <a:pt x="56" y="1"/>
                      </a:lnTo>
                      <a:lnTo>
                        <a:pt x="54" y="0"/>
                      </a:lnTo>
                      <a:lnTo>
                        <a:pt x="51" y="0"/>
                      </a:lnTo>
                      <a:lnTo>
                        <a:pt x="49" y="1"/>
                      </a:lnTo>
                      <a:lnTo>
                        <a:pt x="49" y="1"/>
                      </a:lnTo>
                      <a:lnTo>
                        <a:pt x="45" y="6"/>
                      </a:lnTo>
                      <a:lnTo>
                        <a:pt x="41" y="11"/>
                      </a:lnTo>
                      <a:lnTo>
                        <a:pt x="34" y="23"/>
                      </a:lnTo>
                      <a:lnTo>
                        <a:pt x="34" y="23"/>
                      </a:lnTo>
                      <a:lnTo>
                        <a:pt x="27" y="38"/>
                      </a:lnTo>
                      <a:lnTo>
                        <a:pt x="19" y="54"/>
                      </a:lnTo>
                      <a:lnTo>
                        <a:pt x="1" y="84"/>
                      </a:lnTo>
                      <a:lnTo>
                        <a:pt x="1" y="84"/>
                      </a:lnTo>
                      <a:lnTo>
                        <a:pt x="0" y="86"/>
                      </a:lnTo>
                      <a:lnTo>
                        <a:pt x="0" y="87"/>
                      </a:lnTo>
                      <a:lnTo>
                        <a:pt x="1" y="89"/>
                      </a:lnTo>
                      <a:lnTo>
                        <a:pt x="3" y="90"/>
                      </a:lnTo>
                      <a:lnTo>
                        <a:pt x="4" y="90"/>
                      </a:lnTo>
                      <a:lnTo>
                        <a:pt x="6" y="90"/>
                      </a:lnTo>
                      <a:lnTo>
                        <a:pt x="8" y="90"/>
                      </a:lnTo>
                      <a:lnTo>
                        <a:pt x="10" y="88"/>
                      </a:lnTo>
                      <a:lnTo>
                        <a:pt x="10" y="88"/>
                      </a:lnTo>
                      <a:lnTo>
                        <a:pt x="25" y="61"/>
                      </a:lnTo>
                      <a:lnTo>
                        <a:pt x="41" y="33"/>
                      </a:lnTo>
                      <a:lnTo>
                        <a:pt x="41" y="33"/>
                      </a:lnTo>
                      <a:lnTo>
                        <a:pt x="47" y="21"/>
                      </a:lnTo>
                      <a:lnTo>
                        <a:pt x="50" y="14"/>
                      </a:lnTo>
                      <a:lnTo>
                        <a:pt x="54" y="9"/>
                      </a:lnTo>
                      <a:lnTo>
                        <a:pt x="54" y="9"/>
                      </a:lnTo>
                      <a:lnTo>
                        <a:pt x="57" y="7"/>
                      </a:lnTo>
                      <a:lnTo>
                        <a:pt x="57" y="6"/>
                      </a:lnTo>
                      <a:lnTo>
                        <a:pt x="57" y="4"/>
                      </a:lnTo>
                      <a:lnTo>
                        <a:pt x="57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35" name="Freeform 884"/>
                <p:cNvSpPr/>
                <p:nvPr/>
              </p:nvSpPr>
              <p:spPr bwMode="auto">
                <a:xfrm>
                  <a:off x="4257675" y="1222375"/>
                  <a:ext cx="34925" cy="82550"/>
                </a:xfrm>
                <a:custGeom>
                  <a:avLst/>
                  <a:gdLst/>
                  <a:ahLst/>
                  <a:cxnLst>
                    <a:cxn ang="0">
                      <a:pos x="57" y="4"/>
                    </a:cxn>
                    <a:cxn ang="0">
                      <a:pos x="57" y="4"/>
                    </a:cxn>
                    <a:cxn ang="0">
                      <a:pos x="56" y="12"/>
                    </a:cxn>
                    <a:cxn ang="0">
                      <a:pos x="53" y="21"/>
                    </a:cxn>
                    <a:cxn ang="0">
                      <a:pos x="45" y="39"/>
                    </a:cxn>
                    <a:cxn ang="0">
                      <a:pos x="37" y="56"/>
                    </a:cxn>
                    <a:cxn ang="0">
                      <a:pos x="30" y="72"/>
                    </a:cxn>
                    <a:cxn ang="0">
                      <a:pos x="30" y="72"/>
                    </a:cxn>
                    <a:cxn ang="0">
                      <a:pos x="24" y="89"/>
                    </a:cxn>
                    <a:cxn ang="0">
                      <a:pos x="18" y="107"/>
                    </a:cxn>
                    <a:cxn ang="0">
                      <a:pos x="11" y="125"/>
                    </a:cxn>
                    <a:cxn ang="0">
                      <a:pos x="4" y="142"/>
                    </a:cxn>
                    <a:cxn ang="0">
                      <a:pos x="4" y="142"/>
                    </a:cxn>
                    <a:cxn ang="0">
                      <a:pos x="1" y="143"/>
                    </a:cxn>
                    <a:cxn ang="0">
                      <a:pos x="1" y="144"/>
                    </a:cxn>
                    <a:cxn ang="0">
                      <a:pos x="0" y="146"/>
                    </a:cxn>
                    <a:cxn ang="0">
                      <a:pos x="0" y="150"/>
                    </a:cxn>
                    <a:cxn ang="0">
                      <a:pos x="0" y="150"/>
                    </a:cxn>
                    <a:cxn ang="0">
                      <a:pos x="1" y="154"/>
                    </a:cxn>
                    <a:cxn ang="0">
                      <a:pos x="4" y="156"/>
                    </a:cxn>
                    <a:cxn ang="0">
                      <a:pos x="7" y="156"/>
                    </a:cxn>
                    <a:cxn ang="0">
                      <a:pos x="8" y="155"/>
                    </a:cxn>
                    <a:cxn ang="0">
                      <a:pos x="9" y="154"/>
                    </a:cxn>
                    <a:cxn ang="0">
                      <a:pos x="9" y="154"/>
                    </a:cxn>
                    <a:cxn ang="0">
                      <a:pos x="17" y="136"/>
                    </a:cxn>
                    <a:cxn ang="0">
                      <a:pos x="23" y="118"/>
                    </a:cxn>
                    <a:cxn ang="0">
                      <a:pos x="36" y="83"/>
                    </a:cxn>
                    <a:cxn ang="0">
                      <a:pos x="36" y="83"/>
                    </a:cxn>
                    <a:cxn ang="0">
                      <a:pos x="44" y="64"/>
                    </a:cxn>
                    <a:cxn ang="0">
                      <a:pos x="54" y="44"/>
                    </a:cxn>
                    <a:cxn ang="0">
                      <a:pos x="58" y="35"/>
                    </a:cxn>
                    <a:cxn ang="0">
                      <a:pos x="62" y="24"/>
                    </a:cxn>
                    <a:cxn ang="0">
                      <a:pos x="65" y="14"/>
                    </a:cxn>
                    <a:cxn ang="0">
                      <a:pos x="67" y="4"/>
                    </a:cxn>
                    <a:cxn ang="0">
                      <a:pos x="67" y="4"/>
                    </a:cxn>
                    <a:cxn ang="0">
                      <a:pos x="66" y="2"/>
                    </a:cxn>
                    <a:cxn ang="0">
                      <a:pos x="66" y="1"/>
                    </a:cxn>
                    <a:cxn ang="0">
                      <a:pos x="64" y="0"/>
                    </a:cxn>
                    <a:cxn ang="0">
                      <a:pos x="63" y="0"/>
                    </a:cxn>
                    <a:cxn ang="0">
                      <a:pos x="59" y="1"/>
                    </a:cxn>
                    <a:cxn ang="0">
                      <a:pos x="58" y="2"/>
                    </a:cxn>
                    <a:cxn ang="0">
                      <a:pos x="57" y="4"/>
                    </a:cxn>
                    <a:cxn ang="0">
                      <a:pos x="57" y="4"/>
                    </a:cxn>
                  </a:cxnLst>
                  <a:rect l="0" t="0" r="r" b="b"/>
                  <a:pathLst>
                    <a:path w="67" h="156">
                      <a:moveTo>
                        <a:pt x="57" y="4"/>
                      </a:moveTo>
                      <a:lnTo>
                        <a:pt x="57" y="4"/>
                      </a:lnTo>
                      <a:lnTo>
                        <a:pt x="56" y="12"/>
                      </a:lnTo>
                      <a:lnTo>
                        <a:pt x="53" y="21"/>
                      </a:lnTo>
                      <a:lnTo>
                        <a:pt x="45" y="39"/>
                      </a:lnTo>
                      <a:lnTo>
                        <a:pt x="37" y="56"/>
                      </a:lnTo>
                      <a:lnTo>
                        <a:pt x="30" y="72"/>
                      </a:lnTo>
                      <a:lnTo>
                        <a:pt x="30" y="72"/>
                      </a:lnTo>
                      <a:lnTo>
                        <a:pt x="24" y="89"/>
                      </a:lnTo>
                      <a:lnTo>
                        <a:pt x="18" y="107"/>
                      </a:lnTo>
                      <a:lnTo>
                        <a:pt x="11" y="125"/>
                      </a:lnTo>
                      <a:lnTo>
                        <a:pt x="4" y="142"/>
                      </a:lnTo>
                      <a:lnTo>
                        <a:pt x="4" y="142"/>
                      </a:lnTo>
                      <a:lnTo>
                        <a:pt x="1" y="143"/>
                      </a:lnTo>
                      <a:lnTo>
                        <a:pt x="1" y="144"/>
                      </a:lnTo>
                      <a:lnTo>
                        <a:pt x="0" y="146"/>
                      </a:lnTo>
                      <a:lnTo>
                        <a:pt x="0" y="150"/>
                      </a:lnTo>
                      <a:lnTo>
                        <a:pt x="0" y="150"/>
                      </a:lnTo>
                      <a:lnTo>
                        <a:pt x="1" y="154"/>
                      </a:lnTo>
                      <a:lnTo>
                        <a:pt x="4" y="156"/>
                      </a:lnTo>
                      <a:lnTo>
                        <a:pt x="7" y="156"/>
                      </a:lnTo>
                      <a:lnTo>
                        <a:pt x="8" y="155"/>
                      </a:lnTo>
                      <a:lnTo>
                        <a:pt x="9" y="154"/>
                      </a:lnTo>
                      <a:lnTo>
                        <a:pt x="9" y="154"/>
                      </a:lnTo>
                      <a:lnTo>
                        <a:pt x="17" y="136"/>
                      </a:lnTo>
                      <a:lnTo>
                        <a:pt x="23" y="118"/>
                      </a:lnTo>
                      <a:lnTo>
                        <a:pt x="36" y="83"/>
                      </a:lnTo>
                      <a:lnTo>
                        <a:pt x="36" y="83"/>
                      </a:lnTo>
                      <a:lnTo>
                        <a:pt x="44" y="64"/>
                      </a:lnTo>
                      <a:lnTo>
                        <a:pt x="54" y="44"/>
                      </a:lnTo>
                      <a:lnTo>
                        <a:pt x="58" y="35"/>
                      </a:lnTo>
                      <a:lnTo>
                        <a:pt x="62" y="24"/>
                      </a:lnTo>
                      <a:lnTo>
                        <a:pt x="65" y="14"/>
                      </a:lnTo>
                      <a:lnTo>
                        <a:pt x="67" y="4"/>
                      </a:lnTo>
                      <a:lnTo>
                        <a:pt x="67" y="4"/>
                      </a:lnTo>
                      <a:lnTo>
                        <a:pt x="66" y="2"/>
                      </a:lnTo>
                      <a:lnTo>
                        <a:pt x="66" y="1"/>
                      </a:lnTo>
                      <a:lnTo>
                        <a:pt x="64" y="0"/>
                      </a:lnTo>
                      <a:lnTo>
                        <a:pt x="63" y="0"/>
                      </a:lnTo>
                      <a:lnTo>
                        <a:pt x="59" y="1"/>
                      </a:lnTo>
                      <a:lnTo>
                        <a:pt x="58" y="2"/>
                      </a:lnTo>
                      <a:lnTo>
                        <a:pt x="57" y="4"/>
                      </a:lnTo>
                      <a:lnTo>
                        <a:pt x="57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36" name="Freeform 885"/>
                <p:cNvSpPr/>
                <p:nvPr/>
              </p:nvSpPr>
              <p:spPr bwMode="auto">
                <a:xfrm>
                  <a:off x="4297363" y="1228725"/>
                  <a:ext cx="57150" cy="93663"/>
                </a:xfrm>
                <a:custGeom>
                  <a:avLst/>
                  <a:gdLst/>
                  <a:ahLst/>
                  <a:cxnLst>
                    <a:cxn ang="0">
                      <a:pos x="101" y="3"/>
                    </a:cxn>
                    <a:cxn ang="0">
                      <a:pos x="101" y="3"/>
                    </a:cxn>
                    <a:cxn ang="0">
                      <a:pos x="88" y="23"/>
                    </a:cxn>
                    <a:cxn ang="0">
                      <a:pos x="76" y="43"/>
                    </a:cxn>
                    <a:cxn ang="0">
                      <a:pos x="63" y="63"/>
                    </a:cxn>
                    <a:cxn ang="0">
                      <a:pos x="57" y="73"/>
                    </a:cxn>
                    <a:cxn ang="0">
                      <a:pos x="53" y="85"/>
                    </a:cxn>
                    <a:cxn ang="0">
                      <a:pos x="53" y="85"/>
                    </a:cxn>
                    <a:cxn ang="0">
                      <a:pos x="42" y="109"/>
                    </a:cxn>
                    <a:cxn ang="0">
                      <a:pos x="36" y="121"/>
                    </a:cxn>
                    <a:cxn ang="0">
                      <a:pos x="28" y="132"/>
                    </a:cxn>
                    <a:cxn ang="0">
                      <a:pos x="28" y="132"/>
                    </a:cxn>
                    <a:cxn ang="0">
                      <a:pos x="17" y="151"/>
                    </a:cxn>
                    <a:cxn ang="0">
                      <a:pos x="10" y="161"/>
                    </a:cxn>
                    <a:cxn ang="0">
                      <a:pos x="6" y="164"/>
                    </a:cxn>
                    <a:cxn ang="0">
                      <a:pos x="3" y="167"/>
                    </a:cxn>
                    <a:cxn ang="0">
                      <a:pos x="3" y="167"/>
                    </a:cxn>
                    <a:cxn ang="0">
                      <a:pos x="2" y="168"/>
                    </a:cxn>
                    <a:cxn ang="0">
                      <a:pos x="0" y="169"/>
                    </a:cxn>
                    <a:cxn ang="0">
                      <a:pos x="0" y="172"/>
                    </a:cxn>
                    <a:cxn ang="0">
                      <a:pos x="0" y="173"/>
                    </a:cxn>
                    <a:cxn ang="0">
                      <a:pos x="4" y="176"/>
                    </a:cxn>
                    <a:cxn ang="0">
                      <a:pos x="6" y="176"/>
                    </a:cxn>
                    <a:cxn ang="0">
                      <a:pos x="8" y="175"/>
                    </a:cxn>
                    <a:cxn ang="0">
                      <a:pos x="8" y="175"/>
                    </a:cxn>
                    <a:cxn ang="0">
                      <a:pos x="13" y="172"/>
                    </a:cxn>
                    <a:cxn ang="0">
                      <a:pos x="16" y="167"/>
                    </a:cxn>
                    <a:cxn ang="0">
                      <a:pos x="23" y="156"/>
                    </a:cxn>
                    <a:cxn ang="0">
                      <a:pos x="23" y="156"/>
                    </a:cxn>
                    <a:cxn ang="0">
                      <a:pos x="37" y="137"/>
                    </a:cxn>
                    <a:cxn ang="0">
                      <a:pos x="43" y="127"/>
                    </a:cxn>
                    <a:cxn ang="0">
                      <a:pos x="48" y="118"/>
                    </a:cxn>
                    <a:cxn ang="0">
                      <a:pos x="48" y="118"/>
                    </a:cxn>
                    <a:cxn ang="0">
                      <a:pos x="60" y="91"/>
                    </a:cxn>
                    <a:cxn ang="0">
                      <a:pos x="67" y="79"/>
                    </a:cxn>
                    <a:cxn ang="0">
                      <a:pos x="74" y="66"/>
                    </a:cxn>
                    <a:cxn ang="0">
                      <a:pos x="74" y="66"/>
                    </a:cxn>
                    <a:cxn ang="0">
                      <a:pos x="91" y="37"/>
                    </a:cxn>
                    <a:cxn ang="0">
                      <a:pos x="101" y="23"/>
                    </a:cxn>
                    <a:cxn ang="0">
                      <a:pos x="109" y="7"/>
                    </a:cxn>
                    <a:cxn ang="0">
                      <a:pos x="109" y="7"/>
                    </a:cxn>
                    <a:cxn ang="0">
                      <a:pos x="109" y="5"/>
                    </a:cxn>
                    <a:cxn ang="0">
                      <a:pos x="109" y="4"/>
                    </a:cxn>
                    <a:cxn ang="0">
                      <a:pos x="108" y="2"/>
                    </a:cxn>
                    <a:cxn ang="0">
                      <a:pos x="107" y="1"/>
                    </a:cxn>
                    <a:cxn ang="0">
                      <a:pos x="105" y="0"/>
                    </a:cxn>
                    <a:cxn ang="0">
                      <a:pos x="104" y="0"/>
                    </a:cxn>
                    <a:cxn ang="0">
                      <a:pos x="102" y="1"/>
                    </a:cxn>
                    <a:cxn ang="0">
                      <a:pos x="101" y="3"/>
                    </a:cxn>
                    <a:cxn ang="0">
                      <a:pos x="101" y="3"/>
                    </a:cxn>
                  </a:cxnLst>
                  <a:rect l="0" t="0" r="r" b="b"/>
                  <a:pathLst>
                    <a:path w="109" h="176">
                      <a:moveTo>
                        <a:pt x="101" y="3"/>
                      </a:moveTo>
                      <a:lnTo>
                        <a:pt x="101" y="3"/>
                      </a:lnTo>
                      <a:lnTo>
                        <a:pt x="88" y="23"/>
                      </a:lnTo>
                      <a:lnTo>
                        <a:pt x="76" y="43"/>
                      </a:lnTo>
                      <a:lnTo>
                        <a:pt x="63" y="63"/>
                      </a:lnTo>
                      <a:lnTo>
                        <a:pt x="57" y="73"/>
                      </a:lnTo>
                      <a:lnTo>
                        <a:pt x="53" y="85"/>
                      </a:lnTo>
                      <a:lnTo>
                        <a:pt x="53" y="85"/>
                      </a:lnTo>
                      <a:lnTo>
                        <a:pt x="42" y="109"/>
                      </a:lnTo>
                      <a:lnTo>
                        <a:pt x="36" y="121"/>
                      </a:lnTo>
                      <a:lnTo>
                        <a:pt x="28" y="132"/>
                      </a:lnTo>
                      <a:lnTo>
                        <a:pt x="28" y="132"/>
                      </a:lnTo>
                      <a:lnTo>
                        <a:pt x="17" y="151"/>
                      </a:lnTo>
                      <a:lnTo>
                        <a:pt x="10" y="161"/>
                      </a:lnTo>
                      <a:lnTo>
                        <a:pt x="6" y="164"/>
                      </a:lnTo>
                      <a:lnTo>
                        <a:pt x="3" y="167"/>
                      </a:lnTo>
                      <a:lnTo>
                        <a:pt x="3" y="167"/>
                      </a:lnTo>
                      <a:lnTo>
                        <a:pt x="2" y="168"/>
                      </a:lnTo>
                      <a:lnTo>
                        <a:pt x="0" y="169"/>
                      </a:lnTo>
                      <a:lnTo>
                        <a:pt x="0" y="172"/>
                      </a:lnTo>
                      <a:lnTo>
                        <a:pt x="0" y="173"/>
                      </a:lnTo>
                      <a:lnTo>
                        <a:pt x="4" y="176"/>
                      </a:lnTo>
                      <a:lnTo>
                        <a:pt x="6" y="176"/>
                      </a:lnTo>
                      <a:lnTo>
                        <a:pt x="8" y="175"/>
                      </a:lnTo>
                      <a:lnTo>
                        <a:pt x="8" y="175"/>
                      </a:lnTo>
                      <a:lnTo>
                        <a:pt x="13" y="172"/>
                      </a:lnTo>
                      <a:lnTo>
                        <a:pt x="16" y="167"/>
                      </a:lnTo>
                      <a:lnTo>
                        <a:pt x="23" y="156"/>
                      </a:lnTo>
                      <a:lnTo>
                        <a:pt x="23" y="156"/>
                      </a:lnTo>
                      <a:lnTo>
                        <a:pt x="37" y="137"/>
                      </a:lnTo>
                      <a:lnTo>
                        <a:pt x="43" y="127"/>
                      </a:lnTo>
                      <a:lnTo>
                        <a:pt x="48" y="118"/>
                      </a:lnTo>
                      <a:lnTo>
                        <a:pt x="48" y="118"/>
                      </a:lnTo>
                      <a:lnTo>
                        <a:pt x="60" y="91"/>
                      </a:lnTo>
                      <a:lnTo>
                        <a:pt x="67" y="79"/>
                      </a:lnTo>
                      <a:lnTo>
                        <a:pt x="74" y="66"/>
                      </a:lnTo>
                      <a:lnTo>
                        <a:pt x="74" y="66"/>
                      </a:lnTo>
                      <a:lnTo>
                        <a:pt x="91" y="37"/>
                      </a:lnTo>
                      <a:lnTo>
                        <a:pt x="101" y="23"/>
                      </a:lnTo>
                      <a:lnTo>
                        <a:pt x="109" y="7"/>
                      </a:lnTo>
                      <a:lnTo>
                        <a:pt x="109" y="7"/>
                      </a:lnTo>
                      <a:lnTo>
                        <a:pt x="109" y="5"/>
                      </a:lnTo>
                      <a:lnTo>
                        <a:pt x="109" y="4"/>
                      </a:lnTo>
                      <a:lnTo>
                        <a:pt x="108" y="2"/>
                      </a:lnTo>
                      <a:lnTo>
                        <a:pt x="107" y="1"/>
                      </a:lnTo>
                      <a:lnTo>
                        <a:pt x="105" y="0"/>
                      </a:lnTo>
                      <a:lnTo>
                        <a:pt x="104" y="0"/>
                      </a:lnTo>
                      <a:lnTo>
                        <a:pt x="102" y="1"/>
                      </a:lnTo>
                      <a:lnTo>
                        <a:pt x="101" y="3"/>
                      </a:lnTo>
                      <a:lnTo>
                        <a:pt x="101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37" name="Freeform 886"/>
                <p:cNvSpPr/>
                <p:nvPr/>
              </p:nvSpPr>
              <p:spPr bwMode="auto">
                <a:xfrm>
                  <a:off x="4352925" y="1239838"/>
                  <a:ext cx="50800" cy="92075"/>
                </a:xfrm>
                <a:custGeom>
                  <a:avLst/>
                  <a:gdLst/>
                  <a:ahLst/>
                  <a:cxnLst>
                    <a:cxn ang="0">
                      <a:pos x="85" y="4"/>
                    </a:cxn>
                    <a:cxn ang="0">
                      <a:pos x="85" y="4"/>
                    </a:cxn>
                    <a:cxn ang="0">
                      <a:pos x="82" y="12"/>
                    </a:cxn>
                    <a:cxn ang="0">
                      <a:pos x="79" y="21"/>
                    </a:cxn>
                    <a:cxn ang="0">
                      <a:pos x="75" y="31"/>
                    </a:cxn>
                    <a:cxn ang="0">
                      <a:pos x="71" y="39"/>
                    </a:cxn>
                    <a:cxn ang="0">
                      <a:pos x="71" y="39"/>
                    </a:cxn>
                    <a:cxn ang="0">
                      <a:pos x="63" y="60"/>
                    </a:cxn>
                    <a:cxn ang="0">
                      <a:pos x="54" y="80"/>
                    </a:cxn>
                    <a:cxn ang="0">
                      <a:pos x="54" y="80"/>
                    </a:cxn>
                    <a:cxn ang="0">
                      <a:pos x="43" y="103"/>
                    </a:cxn>
                    <a:cxn ang="0">
                      <a:pos x="31" y="126"/>
                    </a:cxn>
                    <a:cxn ang="0">
                      <a:pos x="16" y="146"/>
                    </a:cxn>
                    <a:cxn ang="0">
                      <a:pos x="1" y="167"/>
                    </a:cxn>
                    <a:cxn ang="0">
                      <a:pos x="1" y="167"/>
                    </a:cxn>
                    <a:cxn ang="0">
                      <a:pos x="0" y="169"/>
                    </a:cxn>
                    <a:cxn ang="0">
                      <a:pos x="0" y="172"/>
                    </a:cxn>
                    <a:cxn ang="0">
                      <a:pos x="2" y="174"/>
                    </a:cxn>
                    <a:cxn ang="0">
                      <a:pos x="4" y="174"/>
                    </a:cxn>
                    <a:cxn ang="0">
                      <a:pos x="9" y="174"/>
                    </a:cxn>
                    <a:cxn ang="0">
                      <a:pos x="9" y="174"/>
                    </a:cxn>
                    <a:cxn ang="0">
                      <a:pos x="12" y="174"/>
                    </a:cxn>
                    <a:cxn ang="0">
                      <a:pos x="13" y="172"/>
                    </a:cxn>
                    <a:cxn ang="0">
                      <a:pos x="13" y="169"/>
                    </a:cxn>
                    <a:cxn ang="0">
                      <a:pos x="12" y="167"/>
                    </a:cxn>
                    <a:cxn ang="0">
                      <a:pos x="12" y="167"/>
                    </a:cxn>
                    <a:cxn ang="0">
                      <a:pos x="27" y="147"/>
                    </a:cxn>
                    <a:cxn ang="0">
                      <a:pos x="40" y="128"/>
                    </a:cxn>
                    <a:cxn ang="0">
                      <a:pos x="51" y="107"/>
                    </a:cxn>
                    <a:cxn ang="0">
                      <a:pos x="62" y="85"/>
                    </a:cxn>
                    <a:cxn ang="0">
                      <a:pos x="62" y="85"/>
                    </a:cxn>
                    <a:cxn ang="0">
                      <a:pos x="72" y="64"/>
                    </a:cxn>
                    <a:cxn ang="0">
                      <a:pos x="80" y="41"/>
                    </a:cxn>
                    <a:cxn ang="0">
                      <a:pos x="80" y="41"/>
                    </a:cxn>
                    <a:cxn ang="0">
                      <a:pos x="85" y="32"/>
                    </a:cxn>
                    <a:cxn ang="0">
                      <a:pos x="89" y="23"/>
                    </a:cxn>
                    <a:cxn ang="0">
                      <a:pos x="92" y="14"/>
                    </a:cxn>
                    <a:cxn ang="0">
                      <a:pos x="95" y="4"/>
                    </a:cxn>
                    <a:cxn ang="0">
                      <a:pos x="95" y="4"/>
                    </a:cxn>
                    <a:cxn ang="0">
                      <a:pos x="94" y="2"/>
                    </a:cxn>
                    <a:cxn ang="0">
                      <a:pos x="94" y="1"/>
                    </a:cxn>
                    <a:cxn ang="0">
                      <a:pos x="92" y="0"/>
                    </a:cxn>
                    <a:cxn ang="0">
                      <a:pos x="91" y="0"/>
                    </a:cxn>
                    <a:cxn ang="0">
                      <a:pos x="87" y="1"/>
                    </a:cxn>
                    <a:cxn ang="0">
                      <a:pos x="86" y="2"/>
                    </a:cxn>
                    <a:cxn ang="0">
                      <a:pos x="85" y="4"/>
                    </a:cxn>
                    <a:cxn ang="0">
                      <a:pos x="85" y="4"/>
                    </a:cxn>
                  </a:cxnLst>
                  <a:rect l="0" t="0" r="r" b="b"/>
                  <a:pathLst>
                    <a:path w="95" h="174">
                      <a:moveTo>
                        <a:pt x="85" y="4"/>
                      </a:moveTo>
                      <a:lnTo>
                        <a:pt x="85" y="4"/>
                      </a:lnTo>
                      <a:lnTo>
                        <a:pt x="82" y="12"/>
                      </a:lnTo>
                      <a:lnTo>
                        <a:pt x="79" y="21"/>
                      </a:lnTo>
                      <a:lnTo>
                        <a:pt x="75" y="31"/>
                      </a:lnTo>
                      <a:lnTo>
                        <a:pt x="71" y="39"/>
                      </a:lnTo>
                      <a:lnTo>
                        <a:pt x="71" y="39"/>
                      </a:lnTo>
                      <a:lnTo>
                        <a:pt x="63" y="60"/>
                      </a:lnTo>
                      <a:lnTo>
                        <a:pt x="54" y="80"/>
                      </a:lnTo>
                      <a:lnTo>
                        <a:pt x="54" y="80"/>
                      </a:lnTo>
                      <a:lnTo>
                        <a:pt x="43" y="103"/>
                      </a:lnTo>
                      <a:lnTo>
                        <a:pt x="31" y="126"/>
                      </a:lnTo>
                      <a:lnTo>
                        <a:pt x="16" y="146"/>
                      </a:lnTo>
                      <a:lnTo>
                        <a:pt x="1" y="167"/>
                      </a:lnTo>
                      <a:lnTo>
                        <a:pt x="1" y="167"/>
                      </a:lnTo>
                      <a:lnTo>
                        <a:pt x="0" y="169"/>
                      </a:lnTo>
                      <a:lnTo>
                        <a:pt x="0" y="172"/>
                      </a:lnTo>
                      <a:lnTo>
                        <a:pt x="2" y="174"/>
                      </a:lnTo>
                      <a:lnTo>
                        <a:pt x="4" y="174"/>
                      </a:lnTo>
                      <a:lnTo>
                        <a:pt x="9" y="174"/>
                      </a:lnTo>
                      <a:lnTo>
                        <a:pt x="9" y="174"/>
                      </a:lnTo>
                      <a:lnTo>
                        <a:pt x="12" y="174"/>
                      </a:lnTo>
                      <a:lnTo>
                        <a:pt x="13" y="172"/>
                      </a:lnTo>
                      <a:lnTo>
                        <a:pt x="13" y="169"/>
                      </a:lnTo>
                      <a:lnTo>
                        <a:pt x="12" y="167"/>
                      </a:lnTo>
                      <a:lnTo>
                        <a:pt x="12" y="167"/>
                      </a:lnTo>
                      <a:lnTo>
                        <a:pt x="27" y="147"/>
                      </a:lnTo>
                      <a:lnTo>
                        <a:pt x="40" y="128"/>
                      </a:lnTo>
                      <a:lnTo>
                        <a:pt x="51" y="107"/>
                      </a:lnTo>
                      <a:lnTo>
                        <a:pt x="62" y="85"/>
                      </a:lnTo>
                      <a:lnTo>
                        <a:pt x="62" y="85"/>
                      </a:lnTo>
                      <a:lnTo>
                        <a:pt x="72" y="64"/>
                      </a:lnTo>
                      <a:lnTo>
                        <a:pt x="80" y="41"/>
                      </a:lnTo>
                      <a:lnTo>
                        <a:pt x="80" y="41"/>
                      </a:lnTo>
                      <a:lnTo>
                        <a:pt x="85" y="32"/>
                      </a:lnTo>
                      <a:lnTo>
                        <a:pt x="89" y="23"/>
                      </a:lnTo>
                      <a:lnTo>
                        <a:pt x="92" y="14"/>
                      </a:lnTo>
                      <a:lnTo>
                        <a:pt x="95" y="4"/>
                      </a:lnTo>
                      <a:lnTo>
                        <a:pt x="95" y="4"/>
                      </a:lnTo>
                      <a:lnTo>
                        <a:pt x="94" y="2"/>
                      </a:lnTo>
                      <a:lnTo>
                        <a:pt x="94" y="1"/>
                      </a:lnTo>
                      <a:lnTo>
                        <a:pt x="92" y="0"/>
                      </a:lnTo>
                      <a:lnTo>
                        <a:pt x="91" y="0"/>
                      </a:lnTo>
                      <a:lnTo>
                        <a:pt x="87" y="1"/>
                      </a:lnTo>
                      <a:lnTo>
                        <a:pt x="86" y="2"/>
                      </a:lnTo>
                      <a:lnTo>
                        <a:pt x="85" y="4"/>
                      </a:lnTo>
                      <a:lnTo>
                        <a:pt x="85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38" name="Freeform 887"/>
                <p:cNvSpPr/>
                <p:nvPr/>
              </p:nvSpPr>
              <p:spPr bwMode="auto">
                <a:xfrm>
                  <a:off x="4408488" y="1254125"/>
                  <a:ext cx="52388" cy="79375"/>
                </a:xfrm>
                <a:custGeom>
                  <a:avLst/>
                  <a:gdLst/>
                  <a:ahLst/>
                  <a:cxnLst>
                    <a:cxn ang="0">
                      <a:pos x="90" y="5"/>
                    </a:cxn>
                    <a:cxn ang="0">
                      <a:pos x="90" y="5"/>
                    </a:cxn>
                    <a:cxn ang="0">
                      <a:pos x="88" y="14"/>
                    </a:cxn>
                    <a:cxn ang="0">
                      <a:pos x="85" y="24"/>
                    </a:cxn>
                    <a:cxn ang="0">
                      <a:pos x="80" y="34"/>
                    </a:cxn>
                    <a:cxn ang="0">
                      <a:pos x="74" y="44"/>
                    </a:cxn>
                    <a:cxn ang="0">
                      <a:pos x="61" y="63"/>
                    </a:cxn>
                    <a:cxn ang="0">
                      <a:pos x="49" y="79"/>
                    </a:cxn>
                    <a:cxn ang="0">
                      <a:pos x="49" y="79"/>
                    </a:cxn>
                    <a:cxn ang="0">
                      <a:pos x="23" y="111"/>
                    </a:cxn>
                    <a:cxn ang="0">
                      <a:pos x="11" y="128"/>
                    </a:cxn>
                    <a:cxn ang="0">
                      <a:pos x="0" y="144"/>
                    </a:cxn>
                    <a:cxn ang="0">
                      <a:pos x="0" y="144"/>
                    </a:cxn>
                    <a:cxn ang="0">
                      <a:pos x="0" y="146"/>
                    </a:cxn>
                    <a:cxn ang="0">
                      <a:pos x="0" y="148"/>
                    </a:cxn>
                    <a:cxn ang="0">
                      <a:pos x="1" y="149"/>
                    </a:cxn>
                    <a:cxn ang="0">
                      <a:pos x="2" y="150"/>
                    </a:cxn>
                    <a:cxn ang="0">
                      <a:pos x="4" y="151"/>
                    </a:cxn>
                    <a:cxn ang="0">
                      <a:pos x="5" y="151"/>
                    </a:cxn>
                    <a:cxn ang="0">
                      <a:pos x="7" y="150"/>
                    </a:cxn>
                    <a:cxn ang="0">
                      <a:pos x="8" y="149"/>
                    </a:cxn>
                    <a:cxn ang="0">
                      <a:pos x="8" y="149"/>
                    </a:cxn>
                    <a:cxn ang="0">
                      <a:pos x="16" y="139"/>
                    </a:cxn>
                    <a:cxn ang="0">
                      <a:pos x="22" y="129"/>
                    </a:cxn>
                    <a:cxn ang="0">
                      <a:pos x="37" y="110"/>
                    </a:cxn>
                    <a:cxn ang="0">
                      <a:pos x="37" y="110"/>
                    </a:cxn>
                    <a:cxn ang="0">
                      <a:pos x="52" y="93"/>
                    </a:cxn>
                    <a:cxn ang="0">
                      <a:pos x="60" y="82"/>
                    </a:cxn>
                    <a:cxn ang="0">
                      <a:pos x="65" y="73"/>
                    </a:cxn>
                    <a:cxn ang="0">
                      <a:pos x="65" y="73"/>
                    </a:cxn>
                    <a:cxn ang="0">
                      <a:pos x="76" y="56"/>
                    </a:cxn>
                    <a:cxn ang="0">
                      <a:pos x="86" y="40"/>
                    </a:cxn>
                    <a:cxn ang="0">
                      <a:pos x="91" y="32"/>
                    </a:cxn>
                    <a:cxn ang="0">
                      <a:pos x="95" y="23"/>
                    </a:cxn>
                    <a:cxn ang="0">
                      <a:pos x="98" y="14"/>
                    </a:cxn>
                    <a:cxn ang="0">
                      <a:pos x="99" y="5"/>
                    </a:cxn>
                    <a:cxn ang="0">
                      <a:pos x="99" y="5"/>
                    </a:cxn>
                    <a:cxn ang="0">
                      <a:pos x="99" y="3"/>
                    </a:cxn>
                    <a:cxn ang="0">
                      <a:pos x="98" y="1"/>
                    </a:cxn>
                    <a:cxn ang="0">
                      <a:pos x="97" y="1"/>
                    </a:cxn>
                    <a:cxn ang="0">
                      <a:pos x="95" y="0"/>
                    </a:cxn>
                    <a:cxn ang="0">
                      <a:pos x="92" y="1"/>
                    </a:cxn>
                    <a:cxn ang="0">
                      <a:pos x="91" y="3"/>
                    </a:cxn>
                    <a:cxn ang="0">
                      <a:pos x="90" y="5"/>
                    </a:cxn>
                    <a:cxn ang="0">
                      <a:pos x="90" y="5"/>
                    </a:cxn>
                  </a:cxnLst>
                  <a:rect l="0" t="0" r="r" b="b"/>
                  <a:pathLst>
                    <a:path w="99" h="151">
                      <a:moveTo>
                        <a:pt x="90" y="5"/>
                      </a:moveTo>
                      <a:lnTo>
                        <a:pt x="90" y="5"/>
                      </a:lnTo>
                      <a:lnTo>
                        <a:pt x="88" y="14"/>
                      </a:lnTo>
                      <a:lnTo>
                        <a:pt x="85" y="24"/>
                      </a:lnTo>
                      <a:lnTo>
                        <a:pt x="80" y="34"/>
                      </a:lnTo>
                      <a:lnTo>
                        <a:pt x="74" y="44"/>
                      </a:lnTo>
                      <a:lnTo>
                        <a:pt x="61" y="63"/>
                      </a:lnTo>
                      <a:lnTo>
                        <a:pt x="49" y="79"/>
                      </a:lnTo>
                      <a:lnTo>
                        <a:pt x="49" y="79"/>
                      </a:lnTo>
                      <a:lnTo>
                        <a:pt x="23" y="111"/>
                      </a:lnTo>
                      <a:lnTo>
                        <a:pt x="11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6"/>
                      </a:lnTo>
                      <a:lnTo>
                        <a:pt x="0" y="148"/>
                      </a:lnTo>
                      <a:lnTo>
                        <a:pt x="1" y="149"/>
                      </a:lnTo>
                      <a:lnTo>
                        <a:pt x="2" y="150"/>
                      </a:lnTo>
                      <a:lnTo>
                        <a:pt x="4" y="151"/>
                      </a:lnTo>
                      <a:lnTo>
                        <a:pt x="5" y="151"/>
                      </a:lnTo>
                      <a:lnTo>
                        <a:pt x="7" y="150"/>
                      </a:lnTo>
                      <a:lnTo>
                        <a:pt x="8" y="149"/>
                      </a:lnTo>
                      <a:lnTo>
                        <a:pt x="8" y="149"/>
                      </a:lnTo>
                      <a:lnTo>
                        <a:pt x="16" y="139"/>
                      </a:lnTo>
                      <a:lnTo>
                        <a:pt x="22" y="129"/>
                      </a:lnTo>
                      <a:lnTo>
                        <a:pt x="37" y="110"/>
                      </a:lnTo>
                      <a:lnTo>
                        <a:pt x="37" y="110"/>
                      </a:lnTo>
                      <a:lnTo>
                        <a:pt x="52" y="93"/>
                      </a:lnTo>
                      <a:lnTo>
                        <a:pt x="60" y="82"/>
                      </a:lnTo>
                      <a:lnTo>
                        <a:pt x="65" y="73"/>
                      </a:lnTo>
                      <a:lnTo>
                        <a:pt x="65" y="73"/>
                      </a:lnTo>
                      <a:lnTo>
                        <a:pt x="76" y="56"/>
                      </a:lnTo>
                      <a:lnTo>
                        <a:pt x="86" y="40"/>
                      </a:lnTo>
                      <a:lnTo>
                        <a:pt x="91" y="32"/>
                      </a:lnTo>
                      <a:lnTo>
                        <a:pt x="95" y="23"/>
                      </a:lnTo>
                      <a:lnTo>
                        <a:pt x="98" y="14"/>
                      </a:lnTo>
                      <a:lnTo>
                        <a:pt x="99" y="5"/>
                      </a:lnTo>
                      <a:lnTo>
                        <a:pt x="99" y="5"/>
                      </a:lnTo>
                      <a:lnTo>
                        <a:pt x="99" y="3"/>
                      </a:lnTo>
                      <a:lnTo>
                        <a:pt x="98" y="1"/>
                      </a:lnTo>
                      <a:lnTo>
                        <a:pt x="97" y="1"/>
                      </a:lnTo>
                      <a:lnTo>
                        <a:pt x="95" y="0"/>
                      </a:lnTo>
                      <a:lnTo>
                        <a:pt x="92" y="1"/>
                      </a:lnTo>
                      <a:lnTo>
                        <a:pt x="91" y="3"/>
                      </a:lnTo>
                      <a:lnTo>
                        <a:pt x="90" y="5"/>
                      </a:lnTo>
                      <a:lnTo>
                        <a:pt x="90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39" name="Freeform 888"/>
                <p:cNvSpPr/>
                <p:nvPr/>
              </p:nvSpPr>
              <p:spPr bwMode="auto">
                <a:xfrm>
                  <a:off x="4465638" y="1258888"/>
                  <a:ext cx="50800" cy="90488"/>
                </a:xfrm>
                <a:custGeom>
                  <a:avLst/>
                  <a:gdLst/>
                  <a:ahLst/>
                  <a:cxnLst>
                    <a:cxn ang="0">
                      <a:pos x="85" y="4"/>
                    </a:cxn>
                    <a:cxn ang="0">
                      <a:pos x="85" y="4"/>
                    </a:cxn>
                    <a:cxn ang="0">
                      <a:pos x="83" y="13"/>
                    </a:cxn>
                    <a:cxn ang="0">
                      <a:pos x="80" y="24"/>
                    </a:cxn>
                    <a:cxn ang="0">
                      <a:pos x="75" y="33"/>
                    </a:cxn>
                    <a:cxn ang="0">
                      <a:pos x="71" y="42"/>
                    </a:cxn>
                    <a:cxn ang="0">
                      <a:pos x="59" y="61"/>
                    </a:cxn>
                    <a:cxn ang="0">
                      <a:pos x="48" y="78"/>
                    </a:cxn>
                    <a:cxn ang="0">
                      <a:pos x="48" y="78"/>
                    </a:cxn>
                    <a:cxn ang="0">
                      <a:pos x="36" y="99"/>
                    </a:cxn>
                    <a:cxn ang="0">
                      <a:pos x="24" y="121"/>
                    </a:cxn>
                    <a:cxn ang="0">
                      <a:pos x="13" y="142"/>
                    </a:cxn>
                    <a:cxn ang="0">
                      <a:pos x="1" y="164"/>
                    </a:cxn>
                    <a:cxn ang="0">
                      <a:pos x="1" y="164"/>
                    </a:cxn>
                    <a:cxn ang="0">
                      <a:pos x="0" y="166"/>
                    </a:cxn>
                    <a:cxn ang="0">
                      <a:pos x="0" y="167"/>
                    </a:cxn>
                    <a:cxn ang="0">
                      <a:pos x="1" y="169"/>
                    </a:cxn>
                    <a:cxn ang="0">
                      <a:pos x="3" y="170"/>
                    </a:cxn>
                    <a:cxn ang="0">
                      <a:pos x="4" y="170"/>
                    </a:cxn>
                    <a:cxn ang="0">
                      <a:pos x="6" y="170"/>
                    </a:cxn>
                    <a:cxn ang="0">
                      <a:pos x="8" y="170"/>
                    </a:cxn>
                    <a:cxn ang="0">
                      <a:pos x="9" y="168"/>
                    </a:cxn>
                    <a:cxn ang="0">
                      <a:pos x="9" y="168"/>
                    </a:cxn>
                    <a:cxn ang="0">
                      <a:pos x="22" y="146"/>
                    </a:cxn>
                    <a:cxn ang="0">
                      <a:pos x="35" y="123"/>
                    </a:cxn>
                    <a:cxn ang="0">
                      <a:pos x="47" y="99"/>
                    </a:cxn>
                    <a:cxn ang="0">
                      <a:pos x="61" y="77"/>
                    </a:cxn>
                    <a:cxn ang="0">
                      <a:pos x="61" y="77"/>
                    </a:cxn>
                    <a:cxn ang="0">
                      <a:pos x="71" y="61"/>
                    </a:cxn>
                    <a:cxn ang="0">
                      <a:pos x="81" y="43"/>
                    </a:cxn>
                    <a:cxn ang="0">
                      <a:pos x="85" y="34"/>
                    </a:cxn>
                    <a:cxn ang="0">
                      <a:pos x="89" y="25"/>
                    </a:cxn>
                    <a:cxn ang="0">
                      <a:pos x="93" y="15"/>
                    </a:cxn>
                    <a:cxn ang="0">
                      <a:pos x="95" y="6"/>
                    </a:cxn>
                    <a:cxn ang="0">
                      <a:pos x="95" y="6"/>
                    </a:cxn>
                    <a:cxn ang="0">
                      <a:pos x="95" y="4"/>
                    </a:cxn>
                    <a:cxn ang="0">
                      <a:pos x="94" y="3"/>
                    </a:cxn>
                    <a:cxn ang="0">
                      <a:pos x="90" y="1"/>
                    </a:cxn>
                    <a:cxn ang="0">
                      <a:pos x="89" y="0"/>
                    </a:cxn>
                    <a:cxn ang="0">
                      <a:pos x="87" y="1"/>
                    </a:cxn>
                    <a:cxn ang="0">
                      <a:pos x="86" y="2"/>
                    </a:cxn>
                    <a:cxn ang="0">
                      <a:pos x="85" y="4"/>
                    </a:cxn>
                    <a:cxn ang="0">
                      <a:pos x="85" y="4"/>
                    </a:cxn>
                  </a:cxnLst>
                  <a:rect l="0" t="0" r="r" b="b"/>
                  <a:pathLst>
                    <a:path w="95" h="170">
                      <a:moveTo>
                        <a:pt x="85" y="4"/>
                      </a:moveTo>
                      <a:lnTo>
                        <a:pt x="85" y="4"/>
                      </a:lnTo>
                      <a:lnTo>
                        <a:pt x="83" y="13"/>
                      </a:lnTo>
                      <a:lnTo>
                        <a:pt x="80" y="24"/>
                      </a:lnTo>
                      <a:lnTo>
                        <a:pt x="75" y="33"/>
                      </a:lnTo>
                      <a:lnTo>
                        <a:pt x="71" y="42"/>
                      </a:lnTo>
                      <a:lnTo>
                        <a:pt x="59" y="61"/>
                      </a:lnTo>
                      <a:lnTo>
                        <a:pt x="48" y="78"/>
                      </a:lnTo>
                      <a:lnTo>
                        <a:pt x="48" y="78"/>
                      </a:lnTo>
                      <a:lnTo>
                        <a:pt x="36" y="99"/>
                      </a:lnTo>
                      <a:lnTo>
                        <a:pt x="24" y="121"/>
                      </a:lnTo>
                      <a:lnTo>
                        <a:pt x="13" y="142"/>
                      </a:lnTo>
                      <a:lnTo>
                        <a:pt x="1" y="164"/>
                      </a:lnTo>
                      <a:lnTo>
                        <a:pt x="1" y="164"/>
                      </a:lnTo>
                      <a:lnTo>
                        <a:pt x="0" y="166"/>
                      </a:lnTo>
                      <a:lnTo>
                        <a:pt x="0" y="167"/>
                      </a:lnTo>
                      <a:lnTo>
                        <a:pt x="1" y="169"/>
                      </a:lnTo>
                      <a:lnTo>
                        <a:pt x="3" y="170"/>
                      </a:lnTo>
                      <a:lnTo>
                        <a:pt x="4" y="170"/>
                      </a:lnTo>
                      <a:lnTo>
                        <a:pt x="6" y="170"/>
                      </a:lnTo>
                      <a:lnTo>
                        <a:pt x="8" y="170"/>
                      </a:lnTo>
                      <a:lnTo>
                        <a:pt x="9" y="168"/>
                      </a:lnTo>
                      <a:lnTo>
                        <a:pt x="9" y="168"/>
                      </a:lnTo>
                      <a:lnTo>
                        <a:pt x="22" y="146"/>
                      </a:lnTo>
                      <a:lnTo>
                        <a:pt x="35" y="123"/>
                      </a:lnTo>
                      <a:lnTo>
                        <a:pt x="47" y="99"/>
                      </a:lnTo>
                      <a:lnTo>
                        <a:pt x="61" y="77"/>
                      </a:lnTo>
                      <a:lnTo>
                        <a:pt x="61" y="77"/>
                      </a:lnTo>
                      <a:lnTo>
                        <a:pt x="71" y="61"/>
                      </a:lnTo>
                      <a:lnTo>
                        <a:pt x="81" y="43"/>
                      </a:lnTo>
                      <a:lnTo>
                        <a:pt x="85" y="34"/>
                      </a:lnTo>
                      <a:lnTo>
                        <a:pt x="89" y="25"/>
                      </a:lnTo>
                      <a:lnTo>
                        <a:pt x="93" y="15"/>
                      </a:lnTo>
                      <a:lnTo>
                        <a:pt x="95" y="6"/>
                      </a:lnTo>
                      <a:lnTo>
                        <a:pt x="95" y="6"/>
                      </a:lnTo>
                      <a:lnTo>
                        <a:pt x="95" y="4"/>
                      </a:lnTo>
                      <a:lnTo>
                        <a:pt x="94" y="3"/>
                      </a:lnTo>
                      <a:lnTo>
                        <a:pt x="90" y="1"/>
                      </a:lnTo>
                      <a:lnTo>
                        <a:pt x="89" y="0"/>
                      </a:lnTo>
                      <a:lnTo>
                        <a:pt x="87" y="1"/>
                      </a:lnTo>
                      <a:lnTo>
                        <a:pt x="86" y="2"/>
                      </a:lnTo>
                      <a:lnTo>
                        <a:pt x="85" y="4"/>
                      </a:lnTo>
                      <a:lnTo>
                        <a:pt x="85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40" name="Freeform 889"/>
                <p:cNvSpPr/>
                <p:nvPr/>
              </p:nvSpPr>
              <p:spPr bwMode="auto">
                <a:xfrm>
                  <a:off x="4513263" y="1276350"/>
                  <a:ext cx="47625" cy="93663"/>
                </a:xfrm>
                <a:custGeom>
                  <a:avLst/>
                  <a:gdLst/>
                  <a:ahLst/>
                  <a:cxnLst>
                    <a:cxn ang="0">
                      <a:pos x="81" y="3"/>
                    </a:cxn>
                    <a:cxn ang="0">
                      <a:pos x="81" y="3"/>
                    </a:cxn>
                    <a:cxn ang="0">
                      <a:pos x="66" y="45"/>
                    </a:cxn>
                    <a:cxn ang="0">
                      <a:pos x="57" y="66"/>
                    </a:cxn>
                    <a:cxn ang="0">
                      <a:pos x="48" y="87"/>
                    </a:cxn>
                    <a:cxn ang="0">
                      <a:pos x="48" y="87"/>
                    </a:cxn>
                    <a:cxn ang="0">
                      <a:pos x="38" y="107"/>
                    </a:cxn>
                    <a:cxn ang="0">
                      <a:pos x="27" y="128"/>
                    </a:cxn>
                    <a:cxn ang="0">
                      <a:pos x="15" y="149"/>
                    </a:cxn>
                    <a:cxn ang="0">
                      <a:pos x="2" y="167"/>
                    </a:cxn>
                    <a:cxn ang="0">
                      <a:pos x="2" y="167"/>
                    </a:cxn>
                    <a:cxn ang="0">
                      <a:pos x="0" y="168"/>
                    </a:cxn>
                    <a:cxn ang="0">
                      <a:pos x="0" y="170"/>
                    </a:cxn>
                    <a:cxn ang="0">
                      <a:pos x="2" y="173"/>
                    </a:cxn>
                    <a:cxn ang="0">
                      <a:pos x="4" y="175"/>
                    </a:cxn>
                    <a:cxn ang="0">
                      <a:pos x="5" y="175"/>
                    </a:cxn>
                    <a:cxn ang="0">
                      <a:pos x="7" y="175"/>
                    </a:cxn>
                    <a:cxn ang="0">
                      <a:pos x="8" y="173"/>
                    </a:cxn>
                    <a:cxn ang="0">
                      <a:pos x="13" y="168"/>
                    </a:cxn>
                    <a:cxn ang="0">
                      <a:pos x="13" y="168"/>
                    </a:cxn>
                    <a:cxn ang="0">
                      <a:pos x="14" y="167"/>
                    </a:cxn>
                    <a:cxn ang="0">
                      <a:pos x="14" y="165"/>
                    </a:cxn>
                    <a:cxn ang="0">
                      <a:pos x="14" y="165"/>
                    </a:cxn>
                    <a:cxn ang="0">
                      <a:pos x="24" y="150"/>
                    </a:cxn>
                    <a:cxn ang="0">
                      <a:pos x="34" y="132"/>
                    </a:cxn>
                    <a:cxn ang="0">
                      <a:pos x="42" y="116"/>
                    </a:cxn>
                    <a:cxn ang="0">
                      <a:pos x="51" y="99"/>
                    </a:cxn>
                    <a:cxn ang="0">
                      <a:pos x="51" y="99"/>
                    </a:cxn>
                    <a:cxn ang="0">
                      <a:pos x="57" y="88"/>
                    </a:cxn>
                    <a:cxn ang="0">
                      <a:pos x="63" y="76"/>
                    </a:cxn>
                    <a:cxn ang="0">
                      <a:pos x="73" y="54"/>
                    </a:cxn>
                    <a:cxn ang="0">
                      <a:pos x="82" y="30"/>
                    </a:cxn>
                    <a:cxn ang="0">
                      <a:pos x="90" y="5"/>
                    </a:cxn>
                    <a:cxn ang="0">
                      <a:pos x="90" y="5"/>
                    </a:cxn>
                    <a:cxn ang="0">
                      <a:pos x="90" y="3"/>
                    </a:cxn>
                    <a:cxn ang="0">
                      <a:pos x="89" y="2"/>
                    </a:cxn>
                    <a:cxn ang="0">
                      <a:pos x="88" y="1"/>
                    </a:cxn>
                    <a:cxn ang="0">
                      <a:pos x="87" y="0"/>
                    </a:cxn>
                    <a:cxn ang="0">
                      <a:pos x="85" y="0"/>
                    </a:cxn>
                    <a:cxn ang="0">
                      <a:pos x="83" y="0"/>
                    </a:cxn>
                    <a:cxn ang="0">
                      <a:pos x="82" y="1"/>
                    </a:cxn>
                    <a:cxn ang="0">
                      <a:pos x="81" y="3"/>
                    </a:cxn>
                    <a:cxn ang="0">
                      <a:pos x="81" y="3"/>
                    </a:cxn>
                  </a:cxnLst>
                  <a:rect l="0" t="0" r="r" b="b"/>
                  <a:pathLst>
                    <a:path w="90" h="175">
                      <a:moveTo>
                        <a:pt x="81" y="3"/>
                      </a:moveTo>
                      <a:lnTo>
                        <a:pt x="81" y="3"/>
                      </a:lnTo>
                      <a:lnTo>
                        <a:pt x="66" y="45"/>
                      </a:lnTo>
                      <a:lnTo>
                        <a:pt x="57" y="66"/>
                      </a:lnTo>
                      <a:lnTo>
                        <a:pt x="48" y="87"/>
                      </a:lnTo>
                      <a:lnTo>
                        <a:pt x="48" y="87"/>
                      </a:lnTo>
                      <a:lnTo>
                        <a:pt x="38" y="107"/>
                      </a:lnTo>
                      <a:lnTo>
                        <a:pt x="27" y="128"/>
                      </a:lnTo>
                      <a:lnTo>
                        <a:pt x="15" y="149"/>
                      </a:lnTo>
                      <a:lnTo>
                        <a:pt x="2" y="167"/>
                      </a:lnTo>
                      <a:lnTo>
                        <a:pt x="2" y="167"/>
                      </a:lnTo>
                      <a:lnTo>
                        <a:pt x="0" y="168"/>
                      </a:lnTo>
                      <a:lnTo>
                        <a:pt x="0" y="170"/>
                      </a:lnTo>
                      <a:lnTo>
                        <a:pt x="2" y="173"/>
                      </a:lnTo>
                      <a:lnTo>
                        <a:pt x="4" y="175"/>
                      </a:lnTo>
                      <a:lnTo>
                        <a:pt x="5" y="175"/>
                      </a:lnTo>
                      <a:lnTo>
                        <a:pt x="7" y="175"/>
                      </a:lnTo>
                      <a:lnTo>
                        <a:pt x="8" y="173"/>
                      </a:lnTo>
                      <a:lnTo>
                        <a:pt x="13" y="168"/>
                      </a:lnTo>
                      <a:lnTo>
                        <a:pt x="13" y="168"/>
                      </a:lnTo>
                      <a:lnTo>
                        <a:pt x="14" y="167"/>
                      </a:lnTo>
                      <a:lnTo>
                        <a:pt x="14" y="165"/>
                      </a:lnTo>
                      <a:lnTo>
                        <a:pt x="14" y="165"/>
                      </a:lnTo>
                      <a:lnTo>
                        <a:pt x="24" y="150"/>
                      </a:lnTo>
                      <a:lnTo>
                        <a:pt x="34" y="132"/>
                      </a:lnTo>
                      <a:lnTo>
                        <a:pt x="42" y="116"/>
                      </a:lnTo>
                      <a:lnTo>
                        <a:pt x="51" y="99"/>
                      </a:lnTo>
                      <a:lnTo>
                        <a:pt x="51" y="99"/>
                      </a:lnTo>
                      <a:lnTo>
                        <a:pt x="57" y="88"/>
                      </a:lnTo>
                      <a:lnTo>
                        <a:pt x="63" y="76"/>
                      </a:lnTo>
                      <a:lnTo>
                        <a:pt x="73" y="54"/>
                      </a:lnTo>
                      <a:lnTo>
                        <a:pt x="82" y="30"/>
                      </a:lnTo>
                      <a:lnTo>
                        <a:pt x="90" y="5"/>
                      </a:lnTo>
                      <a:lnTo>
                        <a:pt x="90" y="5"/>
                      </a:lnTo>
                      <a:lnTo>
                        <a:pt x="90" y="3"/>
                      </a:lnTo>
                      <a:lnTo>
                        <a:pt x="89" y="2"/>
                      </a:lnTo>
                      <a:lnTo>
                        <a:pt x="88" y="1"/>
                      </a:lnTo>
                      <a:lnTo>
                        <a:pt x="87" y="0"/>
                      </a:lnTo>
                      <a:lnTo>
                        <a:pt x="85" y="0"/>
                      </a:lnTo>
                      <a:lnTo>
                        <a:pt x="83" y="0"/>
                      </a:lnTo>
                      <a:lnTo>
                        <a:pt x="82" y="1"/>
                      </a:lnTo>
                      <a:lnTo>
                        <a:pt x="81" y="3"/>
                      </a:lnTo>
                      <a:lnTo>
                        <a:pt x="81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41" name="Freeform 890"/>
                <p:cNvSpPr/>
                <p:nvPr/>
              </p:nvSpPr>
              <p:spPr bwMode="auto">
                <a:xfrm>
                  <a:off x="4538663" y="1304925"/>
                  <a:ext cx="44450" cy="92075"/>
                </a:xfrm>
                <a:custGeom>
                  <a:avLst/>
                  <a:gdLst/>
                  <a:ahLst/>
                  <a:cxnLst>
                    <a:cxn ang="0">
                      <a:pos x="75" y="5"/>
                    </a:cxn>
                    <a:cxn ang="0">
                      <a:pos x="75" y="5"/>
                    </a:cxn>
                    <a:cxn ang="0">
                      <a:pos x="74" y="16"/>
                    </a:cxn>
                    <a:cxn ang="0">
                      <a:pos x="71" y="26"/>
                    </a:cxn>
                    <a:cxn ang="0">
                      <a:pos x="68" y="38"/>
                    </a:cxn>
                    <a:cxn ang="0">
                      <a:pos x="64" y="48"/>
                    </a:cxn>
                    <a:cxn ang="0">
                      <a:pos x="54" y="69"/>
                    </a:cxn>
                    <a:cxn ang="0">
                      <a:pos x="43" y="88"/>
                    </a:cxn>
                    <a:cxn ang="0">
                      <a:pos x="43" y="88"/>
                    </a:cxn>
                    <a:cxn ang="0">
                      <a:pos x="22" y="128"/>
                    </a:cxn>
                    <a:cxn ang="0">
                      <a:pos x="10" y="148"/>
                    </a:cxn>
                    <a:cxn ang="0">
                      <a:pos x="0" y="168"/>
                    </a:cxn>
                    <a:cxn ang="0">
                      <a:pos x="0" y="168"/>
                    </a:cxn>
                    <a:cxn ang="0">
                      <a:pos x="0" y="170"/>
                    </a:cxn>
                    <a:cxn ang="0">
                      <a:pos x="0" y="172"/>
                    </a:cxn>
                    <a:cxn ang="0">
                      <a:pos x="1" y="173"/>
                    </a:cxn>
                    <a:cxn ang="0">
                      <a:pos x="2" y="174"/>
                    </a:cxn>
                    <a:cxn ang="0">
                      <a:pos x="4" y="175"/>
                    </a:cxn>
                    <a:cxn ang="0">
                      <a:pos x="5" y="175"/>
                    </a:cxn>
                    <a:cxn ang="0">
                      <a:pos x="7" y="174"/>
                    </a:cxn>
                    <a:cxn ang="0">
                      <a:pos x="8" y="173"/>
                    </a:cxn>
                    <a:cxn ang="0">
                      <a:pos x="8" y="173"/>
                    </a:cxn>
                    <a:cxn ang="0">
                      <a:pos x="21" y="148"/>
                    </a:cxn>
                    <a:cxn ang="0">
                      <a:pos x="34" y="125"/>
                    </a:cxn>
                    <a:cxn ang="0">
                      <a:pos x="61" y="78"/>
                    </a:cxn>
                    <a:cxn ang="0">
                      <a:pos x="61" y="78"/>
                    </a:cxn>
                    <a:cxn ang="0">
                      <a:pos x="69" y="61"/>
                    </a:cxn>
                    <a:cxn ang="0">
                      <a:pos x="77" y="42"/>
                    </a:cxn>
                    <a:cxn ang="0">
                      <a:pos x="80" y="33"/>
                    </a:cxn>
                    <a:cxn ang="0">
                      <a:pos x="83" y="23"/>
                    </a:cxn>
                    <a:cxn ang="0">
                      <a:pos x="84" y="14"/>
                    </a:cxn>
                    <a:cxn ang="0">
                      <a:pos x="85" y="5"/>
                    </a:cxn>
                    <a:cxn ang="0">
                      <a:pos x="85" y="5"/>
                    </a:cxn>
                    <a:cxn ang="0">
                      <a:pos x="85" y="3"/>
                    </a:cxn>
                    <a:cxn ang="0">
                      <a:pos x="84" y="1"/>
                    </a:cxn>
                    <a:cxn ang="0">
                      <a:pos x="82" y="0"/>
                    </a:cxn>
                    <a:cxn ang="0">
                      <a:pos x="81" y="0"/>
                    </a:cxn>
                    <a:cxn ang="0">
                      <a:pos x="78" y="0"/>
                    </a:cxn>
                    <a:cxn ang="0">
                      <a:pos x="77" y="1"/>
                    </a:cxn>
                    <a:cxn ang="0">
                      <a:pos x="75" y="3"/>
                    </a:cxn>
                    <a:cxn ang="0">
                      <a:pos x="75" y="5"/>
                    </a:cxn>
                    <a:cxn ang="0">
                      <a:pos x="75" y="5"/>
                    </a:cxn>
                  </a:cxnLst>
                  <a:rect l="0" t="0" r="r" b="b"/>
                  <a:pathLst>
                    <a:path w="85" h="175">
                      <a:moveTo>
                        <a:pt x="75" y="5"/>
                      </a:moveTo>
                      <a:lnTo>
                        <a:pt x="75" y="5"/>
                      </a:lnTo>
                      <a:lnTo>
                        <a:pt x="74" y="16"/>
                      </a:lnTo>
                      <a:lnTo>
                        <a:pt x="71" y="26"/>
                      </a:lnTo>
                      <a:lnTo>
                        <a:pt x="68" y="38"/>
                      </a:lnTo>
                      <a:lnTo>
                        <a:pt x="64" y="48"/>
                      </a:lnTo>
                      <a:lnTo>
                        <a:pt x="54" y="69"/>
                      </a:lnTo>
                      <a:lnTo>
                        <a:pt x="43" y="88"/>
                      </a:lnTo>
                      <a:lnTo>
                        <a:pt x="43" y="88"/>
                      </a:lnTo>
                      <a:lnTo>
                        <a:pt x="22" y="128"/>
                      </a:lnTo>
                      <a:lnTo>
                        <a:pt x="10" y="14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70"/>
                      </a:lnTo>
                      <a:lnTo>
                        <a:pt x="0" y="172"/>
                      </a:lnTo>
                      <a:lnTo>
                        <a:pt x="1" y="173"/>
                      </a:lnTo>
                      <a:lnTo>
                        <a:pt x="2" y="174"/>
                      </a:lnTo>
                      <a:lnTo>
                        <a:pt x="4" y="175"/>
                      </a:lnTo>
                      <a:lnTo>
                        <a:pt x="5" y="175"/>
                      </a:lnTo>
                      <a:lnTo>
                        <a:pt x="7" y="174"/>
                      </a:lnTo>
                      <a:lnTo>
                        <a:pt x="8" y="173"/>
                      </a:lnTo>
                      <a:lnTo>
                        <a:pt x="8" y="173"/>
                      </a:lnTo>
                      <a:lnTo>
                        <a:pt x="21" y="148"/>
                      </a:lnTo>
                      <a:lnTo>
                        <a:pt x="34" y="125"/>
                      </a:lnTo>
                      <a:lnTo>
                        <a:pt x="61" y="78"/>
                      </a:lnTo>
                      <a:lnTo>
                        <a:pt x="61" y="78"/>
                      </a:lnTo>
                      <a:lnTo>
                        <a:pt x="69" y="61"/>
                      </a:lnTo>
                      <a:lnTo>
                        <a:pt x="77" y="42"/>
                      </a:lnTo>
                      <a:lnTo>
                        <a:pt x="80" y="33"/>
                      </a:lnTo>
                      <a:lnTo>
                        <a:pt x="83" y="23"/>
                      </a:lnTo>
                      <a:lnTo>
                        <a:pt x="84" y="14"/>
                      </a:lnTo>
                      <a:lnTo>
                        <a:pt x="85" y="5"/>
                      </a:lnTo>
                      <a:lnTo>
                        <a:pt x="85" y="5"/>
                      </a:lnTo>
                      <a:lnTo>
                        <a:pt x="85" y="3"/>
                      </a:lnTo>
                      <a:lnTo>
                        <a:pt x="84" y="1"/>
                      </a:lnTo>
                      <a:lnTo>
                        <a:pt x="82" y="0"/>
                      </a:lnTo>
                      <a:lnTo>
                        <a:pt x="81" y="0"/>
                      </a:lnTo>
                      <a:lnTo>
                        <a:pt x="78" y="0"/>
                      </a:lnTo>
                      <a:lnTo>
                        <a:pt x="77" y="1"/>
                      </a:lnTo>
                      <a:lnTo>
                        <a:pt x="75" y="3"/>
                      </a:lnTo>
                      <a:lnTo>
                        <a:pt x="75" y="5"/>
                      </a:lnTo>
                      <a:lnTo>
                        <a:pt x="75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42" name="Freeform 891"/>
                <p:cNvSpPr/>
                <p:nvPr/>
              </p:nvSpPr>
              <p:spPr bwMode="auto">
                <a:xfrm>
                  <a:off x="4568825" y="1336675"/>
                  <a:ext cx="44450" cy="87313"/>
                </a:xfrm>
                <a:custGeom>
                  <a:avLst/>
                  <a:gdLst/>
                  <a:ahLst/>
                  <a:cxnLst>
                    <a:cxn ang="0">
                      <a:pos x="85" y="4"/>
                    </a:cxn>
                    <a:cxn ang="0">
                      <a:pos x="85" y="4"/>
                    </a:cxn>
                    <a:cxn ang="0">
                      <a:pos x="85" y="2"/>
                    </a:cxn>
                    <a:cxn ang="0">
                      <a:pos x="82" y="1"/>
                    </a:cxn>
                    <a:cxn ang="0">
                      <a:pos x="79" y="0"/>
                    </a:cxn>
                    <a:cxn ang="0">
                      <a:pos x="78" y="0"/>
                    </a:cxn>
                    <a:cxn ang="0">
                      <a:pos x="76" y="1"/>
                    </a:cxn>
                    <a:cxn ang="0">
                      <a:pos x="75" y="2"/>
                    </a:cxn>
                    <a:cxn ang="0">
                      <a:pos x="75" y="4"/>
                    </a:cxn>
                    <a:cxn ang="0">
                      <a:pos x="75" y="4"/>
                    </a:cxn>
                    <a:cxn ang="0">
                      <a:pos x="75" y="14"/>
                    </a:cxn>
                    <a:cxn ang="0">
                      <a:pos x="73" y="23"/>
                    </a:cxn>
                    <a:cxn ang="0">
                      <a:pos x="69" y="33"/>
                    </a:cxn>
                    <a:cxn ang="0">
                      <a:pos x="64" y="42"/>
                    </a:cxn>
                    <a:cxn ang="0">
                      <a:pos x="52" y="59"/>
                    </a:cxn>
                    <a:cxn ang="0">
                      <a:pos x="47" y="69"/>
                    </a:cxn>
                    <a:cxn ang="0">
                      <a:pos x="43" y="77"/>
                    </a:cxn>
                    <a:cxn ang="0">
                      <a:pos x="43" y="77"/>
                    </a:cxn>
                    <a:cxn ang="0">
                      <a:pos x="35" y="96"/>
                    </a:cxn>
                    <a:cxn ang="0">
                      <a:pos x="27" y="113"/>
                    </a:cxn>
                    <a:cxn ang="0">
                      <a:pos x="27" y="113"/>
                    </a:cxn>
                    <a:cxn ang="0">
                      <a:pos x="16" y="137"/>
                    </a:cxn>
                    <a:cxn ang="0">
                      <a:pos x="10" y="147"/>
                    </a:cxn>
                    <a:cxn ang="0">
                      <a:pos x="6" y="152"/>
                    </a:cxn>
                    <a:cxn ang="0">
                      <a:pos x="2" y="157"/>
                    </a:cxn>
                    <a:cxn ang="0">
                      <a:pos x="2" y="157"/>
                    </a:cxn>
                    <a:cxn ang="0">
                      <a:pos x="0" y="159"/>
                    </a:cxn>
                    <a:cxn ang="0">
                      <a:pos x="0" y="162"/>
                    </a:cxn>
                    <a:cxn ang="0">
                      <a:pos x="1" y="164"/>
                    </a:cxn>
                    <a:cxn ang="0">
                      <a:pos x="4" y="165"/>
                    </a:cxn>
                    <a:cxn ang="0">
                      <a:pos x="9" y="165"/>
                    </a:cxn>
                    <a:cxn ang="0">
                      <a:pos x="9" y="165"/>
                    </a:cxn>
                    <a:cxn ang="0">
                      <a:pos x="11" y="165"/>
                    </a:cxn>
                    <a:cxn ang="0">
                      <a:pos x="13" y="163"/>
                    </a:cxn>
                    <a:cxn ang="0">
                      <a:pos x="13" y="161"/>
                    </a:cxn>
                    <a:cxn ang="0">
                      <a:pos x="13" y="159"/>
                    </a:cxn>
                    <a:cxn ang="0">
                      <a:pos x="13" y="159"/>
                    </a:cxn>
                    <a:cxn ang="0">
                      <a:pos x="16" y="155"/>
                    </a:cxn>
                    <a:cxn ang="0">
                      <a:pos x="19" y="149"/>
                    </a:cxn>
                    <a:cxn ang="0">
                      <a:pos x="25" y="139"/>
                    </a:cxn>
                    <a:cxn ang="0">
                      <a:pos x="25" y="139"/>
                    </a:cxn>
                    <a:cxn ang="0">
                      <a:pos x="37" y="113"/>
                    </a:cxn>
                    <a:cxn ang="0">
                      <a:pos x="49" y="87"/>
                    </a:cxn>
                    <a:cxn ang="0">
                      <a:pos x="49" y="87"/>
                    </a:cxn>
                    <a:cxn ang="0">
                      <a:pos x="54" y="77"/>
                    </a:cxn>
                    <a:cxn ang="0">
                      <a:pos x="60" y="68"/>
                    </a:cxn>
                    <a:cxn ang="0">
                      <a:pos x="72" y="47"/>
                    </a:cxn>
                    <a:cxn ang="0">
                      <a:pos x="77" y="37"/>
                    </a:cxn>
                    <a:cxn ang="0">
                      <a:pos x="81" y="26"/>
                    </a:cxn>
                    <a:cxn ang="0">
                      <a:pos x="85" y="15"/>
                    </a:cxn>
                    <a:cxn ang="0">
                      <a:pos x="85" y="10"/>
                    </a:cxn>
                    <a:cxn ang="0">
                      <a:pos x="85" y="4"/>
                    </a:cxn>
                    <a:cxn ang="0">
                      <a:pos x="85" y="4"/>
                    </a:cxn>
                  </a:cxnLst>
                  <a:rect l="0" t="0" r="r" b="b"/>
                  <a:pathLst>
                    <a:path w="85" h="165">
                      <a:moveTo>
                        <a:pt x="85" y="4"/>
                      </a:moveTo>
                      <a:lnTo>
                        <a:pt x="85" y="4"/>
                      </a:lnTo>
                      <a:lnTo>
                        <a:pt x="85" y="2"/>
                      </a:lnTo>
                      <a:lnTo>
                        <a:pt x="82" y="1"/>
                      </a:lnTo>
                      <a:lnTo>
                        <a:pt x="79" y="0"/>
                      </a:lnTo>
                      <a:lnTo>
                        <a:pt x="78" y="0"/>
                      </a:lnTo>
                      <a:lnTo>
                        <a:pt x="76" y="1"/>
                      </a:lnTo>
                      <a:lnTo>
                        <a:pt x="75" y="2"/>
                      </a:lnTo>
                      <a:lnTo>
                        <a:pt x="75" y="4"/>
                      </a:lnTo>
                      <a:lnTo>
                        <a:pt x="75" y="4"/>
                      </a:lnTo>
                      <a:lnTo>
                        <a:pt x="75" y="14"/>
                      </a:lnTo>
                      <a:lnTo>
                        <a:pt x="73" y="23"/>
                      </a:lnTo>
                      <a:lnTo>
                        <a:pt x="69" y="33"/>
                      </a:lnTo>
                      <a:lnTo>
                        <a:pt x="64" y="42"/>
                      </a:lnTo>
                      <a:lnTo>
                        <a:pt x="52" y="59"/>
                      </a:lnTo>
                      <a:lnTo>
                        <a:pt x="47" y="69"/>
                      </a:lnTo>
                      <a:lnTo>
                        <a:pt x="43" y="77"/>
                      </a:lnTo>
                      <a:lnTo>
                        <a:pt x="43" y="77"/>
                      </a:lnTo>
                      <a:lnTo>
                        <a:pt x="35" y="96"/>
                      </a:lnTo>
                      <a:lnTo>
                        <a:pt x="27" y="113"/>
                      </a:lnTo>
                      <a:lnTo>
                        <a:pt x="27" y="113"/>
                      </a:lnTo>
                      <a:lnTo>
                        <a:pt x="16" y="137"/>
                      </a:lnTo>
                      <a:lnTo>
                        <a:pt x="10" y="147"/>
                      </a:lnTo>
                      <a:lnTo>
                        <a:pt x="6" y="152"/>
                      </a:lnTo>
                      <a:lnTo>
                        <a:pt x="2" y="157"/>
                      </a:lnTo>
                      <a:lnTo>
                        <a:pt x="2" y="157"/>
                      </a:lnTo>
                      <a:lnTo>
                        <a:pt x="0" y="159"/>
                      </a:lnTo>
                      <a:lnTo>
                        <a:pt x="0" y="162"/>
                      </a:lnTo>
                      <a:lnTo>
                        <a:pt x="1" y="164"/>
                      </a:lnTo>
                      <a:lnTo>
                        <a:pt x="4" y="165"/>
                      </a:lnTo>
                      <a:lnTo>
                        <a:pt x="9" y="165"/>
                      </a:lnTo>
                      <a:lnTo>
                        <a:pt x="9" y="165"/>
                      </a:lnTo>
                      <a:lnTo>
                        <a:pt x="11" y="165"/>
                      </a:lnTo>
                      <a:lnTo>
                        <a:pt x="13" y="163"/>
                      </a:lnTo>
                      <a:lnTo>
                        <a:pt x="13" y="161"/>
                      </a:lnTo>
                      <a:lnTo>
                        <a:pt x="13" y="159"/>
                      </a:lnTo>
                      <a:lnTo>
                        <a:pt x="13" y="159"/>
                      </a:lnTo>
                      <a:lnTo>
                        <a:pt x="16" y="155"/>
                      </a:lnTo>
                      <a:lnTo>
                        <a:pt x="19" y="149"/>
                      </a:lnTo>
                      <a:lnTo>
                        <a:pt x="25" y="139"/>
                      </a:lnTo>
                      <a:lnTo>
                        <a:pt x="25" y="139"/>
                      </a:lnTo>
                      <a:lnTo>
                        <a:pt x="37" y="113"/>
                      </a:lnTo>
                      <a:lnTo>
                        <a:pt x="49" y="87"/>
                      </a:lnTo>
                      <a:lnTo>
                        <a:pt x="49" y="87"/>
                      </a:lnTo>
                      <a:lnTo>
                        <a:pt x="54" y="77"/>
                      </a:lnTo>
                      <a:lnTo>
                        <a:pt x="60" y="68"/>
                      </a:lnTo>
                      <a:lnTo>
                        <a:pt x="72" y="47"/>
                      </a:lnTo>
                      <a:lnTo>
                        <a:pt x="77" y="37"/>
                      </a:lnTo>
                      <a:lnTo>
                        <a:pt x="81" y="26"/>
                      </a:lnTo>
                      <a:lnTo>
                        <a:pt x="85" y="15"/>
                      </a:lnTo>
                      <a:lnTo>
                        <a:pt x="85" y="10"/>
                      </a:lnTo>
                      <a:lnTo>
                        <a:pt x="85" y="4"/>
                      </a:lnTo>
                      <a:lnTo>
                        <a:pt x="85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43" name="Freeform 892"/>
                <p:cNvSpPr/>
                <p:nvPr/>
              </p:nvSpPr>
              <p:spPr bwMode="auto">
                <a:xfrm>
                  <a:off x="4608513" y="1366838"/>
                  <a:ext cx="47625" cy="85725"/>
                </a:xfrm>
                <a:custGeom>
                  <a:avLst/>
                  <a:gdLst/>
                  <a:ahLst/>
                  <a:cxnLst>
                    <a:cxn ang="0">
                      <a:pos x="81" y="5"/>
                    </a:cxn>
                    <a:cxn ang="0">
                      <a:pos x="81" y="5"/>
                    </a:cxn>
                    <a:cxn ang="0">
                      <a:pos x="80" y="15"/>
                    </a:cxn>
                    <a:cxn ang="0">
                      <a:pos x="77" y="25"/>
                    </a:cxn>
                    <a:cxn ang="0">
                      <a:pos x="73" y="36"/>
                    </a:cxn>
                    <a:cxn ang="0">
                      <a:pos x="67" y="46"/>
                    </a:cxn>
                    <a:cxn ang="0">
                      <a:pos x="56" y="64"/>
                    </a:cxn>
                    <a:cxn ang="0">
                      <a:pos x="46" y="83"/>
                    </a:cxn>
                    <a:cxn ang="0">
                      <a:pos x="46" y="83"/>
                    </a:cxn>
                    <a:cxn ang="0">
                      <a:pos x="34" y="101"/>
                    </a:cxn>
                    <a:cxn ang="0">
                      <a:pos x="23" y="119"/>
                    </a:cxn>
                    <a:cxn ang="0">
                      <a:pos x="1" y="154"/>
                    </a:cxn>
                    <a:cxn ang="0">
                      <a:pos x="1" y="154"/>
                    </a:cxn>
                    <a:cxn ang="0">
                      <a:pos x="0" y="156"/>
                    </a:cxn>
                    <a:cxn ang="0">
                      <a:pos x="0" y="158"/>
                    </a:cxn>
                    <a:cxn ang="0">
                      <a:pos x="1" y="159"/>
                    </a:cxn>
                    <a:cxn ang="0">
                      <a:pos x="2" y="160"/>
                    </a:cxn>
                    <a:cxn ang="0">
                      <a:pos x="4" y="162"/>
                    </a:cxn>
                    <a:cxn ang="0">
                      <a:pos x="6" y="162"/>
                    </a:cxn>
                    <a:cxn ang="0">
                      <a:pos x="7" y="160"/>
                    </a:cxn>
                    <a:cxn ang="0">
                      <a:pos x="10" y="159"/>
                    </a:cxn>
                    <a:cxn ang="0">
                      <a:pos x="10" y="159"/>
                    </a:cxn>
                    <a:cxn ang="0">
                      <a:pos x="33" y="120"/>
                    </a:cxn>
                    <a:cxn ang="0">
                      <a:pos x="46" y="101"/>
                    </a:cxn>
                    <a:cxn ang="0">
                      <a:pos x="57" y="81"/>
                    </a:cxn>
                    <a:cxn ang="0">
                      <a:pos x="57" y="81"/>
                    </a:cxn>
                    <a:cxn ang="0">
                      <a:pos x="68" y="62"/>
                    </a:cxn>
                    <a:cxn ang="0">
                      <a:pos x="79" y="45"/>
                    </a:cxn>
                    <a:cxn ang="0">
                      <a:pos x="83" y="34"/>
                    </a:cxn>
                    <a:cxn ang="0">
                      <a:pos x="86" y="25"/>
                    </a:cxn>
                    <a:cxn ang="0">
                      <a:pos x="89" y="15"/>
                    </a:cxn>
                    <a:cxn ang="0">
                      <a:pos x="90" y="5"/>
                    </a:cxn>
                    <a:cxn ang="0">
                      <a:pos x="90" y="5"/>
                    </a:cxn>
                    <a:cxn ang="0">
                      <a:pos x="90" y="2"/>
                    </a:cxn>
                    <a:cxn ang="0">
                      <a:pos x="89" y="1"/>
                    </a:cxn>
                    <a:cxn ang="0">
                      <a:pos x="88" y="0"/>
                    </a:cxn>
                    <a:cxn ang="0">
                      <a:pos x="86" y="0"/>
                    </a:cxn>
                    <a:cxn ang="0">
                      <a:pos x="83" y="1"/>
                    </a:cxn>
                    <a:cxn ang="0">
                      <a:pos x="82" y="2"/>
                    </a:cxn>
                    <a:cxn ang="0">
                      <a:pos x="81" y="5"/>
                    </a:cxn>
                    <a:cxn ang="0">
                      <a:pos x="81" y="5"/>
                    </a:cxn>
                  </a:cxnLst>
                  <a:rect l="0" t="0" r="r" b="b"/>
                  <a:pathLst>
                    <a:path w="90" h="162">
                      <a:moveTo>
                        <a:pt x="81" y="5"/>
                      </a:moveTo>
                      <a:lnTo>
                        <a:pt x="81" y="5"/>
                      </a:lnTo>
                      <a:lnTo>
                        <a:pt x="80" y="15"/>
                      </a:lnTo>
                      <a:lnTo>
                        <a:pt x="77" y="25"/>
                      </a:lnTo>
                      <a:lnTo>
                        <a:pt x="73" y="36"/>
                      </a:lnTo>
                      <a:lnTo>
                        <a:pt x="67" y="46"/>
                      </a:lnTo>
                      <a:lnTo>
                        <a:pt x="56" y="64"/>
                      </a:lnTo>
                      <a:lnTo>
                        <a:pt x="46" y="83"/>
                      </a:lnTo>
                      <a:lnTo>
                        <a:pt x="46" y="83"/>
                      </a:lnTo>
                      <a:lnTo>
                        <a:pt x="34" y="101"/>
                      </a:lnTo>
                      <a:lnTo>
                        <a:pt x="23" y="119"/>
                      </a:lnTo>
                      <a:lnTo>
                        <a:pt x="1" y="154"/>
                      </a:lnTo>
                      <a:lnTo>
                        <a:pt x="1" y="154"/>
                      </a:lnTo>
                      <a:lnTo>
                        <a:pt x="0" y="156"/>
                      </a:lnTo>
                      <a:lnTo>
                        <a:pt x="0" y="158"/>
                      </a:lnTo>
                      <a:lnTo>
                        <a:pt x="1" y="159"/>
                      </a:lnTo>
                      <a:lnTo>
                        <a:pt x="2" y="160"/>
                      </a:lnTo>
                      <a:lnTo>
                        <a:pt x="4" y="162"/>
                      </a:lnTo>
                      <a:lnTo>
                        <a:pt x="6" y="162"/>
                      </a:lnTo>
                      <a:lnTo>
                        <a:pt x="7" y="160"/>
                      </a:lnTo>
                      <a:lnTo>
                        <a:pt x="10" y="159"/>
                      </a:lnTo>
                      <a:lnTo>
                        <a:pt x="10" y="159"/>
                      </a:lnTo>
                      <a:lnTo>
                        <a:pt x="33" y="120"/>
                      </a:lnTo>
                      <a:lnTo>
                        <a:pt x="46" y="101"/>
                      </a:lnTo>
                      <a:lnTo>
                        <a:pt x="57" y="81"/>
                      </a:lnTo>
                      <a:lnTo>
                        <a:pt x="57" y="81"/>
                      </a:lnTo>
                      <a:lnTo>
                        <a:pt x="68" y="62"/>
                      </a:lnTo>
                      <a:lnTo>
                        <a:pt x="79" y="45"/>
                      </a:lnTo>
                      <a:lnTo>
                        <a:pt x="83" y="34"/>
                      </a:lnTo>
                      <a:lnTo>
                        <a:pt x="86" y="25"/>
                      </a:lnTo>
                      <a:lnTo>
                        <a:pt x="89" y="15"/>
                      </a:lnTo>
                      <a:lnTo>
                        <a:pt x="90" y="5"/>
                      </a:lnTo>
                      <a:lnTo>
                        <a:pt x="90" y="5"/>
                      </a:lnTo>
                      <a:lnTo>
                        <a:pt x="90" y="2"/>
                      </a:lnTo>
                      <a:lnTo>
                        <a:pt x="89" y="1"/>
                      </a:lnTo>
                      <a:lnTo>
                        <a:pt x="88" y="0"/>
                      </a:lnTo>
                      <a:lnTo>
                        <a:pt x="86" y="0"/>
                      </a:lnTo>
                      <a:lnTo>
                        <a:pt x="83" y="1"/>
                      </a:lnTo>
                      <a:lnTo>
                        <a:pt x="82" y="2"/>
                      </a:lnTo>
                      <a:lnTo>
                        <a:pt x="81" y="5"/>
                      </a:lnTo>
                      <a:lnTo>
                        <a:pt x="81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44" name="Freeform 893"/>
                <p:cNvSpPr/>
                <p:nvPr/>
              </p:nvSpPr>
              <p:spPr bwMode="auto">
                <a:xfrm>
                  <a:off x="4632325" y="1397000"/>
                  <a:ext cx="49213" cy="85725"/>
                </a:xfrm>
                <a:custGeom>
                  <a:avLst/>
                  <a:gdLst/>
                  <a:ahLst/>
                  <a:cxnLst>
                    <a:cxn ang="0">
                      <a:pos x="84" y="0"/>
                    </a:cxn>
                    <a:cxn ang="0">
                      <a:pos x="84" y="0"/>
                    </a:cxn>
                    <a:cxn ang="0">
                      <a:pos x="81" y="3"/>
                    </a:cxn>
                    <a:cxn ang="0">
                      <a:pos x="78" y="6"/>
                    </a:cxn>
                    <a:cxn ang="0">
                      <a:pos x="73" y="14"/>
                    </a:cxn>
                    <a:cxn ang="0">
                      <a:pos x="65" y="29"/>
                    </a:cxn>
                    <a:cxn ang="0">
                      <a:pos x="65" y="29"/>
                    </a:cxn>
                    <a:cxn ang="0">
                      <a:pos x="56" y="46"/>
                    </a:cxn>
                    <a:cxn ang="0">
                      <a:pos x="47" y="61"/>
                    </a:cxn>
                    <a:cxn ang="0">
                      <a:pos x="31" y="93"/>
                    </a:cxn>
                    <a:cxn ang="0">
                      <a:pos x="31" y="93"/>
                    </a:cxn>
                    <a:cxn ang="0">
                      <a:pos x="19" y="114"/>
                    </a:cxn>
                    <a:cxn ang="0">
                      <a:pos x="6" y="133"/>
                    </a:cxn>
                    <a:cxn ang="0">
                      <a:pos x="6" y="133"/>
                    </a:cxn>
                    <a:cxn ang="0">
                      <a:pos x="2" y="140"/>
                    </a:cxn>
                    <a:cxn ang="0">
                      <a:pos x="0" y="146"/>
                    </a:cxn>
                    <a:cxn ang="0">
                      <a:pos x="0" y="152"/>
                    </a:cxn>
                    <a:cxn ang="0">
                      <a:pos x="1" y="156"/>
                    </a:cxn>
                    <a:cxn ang="0">
                      <a:pos x="3" y="159"/>
                    </a:cxn>
                    <a:cxn ang="0">
                      <a:pos x="3" y="159"/>
                    </a:cxn>
                    <a:cxn ang="0">
                      <a:pos x="5" y="160"/>
                    </a:cxn>
                    <a:cxn ang="0">
                      <a:pos x="7" y="161"/>
                    </a:cxn>
                    <a:cxn ang="0">
                      <a:pos x="10" y="160"/>
                    </a:cxn>
                    <a:cxn ang="0">
                      <a:pos x="11" y="158"/>
                    </a:cxn>
                    <a:cxn ang="0">
                      <a:pos x="12" y="156"/>
                    </a:cxn>
                    <a:cxn ang="0">
                      <a:pos x="12" y="156"/>
                    </a:cxn>
                    <a:cxn ang="0">
                      <a:pos x="14" y="155"/>
                    </a:cxn>
                    <a:cxn ang="0">
                      <a:pos x="15" y="154"/>
                    </a:cxn>
                    <a:cxn ang="0">
                      <a:pos x="15" y="150"/>
                    </a:cxn>
                    <a:cxn ang="0">
                      <a:pos x="15" y="149"/>
                    </a:cxn>
                    <a:cxn ang="0">
                      <a:pos x="13" y="148"/>
                    </a:cxn>
                    <a:cxn ang="0">
                      <a:pos x="12" y="147"/>
                    </a:cxn>
                    <a:cxn ang="0">
                      <a:pos x="10" y="147"/>
                    </a:cxn>
                    <a:cxn ang="0">
                      <a:pos x="10" y="147"/>
                    </a:cxn>
                    <a:cxn ang="0">
                      <a:pos x="9" y="148"/>
                    </a:cxn>
                    <a:cxn ang="0">
                      <a:pos x="9" y="148"/>
                    </a:cxn>
                    <a:cxn ang="0">
                      <a:pos x="10" y="145"/>
                    </a:cxn>
                    <a:cxn ang="0">
                      <a:pos x="11" y="142"/>
                    </a:cxn>
                    <a:cxn ang="0">
                      <a:pos x="16" y="136"/>
                    </a:cxn>
                    <a:cxn ang="0">
                      <a:pos x="21" y="130"/>
                    </a:cxn>
                    <a:cxn ang="0">
                      <a:pos x="24" y="125"/>
                    </a:cxn>
                    <a:cxn ang="0">
                      <a:pos x="24" y="125"/>
                    </a:cxn>
                    <a:cxn ang="0">
                      <a:pos x="47" y="83"/>
                    </a:cxn>
                    <a:cxn ang="0">
                      <a:pos x="47" y="83"/>
                    </a:cxn>
                    <a:cxn ang="0">
                      <a:pos x="59" y="61"/>
                    </a:cxn>
                    <a:cxn ang="0">
                      <a:pos x="70" y="40"/>
                    </a:cxn>
                    <a:cxn ang="0">
                      <a:pos x="70" y="40"/>
                    </a:cxn>
                    <a:cxn ang="0">
                      <a:pos x="78" y="24"/>
                    </a:cxn>
                    <a:cxn ang="0">
                      <a:pos x="83" y="15"/>
                    </a:cxn>
                    <a:cxn ang="0">
                      <a:pos x="86" y="12"/>
                    </a:cxn>
                    <a:cxn ang="0">
                      <a:pos x="90" y="8"/>
                    </a:cxn>
                    <a:cxn ang="0">
                      <a:pos x="90" y="8"/>
                    </a:cxn>
                    <a:cxn ang="0">
                      <a:pos x="91" y="7"/>
                    </a:cxn>
                    <a:cxn ang="0">
                      <a:pos x="92" y="6"/>
                    </a:cxn>
                    <a:cxn ang="0">
                      <a:pos x="92" y="4"/>
                    </a:cxn>
                    <a:cxn ang="0">
                      <a:pos x="91" y="2"/>
                    </a:cxn>
                    <a:cxn ang="0">
                      <a:pos x="90" y="1"/>
                    </a:cxn>
                    <a:cxn ang="0">
                      <a:pos x="88" y="0"/>
                    </a:cxn>
                    <a:cxn ang="0">
                      <a:pos x="86" y="0"/>
                    </a:cxn>
                    <a:cxn ang="0">
                      <a:pos x="84" y="0"/>
                    </a:cxn>
                    <a:cxn ang="0">
                      <a:pos x="84" y="0"/>
                    </a:cxn>
                  </a:cxnLst>
                  <a:rect l="0" t="0" r="r" b="b"/>
                  <a:pathLst>
                    <a:path w="92" h="161">
                      <a:moveTo>
                        <a:pt x="84" y="0"/>
                      </a:moveTo>
                      <a:lnTo>
                        <a:pt x="84" y="0"/>
                      </a:lnTo>
                      <a:lnTo>
                        <a:pt x="81" y="3"/>
                      </a:lnTo>
                      <a:lnTo>
                        <a:pt x="78" y="6"/>
                      </a:lnTo>
                      <a:lnTo>
                        <a:pt x="73" y="14"/>
                      </a:lnTo>
                      <a:lnTo>
                        <a:pt x="65" y="29"/>
                      </a:lnTo>
                      <a:lnTo>
                        <a:pt x="65" y="29"/>
                      </a:lnTo>
                      <a:lnTo>
                        <a:pt x="56" y="46"/>
                      </a:lnTo>
                      <a:lnTo>
                        <a:pt x="47" y="61"/>
                      </a:lnTo>
                      <a:lnTo>
                        <a:pt x="31" y="93"/>
                      </a:lnTo>
                      <a:lnTo>
                        <a:pt x="31" y="93"/>
                      </a:lnTo>
                      <a:lnTo>
                        <a:pt x="19" y="114"/>
                      </a:lnTo>
                      <a:lnTo>
                        <a:pt x="6" y="133"/>
                      </a:lnTo>
                      <a:lnTo>
                        <a:pt x="6" y="133"/>
                      </a:lnTo>
                      <a:lnTo>
                        <a:pt x="2" y="140"/>
                      </a:lnTo>
                      <a:lnTo>
                        <a:pt x="0" y="146"/>
                      </a:lnTo>
                      <a:lnTo>
                        <a:pt x="0" y="152"/>
                      </a:lnTo>
                      <a:lnTo>
                        <a:pt x="1" y="156"/>
                      </a:lnTo>
                      <a:lnTo>
                        <a:pt x="3" y="159"/>
                      </a:lnTo>
                      <a:lnTo>
                        <a:pt x="3" y="159"/>
                      </a:lnTo>
                      <a:lnTo>
                        <a:pt x="5" y="160"/>
                      </a:lnTo>
                      <a:lnTo>
                        <a:pt x="7" y="161"/>
                      </a:lnTo>
                      <a:lnTo>
                        <a:pt x="10" y="160"/>
                      </a:lnTo>
                      <a:lnTo>
                        <a:pt x="11" y="158"/>
                      </a:lnTo>
                      <a:lnTo>
                        <a:pt x="12" y="156"/>
                      </a:lnTo>
                      <a:lnTo>
                        <a:pt x="12" y="156"/>
                      </a:lnTo>
                      <a:lnTo>
                        <a:pt x="14" y="155"/>
                      </a:lnTo>
                      <a:lnTo>
                        <a:pt x="15" y="154"/>
                      </a:lnTo>
                      <a:lnTo>
                        <a:pt x="15" y="150"/>
                      </a:lnTo>
                      <a:lnTo>
                        <a:pt x="15" y="149"/>
                      </a:lnTo>
                      <a:lnTo>
                        <a:pt x="13" y="148"/>
                      </a:lnTo>
                      <a:lnTo>
                        <a:pt x="12" y="147"/>
                      </a:lnTo>
                      <a:lnTo>
                        <a:pt x="10" y="147"/>
                      </a:lnTo>
                      <a:lnTo>
                        <a:pt x="10" y="147"/>
                      </a:lnTo>
                      <a:lnTo>
                        <a:pt x="9" y="148"/>
                      </a:lnTo>
                      <a:lnTo>
                        <a:pt x="9" y="148"/>
                      </a:lnTo>
                      <a:lnTo>
                        <a:pt x="10" y="145"/>
                      </a:lnTo>
                      <a:lnTo>
                        <a:pt x="11" y="142"/>
                      </a:lnTo>
                      <a:lnTo>
                        <a:pt x="16" y="136"/>
                      </a:lnTo>
                      <a:lnTo>
                        <a:pt x="21" y="130"/>
                      </a:lnTo>
                      <a:lnTo>
                        <a:pt x="24" y="125"/>
                      </a:lnTo>
                      <a:lnTo>
                        <a:pt x="24" y="125"/>
                      </a:lnTo>
                      <a:lnTo>
                        <a:pt x="47" y="83"/>
                      </a:lnTo>
                      <a:lnTo>
                        <a:pt x="47" y="83"/>
                      </a:lnTo>
                      <a:lnTo>
                        <a:pt x="59" y="61"/>
                      </a:lnTo>
                      <a:lnTo>
                        <a:pt x="70" y="40"/>
                      </a:lnTo>
                      <a:lnTo>
                        <a:pt x="70" y="40"/>
                      </a:lnTo>
                      <a:lnTo>
                        <a:pt x="78" y="24"/>
                      </a:lnTo>
                      <a:lnTo>
                        <a:pt x="83" y="15"/>
                      </a:lnTo>
                      <a:lnTo>
                        <a:pt x="86" y="12"/>
                      </a:lnTo>
                      <a:lnTo>
                        <a:pt x="90" y="8"/>
                      </a:lnTo>
                      <a:lnTo>
                        <a:pt x="90" y="8"/>
                      </a:lnTo>
                      <a:lnTo>
                        <a:pt x="91" y="7"/>
                      </a:lnTo>
                      <a:lnTo>
                        <a:pt x="92" y="6"/>
                      </a:lnTo>
                      <a:lnTo>
                        <a:pt x="92" y="4"/>
                      </a:lnTo>
                      <a:lnTo>
                        <a:pt x="91" y="2"/>
                      </a:lnTo>
                      <a:lnTo>
                        <a:pt x="90" y="1"/>
                      </a:lnTo>
                      <a:lnTo>
                        <a:pt x="88" y="0"/>
                      </a:lnTo>
                      <a:lnTo>
                        <a:pt x="86" y="0"/>
                      </a:lnTo>
                      <a:lnTo>
                        <a:pt x="84" y="0"/>
                      </a:lnTo>
                      <a:lnTo>
                        <a:pt x="84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45" name="Freeform 894"/>
                <p:cNvSpPr/>
                <p:nvPr/>
              </p:nvSpPr>
              <p:spPr bwMode="auto">
                <a:xfrm>
                  <a:off x="4654550" y="1414463"/>
                  <a:ext cx="52388" cy="85725"/>
                </a:xfrm>
                <a:custGeom>
                  <a:avLst/>
                  <a:gdLst/>
                  <a:ahLst/>
                  <a:cxnLst>
                    <a:cxn ang="0">
                      <a:pos x="90" y="3"/>
                    </a:cxn>
                    <a:cxn ang="0">
                      <a:pos x="90" y="3"/>
                    </a:cxn>
                    <a:cxn ang="0">
                      <a:pos x="89" y="9"/>
                    </a:cxn>
                    <a:cxn ang="0">
                      <a:pos x="86" y="13"/>
                    </a:cxn>
                    <a:cxn ang="0">
                      <a:pos x="79" y="23"/>
                    </a:cxn>
                    <a:cxn ang="0">
                      <a:pos x="67" y="41"/>
                    </a:cxn>
                    <a:cxn ang="0">
                      <a:pos x="67" y="41"/>
                    </a:cxn>
                    <a:cxn ang="0">
                      <a:pos x="53" y="61"/>
                    </a:cxn>
                    <a:cxn ang="0">
                      <a:pos x="38" y="83"/>
                    </a:cxn>
                    <a:cxn ang="0">
                      <a:pos x="38" y="83"/>
                    </a:cxn>
                    <a:cxn ang="0">
                      <a:pos x="33" y="94"/>
                    </a:cxn>
                    <a:cxn ang="0">
                      <a:pos x="28" y="107"/>
                    </a:cxn>
                    <a:cxn ang="0">
                      <a:pos x="23" y="119"/>
                    </a:cxn>
                    <a:cxn ang="0">
                      <a:pos x="20" y="124"/>
                    </a:cxn>
                    <a:cxn ang="0">
                      <a:pos x="15" y="129"/>
                    </a:cxn>
                    <a:cxn ang="0">
                      <a:pos x="15" y="129"/>
                    </a:cxn>
                    <a:cxn ang="0">
                      <a:pos x="10" y="136"/>
                    </a:cxn>
                    <a:cxn ang="0">
                      <a:pos x="6" y="142"/>
                    </a:cxn>
                    <a:cxn ang="0">
                      <a:pos x="3" y="148"/>
                    </a:cxn>
                    <a:cxn ang="0">
                      <a:pos x="0" y="155"/>
                    </a:cxn>
                    <a:cxn ang="0">
                      <a:pos x="0" y="155"/>
                    </a:cxn>
                    <a:cxn ang="0">
                      <a:pos x="0" y="157"/>
                    </a:cxn>
                    <a:cxn ang="0">
                      <a:pos x="0" y="159"/>
                    </a:cxn>
                    <a:cxn ang="0">
                      <a:pos x="1" y="160"/>
                    </a:cxn>
                    <a:cxn ang="0">
                      <a:pos x="3" y="161"/>
                    </a:cxn>
                    <a:cxn ang="0">
                      <a:pos x="6" y="160"/>
                    </a:cxn>
                    <a:cxn ang="0">
                      <a:pos x="8" y="159"/>
                    </a:cxn>
                    <a:cxn ang="0">
                      <a:pos x="9" y="158"/>
                    </a:cxn>
                    <a:cxn ang="0">
                      <a:pos x="9" y="158"/>
                    </a:cxn>
                    <a:cxn ang="0">
                      <a:pos x="13" y="149"/>
                    </a:cxn>
                    <a:cxn ang="0">
                      <a:pos x="20" y="141"/>
                    </a:cxn>
                    <a:cxn ang="0">
                      <a:pos x="26" y="132"/>
                    </a:cxn>
                    <a:cxn ang="0">
                      <a:pos x="31" y="123"/>
                    </a:cxn>
                    <a:cxn ang="0">
                      <a:pos x="31" y="123"/>
                    </a:cxn>
                    <a:cxn ang="0">
                      <a:pos x="40" y="101"/>
                    </a:cxn>
                    <a:cxn ang="0">
                      <a:pos x="45" y="91"/>
                    </a:cxn>
                    <a:cxn ang="0">
                      <a:pos x="51" y="81"/>
                    </a:cxn>
                    <a:cxn ang="0">
                      <a:pos x="51" y="81"/>
                    </a:cxn>
                    <a:cxn ang="0">
                      <a:pos x="65" y="59"/>
                    </a:cxn>
                    <a:cxn ang="0">
                      <a:pos x="79" y="38"/>
                    </a:cxn>
                    <a:cxn ang="0">
                      <a:pos x="79" y="38"/>
                    </a:cxn>
                    <a:cxn ang="0">
                      <a:pos x="91" y="23"/>
                    </a:cxn>
                    <a:cxn ang="0">
                      <a:pos x="96" y="15"/>
                    </a:cxn>
                    <a:cxn ang="0">
                      <a:pos x="98" y="11"/>
                    </a:cxn>
                    <a:cxn ang="0">
                      <a:pos x="99" y="6"/>
                    </a:cxn>
                    <a:cxn ang="0">
                      <a:pos x="99" y="6"/>
                    </a:cxn>
                    <a:cxn ang="0">
                      <a:pos x="99" y="4"/>
                    </a:cxn>
                    <a:cxn ang="0">
                      <a:pos x="98" y="2"/>
                    </a:cxn>
                    <a:cxn ang="0">
                      <a:pos x="97" y="1"/>
                    </a:cxn>
                    <a:cxn ang="0">
                      <a:pos x="95" y="0"/>
                    </a:cxn>
                    <a:cxn ang="0">
                      <a:pos x="94" y="0"/>
                    </a:cxn>
                    <a:cxn ang="0">
                      <a:pos x="92" y="0"/>
                    </a:cxn>
                    <a:cxn ang="0">
                      <a:pos x="91" y="2"/>
                    </a:cxn>
                    <a:cxn ang="0">
                      <a:pos x="90" y="3"/>
                    </a:cxn>
                    <a:cxn ang="0">
                      <a:pos x="90" y="3"/>
                    </a:cxn>
                  </a:cxnLst>
                  <a:rect l="0" t="0" r="r" b="b"/>
                  <a:pathLst>
                    <a:path w="99" h="161">
                      <a:moveTo>
                        <a:pt x="90" y="3"/>
                      </a:moveTo>
                      <a:lnTo>
                        <a:pt x="90" y="3"/>
                      </a:lnTo>
                      <a:lnTo>
                        <a:pt x="89" y="9"/>
                      </a:lnTo>
                      <a:lnTo>
                        <a:pt x="86" y="13"/>
                      </a:lnTo>
                      <a:lnTo>
                        <a:pt x="79" y="23"/>
                      </a:lnTo>
                      <a:lnTo>
                        <a:pt x="67" y="41"/>
                      </a:lnTo>
                      <a:lnTo>
                        <a:pt x="67" y="41"/>
                      </a:lnTo>
                      <a:lnTo>
                        <a:pt x="53" y="61"/>
                      </a:lnTo>
                      <a:lnTo>
                        <a:pt x="38" y="83"/>
                      </a:lnTo>
                      <a:lnTo>
                        <a:pt x="38" y="83"/>
                      </a:lnTo>
                      <a:lnTo>
                        <a:pt x="33" y="94"/>
                      </a:lnTo>
                      <a:lnTo>
                        <a:pt x="28" y="107"/>
                      </a:lnTo>
                      <a:lnTo>
                        <a:pt x="23" y="119"/>
                      </a:lnTo>
                      <a:lnTo>
                        <a:pt x="20" y="124"/>
                      </a:lnTo>
                      <a:lnTo>
                        <a:pt x="15" y="129"/>
                      </a:lnTo>
                      <a:lnTo>
                        <a:pt x="15" y="129"/>
                      </a:lnTo>
                      <a:lnTo>
                        <a:pt x="10" y="136"/>
                      </a:lnTo>
                      <a:lnTo>
                        <a:pt x="6" y="142"/>
                      </a:lnTo>
                      <a:lnTo>
                        <a:pt x="3" y="148"/>
                      </a:lnTo>
                      <a:lnTo>
                        <a:pt x="0" y="155"/>
                      </a:lnTo>
                      <a:lnTo>
                        <a:pt x="0" y="155"/>
                      </a:lnTo>
                      <a:lnTo>
                        <a:pt x="0" y="157"/>
                      </a:lnTo>
                      <a:lnTo>
                        <a:pt x="0" y="159"/>
                      </a:lnTo>
                      <a:lnTo>
                        <a:pt x="1" y="160"/>
                      </a:lnTo>
                      <a:lnTo>
                        <a:pt x="3" y="161"/>
                      </a:lnTo>
                      <a:lnTo>
                        <a:pt x="6" y="160"/>
                      </a:lnTo>
                      <a:lnTo>
                        <a:pt x="8" y="159"/>
                      </a:lnTo>
                      <a:lnTo>
                        <a:pt x="9" y="158"/>
                      </a:lnTo>
                      <a:lnTo>
                        <a:pt x="9" y="158"/>
                      </a:lnTo>
                      <a:lnTo>
                        <a:pt x="13" y="149"/>
                      </a:lnTo>
                      <a:lnTo>
                        <a:pt x="20" y="141"/>
                      </a:lnTo>
                      <a:lnTo>
                        <a:pt x="26" y="132"/>
                      </a:lnTo>
                      <a:lnTo>
                        <a:pt x="31" y="123"/>
                      </a:lnTo>
                      <a:lnTo>
                        <a:pt x="31" y="123"/>
                      </a:lnTo>
                      <a:lnTo>
                        <a:pt x="40" y="101"/>
                      </a:lnTo>
                      <a:lnTo>
                        <a:pt x="45" y="91"/>
                      </a:lnTo>
                      <a:lnTo>
                        <a:pt x="51" y="81"/>
                      </a:lnTo>
                      <a:lnTo>
                        <a:pt x="51" y="81"/>
                      </a:lnTo>
                      <a:lnTo>
                        <a:pt x="65" y="59"/>
                      </a:lnTo>
                      <a:lnTo>
                        <a:pt x="79" y="38"/>
                      </a:lnTo>
                      <a:lnTo>
                        <a:pt x="79" y="38"/>
                      </a:lnTo>
                      <a:lnTo>
                        <a:pt x="91" y="23"/>
                      </a:lnTo>
                      <a:lnTo>
                        <a:pt x="96" y="15"/>
                      </a:lnTo>
                      <a:lnTo>
                        <a:pt x="98" y="11"/>
                      </a:lnTo>
                      <a:lnTo>
                        <a:pt x="99" y="6"/>
                      </a:lnTo>
                      <a:lnTo>
                        <a:pt x="99" y="6"/>
                      </a:lnTo>
                      <a:lnTo>
                        <a:pt x="99" y="4"/>
                      </a:lnTo>
                      <a:lnTo>
                        <a:pt x="98" y="2"/>
                      </a:lnTo>
                      <a:lnTo>
                        <a:pt x="97" y="1"/>
                      </a:lnTo>
                      <a:lnTo>
                        <a:pt x="95" y="0"/>
                      </a:lnTo>
                      <a:lnTo>
                        <a:pt x="94" y="0"/>
                      </a:lnTo>
                      <a:lnTo>
                        <a:pt x="92" y="0"/>
                      </a:lnTo>
                      <a:lnTo>
                        <a:pt x="91" y="2"/>
                      </a:lnTo>
                      <a:lnTo>
                        <a:pt x="90" y="3"/>
                      </a:lnTo>
                      <a:lnTo>
                        <a:pt x="90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46" name="Freeform 895"/>
                <p:cNvSpPr/>
                <p:nvPr/>
              </p:nvSpPr>
              <p:spPr bwMode="auto">
                <a:xfrm>
                  <a:off x="4678363" y="1439863"/>
                  <a:ext cx="60325" cy="100013"/>
                </a:xfrm>
                <a:custGeom>
                  <a:avLst/>
                  <a:gdLst/>
                  <a:ahLst/>
                  <a:cxnLst>
                    <a:cxn ang="0">
                      <a:pos x="106" y="1"/>
                    </a:cxn>
                    <a:cxn ang="0">
                      <a:pos x="106" y="1"/>
                    </a:cxn>
                    <a:cxn ang="0">
                      <a:pos x="89" y="20"/>
                    </a:cxn>
                    <a:cxn ang="0">
                      <a:pos x="74" y="41"/>
                    </a:cxn>
                    <a:cxn ang="0">
                      <a:pos x="59" y="62"/>
                    </a:cxn>
                    <a:cxn ang="0">
                      <a:pos x="53" y="73"/>
                    </a:cxn>
                    <a:cxn ang="0">
                      <a:pos x="47" y="84"/>
                    </a:cxn>
                    <a:cxn ang="0">
                      <a:pos x="47" y="84"/>
                    </a:cxn>
                    <a:cxn ang="0">
                      <a:pos x="35" y="109"/>
                    </a:cxn>
                    <a:cxn ang="0">
                      <a:pos x="23" y="133"/>
                    </a:cxn>
                    <a:cxn ang="0">
                      <a:pos x="13" y="158"/>
                    </a:cxn>
                    <a:cxn ang="0">
                      <a:pos x="0" y="183"/>
                    </a:cxn>
                    <a:cxn ang="0">
                      <a:pos x="0" y="183"/>
                    </a:cxn>
                    <a:cxn ang="0">
                      <a:pos x="0" y="184"/>
                    </a:cxn>
                    <a:cxn ang="0">
                      <a:pos x="0" y="186"/>
                    </a:cxn>
                    <a:cxn ang="0">
                      <a:pos x="1" y="188"/>
                    </a:cxn>
                    <a:cxn ang="0">
                      <a:pos x="3" y="189"/>
                    </a:cxn>
                    <a:cxn ang="0">
                      <a:pos x="5" y="189"/>
                    </a:cxn>
                    <a:cxn ang="0">
                      <a:pos x="6" y="189"/>
                    </a:cxn>
                    <a:cxn ang="0">
                      <a:pos x="8" y="189"/>
                    </a:cxn>
                    <a:cxn ang="0">
                      <a:pos x="9" y="187"/>
                    </a:cxn>
                    <a:cxn ang="0">
                      <a:pos x="9" y="187"/>
                    </a:cxn>
                    <a:cxn ang="0">
                      <a:pos x="19" y="166"/>
                    </a:cxn>
                    <a:cxn ang="0">
                      <a:pos x="28" y="144"/>
                    </a:cxn>
                    <a:cxn ang="0">
                      <a:pos x="38" y="124"/>
                    </a:cxn>
                    <a:cxn ang="0">
                      <a:pos x="48" y="103"/>
                    </a:cxn>
                    <a:cxn ang="0">
                      <a:pos x="48" y="103"/>
                    </a:cxn>
                    <a:cxn ang="0">
                      <a:pos x="62" y="78"/>
                    </a:cxn>
                    <a:cxn ang="0">
                      <a:pos x="78" y="53"/>
                    </a:cxn>
                    <a:cxn ang="0">
                      <a:pos x="94" y="31"/>
                    </a:cxn>
                    <a:cxn ang="0">
                      <a:pos x="112" y="8"/>
                    </a:cxn>
                    <a:cxn ang="0">
                      <a:pos x="112" y="8"/>
                    </a:cxn>
                    <a:cxn ang="0">
                      <a:pos x="113" y="6"/>
                    </a:cxn>
                    <a:cxn ang="0">
                      <a:pos x="113" y="4"/>
                    </a:cxn>
                    <a:cxn ang="0">
                      <a:pos x="112" y="1"/>
                    </a:cxn>
                    <a:cxn ang="0">
                      <a:pos x="111" y="0"/>
                    </a:cxn>
                    <a:cxn ang="0">
                      <a:pos x="109" y="0"/>
                    </a:cxn>
                    <a:cxn ang="0">
                      <a:pos x="107" y="0"/>
                    </a:cxn>
                    <a:cxn ang="0">
                      <a:pos x="106" y="1"/>
                    </a:cxn>
                    <a:cxn ang="0">
                      <a:pos x="106" y="1"/>
                    </a:cxn>
                  </a:cxnLst>
                  <a:rect l="0" t="0" r="r" b="b"/>
                  <a:pathLst>
                    <a:path w="113" h="189">
                      <a:moveTo>
                        <a:pt x="106" y="1"/>
                      </a:moveTo>
                      <a:lnTo>
                        <a:pt x="106" y="1"/>
                      </a:lnTo>
                      <a:lnTo>
                        <a:pt x="89" y="20"/>
                      </a:lnTo>
                      <a:lnTo>
                        <a:pt x="74" y="41"/>
                      </a:lnTo>
                      <a:lnTo>
                        <a:pt x="59" y="62"/>
                      </a:lnTo>
                      <a:lnTo>
                        <a:pt x="53" y="73"/>
                      </a:lnTo>
                      <a:lnTo>
                        <a:pt x="47" y="84"/>
                      </a:lnTo>
                      <a:lnTo>
                        <a:pt x="47" y="84"/>
                      </a:lnTo>
                      <a:lnTo>
                        <a:pt x="35" y="109"/>
                      </a:lnTo>
                      <a:lnTo>
                        <a:pt x="23" y="133"/>
                      </a:lnTo>
                      <a:lnTo>
                        <a:pt x="13" y="158"/>
                      </a:lnTo>
                      <a:lnTo>
                        <a:pt x="0" y="183"/>
                      </a:lnTo>
                      <a:lnTo>
                        <a:pt x="0" y="183"/>
                      </a:lnTo>
                      <a:lnTo>
                        <a:pt x="0" y="184"/>
                      </a:lnTo>
                      <a:lnTo>
                        <a:pt x="0" y="186"/>
                      </a:lnTo>
                      <a:lnTo>
                        <a:pt x="1" y="188"/>
                      </a:lnTo>
                      <a:lnTo>
                        <a:pt x="3" y="189"/>
                      </a:lnTo>
                      <a:lnTo>
                        <a:pt x="5" y="189"/>
                      </a:lnTo>
                      <a:lnTo>
                        <a:pt x="6" y="189"/>
                      </a:lnTo>
                      <a:lnTo>
                        <a:pt x="8" y="189"/>
                      </a:lnTo>
                      <a:lnTo>
                        <a:pt x="9" y="187"/>
                      </a:lnTo>
                      <a:lnTo>
                        <a:pt x="9" y="187"/>
                      </a:lnTo>
                      <a:lnTo>
                        <a:pt x="19" y="166"/>
                      </a:lnTo>
                      <a:lnTo>
                        <a:pt x="28" y="144"/>
                      </a:lnTo>
                      <a:lnTo>
                        <a:pt x="38" y="124"/>
                      </a:lnTo>
                      <a:lnTo>
                        <a:pt x="48" y="103"/>
                      </a:lnTo>
                      <a:lnTo>
                        <a:pt x="48" y="103"/>
                      </a:lnTo>
                      <a:lnTo>
                        <a:pt x="62" y="78"/>
                      </a:lnTo>
                      <a:lnTo>
                        <a:pt x="78" y="53"/>
                      </a:lnTo>
                      <a:lnTo>
                        <a:pt x="94" y="31"/>
                      </a:lnTo>
                      <a:lnTo>
                        <a:pt x="112" y="8"/>
                      </a:lnTo>
                      <a:lnTo>
                        <a:pt x="112" y="8"/>
                      </a:lnTo>
                      <a:lnTo>
                        <a:pt x="113" y="6"/>
                      </a:lnTo>
                      <a:lnTo>
                        <a:pt x="113" y="4"/>
                      </a:lnTo>
                      <a:lnTo>
                        <a:pt x="112" y="1"/>
                      </a:lnTo>
                      <a:lnTo>
                        <a:pt x="111" y="0"/>
                      </a:lnTo>
                      <a:lnTo>
                        <a:pt x="109" y="0"/>
                      </a:lnTo>
                      <a:lnTo>
                        <a:pt x="107" y="0"/>
                      </a:lnTo>
                      <a:lnTo>
                        <a:pt x="106" y="1"/>
                      </a:lnTo>
                      <a:lnTo>
                        <a:pt x="106" y="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47" name="Freeform 896"/>
                <p:cNvSpPr/>
                <p:nvPr/>
              </p:nvSpPr>
              <p:spPr bwMode="auto">
                <a:xfrm>
                  <a:off x="4706938" y="1471613"/>
                  <a:ext cx="66675" cy="106363"/>
                </a:xfrm>
                <a:custGeom>
                  <a:avLst/>
                  <a:gdLst/>
                  <a:ahLst/>
                  <a:cxnLst>
                    <a:cxn ang="0">
                      <a:pos x="120" y="2"/>
                    </a:cxn>
                    <a:cxn ang="0">
                      <a:pos x="120" y="2"/>
                    </a:cxn>
                    <a:cxn ang="0">
                      <a:pos x="112" y="12"/>
                    </a:cxn>
                    <a:cxn ang="0">
                      <a:pos x="104" y="23"/>
                    </a:cxn>
                    <a:cxn ang="0">
                      <a:pos x="90" y="46"/>
                    </a:cxn>
                    <a:cxn ang="0">
                      <a:pos x="77" y="70"/>
                    </a:cxn>
                    <a:cxn ang="0">
                      <a:pos x="62" y="93"/>
                    </a:cxn>
                    <a:cxn ang="0">
                      <a:pos x="62" y="93"/>
                    </a:cxn>
                    <a:cxn ang="0">
                      <a:pos x="32" y="138"/>
                    </a:cxn>
                    <a:cxn ang="0">
                      <a:pos x="18" y="162"/>
                    </a:cxn>
                    <a:cxn ang="0">
                      <a:pos x="4" y="186"/>
                    </a:cxn>
                    <a:cxn ang="0">
                      <a:pos x="4" y="186"/>
                    </a:cxn>
                    <a:cxn ang="0">
                      <a:pos x="1" y="187"/>
                    </a:cxn>
                    <a:cxn ang="0">
                      <a:pos x="0" y="188"/>
                    </a:cxn>
                    <a:cxn ang="0">
                      <a:pos x="0" y="190"/>
                    </a:cxn>
                    <a:cxn ang="0">
                      <a:pos x="0" y="195"/>
                    </a:cxn>
                    <a:cxn ang="0">
                      <a:pos x="0" y="195"/>
                    </a:cxn>
                    <a:cxn ang="0">
                      <a:pos x="1" y="198"/>
                    </a:cxn>
                    <a:cxn ang="0">
                      <a:pos x="4" y="199"/>
                    </a:cxn>
                    <a:cxn ang="0">
                      <a:pos x="6" y="199"/>
                    </a:cxn>
                    <a:cxn ang="0">
                      <a:pos x="8" y="198"/>
                    </a:cxn>
                    <a:cxn ang="0">
                      <a:pos x="9" y="197"/>
                    </a:cxn>
                    <a:cxn ang="0">
                      <a:pos x="9" y="197"/>
                    </a:cxn>
                    <a:cxn ang="0">
                      <a:pos x="22" y="174"/>
                    </a:cxn>
                    <a:cxn ang="0">
                      <a:pos x="35" y="154"/>
                    </a:cxn>
                    <a:cxn ang="0">
                      <a:pos x="63" y="110"/>
                    </a:cxn>
                    <a:cxn ang="0">
                      <a:pos x="63" y="110"/>
                    </a:cxn>
                    <a:cxn ang="0">
                      <a:pos x="79" y="84"/>
                    </a:cxn>
                    <a:cxn ang="0">
                      <a:pos x="93" y="59"/>
                    </a:cxn>
                    <a:cxn ang="0">
                      <a:pos x="110" y="33"/>
                    </a:cxn>
                    <a:cxn ang="0">
                      <a:pos x="118" y="20"/>
                    </a:cxn>
                    <a:cxn ang="0">
                      <a:pos x="127" y="8"/>
                    </a:cxn>
                    <a:cxn ang="0">
                      <a:pos x="127" y="8"/>
                    </a:cxn>
                    <a:cxn ang="0">
                      <a:pos x="128" y="7"/>
                    </a:cxn>
                    <a:cxn ang="0">
                      <a:pos x="128" y="5"/>
                    </a:cxn>
                    <a:cxn ang="0">
                      <a:pos x="126" y="2"/>
                    </a:cxn>
                    <a:cxn ang="0">
                      <a:pos x="125" y="1"/>
                    </a:cxn>
                    <a:cxn ang="0">
                      <a:pos x="123" y="0"/>
                    </a:cxn>
                    <a:cxn ang="0">
                      <a:pos x="122" y="1"/>
                    </a:cxn>
                    <a:cxn ang="0">
                      <a:pos x="120" y="2"/>
                    </a:cxn>
                    <a:cxn ang="0">
                      <a:pos x="120" y="2"/>
                    </a:cxn>
                  </a:cxnLst>
                  <a:rect l="0" t="0" r="r" b="b"/>
                  <a:pathLst>
                    <a:path w="128" h="199">
                      <a:moveTo>
                        <a:pt x="120" y="2"/>
                      </a:moveTo>
                      <a:lnTo>
                        <a:pt x="120" y="2"/>
                      </a:lnTo>
                      <a:lnTo>
                        <a:pt x="112" y="12"/>
                      </a:lnTo>
                      <a:lnTo>
                        <a:pt x="104" y="23"/>
                      </a:lnTo>
                      <a:lnTo>
                        <a:pt x="90" y="46"/>
                      </a:lnTo>
                      <a:lnTo>
                        <a:pt x="77" y="70"/>
                      </a:lnTo>
                      <a:lnTo>
                        <a:pt x="62" y="93"/>
                      </a:lnTo>
                      <a:lnTo>
                        <a:pt x="62" y="93"/>
                      </a:lnTo>
                      <a:lnTo>
                        <a:pt x="32" y="138"/>
                      </a:lnTo>
                      <a:lnTo>
                        <a:pt x="18" y="162"/>
                      </a:lnTo>
                      <a:lnTo>
                        <a:pt x="4" y="186"/>
                      </a:lnTo>
                      <a:lnTo>
                        <a:pt x="4" y="186"/>
                      </a:lnTo>
                      <a:lnTo>
                        <a:pt x="1" y="187"/>
                      </a:lnTo>
                      <a:lnTo>
                        <a:pt x="0" y="188"/>
                      </a:lnTo>
                      <a:lnTo>
                        <a:pt x="0" y="190"/>
                      </a:lnTo>
                      <a:lnTo>
                        <a:pt x="0" y="195"/>
                      </a:lnTo>
                      <a:lnTo>
                        <a:pt x="0" y="195"/>
                      </a:lnTo>
                      <a:lnTo>
                        <a:pt x="1" y="198"/>
                      </a:lnTo>
                      <a:lnTo>
                        <a:pt x="4" y="199"/>
                      </a:lnTo>
                      <a:lnTo>
                        <a:pt x="6" y="199"/>
                      </a:lnTo>
                      <a:lnTo>
                        <a:pt x="8" y="198"/>
                      </a:lnTo>
                      <a:lnTo>
                        <a:pt x="9" y="197"/>
                      </a:lnTo>
                      <a:lnTo>
                        <a:pt x="9" y="197"/>
                      </a:lnTo>
                      <a:lnTo>
                        <a:pt x="22" y="174"/>
                      </a:lnTo>
                      <a:lnTo>
                        <a:pt x="35" y="154"/>
                      </a:lnTo>
                      <a:lnTo>
                        <a:pt x="63" y="110"/>
                      </a:lnTo>
                      <a:lnTo>
                        <a:pt x="63" y="110"/>
                      </a:lnTo>
                      <a:lnTo>
                        <a:pt x="79" y="84"/>
                      </a:lnTo>
                      <a:lnTo>
                        <a:pt x="93" y="59"/>
                      </a:lnTo>
                      <a:lnTo>
                        <a:pt x="110" y="33"/>
                      </a:lnTo>
                      <a:lnTo>
                        <a:pt x="118" y="20"/>
                      </a:lnTo>
                      <a:lnTo>
                        <a:pt x="127" y="8"/>
                      </a:lnTo>
                      <a:lnTo>
                        <a:pt x="127" y="8"/>
                      </a:lnTo>
                      <a:lnTo>
                        <a:pt x="128" y="7"/>
                      </a:lnTo>
                      <a:lnTo>
                        <a:pt x="128" y="5"/>
                      </a:lnTo>
                      <a:lnTo>
                        <a:pt x="126" y="2"/>
                      </a:lnTo>
                      <a:lnTo>
                        <a:pt x="125" y="1"/>
                      </a:lnTo>
                      <a:lnTo>
                        <a:pt x="123" y="0"/>
                      </a:lnTo>
                      <a:lnTo>
                        <a:pt x="122" y="1"/>
                      </a:lnTo>
                      <a:lnTo>
                        <a:pt x="120" y="2"/>
                      </a:lnTo>
                      <a:lnTo>
                        <a:pt x="120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48" name="Freeform 897"/>
                <p:cNvSpPr/>
                <p:nvPr/>
              </p:nvSpPr>
              <p:spPr bwMode="auto">
                <a:xfrm>
                  <a:off x="4729163" y="1522413"/>
                  <a:ext cx="65088" cy="112713"/>
                </a:xfrm>
                <a:custGeom>
                  <a:avLst/>
                  <a:gdLst/>
                  <a:ahLst/>
                  <a:cxnLst>
                    <a:cxn ang="0">
                      <a:pos x="115" y="4"/>
                    </a:cxn>
                    <a:cxn ang="0">
                      <a:pos x="115" y="4"/>
                    </a:cxn>
                    <a:cxn ang="0">
                      <a:pos x="110" y="18"/>
                    </a:cxn>
                    <a:cxn ang="0">
                      <a:pos x="105" y="32"/>
                    </a:cxn>
                    <a:cxn ang="0">
                      <a:pos x="99" y="45"/>
                    </a:cxn>
                    <a:cxn ang="0">
                      <a:pos x="91" y="59"/>
                    </a:cxn>
                    <a:cxn ang="0">
                      <a:pos x="77" y="85"/>
                    </a:cxn>
                    <a:cxn ang="0">
                      <a:pos x="63" y="111"/>
                    </a:cxn>
                    <a:cxn ang="0">
                      <a:pos x="63" y="111"/>
                    </a:cxn>
                    <a:cxn ang="0">
                      <a:pos x="56" y="124"/>
                    </a:cxn>
                    <a:cxn ang="0">
                      <a:pos x="49" y="137"/>
                    </a:cxn>
                    <a:cxn ang="0">
                      <a:pos x="35" y="162"/>
                    </a:cxn>
                    <a:cxn ang="0">
                      <a:pos x="35" y="162"/>
                    </a:cxn>
                    <a:cxn ang="0">
                      <a:pos x="26" y="173"/>
                    </a:cxn>
                    <a:cxn ang="0">
                      <a:pos x="18" y="185"/>
                    </a:cxn>
                    <a:cxn ang="0">
                      <a:pos x="10" y="195"/>
                    </a:cxn>
                    <a:cxn ang="0">
                      <a:pos x="1" y="206"/>
                    </a:cxn>
                    <a:cxn ang="0">
                      <a:pos x="1" y="206"/>
                    </a:cxn>
                    <a:cxn ang="0">
                      <a:pos x="0" y="208"/>
                    </a:cxn>
                    <a:cxn ang="0">
                      <a:pos x="1" y="210"/>
                    </a:cxn>
                    <a:cxn ang="0">
                      <a:pos x="1" y="212"/>
                    </a:cxn>
                    <a:cxn ang="0">
                      <a:pos x="4" y="213"/>
                    </a:cxn>
                    <a:cxn ang="0">
                      <a:pos x="5" y="214"/>
                    </a:cxn>
                    <a:cxn ang="0">
                      <a:pos x="7" y="214"/>
                    </a:cxn>
                    <a:cxn ang="0">
                      <a:pos x="9" y="213"/>
                    </a:cxn>
                    <a:cxn ang="0">
                      <a:pos x="10" y="212"/>
                    </a:cxn>
                    <a:cxn ang="0">
                      <a:pos x="10" y="212"/>
                    </a:cxn>
                    <a:cxn ang="0">
                      <a:pos x="18" y="200"/>
                    </a:cxn>
                    <a:cxn ang="0">
                      <a:pos x="26" y="189"/>
                    </a:cxn>
                    <a:cxn ang="0">
                      <a:pos x="35" y="178"/>
                    </a:cxn>
                    <a:cxn ang="0">
                      <a:pos x="42" y="167"/>
                    </a:cxn>
                    <a:cxn ang="0">
                      <a:pos x="42" y="167"/>
                    </a:cxn>
                    <a:cxn ang="0">
                      <a:pos x="59" y="138"/>
                    </a:cxn>
                    <a:cxn ang="0">
                      <a:pos x="75" y="109"/>
                    </a:cxn>
                    <a:cxn ang="0">
                      <a:pos x="75" y="109"/>
                    </a:cxn>
                    <a:cxn ang="0">
                      <a:pos x="88" y="83"/>
                    </a:cxn>
                    <a:cxn ang="0">
                      <a:pos x="102" y="59"/>
                    </a:cxn>
                    <a:cxn ang="0">
                      <a:pos x="109" y="46"/>
                    </a:cxn>
                    <a:cxn ang="0">
                      <a:pos x="114" y="33"/>
                    </a:cxn>
                    <a:cxn ang="0">
                      <a:pos x="119" y="19"/>
                    </a:cxn>
                    <a:cxn ang="0">
                      <a:pos x="124" y="6"/>
                    </a:cxn>
                    <a:cxn ang="0">
                      <a:pos x="124" y="6"/>
                    </a:cxn>
                    <a:cxn ang="0">
                      <a:pos x="124" y="4"/>
                    </a:cxn>
                    <a:cxn ang="0">
                      <a:pos x="123" y="3"/>
                    </a:cxn>
                    <a:cxn ang="0">
                      <a:pos x="122" y="1"/>
                    </a:cxn>
                    <a:cxn ang="0">
                      <a:pos x="120" y="1"/>
                    </a:cxn>
                    <a:cxn ang="0">
                      <a:pos x="119" y="0"/>
                    </a:cxn>
                    <a:cxn ang="0">
                      <a:pos x="117" y="1"/>
                    </a:cxn>
                    <a:cxn ang="0">
                      <a:pos x="116" y="2"/>
                    </a:cxn>
                    <a:cxn ang="0">
                      <a:pos x="115" y="4"/>
                    </a:cxn>
                    <a:cxn ang="0">
                      <a:pos x="115" y="4"/>
                    </a:cxn>
                  </a:cxnLst>
                  <a:rect l="0" t="0" r="r" b="b"/>
                  <a:pathLst>
                    <a:path w="124" h="214">
                      <a:moveTo>
                        <a:pt x="115" y="4"/>
                      </a:moveTo>
                      <a:lnTo>
                        <a:pt x="115" y="4"/>
                      </a:lnTo>
                      <a:lnTo>
                        <a:pt x="110" y="18"/>
                      </a:lnTo>
                      <a:lnTo>
                        <a:pt x="105" y="32"/>
                      </a:lnTo>
                      <a:lnTo>
                        <a:pt x="99" y="45"/>
                      </a:lnTo>
                      <a:lnTo>
                        <a:pt x="91" y="59"/>
                      </a:lnTo>
                      <a:lnTo>
                        <a:pt x="77" y="85"/>
                      </a:lnTo>
                      <a:lnTo>
                        <a:pt x="63" y="111"/>
                      </a:lnTo>
                      <a:lnTo>
                        <a:pt x="63" y="111"/>
                      </a:lnTo>
                      <a:lnTo>
                        <a:pt x="56" y="124"/>
                      </a:lnTo>
                      <a:lnTo>
                        <a:pt x="49" y="137"/>
                      </a:lnTo>
                      <a:lnTo>
                        <a:pt x="35" y="162"/>
                      </a:lnTo>
                      <a:lnTo>
                        <a:pt x="35" y="162"/>
                      </a:lnTo>
                      <a:lnTo>
                        <a:pt x="26" y="173"/>
                      </a:lnTo>
                      <a:lnTo>
                        <a:pt x="18" y="185"/>
                      </a:lnTo>
                      <a:lnTo>
                        <a:pt x="10" y="195"/>
                      </a:lnTo>
                      <a:lnTo>
                        <a:pt x="1" y="206"/>
                      </a:lnTo>
                      <a:lnTo>
                        <a:pt x="1" y="206"/>
                      </a:lnTo>
                      <a:lnTo>
                        <a:pt x="0" y="208"/>
                      </a:lnTo>
                      <a:lnTo>
                        <a:pt x="1" y="210"/>
                      </a:lnTo>
                      <a:lnTo>
                        <a:pt x="1" y="212"/>
                      </a:lnTo>
                      <a:lnTo>
                        <a:pt x="4" y="213"/>
                      </a:lnTo>
                      <a:lnTo>
                        <a:pt x="5" y="214"/>
                      </a:lnTo>
                      <a:lnTo>
                        <a:pt x="7" y="214"/>
                      </a:lnTo>
                      <a:lnTo>
                        <a:pt x="9" y="213"/>
                      </a:lnTo>
                      <a:lnTo>
                        <a:pt x="10" y="212"/>
                      </a:lnTo>
                      <a:lnTo>
                        <a:pt x="10" y="212"/>
                      </a:lnTo>
                      <a:lnTo>
                        <a:pt x="18" y="200"/>
                      </a:lnTo>
                      <a:lnTo>
                        <a:pt x="26" y="189"/>
                      </a:lnTo>
                      <a:lnTo>
                        <a:pt x="35" y="178"/>
                      </a:lnTo>
                      <a:lnTo>
                        <a:pt x="42" y="167"/>
                      </a:lnTo>
                      <a:lnTo>
                        <a:pt x="42" y="167"/>
                      </a:lnTo>
                      <a:lnTo>
                        <a:pt x="59" y="138"/>
                      </a:lnTo>
                      <a:lnTo>
                        <a:pt x="75" y="109"/>
                      </a:lnTo>
                      <a:lnTo>
                        <a:pt x="75" y="109"/>
                      </a:lnTo>
                      <a:lnTo>
                        <a:pt x="88" y="83"/>
                      </a:lnTo>
                      <a:lnTo>
                        <a:pt x="102" y="59"/>
                      </a:lnTo>
                      <a:lnTo>
                        <a:pt x="109" y="46"/>
                      </a:lnTo>
                      <a:lnTo>
                        <a:pt x="114" y="33"/>
                      </a:lnTo>
                      <a:lnTo>
                        <a:pt x="119" y="19"/>
                      </a:lnTo>
                      <a:lnTo>
                        <a:pt x="124" y="6"/>
                      </a:lnTo>
                      <a:lnTo>
                        <a:pt x="124" y="6"/>
                      </a:lnTo>
                      <a:lnTo>
                        <a:pt x="124" y="4"/>
                      </a:lnTo>
                      <a:lnTo>
                        <a:pt x="123" y="3"/>
                      </a:lnTo>
                      <a:lnTo>
                        <a:pt x="122" y="1"/>
                      </a:lnTo>
                      <a:lnTo>
                        <a:pt x="120" y="1"/>
                      </a:lnTo>
                      <a:lnTo>
                        <a:pt x="119" y="0"/>
                      </a:lnTo>
                      <a:lnTo>
                        <a:pt x="117" y="1"/>
                      </a:lnTo>
                      <a:lnTo>
                        <a:pt x="116" y="2"/>
                      </a:lnTo>
                      <a:lnTo>
                        <a:pt x="115" y="4"/>
                      </a:lnTo>
                      <a:lnTo>
                        <a:pt x="115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49" name="Freeform 898"/>
                <p:cNvSpPr/>
                <p:nvPr/>
              </p:nvSpPr>
              <p:spPr bwMode="auto">
                <a:xfrm>
                  <a:off x="4733925" y="1582738"/>
                  <a:ext cx="63500" cy="107950"/>
                </a:xfrm>
                <a:custGeom>
                  <a:avLst/>
                  <a:gdLst/>
                  <a:ahLst/>
                  <a:cxnLst>
                    <a:cxn ang="0">
                      <a:pos x="109" y="2"/>
                    </a:cxn>
                    <a:cxn ang="0">
                      <a:pos x="109" y="2"/>
                    </a:cxn>
                    <a:cxn ang="0">
                      <a:pos x="101" y="14"/>
                    </a:cxn>
                    <a:cxn ang="0">
                      <a:pos x="94" y="25"/>
                    </a:cxn>
                    <a:cxn ang="0">
                      <a:pos x="80" y="48"/>
                    </a:cxn>
                    <a:cxn ang="0">
                      <a:pos x="68" y="73"/>
                    </a:cxn>
                    <a:cxn ang="0">
                      <a:pos x="57" y="99"/>
                    </a:cxn>
                    <a:cxn ang="0">
                      <a:pos x="57" y="99"/>
                    </a:cxn>
                    <a:cxn ang="0">
                      <a:pos x="50" y="111"/>
                    </a:cxn>
                    <a:cxn ang="0">
                      <a:pos x="44" y="123"/>
                    </a:cxn>
                    <a:cxn ang="0">
                      <a:pos x="29" y="148"/>
                    </a:cxn>
                    <a:cxn ang="0">
                      <a:pos x="14" y="173"/>
                    </a:cxn>
                    <a:cxn ang="0">
                      <a:pos x="7" y="185"/>
                    </a:cxn>
                    <a:cxn ang="0">
                      <a:pos x="0" y="198"/>
                    </a:cxn>
                    <a:cxn ang="0">
                      <a:pos x="0" y="198"/>
                    </a:cxn>
                    <a:cxn ang="0">
                      <a:pos x="0" y="200"/>
                    </a:cxn>
                    <a:cxn ang="0">
                      <a:pos x="0" y="202"/>
                    </a:cxn>
                    <a:cxn ang="0">
                      <a:pos x="1" y="203"/>
                    </a:cxn>
                    <a:cxn ang="0">
                      <a:pos x="2" y="204"/>
                    </a:cxn>
                    <a:cxn ang="0">
                      <a:pos x="4" y="205"/>
                    </a:cxn>
                    <a:cxn ang="0">
                      <a:pos x="5" y="205"/>
                    </a:cxn>
                    <a:cxn ang="0">
                      <a:pos x="7" y="204"/>
                    </a:cxn>
                    <a:cxn ang="0">
                      <a:pos x="8" y="203"/>
                    </a:cxn>
                    <a:cxn ang="0">
                      <a:pos x="8" y="203"/>
                    </a:cxn>
                    <a:cxn ang="0">
                      <a:pos x="19" y="180"/>
                    </a:cxn>
                    <a:cxn ang="0">
                      <a:pos x="32" y="158"/>
                    </a:cxn>
                    <a:cxn ang="0">
                      <a:pos x="58" y="116"/>
                    </a:cxn>
                    <a:cxn ang="0">
                      <a:pos x="58" y="116"/>
                    </a:cxn>
                    <a:cxn ang="0">
                      <a:pos x="65" y="103"/>
                    </a:cxn>
                    <a:cxn ang="0">
                      <a:pos x="72" y="89"/>
                    </a:cxn>
                    <a:cxn ang="0">
                      <a:pos x="84" y="61"/>
                    </a:cxn>
                    <a:cxn ang="0">
                      <a:pos x="92" y="48"/>
                    </a:cxn>
                    <a:cxn ang="0">
                      <a:pos x="99" y="34"/>
                    </a:cxn>
                    <a:cxn ang="0">
                      <a:pos x="107" y="21"/>
                    </a:cxn>
                    <a:cxn ang="0">
                      <a:pos x="116" y="9"/>
                    </a:cxn>
                    <a:cxn ang="0">
                      <a:pos x="116" y="9"/>
                    </a:cxn>
                    <a:cxn ang="0">
                      <a:pos x="118" y="8"/>
                    </a:cxn>
                    <a:cxn ang="0">
                      <a:pos x="118" y="6"/>
                    </a:cxn>
                    <a:cxn ang="0">
                      <a:pos x="115" y="2"/>
                    </a:cxn>
                    <a:cxn ang="0">
                      <a:pos x="114" y="1"/>
                    </a:cxn>
                    <a:cxn ang="0">
                      <a:pos x="113" y="0"/>
                    </a:cxn>
                    <a:cxn ang="0">
                      <a:pos x="111" y="1"/>
                    </a:cxn>
                    <a:cxn ang="0">
                      <a:pos x="109" y="2"/>
                    </a:cxn>
                    <a:cxn ang="0">
                      <a:pos x="109" y="2"/>
                    </a:cxn>
                  </a:cxnLst>
                  <a:rect l="0" t="0" r="r" b="b"/>
                  <a:pathLst>
                    <a:path w="118" h="205">
                      <a:moveTo>
                        <a:pt x="109" y="2"/>
                      </a:moveTo>
                      <a:lnTo>
                        <a:pt x="109" y="2"/>
                      </a:lnTo>
                      <a:lnTo>
                        <a:pt x="101" y="14"/>
                      </a:lnTo>
                      <a:lnTo>
                        <a:pt x="94" y="25"/>
                      </a:lnTo>
                      <a:lnTo>
                        <a:pt x="80" y="48"/>
                      </a:lnTo>
                      <a:lnTo>
                        <a:pt x="68" y="73"/>
                      </a:lnTo>
                      <a:lnTo>
                        <a:pt x="57" y="99"/>
                      </a:lnTo>
                      <a:lnTo>
                        <a:pt x="57" y="99"/>
                      </a:lnTo>
                      <a:lnTo>
                        <a:pt x="50" y="111"/>
                      </a:lnTo>
                      <a:lnTo>
                        <a:pt x="44" y="123"/>
                      </a:lnTo>
                      <a:lnTo>
                        <a:pt x="29" y="148"/>
                      </a:lnTo>
                      <a:lnTo>
                        <a:pt x="14" y="173"/>
                      </a:lnTo>
                      <a:lnTo>
                        <a:pt x="7" y="185"/>
                      </a:lnTo>
                      <a:lnTo>
                        <a:pt x="0" y="198"/>
                      </a:lnTo>
                      <a:lnTo>
                        <a:pt x="0" y="198"/>
                      </a:lnTo>
                      <a:lnTo>
                        <a:pt x="0" y="200"/>
                      </a:lnTo>
                      <a:lnTo>
                        <a:pt x="0" y="202"/>
                      </a:lnTo>
                      <a:lnTo>
                        <a:pt x="1" y="203"/>
                      </a:lnTo>
                      <a:lnTo>
                        <a:pt x="2" y="204"/>
                      </a:lnTo>
                      <a:lnTo>
                        <a:pt x="4" y="205"/>
                      </a:lnTo>
                      <a:lnTo>
                        <a:pt x="5" y="205"/>
                      </a:lnTo>
                      <a:lnTo>
                        <a:pt x="7" y="204"/>
                      </a:lnTo>
                      <a:lnTo>
                        <a:pt x="8" y="203"/>
                      </a:lnTo>
                      <a:lnTo>
                        <a:pt x="8" y="203"/>
                      </a:lnTo>
                      <a:lnTo>
                        <a:pt x="19" y="180"/>
                      </a:lnTo>
                      <a:lnTo>
                        <a:pt x="32" y="158"/>
                      </a:lnTo>
                      <a:lnTo>
                        <a:pt x="58" y="116"/>
                      </a:lnTo>
                      <a:lnTo>
                        <a:pt x="58" y="116"/>
                      </a:lnTo>
                      <a:lnTo>
                        <a:pt x="65" y="103"/>
                      </a:lnTo>
                      <a:lnTo>
                        <a:pt x="72" y="89"/>
                      </a:lnTo>
                      <a:lnTo>
                        <a:pt x="84" y="61"/>
                      </a:lnTo>
                      <a:lnTo>
                        <a:pt x="92" y="48"/>
                      </a:lnTo>
                      <a:lnTo>
                        <a:pt x="99" y="34"/>
                      </a:lnTo>
                      <a:lnTo>
                        <a:pt x="107" y="21"/>
                      </a:lnTo>
                      <a:lnTo>
                        <a:pt x="116" y="9"/>
                      </a:lnTo>
                      <a:lnTo>
                        <a:pt x="116" y="9"/>
                      </a:lnTo>
                      <a:lnTo>
                        <a:pt x="118" y="8"/>
                      </a:lnTo>
                      <a:lnTo>
                        <a:pt x="118" y="6"/>
                      </a:lnTo>
                      <a:lnTo>
                        <a:pt x="115" y="2"/>
                      </a:lnTo>
                      <a:lnTo>
                        <a:pt x="114" y="1"/>
                      </a:lnTo>
                      <a:lnTo>
                        <a:pt x="113" y="0"/>
                      </a:lnTo>
                      <a:lnTo>
                        <a:pt x="111" y="1"/>
                      </a:lnTo>
                      <a:lnTo>
                        <a:pt x="109" y="2"/>
                      </a:lnTo>
                      <a:lnTo>
                        <a:pt x="109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50" name="Freeform 899"/>
                <p:cNvSpPr/>
                <p:nvPr/>
              </p:nvSpPr>
              <p:spPr bwMode="auto">
                <a:xfrm>
                  <a:off x="4746625" y="1630363"/>
                  <a:ext cx="68263" cy="120650"/>
                </a:xfrm>
                <a:custGeom>
                  <a:avLst/>
                  <a:gdLst/>
                  <a:ahLst/>
                  <a:cxnLst>
                    <a:cxn ang="0">
                      <a:pos x="119" y="3"/>
                    </a:cxn>
                    <a:cxn ang="0">
                      <a:pos x="119" y="3"/>
                    </a:cxn>
                    <a:cxn ang="0">
                      <a:pos x="118" y="10"/>
                    </a:cxn>
                    <a:cxn ang="0">
                      <a:pos x="116" y="16"/>
                    </a:cxn>
                    <a:cxn ang="0">
                      <a:pos x="109" y="29"/>
                    </a:cxn>
                    <a:cxn ang="0">
                      <a:pos x="96" y="54"/>
                    </a:cxn>
                    <a:cxn ang="0">
                      <a:pos x="96" y="54"/>
                    </a:cxn>
                    <a:cxn ang="0">
                      <a:pos x="86" y="69"/>
                    </a:cxn>
                    <a:cxn ang="0">
                      <a:pos x="77" y="84"/>
                    </a:cxn>
                    <a:cxn ang="0">
                      <a:pos x="58" y="112"/>
                    </a:cxn>
                    <a:cxn ang="0">
                      <a:pos x="58" y="112"/>
                    </a:cxn>
                    <a:cxn ang="0">
                      <a:pos x="43" y="137"/>
                    </a:cxn>
                    <a:cxn ang="0">
                      <a:pos x="27" y="161"/>
                    </a:cxn>
                    <a:cxn ang="0">
                      <a:pos x="20" y="174"/>
                    </a:cxn>
                    <a:cxn ang="0">
                      <a:pos x="14" y="187"/>
                    </a:cxn>
                    <a:cxn ang="0">
                      <a:pos x="9" y="201"/>
                    </a:cxn>
                    <a:cxn ang="0">
                      <a:pos x="4" y="214"/>
                    </a:cxn>
                    <a:cxn ang="0">
                      <a:pos x="4" y="214"/>
                    </a:cxn>
                    <a:cxn ang="0">
                      <a:pos x="2" y="215"/>
                    </a:cxn>
                    <a:cxn ang="0">
                      <a:pos x="0" y="218"/>
                    </a:cxn>
                    <a:cxn ang="0">
                      <a:pos x="0" y="222"/>
                    </a:cxn>
                    <a:cxn ang="0">
                      <a:pos x="0" y="222"/>
                    </a:cxn>
                    <a:cxn ang="0">
                      <a:pos x="2" y="224"/>
                    </a:cxn>
                    <a:cxn ang="0">
                      <a:pos x="3" y="226"/>
                    </a:cxn>
                    <a:cxn ang="0">
                      <a:pos x="5" y="228"/>
                    </a:cxn>
                    <a:cxn ang="0">
                      <a:pos x="9" y="226"/>
                    </a:cxn>
                    <a:cxn ang="0">
                      <a:pos x="10" y="225"/>
                    </a:cxn>
                    <a:cxn ang="0">
                      <a:pos x="10" y="224"/>
                    </a:cxn>
                    <a:cxn ang="0">
                      <a:pos x="10" y="224"/>
                    </a:cxn>
                    <a:cxn ang="0">
                      <a:pos x="15" y="208"/>
                    </a:cxn>
                    <a:cxn ang="0">
                      <a:pos x="22" y="192"/>
                    </a:cxn>
                    <a:cxn ang="0">
                      <a:pos x="29" y="176"/>
                    </a:cxn>
                    <a:cxn ang="0">
                      <a:pos x="39" y="160"/>
                    </a:cxn>
                    <a:cxn ang="0">
                      <a:pos x="57" y="130"/>
                    </a:cxn>
                    <a:cxn ang="0">
                      <a:pos x="76" y="101"/>
                    </a:cxn>
                    <a:cxn ang="0">
                      <a:pos x="76" y="101"/>
                    </a:cxn>
                    <a:cxn ang="0">
                      <a:pos x="94" y="74"/>
                    </a:cxn>
                    <a:cxn ang="0">
                      <a:pos x="103" y="59"/>
                    </a:cxn>
                    <a:cxn ang="0">
                      <a:pos x="111" y="44"/>
                    </a:cxn>
                    <a:cxn ang="0">
                      <a:pos x="111" y="44"/>
                    </a:cxn>
                    <a:cxn ang="0">
                      <a:pos x="116" y="34"/>
                    </a:cxn>
                    <a:cxn ang="0">
                      <a:pos x="121" y="25"/>
                    </a:cxn>
                    <a:cxn ang="0">
                      <a:pos x="125" y="16"/>
                    </a:cxn>
                    <a:cxn ang="0">
                      <a:pos x="128" y="12"/>
                    </a:cxn>
                    <a:cxn ang="0">
                      <a:pos x="129" y="6"/>
                    </a:cxn>
                    <a:cxn ang="0">
                      <a:pos x="129" y="6"/>
                    </a:cxn>
                    <a:cxn ang="0">
                      <a:pos x="129" y="4"/>
                    </a:cxn>
                    <a:cxn ang="0">
                      <a:pos x="128" y="2"/>
                    </a:cxn>
                    <a:cxn ang="0">
                      <a:pos x="124" y="0"/>
                    </a:cxn>
                    <a:cxn ang="0">
                      <a:pos x="123" y="0"/>
                    </a:cxn>
                    <a:cxn ang="0">
                      <a:pos x="121" y="0"/>
                    </a:cxn>
                    <a:cxn ang="0">
                      <a:pos x="120" y="1"/>
                    </a:cxn>
                    <a:cxn ang="0">
                      <a:pos x="119" y="3"/>
                    </a:cxn>
                    <a:cxn ang="0">
                      <a:pos x="119" y="3"/>
                    </a:cxn>
                  </a:cxnLst>
                  <a:rect l="0" t="0" r="r" b="b"/>
                  <a:pathLst>
                    <a:path w="129" h="228">
                      <a:moveTo>
                        <a:pt x="119" y="3"/>
                      </a:moveTo>
                      <a:lnTo>
                        <a:pt x="119" y="3"/>
                      </a:lnTo>
                      <a:lnTo>
                        <a:pt x="118" y="10"/>
                      </a:lnTo>
                      <a:lnTo>
                        <a:pt x="116" y="16"/>
                      </a:lnTo>
                      <a:lnTo>
                        <a:pt x="109" y="29"/>
                      </a:lnTo>
                      <a:lnTo>
                        <a:pt x="96" y="54"/>
                      </a:lnTo>
                      <a:lnTo>
                        <a:pt x="96" y="54"/>
                      </a:lnTo>
                      <a:lnTo>
                        <a:pt x="86" y="69"/>
                      </a:lnTo>
                      <a:lnTo>
                        <a:pt x="77" y="84"/>
                      </a:lnTo>
                      <a:lnTo>
                        <a:pt x="58" y="112"/>
                      </a:lnTo>
                      <a:lnTo>
                        <a:pt x="58" y="112"/>
                      </a:lnTo>
                      <a:lnTo>
                        <a:pt x="43" y="137"/>
                      </a:lnTo>
                      <a:lnTo>
                        <a:pt x="27" y="161"/>
                      </a:lnTo>
                      <a:lnTo>
                        <a:pt x="20" y="174"/>
                      </a:lnTo>
                      <a:lnTo>
                        <a:pt x="14" y="187"/>
                      </a:lnTo>
                      <a:lnTo>
                        <a:pt x="9" y="201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5"/>
                      </a:lnTo>
                      <a:lnTo>
                        <a:pt x="0" y="218"/>
                      </a:lnTo>
                      <a:lnTo>
                        <a:pt x="0" y="222"/>
                      </a:lnTo>
                      <a:lnTo>
                        <a:pt x="0" y="222"/>
                      </a:lnTo>
                      <a:lnTo>
                        <a:pt x="2" y="224"/>
                      </a:lnTo>
                      <a:lnTo>
                        <a:pt x="3" y="226"/>
                      </a:lnTo>
                      <a:lnTo>
                        <a:pt x="5" y="228"/>
                      </a:lnTo>
                      <a:lnTo>
                        <a:pt x="9" y="226"/>
                      </a:lnTo>
                      <a:lnTo>
                        <a:pt x="10" y="225"/>
                      </a:lnTo>
                      <a:lnTo>
                        <a:pt x="10" y="224"/>
                      </a:lnTo>
                      <a:lnTo>
                        <a:pt x="10" y="224"/>
                      </a:lnTo>
                      <a:lnTo>
                        <a:pt x="15" y="208"/>
                      </a:lnTo>
                      <a:lnTo>
                        <a:pt x="22" y="192"/>
                      </a:lnTo>
                      <a:lnTo>
                        <a:pt x="29" y="176"/>
                      </a:lnTo>
                      <a:lnTo>
                        <a:pt x="39" y="160"/>
                      </a:lnTo>
                      <a:lnTo>
                        <a:pt x="57" y="130"/>
                      </a:lnTo>
                      <a:lnTo>
                        <a:pt x="76" y="101"/>
                      </a:lnTo>
                      <a:lnTo>
                        <a:pt x="76" y="101"/>
                      </a:lnTo>
                      <a:lnTo>
                        <a:pt x="94" y="74"/>
                      </a:lnTo>
                      <a:lnTo>
                        <a:pt x="103" y="59"/>
                      </a:lnTo>
                      <a:lnTo>
                        <a:pt x="111" y="44"/>
                      </a:lnTo>
                      <a:lnTo>
                        <a:pt x="111" y="44"/>
                      </a:lnTo>
                      <a:lnTo>
                        <a:pt x="116" y="34"/>
                      </a:lnTo>
                      <a:lnTo>
                        <a:pt x="121" y="25"/>
                      </a:lnTo>
                      <a:lnTo>
                        <a:pt x="125" y="16"/>
                      </a:lnTo>
                      <a:lnTo>
                        <a:pt x="128" y="12"/>
                      </a:lnTo>
                      <a:lnTo>
                        <a:pt x="129" y="6"/>
                      </a:lnTo>
                      <a:lnTo>
                        <a:pt x="129" y="6"/>
                      </a:lnTo>
                      <a:lnTo>
                        <a:pt x="129" y="4"/>
                      </a:lnTo>
                      <a:lnTo>
                        <a:pt x="128" y="2"/>
                      </a:lnTo>
                      <a:lnTo>
                        <a:pt x="124" y="0"/>
                      </a:lnTo>
                      <a:lnTo>
                        <a:pt x="123" y="0"/>
                      </a:lnTo>
                      <a:lnTo>
                        <a:pt x="121" y="0"/>
                      </a:lnTo>
                      <a:lnTo>
                        <a:pt x="120" y="1"/>
                      </a:lnTo>
                      <a:lnTo>
                        <a:pt x="119" y="3"/>
                      </a:lnTo>
                      <a:lnTo>
                        <a:pt x="119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51" name="Freeform 900"/>
                <p:cNvSpPr/>
                <p:nvPr/>
              </p:nvSpPr>
              <p:spPr bwMode="auto">
                <a:xfrm>
                  <a:off x="4746625" y="1685925"/>
                  <a:ext cx="85725" cy="127000"/>
                </a:xfrm>
                <a:custGeom>
                  <a:avLst/>
                  <a:gdLst/>
                  <a:ahLst/>
                  <a:cxnLst>
                    <a:cxn ang="0">
                      <a:pos x="153" y="2"/>
                    </a:cxn>
                    <a:cxn ang="0">
                      <a:pos x="153" y="2"/>
                    </a:cxn>
                    <a:cxn ang="0">
                      <a:pos x="130" y="34"/>
                    </a:cxn>
                    <a:cxn ang="0">
                      <a:pos x="119" y="49"/>
                    </a:cxn>
                    <a:cxn ang="0">
                      <a:pos x="109" y="67"/>
                    </a:cxn>
                    <a:cxn ang="0">
                      <a:pos x="109" y="67"/>
                    </a:cxn>
                    <a:cxn ang="0">
                      <a:pos x="89" y="101"/>
                    </a:cxn>
                    <a:cxn ang="0">
                      <a:pos x="69" y="135"/>
                    </a:cxn>
                    <a:cxn ang="0">
                      <a:pos x="69" y="135"/>
                    </a:cxn>
                    <a:cxn ang="0">
                      <a:pos x="57" y="151"/>
                    </a:cxn>
                    <a:cxn ang="0">
                      <a:pos x="45" y="167"/>
                    </a:cxn>
                    <a:cxn ang="0">
                      <a:pos x="33" y="183"/>
                    </a:cxn>
                    <a:cxn ang="0">
                      <a:pos x="20" y="199"/>
                    </a:cxn>
                    <a:cxn ang="0">
                      <a:pos x="20" y="199"/>
                    </a:cxn>
                    <a:cxn ang="0">
                      <a:pos x="13" y="208"/>
                    </a:cxn>
                    <a:cxn ang="0">
                      <a:pos x="6" y="217"/>
                    </a:cxn>
                    <a:cxn ang="0">
                      <a:pos x="4" y="222"/>
                    </a:cxn>
                    <a:cxn ang="0">
                      <a:pos x="2" y="227"/>
                    </a:cxn>
                    <a:cxn ang="0">
                      <a:pos x="0" y="232"/>
                    </a:cxn>
                    <a:cxn ang="0">
                      <a:pos x="2" y="237"/>
                    </a:cxn>
                    <a:cxn ang="0">
                      <a:pos x="2" y="237"/>
                    </a:cxn>
                    <a:cxn ang="0">
                      <a:pos x="2" y="239"/>
                    </a:cxn>
                    <a:cxn ang="0">
                      <a:pos x="4" y="240"/>
                    </a:cxn>
                    <a:cxn ang="0">
                      <a:pos x="5" y="241"/>
                    </a:cxn>
                    <a:cxn ang="0">
                      <a:pos x="7" y="241"/>
                    </a:cxn>
                    <a:cxn ang="0">
                      <a:pos x="9" y="240"/>
                    </a:cxn>
                    <a:cxn ang="0">
                      <a:pos x="10" y="239"/>
                    </a:cxn>
                    <a:cxn ang="0">
                      <a:pos x="11" y="237"/>
                    </a:cxn>
                    <a:cxn ang="0">
                      <a:pos x="10" y="235"/>
                    </a:cxn>
                    <a:cxn ang="0">
                      <a:pos x="10" y="235"/>
                    </a:cxn>
                    <a:cxn ang="0">
                      <a:pos x="10" y="232"/>
                    </a:cxn>
                    <a:cxn ang="0">
                      <a:pos x="11" y="229"/>
                    </a:cxn>
                    <a:cxn ang="0">
                      <a:pos x="14" y="222"/>
                    </a:cxn>
                    <a:cxn ang="0">
                      <a:pos x="19" y="214"/>
                    </a:cxn>
                    <a:cxn ang="0">
                      <a:pos x="25" y="205"/>
                    </a:cxn>
                    <a:cxn ang="0">
                      <a:pos x="38" y="190"/>
                    </a:cxn>
                    <a:cxn ang="0">
                      <a:pos x="47" y="179"/>
                    </a:cxn>
                    <a:cxn ang="0">
                      <a:pos x="47" y="179"/>
                    </a:cxn>
                    <a:cxn ang="0">
                      <a:pos x="67" y="152"/>
                    </a:cxn>
                    <a:cxn ang="0">
                      <a:pos x="77" y="139"/>
                    </a:cxn>
                    <a:cxn ang="0">
                      <a:pos x="85" y="125"/>
                    </a:cxn>
                    <a:cxn ang="0">
                      <a:pos x="85" y="125"/>
                    </a:cxn>
                    <a:cxn ang="0">
                      <a:pos x="104" y="95"/>
                    </a:cxn>
                    <a:cxn ang="0">
                      <a:pos x="120" y="64"/>
                    </a:cxn>
                    <a:cxn ang="0">
                      <a:pos x="120" y="64"/>
                    </a:cxn>
                    <a:cxn ang="0">
                      <a:pos x="130" y="49"/>
                    </a:cxn>
                    <a:cxn ang="0">
                      <a:pos x="140" y="35"/>
                    </a:cxn>
                    <a:cxn ang="0">
                      <a:pos x="162" y="7"/>
                    </a:cxn>
                    <a:cxn ang="0">
                      <a:pos x="162" y="7"/>
                    </a:cxn>
                    <a:cxn ang="0">
                      <a:pos x="163" y="5"/>
                    </a:cxn>
                    <a:cxn ang="0">
                      <a:pos x="163" y="3"/>
                    </a:cxn>
                    <a:cxn ang="0">
                      <a:pos x="162" y="2"/>
                    </a:cxn>
                    <a:cxn ang="0">
                      <a:pos x="161" y="1"/>
                    </a:cxn>
                    <a:cxn ang="0">
                      <a:pos x="156" y="0"/>
                    </a:cxn>
                    <a:cxn ang="0">
                      <a:pos x="154" y="1"/>
                    </a:cxn>
                    <a:cxn ang="0">
                      <a:pos x="153" y="2"/>
                    </a:cxn>
                    <a:cxn ang="0">
                      <a:pos x="153" y="2"/>
                    </a:cxn>
                  </a:cxnLst>
                  <a:rect l="0" t="0" r="r" b="b"/>
                  <a:pathLst>
                    <a:path w="163" h="241">
                      <a:moveTo>
                        <a:pt x="153" y="2"/>
                      </a:moveTo>
                      <a:lnTo>
                        <a:pt x="153" y="2"/>
                      </a:lnTo>
                      <a:lnTo>
                        <a:pt x="130" y="34"/>
                      </a:lnTo>
                      <a:lnTo>
                        <a:pt x="119" y="49"/>
                      </a:lnTo>
                      <a:lnTo>
                        <a:pt x="109" y="67"/>
                      </a:lnTo>
                      <a:lnTo>
                        <a:pt x="109" y="67"/>
                      </a:lnTo>
                      <a:lnTo>
                        <a:pt x="89" y="101"/>
                      </a:lnTo>
                      <a:lnTo>
                        <a:pt x="69" y="135"/>
                      </a:lnTo>
                      <a:lnTo>
                        <a:pt x="69" y="135"/>
                      </a:lnTo>
                      <a:lnTo>
                        <a:pt x="57" y="151"/>
                      </a:lnTo>
                      <a:lnTo>
                        <a:pt x="45" y="167"/>
                      </a:lnTo>
                      <a:lnTo>
                        <a:pt x="33" y="183"/>
                      </a:lnTo>
                      <a:lnTo>
                        <a:pt x="20" y="199"/>
                      </a:lnTo>
                      <a:lnTo>
                        <a:pt x="20" y="199"/>
                      </a:lnTo>
                      <a:lnTo>
                        <a:pt x="13" y="208"/>
                      </a:lnTo>
                      <a:lnTo>
                        <a:pt x="6" y="217"/>
                      </a:lnTo>
                      <a:lnTo>
                        <a:pt x="4" y="222"/>
                      </a:lnTo>
                      <a:lnTo>
                        <a:pt x="2" y="227"/>
                      </a:lnTo>
                      <a:lnTo>
                        <a:pt x="0" y="232"/>
                      </a:lnTo>
                      <a:lnTo>
                        <a:pt x="2" y="237"/>
                      </a:lnTo>
                      <a:lnTo>
                        <a:pt x="2" y="237"/>
                      </a:lnTo>
                      <a:lnTo>
                        <a:pt x="2" y="239"/>
                      </a:lnTo>
                      <a:lnTo>
                        <a:pt x="4" y="240"/>
                      </a:lnTo>
                      <a:lnTo>
                        <a:pt x="5" y="241"/>
                      </a:lnTo>
                      <a:lnTo>
                        <a:pt x="7" y="241"/>
                      </a:lnTo>
                      <a:lnTo>
                        <a:pt x="9" y="240"/>
                      </a:lnTo>
                      <a:lnTo>
                        <a:pt x="10" y="239"/>
                      </a:lnTo>
                      <a:lnTo>
                        <a:pt x="11" y="237"/>
                      </a:lnTo>
                      <a:lnTo>
                        <a:pt x="10" y="235"/>
                      </a:lnTo>
                      <a:lnTo>
                        <a:pt x="10" y="235"/>
                      </a:lnTo>
                      <a:lnTo>
                        <a:pt x="10" y="232"/>
                      </a:lnTo>
                      <a:lnTo>
                        <a:pt x="11" y="229"/>
                      </a:lnTo>
                      <a:lnTo>
                        <a:pt x="14" y="222"/>
                      </a:lnTo>
                      <a:lnTo>
                        <a:pt x="19" y="214"/>
                      </a:lnTo>
                      <a:lnTo>
                        <a:pt x="25" y="205"/>
                      </a:lnTo>
                      <a:lnTo>
                        <a:pt x="38" y="190"/>
                      </a:lnTo>
                      <a:lnTo>
                        <a:pt x="47" y="179"/>
                      </a:lnTo>
                      <a:lnTo>
                        <a:pt x="47" y="179"/>
                      </a:lnTo>
                      <a:lnTo>
                        <a:pt x="67" y="152"/>
                      </a:lnTo>
                      <a:lnTo>
                        <a:pt x="77" y="139"/>
                      </a:lnTo>
                      <a:lnTo>
                        <a:pt x="85" y="125"/>
                      </a:lnTo>
                      <a:lnTo>
                        <a:pt x="85" y="125"/>
                      </a:lnTo>
                      <a:lnTo>
                        <a:pt x="104" y="95"/>
                      </a:lnTo>
                      <a:lnTo>
                        <a:pt x="120" y="64"/>
                      </a:lnTo>
                      <a:lnTo>
                        <a:pt x="120" y="64"/>
                      </a:lnTo>
                      <a:lnTo>
                        <a:pt x="130" y="49"/>
                      </a:lnTo>
                      <a:lnTo>
                        <a:pt x="140" y="35"/>
                      </a:lnTo>
                      <a:lnTo>
                        <a:pt x="162" y="7"/>
                      </a:lnTo>
                      <a:lnTo>
                        <a:pt x="162" y="7"/>
                      </a:lnTo>
                      <a:lnTo>
                        <a:pt x="163" y="5"/>
                      </a:lnTo>
                      <a:lnTo>
                        <a:pt x="163" y="3"/>
                      </a:lnTo>
                      <a:lnTo>
                        <a:pt x="162" y="2"/>
                      </a:lnTo>
                      <a:lnTo>
                        <a:pt x="161" y="1"/>
                      </a:lnTo>
                      <a:lnTo>
                        <a:pt x="156" y="0"/>
                      </a:lnTo>
                      <a:lnTo>
                        <a:pt x="154" y="1"/>
                      </a:lnTo>
                      <a:lnTo>
                        <a:pt x="153" y="2"/>
                      </a:lnTo>
                      <a:lnTo>
                        <a:pt x="153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52" name="Freeform 901"/>
                <p:cNvSpPr/>
                <p:nvPr/>
              </p:nvSpPr>
              <p:spPr bwMode="auto">
                <a:xfrm>
                  <a:off x="4772025" y="1747838"/>
                  <a:ext cx="61913" cy="90488"/>
                </a:xfrm>
                <a:custGeom>
                  <a:avLst/>
                  <a:gdLst/>
                  <a:ahLst/>
                  <a:cxnLst>
                    <a:cxn ang="0">
                      <a:pos x="109" y="3"/>
                    </a:cxn>
                    <a:cxn ang="0">
                      <a:pos x="109" y="3"/>
                    </a:cxn>
                    <a:cxn ang="0">
                      <a:pos x="105" y="12"/>
                    </a:cxn>
                    <a:cxn ang="0">
                      <a:pos x="101" y="21"/>
                    </a:cxn>
                    <a:cxn ang="0">
                      <a:pos x="95" y="29"/>
                    </a:cxn>
                    <a:cxn ang="0">
                      <a:pos x="88" y="38"/>
                    </a:cxn>
                    <a:cxn ang="0">
                      <a:pos x="74" y="53"/>
                    </a:cxn>
                    <a:cxn ang="0">
                      <a:pos x="67" y="61"/>
                    </a:cxn>
                    <a:cxn ang="0">
                      <a:pos x="62" y="69"/>
                    </a:cxn>
                    <a:cxn ang="0">
                      <a:pos x="62" y="69"/>
                    </a:cxn>
                    <a:cxn ang="0">
                      <a:pos x="29" y="114"/>
                    </a:cxn>
                    <a:cxn ang="0">
                      <a:pos x="13" y="138"/>
                    </a:cxn>
                    <a:cxn ang="0">
                      <a:pos x="6" y="150"/>
                    </a:cxn>
                    <a:cxn ang="0">
                      <a:pos x="0" y="164"/>
                    </a:cxn>
                    <a:cxn ang="0">
                      <a:pos x="0" y="164"/>
                    </a:cxn>
                    <a:cxn ang="0">
                      <a:pos x="0" y="166"/>
                    </a:cxn>
                    <a:cxn ang="0">
                      <a:pos x="0" y="168"/>
                    </a:cxn>
                    <a:cxn ang="0">
                      <a:pos x="2" y="170"/>
                    </a:cxn>
                    <a:cxn ang="0">
                      <a:pos x="4" y="171"/>
                    </a:cxn>
                    <a:cxn ang="0">
                      <a:pos x="5" y="171"/>
                    </a:cxn>
                    <a:cxn ang="0">
                      <a:pos x="7" y="170"/>
                    </a:cxn>
                    <a:cxn ang="0">
                      <a:pos x="8" y="168"/>
                    </a:cxn>
                    <a:cxn ang="0">
                      <a:pos x="8" y="168"/>
                    </a:cxn>
                    <a:cxn ang="0">
                      <a:pos x="15" y="155"/>
                    </a:cxn>
                    <a:cxn ang="0">
                      <a:pos x="22" y="143"/>
                    </a:cxn>
                    <a:cxn ang="0">
                      <a:pos x="36" y="119"/>
                    </a:cxn>
                    <a:cxn ang="0">
                      <a:pos x="53" y="96"/>
                    </a:cxn>
                    <a:cxn ang="0">
                      <a:pos x="70" y="74"/>
                    </a:cxn>
                    <a:cxn ang="0">
                      <a:pos x="70" y="74"/>
                    </a:cxn>
                    <a:cxn ang="0">
                      <a:pos x="83" y="58"/>
                    </a:cxn>
                    <a:cxn ang="0">
                      <a:pos x="97" y="42"/>
                    </a:cxn>
                    <a:cxn ang="0">
                      <a:pos x="103" y="32"/>
                    </a:cxn>
                    <a:cxn ang="0">
                      <a:pos x="110" y="24"/>
                    </a:cxn>
                    <a:cxn ang="0">
                      <a:pos x="115" y="15"/>
                    </a:cxn>
                    <a:cxn ang="0">
                      <a:pos x="118" y="6"/>
                    </a:cxn>
                    <a:cxn ang="0">
                      <a:pos x="118" y="6"/>
                    </a:cxn>
                    <a:cxn ang="0">
                      <a:pos x="118" y="3"/>
                    </a:cxn>
                    <a:cxn ang="0">
                      <a:pos x="117" y="2"/>
                    </a:cxn>
                    <a:cxn ang="0">
                      <a:pos x="116" y="0"/>
                    </a:cxn>
                    <a:cxn ang="0">
                      <a:pos x="115" y="0"/>
                    </a:cxn>
                    <a:cxn ang="0">
                      <a:pos x="113" y="0"/>
                    </a:cxn>
                    <a:cxn ang="0">
                      <a:pos x="111" y="0"/>
                    </a:cxn>
                    <a:cxn ang="0">
                      <a:pos x="110" y="1"/>
                    </a:cxn>
                    <a:cxn ang="0">
                      <a:pos x="109" y="3"/>
                    </a:cxn>
                    <a:cxn ang="0">
                      <a:pos x="109" y="3"/>
                    </a:cxn>
                  </a:cxnLst>
                  <a:rect l="0" t="0" r="r" b="b"/>
                  <a:pathLst>
                    <a:path w="118" h="171">
                      <a:moveTo>
                        <a:pt x="109" y="3"/>
                      </a:moveTo>
                      <a:lnTo>
                        <a:pt x="109" y="3"/>
                      </a:lnTo>
                      <a:lnTo>
                        <a:pt x="105" y="12"/>
                      </a:lnTo>
                      <a:lnTo>
                        <a:pt x="101" y="21"/>
                      </a:lnTo>
                      <a:lnTo>
                        <a:pt x="95" y="29"/>
                      </a:lnTo>
                      <a:lnTo>
                        <a:pt x="88" y="38"/>
                      </a:lnTo>
                      <a:lnTo>
                        <a:pt x="74" y="53"/>
                      </a:lnTo>
                      <a:lnTo>
                        <a:pt x="67" y="61"/>
                      </a:lnTo>
                      <a:lnTo>
                        <a:pt x="62" y="69"/>
                      </a:lnTo>
                      <a:lnTo>
                        <a:pt x="62" y="69"/>
                      </a:lnTo>
                      <a:lnTo>
                        <a:pt x="29" y="114"/>
                      </a:lnTo>
                      <a:lnTo>
                        <a:pt x="13" y="138"/>
                      </a:lnTo>
                      <a:lnTo>
                        <a:pt x="6" y="150"/>
                      </a:lnTo>
                      <a:lnTo>
                        <a:pt x="0" y="164"/>
                      </a:lnTo>
                      <a:lnTo>
                        <a:pt x="0" y="164"/>
                      </a:lnTo>
                      <a:lnTo>
                        <a:pt x="0" y="166"/>
                      </a:lnTo>
                      <a:lnTo>
                        <a:pt x="0" y="168"/>
                      </a:lnTo>
                      <a:lnTo>
                        <a:pt x="2" y="170"/>
                      </a:lnTo>
                      <a:lnTo>
                        <a:pt x="4" y="171"/>
                      </a:lnTo>
                      <a:lnTo>
                        <a:pt x="5" y="171"/>
                      </a:lnTo>
                      <a:lnTo>
                        <a:pt x="7" y="170"/>
                      </a:lnTo>
                      <a:lnTo>
                        <a:pt x="8" y="168"/>
                      </a:lnTo>
                      <a:lnTo>
                        <a:pt x="8" y="168"/>
                      </a:lnTo>
                      <a:lnTo>
                        <a:pt x="15" y="155"/>
                      </a:lnTo>
                      <a:lnTo>
                        <a:pt x="22" y="143"/>
                      </a:lnTo>
                      <a:lnTo>
                        <a:pt x="36" y="119"/>
                      </a:lnTo>
                      <a:lnTo>
                        <a:pt x="53" y="96"/>
                      </a:lnTo>
                      <a:lnTo>
                        <a:pt x="70" y="74"/>
                      </a:lnTo>
                      <a:lnTo>
                        <a:pt x="70" y="74"/>
                      </a:lnTo>
                      <a:lnTo>
                        <a:pt x="83" y="58"/>
                      </a:lnTo>
                      <a:lnTo>
                        <a:pt x="97" y="42"/>
                      </a:lnTo>
                      <a:lnTo>
                        <a:pt x="103" y="32"/>
                      </a:lnTo>
                      <a:lnTo>
                        <a:pt x="110" y="24"/>
                      </a:lnTo>
                      <a:lnTo>
                        <a:pt x="115" y="15"/>
                      </a:lnTo>
                      <a:lnTo>
                        <a:pt x="118" y="6"/>
                      </a:lnTo>
                      <a:lnTo>
                        <a:pt x="118" y="6"/>
                      </a:lnTo>
                      <a:lnTo>
                        <a:pt x="118" y="3"/>
                      </a:lnTo>
                      <a:lnTo>
                        <a:pt x="117" y="2"/>
                      </a:lnTo>
                      <a:lnTo>
                        <a:pt x="116" y="0"/>
                      </a:lnTo>
                      <a:lnTo>
                        <a:pt x="115" y="0"/>
                      </a:lnTo>
                      <a:lnTo>
                        <a:pt x="113" y="0"/>
                      </a:lnTo>
                      <a:lnTo>
                        <a:pt x="111" y="0"/>
                      </a:lnTo>
                      <a:lnTo>
                        <a:pt x="110" y="1"/>
                      </a:lnTo>
                      <a:lnTo>
                        <a:pt x="109" y="3"/>
                      </a:lnTo>
                      <a:lnTo>
                        <a:pt x="109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53" name="Freeform 902"/>
                <p:cNvSpPr>
                  <a:spLocks noEditPoints="1"/>
                </p:cNvSpPr>
                <p:nvPr/>
              </p:nvSpPr>
              <p:spPr bwMode="auto">
                <a:xfrm>
                  <a:off x="4194175" y="1665288"/>
                  <a:ext cx="217488" cy="206375"/>
                </a:xfrm>
                <a:custGeom>
                  <a:avLst/>
                  <a:gdLst/>
                  <a:ahLst/>
                  <a:cxnLst>
                    <a:cxn ang="0">
                      <a:pos x="213" y="391"/>
                    </a:cxn>
                    <a:cxn ang="0">
                      <a:pos x="160" y="381"/>
                    </a:cxn>
                    <a:cxn ang="0">
                      <a:pos x="109" y="359"/>
                    </a:cxn>
                    <a:cxn ang="0">
                      <a:pos x="63" y="328"/>
                    </a:cxn>
                    <a:cxn ang="0">
                      <a:pos x="27" y="289"/>
                    </a:cxn>
                    <a:cxn ang="0">
                      <a:pos x="5" y="241"/>
                    </a:cxn>
                    <a:cxn ang="0">
                      <a:pos x="1" y="216"/>
                    </a:cxn>
                    <a:cxn ang="0">
                      <a:pos x="0" y="182"/>
                    </a:cxn>
                    <a:cxn ang="0">
                      <a:pos x="6" y="151"/>
                    </a:cxn>
                    <a:cxn ang="0">
                      <a:pos x="29" y="103"/>
                    </a:cxn>
                    <a:cxn ang="0">
                      <a:pos x="46" y="80"/>
                    </a:cxn>
                    <a:cxn ang="0">
                      <a:pos x="75" y="52"/>
                    </a:cxn>
                    <a:cxn ang="0">
                      <a:pos x="109" y="30"/>
                    </a:cxn>
                    <a:cxn ang="0">
                      <a:pos x="146" y="14"/>
                    </a:cxn>
                    <a:cxn ang="0">
                      <a:pos x="186" y="3"/>
                    </a:cxn>
                    <a:cxn ang="0">
                      <a:pos x="227" y="0"/>
                    </a:cxn>
                    <a:cxn ang="0">
                      <a:pos x="234" y="0"/>
                    </a:cxn>
                    <a:cxn ang="0">
                      <a:pos x="246" y="5"/>
                    </a:cxn>
                    <a:cxn ang="0">
                      <a:pos x="267" y="6"/>
                    </a:cxn>
                    <a:cxn ang="0">
                      <a:pos x="312" y="18"/>
                    </a:cxn>
                    <a:cxn ang="0">
                      <a:pos x="348" y="41"/>
                    </a:cxn>
                    <a:cxn ang="0">
                      <a:pos x="376" y="72"/>
                    </a:cxn>
                    <a:cxn ang="0">
                      <a:pos x="396" y="108"/>
                    </a:cxn>
                    <a:cxn ang="0">
                      <a:pos x="407" y="146"/>
                    </a:cxn>
                    <a:cxn ang="0">
                      <a:pos x="411" y="179"/>
                    </a:cxn>
                    <a:cxn ang="0">
                      <a:pos x="408" y="230"/>
                    </a:cxn>
                    <a:cxn ang="0">
                      <a:pos x="395" y="278"/>
                    </a:cxn>
                    <a:cxn ang="0">
                      <a:pos x="369" y="324"/>
                    </a:cxn>
                    <a:cxn ang="0">
                      <a:pos x="331" y="360"/>
                    </a:cxn>
                    <a:cxn ang="0">
                      <a:pos x="299" y="378"/>
                    </a:cxn>
                    <a:cxn ang="0">
                      <a:pos x="249" y="390"/>
                    </a:cxn>
                    <a:cxn ang="0">
                      <a:pos x="203" y="45"/>
                    </a:cxn>
                    <a:cxn ang="0">
                      <a:pos x="178" y="51"/>
                    </a:cxn>
                    <a:cxn ang="0">
                      <a:pos x="141" y="65"/>
                    </a:cxn>
                    <a:cxn ang="0">
                      <a:pos x="106" y="87"/>
                    </a:cxn>
                    <a:cxn ang="0">
                      <a:pos x="75" y="113"/>
                    </a:cxn>
                    <a:cxn ang="0">
                      <a:pos x="52" y="144"/>
                    </a:cxn>
                    <a:cxn ang="0">
                      <a:pos x="42" y="167"/>
                    </a:cxn>
                    <a:cxn ang="0">
                      <a:pos x="37" y="203"/>
                    </a:cxn>
                    <a:cxn ang="0">
                      <a:pos x="47" y="239"/>
                    </a:cxn>
                    <a:cxn ang="0">
                      <a:pos x="60" y="263"/>
                    </a:cxn>
                    <a:cxn ang="0">
                      <a:pos x="75" y="278"/>
                    </a:cxn>
                    <a:cxn ang="0">
                      <a:pos x="125" y="316"/>
                    </a:cxn>
                    <a:cxn ang="0">
                      <a:pos x="188" y="344"/>
                    </a:cxn>
                    <a:cxn ang="0">
                      <a:pos x="222" y="350"/>
                    </a:cxn>
                    <a:cxn ang="0">
                      <a:pos x="245" y="350"/>
                    </a:cxn>
                    <a:cxn ang="0">
                      <a:pos x="278" y="342"/>
                    </a:cxn>
                    <a:cxn ang="0">
                      <a:pos x="306" y="327"/>
                    </a:cxn>
                    <a:cxn ang="0">
                      <a:pos x="324" y="310"/>
                    </a:cxn>
                    <a:cxn ang="0">
                      <a:pos x="346" y="278"/>
                    </a:cxn>
                    <a:cxn ang="0">
                      <a:pos x="362" y="241"/>
                    </a:cxn>
                    <a:cxn ang="0">
                      <a:pos x="370" y="203"/>
                    </a:cxn>
                    <a:cxn ang="0">
                      <a:pos x="369" y="164"/>
                    </a:cxn>
                    <a:cxn ang="0">
                      <a:pos x="359" y="126"/>
                    </a:cxn>
                    <a:cxn ang="0">
                      <a:pos x="350" y="108"/>
                    </a:cxn>
                    <a:cxn ang="0">
                      <a:pos x="334" y="85"/>
                    </a:cxn>
                    <a:cxn ang="0">
                      <a:pos x="313" y="68"/>
                    </a:cxn>
                    <a:cxn ang="0">
                      <a:pos x="289" y="55"/>
                    </a:cxn>
                    <a:cxn ang="0">
                      <a:pos x="262" y="48"/>
                    </a:cxn>
                    <a:cxn ang="0">
                      <a:pos x="241" y="47"/>
                    </a:cxn>
                    <a:cxn ang="0">
                      <a:pos x="218" y="49"/>
                    </a:cxn>
                    <a:cxn ang="0">
                      <a:pos x="210" y="47"/>
                    </a:cxn>
                  </a:cxnLst>
                  <a:rect l="0" t="0" r="r" b="b"/>
                  <a:pathLst>
                    <a:path w="411" h="391">
                      <a:moveTo>
                        <a:pt x="231" y="391"/>
                      </a:moveTo>
                      <a:lnTo>
                        <a:pt x="231" y="391"/>
                      </a:lnTo>
                      <a:lnTo>
                        <a:pt x="213" y="391"/>
                      </a:lnTo>
                      <a:lnTo>
                        <a:pt x="195" y="389"/>
                      </a:lnTo>
                      <a:lnTo>
                        <a:pt x="178" y="385"/>
                      </a:lnTo>
                      <a:lnTo>
                        <a:pt x="160" y="381"/>
                      </a:lnTo>
                      <a:lnTo>
                        <a:pt x="143" y="374"/>
                      </a:lnTo>
                      <a:lnTo>
                        <a:pt x="125" y="367"/>
                      </a:lnTo>
                      <a:lnTo>
                        <a:pt x="109" y="359"/>
                      </a:lnTo>
                      <a:lnTo>
                        <a:pt x="92" y="350"/>
                      </a:lnTo>
                      <a:lnTo>
                        <a:pt x="78" y="339"/>
                      </a:lnTo>
                      <a:lnTo>
                        <a:pt x="63" y="328"/>
                      </a:lnTo>
                      <a:lnTo>
                        <a:pt x="50" y="315"/>
                      </a:lnTo>
                      <a:lnTo>
                        <a:pt x="37" y="303"/>
                      </a:lnTo>
                      <a:lnTo>
                        <a:pt x="27" y="289"/>
                      </a:lnTo>
                      <a:lnTo>
                        <a:pt x="18" y="273"/>
                      </a:lnTo>
                      <a:lnTo>
                        <a:pt x="11" y="258"/>
                      </a:lnTo>
                      <a:lnTo>
                        <a:pt x="5" y="241"/>
                      </a:lnTo>
                      <a:lnTo>
                        <a:pt x="5" y="241"/>
                      </a:lnTo>
                      <a:lnTo>
                        <a:pt x="3" y="229"/>
                      </a:lnTo>
                      <a:lnTo>
                        <a:pt x="1" y="216"/>
                      </a:lnTo>
                      <a:lnTo>
                        <a:pt x="0" y="204"/>
                      </a:lnTo>
                      <a:lnTo>
                        <a:pt x="0" y="193"/>
                      </a:lnTo>
                      <a:lnTo>
                        <a:pt x="0" y="182"/>
                      </a:lnTo>
                      <a:lnTo>
                        <a:pt x="1" y="171"/>
                      </a:lnTo>
                      <a:lnTo>
                        <a:pt x="3" y="160"/>
                      </a:lnTo>
                      <a:lnTo>
                        <a:pt x="6" y="151"/>
                      </a:lnTo>
                      <a:lnTo>
                        <a:pt x="13" y="133"/>
                      </a:lnTo>
                      <a:lnTo>
                        <a:pt x="20" y="117"/>
                      </a:lnTo>
                      <a:lnTo>
                        <a:pt x="29" y="103"/>
                      </a:lnTo>
                      <a:lnTo>
                        <a:pt x="37" y="89"/>
                      </a:lnTo>
                      <a:lnTo>
                        <a:pt x="37" y="89"/>
                      </a:lnTo>
                      <a:lnTo>
                        <a:pt x="46" y="80"/>
                      </a:lnTo>
                      <a:lnTo>
                        <a:pt x="55" y="70"/>
                      </a:lnTo>
                      <a:lnTo>
                        <a:pt x="64" y="61"/>
                      </a:lnTo>
                      <a:lnTo>
                        <a:pt x="75" y="52"/>
                      </a:lnTo>
                      <a:lnTo>
                        <a:pt x="86" y="45"/>
                      </a:lnTo>
                      <a:lnTo>
                        <a:pt x="97" y="38"/>
                      </a:lnTo>
                      <a:lnTo>
                        <a:pt x="109" y="30"/>
                      </a:lnTo>
                      <a:lnTo>
                        <a:pt x="121" y="24"/>
                      </a:lnTo>
                      <a:lnTo>
                        <a:pt x="134" y="19"/>
                      </a:lnTo>
                      <a:lnTo>
                        <a:pt x="146" y="14"/>
                      </a:lnTo>
                      <a:lnTo>
                        <a:pt x="159" y="10"/>
                      </a:lnTo>
                      <a:lnTo>
                        <a:pt x="173" y="7"/>
                      </a:lnTo>
                      <a:lnTo>
                        <a:pt x="186" y="3"/>
                      </a:lnTo>
                      <a:lnTo>
                        <a:pt x="200" y="1"/>
                      </a:lnTo>
                      <a:lnTo>
                        <a:pt x="213" y="0"/>
                      </a:lnTo>
                      <a:lnTo>
                        <a:pt x="227" y="0"/>
                      </a:lnTo>
                      <a:lnTo>
                        <a:pt x="227" y="0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39" y="1"/>
                      </a:lnTo>
                      <a:lnTo>
                        <a:pt x="243" y="3"/>
                      </a:lnTo>
                      <a:lnTo>
                        <a:pt x="246" y="5"/>
                      </a:lnTo>
                      <a:lnTo>
                        <a:pt x="249" y="5"/>
                      </a:lnTo>
                      <a:lnTo>
                        <a:pt x="249" y="5"/>
                      </a:lnTo>
                      <a:lnTo>
                        <a:pt x="267" y="6"/>
                      </a:lnTo>
                      <a:lnTo>
                        <a:pt x="283" y="9"/>
                      </a:lnTo>
                      <a:lnTo>
                        <a:pt x="299" y="13"/>
                      </a:lnTo>
                      <a:lnTo>
                        <a:pt x="312" y="18"/>
                      </a:lnTo>
                      <a:lnTo>
                        <a:pt x="326" y="24"/>
                      </a:lnTo>
                      <a:lnTo>
                        <a:pt x="338" y="32"/>
                      </a:lnTo>
                      <a:lnTo>
                        <a:pt x="348" y="41"/>
                      </a:lnTo>
                      <a:lnTo>
                        <a:pt x="359" y="50"/>
                      </a:lnTo>
                      <a:lnTo>
                        <a:pt x="368" y="60"/>
                      </a:lnTo>
                      <a:lnTo>
                        <a:pt x="376" y="72"/>
                      </a:lnTo>
                      <a:lnTo>
                        <a:pt x="383" y="83"/>
                      </a:lnTo>
                      <a:lnTo>
                        <a:pt x="390" y="95"/>
                      </a:lnTo>
                      <a:lnTo>
                        <a:pt x="396" y="108"/>
                      </a:lnTo>
                      <a:lnTo>
                        <a:pt x="400" y="120"/>
                      </a:lnTo>
                      <a:lnTo>
                        <a:pt x="404" y="134"/>
                      </a:lnTo>
                      <a:lnTo>
                        <a:pt x="407" y="146"/>
                      </a:lnTo>
                      <a:lnTo>
                        <a:pt x="407" y="146"/>
                      </a:lnTo>
                      <a:lnTo>
                        <a:pt x="409" y="163"/>
                      </a:lnTo>
                      <a:lnTo>
                        <a:pt x="411" y="179"/>
                      </a:lnTo>
                      <a:lnTo>
                        <a:pt x="411" y="196"/>
                      </a:lnTo>
                      <a:lnTo>
                        <a:pt x="410" y="212"/>
                      </a:lnTo>
                      <a:lnTo>
                        <a:pt x="408" y="230"/>
                      </a:lnTo>
                      <a:lnTo>
                        <a:pt x="405" y="246"/>
                      </a:lnTo>
                      <a:lnTo>
                        <a:pt x="400" y="263"/>
                      </a:lnTo>
                      <a:lnTo>
                        <a:pt x="395" y="278"/>
                      </a:lnTo>
                      <a:lnTo>
                        <a:pt x="388" y="295"/>
                      </a:lnTo>
                      <a:lnTo>
                        <a:pt x="378" y="309"/>
                      </a:lnTo>
                      <a:lnTo>
                        <a:pt x="369" y="324"/>
                      </a:lnTo>
                      <a:lnTo>
                        <a:pt x="358" y="337"/>
                      </a:lnTo>
                      <a:lnTo>
                        <a:pt x="345" y="348"/>
                      </a:lnTo>
                      <a:lnTo>
                        <a:pt x="331" y="360"/>
                      </a:lnTo>
                      <a:lnTo>
                        <a:pt x="315" y="370"/>
                      </a:lnTo>
                      <a:lnTo>
                        <a:pt x="299" y="378"/>
                      </a:lnTo>
                      <a:lnTo>
                        <a:pt x="299" y="378"/>
                      </a:lnTo>
                      <a:lnTo>
                        <a:pt x="283" y="384"/>
                      </a:lnTo>
                      <a:lnTo>
                        <a:pt x="267" y="388"/>
                      </a:lnTo>
                      <a:lnTo>
                        <a:pt x="249" y="390"/>
                      </a:lnTo>
                      <a:lnTo>
                        <a:pt x="231" y="391"/>
                      </a:lnTo>
                      <a:lnTo>
                        <a:pt x="231" y="391"/>
                      </a:lnTo>
                      <a:close/>
                      <a:moveTo>
                        <a:pt x="203" y="45"/>
                      </a:moveTo>
                      <a:lnTo>
                        <a:pt x="203" y="45"/>
                      </a:lnTo>
                      <a:lnTo>
                        <a:pt x="190" y="48"/>
                      </a:lnTo>
                      <a:lnTo>
                        <a:pt x="178" y="51"/>
                      </a:lnTo>
                      <a:lnTo>
                        <a:pt x="166" y="55"/>
                      </a:lnTo>
                      <a:lnTo>
                        <a:pt x="153" y="60"/>
                      </a:lnTo>
                      <a:lnTo>
                        <a:pt x="141" y="65"/>
                      </a:lnTo>
                      <a:lnTo>
                        <a:pt x="128" y="72"/>
                      </a:lnTo>
                      <a:lnTo>
                        <a:pt x="117" y="79"/>
                      </a:lnTo>
                      <a:lnTo>
                        <a:pt x="106" y="87"/>
                      </a:lnTo>
                      <a:lnTo>
                        <a:pt x="95" y="95"/>
                      </a:lnTo>
                      <a:lnTo>
                        <a:pt x="85" y="104"/>
                      </a:lnTo>
                      <a:lnTo>
                        <a:pt x="75" y="113"/>
                      </a:lnTo>
                      <a:lnTo>
                        <a:pt x="66" y="123"/>
                      </a:lnTo>
                      <a:lnTo>
                        <a:pt x="58" y="134"/>
                      </a:lnTo>
                      <a:lnTo>
                        <a:pt x="52" y="144"/>
                      </a:lnTo>
                      <a:lnTo>
                        <a:pt x="46" y="155"/>
                      </a:lnTo>
                      <a:lnTo>
                        <a:pt x="42" y="167"/>
                      </a:lnTo>
                      <a:lnTo>
                        <a:pt x="42" y="167"/>
                      </a:lnTo>
                      <a:lnTo>
                        <a:pt x="40" y="178"/>
                      </a:lnTo>
                      <a:lnTo>
                        <a:pt x="37" y="189"/>
                      </a:lnTo>
                      <a:lnTo>
                        <a:pt x="37" y="203"/>
                      </a:lnTo>
                      <a:lnTo>
                        <a:pt x="38" y="217"/>
                      </a:lnTo>
                      <a:lnTo>
                        <a:pt x="44" y="232"/>
                      </a:lnTo>
                      <a:lnTo>
                        <a:pt x="47" y="239"/>
                      </a:lnTo>
                      <a:lnTo>
                        <a:pt x="50" y="247"/>
                      </a:lnTo>
                      <a:lnTo>
                        <a:pt x="55" y="254"/>
                      </a:lnTo>
                      <a:lnTo>
                        <a:pt x="60" y="263"/>
                      </a:lnTo>
                      <a:lnTo>
                        <a:pt x="67" y="270"/>
                      </a:lnTo>
                      <a:lnTo>
                        <a:pt x="75" y="278"/>
                      </a:lnTo>
                      <a:lnTo>
                        <a:pt x="75" y="278"/>
                      </a:lnTo>
                      <a:lnTo>
                        <a:pt x="89" y="292"/>
                      </a:lnTo>
                      <a:lnTo>
                        <a:pt x="107" y="305"/>
                      </a:lnTo>
                      <a:lnTo>
                        <a:pt x="125" y="316"/>
                      </a:lnTo>
                      <a:lnTo>
                        <a:pt x="145" y="328"/>
                      </a:lnTo>
                      <a:lnTo>
                        <a:pt x="167" y="337"/>
                      </a:lnTo>
                      <a:lnTo>
                        <a:pt x="188" y="344"/>
                      </a:lnTo>
                      <a:lnTo>
                        <a:pt x="200" y="346"/>
                      </a:lnTo>
                      <a:lnTo>
                        <a:pt x="211" y="348"/>
                      </a:lnTo>
                      <a:lnTo>
                        <a:pt x="222" y="350"/>
                      </a:lnTo>
                      <a:lnTo>
                        <a:pt x="233" y="351"/>
                      </a:lnTo>
                      <a:lnTo>
                        <a:pt x="233" y="351"/>
                      </a:lnTo>
                      <a:lnTo>
                        <a:pt x="245" y="350"/>
                      </a:lnTo>
                      <a:lnTo>
                        <a:pt x="256" y="348"/>
                      </a:lnTo>
                      <a:lnTo>
                        <a:pt x="267" y="346"/>
                      </a:lnTo>
                      <a:lnTo>
                        <a:pt x="278" y="342"/>
                      </a:lnTo>
                      <a:lnTo>
                        <a:pt x="287" y="338"/>
                      </a:lnTo>
                      <a:lnTo>
                        <a:pt x="297" y="333"/>
                      </a:lnTo>
                      <a:lnTo>
                        <a:pt x="306" y="327"/>
                      </a:lnTo>
                      <a:lnTo>
                        <a:pt x="314" y="320"/>
                      </a:lnTo>
                      <a:lnTo>
                        <a:pt x="314" y="320"/>
                      </a:lnTo>
                      <a:lnTo>
                        <a:pt x="324" y="310"/>
                      </a:lnTo>
                      <a:lnTo>
                        <a:pt x="332" y="300"/>
                      </a:lnTo>
                      <a:lnTo>
                        <a:pt x="340" y="290"/>
                      </a:lnTo>
                      <a:lnTo>
                        <a:pt x="346" y="278"/>
                      </a:lnTo>
                      <a:lnTo>
                        <a:pt x="352" y="266"/>
                      </a:lnTo>
                      <a:lnTo>
                        <a:pt x="358" y="254"/>
                      </a:lnTo>
                      <a:lnTo>
                        <a:pt x="362" y="241"/>
                      </a:lnTo>
                      <a:lnTo>
                        <a:pt x="366" y="229"/>
                      </a:lnTo>
                      <a:lnTo>
                        <a:pt x="368" y="215"/>
                      </a:lnTo>
                      <a:lnTo>
                        <a:pt x="370" y="203"/>
                      </a:lnTo>
                      <a:lnTo>
                        <a:pt x="370" y="189"/>
                      </a:lnTo>
                      <a:lnTo>
                        <a:pt x="370" y="176"/>
                      </a:lnTo>
                      <a:lnTo>
                        <a:pt x="369" y="164"/>
                      </a:lnTo>
                      <a:lnTo>
                        <a:pt x="367" y="151"/>
                      </a:lnTo>
                      <a:lnTo>
                        <a:pt x="364" y="138"/>
                      </a:lnTo>
                      <a:lnTo>
                        <a:pt x="359" y="126"/>
                      </a:lnTo>
                      <a:lnTo>
                        <a:pt x="359" y="126"/>
                      </a:lnTo>
                      <a:lnTo>
                        <a:pt x="356" y="117"/>
                      </a:lnTo>
                      <a:lnTo>
                        <a:pt x="350" y="108"/>
                      </a:lnTo>
                      <a:lnTo>
                        <a:pt x="345" y="101"/>
                      </a:lnTo>
                      <a:lnTo>
                        <a:pt x="340" y="92"/>
                      </a:lnTo>
                      <a:lnTo>
                        <a:pt x="334" y="85"/>
                      </a:lnTo>
                      <a:lnTo>
                        <a:pt x="328" y="79"/>
                      </a:lnTo>
                      <a:lnTo>
                        <a:pt x="320" y="73"/>
                      </a:lnTo>
                      <a:lnTo>
                        <a:pt x="313" y="68"/>
                      </a:lnTo>
                      <a:lnTo>
                        <a:pt x="306" y="63"/>
                      </a:lnTo>
                      <a:lnTo>
                        <a:pt x="298" y="59"/>
                      </a:lnTo>
                      <a:lnTo>
                        <a:pt x="289" y="55"/>
                      </a:lnTo>
                      <a:lnTo>
                        <a:pt x="280" y="52"/>
                      </a:lnTo>
                      <a:lnTo>
                        <a:pt x="271" y="50"/>
                      </a:lnTo>
                      <a:lnTo>
                        <a:pt x="262" y="48"/>
                      </a:lnTo>
                      <a:lnTo>
                        <a:pt x="251" y="47"/>
                      </a:lnTo>
                      <a:lnTo>
                        <a:pt x="241" y="47"/>
                      </a:lnTo>
                      <a:lnTo>
                        <a:pt x="241" y="47"/>
                      </a:lnTo>
                      <a:lnTo>
                        <a:pt x="221" y="48"/>
                      </a:lnTo>
                      <a:lnTo>
                        <a:pt x="221" y="48"/>
                      </a:lnTo>
                      <a:lnTo>
                        <a:pt x="218" y="49"/>
                      </a:lnTo>
                      <a:lnTo>
                        <a:pt x="218" y="49"/>
                      </a:lnTo>
                      <a:lnTo>
                        <a:pt x="214" y="48"/>
                      </a:lnTo>
                      <a:lnTo>
                        <a:pt x="210" y="47"/>
                      </a:lnTo>
                      <a:lnTo>
                        <a:pt x="207" y="45"/>
                      </a:lnTo>
                      <a:lnTo>
                        <a:pt x="203" y="4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54" name="Freeform 903"/>
                <p:cNvSpPr>
                  <a:spLocks noEditPoints="1"/>
                </p:cNvSpPr>
                <p:nvPr/>
              </p:nvSpPr>
              <p:spPr bwMode="auto">
                <a:xfrm>
                  <a:off x="4197350" y="1404938"/>
                  <a:ext cx="449263" cy="444500"/>
                </a:xfrm>
                <a:custGeom>
                  <a:avLst/>
                  <a:gdLst/>
                  <a:ahLst/>
                  <a:cxnLst>
                    <a:cxn ang="0">
                      <a:pos x="735" y="833"/>
                    </a:cxn>
                    <a:cxn ang="0">
                      <a:pos x="616" y="832"/>
                    </a:cxn>
                    <a:cxn ang="0">
                      <a:pos x="603" y="831"/>
                    </a:cxn>
                    <a:cxn ang="0">
                      <a:pos x="588" y="829"/>
                    </a:cxn>
                    <a:cxn ang="0">
                      <a:pos x="575" y="811"/>
                    </a:cxn>
                    <a:cxn ang="0">
                      <a:pos x="562" y="767"/>
                    </a:cxn>
                    <a:cxn ang="0">
                      <a:pos x="559" y="714"/>
                    </a:cxn>
                    <a:cxn ang="0">
                      <a:pos x="551" y="661"/>
                    </a:cxn>
                    <a:cxn ang="0">
                      <a:pos x="522" y="582"/>
                    </a:cxn>
                    <a:cxn ang="0">
                      <a:pos x="482" y="510"/>
                    </a:cxn>
                    <a:cxn ang="0">
                      <a:pos x="432" y="444"/>
                    </a:cxn>
                    <a:cxn ang="0">
                      <a:pos x="375" y="389"/>
                    </a:cxn>
                    <a:cxn ang="0">
                      <a:pos x="339" y="363"/>
                    </a:cxn>
                    <a:cxn ang="0">
                      <a:pos x="270" y="330"/>
                    </a:cxn>
                    <a:cxn ang="0">
                      <a:pos x="134" y="299"/>
                    </a:cxn>
                    <a:cxn ang="0">
                      <a:pos x="93" y="296"/>
                    </a:cxn>
                    <a:cxn ang="0">
                      <a:pos x="50" y="287"/>
                    </a:cxn>
                    <a:cxn ang="0">
                      <a:pos x="35" y="271"/>
                    </a:cxn>
                    <a:cxn ang="0">
                      <a:pos x="27" y="263"/>
                    </a:cxn>
                    <a:cxn ang="0">
                      <a:pos x="14" y="223"/>
                    </a:cxn>
                    <a:cxn ang="0">
                      <a:pos x="0" y="99"/>
                    </a:cxn>
                    <a:cxn ang="0">
                      <a:pos x="11" y="14"/>
                    </a:cxn>
                    <a:cxn ang="0">
                      <a:pos x="19" y="3"/>
                    </a:cxn>
                    <a:cxn ang="0">
                      <a:pos x="34" y="1"/>
                    </a:cxn>
                    <a:cxn ang="0">
                      <a:pos x="50" y="11"/>
                    </a:cxn>
                    <a:cxn ang="0">
                      <a:pos x="151" y="17"/>
                    </a:cxn>
                    <a:cxn ang="0">
                      <a:pos x="325" y="50"/>
                    </a:cxn>
                    <a:cxn ang="0">
                      <a:pos x="471" y="111"/>
                    </a:cxn>
                    <a:cxn ang="0">
                      <a:pos x="593" y="201"/>
                    </a:cxn>
                    <a:cxn ang="0">
                      <a:pos x="667" y="284"/>
                    </a:cxn>
                    <a:cxn ang="0">
                      <a:pos x="739" y="398"/>
                    </a:cxn>
                    <a:cxn ang="0">
                      <a:pos x="792" y="526"/>
                    </a:cxn>
                    <a:cxn ang="0">
                      <a:pos x="825" y="672"/>
                    </a:cxn>
                    <a:cxn ang="0">
                      <a:pos x="837" y="799"/>
                    </a:cxn>
                    <a:cxn ang="0">
                      <a:pos x="847" y="815"/>
                    </a:cxn>
                    <a:cxn ang="0">
                      <a:pos x="843" y="833"/>
                    </a:cxn>
                    <a:cxn ang="0">
                      <a:pos x="831" y="838"/>
                    </a:cxn>
                    <a:cxn ang="0">
                      <a:pos x="45" y="65"/>
                    </a:cxn>
                    <a:cxn ang="0">
                      <a:pos x="46" y="157"/>
                    </a:cxn>
                    <a:cxn ang="0">
                      <a:pos x="61" y="237"/>
                    </a:cxn>
                    <a:cxn ang="0">
                      <a:pos x="76" y="249"/>
                    </a:cxn>
                    <a:cxn ang="0">
                      <a:pos x="92" y="257"/>
                    </a:cxn>
                    <a:cxn ang="0">
                      <a:pos x="174" y="267"/>
                    </a:cxn>
                    <a:cxn ang="0">
                      <a:pos x="232" y="274"/>
                    </a:cxn>
                    <a:cxn ang="0">
                      <a:pos x="298" y="295"/>
                    </a:cxn>
                    <a:cxn ang="0">
                      <a:pos x="376" y="335"/>
                    </a:cxn>
                    <a:cxn ang="0">
                      <a:pos x="406" y="360"/>
                    </a:cxn>
                    <a:cxn ang="0">
                      <a:pos x="498" y="465"/>
                    </a:cxn>
                    <a:cxn ang="0">
                      <a:pos x="565" y="574"/>
                    </a:cxn>
                    <a:cxn ang="0">
                      <a:pos x="578" y="611"/>
                    </a:cxn>
                    <a:cxn ang="0">
                      <a:pos x="588" y="680"/>
                    </a:cxn>
                    <a:cxn ang="0">
                      <a:pos x="601" y="759"/>
                    </a:cxn>
                    <a:cxn ang="0">
                      <a:pos x="625" y="791"/>
                    </a:cxn>
                    <a:cxn ang="0">
                      <a:pos x="781" y="793"/>
                    </a:cxn>
                    <a:cxn ang="0">
                      <a:pos x="791" y="740"/>
                    </a:cxn>
                    <a:cxn ang="0">
                      <a:pos x="768" y="594"/>
                    </a:cxn>
                    <a:cxn ang="0">
                      <a:pos x="728" y="467"/>
                    </a:cxn>
                    <a:cxn ang="0">
                      <a:pos x="671" y="358"/>
                    </a:cxn>
                    <a:cxn ang="0">
                      <a:pos x="616" y="287"/>
                    </a:cxn>
                    <a:cxn ang="0">
                      <a:pos x="506" y="187"/>
                    </a:cxn>
                    <a:cxn ang="0">
                      <a:pos x="379" y="115"/>
                    </a:cxn>
                    <a:cxn ang="0">
                      <a:pos x="231" y="71"/>
                    </a:cxn>
                    <a:cxn ang="0">
                      <a:pos x="58" y="53"/>
                    </a:cxn>
                  </a:cxnLst>
                  <a:rect l="0" t="0" r="r" b="b"/>
                  <a:pathLst>
                    <a:path w="847" h="838">
                      <a:moveTo>
                        <a:pt x="829" y="838"/>
                      </a:moveTo>
                      <a:lnTo>
                        <a:pt x="829" y="838"/>
                      </a:lnTo>
                      <a:lnTo>
                        <a:pt x="782" y="835"/>
                      </a:lnTo>
                      <a:lnTo>
                        <a:pt x="735" y="833"/>
                      </a:lnTo>
                      <a:lnTo>
                        <a:pt x="686" y="833"/>
                      </a:lnTo>
                      <a:lnTo>
                        <a:pt x="635" y="832"/>
                      </a:lnTo>
                      <a:lnTo>
                        <a:pt x="616" y="832"/>
                      </a:lnTo>
                      <a:lnTo>
                        <a:pt x="616" y="832"/>
                      </a:lnTo>
                      <a:lnTo>
                        <a:pt x="609" y="831"/>
                      </a:lnTo>
                      <a:lnTo>
                        <a:pt x="606" y="830"/>
                      </a:lnTo>
                      <a:lnTo>
                        <a:pt x="603" y="831"/>
                      </a:lnTo>
                      <a:lnTo>
                        <a:pt x="603" y="831"/>
                      </a:lnTo>
                      <a:lnTo>
                        <a:pt x="599" y="831"/>
                      </a:lnTo>
                      <a:lnTo>
                        <a:pt x="599" y="831"/>
                      </a:lnTo>
                      <a:lnTo>
                        <a:pt x="593" y="831"/>
                      </a:lnTo>
                      <a:lnTo>
                        <a:pt x="588" y="829"/>
                      </a:lnTo>
                      <a:lnTo>
                        <a:pt x="584" y="826"/>
                      </a:lnTo>
                      <a:lnTo>
                        <a:pt x="581" y="822"/>
                      </a:lnTo>
                      <a:lnTo>
                        <a:pt x="581" y="822"/>
                      </a:lnTo>
                      <a:lnTo>
                        <a:pt x="575" y="811"/>
                      </a:lnTo>
                      <a:lnTo>
                        <a:pt x="571" y="800"/>
                      </a:lnTo>
                      <a:lnTo>
                        <a:pt x="567" y="789"/>
                      </a:lnTo>
                      <a:lnTo>
                        <a:pt x="564" y="779"/>
                      </a:lnTo>
                      <a:lnTo>
                        <a:pt x="562" y="767"/>
                      </a:lnTo>
                      <a:lnTo>
                        <a:pt x="561" y="756"/>
                      </a:lnTo>
                      <a:lnTo>
                        <a:pt x="560" y="732"/>
                      </a:lnTo>
                      <a:lnTo>
                        <a:pt x="560" y="732"/>
                      </a:lnTo>
                      <a:lnTo>
                        <a:pt x="559" y="714"/>
                      </a:lnTo>
                      <a:lnTo>
                        <a:pt x="558" y="697"/>
                      </a:lnTo>
                      <a:lnTo>
                        <a:pt x="555" y="679"/>
                      </a:lnTo>
                      <a:lnTo>
                        <a:pt x="551" y="661"/>
                      </a:lnTo>
                      <a:lnTo>
                        <a:pt x="551" y="661"/>
                      </a:lnTo>
                      <a:lnTo>
                        <a:pt x="545" y="641"/>
                      </a:lnTo>
                      <a:lnTo>
                        <a:pt x="538" y="622"/>
                      </a:lnTo>
                      <a:lnTo>
                        <a:pt x="530" y="602"/>
                      </a:lnTo>
                      <a:lnTo>
                        <a:pt x="522" y="582"/>
                      </a:lnTo>
                      <a:lnTo>
                        <a:pt x="513" y="564"/>
                      </a:lnTo>
                      <a:lnTo>
                        <a:pt x="504" y="545"/>
                      </a:lnTo>
                      <a:lnTo>
                        <a:pt x="493" y="528"/>
                      </a:lnTo>
                      <a:lnTo>
                        <a:pt x="482" y="510"/>
                      </a:lnTo>
                      <a:lnTo>
                        <a:pt x="470" y="492"/>
                      </a:lnTo>
                      <a:lnTo>
                        <a:pt x="458" y="476"/>
                      </a:lnTo>
                      <a:lnTo>
                        <a:pt x="446" y="459"/>
                      </a:lnTo>
                      <a:lnTo>
                        <a:pt x="432" y="444"/>
                      </a:lnTo>
                      <a:lnTo>
                        <a:pt x="419" y="429"/>
                      </a:lnTo>
                      <a:lnTo>
                        <a:pt x="404" y="415"/>
                      </a:lnTo>
                      <a:lnTo>
                        <a:pt x="390" y="403"/>
                      </a:lnTo>
                      <a:lnTo>
                        <a:pt x="375" y="389"/>
                      </a:lnTo>
                      <a:lnTo>
                        <a:pt x="375" y="389"/>
                      </a:lnTo>
                      <a:lnTo>
                        <a:pt x="364" y="380"/>
                      </a:lnTo>
                      <a:lnTo>
                        <a:pt x="352" y="372"/>
                      </a:lnTo>
                      <a:lnTo>
                        <a:pt x="339" y="363"/>
                      </a:lnTo>
                      <a:lnTo>
                        <a:pt x="326" y="356"/>
                      </a:lnTo>
                      <a:lnTo>
                        <a:pt x="313" y="349"/>
                      </a:lnTo>
                      <a:lnTo>
                        <a:pt x="299" y="342"/>
                      </a:lnTo>
                      <a:lnTo>
                        <a:pt x="270" y="330"/>
                      </a:lnTo>
                      <a:lnTo>
                        <a:pt x="239" y="320"/>
                      </a:lnTo>
                      <a:lnTo>
                        <a:pt x="206" y="312"/>
                      </a:lnTo>
                      <a:lnTo>
                        <a:pt x="171" y="304"/>
                      </a:lnTo>
                      <a:lnTo>
                        <a:pt x="134" y="299"/>
                      </a:lnTo>
                      <a:lnTo>
                        <a:pt x="134" y="299"/>
                      </a:lnTo>
                      <a:lnTo>
                        <a:pt x="112" y="297"/>
                      </a:lnTo>
                      <a:lnTo>
                        <a:pt x="112" y="297"/>
                      </a:lnTo>
                      <a:lnTo>
                        <a:pt x="93" y="296"/>
                      </a:lnTo>
                      <a:lnTo>
                        <a:pt x="75" y="294"/>
                      </a:lnTo>
                      <a:lnTo>
                        <a:pt x="66" y="292"/>
                      </a:lnTo>
                      <a:lnTo>
                        <a:pt x="57" y="290"/>
                      </a:lnTo>
                      <a:lnTo>
                        <a:pt x="50" y="287"/>
                      </a:lnTo>
                      <a:lnTo>
                        <a:pt x="43" y="283"/>
                      </a:lnTo>
                      <a:lnTo>
                        <a:pt x="43" y="283"/>
                      </a:lnTo>
                      <a:lnTo>
                        <a:pt x="38" y="278"/>
                      </a:lnTo>
                      <a:lnTo>
                        <a:pt x="35" y="271"/>
                      </a:lnTo>
                      <a:lnTo>
                        <a:pt x="33" y="268"/>
                      </a:lnTo>
                      <a:lnTo>
                        <a:pt x="29" y="266"/>
                      </a:lnTo>
                      <a:lnTo>
                        <a:pt x="29" y="266"/>
                      </a:lnTo>
                      <a:lnTo>
                        <a:pt x="27" y="263"/>
                      </a:lnTo>
                      <a:lnTo>
                        <a:pt x="25" y="261"/>
                      </a:lnTo>
                      <a:lnTo>
                        <a:pt x="22" y="255"/>
                      </a:lnTo>
                      <a:lnTo>
                        <a:pt x="22" y="255"/>
                      </a:lnTo>
                      <a:lnTo>
                        <a:pt x="14" y="223"/>
                      </a:lnTo>
                      <a:lnTo>
                        <a:pt x="8" y="191"/>
                      </a:lnTo>
                      <a:lnTo>
                        <a:pt x="4" y="160"/>
                      </a:lnTo>
                      <a:lnTo>
                        <a:pt x="2" y="129"/>
                      </a:lnTo>
                      <a:lnTo>
                        <a:pt x="0" y="99"/>
                      </a:lnTo>
                      <a:lnTo>
                        <a:pt x="3" y="70"/>
                      </a:lnTo>
                      <a:lnTo>
                        <a:pt x="6" y="41"/>
                      </a:lnTo>
                      <a:lnTo>
                        <a:pt x="11" y="14"/>
                      </a:lnTo>
                      <a:lnTo>
                        <a:pt x="11" y="14"/>
                      </a:lnTo>
                      <a:lnTo>
                        <a:pt x="13" y="10"/>
                      </a:lnTo>
                      <a:lnTo>
                        <a:pt x="14" y="7"/>
                      </a:lnTo>
                      <a:lnTo>
                        <a:pt x="16" y="5"/>
                      </a:lnTo>
                      <a:lnTo>
                        <a:pt x="19" y="3"/>
                      </a:lnTo>
                      <a:lnTo>
                        <a:pt x="23" y="1"/>
                      </a:lnTo>
                      <a:lnTo>
                        <a:pt x="28" y="0"/>
                      </a:lnTo>
                      <a:lnTo>
                        <a:pt x="28" y="0"/>
                      </a:lnTo>
                      <a:lnTo>
                        <a:pt x="34" y="1"/>
                      </a:lnTo>
                      <a:lnTo>
                        <a:pt x="39" y="2"/>
                      </a:lnTo>
                      <a:lnTo>
                        <a:pt x="43" y="5"/>
                      </a:lnTo>
                      <a:lnTo>
                        <a:pt x="47" y="8"/>
                      </a:lnTo>
                      <a:lnTo>
                        <a:pt x="50" y="11"/>
                      </a:lnTo>
                      <a:lnTo>
                        <a:pt x="55" y="11"/>
                      </a:lnTo>
                      <a:lnTo>
                        <a:pt x="55" y="11"/>
                      </a:lnTo>
                      <a:lnTo>
                        <a:pt x="105" y="13"/>
                      </a:lnTo>
                      <a:lnTo>
                        <a:pt x="151" y="17"/>
                      </a:lnTo>
                      <a:lnTo>
                        <a:pt x="198" y="23"/>
                      </a:lnTo>
                      <a:lnTo>
                        <a:pt x="241" y="31"/>
                      </a:lnTo>
                      <a:lnTo>
                        <a:pt x="284" y="40"/>
                      </a:lnTo>
                      <a:lnTo>
                        <a:pt x="325" y="50"/>
                      </a:lnTo>
                      <a:lnTo>
                        <a:pt x="364" y="63"/>
                      </a:lnTo>
                      <a:lnTo>
                        <a:pt x="401" y="77"/>
                      </a:lnTo>
                      <a:lnTo>
                        <a:pt x="437" y="94"/>
                      </a:lnTo>
                      <a:lnTo>
                        <a:pt x="471" y="111"/>
                      </a:lnTo>
                      <a:lnTo>
                        <a:pt x="504" y="131"/>
                      </a:lnTo>
                      <a:lnTo>
                        <a:pt x="536" y="153"/>
                      </a:lnTo>
                      <a:lnTo>
                        <a:pt x="564" y="175"/>
                      </a:lnTo>
                      <a:lnTo>
                        <a:pt x="593" y="201"/>
                      </a:lnTo>
                      <a:lnTo>
                        <a:pt x="620" y="228"/>
                      </a:lnTo>
                      <a:lnTo>
                        <a:pt x="645" y="256"/>
                      </a:lnTo>
                      <a:lnTo>
                        <a:pt x="645" y="256"/>
                      </a:lnTo>
                      <a:lnTo>
                        <a:pt x="667" y="284"/>
                      </a:lnTo>
                      <a:lnTo>
                        <a:pt x="686" y="312"/>
                      </a:lnTo>
                      <a:lnTo>
                        <a:pt x="706" y="340"/>
                      </a:lnTo>
                      <a:lnTo>
                        <a:pt x="724" y="368"/>
                      </a:lnTo>
                      <a:lnTo>
                        <a:pt x="739" y="398"/>
                      </a:lnTo>
                      <a:lnTo>
                        <a:pt x="755" y="429"/>
                      </a:lnTo>
                      <a:lnTo>
                        <a:pt x="768" y="460"/>
                      </a:lnTo>
                      <a:lnTo>
                        <a:pt x="780" y="493"/>
                      </a:lnTo>
                      <a:lnTo>
                        <a:pt x="792" y="526"/>
                      </a:lnTo>
                      <a:lnTo>
                        <a:pt x="801" y="562"/>
                      </a:lnTo>
                      <a:lnTo>
                        <a:pt x="810" y="597"/>
                      </a:lnTo>
                      <a:lnTo>
                        <a:pt x="818" y="634"/>
                      </a:lnTo>
                      <a:lnTo>
                        <a:pt x="825" y="672"/>
                      </a:lnTo>
                      <a:lnTo>
                        <a:pt x="830" y="711"/>
                      </a:lnTo>
                      <a:lnTo>
                        <a:pt x="834" y="752"/>
                      </a:lnTo>
                      <a:lnTo>
                        <a:pt x="837" y="794"/>
                      </a:lnTo>
                      <a:lnTo>
                        <a:pt x="837" y="799"/>
                      </a:lnTo>
                      <a:lnTo>
                        <a:pt x="840" y="802"/>
                      </a:lnTo>
                      <a:lnTo>
                        <a:pt x="840" y="802"/>
                      </a:lnTo>
                      <a:lnTo>
                        <a:pt x="844" y="808"/>
                      </a:lnTo>
                      <a:lnTo>
                        <a:pt x="847" y="815"/>
                      </a:lnTo>
                      <a:lnTo>
                        <a:pt x="847" y="822"/>
                      </a:lnTo>
                      <a:lnTo>
                        <a:pt x="846" y="829"/>
                      </a:lnTo>
                      <a:lnTo>
                        <a:pt x="846" y="829"/>
                      </a:lnTo>
                      <a:lnTo>
                        <a:pt x="843" y="833"/>
                      </a:lnTo>
                      <a:lnTo>
                        <a:pt x="840" y="836"/>
                      </a:lnTo>
                      <a:lnTo>
                        <a:pt x="836" y="837"/>
                      </a:lnTo>
                      <a:lnTo>
                        <a:pt x="831" y="838"/>
                      </a:lnTo>
                      <a:lnTo>
                        <a:pt x="831" y="838"/>
                      </a:lnTo>
                      <a:lnTo>
                        <a:pt x="829" y="838"/>
                      </a:lnTo>
                      <a:lnTo>
                        <a:pt x="829" y="838"/>
                      </a:lnTo>
                      <a:close/>
                      <a:moveTo>
                        <a:pt x="45" y="65"/>
                      </a:moveTo>
                      <a:lnTo>
                        <a:pt x="45" y="65"/>
                      </a:lnTo>
                      <a:lnTo>
                        <a:pt x="44" y="89"/>
                      </a:lnTo>
                      <a:lnTo>
                        <a:pt x="43" y="112"/>
                      </a:lnTo>
                      <a:lnTo>
                        <a:pt x="44" y="135"/>
                      </a:lnTo>
                      <a:lnTo>
                        <a:pt x="46" y="157"/>
                      </a:lnTo>
                      <a:lnTo>
                        <a:pt x="49" y="177"/>
                      </a:lnTo>
                      <a:lnTo>
                        <a:pt x="52" y="197"/>
                      </a:lnTo>
                      <a:lnTo>
                        <a:pt x="59" y="232"/>
                      </a:lnTo>
                      <a:lnTo>
                        <a:pt x="61" y="237"/>
                      </a:lnTo>
                      <a:lnTo>
                        <a:pt x="67" y="239"/>
                      </a:lnTo>
                      <a:lnTo>
                        <a:pt x="67" y="239"/>
                      </a:lnTo>
                      <a:lnTo>
                        <a:pt x="72" y="243"/>
                      </a:lnTo>
                      <a:lnTo>
                        <a:pt x="76" y="249"/>
                      </a:lnTo>
                      <a:lnTo>
                        <a:pt x="78" y="253"/>
                      </a:lnTo>
                      <a:lnTo>
                        <a:pt x="82" y="254"/>
                      </a:lnTo>
                      <a:lnTo>
                        <a:pt x="82" y="254"/>
                      </a:lnTo>
                      <a:lnTo>
                        <a:pt x="92" y="257"/>
                      </a:lnTo>
                      <a:lnTo>
                        <a:pt x="103" y="259"/>
                      </a:lnTo>
                      <a:lnTo>
                        <a:pt x="125" y="263"/>
                      </a:lnTo>
                      <a:lnTo>
                        <a:pt x="149" y="265"/>
                      </a:lnTo>
                      <a:lnTo>
                        <a:pt x="174" y="267"/>
                      </a:lnTo>
                      <a:lnTo>
                        <a:pt x="174" y="267"/>
                      </a:lnTo>
                      <a:lnTo>
                        <a:pt x="207" y="270"/>
                      </a:lnTo>
                      <a:lnTo>
                        <a:pt x="220" y="272"/>
                      </a:lnTo>
                      <a:lnTo>
                        <a:pt x="232" y="274"/>
                      </a:lnTo>
                      <a:lnTo>
                        <a:pt x="232" y="274"/>
                      </a:lnTo>
                      <a:lnTo>
                        <a:pt x="254" y="281"/>
                      </a:lnTo>
                      <a:lnTo>
                        <a:pt x="275" y="287"/>
                      </a:lnTo>
                      <a:lnTo>
                        <a:pt x="298" y="295"/>
                      </a:lnTo>
                      <a:lnTo>
                        <a:pt x="321" y="304"/>
                      </a:lnTo>
                      <a:lnTo>
                        <a:pt x="343" y="316"/>
                      </a:lnTo>
                      <a:lnTo>
                        <a:pt x="366" y="328"/>
                      </a:lnTo>
                      <a:lnTo>
                        <a:pt x="376" y="335"/>
                      </a:lnTo>
                      <a:lnTo>
                        <a:pt x="387" y="344"/>
                      </a:lnTo>
                      <a:lnTo>
                        <a:pt x="397" y="352"/>
                      </a:lnTo>
                      <a:lnTo>
                        <a:pt x="406" y="360"/>
                      </a:lnTo>
                      <a:lnTo>
                        <a:pt x="406" y="360"/>
                      </a:lnTo>
                      <a:lnTo>
                        <a:pt x="432" y="386"/>
                      </a:lnTo>
                      <a:lnTo>
                        <a:pt x="456" y="413"/>
                      </a:lnTo>
                      <a:lnTo>
                        <a:pt x="478" y="439"/>
                      </a:lnTo>
                      <a:lnTo>
                        <a:pt x="498" y="465"/>
                      </a:lnTo>
                      <a:lnTo>
                        <a:pt x="517" y="491"/>
                      </a:lnTo>
                      <a:lnTo>
                        <a:pt x="535" y="518"/>
                      </a:lnTo>
                      <a:lnTo>
                        <a:pt x="550" y="545"/>
                      </a:lnTo>
                      <a:lnTo>
                        <a:pt x="565" y="574"/>
                      </a:lnTo>
                      <a:lnTo>
                        <a:pt x="565" y="574"/>
                      </a:lnTo>
                      <a:lnTo>
                        <a:pt x="571" y="585"/>
                      </a:lnTo>
                      <a:lnTo>
                        <a:pt x="575" y="598"/>
                      </a:lnTo>
                      <a:lnTo>
                        <a:pt x="578" y="611"/>
                      </a:lnTo>
                      <a:lnTo>
                        <a:pt x="581" y="625"/>
                      </a:lnTo>
                      <a:lnTo>
                        <a:pt x="585" y="653"/>
                      </a:lnTo>
                      <a:lnTo>
                        <a:pt x="588" y="680"/>
                      </a:lnTo>
                      <a:lnTo>
                        <a:pt x="588" y="680"/>
                      </a:lnTo>
                      <a:lnTo>
                        <a:pt x="591" y="707"/>
                      </a:lnTo>
                      <a:lnTo>
                        <a:pt x="594" y="734"/>
                      </a:lnTo>
                      <a:lnTo>
                        <a:pt x="598" y="747"/>
                      </a:lnTo>
                      <a:lnTo>
                        <a:pt x="601" y="759"/>
                      </a:lnTo>
                      <a:lnTo>
                        <a:pt x="604" y="771"/>
                      </a:lnTo>
                      <a:lnTo>
                        <a:pt x="609" y="783"/>
                      </a:lnTo>
                      <a:lnTo>
                        <a:pt x="612" y="791"/>
                      </a:lnTo>
                      <a:lnTo>
                        <a:pt x="625" y="791"/>
                      </a:lnTo>
                      <a:lnTo>
                        <a:pt x="625" y="791"/>
                      </a:lnTo>
                      <a:lnTo>
                        <a:pt x="704" y="791"/>
                      </a:lnTo>
                      <a:lnTo>
                        <a:pt x="742" y="792"/>
                      </a:lnTo>
                      <a:lnTo>
                        <a:pt x="781" y="793"/>
                      </a:lnTo>
                      <a:lnTo>
                        <a:pt x="795" y="794"/>
                      </a:lnTo>
                      <a:lnTo>
                        <a:pt x="794" y="780"/>
                      </a:lnTo>
                      <a:lnTo>
                        <a:pt x="794" y="780"/>
                      </a:lnTo>
                      <a:lnTo>
                        <a:pt x="791" y="740"/>
                      </a:lnTo>
                      <a:lnTo>
                        <a:pt x="787" y="701"/>
                      </a:lnTo>
                      <a:lnTo>
                        <a:pt x="781" y="664"/>
                      </a:lnTo>
                      <a:lnTo>
                        <a:pt x="775" y="628"/>
                      </a:lnTo>
                      <a:lnTo>
                        <a:pt x="768" y="594"/>
                      </a:lnTo>
                      <a:lnTo>
                        <a:pt x="760" y="560"/>
                      </a:lnTo>
                      <a:lnTo>
                        <a:pt x="750" y="528"/>
                      </a:lnTo>
                      <a:lnTo>
                        <a:pt x="739" y="497"/>
                      </a:lnTo>
                      <a:lnTo>
                        <a:pt x="728" y="467"/>
                      </a:lnTo>
                      <a:lnTo>
                        <a:pt x="715" y="439"/>
                      </a:lnTo>
                      <a:lnTo>
                        <a:pt x="702" y="411"/>
                      </a:lnTo>
                      <a:lnTo>
                        <a:pt x="686" y="384"/>
                      </a:lnTo>
                      <a:lnTo>
                        <a:pt x="671" y="358"/>
                      </a:lnTo>
                      <a:lnTo>
                        <a:pt x="654" y="333"/>
                      </a:lnTo>
                      <a:lnTo>
                        <a:pt x="636" y="310"/>
                      </a:lnTo>
                      <a:lnTo>
                        <a:pt x="616" y="287"/>
                      </a:lnTo>
                      <a:lnTo>
                        <a:pt x="616" y="287"/>
                      </a:lnTo>
                      <a:lnTo>
                        <a:pt x="590" y="259"/>
                      </a:lnTo>
                      <a:lnTo>
                        <a:pt x="562" y="233"/>
                      </a:lnTo>
                      <a:lnTo>
                        <a:pt x="535" y="209"/>
                      </a:lnTo>
                      <a:lnTo>
                        <a:pt x="506" y="187"/>
                      </a:lnTo>
                      <a:lnTo>
                        <a:pt x="476" y="166"/>
                      </a:lnTo>
                      <a:lnTo>
                        <a:pt x="445" y="147"/>
                      </a:lnTo>
                      <a:lnTo>
                        <a:pt x="412" y="131"/>
                      </a:lnTo>
                      <a:lnTo>
                        <a:pt x="379" y="115"/>
                      </a:lnTo>
                      <a:lnTo>
                        <a:pt x="343" y="102"/>
                      </a:lnTo>
                      <a:lnTo>
                        <a:pt x="307" y="90"/>
                      </a:lnTo>
                      <a:lnTo>
                        <a:pt x="270" y="80"/>
                      </a:lnTo>
                      <a:lnTo>
                        <a:pt x="231" y="71"/>
                      </a:lnTo>
                      <a:lnTo>
                        <a:pt x="190" y="65"/>
                      </a:lnTo>
                      <a:lnTo>
                        <a:pt x="147" y="60"/>
                      </a:lnTo>
                      <a:lnTo>
                        <a:pt x="104" y="55"/>
                      </a:lnTo>
                      <a:lnTo>
                        <a:pt x="58" y="53"/>
                      </a:lnTo>
                      <a:lnTo>
                        <a:pt x="47" y="53"/>
                      </a:lnTo>
                      <a:lnTo>
                        <a:pt x="45" y="6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55" name="Freeform 904"/>
                <p:cNvSpPr>
                  <a:spLocks noEditPoints="1"/>
                </p:cNvSpPr>
                <p:nvPr/>
              </p:nvSpPr>
              <p:spPr bwMode="auto">
                <a:xfrm>
                  <a:off x="4214813" y="1193800"/>
                  <a:ext cx="649288" cy="658813"/>
                </a:xfrm>
                <a:custGeom>
                  <a:avLst/>
                  <a:gdLst/>
                  <a:ahLst/>
                  <a:cxnLst>
                    <a:cxn ang="0">
                      <a:pos x="980" y="1233"/>
                    </a:cxn>
                    <a:cxn ang="0">
                      <a:pos x="957" y="1244"/>
                    </a:cxn>
                    <a:cxn ang="0">
                      <a:pos x="943" y="1233"/>
                    </a:cxn>
                    <a:cxn ang="0">
                      <a:pos x="933" y="1152"/>
                    </a:cxn>
                    <a:cxn ang="0">
                      <a:pos x="929" y="1000"/>
                    </a:cxn>
                    <a:cxn ang="0">
                      <a:pos x="911" y="872"/>
                    </a:cxn>
                    <a:cxn ang="0">
                      <a:pos x="879" y="776"/>
                    </a:cxn>
                    <a:cxn ang="0">
                      <a:pos x="828" y="668"/>
                    </a:cxn>
                    <a:cxn ang="0">
                      <a:pos x="764" y="576"/>
                    </a:cxn>
                    <a:cxn ang="0">
                      <a:pos x="699" y="508"/>
                    </a:cxn>
                    <a:cxn ang="0">
                      <a:pos x="604" y="435"/>
                    </a:cxn>
                    <a:cxn ang="0">
                      <a:pos x="504" y="380"/>
                    </a:cxn>
                    <a:cxn ang="0">
                      <a:pos x="287" y="307"/>
                    </a:cxn>
                    <a:cxn ang="0">
                      <a:pos x="25" y="257"/>
                    </a:cxn>
                    <a:cxn ang="0">
                      <a:pos x="14" y="251"/>
                    </a:cxn>
                    <a:cxn ang="0">
                      <a:pos x="13" y="231"/>
                    </a:cxn>
                    <a:cxn ang="0">
                      <a:pos x="5" y="215"/>
                    </a:cxn>
                    <a:cxn ang="0">
                      <a:pos x="1" y="69"/>
                    </a:cxn>
                    <a:cxn ang="0">
                      <a:pos x="3" y="8"/>
                    </a:cxn>
                    <a:cxn ang="0">
                      <a:pos x="16" y="0"/>
                    </a:cxn>
                    <a:cxn ang="0">
                      <a:pos x="33" y="2"/>
                    </a:cxn>
                    <a:cxn ang="0">
                      <a:pos x="79" y="13"/>
                    </a:cxn>
                    <a:cxn ang="0">
                      <a:pos x="281" y="38"/>
                    </a:cxn>
                    <a:cxn ang="0">
                      <a:pos x="459" y="74"/>
                    </a:cxn>
                    <a:cxn ang="0">
                      <a:pos x="545" y="107"/>
                    </a:cxn>
                    <a:cxn ang="0">
                      <a:pos x="768" y="239"/>
                    </a:cxn>
                    <a:cxn ang="0">
                      <a:pos x="867" y="321"/>
                    </a:cxn>
                    <a:cxn ang="0">
                      <a:pos x="942" y="400"/>
                    </a:cxn>
                    <a:cxn ang="0">
                      <a:pos x="1027" y="510"/>
                    </a:cxn>
                    <a:cxn ang="0">
                      <a:pos x="1093" y="622"/>
                    </a:cxn>
                    <a:cxn ang="0">
                      <a:pos x="1131" y="712"/>
                    </a:cxn>
                    <a:cxn ang="0">
                      <a:pos x="1178" y="904"/>
                    </a:cxn>
                    <a:cxn ang="0">
                      <a:pos x="1215" y="1189"/>
                    </a:cxn>
                    <a:cxn ang="0">
                      <a:pos x="1227" y="1208"/>
                    </a:cxn>
                    <a:cxn ang="0">
                      <a:pos x="1219" y="1230"/>
                    </a:cxn>
                    <a:cxn ang="0">
                      <a:pos x="1208" y="1232"/>
                    </a:cxn>
                    <a:cxn ang="0">
                      <a:pos x="1106" y="1233"/>
                    </a:cxn>
                    <a:cxn ang="0">
                      <a:pos x="997" y="1244"/>
                    </a:cxn>
                    <a:cxn ang="0">
                      <a:pos x="45" y="117"/>
                    </a:cxn>
                    <a:cxn ang="0">
                      <a:pos x="66" y="221"/>
                    </a:cxn>
                    <a:cxn ang="0">
                      <a:pos x="362" y="283"/>
                    </a:cxn>
                    <a:cxn ang="0">
                      <a:pos x="548" y="352"/>
                    </a:cxn>
                    <a:cxn ang="0">
                      <a:pos x="654" y="414"/>
                    </a:cxn>
                    <a:cxn ang="0">
                      <a:pos x="750" y="498"/>
                    </a:cxn>
                    <a:cxn ang="0">
                      <a:pos x="839" y="609"/>
                    </a:cxn>
                    <a:cxn ang="0">
                      <a:pos x="931" y="792"/>
                    </a:cxn>
                    <a:cxn ang="0">
                      <a:pos x="958" y="912"/>
                    </a:cxn>
                    <a:cxn ang="0">
                      <a:pos x="968" y="1048"/>
                    </a:cxn>
                    <a:cxn ang="0">
                      <a:pos x="995" y="1203"/>
                    </a:cxn>
                    <a:cxn ang="0">
                      <a:pos x="1048" y="1197"/>
                    </a:cxn>
                    <a:cxn ang="0">
                      <a:pos x="1172" y="1175"/>
                    </a:cxn>
                    <a:cxn ang="0">
                      <a:pos x="1146" y="947"/>
                    </a:cxn>
                    <a:cxn ang="0">
                      <a:pos x="1106" y="764"/>
                    </a:cxn>
                    <a:cxn ang="0">
                      <a:pos x="1065" y="665"/>
                    </a:cxn>
                    <a:cxn ang="0">
                      <a:pos x="993" y="536"/>
                    </a:cxn>
                    <a:cxn ang="0">
                      <a:pos x="905" y="420"/>
                    </a:cxn>
                    <a:cxn ang="0">
                      <a:pos x="825" y="340"/>
                    </a:cxn>
                    <a:cxn ang="0">
                      <a:pos x="671" y="222"/>
                    </a:cxn>
                    <a:cxn ang="0">
                      <a:pos x="536" y="148"/>
                    </a:cxn>
                    <a:cxn ang="0">
                      <a:pos x="419" y="106"/>
                    </a:cxn>
                    <a:cxn ang="0">
                      <a:pos x="181" y="68"/>
                    </a:cxn>
                    <a:cxn ang="0">
                      <a:pos x="43" y="65"/>
                    </a:cxn>
                  </a:cxnLst>
                  <a:rect l="0" t="0" r="r" b="b"/>
                  <a:pathLst>
                    <a:path w="1227" h="1244">
                      <a:moveTo>
                        <a:pt x="997" y="1244"/>
                      </a:moveTo>
                      <a:lnTo>
                        <a:pt x="997" y="1244"/>
                      </a:lnTo>
                      <a:lnTo>
                        <a:pt x="992" y="1243"/>
                      </a:lnTo>
                      <a:lnTo>
                        <a:pt x="987" y="1241"/>
                      </a:lnTo>
                      <a:lnTo>
                        <a:pt x="980" y="1233"/>
                      </a:lnTo>
                      <a:lnTo>
                        <a:pt x="971" y="1239"/>
                      </a:lnTo>
                      <a:lnTo>
                        <a:pt x="971" y="1239"/>
                      </a:lnTo>
                      <a:lnTo>
                        <a:pt x="965" y="1243"/>
                      </a:lnTo>
                      <a:lnTo>
                        <a:pt x="957" y="1244"/>
                      </a:lnTo>
                      <a:lnTo>
                        <a:pt x="957" y="1244"/>
                      </a:lnTo>
                      <a:lnTo>
                        <a:pt x="953" y="1243"/>
                      </a:lnTo>
                      <a:lnTo>
                        <a:pt x="948" y="1241"/>
                      </a:lnTo>
                      <a:lnTo>
                        <a:pt x="946" y="1239"/>
                      </a:lnTo>
                      <a:lnTo>
                        <a:pt x="945" y="1236"/>
                      </a:lnTo>
                      <a:lnTo>
                        <a:pt x="943" y="1233"/>
                      </a:lnTo>
                      <a:lnTo>
                        <a:pt x="942" y="1229"/>
                      </a:lnTo>
                      <a:lnTo>
                        <a:pt x="942" y="1229"/>
                      </a:lnTo>
                      <a:lnTo>
                        <a:pt x="939" y="1211"/>
                      </a:lnTo>
                      <a:lnTo>
                        <a:pt x="936" y="1191"/>
                      </a:lnTo>
                      <a:lnTo>
                        <a:pt x="933" y="1152"/>
                      </a:lnTo>
                      <a:lnTo>
                        <a:pt x="932" y="1113"/>
                      </a:lnTo>
                      <a:lnTo>
                        <a:pt x="931" y="1075"/>
                      </a:lnTo>
                      <a:lnTo>
                        <a:pt x="931" y="1075"/>
                      </a:lnTo>
                      <a:lnTo>
                        <a:pt x="930" y="1025"/>
                      </a:lnTo>
                      <a:lnTo>
                        <a:pt x="929" y="1000"/>
                      </a:lnTo>
                      <a:lnTo>
                        <a:pt x="927" y="974"/>
                      </a:lnTo>
                      <a:lnTo>
                        <a:pt x="925" y="948"/>
                      </a:lnTo>
                      <a:lnTo>
                        <a:pt x="921" y="923"/>
                      </a:lnTo>
                      <a:lnTo>
                        <a:pt x="917" y="898"/>
                      </a:lnTo>
                      <a:lnTo>
                        <a:pt x="911" y="872"/>
                      </a:lnTo>
                      <a:lnTo>
                        <a:pt x="911" y="872"/>
                      </a:lnTo>
                      <a:lnTo>
                        <a:pt x="903" y="847"/>
                      </a:lnTo>
                      <a:lnTo>
                        <a:pt x="896" y="822"/>
                      </a:lnTo>
                      <a:lnTo>
                        <a:pt x="888" y="798"/>
                      </a:lnTo>
                      <a:lnTo>
                        <a:pt x="879" y="776"/>
                      </a:lnTo>
                      <a:lnTo>
                        <a:pt x="870" y="753"/>
                      </a:lnTo>
                      <a:lnTo>
                        <a:pt x="860" y="730"/>
                      </a:lnTo>
                      <a:lnTo>
                        <a:pt x="850" y="710"/>
                      </a:lnTo>
                      <a:lnTo>
                        <a:pt x="839" y="688"/>
                      </a:lnTo>
                      <a:lnTo>
                        <a:pt x="828" y="668"/>
                      </a:lnTo>
                      <a:lnTo>
                        <a:pt x="817" y="649"/>
                      </a:lnTo>
                      <a:lnTo>
                        <a:pt x="804" y="629"/>
                      </a:lnTo>
                      <a:lnTo>
                        <a:pt x="791" y="610"/>
                      </a:lnTo>
                      <a:lnTo>
                        <a:pt x="777" y="593"/>
                      </a:lnTo>
                      <a:lnTo>
                        <a:pt x="764" y="576"/>
                      </a:lnTo>
                      <a:lnTo>
                        <a:pt x="749" y="559"/>
                      </a:lnTo>
                      <a:lnTo>
                        <a:pt x="735" y="543"/>
                      </a:lnTo>
                      <a:lnTo>
                        <a:pt x="735" y="543"/>
                      </a:lnTo>
                      <a:lnTo>
                        <a:pt x="717" y="526"/>
                      </a:lnTo>
                      <a:lnTo>
                        <a:pt x="699" y="508"/>
                      </a:lnTo>
                      <a:lnTo>
                        <a:pt x="680" y="493"/>
                      </a:lnTo>
                      <a:lnTo>
                        <a:pt x="662" y="477"/>
                      </a:lnTo>
                      <a:lnTo>
                        <a:pt x="643" y="462"/>
                      </a:lnTo>
                      <a:lnTo>
                        <a:pt x="623" y="448"/>
                      </a:lnTo>
                      <a:lnTo>
                        <a:pt x="604" y="435"/>
                      </a:lnTo>
                      <a:lnTo>
                        <a:pt x="584" y="422"/>
                      </a:lnTo>
                      <a:lnTo>
                        <a:pt x="565" y="411"/>
                      </a:lnTo>
                      <a:lnTo>
                        <a:pt x="544" y="400"/>
                      </a:lnTo>
                      <a:lnTo>
                        <a:pt x="523" y="389"/>
                      </a:lnTo>
                      <a:lnTo>
                        <a:pt x="504" y="380"/>
                      </a:lnTo>
                      <a:lnTo>
                        <a:pt x="461" y="361"/>
                      </a:lnTo>
                      <a:lnTo>
                        <a:pt x="419" y="346"/>
                      </a:lnTo>
                      <a:lnTo>
                        <a:pt x="375" y="332"/>
                      </a:lnTo>
                      <a:lnTo>
                        <a:pt x="331" y="318"/>
                      </a:lnTo>
                      <a:lnTo>
                        <a:pt x="287" y="307"/>
                      </a:lnTo>
                      <a:lnTo>
                        <a:pt x="241" y="296"/>
                      </a:lnTo>
                      <a:lnTo>
                        <a:pt x="195" y="287"/>
                      </a:lnTo>
                      <a:lnTo>
                        <a:pt x="149" y="279"/>
                      </a:lnTo>
                      <a:lnTo>
                        <a:pt x="55" y="262"/>
                      </a:lnTo>
                      <a:lnTo>
                        <a:pt x="25" y="257"/>
                      </a:lnTo>
                      <a:lnTo>
                        <a:pt x="25" y="257"/>
                      </a:lnTo>
                      <a:lnTo>
                        <a:pt x="18" y="254"/>
                      </a:lnTo>
                      <a:lnTo>
                        <a:pt x="16" y="253"/>
                      </a:lnTo>
                      <a:lnTo>
                        <a:pt x="14" y="251"/>
                      </a:lnTo>
                      <a:lnTo>
                        <a:pt x="14" y="251"/>
                      </a:lnTo>
                      <a:lnTo>
                        <a:pt x="12" y="248"/>
                      </a:lnTo>
                      <a:lnTo>
                        <a:pt x="11" y="245"/>
                      </a:lnTo>
                      <a:lnTo>
                        <a:pt x="11" y="241"/>
                      </a:lnTo>
                      <a:lnTo>
                        <a:pt x="12" y="236"/>
                      </a:lnTo>
                      <a:lnTo>
                        <a:pt x="13" y="231"/>
                      </a:lnTo>
                      <a:lnTo>
                        <a:pt x="9" y="227"/>
                      </a:lnTo>
                      <a:lnTo>
                        <a:pt x="9" y="227"/>
                      </a:lnTo>
                      <a:lnTo>
                        <a:pt x="6" y="221"/>
                      </a:lnTo>
                      <a:lnTo>
                        <a:pt x="5" y="215"/>
                      </a:lnTo>
                      <a:lnTo>
                        <a:pt x="5" y="215"/>
                      </a:lnTo>
                      <a:lnTo>
                        <a:pt x="4" y="165"/>
                      </a:lnTo>
                      <a:lnTo>
                        <a:pt x="3" y="117"/>
                      </a:lnTo>
                      <a:lnTo>
                        <a:pt x="3" y="116"/>
                      </a:lnTo>
                      <a:lnTo>
                        <a:pt x="3" y="116"/>
                      </a:lnTo>
                      <a:lnTo>
                        <a:pt x="1" y="69"/>
                      </a:lnTo>
                      <a:lnTo>
                        <a:pt x="0" y="20"/>
                      </a:lnTo>
                      <a:lnTo>
                        <a:pt x="0" y="20"/>
                      </a:lnTo>
                      <a:lnTo>
                        <a:pt x="0" y="15"/>
                      </a:lnTo>
                      <a:lnTo>
                        <a:pt x="1" y="11"/>
                      </a:lnTo>
                      <a:lnTo>
                        <a:pt x="3" y="8"/>
                      </a:lnTo>
                      <a:lnTo>
                        <a:pt x="5" y="5"/>
                      </a:lnTo>
                      <a:lnTo>
                        <a:pt x="5" y="5"/>
                      </a:lnTo>
                      <a:lnTo>
                        <a:pt x="8" y="3"/>
                      </a:lnTo>
                      <a:lnTo>
                        <a:pt x="12" y="1"/>
                      </a:lnTo>
                      <a:lnTo>
                        <a:pt x="16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lnTo>
                        <a:pt x="24" y="0"/>
                      </a:lnTo>
                      <a:lnTo>
                        <a:pt x="28" y="1"/>
                      </a:lnTo>
                      <a:lnTo>
                        <a:pt x="33" y="2"/>
                      </a:lnTo>
                      <a:lnTo>
                        <a:pt x="36" y="4"/>
                      </a:lnTo>
                      <a:lnTo>
                        <a:pt x="38" y="7"/>
                      </a:lnTo>
                      <a:lnTo>
                        <a:pt x="41" y="7"/>
                      </a:lnTo>
                      <a:lnTo>
                        <a:pt x="41" y="7"/>
                      </a:lnTo>
                      <a:lnTo>
                        <a:pt x="79" y="13"/>
                      </a:lnTo>
                      <a:lnTo>
                        <a:pt x="116" y="19"/>
                      </a:lnTo>
                      <a:lnTo>
                        <a:pt x="191" y="27"/>
                      </a:lnTo>
                      <a:lnTo>
                        <a:pt x="191" y="27"/>
                      </a:lnTo>
                      <a:lnTo>
                        <a:pt x="236" y="32"/>
                      </a:lnTo>
                      <a:lnTo>
                        <a:pt x="281" y="38"/>
                      </a:lnTo>
                      <a:lnTo>
                        <a:pt x="326" y="44"/>
                      </a:lnTo>
                      <a:lnTo>
                        <a:pt x="371" y="53"/>
                      </a:lnTo>
                      <a:lnTo>
                        <a:pt x="416" y="62"/>
                      </a:lnTo>
                      <a:lnTo>
                        <a:pt x="437" y="68"/>
                      </a:lnTo>
                      <a:lnTo>
                        <a:pt x="459" y="74"/>
                      </a:lnTo>
                      <a:lnTo>
                        <a:pt x="481" y="82"/>
                      </a:lnTo>
                      <a:lnTo>
                        <a:pt x="503" y="90"/>
                      </a:lnTo>
                      <a:lnTo>
                        <a:pt x="524" y="98"/>
                      </a:lnTo>
                      <a:lnTo>
                        <a:pt x="545" y="107"/>
                      </a:lnTo>
                      <a:lnTo>
                        <a:pt x="545" y="107"/>
                      </a:lnTo>
                      <a:lnTo>
                        <a:pt x="600" y="135"/>
                      </a:lnTo>
                      <a:lnTo>
                        <a:pt x="651" y="163"/>
                      </a:lnTo>
                      <a:lnTo>
                        <a:pt x="701" y="193"/>
                      </a:lnTo>
                      <a:lnTo>
                        <a:pt x="746" y="223"/>
                      </a:lnTo>
                      <a:lnTo>
                        <a:pt x="768" y="239"/>
                      </a:lnTo>
                      <a:lnTo>
                        <a:pt x="790" y="255"/>
                      </a:lnTo>
                      <a:lnTo>
                        <a:pt x="809" y="271"/>
                      </a:lnTo>
                      <a:lnTo>
                        <a:pt x="830" y="287"/>
                      </a:lnTo>
                      <a:lnTo>
                        <a:pt x="849" y="304"/>
                      </a:lnTo>
                      <a:lnTo>
                        <a:pt x="867" y="321"/>
                      </a:lnTo>
                      <a:lnTo>
                        <a:pt x="885" y="338"/>
                      </a:lnTo>
                      <a:lnTo>
                        <a:pt x="902" y="355"/>
                      </a:lnTo>
                      <a:lnTo>
                        <a:pt x="902" y="355"/>
                      </a:lnTo>
                      <a:lnTo>
                        <a:pt x="922" y="377"/>
                      </a:lnTo>
                      <a:lnTo>
                        <a:pt x="942" y="400"/>
                      </a:lnTo>
                      <a:lnTo>
                        <a:pt x="960" y="421"/>
                      </a:lnTo>
                      <a:lnTo>
                        <a:pt x="979" y="443"/>
                      </a:lnTo>
                      <a:lnTo>
                        <a:pt x="995" y="466"/>
                      </a:lnTo>
                      <a:lnTo>
                        <a:pt x="1012" y="487"/>
                      </a:lnTo>
                      <a:lnTo>
                        <a:pt x="1027" y="510"/>
                      </a:lnTo>
                      <a:lnTo>
                        <a:pt x="1042" y="532"/>
                      </a:lnTo>
                      <a:lnTo>
                        <a:pt x="1056" y="555"/>
                      </a:lnTo>
                      <a:lnTo>
                        <a:pt x="1070" y="577"/>
                      </a:lnTo>
                      <a:lnTo>
                        <a:pt x="1082" y="599"/>
                      </a:lnTo>
                      <a:lnTo>
                        <a:pt x="1093" y="622"/>
                      </a:lnTo>
                      <a:lnTo>
                        <a:pt x="1104" y="645"/>
                      </a:lnTo>
                      <a:lnTo>
                        <a:pt x="1114" y="666"/>
                      </a:lnTo>
                      <a:lnTo>
                        <a:pt x="1122" y="689"/>
                      </a:lnTo>
                      <a:lnTo>
                        <a:pt x="1131" y="712"/>
                      </a:lnTo>
                      <a:lnTo>
                        <a:pt x="1131" y="712"/>
                      </a:lnTo>
                      <a:lnTo>
                        <a:pt x="1139" y="735"/>
                      </a:lnTo>
                      <a:lnTo>
                        <a:pt x="1146" y="759"/>
                      </a:lnTo>
                      <a:lnTo>
                        <a:pt x="1158" y="807"/>
                      </a:lnTo>
                      <a:lnTo>
                        <a:pt x="1169" y="855"/>
                      </a:lnTo>
                      <a:lnTo>
                        <a:pt x="1178" y="904"/>
                      </a:lnTo>
                      <a:lnTo>
                        <a:pt x="1186" y="952"/>
                      </a:lnTo>
                      <a:lnTo>
                        <a:pt x="1193" y="1002"/>
                      </a:lnTo>
                      <a:lnTo>
                        <a:pt x="1205" y="1099"/>
                      </a:lnTo>
                      <a:lnTo>
                        <a:pt x="1205" y="1099"/>
                      </a:lnTo>
                      <a:lnTo>
                        <a:pt x="1215" y="1189"/>
                      </a:lnTo>
                      <a:lnTo>
                        <a:pt x="1216" y="1193"/>
                      </a:lnTo>
                      <a:lnTo>
                        <a:pt x="1219" y="1196"/>
                      </a:lnTo>
                      <a:lnTo>
                        <a:pt x="1219" y="1196"/>
                      </a:lnTo>
                      <a:lnTo>
                        <a:pt x="1224" y="1201"/>
                      </a:lnTo>
                      <a:lnTo>
                        <a:pt x="1227" y="1208"/>
                      </a:lnTo>
                      <a:lnTo>
                        <a:pt x="1227" y="1216"/>
                      </a:lnTo>
                      <a:lnTo>
                        <a:pt x="1226" y="1223"/>
                      </a:lnTo>
                      <a:lnTo>
                        <a:pt x="1226" y="1223"/>
                      </a:lnTo>
                      <a:lnTo>
                        <a:pt x="1222" y="1227"/>
                      </a:lnTo>
                      <a:lnTo>
                        <a:pt x="1219" y="1230"/>
                      </a:lnTo>
                      <a:lnTo>
                        <a:pt x="1215" y="1232"/>
                      </a:lnTo>
                      <a:lnTo>
                        <a:pt x="1210" y="1233"/>
                      </a:lnTo>
                      <a:lnTo>
                        <a:pt x="1210" y="1233"/>
                      </a:lnTo>
                      <a:lnTo>
                        <a:pt x="1208" y="1232"/>
                      </a:lnTo>
                      <a:lnTo>
                        <a:pt x="1208" y="1232"/>
                      </a:lnTo>
                      <a:lnTo>
                        <a:pt x="1188" y="1231"/>
                      </a:lnTo>
                      <a:lnTo>
                        <a:pt x="1167" y="1231"/>
                      </a:lnTo>
                      <a:lnTo>
                        <a:pt x="1167" y="1231"/>
                      </a:lnTo>
                      <a:lnTo>
                        <a:pt x="1137" y="1232"/>
                      </a:lnTo>
                      <a:lnTo>
                        <a:pt x="1106" y="1233"/>
                      </a:lnTo>
                      <a:lnTo>
                        <a:pt x="1046" y="1239"/>
                      </a:lnTo>
                      <a:lnTo>
                        <a:pt x="1046" y="1239"/>
                      </a:lnTo>
                      <a:lnTo>
                        <a:pt x="1000" y="1244"/>
                      </a:lnTo>
                      <a:lnTo>
                        <a:pt x="1000" y="1244"/>
                      </a:lnTo>
                      <a:lnTo>
                        <a:pt x="997" y="1244"/>
                      </a:lnTo>
                      <a:lnTo>
                        <a:pt x="997" y="1244"/>
                      </a:lnTo>
                      <a:close/>
                      <a:moveTo>
                        <a:pt x="43" y="65"/>
                      </a:moveTo>
                      <a:lnTo>
                        <a:pt x="43" y="65"/>
                      </a:lnTo>
                      <a:lnTo>
                        <a:pt x="45" y="117"/>
                      </a:lnTo>
                      <a:lnTo>
                        <a:pt x="45" y="117"/>
                      </a:lnTo>
                      <a:lnTo>
                        <a:pt x="46" y="162"/>
                      </a:lnTo>
                      <a:lnTo>
                        <a:pt x="47" y="208"/>
                      </a:lnTo>
                      <a:lnTo>
                        <a:pt x="47" y="218"/>
                      </a:lnTo>
                      <a:lnTo>
                        <a:pt x="66" y="221"/>
                      </a:lnTo>
                      <a:lnTo>
                        <a:pt x="66" y="221"/>
                      </a:lnTo>
                      <a:lnTo>
                        <a:pt x="166" y="240"/>
                      </a:lnTo>
                      <a:lnTo>
                        <a:pt x="215" y="249"/>
                      </a:lnTo>
                      <a:lnTo>
                        <a:pt x="265" y="259"/>
                      </a:lnTo>
                      <a:lnTo>
                        <a:pt x="314" y="271"/>
                      </a:lnTo>
                      <a:lnTo>
                        <a:pt x="362" y="283"/>
                      </a:lnTo>
                      <a:lnTo>
                        <a:pt x="411" y="297"/>
                      </a:lnTo>
                      <a:lnTo>
                        <a:pt x="457" y="313"/>
                      </a:lnTo>
                      <a:lnTo>
                        <a:pt x="504" y="332"/>
                      </a:lnTo>
                      <a:lnTo>
                        <a:pt x="526" y="341"/>
                      </a:lnTo>
                      <a:lnTo>
                        <a:pt x="548" y="352"/>
                      </a:lnTo>
                      <a:lnTo>
                        <a:pt x="571" y="363"/>
                      </a:lnTo>
                      <a:lnTo>
                        <a:pt x="592" y="375"/>
                      </a:lnTo>
                      <a:lnTo>
                        <a:pt x="613" y="387"/>
                      </a:lnTo>
                      <a:lnTo>
                        <a:pt x="634" y="401"/>
                      </a:lnTo>
                      <a:lnTo>
                        <a:pt x="654" y="414"/>
                      </a:lnTo>
                      <a:lnTo>
                        <a:pt x="675" y="430"/>
                      </a:lnTo>
                      <a:lnTo>
                        <a:pt x="695" y="445"/>
                      </a:lnTo>
                      <a:lnTo>
                        <a:pt x="713" y="462"/>
                      </a:lnTo>
                      <a:lnTo>
                        <a:pt x="732" y="479"/>
                      </a:lnTo>
                      <a:lnTo>
                        <a:pt x="750" y="498"/>
                      </a:lnTo>
                      <a:lnTo>
                        <a:pt x="768" y="516"/>
                      </a:lnTo>
                      <a:lnTo>
                        <a:pt x="786" y="537"/>
                      </a:lnTo>
                      <a:lnTo>
                        <a:pt x="786" y="537"/>
                      </a:lnTo>
                      <a:lnTo>
                        <a:pt x="813" y="573"/>
                      </a:lnTo>
                      <a:lnTo>
                        <a:pt x="839" y="609"/>
                      </a:lnTo>
                      <a:lnTo>
                        <a:pt x="862" y="646"/>
                      </a:lnTo>
                      <a:lnTo>
                        <a:pt x="884" y="683"/>
                      </a:lnTo>
                      <a:lnTo>
                        <a:pt x="902" y="719"/>
                      </a:lnTo>
                      <a:lnTo>
                        <a:pt x="918" y="756"/>
                      </a:lnTo>
                      <a:lnTo>
                        <a:pt x="931" y="792"/>
                      </a:lnTo>
                      <a:lnTo>
                        <a:pt x="943" y="829"/>
                      </a:lnTo>
                      <a:lnTo>
                        <a:pt x="943" y="829"/>
                      </a:lnTo>
                      <a:lnTo>
                        <a:pt x="949" y="856"/>
                      </a:lnTo>
                      <a:lnTo>
                        <a:pt x="954" y="884"/>
                      </a:lnTo>
                      <a:lnTo>
                        <a:pt x="958" y="912"/>
                      </a:lnTo>
                      <a:lnTo>
                        <a:pt x="961" y="939"/>
                      </a:lnTo>
                      <a:lnTo>
                        <a:pt x="964" y="967"/>
                      </a:lnTo>
                      <a:lnTo>
                        <a:pt x="965" y="994"/>
                      </a:lnTo>
                      <a:lnTo>
                        <a:pt x="968" y="1048"/>
                      </a:lnTo>
                      <a:lnTo>
                        <a:pt x="968" y="1048"/>
                      </a:lnTo>
                      <a:lnTo>
                        <a:pt x="971" y="1120"/>
                      </a:lnTo>
                      <a:lnTo>
                        <a:pt x="975" y="1157"/>
                      </a:lnTo>
                      <a:lnTo>
                        <a:pt x="979" y="1193"/>
                      </a:lnTo>
                      <a:lnTo>
                        <a:pt x="981" y="1208"/>
                      </a:lnTo>
                      <a:lnTo>
                        <a:pt x="995" y="1203"/>
                      </a:lnTo>
                      <a:lnTo>
                        <a:pt x="995" y="1203"/>
                      </a:lnTo>
                      <a:lnTo>
                        <a:pt x="1002" y="1201"/>
                      </a:lnTo>
                      <a:lnTo>
                        <a:pt x="1002" y="1201"/>
                      </a:lnTo>
                      <a:lnTo>
                        <a:pt x="1048" y="1197"/>
                      </a:lnTo>
                      <a:lnTo>
                        <a:pt x="1048" y="1197"/>
                      </a:lnTo>
                      <a:lnTo>
                        <a:pt x="1104" y="1192"/>
                      </a:lnTo>
                      <a:lnTo>
                        <a:pt x="1132" y="1190"/>
                      </a:lnTo>
                      <a:lnTo>
                        <a:pt x="1159" y="1189"/>
                      </a:lnTo>
                      <a:lnTo>
                        <a:pt x="1174" y="1189"/>
                      </a:lnTo>
                      <a:lnTo>
                        <a:pt x="1172" y="1175"/>
                      </a:lnTo>
                      <a:lnTo>
                        <a:pt x="1172" y="1175"/>
                      </a:lnTo>
                      <a:lnTo>
                        <a:pt x="1162" y="1087"/>
                      </a:lnTo>
                      <a:lnTo>
                        <a:pt x="1162" y="1087"/>
                      </a:lnTo>
                      <a:lnTo>
                        <a:pt x="1151" y="994"/>
                      </a:lnTo>
                      <a:lnTo>
                        <a:pt x="1146" y="947"/>
                      </a:lnTo>
                      <a:lnTo>
                        <a:pt x="1138" y="901"/>
                      </a:lnTo>
                      <a:lnTo>
                        <a:pt x="1130" y="855"/>
                      </a:lnTo>
                      <a:lnTo>
                        <a:pt x="1118" y="810"/>
                      </a:lnTo>
                      <a:lnTo>
                        <a:pt x="1112" y="787"/>
                      </a:lnTo>
                      <a:lnTo>
                        <a:pt x="1106" y="764"/>
                      </a:lnTo>
                      <a:lnTo>
                        <a:pt x="1097" y="743"/>
                      </a:lnTo>
                      <a:lnTo>
                        <a:pt x="1089" y="721"/>
                      </a:lnTo>
                      <a:lnTo>
                        <a:pt x="1089" y="721"/>
                      </a:lnTo>
                      <a:lnTo>
                        <a:pt x="1078" y="693"/>
                      </a:lnTo>
                      <a:lnTo>
                        <a:pt x="1065" y="665"/>
                      </a:lnTo>
                      <a:lnTo>
                        <a:pt x="1052" y="638"/>
                      </a:lnTo>
                      <a:lnTo>
                        <a:pt x="1039" y="612"/>
                      </a:lnTo>
                      <a:lnTo>
                        <a:pt x="1024" y="586"/>
                      </a:lnTo>
                      <a:lnTo>
                        <a:pt x="1010" y="561"/>
                      </a:lnTo>
                      <a:lnTo>
                        <a:pt x="993" y="536"/>
                      </a:lnTo>
                      <a:lnTo>
                        <a:pt x="978" y="511"/>
                      </a:lnTo>
                      <a:lnTo>
                        <a:pt x="960" y="487"/>
                      </a:lnTo>
                      <a:lnTo>
                        <a:pt x="943" y="465"/>
                      </a:lnTo>
                      <a:lnTo>
                        <a:pt x="924" y="442"/>
                      </a:lnTo>
                      <a:lnTo>
                        <a:pt x="905" y="420"/>
                      </a:lnTo>
                      <a:lnTo>
                        <a:pt x="886" y="399"/>
                      </a:lnTo>
                      <a:lnTo>
                        <a:pt x="866" y="378"/>
                      </a:lnTo>
                      <a:lnTo>
                        <a:pt x="845" y="358"/>
                      </a:lnTo>
                      <a:lnTo>
                        <a:pt x="825" y="340"/>
                      </a:lnTo>
                      <a:lnTo>
                        <a:pt x="825" y="340"/>
                      </a:lnTo>
                      <a:lnTo>
                        <a:pt x="786" y="307"/>
                      </a:lnTo>
                      <a:lnTo>
                        <a:pt x="743" y="273"/>
                      </a:lnTo>
                      <a:lnTo>
                        <a:pt x="719" y="256"/>
                      </a:lnTo>
                      <a:lnTo>
                        <a:pt x="696" y="239"/>
                      </a:lnTo>
                      <a:lnTo>
                        <a:pt x="671" y="222"/>
                      </a:lnTo>
                      <a:lnTo>
                        <a:pt x="645" y="206"/>
                      </a:lnTo>
                      <a:lnTo>
                        <a:pt x="619" y="190"/>
                      </a:lnTo>
                      <a:lnTo>
                        <a:pt x="591" y="176"/>
                      </a:lnTo>
                      <a:lnTo>
                        <a:pt x="565" y="161"/>
                      </a:lnTo>
                      <a:lnTo>
                        <a:pt x="536" y="148"/>
                      </a:lnTo>
                      <a:lnTo>
                        <a:pt x="507" y="135"/>
                      </a:lnTo>
                      <a:lnTo>
                        <a:pt x="478" y="124"/>
                      </a:lnTo>
                      <a:lnTo>
                        <a:pt x="449" y="115"/>
                      </a:lnTo>
                      <a:lnTo>
                        <a:pt x="419" y="106"/>
                      </a:lnTo>
                      <a:lnTo>
                        <a:pt x="419" y="106"/>
                      </a:lnTo>
                      <a:lnTo>
                        <a:pt x="389" y="100"/>
                      </a:lnTo>
                      <a:lnTo>
                        <a:pt x="359" y="94"/>
                      </a:lnTo>
                      <a:lnTo>
                        <a:pt x="299" y="84"/>
                      </a:lnTo>
                      <a:lnTo>
                        <a:pt x="240" y="75"/>
                      </a:lnTo>
                      <a:lnTo>
                        <a:pt x="181" y="68"/>
                      </a:lnTo>
                      <a:lnTo>
                        <a:pt x="181" y="68"/>
                      </a:lnTo>
                      <a:lnTo>
                        <a:pt x="119" y="61"/>
                      </a:lnTo>
                      <a:lnTo>
                        <a:pt x="56" y="53"/>
                      </a:lnTo>
                      <a:lnTo>
                        <a:pt x="42" y="50"/>
                      </a:lnTo>
                      <a:lnTo>
                        <a:pt x="43" y="6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</p:grpSp>
          <p:grpSp>
            <p:nvGrpSpPr>
              <p:cNvPr id="256" name="组合 255"/>
              <p:cNvGrpSpPr/>
              <p:nvPr/>
            </p:nvGrpSpPr>
            <p:grpSpPr>
              <a:xfrm>
                <a:off x="5791204" y="2620356"/>
                <a:ext cx="589522" cy="604259"/>
                <a:chOff x="3282950" y="1154113"/>
                <a:chExt cx="698501" cy="715963"/>
              </a:xfrm>
              <a:solidFill>
                <a:schemeClr val="bg1"/>
              </a:solidFill>
            </p:grpSpPr>
            <p:sp>
              <p:nvSpPr>
                <p:cNvPr id="257" name="Freeform 905"/>
                <p:cNvSpPr/>
                <p:nvPr/>
              </p:nvSpPr>
              <p:spPr bwMode="auto">
                <a:xfrm>
                  <a:off x="3324225" y="1268413"/>
                  <a:ext cx="55563" cy="153988"/>
                </a:xfrm>
                <a:custGeom>
                  <a:avLst/>
                  <a:gdLst/>
                  <a:ahLst/>
                  <a:cxnLst>
                    <a:cxn ang="0">
                      <a:pos x="96" y="3"/>
                    </a:cxn>
                    <a:cxn ang="0">
                      <a:pos x="96" y="3"/>
                    </a:cxn>
                    <a:cxn ang="0">
                      <a:pos x="86" y="18"/>
                    </a:cxn>
                    <a:cxn ang="0">
                      <a:pos x="77" y="35"/>
                    </a:cxn>
                    <a:cxn ang="0">
                      <a:pos x="70" y="51"/>
                    </a:cxn>
                    <a:cxn ang="0">
                      <a:pos x="63" y="69"/>
                    </a:cxn>
                    <a:cxn ang="0">
                      <a:pos x="50" y="104"/>
                    </a:cxn>
                    <a:cxn ang="0">
                      <a:pos x="39" y="138"/>
                    </a:cxn>
                    <a:cxn ang="0">
                      <a:pos x="39" y="138"/>
                    </a:cxn>
                    <a:cxn ang="0">
                      <a:pos x="27" y="174"/>
                    </a:cxn>
                    <a:cxn ang="0">
                      <a:pos x="15" y="210"/>
                    </a:cxn>
                    <a:cxn ang="0">
                      <a:pos x="10" y="229"/>
                    </a:cxn>
                    <a:cxn ang="0">
                      <a:pos x="5" y="247"/>
                    </a:cxn>
                    <a:cxn ang="0">
                      <a:pos x="2" y="266"/>
                    </a:cxn>
                    <a:cxn ang="0">
                      <a:pos x="0" y="285"/>
                    </a:cxn>
                    <a:cxn ang="0">
                      <a:pos x="0" y="285"/>
                    </a:cxn>
                    <a:cxn ang="0">
                      <a:pos x="1" y="287"/>
                    </a:cxn>
                    <a:cxn ang="0">
                      <a:pos x="2" y="288"/>
                    </a:cxn>
                    <a:cxn ang="0">
                      <a:pos x="3" y="289"/>
                    </a:cxn>
                    <a:cxn ang="0">
                      <a:pos x="5" y="290"/>
                    </a:cxn>
                    <a:cxn ang="0">
                      <a:pos x="6" y="289"/>
                    </a:cxn>
                    <a:cxn ang="0">
                      <a:pos x="8" y="288"/>
                    </a:cxn>
                    <a:cxn ang="0">
                      <a:pos x="9" y="287"/>
                    </a:cxn>
                    <a:cxn ang="0">
                      <a:pos x="10" y="285"/>
                    </a:cxn>
                    <a:cxn ang="0">
                      <a:pos x="10" y="285"/>
                    </a:cxn>
                    <a:cxn ang="0">
                      <a:pos x="11" y="266"/>
                    </a:cxn>
                    <a:cxn ang="0">
                      <a:pos x="15" y="247"/>
                    </a:cxn>
                    <a:cxn ang="0">
                      <a:pos x="19" y="230"/>
                    </a:cxn>
                    <a:cxn ang="0">
                      <a:pos x="25" y="211"/>
                    </a:cxn>
                    <a:cxn ang="0">
                      <a:pos x="36" y="176"/>
                    </a:cxn>
                    <a:cxn ang="0">
                      <a:pos x="48" y="141"/>
                    </a:cxn>
                    <a:cxn ang="0">
                      <a:pos x="48" y="141"/>
                    </a:cxn>
                    <a:cxn ang="0">
                      <a:pos x="60" y="107"/>
                    </a:cxn>
                    <a:cxn ang="0">
                      <a:pos x="71" y="72"/>
                    </a:cxn>
                    <a:cxn ang="0">
                      <a:pos x="78" y="55"/>
                    </a:cxn>
                    <a:cxn ang="0">
                      <a:pos x="86" y="39"/>
                    </a:cxn>
                    <a:cxn ang="0">
                      <a:pos x="94" y="22"/>
                    </a:cxn>
                    <a:cxn ang="0">
                      <a:pos x="104" y="8"/>
                    </a:cxn>
                    <a:cxn ang="0">
                      <a:pos x="104" y="8"/>
                    </a:cxn>
                    <a:cxn ang="0">
                      <a:pos x="105" y="6"/>
                    </a:cxn>
                    <a:cxn ang="0">
                      <a:pos x="104" y="4"/>
                    </a:cxn>
                    <a:cxn ang="0">
                      <a:pos x="104" y="3"/>
                    </a:cxn>
                    <a:cxn ang="0">
                      <a:pos x="102" y="2"/>
                    </a:cxn>
                    <a:cxn ang="0">
                      <a:pos x="99" y="0"/>
                    </a:cxn>
                    <a:cxn ang="0">
                      <a:pos x="97" y="2"/>
                    </a:cxn>
                    <a:cxn ang="0">
                      <a:pos x="96" y="3"/>
                    </a:cxn>
                    <a:cxn ang="0">
                      <a:pos x="96" y="3"/>
                    </a:cxn>
                  </a:cxnLst>
                  <a:rect l="0" t="0" r="r" b="b"/>
                  <a:pathLst>
                    <a:path w="105" h="290">
                      <a:moveTo>
                        <a:pt x="96" y="3"/>
                      </a:moveTo>
                      <a:lnTo>
                        <a:pt x="96" y="3"/>
                      </a:lnTo>
                      <a:lnTo>
                        <a:pt x="86" y="18"/>
                      </a:lnTo>
                      <a:lnTo>
                        <a:pt x="77" y="35"/>
                      </a:lnTo>
                      <a:lnTo>
                        <a:pt x="70" y="51"/>
                      </a:lnTo>
                      <a:lnTo>
                        <a:pt x="63" y="69"/>
                      </a:lnTo>
                      <a:lnTo>
                        <a:pt x="50" y="104"/>
                      </a:lnTo>
                      <a:lnTo>
                        <a:pt x="39" y="138"/>
                      </a:lnTo>
                      <a:lnTo>
                        <a:pt x="39" y="138"/>
                      </a:lnTo>
                      <a:lnTo>
                        <a:pt x="27" y="174"/>
                      </a:lnTo>
                      <a:lnTo>
                        <a:pt x="15" y="210"/>
                      </a:lnTo>
                      <a:lnTo>
                        <a:pt x="10" y="229"/>
                      </a:lnTo>
                      <a:lnTo>
                        <a:pt x="5" y="247"/>
                      </a:lnTo>
                      <a:lnTo>
                        <a:pt x="2" y="266"/>
                      </a:lnTo>
                      <a:lnTo>
                        <a:pt x="0" y="285"/>
                      </a:lnTo>
                      <a:lnTo>
                        <a:pt x="0" y="285"/>
                      </a:lnTo>
                      <a:lnTo>
                        <a:pt x="1" y="287"/>
                      </a:lnTo>
                      <a:lnTo>
                        <a:pt x="2" y="288"/>
                      </a:lnTo>
                      <a:lnTo>
                        <a:pt x="3" y="289"/>
                      </a:lnTo>
                      <a:lnTo>
                        <a:pt x="5" y="290"/>
                      </a:lnTo>
                      <a:lnTo>
                        <a:pt x="6" y="289"/>
                      </a:lnTo>
                      <a:lnTo>
                        <a:pt x="8" y="288"/>
                      </a:lnTo>
                      <a:lnTo>
                        <a:pt x="9" y="287"/>
                      </a:lnTo>
                      <a:lnTo>
                        <a:pt x="10" y="285"/>
                      </a:lnTo>
                      <a:lnTo>
                        <a:pt x="10" y="285"/>
                      </a:lnTo>
                      <a:lnTo>
                        <a:pt x="11" y="266"/>
                      </a:lnTo>
                      <a:lnTo>
                        <a:pt x="15" y="247"/>
                      </a:lnTo>
                      <a:lnTo>
                        <a:pt x="19" y="230"/>
                      </a:lnTo>
                      <a:lnTo>
                        <a:pt x="25" y="211"/>
                      </a:lnTo>
                      <a:lnTo>
                        <a:pt x="36" y="176"/>
                      </a:lnTo>
                      <a:lnTo>
                        <a:pt x="48" y="141"/>
                      </a:lnTo>
                      <a:lnTo>
                        <a:pt x="48" y="141"/>
                      </a:lnTo>
                      <a:lnTo>
                        <a:pt x="60" y="107"/>
                      </a:lnTo>
                      <a:lnTo>
                        <a:pt x="71" y="72"/>
                      </a:lnTo>
                      <a:lnTo>
                        <a:pt x="78" y="55"/>
                      </a:lnTo>
                      <a:lnTo>
                        <a:pt x="86" y="39"/>
                      </a:lnTo>
                      <a:lnTo>
                        <a:pt x="94" y="22"/>
                      </a:lnTo>
                      <a:lnTo>
                        <a:pt x="104" y="8"/>
                      </a:lnTo>
                      <a:lnTo>
                        <a:pt x="104" y="8"/>
                      </a:lnTo>
                      <a:lnTo>
                        <a:pt x="105" y="6"/>
                      </a:lnTo>
                      <a:lnTo>
                        <a:pt x="104" y="4"/>
                      </a:lnTo>
                      <a:lnTo>
                        <a:pt x="104" y="3"/>
                      </a:lnTo>
                      <a:lnTo>
                        <a:pt x="102" y="2"/>
                      </a:lnTo>
                      <a:lnTo>
                        <a:pt x="99" y="0"/>
                      </a:lnTo>
                      <a:lnTo>
                        <a:pt x="97" y="2"/>
                      </a:lnTo>
                      <a:lnTo>
                        <a:pt x="96" y="3"/>
                      </a:lnTo>
                      <a:lnTo>
                        <a:pt x="96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58" name="Freeform 906"/>
                <p:cNvSpPr/>
                <p:nvPr/>
              </p:nvSpPr>
              <p:spPr bwMode="auto">
                <a:xfrm>
                  <a:off x="3325813" y="1239838"/>
                  <a:ext cx="88900" cy="280988"/>
                </a:xfrm>
                <a:custGeom>
                  <a:avLst/>
                  <a:gdLst/>
                  <a:ahLst/>
                  <a:cxnLst>
                    <a:cxn ang="0">
                      <a:pos x="156" y="4"/>
                    </a:cxn>
                    <a:cxn ang="0">
                      <a:pos x="152" y="37"/>
                    </a:cxn>
                    <a:cxn ang="0">
                      <a:pos x="143" y="70"/>
                    </a:cxn>
                    <a:cxn ang="0">
                      <a:pos x="121" y="134"/>
                    </a:cxn>
                    <a:cxn ang="0">
                      <a:pos x="108" y="168"/>
                    </a:cxn>
                    <a:cxn ang="0">
                      <a:pos x="82" y="235"/>
                    </a:cxn>
                    <a:cxn ang="0">
                      <a:pos x="68" y="268"/>
                    </a:cxn>
                    <a:cxn ang="0">
                      <a:pos x="58" y="301"/>
                    </a:cxn>
                    <a:cxn ang="0">
                      <a:pos x="38" y="399"/>
                    </a:cxn>
                    <a:cxn ang="0">
                      <a:pos x="35" y="416"/>
                    </a:cxn>
                    <a:cxn ang="0">
                      <a:pos x="26" y="446"/>
                    </a:cxn>
                    <a:cxn ang="0">
                      <a:pos x="20" y="461"/>
                    </a:cxn>
                    <a:cxn ang="0">
                      <a:pos x="11" y="492"/>
                    </a:cxn>
                    <a:cxn ang="0">
                      <a:pos x="2" y="522"/>
                    </a:cxn>
                    <a:cxn ang="0">
                      <a:pos x="0" y="524"/>
                    </a:cxn>
                    <a:cxn ang="0">
                      <a:pos x="1" y="528"/>
                    </a:cxn>
                    <a:cxn ang="0">
                      <a:pos x="1" y="529"/>
                    </a:cxn>
                    <a:cxn ang="0">
                      <a:pos x="3" y="531"/>
                    </a:cxn>
                    <a:cxn ang="0">
                      <a:pos x="7" y="531"/>
                    </a:cxn>
                    <a:cxn ang="0">
                      <a:pos x="9" y="529"/>
                    </a:cxn>
                    <a:cxn ang="0">
                      <a:pos x="18" y="505"/>
                    </a:cxn>
                    <a:cxn ang="0">
                      <a:pos x="23" y="480"/>
                    </a:cxn>
                    <a:cxn ang="0">
                      <a:pos x="29" y="462"/>
                    </a:cxn>
                    <a:cxn ang="0">
                      <a:pos x="41" y="428"/>
                    </a:cxn>
                    <a:cxn ang="0">
                      <a:pos x="46" y="410"/>
                    </a:cxn>
                    <a:cxn ang="0">
                      <a:pos x="59" y="341"/>
                    </a:cxn>
                    <a:cxn ang="0">
                      <a:pos x="71" y="288"/>
                    </a:cxn>
                    <a:cxn ang="0">
                      <a:pos x="77" y="271"/>
                    </a:cxn>
                    <a:cxn ang="0">
                      <a:pos x="105" y="200"/>
                    </a:cxn>
                    <a:cxn ang="0">
                      <a:pos x="132" y="129"/>
                    </a:cxn>
                    <a:cxn ang="0">
                      <a:pos x="143" y="98"/>
                    </a:cxn>
                    <a:cxn ang="0">
                      <a:pos x="158" y="51"/>
                    </a:cxn>
                    <a:cxn ang="0">
                      <a:pos x="164" y="20"/>
                    </a:cxn>
                    <a:cxn ang="0">
                      <a:pos x="166" y="4"/>
                    </a:cxn>
                    <a:cxn ang="0">
                      <a:pos x="164" y="1"/>
                    </a:cxn>
                    <a:cxn ang="0">
                      <a:pos x="161" y="0"/>
                    </a:cxn>
                    <a:cxn ang="0">
                      <a:pos x="158" y="1"/>
                    </a:cxn>
                    <a:cxn ang="0">
                      <a:pos x="156" y="4"/>
                    </a:cxn>
                  </a:cxnLst>
                  <a:rect l="0" t="0" r="r" b="b"/>
                  <a:pathLst>
                    <a:path w="166" h="531">
                      <a:moveTo>
                        <a:pt x="156" y="4"/>
                      </a:moveTo>
                      <a:lnTo>
                        <a:pt x="156" y="4"/>
                      </a:lnTo>
                      <a:lnTo>
                        <a:pt x="155" y="20"/>
                      </a:lnTo>
                      <a:lnTo>
                        <a:pt x="152" y="37"/>
                      </a:lnTo>
                      <a:lnTo>
                        <a:pt x="148" y="53"/>
                      </a:lnTo>
                      <a:lnTo>
                        <a:pt x="143" y="70"/>
                      </a:lnTo>
                      <a:lnTo>
                        <a:pt x="132" y="103"/>
                      </a:lnTo>
                      <a:lnTo>
                        <a:pt x="121" y="134"/>
                      </a:lnTo>
                      <a:lnTo>
                        <a:pt x="121" y="134"/>
                      </a:lnTo>
                      <a:lnTo>
                        <a:pt x="108" y="168"/>
                      </a:lnTo>
                      <a:lnTo>
                        <a:pt x="95" y="202"/>
                      </a:lnTo>
                      <a:lnTo>
                        <a:pt x="82" y="235"/>
                      </a:lnTo>
                      <a:lnTo>
                        <a:pt x="68" y="268"/>
                      </a:lnTo>
                      <a:lnTo>
                        <a:pt x="68" y="268"/>
                      </a:lnTo>
                      <a:lnTo>
                        <a:pt x="63" y="285"/>
                      </a:lnTo>
                      <a:lnTo>
                        <a:pt x="58" y="301"/>
                      </a:lnTo>
                      <a:lnTo>
                        <a:pt x="51" y="333"/>
                      </a:lnTo>
                      <a:lnTo>
                        <a:pt x="38" y="399"/>
                      </a:lnTo>
                      <a:lnTo>
                        <a:pt x="38" y="399"/>
                      </a:lnTo>
                      <a:lnTo>
                        <a:pt x="35" y="416"/>
                      </a:lnTo>
                      <a:lnTo>
                        <a:pt x="31" y="431"/>
                      </a:lnTo>
                      <a:lnTo>
                        <a:pt x="26" y="446"/>
                      </a:lnTo>
                      <a:lnTo>
                        <a:pt x="20" y="461"/>
                      </a:lnTo>
                      <a:lnTo>
                        <a:pt x="20" y="461"/>
                      </a:lnTo>
                      <a:lnTo>
                        <a:pt x="15" y="476"/>
                      </a:lnTo>
                      <a:lnTo>
                        <a:pt x="11" y="492"/>
                      </a:lnTo>
                      <a:lnTo>
                        <a:pt x="7" y="507"/>
                      </a:lnTo>
                      <a:lnTo>
                        <a:pt x="2" y="522"/>
                      </a:lnTo>
                      <a:lnTo>
                        <a:pt x="2" y="522"/>
                      </a:lnTo>
                      <a:lnTo>
                        <a:pt x="0" y="524"/>
                      </a:lnTo>
                      <a:lnTo>
                        <a:pt x="0" y="526"/>
                      </a:lnTo>
                      <a:lnTo>
                        <a:pt x="1" y="528"/>
                      </a:lnTo>
                      <a:lnTo>
                        <a:pt x="1" y="528"/>
                      </a:lnTo>
                      <a:lnTo>
                        <a:pt x="1" y="529"/>
                      </a:lnTo>
                      <a:lnTo>
                        <a:pt x="1" y="529"/>
                      </a:lnTo>
                      <a:lnTo>
                        <a:pt x="3" y="531"/>
                      </a:lnTo>
                      <a:lnTo>
                        <a:pt x="5" y="531"/>
                      </a:lnTo>
                      <a:lnTo>
                        <a:pt x="7" y="531"/>
                      </a:lnTo>
                      <a:lnTo>
                        <a:pt x="9" y="529"/>
                      </a:lnTo>
                      <a:lnTo>
                        <a:pt x="9" y="529"/>
                      </a:lnTo>
                      <a:lnTo>
                        <a:pt x="13" y="517"/>
                      </a:lnTo>
                      <a:lnTo>
                        <a:pt x="18" y="505"/>
                      </a:lnTo>
                      <a:lnTo>
                        <a:pt x="20" y="492"/>
                      </a:lnTo>
                      <a:lnTo>
                        <a:pt x="23" y="480"/>
                      </a:lnTo>
                      <a:lnTo>
                        <a:pt x="23" y="480"/>
                      </a:lnTo>
                      <a:lnTo>
                        <a:pt x="29" y="462"/>
                      </a:lnTo>
                      <a:lnTo>
                        <a:pt x="35" y="446"/>
                      </a:lnTo>
                      <a:lnTo>
                        <a:pt x="41" y="428"/>
                      </a:lnTo>
                      <a:lnTo>
                        <a:pt x="46" y="410"/>
                      </a:lnTo>
                      <a:lnTo>
                        <a:pt x="46" y="410"/>
                      </a:lnTo>
                      <a:lnTo>
                        <a:pt x="53" y="375"/>
                      </a:lnTo>
                      <a:lnTo>
                        <a:pt x="59" y="341"/>
                      </a:lnTo>
                      <a:lnTo>
                        <a:pt x="67" y="305"/>
                      </a:lnTo>
                      <a:lnTo>
                        <a:pt x="71" y="288"/>
                      </a:lnTo>
                      <a:lnTo>
                        <a:pt x="77" y="271"/>
                      </a:lnTo>
                      <a:lnTo>
                        <a:pt x="77" y="271"/>
                      </a:lnTo>
                      <a:lnTo>
                        <a:pt x="91" y="235"/>
                      </a:lnTo>
                      <a:lnTo>
                        <a:pt x="105" y="200"/>
                      </a:lnTo>
                      <a:lnTo>
                        <a:pt x="120" y="165"/>
                      </a:lnTo>
                      <a:lnTo>
                        <a:pt x="132" y="129"/>
                      </a:lnTo>
                      <a:lnTo>
                        <a:pt x="132" y="129"/>
                      </a:lnTo>
                      <a:lnTo>
                        <a:pt x="143" y="98"/>
                      </a:lnTo>
                      <a:lnTo>
                        <a:pt x="154" y="67"/>
                      </a:lnTo>
                      <a:lnTo>
                        <a:pt x="158" y="51"/>
                      </a:lnTo>
                      <a:lnTo>
                        <a:pt x="162" y="36"/>
                      </a:lnTo>
                      <a:lnTo>
                        <a:pt x="164" y="20"/>
                      </a:lnTo>
                      <a:lnTo>
                        <a:pt x="166" y="4"/>
                      </a:lnTo>
                      <a:lnTo>
                        <a:pt x="166" y="4"/>
                      </a:lnTo>
                      <a:lnTo>
                        <a:pt x="165" y="2"/>
                      </a:lnTo>
                      <a:lnTo>
                        <a:pt x="164" y="1"/>
                      </a:lnTo>
                      <a:lnTo>
                        <a:pt x="163" y="0"/>
                      </a:lnTo>
                      <a:lnTo>
                        <a:pt x="161" y="0"/>
                      </a:lnTo>
                      <a:lnTo>
                        <a:pt x="160" y="0"/>
                      </a:lnTo>
                      <a:lnTo>
                        <a:pt x="158" y="1"/>
                      </a:lnTo>
                      <a:lnTo>
                        <a:pt x="157" y="2"/>
                      </a:lnTo>
                      <a:lnTo>
                        <a:pt x="156" y="4"/>
                      </a:lnTo>
                      <a:lnTo>
                        <a:pt x="156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59" name="Freeform 907"/>
                <p:cNvSpPr/>
                <p:nvPr/>
              </p:nvSpPr>
              <p:spPr bwMode="auto">
                <a:xfrm>
                  <a:off x="3338513" y="1404938"/>
                  <a:ext cx="58738" cy="168275"/>
                </a:xfrm>
                <a:custGeom>
                  <a:avLst/>
                  <a:gdLst/>
                  <a:ahLst/>
                  <a:cxnLst>
                    <a:cxn ang="0">
                      <a:pos x="99" y="4"/>
                    </a:cxn>
                    <a:cxn ang="0">
                      <a:pos x="99" y="4"/>
                    </a:cxn>
                    <a:cxn ang="0">
                      <a:pos x="98" y="14"/>
                    </a:cxn>
                    <a:cxn ang="0">
                      <a:pos x="97" y="23"/>
                    </a:cxn>
                    <a:cxn ang="0">
                      <a:pos x="92" y="43"/>
                    </a:cxn>
                    <a:cxn ang="0">
                      <a:pos x="79" y="81"/>
                    </a:cxn>
                    <a:cxn ang="0">
                      <a:pos x="79" y="81"/>
                    </a:cxn>
                    <a:cxn ang="0">
                      <a:pos x="73" y="103"/>
                    </a:cxn>
                    <a:cxn ang="0">
                      <a:pos x="68" y="125"/>
                    </a:cxn>
                    <a:cxn ang="0">
                      <a:pos x="57" y="169"/>
                    </a:cxn>
                    <a:cxn ang="0">
                      <a:pos x="57" y="169"/>
                    </a:cxn>
                    <a:cxn ang="0">
                      <a:pos x="51" y="188"/>
                    </a:cxn>
                    <a:cxn ang="0">
                      <a:pos x="43" y="205"/>
                    </a:cxn>
                    <a:cxn ang="0">
                      <a:pos x="35" y="223"/>
                    </a:cxn>
                    <a:cxn ang="0">
                      <a:pos x="26" y="239"/>
                    </a:cxn>
                    <a:cxn ang="0">
                      <a:pos x="17" y="257"/>
                    </a:cxn>
                    <a:cxn ang="0">
                      <a:pos x="10" y="274"/>
                    </a:cxn>
                    <a:cxn ang="0">
                      <a:pos x="4" y="293"/>
                    </a:cxn>
                    <a:cxn ang="0">
                      <a:pos x="1" y="302"/>
                    </a:cxn>
                    <a:cxn ang="0">
                      <a:pos x="0" y="313"/>
                    </a:cxn>
                    <a:cxn ang="0">
                      <a:pos x="0" y="313"/>
                    </a:cxn>
                    <a:cxn ang="0">
                      <a:pos x="0" y="314"/>
                    </a:cxn>
                    <a:cxn ang="0">
                      <a:pos x="1" y="316"/>
                    </a:cxn>
                    <a:cxn ang="0">
                      <a:pos x="2" y="317"/>
                    </a:cxn>
                    <a:cxn ang="0">
                      <a:pos x="4" y="317"/>
                    </a:cxn>
                    <a:cxn ang="0">
                      <a:pos x="7" y="316"/>
                    </a:cxn>
                    <a:cxn ang="0">
                      <a:pos x="9" y="314"/>
                    </a:cxn>
                    <a:cxn ang="0">
                      <a:pos x="9" y="313"/>
                    </a:cxn>
                    <a:cxn ang="0">
                      <a:pos x="9" y="313"/>
                    </a:cxn>
                    <a:cxn ang="0">
                      <a:pos x="11" y="302"/>
                    </a:cxn>
                    <a:cxn ang="0">
                      <a:pos x="13" y="292"/>
                    </a:cxn>
                    <a:cxn ang="0">
                      <a:pos x="19" y="273"/>
                    </a:cxn>
                    <a:cxn ang="0">
                      <a:pos x="28" y="255"/>
                    </a:cxn>
                    <a:cxn ang="0">
                      <a:pos x="36" y="237"/>
                    </a:cxn>
                    <a:cxn ang="0">
                      <a:pos x="45" y="220"/>
                    </a:cxn>
                    <a:cxn ang="0">
                      <a:pos x="54" y="201"/>
                    </a:cxn>
                    <a:cxn ang="0">
                      <a:pos x="62" y="182"/>
                    </a:cxn>
                    <a:cxn ang="0">
                      <a:pos x="68" y="164"/>
                    </a:cxn>
                    <a:cxn ang="0">
                      <a:pos x="68" y="164"/>
                    </a:cxn>
                    <a:cxn ang="0">
                      <a:pos x="79" y="119"/>
                    </a:cxn>
                    <a:cxn ang="0">
                      <a:pos x="91" y="76"/>
                    </a:cxn>
                    <a:cxn ang="0">
                      <a:pos x="91" y="76"/>
                    </a:cxn>
                    <a:cxn ang="0">
                      <a:pos x="102" y="40"/>
                    </a:cxn>
                    <a:cxn ang="0">
                      <a:pos x="106" y="22"/>
                    </a:cxn>
                    <a:cxn ang="0">
                      <a:pos x="109" y="4"/>
                    </a:cxn>
                    <a:cxn ang="0">
                      <a:pos x="109" y="4"/>
                    </a:cxn>
                    <a:cxn ang="0">
                      <a:pos x="108" y="2"/>
                    </a:cxn>
                    <a:cxn ang="0">
                      <a:pos x="107" y="1"/>
                    </a:cxn>
                    <a:cxn ang="0">
                      <a:pos x="106" y="0"/>
                    </a:cxn>
                    <a:cxn ang="0">
                      <a:pos x="104" y="0"/>
                    </a:cxn>
                    <a:cxn ang="0">
                      <a:pos x="101" y="1"/>
                    </a:cxn>
                    <a:cxn ang="0">
                      <a:pos x="100" y="2"/>
                    </a:cxn>
                    <a:cxn ang="0">
                      <a:pos x="99" y="4"/>
                    </a:cxn>
                    <a:cxn ang="0">
                      <a:pos x="99" y="4"/>
                    </a:cxn>
                  </a:cxnLst>
                  <a:rect l="0" t="0" r="r" b="b"/>
                  <a:pathLst>
                    <a:path w="109" h="317">
                      <a:moveTo>
                        <a:pt x="99" y="4"/>
                      </a:moveTo>
                      <a:lnTo>
                        <a:pt x="99" y="4"/>
                      </a:lnTo>
                      <a:lnTo>
                        <a:pt x="98" y="14"/>
                      </a:lnTo>
                      <a:lnTo>
                        <a:pt x="97" y="23"/>
                      </a:lnTo>
                      <a:lnTo>
                        <a:pt x="92" y="43"/>
                      </a:lnTo>
                      <a:lnTo>
                        <a:pt x="79" y="81"/>
                      </a:lnTo>
                      <a:lnTo>
                        <a:pt x="79" y="81"/>
                      </a:lnTo>
                      <a:lnTo>
                        <a:pt x="73" y="103"/>
                      </a:lnTo>
                      <a:lnTo>
                        <a:pt x="68" y="125"/>
                      </a:lnTo>
                      <a:lnTo>
                        <a:pt x="57" y="169"/>
                      </a:lnTo>
                      <a:lnTo>
                        <a:pt x="57" y="169"/>
                      </a:lnTo>
                      <a:lnTo>
                        <a:pt x="51" y="188"/>
                      </a:lnTo>
                      <a:lnTo>
                        <a:pt x="43" y="205"/>
                      </a:lnTo>
                      <a:lnTo>
                        <a:pt x="35" y="223"/>
                      </a:lnTo>
                      <a:lnTo>
                        <a:pt x="26" y="239"/>
                      </a:lnTo>
                      <a:lnTo>
                        <a:pt x="17" y="257"/>
                      </a:lnTo>
                      <a:lnTo>
                        <a:pt x="10" y="274"/>
                      </a:lnTo>
                      <a:lnTo>
                        <a:pt x="4" y="293"/>
                      </a:lnTo>
                      <a:lnTo>
                        <a:pt x="1" y="302"/>
                      </a:lnTo>
                      <a:lnTo>
                        <a:pt x="0" y="313"/>
                      </a:lnTo>
                      <a:lnTo>
                        <a:pt x="0" y="313"/>
                      </a:lnTo>
                      <a:lnTo>
                        <a:pt x="0" y="314"/>
                      </a:lnTo>
                      <a:lnTo>
                        <a:pt x="1" y="316"/>
                      </a:lnTo>
                      <a:lnTo>
                        <a:pt x="2" y="317"/>
                      </a:lnTo>
                      <a:lnTo>
                        <a:pt x="4" y="317"/>
                      </a:lnTo>
                      <a:lnTo>
                        <a:pt x="7" y="316"/>
                      </a:lnTo>
                      <a:lnTo>
                        <a:pt x="9" y="314"/>
                      </a:lnTo>
                      <a:lnTo>
                        <a:pt x="9" y="313"/>
                      </a:lnTo>
                      <a:lnTo>
                        <a:pt x="9" y="313"/>
                      </a:lnTo>
                      <a:lnTo>
                        <a:pt x="11" y="302"/>
                      </a:lnTo>
                      <a:lnTo>
                        <a:pt x="13" y="292"/>
                      </a:lnTo>
                      <a:lnTo>
                        <a:pt x="19" y="273"/>
                      </a:lnTo>
                      <a:lnTo>
                        <a:pt x="28" y="255"/>
                      </a:lnTo>
                      <a:lnTo>
                        <a:pt x="36" y="237"/>
                      </a:lnTo>
                      <a:lnTo>
                        <a:pt x="45" y="220"/>
                      </a:lnTo>
                      <a:lnTo>
                        <a:pt x="54" y="201"/>
                      </a:lnTo>
                      <a:lnTo>
                        <a:pt x="62" y="182"/>
                      </a:lnTo>
                      <a:lnTo>
                        <a:pt x="68" y="164"/>
                      </a:lnTo>
                      <a:lnTo>
                        <a:pt x="68" y="164"/>
                      </a:lnTo>
                      <a:lnTo>
                        <a:pt x="79" y="119"/>
                      </a:lnTo>
                      <a:lnTo>
                        <a:pt x="91" y="76"/>
                      </a:lnTo>
                      <a:lnTo>
                        <a:pt x="91" y="76"/>
                      </a:lnTo>
                      <a:lnTo>
                        <a:pt x="102" y="40"/>
                      </a:lnTo>
                      <a:lnTo>
                        <a:pt x="106" y="22"/>
                      </a:lnTo>
                      <a:lnTo>
                        <a:pt x="109" y="4"/>
                      </a:lnTo>
                      <a:lnTo>
                        <a:pt x="109" y="4"/>
                      </a:lnTo>
                      <a:lnTo>
                        <a:pt x="108" y="2"/>
                      </a:lnTo>
                      <a:lnTo>
                        <a:pt x="107" y="1"/>
                      </a:lnTo>
                      <a:lnTo>
                        <a:pt x="106" y="0"/>
                      </a:lnTo>
                      <a:lnTo>
                        <a:pt x="104" y="0"/>
                      </a:lnTo>
                      <a:lnTo>
                        <a:pt x="101" y="1"/>
                      </a:lnTo>
                      <a:lnTo>
                        <a:pt x="100" y="2"/>
                      </a:lnTo>
                      <a:lnTo>
                        <a:pt x="99" y="4"/>
                      </a:lnTo>
                      <a:lnTo>
                        <a:pt x="99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60" name="Freeform 908"/>
                <p:cNvSpPr/>
                <p:nvPr/>
              </p:nvSpPr>
              <p:spPr bwMode="auto">
                <a:xfrm>
                  <a:off x="3365500" y="1427163"/>
                  <a:ext cx="58738" cy="169863"/>
                </a:xfrm>
                <a:custGeom>
                  <a:avLst/>
                  <a:gdLst/>
                  <a:ahLst/>
                  <a:cxnLst>
                    <a:cxn ang="0">
                      <a:pos x="102" y="1"/>
                    </a:cxn>
                    <a:cxn ang="0">
                      <a:pos x="102" y="1"/>
                    </a:cxn>
                    <a:cxn ang="0">
                      <a:pos x="97" y="7"/>
                    </a:cxn>
                    <a:cxn ang="0">
                      <a:pos x="93" y="13"/>
                    </a:cxn>
                    <a:cxn ang="0">
                      <a:pos x="87" y="26"/>
                    </a:cxn>
                    <a:cxn ang="0">
                      <a:pos x="82" y="39"/>
                    </a:cxn>
                    <a:cxn ang="0">
                      <a:pos x="79" y="54"/>
                    </a:cxn>
                    <a:cxn ang="0">
                      <a:pos x="79" y="54"/>
                    </a:cxn>
                    <a:cxn ang="0">
                      <a:pos x="72" y="77"/>
                    </a:cxn>
                    <a:cxn ang="0">
                      <a:pos x="65" y="101"/>
                    </a:cxn>
                    <a:cxn ang="0">
                      <a:pos x="51" y="148"/>
                    </a:cxn>
                    <a:cxn ang="0">
                      <a:pos x="51" y="148"/>
                    </a:cxn>
                    <a:cxn ang="0">
                      <a:pos x="44" y="168"/>
                    </a:cxn>
                    <a:cxn ang="0">
                      <a:pos x="37" y="190"/>
                    </a:cxn>
                    <a:cxn ang="0">
                      <a:pos x="20" y="231"/>
                    </a:cxn>
                    <a:cxn ang="0">
                      <a:pos x="13" y="252"/>
                    </a:cxn>
                    <a:cxn ang="0">
                      <a:pos x="7" y="274"/>
                    </a:cxn>
                    <a:cxn ang="0">
                      <a:pos x="2" y="295"/>
                    </a:cxn>
                    <a:cxn ang="0">
                      <a:pos x="1" y="307"/>
                    </a:cxn>
                    <a:cxn ang="0">
                      <a:pos x="0" y="317"/>
                    </a:cxn>
                    <a:cxn ang="0">
                      <a:pos x="0" y="317"/>
                    </a:cxn>
                    <a:cxn ang="0">
                      <a:pos x="1" y="319"/>
                    </a:cxn>
                    <a:cxn ang="0">
                      <a:pos x="2" y="321"/>
                    </a:cxn>
                    <a:cxn ang="0">
                      <a:pos x="3" y="322"/>
                    </a:cxn>
                    <a:cxn ang="0">
                      <a:pos x="6" y="322"/>
                    </a:cxn>
                    <a:cxn ang="0">
                      <a:pos x="8" y="322"/>
                    </a:cxn>
                    <a:cxn ang="0">
                      <a:pos x="9" y="321"/>
                    </a:cxn>
                    <a:cxn ang="0">
                      <a:pos x="10" y="319"/>
                    </a:cxn>
                    <a:cxn ang="0">
                      <a:pos x="11" y="317"/>
                    </a:cxn>
                    <a:cxn ang="0">
                      <a:pos x="11" y="317"/>
                    </a:cxn>
                    <a:cxn ang="0">
                      <a:pos x="11" y="307"/>
                    </a:cxn>
                    <a:cxn ang="0">
                      <a:pos x="12" y="296"/>
                    </a:cxn>
                    <a:cxn ang="0">
                      <a:pos x="16" y="276"/>
                    </a:cxn>
                    <a:cxn ang="0">
                      <a:pos x="22" y="256"/>
                    </a:cxn>
                    <a:cxn ang="0">
                      <a:pos x="29" y="237"/>
                    </a:cxn>
                    <a:cxn ang="0">
                      <a:pos x="44" y="198"/>
                    </a:cxn>
                    <a:cxn ang="0">
                      <a:pos x="51" y="179"/>
                    </a:cxn>
                    <a:cxn ang="0">
                      <a:pos x="57" y="159"/>
                    </a:cxn>
                    <a:cxn ang="0">
                      <a:pos x="57" y="159"/>
                    </a:cxn>
                    <a:cxn ang="0">
                      <a:pos x="70" y="120"/>
                    </a:cxn>
                    <a:cxn ang="0">
                      <a:pos x="81" y="81"/>
                    </a:cxn>
                    <a:cxn ang="0">
                      <a:pos x="81" y="81"/>
                    </a:cxn>
                    <a:cxn ang="0">
                      <a:pos x="86" y="62"/>
                    </a:cxn>
                    <a:cxn ang="0">
                      <a:pos x="91" y="42"/>
                    </a:cxn>
                    <a:cxn ang="0">
                      <a:pos x="94" y="33"/>
                    </a:cxn>
                    <a:cxn ang="0">
                      <a:pos x="97" y="25"/>
                    </a:cxn>
                    <a:cxn ang="0">
                      <a:pos x="103" y="16"/>
                    </a:cxn>
                    <a:cxn ang="0">
                      <a:pos x="109" y="8"/>
                    </a:cxn>
                    <a:cxn ang="0">
                      <a:pos x="109" y="8"/>
                    </a:cxn>
                    <a:cxn ang="0">
                      <a:pos x="110" y="6"/>
                    </a:cxn>
                    <a:cxn ang="0">
                      <a:pos x="110" y="4"/>
                    </a:cxn>
                    <a:cxn ang="0">
                      <a:pos x="109" y="3"/>
                    </a:cxn>
                    <a:cxn ang="0">
                      <a:pos x="108" y="1"/>
                    </a:cxn>
                    <a:cxn ang="0">
                      <a:pos x="107" y="0"/>
                    </a:cxn>
                    <a:cxn ang="0">
                      <a:pos x="105" y="0"/>
                    </a:cxn>
                    <a:cxn ang="0">
                      <a:pos x="104" y="0"/>
                    </a:cxn>
                    <a:cxn ang="0">
                      <a:pos x="102" y="1"/>
                    </a:cxn>
                    <a:cxn ang="0">
                      <a:pos x="102" y="1"/>
                    </a:cxn>
                  </a:cxnLst>
                  <a:rect l="0" t="0" r="r" b="b"/>
                  <a:pathLst>
                    <a:path w="110" h="322">
                      <a:moveTo>
                        <a:pt x="102" y="1"/>
                      </a:moveTo>
                      <a:lnTo>
                        <a:pt x="102" y="1"/>
                      </a:lnTo>
                      <a:lnTo>
                        <a:pt x="97" y="7"/>
                      </a:lnTo>
                      <a:lnTo>
                        <a:pt x="93" y="13"/>
                      </a:lnTo>
                      <a:lnTo>
                        <a:pt x="87" y="26"/>
                      </a:lnTo>
                      <a:lnTo>
                        <a:pt x="82" y="39"/>
                      </a:lnTo>
                      <a:lnTo>
                        <a:pt x="79" y="54"/>
                      </a:lnTo>
                      <a:lnTo>
                        <a:pt x="79" y="54"/>
                      </a:lnTo>
                      <a:lnTo>
                        <a:pt x="72" y="77"/>
                      </a:lnTo>
                      <a:lnTo>
                        <a:pt x="65" y="101"/>
                      </a:lnTo>
                      <a:lnTo>
                        <a:pt x="51" y="148"/>
                      </a:lnTo>
                      <a:lnTo>
                        <a:pt x="51" y="148"/>
                      </a:lnTo>
                      <a:lnTo>
                        <a:pt x="44" y="168"/>
                      </a:lnTo>
                      <a:lnTo>
                        <a:pt x="37" y="190"/>
                      </a:lnTo>
                      <a:lnTo>
                        <a:pt x="20" y="231"/>
                      </a:lnTo>
                      <a:lnTo>
                        <a:pt x="13" y="252"/>
                      </a:lnTo>
                      <a:lnTo>
                        <a:pt x="7" y="274"/>
                      </a:lnTo>
                      <a:lnTo>
                        <a:pt x="2" y="295"/>
                      </a:lnTo>
                      <a:lnTo>
                        <a:pt x="1" y="307"/>
                      </a:lnTo>
                      <a:lnTo>
                        <a:pt x="0" y="317"/>
                      </a:lnTo>
                      <a:lnTo>
                        <a:pt x="0" y="317"/>
                      </a:lnTo>
                      <a:lnTo>
                        <a:pt x="1" y="319"/>
                      </a:lnTo>
                      <a:lnTo>
                        <a:pt x="2" y="321"/>
                      </a:lnTo>
                      <a:lnTo>
                        <a:pt x="3" y="322"/>
                      </a:lnTo>
                      <a:lnTo>
                        <a:pt x="6" y="322"/>
                      </a:lnTo>
                      <a:lnTo>
                        <a:pt x="8" y="322"/>
                      </a:lnTo>
                      <a:lnTo>
                        <a:pt x="9" y="321"/>
                      </a:lnTo>
                      <a:lnTo>
                        <a:pt x="10" y="319"/>
                      </a:lnTo>
                      <a:lnTo>
                        <a:pt x="11" y="317"/>
                      </a:lnTo>
                      <a:lnTo>
                        <a:pt x="11" y="317"/>
                      </a:lnTo>
                      <a:lnTo>
                        <a:pt x="11" y="307"/>
                      </a:lnTo>
                      <a:lnTo>
                        <a:pt x="12" y="296"/>
                      </a:lnTo>
                      <a:lnTo>
                        <a:pt x="16" y="276"/>
                      </a:lnTo>
                      <a:lnTo>
                        <a:pt x="22" y="256"/>
                      </a:lnTo>
                      <a:lnTo>
                        <a:pt x="29" y="237"/>
                      </a:lnTo>
                      <a:lnTo>
                        <a:pt x="44" y="198"/>
                      </a:lnTo>
                      <a:lnTo>
                        <a:pt x="51" y="179"/>
                      </a:lnTo>
                      <a:lnTo>
                        <a:pt x="57" y="159"/>
                      </a:lnTo>
                      <a:lnTo>
                        <a:pt x="57" y="159"/>
                      </a:lnTo>
                      <a:lnTo>
                        <a:pt x="70" y="120"/>
                      </a:lnTo>
                      <a:lnTo>
                        <a:pt x="81" y="81"/>
                      </a:lnTo>
                      <a:lnTo>
                        <a:pt x="81" y="81"/>
                      </a:lnTo>
                      <a:lnTo>
                        <a:pt x="86" y="62"/>
                      </a:lnTo>
                      <a:lnTo>
                        <a:pt x="91" y="42"/>
                      </a:lnTo>
                      <a:lnTo>
                        <a:pt x="94" y="33"/>
                      </a:lnTo>
                      <a:lnTo>
                        <a:pt x="97" y="25"/>
                      </a:lnTo>
                      <a:lnTo>
                        <a:pt x="103" y="16"/>
                      </a:lnTo>
                      <a:lnTo>
                        <a:pt x="109" y="8"/>
                      </a:lnTo>
                      <a:lnTo>
                        <a:pt x="109" y="8"/>
                      </a:lnTo>
                      <a:lnTo>
                        <a:pt x="110" y="6"/>
                      </a:lnTo>
                      <a:lnTo>
                        <a:pt x="110" y="4"/>
                      </a:lnTo>
                      <a:lnTo>
                        <a:pt x="109" y="3"/>
                      </a:lnTo>
                      <a:lnTo>
                        <a:pt x="108" y="1"/>
                      </a:lnTo>
                      <a:lnTo>
                        <a:pt x="107" y="0"/>
                      </a:lnTo>
                      <a:lnTo>
                        <a:pt x="105" y="0"/>
                      </a:lnTo>
                      <a:lnTo>
                        <a:pt x="104" y="0"/>
                      </a:lnTo>
                      <a:lnTo>
                        <a:pt x="102" y="1"/>
                      </a:lnTo>
                      <a:lnTo>
                        <a:pt x="102" y="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61" name="Freeform 909"/>
                <p:cNvSpPr/>
                <p:nvPr/>
              </p:nvSpPr>
              <p:spPr bwMode="auto">
                <a:xfrm>
                  <a:off x="3403600" y="1430338"/>
                  <a:ext cx="41275" cy="182563"/>
                </a:xfrm>
                <a:custGeom>
                  <a:avLst/>
                  <a:gdLst/>
                  <a:ahLst/>
                  <a:cxnLst>
                    <a:cxn ang="0">
                      <a:pos x="67" y="4"/>
                    </a:cxn>
                    <a:cxn ang="0">
                      <a:pos x="62" y="52"/>
                    </a:cxn>
                    <a:cxn ang="0">
                      <a:pos x="53" y="99"/>
                    </a:cxn>
                    <a:cxn ang="0">
                      <a:pos x="39" y="171"/>
                    </a:cxn>
                    <a:cxn ang="0">
                      <a:pos x="35" y="193"/>
                    </a:cxn>
                    <a:cxn ang="0">
                      <a:pos x="30" y="215"/>
                    </a:cxn>
                    <a:cxn ang="0">
                      <a:pos x="15" y="255"/>
                    </a:cxn>
                    <a:cxn ang="0">
                      <a:pos x="10" y="277"/>
                    </a:cxn>
                    <a:cxn ang="0">
                      <a:pos x="7" y="294"/>
                    </a:cxn>
                    <a:cxn ang="0">
                      <a:pos x="5" y="310"/>
                    </a:cxn>
                    <a:cxn ang="0">
                      <a:pos x="5" y="325"/>
                    </a:cxn>
                    <a:cxn ang="0">
                      <a:pos x="4" y="335"/>
                    </a:cxn>
                    <a:cxn ang="0">
                      <a:pos x="3" y="337"/>
                    </a:cxn>
                    <a:cxn ang="0">
                      <a:pos x="0" y="340"/>
                    </a:cxn>
                    <a:cxn ang="0">
                      <a:pos x="1" y="343"/>
                    </a:cxn>
                    <a:cxn ang="0">
                      <a:pos x="4" y="345"/>
                    </a:cxn>
                    <a:cxn ang="0">
                      <a:pos x="7" y="345"/>
                    </a:cxn>
                    <a:cxn ang="0">
                      <a:pos x="10" y="342"/>
                    </a:cxn>
                    <a:cxn ang="0">
                      <a:pos x="13" y="334"/>
                    </a:cxn>
                    <a:cxn ang="0">
                      <a:pos x="14" y="318"/>
                    </a:cxn>
                    <a:cxn ang="0">
                      <a:pos x="14" y="310"/>
                    </a:cxn>
                    <a:cxn ang="0">
                      <a:pos x="17" y="285"/>
                    </a:cxn>
                    <a:cxn ang="0">
                      <a:pos x="23" y="260"/>
                    </a:cxn>
                    <a:cxn ang="0">
                      <a:pos x="40" y="213"/>
                    </a:cxn>
                    <a:cxn ang="0">
                      <a:pos x="44" y="201"/>
                    </a:cxn>
                    <a:cxn ang="0">
                      <a:pos x="47" y="176"/>
                    </a:cxn>
                    <a:cxn ang="0">
                      <a:pos x="49" y="163"/>
                    </a:cxn>
                    <a:cxn ang="0">
                      <a:pos x="63" y="107"/>
                    </a:cxn>
                    <a:cxn ang="0">
                      <a:pos x="65" y="93"/>
                    </a:cxn>
                    <a:cxn ang="0">
                      <a:pos x="70" y="52"/>
                    </a:cxn>
                    <a:cxn ang="0">
                      <a:pos x="73" y="28"/>
                    </a:cxn>
                    <a:cxn ang="0">
                      <a:pos x="76" y="4"/>
                    </a:cxn>
                    <a:cxn ang="0">
                      <a:pos x="75" y="2"/>
                    </a:cxn>
                    <a:cxn ang="0">
                      <a:pos x="73" y="0"/>
                    </a:cxn>
                    <a:cxn ang="0">
                      <a:pos x="70" y="0"/>
                    </a:cxn>
                    <a:cxn ang="0">
                      <a:pos x="67" y="2"/>
                    </a:cxn>
                    <a:cxn ang="0">
                      <a:pos x="67" y="4"/>
                    </a:cxn>
                  </a:cxnLst>
                  <a:rect l="0" t="0" r="r" b="b"/>
                  <a:pathLst>
                    <a:path w="76" h="346">
                      <a:moveTo>
                        <a:pt x="67" y="4"/>
                      </a:moveTo>
                      <a:lnTo>
                        <a:pt x="67" y="4"/>
                      </a:lnTo>
                      <a:lnTo>
                        <a:pt x="65" y="28"/>
                      </a:lnTo>
                      <a:lnTo>
                        <a:pt x="62" y="52"/>
                      </a:lnTo>
                      <a:lnTo>
                        <a:pt x="58" y="76"/>
                      </a:lnTo>
                      <a:lnTo>
                        <a:pt x="53" y="99"/>
                      </a:lnTo>
                      <a:lnTo>
                        <a:pt x="43" y="147"/>
                      </a:lnTo>
                      <a:lnTo>
                        <a:pt x="39" y="171"/>
                      </a:lnTo>
                      <a:lnTo>
                        <a:pt x="35" y="193"/>
                      </a:lnTo>
                      <a:lnTo>
                        <a:pt x="35" y="193"/>
                      </a:lnTo>
                      <a:lnTo>
                        <a:pt x="33" y="205"/>
                      </a:lnTo>
                      <a:lnTo>
                        <a:pt x="30" y="215"/>
                      </a:lnTo>
                      <a:lnTo>
                        <a:pt x="22" y="236"/>
                      </a:lnTo>
                      <a:lnTo>
                        <a:pt x="15" y="255"/>
                      </a:lnTo>
                      <a:lnTo>
                        <a:pt x="12" y="267"/>
                      </a:lnTo>
                      <a:lnTo>
                        <a:pt x="10" y="277"/>
                      </a:lnTo>
                      <a:lnTo>
                        <a:pt x="10" y="277"/>
                      </a:lnTo>
                      <a:lnTo>
                        <a:pt x="7" y="294"/>
                      </a:lnTo>
                      <a:lnTo>
                        <a:pt x="6" y="302"/>
                      </a:lnTo>
                      <a:lnTo>
                        <a:pt x="5" y="310"/>
                      </a:lnTo>
                      <a:lnTo>
                        <a:pt x="5" y="310"/>
                      </a:lnTo>
                      <a:lnTo>
                        <a:pt x="5" y="325"/>
                      </a:lnTo>
                      <a:lnTo>
                        <a:pt x="5" y="333"/>
                      </a:lnTo>
                      <a:lnTo>
                        <a:pt x="4" y="335"/>
                      </a:lnTo>
                      <a:lnTo>
                        <a:pt x="3" y="337"/>
                      </a:lnTo>
                      <a:lnTo>
                        <a:pt x="3" y="337"/>
                      </a:lnTo>
                      <a:lnTo>
                        <a:pt x="1" y="338"/>
                      </a:lnTo>
                      <a:lnTo>
                        <a:pt x="0" y="340"/>
                      </a:lnTo>
                      <a:lnTo>
                        <a:pt x="1" y="342"/>
                      </a:lnTo>
                      <a:lnTo>
                        <a:pt x="1" y="343"/>
                      </a:lnTo>
                      <a:lnTo>
                        <a:pt x="2" y="345"/>
                      </a:lnTo>
                      <a:lnTo>
                        <a:pt x="4" y="345"/>
                      </a:lnTo>
                      <a:lnTo>
                        <a:pt x="5" y="346"/>
                      </a:lnTo>
                      <a:lnTo>
                        <a:pt x="7" y="345"/>
                      </a:lnTo>
                      <a:lnTo>
                        <a:pt x="7" y="345"/>
                      </a:lnTo>
                      <a:lnTo>
                        <a:pt x="10" y="342"/>
                      </a:lnTo>
                      <a:lnTo>
                        <a:pt x="12" y="339"/>
                      </a:lnTo>
                      <a:lnTo>
                        <a:pt x="13" y="334"/>
                      </a:lnTo>
                      <a:lnTo>
                        <a:pt x="14" y="329"/>
                      </a:lnTo>
                      <a:lnTo>
                        <a:pt x="14" y="318"/>
                      </a:lnTo>
                      <a:lnTo>
                        <a:pt x="14" y="310"/>
                      </a:lnTo>
                      <a:lnTo>
                        <a:pt x="14" y="310"/>
                      </a:lnTo>
                      <a:lnTo>
                        <a:pt x="15" y="298"/>
                      </a:lnTo>
                      <a:lnTo>
                        <a:pt x="17" y="285"/>
                      </a:lnTo>
                      <a:lnTo>
                        <a:pt x="19" y="273"/>
                      </a:lnTo>
                      <a:lnTo>
                        <a:pt x="23" y="260"/>
                      </a:lnTo>
                      <a:lnTo>
                        <a:pt x="32" y="236"/>
                      </a:lnTo>
                      <a:lnTo>
                        <a:pt x="40" y="213"/>
                      </a:lnTo>
                      <a:lnTo>
                        <a:pt x="40" y="213"/>
                      </a:lnTo>
                      <a:lnTo>
                        <a:pt x="44" y="201"/>
                      </a:lnTo>
                      <a:lnTo>
                        <a:pt x="46" y="188"/>
                      </a:lnTo>
                      <a:lnTo>
                        <a:pt x="47" y="176"/>
                      </a:lnTo>
                      <a:lnTo>
                        <a:pt x="49" y="163"/>
                      </a:lnTo>
                      <a:lnTo>
                        <a:pt x="49" y="163"/>
                      </a:lnTo>
                      <a:lnTo>
                        <a:pt x="56" y="135"/>
                      </a:lnTo>
                      <a:lnTo>
                        <a:pt x="63" y="107"/>
                      </a:lnTo>
                      <a:lnTo>
                        <a:pt x="63" y="107"/>
                      </a:lnTo>
                      <a:lnTo>
                        <a:pt x="65" y="93"/>
                      </a:lnTo>
                      <a:lnTo>
                        <a:pt x="66" y="79"/>
                      </a:lnTo>
                      <a:lnTo>
                        <a:pt x="70" y="52"/>
                      </a:lnTo>
                      <a:lnTo>
                        <a:pt x="70" y="52"/>
                      </a:lnTo>
                      <a:lnTo>
                        <a:pt x="73" y="28"/>
                      </a:lnTo>
                      <a:lnTo>
                        <a:pt x="75" y="17"/>
                      </a:lnTo>
                      <a:lnTo>
                        <a:pt x="76" y="4"/>
                      </a:lnTo>
                      <a:lnTo>
                        <a:pt x="76" y="4"/>
                      </a:lnTo>
                      <a:lnTo>
                        <a:pt x="75" y="2"/>
                      </a:lnTo>
                      <a:lnTo>
                        <a:pt x="74" y="1"/>
                      </a:lnTo>
                      <a:lnTo>
                        <a:pt x="73" y="0"/>
                      </a:lnTo>
                      <a:lnTo>
                        <a:pt x="71" y="0"/>
                      </a:lnTo>
                      <a:lnTo>
                        <a:pt x="70" y="0"/>
                      </a:lnTo>
                      <a:lnTo>
                        <a:pt x="68" y="1"/>
                      </a:lnTo>
                      <a:lnTo>
                        <a:pt x="67" y="2"/>
                      </a:lnTo>
                      <a:lnTo>
                        <a:pt x="67" y="4"/>
                      </a:lnTo>
                      <a:lnTo>
                        <a:pt x="67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62" name="Freeform 910"/>
                <p:cNvSpPr/>
                <p:nvPr/>
              </p:nvSpPr>
              <p:spPr bwMode="auto">
                <a:xfrm>
                  <a:off x="3436938" y="1397000"/>
                  <a:ext cx="47625" cy="252413"/>
                </a:xfrm>
                <a:custGeom>
                  <a:avLst/>
                  <a:gdLst/>
                  <a:ahLst/>
                  <a:cxnLst>
                    <a:cxn ang="0">
                      <a:pos x="80" y="4"/>
                    </a:cxn>
                    <a:cxn ang="0">
                      <a:pos x="80" y="4"/>
                    </a:cxn>
                    <a:cxn ang="0">
                      <a:pos x="78" y="20"/>
                    </a:cxn>
                    <a:cxn ang="0">
                      <a:pos x="76" y="34"/>
                    </a:cxn>
                    <a:cxn ang="0">
                      <a:pos x="69" y="63"/>
                    </a:cxn>
                    <a:cxn ang="0">
                      <a:pos x="54" y="121"/>
                    </a:cxn>
                    <a:cxn ang="0">
                      <a:pos x="54" y="121"/>
                    </a:cxn>
                    <a:cxn ang="0">
                      <a:pos x="40" y="180"/>
                    </a:cxn>
                    <a:cxn ang="0">
                      <a:pos x="26" y="238"/>
                    </a:cxn>
                    <a:cxn ang="0">
                      <a:pos x="26" y="238"/>
                    </a:cxn>
                    <a:cxn ang="0">
                      <a:pos x="23" y="253"/>
                    </a:cxn>
                    <a:cxn ang="0">
                      <a:pos x="21" y="269"/>
                    </a:cxn>
                    <a:cxn ang="0">
                      <a:pos x="19" y="301"/>
                    </a:cxn>
                    <a:cxn ang="0">
                      <a:pos x="16" y="332"/>
                    </a:cxn>
                    <a:cxn ang="0">
                      <a:pos x="15" y="347"/>
                    </a:cxn>
                    <a:cxn ang="0">
                      <a:pos x="12" y="363"/>
                    </a:cxn>
                    <a:cxn ang="0">
                      <a:pos x="12" y="363"/>
                    </a:cxn>
                    <a:cxn ang="0">
                      <a:pos x="8" y="391"/>
                    </a:cxn>
                    <a:cxn ang="0">
                      <a:pos x="4" y="419"/>
                    </a:cxn>
                    <a:cxn ang="0">
                      <a:pos x="2" y="446"/>
                    </a:cxn>
                    <a:cxn ang="0">
                      <a:pos x="0" y="474"/>
                    </a:cxn>
                    <a:cxn ang="0">
                      <a:pos x="0" y="474"/>
                    </a:cxn>
                    <a:cxn ang="0">
                      <a:pos x="0" y="476"/>
                    </a:cxn>
                    <a:cxn ang="0">
                      <a:pos x="1" y="477"/>
                    </a:cxn>
                    <a:cxn ang="0">
                      <a:pos x="3" y="478"/>
                    </a:cxn>
                    <a:cxn ang="0">
                      <a:pos x="4" y="478"/>
                    </a:cxn>
                    <a:cxn ang="0">
                      <a:pos x="6" y="478"/>
                    </a:cxn>
                    <a:cxn ang="0">
                      <a:pos x="8" y="477"/>
                    </a:cxn>
                    <a:cxn ang="0">
                      <a:pos x="9" y="476"/>
                    </a:cxn>
                    <a:cxn ang="0">
                      <a:pos x="9" y="474"/>
                    </a:cxn>
                    <a:cxn ang="0">
                      <a:pos x="9" y="474"/>
                    </a:cxn>
                    <a:cxn ang="0">
                      <a:pos x="11" y="444"/>
                    </a:cxn>
                    <a:cxn ang="0">
                      <a:pos x="14" y="415"/>
                    </a:cxn>
                    <a:cxn ang="0">
                      <a:pos x="18" y="385"/>
                    </a:cxn>
                    <a:cxn ang="0">
                      <a:pos x="23" y="357"/>
                    </a:cxn>
                    <a:cxn ang="0">
                      <a:pos x="23" y="357"/>
                    </a:cxn>
                    <a:cxn ang="0">
                      <a:pos x="25" y="341"/>
                    </a:cxn>
                    <a:cxn ang="0">
                      <a:pos x="28" y="326"/>
                    </a:cxn>
                    <a:cxn ang="0">
                      <a:pos x="30" y="295"/>
                    </a:cxn>
                    <a:cxn ang="0">
                      <a:pos x="33" y="263"/>
                    </a:cxn>
                    <a:cxn ang="0">
                      <a:pos x="35" y="247"/>
                    </a:cxn>
                    <a:cxn ang="0">
                      <a:pos x="38" y="232"/>
                    </a:cxn>
                    <a:cxn ang="0">
                      <a:pos x="38" y="232"/>
                    </a:cxn>
                    <a:cxn ang="0">
                      <a:pos x="51" y="174"/>
                    </a:cxn>
                    <a:cxn ang="0">
                      <a:pos x="66" y="116"/>
                    </a:cxn>
                    <a:cxn ang="0">
                      <a:pos x="66" y="116"/>
                    </a:cxn>
                    <a:cxn ang="0">
                      <a:pos x="79" y="61"/>
                    </a:cxn>
                    <a:cxn ang="0">
                      <a:pos x="85" y="32"/>
                    </a:cxn>
                    <a:cxn ang="0">
                      <a:pos x="90" y="4"/>
                    </a:cxn>
                    <a:cxn ang="0">
                      <a:pos x="90" y="4"/>
                    </a:cxn>
                    <a:cxn ang="0">
                      <a:pos x="90" y="3"/>
                    </a:cxn>
                    <a:cxn ang="0">
                      <a:pos x="88" y="1"/>
                    </a:cxn>
                    <a:cxn ang="0">
                      <a:pos x="87" y="0"/>
                    </a:cxn>
                    <a:cxn ang="0">
                      <a:pos x="85" y="0"/>
                    </a:cxn>
                    <a:cxn ang="0">
                      <a:pos x="82" y="1"/>
                    </a:cxn>
                    <a:cxn ang="0">
                      <a:pos x="81" y="3"/>
                    </a:cxn>
                    <a:cxn ang="0">
                      <a:pos x="80" y="4"/>
                    </a:cxn>
                    <a:cxn ang="0">
                      <a:pos x="80" y="4"/>
                    </a:cxn>
                  </a:cxnLst>
                  <a:rect l="0" t="0" r="r" b="b"/>
                  <a:pathLst>
                    <a:path w="90" h="478">
                      <a:moveTo>
                        <a:pt x="80" y="4"/>
                      </a:moveTo>
                      <a:lnTo>
                        <a:pt x="80" y="4"/>
                      </a:lnTo>
                      <a:lnTo>
                        <a:pt x="78" y="20"/>
                      </a:lnTo>
                      <a:lnTo>
                        <a:pt x="76" y="34"/>
                      </a:lnTo>
                      <a:lnTo>
                        <a:pt x="69" y="63"/>
                      </a:lnTo>
                      <a:lnTo>
                        <a:pt x="54" y="121"/>
                      </a:lnTo>
                      <a:lnTo>
                        <a:pt x="54" y="121"/>
                      </a:lnTo>
                      <a:lnTo>
                        <a:pt x="40" y="180"/>
                      </a:lnTo>
                      <a:lnTo>
                        <a:pt x="26" y="238"/>
                      </a:lnTo>
                      <a:lnTo>
                        <a:pt x="26" y="238"/>
                      </a:lnTo>
                      <a:lnTo>
                        <a:pt x="23" y="253"/>
                      </a:lnTo>
                      <a:lnTo>
                        <a:pt x="21" y="269"/>
                      </a:lnTo>
                      <a:lnTo>
                        <a:pt x="19" y="301"/>
                      </a:lnTo>
                      <a:lnTo>
                        <a:pt x="16" y="332"/>
                      </a:lnTo>
                      <a:lnTo>
                        <a:pt x="15" y="347"/>
                      </a:lnTo>
                      <a:lnTo>
                        <a:pt x="12" y="363"/>
                      </a:lnTo>
                      <a:lnTo>
                        <a:pt x="12" y="363"/>
                      </a:lnTo>
                      <a:lnTo>
                        <a:pt x="8" y="391"/>
                      </a:lnTo>
                      <a:lnTo>
                        <a:pt x="4" y="419"/>
                      </a:lnTo>
                      <a:lnTo>
                        <a:pt x="2" y="446"/>
                      </a:lnTo>
                      <a:lnTo>
                        <a:pt x="0" y="474"/>
                      </a:lnTo>
                      <a:lnTo>
                        <a:pt x="0" y="474"/>
                      </a:lnTo>
                      <a:lnTo>
                        <a:pt x="0" y="476"/>
                      </a:lnTo>
                      <a:lnTo>
                        <a:pt x="1" y="477"/>
                      </a:lnTo>
                      <a:lnTo>
                        <a:pt x="3" y="478"/>
                      </a:lnTo>
                      <a:lnTo>
                        <a:pt x="4" y="478"/>
                      </a:lnTo>
                      <a:lnTo>
                        <a:pt x="6" y="478"/>
                      </a:lnTo>
                      <a:lnTo>
                        <a:pt x="8" y="477"/>
                      </a:lnTo>
                      <a:lnTo>
                        <a:pt x="9" y="476"/>
                      </a:lnTo>
                      <a:lnTo>
                        <a:pt x="9" y="474"/>
                      </a:lnTo>
                      <a:lnTo>
                        <a:pt x="9" y="474"/>
                      </a:lnTo>
                      <a:lnTo>
                        <a:pt x="11" y="444"/>
                      </a:lnTo>
                      <a:lnTo>
                        <a:pt x="14" y="415"/>
                      </a:lnTo>
                      <a:lnTo>
                        <a:pt x="18" y="385"/>
                      </a:lnTo>
                      <a:lnTo>
                        <a:pt x="23" y="357"/>
                      </a:lnTo>
                      <a:lnTo>
                        <a:pt x="23" y="357"/>
                      </a:lnTo>
                      <a:lnTo>
                        <a:pt x="25" y="341"/>
                      </a:lnTo>
                      <a:lnTo>
                        <a:pt x="28" y="326"/>
                      </a:lnTo>
                      <a:lnTo>
                        <a:pt x="30" y="295"/>
                      </a:lnTo>
                      <a:lnTo>
                        <a:pt x="33" y="263"/>
                      </a:lnTo>
                      <a:lnTo>
                        <a:pt x="35" y="247"/>
                      </a:lnTo>
                      <a:lnTo>
                        <a:pt x="38" y="232"/>
                      </a:lnTo>
                      <a:lnTo>
                        <a:pt x="38" y="232"/>
                      </a:lnTo>
                      <a:lnTo>
                        <a:pt x="51" y="174"/>
                      </a:lnTo>
                      <a:lnTo>
                        <a:pt x="66" y="116"/>
                      </a:lnTo>
                      <a:lnTo>
                        <a:pt x="66" y="116"/>
                      </a:lnTo>
                      <a:lnTo>
                        <a:pt x="79" y="61"/>
                      </a:lnTo>
                      <a:lnTo>
                        <a:pt x="85" y="32"/>
                      </a:lnTo>
                      <a:lnTo>
                        <a:pt x="90" y="4"/>
                      </a:lnTo>
                      <a:lnTo>
                        <a:pt x="90" y="4"/>
                      </a:lnTo>
                      <a:lnTo>
                        <a:pt x="90" y="3"/>
                      </a:lnTo>
                      <a:lnTo>
                        <a:pt x="88" y="1"/>
                      </a:lnTo>
                      <a:lnTo>
                        <a:pt x="87" y="0"/>
                      </a:lnTo>
                      <a:lnTo>
                        <a:pt x="85" y="0"/>
                      </a:lnTo>
                      <a:lnTo>
                        <a:pt x="82" y="1"/>
                      </a:lnTo>
                      <a:lnTo>
                        <a:pt x="81" y="3"/>
                      </a:lnTo>
                      <a:lnTo>
                        <a:pt x="80" y="4"/>
                      </a:lnTo>
                      <a:lnTo>
                        <a:pt x="80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63" name="Freeform 911"/>
                <p:cNvSpPr/>
                <p:nvPr/>
              </p:nvSpPr>
              <p:spPr bwMode="auto">
                <a:xfrm>
                  <a:off x="3457575" y="1241425"/>
                  <a:ext cx="104775" cy="455613"/>
                </a:xfrm>
                <a:custGeom>
                  <a:avLst/>
                  <a:gdLst/>
                  <a:ahLst/>
                  <a:cxnLst>
                    <a:cxn ang="0">
                      <a:pos x="189" y="5"/>
                    </a:cxn>
                    <a:cxn ang="0">
                      <a:pos x="187" y="12"/>
                    </a:cxn>
                    <a:cxn ang="0">
                      <a:pos x="185" y="19"/>
                    </a:cxn>
                    <a:cxn ang="0">
                      <a:pos x="183" y="34"/>
                    </a:cxn>
                    <a:cxn ang="0">
                      <a:pos x="181" y="47"/>
                    </a:cxn>
                    <a:cxn ang="0">
                      <a:pos x="173" y="98"/>
                    </a:cxn>
                    <a:cxn ang="0">
                      <a:pos x="167" y="127"/>
                    </a:cxn>
                    <a:cxn ang="0">
                      <a:pos x="152" y="182"/>
                    </a:cxn>
                    <a:cxn ang="0">
                      <a:pos x="142" y="208"/>
                    </a:cxn>
                    <a:cxn ang="0">
                      <a:pos x="108" y="307"/>
                    </a:cxn>
                    <a:cxn ang="0">
                      <a:pos x="101" y="334"/>
                    </a:cxn>
                    <a:cxn ang="0">
                      <a:pos x="88" y="420"/>
                    </a:cxn>
                    <a:cxn ang="0">
                      <a:pos x="82" y="448"/>
                    </a:cxn>
                    <a:cxn ang="0">
                      <a:pos x="66" y="533"/>
                    </a:cxn>
                    <a:cxn ang="0">
                      <a:pos x="41" y="644"/>
                    </a:cxn>
                    <a:cxn ang="0">
                      <a:pos x="30" y="698"/>
                    </a:cxn>
                    <a:cxn ang="0">
                      <a:pos x="7" y="804"/>
                    </a:cxn>
                    <a:cxn ang="0">
                      <a:pos x="0" y="858"/>
                    </a:cxn>
                    <a:cxn ang="0">
                      <a:pos x="0" y="860"/>
                    </a:cxn>
                    <a:cxn ang="0">
                      <a:pos x="2" y="862"/>
                    </a:cxn>
                    <a:cxn ang="0">
                      <a:pos x="7" y="861"/>
                    </a:cxn>
                    <a:cxn ang="0">
                      <a:pos x="9" y="858"/>
                    </a:cxn>
                    <a:cxn ang="0">
                      <a:pos x="12" y="830"/>
                    </a:cxn>
                    <a:cxn ang="0">
                      <a:pos x="29" y="748"/>
                    </a:cxn>
                    <a:cxn ang="0">
                      <a:pos x="53" y="638"/>
                    </a:cxn>
                    <a:cxn ang="0">
                      <a:pos x="64" y="580"/>
                    </a:cxn>
                    <a:cxn ang="0">
                      <a:pos x="89" y="464"/>
                    </a:cxn>
                    <a:cxn ang="0">
                      <a:pos x="99" y="405"/>
                    </a:cxn>
                    <a:cxn ang="0">
                      <a:pos x="103" y="379"/>
                    </a:cxn>
                    <a:cxn ang="0">
                      <a:pos x="113" y="326"/>
                    </a:cxn>
                    <a:cxn ang="0">
                      <a:pos x="121" y="301"/>
                    </a:cxn>
                    <a:cxn ang="0">
                      <a:pos x="158" y="195"/>
                    </a:cxn>
                    <a:cxn ang="0">
                      <a:pos x="174" y="140"/>
                    </a:cxn>
                    <a:cxn ang="0">
                      <a:pos x="186" y="83"/>
                    </a:cxn>
                    <a:cxn ang="0">
                      <a:pos x="189" y="60"/>
                    </a:cxn>
                    <a:cxn ang="0">
                      <a:pos x="192" y="36"/>
                    </a:cxn>
                    <a:cxn ang="0">
                      <a:pos x="196" y="20"/>
                    </a:cxn>
                    <a:cxn ang="0">
                      <a:pos x="198" y="5"/>
                    </a:cxn>
                    <a:cxn ang="0">
                      <a:pos x="198" y="3"/>
                    </a:cxn>
                    <a:cxn ang="0">
                      <a:pos x="196" y="1"/>
                    </a:cxn>
                    <a:cxn ang="0">
                      <a:pos x="192" y="1"/>
                    </a:cxn>
                    <a:cxn ang="0">
                      <a:pos x="190" y="3"/>
                    </a:cxn>
                    <a:cxn ang="0">
                      <a:pos x="189" y="5"/>
                    </a:cxn>
                  </a:cxnLst>
                  <a:rect l="0" t="0" r="r" b="b"/>
                  <a:pathLst>
                    <a:path w="198" h="862">
                      <a:moveTo>
                        <a:pt x="189" y="5"/>
                      </a:moveTo>
                      <a:lnTo>
                        <a:pt x="189" y="5"/>
                      </a:lnTo>
                      <a:lnTo>
                        <a:pt x="189" y="9"/>
                      </a:lnTo>
                      <a:lnTo>
                        <a:pt x="187" y="12"/>
                      </a:lnTo>
                      <a:lnTo>
                        <a:pt x="186" y="15"/>
                      </a:lnTo>
                      <a:lnTo>
                        <a:pt x="185" y="19"/>
                      </a:lnTo>
                      <a:lnTo>
                        <a:pt x="185" y="19"/>
                      </a:lnTo>
                      <a:lnTo>
                        <a:pt x="183" y="34"/>
                      </a:lnTo>
                      <a:lnTo>
                        <a:pt x="181" y="47"/>
                      </a:lnTo>
                      <a:lnTo>
                        <a:pt x="181" y="47"/>
                      </a:lnTo>
                      <a:lnTo>
                        <a:pt x="178" y="73"/>
                      </a:lnTo>
                      <a:lnTo>
                        <a:pt x="173" y="98"/>
                      </a:lnTo>
                      <a:lnTo>
                        <a:pt x="173" y="98"/>
                      </a:lnTo>
                      <a:lnTo>
                        <a:pt x="167" y="127"/>
                      </a:lnTo>
                      <a:lnTo>
                        <a:pt x="160" y="154"/>
                      </a:lnTo>
                      <a:lnTo>
                        <a:pt x="152" y="182"/>
                      </a:lnTo>
                      <a:lnTo>
                        <a:pt x="142" y="208"/>
                      </a:lnTo>
                      <a:lnTo>
                        <a:pt x="142" y="208"/>
                      </a:lnTo>
                      <a:lnTo>
                        <a:pt x="108" y="307"/>
                      </a:lnTo>
                      <a:lnTo>
                        <a:pt x="108" y="307"/>
                      </a:lnTo>
                      <a:lnTo>
                        <a:pt x="104" y="321"/>
                      </a:lnTo>
                      <a:lnTo>
                        <a:pt x="101" y="334"/>
                      </a:lnTo>
                      <a:lnTo>
                        <a:pt x="96" y="363"/>
                      </a:lnTo>
                      <a:lnTo>
                        <a:pt x="88" y="420"/>
                      </a:lnTo>
                      <a:lnTo>
                        <a:pt x="88" y="420"/>
                      </a:lnTo>
                      <a:lnTo>
                        <a:pt x="82" y="448"/>
                      </a:lnTo>
                      <a:lnTo>
                        <a:pt x="77" y="476"/>
                      </a:lnTo>
                      <a:lnTo>
                        <a:pt x="66" y="533"/>
                      </a:lnTo>
                      <a:lnTo>
                        <a:pt x="54" y="589"/>
                      </a:lnTo>
                      <a:lnTo>
                        <a:pt x="41" y="644"/>
                      </a:lnTo>
                      <a:lnTo>
                        <a:pt x="41" y="644"/>
                      </a:lnTo>
                      <a:lnTo>
                        <a:pt x="30" y="698"/>
                      </a:lnTo>
                      <a:lnTo>
                        <a:pt x="18" y="751"/>
                      </a:lnTo>
                      <a:lnTo>
                        <a:pt x="7" y="804"/>
                      </a:lnTo>
                      <a:lnTo>
                        <a:pt x="3" y="831"/>
                      </a:lnTo>
                      <a:lnTo>
                        <a:pt x="0" y="858"/>
                      </a:lnTo>
                      <a:lnTo>
                        <a:pt x="0" y="858"/>
                      </a:lnTo>
                      <a:lnTo>
                        <a:pt x="0" y="860"/>
                      </a:lnTo>
                      <a:lnTo>
                        <a:pt x="1" y="861"/>
                      </a:lnTo>
                      <a:lnTo>
                        <a:pt x="2" y="862"/>
                      </a:lnTo>
                      <a:lnTo>
                        <a:pt x="4" y="862"/>
                      </a:lnTo>
                      <a:lnTo>
                        <a:pt x="7" y="861"/>
                      </a:lnTo>
                      <a:lnTo>
                        <a:pt x="8" y="860"/>
                      </a:lnTo>
                      <a:lnTo>
                        <a:pt x="9" y="858"/>
                      </a:lnTo>
                      <a:lnTo>
                        <a:pt x="9" y="858"/>
                      </a:lnTo>
                      <a:lnTo>
                        <a:pt x="12" y="830"/>
                      </a:lnTo>
                      <a:lnTo>
                        <a:pt x="17" y="803"/>
                      </a:lnTo>
                      <a:lnTo>
                        <a:pt x="29" y="748"/>
                      </a:lnTo>
                      <a:lnTo>
                        <a:pt x="40" y="693"/>
                      </a:lnTo>
                      <a:lnTo>
                        <a:pt x="53" y="638"/>
                      </a:lnTo>
                      <a:lnTo>
                        <a:pt x="53" y="638"/>
                      </a:lnTo>
                      <a:lnTo>
                        <a:pt x="64" y="580"/>
                      </a:lnTo>
                      <a:lnTo>
                        <a:pt x="77" y="522"/>
                      </a:lnTo>
                      <a:lnTo>
                        <a:pt x="89" y="464"/>
                      </a:lnTo>
                      <a:lnTo>
                        <a:pt x="95" y="435"/>
                      </a:lnTo>
                      <a:lnTo>
                        <a:pt x="99" y="405"/>
                      </a:lnTo>
                      <a:lnTo>
                        <a:pt x="99" y="405"/>
                      </a:lnTo>
                      <a:lnTo>
                        <a:pt x="103" y="379"/>
                      </a:lnTo>
                      <a:lnTo>
                        <a:pt x="107" y="353"/>
                      </a:lnTo>
                      <a:lnTo>
                        <a:pt x="113" y="326"/>
                      </a:lnTo>
                      <a:lnTo>
                        <a:pt x="121" y="301"/>
                      </a:lnTo>
                      <a:lnTo>
                        <a:pt x="121" y="301"/>
                      </a:lnTo>
                      <a:lnTo>
                        <a:pt x="158" y="195"/>
                      </a:lnTo>
                      <a:lnTo>
                        <a:pt x="158" y="195"/>
                      </a:lnTo>
                      <a:lnTo>
                        <a:pt x="166" y="167"/>
                      </a:lnTo>
                      <a:lnTo>
                        <a:pt x="174" y="140"/>
                      </a:lnTo>
                      <a:lnTo>
                        <a:pt x="181" y="112"/>
                      </a:lnTo>
                      <a:lnTo>
                        <a:pt x="186" y="83"/>
                      </a:lnTo>
                      <a:lnTo>
                        <a:pt x="186" y="83"/>
                      </a:lnTo>
                      <a:lnTo>
                        <a:pt x="189" y="60"/>
                      </a:lnTo>
                      <a:lnTo>
                        <a:pt x="190" y="47"/>
                      </a:lnTo>
                      <a:lnTo>
                        <a:pt x="192" y="36"/>
                      </a:lnTo>
                      <a:lnTo>
                        <a:pt x="192" y="36"/>
                      </a:lnTo>
                      <a:lnTo>
                        <a:pt x="196" y="20"/>
                      </a:lnTo>
                      <a:lnTo>
                        <a:pt x="198" y="12"/>
                      </a:lnTo>
                      <a:lnTo>
                        <a:pt x="198" y="5"/>
                      </a:lnTo>
                      <a:lnTo>
                        <a:pt x="198" y="5"/>
                      </a:lnTo>
                      <a:lnTo>
                        <a:pt x="198" y="3"/>
                      </a:lnTo>
                      <a:lnTo>
                        <a:pt x="197" y="2"/>
                      </a:lnTo>
                      <a:lnTo>
                        <a:pt x="196" y="1"/>
                      </a:lnTo>
                      <a:lnTo>
                        <a:pt x="194" y="0"/>
                      </a:lnTo>
                      <a:lnTo>
                        <a:pt x="192" y="1"/>
                      </a:lnTo>
                      <a:lnTo>
                        <a:pt x="191" y="2"/>
                      </a:lnTo>
                      <a:lnTo>
                        <a:pt x="190" y="3"/>
                      </a:lnTo>
                      <a:lnTo>
                        <a:pt x="189" y="5"/>
                      </a:lnTo>
                      <a:lnTo>
                        <a:pt x="189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64" name="Freeform 912"/>
                <p:cNvSpPr/>
                <p:nvPr/>
              </p:nvSpPr>
              <p:spPr bwMode="auto">
                <a:xfrm>
                  <a:off x="3494088" y="1250950"/>
                  <a:ext cx="98425" cy="452438"/>
                </a:xfrm>
                <a:custGeom>
                  <a:avLst/>
                  <a:gdLst/>
                  <a:ahLst/>
                  <a:cxnLst>
                    <a:cxn ang="0">
                      <a:pos x="175" y="5"/>
                    </a:cxn>
                    <a:cxn ang="0">
                      <a:pos x="174" y="29"/>
                    </a:cxn>
                    <a:cxn ang="0">
                      <a:pos x="159" y="100"/>
                    </a:cxn>
                    <a:cxn ang="0">
                      <a:pos x="150" y="153"/>
                    </a:cxn>
                    <a:cxn ang="0">
                      <a:pos x="141" y="207"/>
                    </a:cxn>
                    <a:cxn ang="0">
                      <a:pos x="121" y="315"/>
                    </a:cxn>
                    <a:cxn ang="0">
                      <a:pos x="104" y="426"/>
                    </a:cxn>
                    <a:cxn ang="0">
                      <a:pos x="99" y="449"/>
                    </a:cxn>
                    <a:cxn ang="0">
                      <a:pos x="93" y="472"/>
                    </a:cxn>
                    <a:cxn ang="0">
                      <a:pos x="91" y="488"/>
                    </a:cxn>
                    <a:cxn ang="0">
                      <a:pos x="81" y="531"/>
                    </a:cxn>
                    <a:cxn ang="0">
                      <a:pos x="51" y="644"/>
                    </a:cxn>
                    <a:cxn ang="0">
                      <a:pos x="44" y="672"/>
                    </a:cxn>
                    <a:cxn ang="0">
                      <a:pos x="19" y="753"/>
                    </a:cxn>
                    <a:cxn ang="0">
                      <a:pos x="13" y="780"/>
                    </a:cxn>
                    <a:cxn ang="0">
                      <a:pos x="7" y="806"/>
                    </a:cxn>
                    <a:cxn ang="0">
                      <a:pos x="0" y="838"/>
                    </a:cxn>
                    <a:cxn ang="0">
                      <a:pos x="0" y="848"/>
                    </a:cxn>
                    <a:cxn ang="0">
                      <a:pos x="1" y="853"/>
                    </a:cxn>
                    <a:cxn ang="0">
                      <a:pos x="4" y="854"/>
                    </a:cxn>
                    <a:cxn ang="0">
                      <a:pos x="7" y="853"/>
                    </a:cxn>
                    <a:cxn ang="0">
                      <a:pos x="9" y="848"/>
                    </a:cxn>
                    <a:cxn ang="0">
                      <a:pos x="10" y="837"/>
                    </a:cxn>
                    <a:cxn ang="0">
                      <a:pos x="18" y="800"/>
                    </a:cxn>
                    <a:cxn ang="0">
                      <a:pos x="23" y="774"/>
                    </a:cxn>
                    <a:cxn ang="0">
                      <a:pos x="30" y="747"/>
                    </a:cxn>
                    <a:cxn ang="0">
                      <a:pos x="63" y="638"/>
                    </a:cxn>
                    <a:cxn ang="0">
                      <a:pos x="92" y="525"/>
                    </a:cxn>
                    <a:cxn ang="0">
                      <a:pos x="98" y="500"/>
                    </a:cxn>
                    <a:cxn ang="0">
                      <a:pos x="102" y="476"/>
                    </a:cxn>
                    <a:cxn ang="0">
                      <a:pos x="109" y="447"/>
                    </a:cxn>
                    <a:cxn ang="0">
                      <a:pos x="115" y="419"/>
                    </a:cxn>
                    <a:cxn ang="0">
                      <a:pos x="131" y="309"/>
                    </a:cxn>
                    <a:cxn ang="0">
                      <a:pos x="151" y="201"/>
                    </a:cxn>
                    <a:cxn ang="0">
                      <a:pos x="160" y="147"/>
                    </a:cxn>
                    <a:cxn ang="0">
                      <a:pos x="170" y="93"/>
                    </a:cxn>
                    <a:cxn ang="0">
                      <a:pos x="183" y="27"/>
                    </a:cxn>
                    <a:cxn ang="0">
                      <a:pos x="185" y="5"/>
                    </a:cxn>
                    <a:cxn ang="0">
                      <a:pos x="184" y="3"/>
                    </a:cxn>
                    <a:cxn ang="0">
                      <a:pos x="182" y="0"/>
                    </a:cxn>
                    <a:cxn ang="0">
                      <a:pos x="178" y="0"/>
                    </a:cxn>
                    <a:cxn ang="0">
                      <a:pos x="176" y="3"/>
                    </a:cxn>
                    <a:cxn ang="0">
                      <a:pos x="175" y="5"/>
                    </a:cxn>
                  </a:cxnLst>
                  <a:rect l="0" t="0" r="r" b="b"/>
                  <a:pathLst>
                    <a:path w="185" h="854">
                      <a:moveTo>
                        <a:pt x="175" y="5"/>
                      </a:moveTo>
                      <a:lnTo>
                        <a:pt x="175" y="5"/>
                      </a:lnTo>
                      <a:lnTo>
                        <a:pt x="175" y="17"/>
                      </a:lnTo>
                      <a:lnTo>
                        <a:pt x="174" y="29"/>
                      </a:lnTo>
                      <a:lnTo>
                        <a:pt x="170" y="52"/>
                      </a:lnTo>
                      <a:lnTo>
                        <a:pt x="159" y="100"/>
                      </a:lnTo>
                      <a:lnTo>
                        <a:pt x="159" y="100"/>
                      </a:lnTo>
                      <a:lnTo>
                        <a:pt x="150" y="153"/>
                      </a:lnTo>
                      <a:lnTo>
                        <a:pt x="141" y="207"/>
                      </a:lnTo>
                      <a:lnTo>
                        <a:pt x="141" y="207"/>
                      </a:lnTo>
                      <a:lnTo>
                        <a:pt x="130" y="261"/>
                      </a:lnTo>
                      <a:lnTo>
                        <a:pt x="121" y="315"/>
                      </a:lnTo>
                      <a:lnTo>
                        <a:pt x="104" y="426"/>
                      </a:lnTo>
                      <a:lnTo>
                        <a:pt x="104" y="426"/>
                      </a:lnTo>
                      <a:lnTo>
                        <a:pt x="101" y="437"/>
                      </a:lnTo>
                      <a:lnTo>
                        <a:pt x="99" y="449"/>
                      </a:lnTo>
                      <a:lnTo>
                        <a:pt x="96" y="461"/>
                      </a:lnTo>
                      <a:lnTo>
                        <a:pt x="93" y="472"/>
                      </a:lnTo>
                      <a:lnTo>
                        <a:pt x="93" y="472"/>
                      </a:lnTo>
                      <a:lnTo>
                        <a:pt x="91" y="488"/>
                      </a:lnTo>
                      <a:lnTo>
                        <a:pt x="88" y="502"/>
                      </a:lnTo>
                      <a:lnTo>
                        <a:pt x="81" y="531"/>
                      </a:lnTo>
                      <a:lnTo>
                        <a:pt x="81" y="531"/>
                      </a:lnTo>
                      <a:lnTo>
                        <a:pt x="51" y="644"/>
                      </a:lnTo>
                      <a:lnTo>
                        <a:pt x="51" y="644"/>
                      </a:lnTo>
                      <a:lnTo>
                        <a:pt x="44" y="672"/>
                      </a:lnTo>
                      <a:lnTo>
                        <a:pt x="35" y="699"/>
                      </a:lnTo>
                      <a:lnTo>
                        <a:pt x="19" y="753"/>
                      </a:lnTo>
                      <a:lnTo>
                        <a:pt x="19" y="753"/>
                      </a:lnTo>
                      <a:lnTo>
                        <a:pt x="13" y="780"/>
                      </a:lnTo>
                      <a:lnTo>
                        <a:pt x="7" y="806"/>
                      </a:lnTo>
                      <a:lnTo>
                        <a:pt x="7" y="806"/>
                      </a:lnTo>
                      <a:lnTo>
                        <a:pt x="2" y="828"/>
                      </a:lnTo>
                      <a:lnTo>
                        <a:pt x="0" y="838"/>
                      </a:lnTo>
                      <a:lnTo>
                        <a:pt x="0" y="848"/>
                      </a:lnTo>
                      <a:lnTo>
                        <a:pt x="0" y="848"/>
                      </a:lnTo>
                      <a:lnTo>
                        <a:pt x="0" y="851"/>
                      </a:lnTo>
                      <a:lnTo>
                        <a:pt x="1" y="853"/>
                      </a:lnTo>
                      <a:lnTo>
                        <a:pt x="2" y="853"/>
                      </a:lnTo>
                      <a:lnTo>
                        <a:pt x="4" y="854"/>
                      </a:lnTo>
                      <a:lnTo>
                        <a:pt x="6" y="853"/>
                      </a:lnTo>
                      <a:lnTo>
                        <a:pt x="7" y="853"/>
                      </a:lnTo>
                      <a:lnTo>
                        <a:pt x="8" y="851"/>
                      </a:lnTo>
                      <a:lnTo>
                        <a:pt x="9" y="848"/>
                      </a:lnTo>
                      <a:lnTo>
                        <a:pt x="9" y="848"/>
                      </a:lnTo>
                      <a:lnTo>
                        <a:pt x="10" y="837"/>
                      </a:lnTo>
                      <a:lnTo>
                        <a:pt x="13" y="825"/>
                      </a:lnTo>
                      <a:lnTo>
                        <a:pt x="18" y="800"/>
                      </a:lnTo>
                      <a:lnTo>
                        <a:pt x="18" y="800"/>
                      </a:lnTo>
                      <a:lnTo>
                        <a:pt x="23" y="774"/>
                      </a:lnTo>
                      <a:lnTo>
                        <a:pt x="30" y="747"/>
                      </a:lnTo>
                      <a:lnTo>
                        <a:pt x="30" y="747"/>
                      </a:lnTo>
                      <a:lnTo>
                        <a:pt x="47" y="693"/>
                      </a:lnTo>
                      <a:lnTo>
                        <a:pt x="63" y="638"/>
                      </a:lnTo>
                      <a:lnTo>
                        <a:pt x="63" y="638"/>
                      </a:lnTo>
                      <a:lnTo>
                        <a:pt x="92" y="525"/>
                      </a:lnTo>
                      <a:lnTo>
                        <a:pt x="92" y="525"/>
                      </a:lnTo>
                      <a:lnTo>
                        <a:pt x="98" y="500"/>
                      </a:lnTo>
                      <a:lnTo>
                        <a:pt x="102" y="476"/>
                      </a:lnTo>
                      <a:lnTo>
                        <a:pt x="102" y="476"/>
                      </a:lnTo>
                      <a:lnTo>
                        <a:pt x="105" y="461"/>
                      </a:lnTo>
                      <a:lnTo>
                        <a:pt x="109" y="447"/>
                      </a:lnTo>
                      <a:lnTo>
                        <a:pt x="112" y="433"/>
                      </a:lnTo>
                      <a:lnTo>
                        <a:pt x="115" y="419"/>
                      </a:lnTo>
                      <a:lnTo>
                        <a:pt x="115" y="419"/>
                      </a:lnTo>
                      <a:lnTo>
                        <a:pt x="131" y="309"/>
                      </a:lnTo>
                      <a:lnTo>
                        <a:pt x="141" y="255"/>
                      </a:lnTo>
                      <a:lnTo>
                        <a:pt x="151" y="201"/>
                      </a:lnTo>
                      <a:lnTo>
                        <a:pt x="151" y="201"/>
                      </a:lnTo>
                      <a:lnTo>
                        <a:pt x="160" y="147"/>
                      </a:lnTo>
                      <a:lnTo>
                        <a:pt x="170" y="93"/>
                      </a:lnTo>
                      <a:lnTo>
                        <a:pt x="170" y="93"/>
                      </a:lnTo>
                      <a:lnTo>
                        <a:pt x="180" y="50"/>
                      </a:lnTo>
                      <a:lnTo>
                        <a:pt x="183" y="27"/>
                      </a:lnTo>
                      <a:lnTo>
                        <a:pt x="184" y="16"/>
                      </a:lnTo>
                      <a:lnTo>
                        <a:pt x="185" y="5"/>
                      </a:lnTo>
                      <a:lnTo>
                        <a:pt x="185" y="5"/>
                      </a:lnTo>
                      <a:lnTo>
                        <a:pt x="184" y="3"/>
                      </a:lnTo>
                      <a:lnTo>
                        <a:pt x="183" y="1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8" y="0"/>
                      </a:lnTo>
                      <a:lnTo>
                        <a:pt x="177" y="1"/>
                      </a:lnTo>
                      <a:lnTo>
                        <a:pt x="176" y="3"/>
                      </a:lnTo>
                      <a:lnTo>
                        <a:pt x="175" y="5"/>
                      </a:lnTo>
                      <a:lnTo>
                        <a:pt x="175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65" name="Freeform 913"/>
                <p:cNvSpPr/>
                <p:nvPr/>
              </p:nvSpPr>
              <p:spPr bwMode="auto">
                <a:xfrm>
                  <a:off x="3532188" y="1266825"/>
                  <a:ext cx="103188" cy="504825"/>
                </a:xfrm>
                <a:custGeom>
                  <a:avLst/>
                  <a:gdLst/>
                  <a:ahLst/>
                  <a:cxnLst>
                    <a:cxn ang="0">
                      <a:pos x="185" y="5"/>
                    </a:cxn>
                    <a:cxn ang="0">
                      <a:pos x="181" y="67"/>
                    </a:cxn>
                    <a:cxn ang="0">
                      <a:pos x="169" y="127"/>
                    </a:cxn>
                    <a:cxn ang="0">
                      <a:pos x="153" y="187"/>
                    </a:cxn>
                    <a:cxn ang="0">
                      <a:pos x="136" y="246"/>
                    </a:cxn>
                    <a:cxn ang="0">
                      <a:pos x="129" y="273"/>
                    </a:cxn>
                    <a:cxn ang="0">
                      <a:pos x="124" y="327"/>
                    </a:cxn>
                    <a:cxn ang="0">
                      <a:pos x="123" y="355"/>
                    </a:cxn>
                    <a:cxn ang="0">
                      <a:pos x="118" y="418"/>
                    </a:cxn>
                    <a:cxn ang="0">
                      <a:pos x="108" y="481"/>
                    </a:cxn>
                    <a:cxn ang="0">
                      <a:pos x="101" y="511"/>
                    </a:cxn>
                    <a:cxn ang="0">
                      <a:pos x="74" y="596"/>
                    </a:cxn>
                    <a:cxn ang="0">
                      <a:pos x="65" y="627"/>
                    </a:cxn>
                    <a:cxn ang="0">
                      <a:pos x="53" y="691"/>
                    </a:cxn>
                    <a:cxn ang="0">
                      <a:pos x="47" y="723"/>
                    </a:cxn>
                    <a:cxn ang="0">
                      <a:pos x="23" y="846"/>
                    </a:cxn>
                    <a:cxn ang="0">
                      <a:pos x="20" y="863"/>
                    </a:cxn>
                    <a:cxn ang="0">
                      <a:pos x="14" y="897"/>
                    </a:cxn>
                    <a:cxn ang="0">
                      <a:pos x="9" y="913"/>
                    </a:cxn>
                    <a:cxn ang="0">
                      <a:pos x="6" y="922"/>
                    </a:cxn>
                    <a:cxn ang="0">
                      <a:pos x="1" y="939"/>
                    </a:cxn>
                    <a:cxn ang="0">
                      <a:pos x="0" y="949"/>
                    </a:cxn>
                    <a:cxn ang="0">
                      <a:pos x="2" y="952"/>
                    </a:cxn>
                    <a:cxn ang="0">
                      <a:pos x="6" y="954"/>
                    </a:cxn>
                    <a:cxn ang="0">
                      <a:pos x="9" y="952"/>
                    </a:cxn>
                    <a:cxn ang="0">
                      <a:pos x="11" y="949"/>
                    </a:cxn>
                    <a:cxn ang="0">
                      <a:pos x="12" y="937"/>
                    </a:cxn>
                    <a:cxn ang="0">
                      <a:pos x="18" y="914"/>
                    </a:cxn>
                    <a:cxn ang="0">
                      <a:pos x="21" y="903"/>
                    </a:cxn>
                    <a:cxn ang="0">
                      <a:pos x="33" y="840"/>
                    </a:cxn>
                    <a:cxn ang="0">
                      <a:pos x="47" y="774"/>
                    </a:cxn>
                    <a:cxn ang="0">
                      <a:pos x="59" y="709"/>
                    </a:cxn>
                    <a:cxn ang="0">
                      <a:pos x="71" y="650"/>
                    </a:cxn>
                    <a:cxn ang="0">
                      <a:pos x="85" y="591"/>
                    </a:cxn>
                    <a:cxn ang="0">
                      <a:pos x="94" y="563"/>
                    </a:cxn>
                    <a:cxn ang="0">
                      <a:pos x="105" y="534"/>
                    </a:cxn>
                    <a:cxn ang="0">
                      <a:pos x="114" y="500"/>
                    </a:cxn>
                    <a:cxn ang="0">
                      <a:pos x="120" y="465"/>
                    </a:cxn>
                    <a:cxn ang="0">
                      <a:pos x="128" y="407"/>
                    </a:cxn>
                    <a:cxn ang="0">
                      <a:pos x="135" y="320"/>
                    </a:cxn>
                    <a:cxn ang="0">
                      <a:pos x="143" y="262"/>
                    </a:cxn>
                    <a:cxn ang="0">
                      <a:pos x="150" y="233"/>
                    </a:cxn>
                    <a:cxn ang="0">
                      <a:pos x="167" y="177"/>
                    </a:cxn>
                    <a:cxn ang="0">
                      <a:pos x="181" y="120"/>
                    </a:cxn>
                    <a:cxn ang="0">
                      <a:pos x="191" y="63"/>
                    </a:cxn>
                    <a:cxn ang="0">
                      <a:pos x="196" y="5"/>
                    </a:cxn>
                    <a:cxn ang="0">
                      <a:pos x="195" y="3"/>
                    </a:cxn>
                    <a:cxn ang="0">
                      <a:pos x="192" y="1"/>
                    </a:cxn>
                    <a:cxn ang="0">
                      <a:pos x="188" y="1"/>
                    </a:cxn>
                    <a:cxn ang="0">
                      <a:pos x="186" y="3"/>
                    </a:cxn>
                    <a:cxn ang="0">
                      <a:pos x="185" y="5"/>
                    </a:cxn>
                  </a:cxnLst>
                  <a:rect l="0" t="0" r="r" b="b"/>
                  <a:pathLst>
                    <a:path w="196" h="954">
                      <a:moveTo>
                        <a:pt x="185" y="5"/>
                      </a:moveTo>
                      <a:lnTo>
                        <a:pt x="185" y="5"/>
                      </a:lnTo>
                      <a:lnTo>
                        <a:pt x="184" y="36"/>
                      </a:lnTo>
                      <a:lnTo>
                        <a:pt x="181" y="67"/>
                      </a:lnTo>
                      <a:lnTo>
                        <a:pt x="176" y="97"/>
                      </a:lnTo>
                      <a:lnTo>
                        <a:pt x="169" y="127"/>
                      </a:lnTo>
                      <a:lnTo>
                        <a:pt x="162" y="157"/>
                      </a:lnTo>
                      <a:lnTo>
                        <a:pt x="153" y="187"/>
                      </a:lnTo>
                      <a:lnTo>
                        <a:pt x="136" y="246"/>
                      </a:lnTo>
                      <a:lnTo>
                        <a:pt x="136" y="246"/>
                      </a:lnTo>
                      <a:lnTo>
                        <a:pt x="133" y="261"/>
                      </a:lnTo>
                      <a:lnTo>
                        <a:pt x="129" y="273"/>
                      </a:lnTo>
                      <a:lnTo>
                        <a:pt x="126" y="300"/>
                      </a:lnTo>
                      <a:lnTo>
                        <a:pt x="124" y="327"/>
                      </a:lnTo>
                      <a:lnTo>
                        <a:pt x="123" y="355"/>
                      </a:lnTo>
                      <a:lnTo>
                        <a:pt x="123" y="355"/>
                      </a:lnTo>
                      <a:lnTo>
                        <a:pt x="121" y="386"/>
                      </a:lnTo>
                      <a:lnTo>
                        <a:pt x="118" y="418"/>
                      </a:lnTo>
                      <a:lnTo>
                        <a:pt x="113" y="449"/>
                      </a:lnTo>
                      <a:lnTo>
                        <a:pt x="108" y="481"/>
                      </a:lnTo>
                      <a:lnTo>
                        <a:pt x="108" y="481"/>
                      </a:lnTo>
                      <a:lnTo>
                        <a:pt x="101" y="511"/>
                      </a:lnTo>
                      <a:lnTo>
                        <a:pt x="92" y="538"/>
                      </a:lnTo>
                      <a:lnTo>
                        <a:pt x="74" y="596"/>
                      </a:lnTo>
                      <a:lnTo>
                        <a:pt x="74" y="596"/>
                      </a:lnTo>
                      <a:lnTo>
                        <a:pt x="65" y="627"/>
                      </a:lnTo>
                      <a:lnTo>
                        <a:pt x="58" y="659"/>
                      </a:lnTo>
                      <a:lnTo>
                        <a:pt x="53" y="691"/>
                      </a:lnTo>
                      <a:lnTo>
                        <a:pt x="47" y="723"/>
                      </a:lnTo>
                      <a:lnTo>
                        <a:pt x="47" y="723"/>
                      </a:lnTo>
                      <a:lnTo>
                        <a:pt x="34" y="784"/>
                      </a:lnTo>
                      <a:lnTo>
                        <a:pt x="23" y="846"/>
                      </a:lnTo>
                      <a:lnTo>
                        <a:pt x="23" y="846"/>
                      </a:lnTo>
                      <a:lnTo>
                        <a:pt x="20" y="863"/>
                      </a:lnTo>
                      <a:lnTo>
                        <a:pt x="18" y="880"/>
                      </a:lnTo>
                      <a:lnTo>
                        <a:pt x="14" y="897"/>
                      </a:lnTo>
                      <a:lnTo>
                        <a:pt x="12" y="905"/>
                      </a:lnTo>
                      <a:lnTo>
                        <a:pt x="9" y="913"/>
                      </a:lnTo>
                      <a:lnTo>
                        <a:pt x="9" y="913"/>
                      </a:lnTo>
                      <a:lnTo>
                        <a:pt x="6" y="922"/>
                      </a:lnTo>
                      <a:lnTo>
                        <a:pt x="3" y="931"/>
                      </a:lnTo>
                      <a:lnTo>
                        <a:pt x="1" y="939"/>
                      </a:lnTo>
                      <a:lnTo>
                        <a:pt x="0" y="949"/>
                      </a:lnTo>
                      <a:lnTo>
                        <a:pt x="0" y="949"/>
                      </a:lnTo>
                      <a:lnTo>
                        <a:pt x="1" y="951"/>
                      </a:lnTo>
                      <a:lnTo>
                        <a:pt x="2" y="952"/>
                      </a:lnTo>
                      <a:lnTo>
                        <a:pt x="3" y="953"/>
                      </a:lnTo>
                      <a:lnTo>
                        <a:pt x="6" y="954"/>
                      </a:lnTo>
                      <a:lnTo>
                        <a:pt x="7" y="953"/>
                      </a:lnTo>
                      <a:lnTo>
                        <a:pt x="9" y="952"/>
                      </a:lnTo>
                      <a:lnTo>
                        <a:pt x="10" y="951"/>
                      </a:lnTo>
                      <a:lnTo>
                        <a:pt x="11" y="949"/>
                      </a:lnTo>
                      <a:lnTo>
                        <a:pt x="11" y="949"/>
                      </a:lnTo>
                      <a:lnTo>
                        <a:pt x="12" y="937"/>
                      </a:lnTo>
                      <a:lnTo>
                        <a:pt x="15" y="926"/>
                      </a:lnTo>
                      <a:lnTo>
                        <a:pt x="18" y="914"/>
                      </a:lnTo>
                      <a:lnTo>
                        <a:pt x="21" y="903"/>
                      </a:lnTo>
                      <a:lnTo>
                        <a:pt x="21" y="903"/>
                      </a:lnTo>
                      <a:lnTo>
                        <a:pt x="27" y="871"/>
                      </a:lnTo>
                      <a:lnTo>
                        <a:pt x="33" y="840"/>
                      </a:lnTo>
                      <a:lnTo>
                        <a:pt x="33" y="840"/>
                      </a:lnTo>
                      <a:lnTo>
                        <a:pt x="47" y="774"/>
                      </a:lnTo>
                      <a:lnTo>
                        <a:pt x="53" y="741"/>
                      </a:lnTo>
                      <a:lnTo>
                        <a:pt x="59" y="709"/>
                      </a:lnTo>
                      <a:lnTo>
                        <a:pt x="59" y="709"/>
                      </a:lnTo>
                      <a:lnTo>
                        <a:pt x="71" y="650"/>
                      </a:lnTo>
                      <a:lnTo>
                        <a:pt x="77" y="620"/>
                      </a:lnTo>
                      <a:lnTo>
                        <a:pt x="85" y="591"/>
                      </a:lnTo>
                      <a:lnTo>
                        <a:pt x="85" y="591"/>
                      </a:lnTo>
                      <a:lnTo>
                        <a:pt x="94" y="563"/>
                      </a:lnTo>
                      <a:lnTo>
                        <a:pt x="105" y="534"/>
                      </a:lnTo>
                      <a:lnTo>
                        <a:pt x="105" y="534"/>
                      </a:lnTo>
                      <a:lnTo>
                        <a:pt x="110" y="518"/>
                      </a:lnTo>
                      <a:lnTo>
                        <a:pt x="114" y="500"/>
                      </a:lnTo>
                      <a:lnTo>
                        <a:pt x="120" y="465"/>
                      </a:lnTo>
                      <a:lnTo>
                        <a:pt x="120" y="465"/>
                      </a:lnTo>
                      <a:lnTo>
                        <a:pt x="125" y="436"/>
                      </a:lnTo>
                      <a:lnTo>
                        <a:pt x="128" y="407"/>
                      </a:lnTo>
                      <a:lnTo>
                        <a:pt x="133" y="348"/>
                      </a:lnTo>
                      <a:lnTo>
                        <a:pt x="135" y="320"/>
                      </a:lnTo>
                      <a:lnTo>
                        <a:pt x="138" y="291"/>
                      </a:lnTo>
                      <a:lnTo>
                        <a:pt x="143" y="262"/>
                      </a:lnTo>
                      <a:lnTo>
                        <a:pt x="146" y="247"/>
                      </a:lnTo>
                      <a:lnTo>
                        <a:pt x="150" y="233"/>
                      </a:lnTo>
                      <a:lnTo>
                        <a:pt x="150" y="233"/>
                      </a:lnTo>
                      <a:lnTo>
                        <a:pt x="167" y="177"/>
                      </a:lnTo>
                      <a:lnTo>
                        <a:pt x="174" y="149"/>
                      </a:lnTo>
                      <a:lnTo>
                        <a:pt x="181" y="120"/>
                      </a:lnTo>
                      <a:lnTo>
                        <a:pt x="186" y="92"/>
                      </a:lnTo>
                      <a:lnTo>
                        <a:pt x="191" y="63"/>
                      </a:lnTo>
                      <a:lnTo>
                        <a:pt x="195" y="34"/>
                      </a:lnTo>
                      <a:lnTo>
                        <a:pt x="196" y="5"/>
                      </a:lnTo>
                      <a:lnTo>
                        <a:pt x="196" y="5"/>
                      </a:lnTo>
                      <a:lnTo>
                        <a:pt x="195" y="3"/>
                      </a:lnTo>
                      <a:lnTo>
                        <a:pt x="194" y="1"/>
                      </a:lnTo>
                      <a:lnTo>
                        <a:pt x="192" y="1"/>
                      </a:lnTo>
                      <a:lnTo>
                        <a:pt x="190" y="0"/>
                      </a:lnTo>
                      <a:lnTo>
                        <a:pt x="188" y="1"/>
                      </a:lnTo>
                      <a:lnTo>
                        <a:pt x="187" y="1"/>
                      </a:lnTo>
                      <a:lnTo>
                        <a:pt x="186" y="3"/>
                      </a:lnTo>
                      <a:lnTo>
                        <a:pt x="185" y="5"/>
                      </a:lnTo>
                      <a:lnTo>
                        <a:pt x="185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66" name="Freeform 914"/>
                <p:cNvSpPr/>
                <p:nvPr/>
              </p:nvSpPr>
              <p:spPr bwMode="auto">
                <a:xfrm>
                  <a:off x="3570288" y="1301750"/>
                  <a:ext cx="96838" cy="488950"/>
                </a:xfrm>
                <a:custGeom>
                  <a:avLst/>
                  <a:gdLst/>
                  <a:ahLst/>
                  <a:cxnLst>
                    <a:cxn ang="0">
                      <a:pos x="175" y="5"/>
                    </a:cxn>
                    <a:cxn ang="0">
                      <a:pos x="172" y="13"/>
                    </a:cxn>
                    <a:cxn ang="0">
                      <a:pos x="163" y="30"/>
                    </a:cxn>
                    <a:cxn ang="0">
                      <a:pos x="161" y="39"/>
                    </a:cxn>
                    <a:cxn ang="0">
                      <a:pos x="161" y="62"/>
                    </a:cxn>
                    <a:cxn ang="0">
                      <a:pos x="159" y="87"/>
                    </a:cxn>
                    <a:cxn ang="0">
                      <a:pos x="149" y="148"/>
                    </a:cxn>
                    <a:cxn ang="0">
                      <a:pos x="146" y="164"/>
                    </a:cxn>
                    <a:cxn ang="0">
                      <a:pos x="138" y="193"/>
                    </a:cxn>
                    <a:cxn ang="0">
                      <a:pos x="135" y="207"/>
                    </a:cxn>
                    <a:cxn ang="0">
                      <a:pos x="128" y="268"/>
                    </a:cxn>
                    <a:cxn ang="0">
                      <a:pos x="117" y="361"/>
                    </a:cxn>
                    <a:cxn ang="0">
                      <a:pos x="106" y="422"/>
                    </a:cxn>
                    <a:cxn ang="0">
                      <a:pos x="99" y="452"/>
                    </a:cxn>
                    <a:cxn ang="0">
                      <a:pos x="72" y="538"/>
                    </a:cxn>
                    <a:cxn ang="0">
                      <a:pos x="64" y="568"/>
                    </a:cxn>
                    <a:cxn ang="0">
                      <a:pos x="50" y="630"/>
                    </a:cxn>
                    <a:cxn ang="0">
                      <a:pos x="38" y="691"/>
                    </a:cxn>
                    <a:cxn ang="0">
                      <a:pos x="15" y="809"/>
                    </a:cxn>
                    <a:cxn ang="0">
                      <a:pos x="6" y="865"/>
                    </a:cxn>
                    <a:cxn ang="0">
                      <a:pos x="1" y="906"/>
                    </a:cxn>
                    <a:cxn ang="0">
                      <a:pos x="0" y="921"/>
                    </a:cxn>
                    <a:cxn ang="0">
                      <a:pos x="2" y="924"/>
                    </a:cxn>
                    <a:cxn ang="0">
                      <a:pos x="5" y="925"/>
                    </a:cxn>
                    <a:cxn ang="0">
                      <a:pos x="8" y="924"/>
                    </a:cxn>
                    <a:cxn ang="0">
                      <a:pos x="9" y="921"/>
                    </a:cxn>
                    <a:cxn ang="0">
                      <a:pos x="10" y="906"/>
                    </a:cxn>
                    <a:cxn ang="0">
                      <a:pos x="13" y="875"/>
                    </a:cxn>
                    <a:cxn ang="0">
                      <a:pos x="16" y="862"/>
                    </a:cxn>
                    <a:cxn ang="0">
                      <a:pos x="25" y="803"/>
                    </a:cxn>
                    <a:cxn ang="0">
                      <a:pos x="31" y="774"/>
                    </a:cxn>
                    <a:cxn ang="0">
                      <a:pos x="48" y="685"/>
                    </a:cxn>
                    <a:cxn ang="0">
                      <a:pos x="62" y="623"/>
                    </a:cxn>
                    <a:cxn ang="0">
                      <a:pos x="75" y="560"/>
                    </a:cxn>
                    <a:cxn ang="0">
                      <a:pos x="83" y="531"/>
                    </a:cxn>
                    <a:cxn ang="0">
                      <a:pos x="110" y="446"/>
                    </a:cxn>
                    <a:cxn ang="0">
                      <a:pos x="117" y="417"/>
                    </a:cxn>
                    <a:cxn ang="0">
                      <a:pos x="129" y="355"/>
                    </a:cxn>
                    <a:cxn ang="0">
                      <a:pos x="138" y="262"/>
                    </a:cxn>
                    <a:cxn ang="0">
                      <a:pos x="145" y="201"/>
                    </a:cxn>
                    <a:cxn ang="0">
                      <a:pos x="148" y="186"/>
                    </a:cxn>
                    <a:cxn ang="0">
                      <a:pos x="157" y="157"/>
                    </a:cxn>
                    <a:cxn ang="0">
                      <a:pos x="161" y="143"/>
                    </a:cxn>
                    <a:cxn ang="0">
                      <a:pos x="167" y="94"/>
                    </a:cxn>
                    <a:cxn ang="0">
                      <a:pos x="169" y="70"/>
                    </a:cxn>
                    <a:cxn ang="0">
                      <a:pos x="171" y="45"/>
                    </a:cxn>
                    <a:cxn ang="0">
                      <a:pos x="172" y="36"/>
                    </a:cxn>
                    <a:cxn ang="0">
                      <a:pos x="181" y="17"/>
                    </a:cxn>
                    <a:cxn ang="0">
                      <a:pos x="185" y="7"/>
                    </a:cxn>
                    <a:cxn ang="0">
                      <a:pos x="185" y="5"/>
                    </a:cxn>
                    <a:cxn ang="0">
                      <a:pos x="180" y="1"/>
                    </a:cxn>
                    <a:cxn ang="0">
                      <a:pos x="177" y="1"/>
                    </a:cxn>
                    <a:cxn ang="0">
                      <a:pos x="175" y="5"/>
                    </a:cxn>
                  </a:cxnLst>
                  <a:rect l="0" t="0" r="r" b="b"/>
                  <a:pathLst>
                    <a:path w="185" h="925">
                      <a:moveTo>
                        <a:pt x="175" y="5"/>
                      </a:moveTo>
                      <a:lnTo>
                        <a:pt x="175" y="5"/>
                      </a:lnTo>
                      <a:lnTo>
                        <a:pt x="174" y="9"/>
                      </a:lnTo>
                      <a:lnTo>
                        <a:pt x="172" y="13"/>
                      </a:lnTo>
                      <a:lnTo>
                        <a:pt x="168" y="22"/>
                      </a:lnTo>
                      <a:lnTo>
                        <a:pt x="163" y="30"/>
                      </a:lnTo>
                      <a:lnTo>
                        <a:pt x="162" y="35"/>
                      </a:lnTo>
                      <a:lnTo>
                        <a:pt x="161" y="39"/>
                      </a:lnTo>
                      <a:lnTo>
                        <a:pt x="161" y="39"/>
                      </a:lnTo>
                      <a:lnTo>
                        <a:pt x="161" y="62"/>
                      </a:lnTo>
                      <a:lnTo>
                        <a:pt x="159" y="87"/>
                      </a:lnTo>
                      <a:lnTo>
                        <a:pt x="159" y="87"/>
                      </a:lnTo>
                      <a:lnTo>
                        <a:pt x="155" y="118"/>
                      </a:lnTo>
                      <a:lnTo>
                        <a:pt x="149" y="148"/>
                      </a:lnTo>
                      <a:lnTo>
                        <a:pt x="149" y="148"/>
                      </a:lnTo>
                      <a:lnTo>
                        <a:pt x="146" y="164"/>
                      </a:lnTo>
                      <a:lnTo>
                        <a:pt x="142" y="178"/>
                      </a:lnTo>
                      <a:lnTo>
                        <a:pt x="138" y="193"/>
                      </a:lnTo>
                      <a:lnTo>
                        <a:pt x="135" y="207"/>
                      </a:lnTo>
                      <a:lnTo>
                        <a:pt x="135" y="207"/>
                      </a:lnTo>
                      <a:lnTo>
                        <a:pt x="131" y="238"/>
                      </a:lnTo>
                      <a:lnTo>
                        <a:pt x="128" y="268"/>
                      </a:lnTo>
                      <a:lnTo>
                        <a:pt x="122" y="330"/>
                      </a:lnTo>
                      <a:lnTo>
                        <a:pt x="117" y="361"/>
                      </a:lnTo>
                      <a:lnTo>
                        <a:pt x="112" y="392"/>
                      </a:lnTo>
                      <a:lnTo>
                        <a:pt x="106" y="422"/>
                      </a:lnTo>
                      <a:lnTo>
                        <a:pt x="99" y="452"/>
                      </a:lnTo>
                      <a:lnTo>
                        <a:pt x="99" y="452"/>
                      </a:lnTo>
                      <a:lnTo>
                        <a:pt x="80" y="510"/>
                      </a:lnTo>
                      <a:lnTo>
                        <a:pt x="72" y="538"/>
                      </a:lnTo>
                      <a:lnTo>
                        <a:pt x="64" y="568"/>
                      </a:lnTo>
                      <a:lnTo>
                        <a:pt x="64" y="568"/>
                      </a:lnTo>
                      <a:lnTo>
                        <a:pt x="56" y="599"/>
                      </a:lnTo>
                      <a:lnTo>
                        <a:pt x="50" y="630"/>
                      </a:lnTo>
                      <a:lnTo>
                        <a:pt x="38" y="691"/>
                      </a:lnTo>
                      <a:lnTo>
                        <a:pt x="38" y="691"/>
                      </a:lnTo>
                      <a:lnTo>
                        <a:pt x="25" y="750"/>
                      </a:lnTo>
                      <a:lnTo>
                        <a:pt x="15" y="809"/>
                      </a:lnTo>
                      <a:lnTo>
                        <a:pt x="15" y="809"/>
                      </a:lnTo>
                      <a:lnTo>
                        <a:pt x="6" y="865"/>
                      </a:lnTo>
                      <a:lnTo>
                        <a:pt x="2" y="893"/>
                      </a:lnTo>
                      <a:lnTo>
                        <a:pt x="1" y="906"/>
                      </a:lnTo>
                      <a:lnTo>
                        <a:pt x="0" y="921"/>
                      </a:lnTo>
                      <a:lnTo>
                        <a:pt x="0" y="921"/>
                      </a:lnTo>
                      <a:lnTo>
                        <a:pt x="1" y="923"/>
                      </a:lnTo>
                      <a:lnTo>
                        <a:pt x="2" y="924"/>
                      </a:lnTo>
                      <a:lnTo>
                        <a:pt x="3" y="925"/>
                      </a:lnTo>
                      <a:lnTo>
                        <a:pt x="5" y="925"/>
                      </a:lnTo>
                      <a:lnTo>
                        <a:pt x="7" y="925"/>
                      </a:lnTo>
                      <a:lnTo>
                        <a:pt x="8" y="924"/>
                      </a:lnTo>
                      <a:lnTo>
                        <a:pt x="9" y="923"/>
                      </a:lnTo>
                      <a:lnTo>
                        <a:pt x="9" y="921"/>
                      </a:lnTo>
                      <a:lnTo>
                        <a:pt x="9" y="921"/>
                      </a:lnTo>
                      <a:lnTo>
                        <a:pt x="10" y="906"/>
                      </a:lnTo>
                      <a:lnTo>
                        <a:pt x="11" y="891"/>
                      </a:lnTo>
                      <a:lnTo>
                        <a:pt x="13" y="875"/>
                      </a:lnTo>
                      <a:lnTo>
                        <a:pt x="16" y="862"/>
                      </a:lnTo>
                      <a:lnTo>
                        <a:pt x="16" y="862"/>
                      </a:lnTo>
                      <a:lnTo>
                        <a:pt x="21" y="833"/>
                      </a:lnTo>
                      <a:lnTo>
                        <a:pt x="25" y="803"/>
                      </a:lnTo>
                      <a:lnTo>
                        <a:pt x="25" y="803"/>
                      </a:lnTo>
                      <a:lnTo>
                        <a:pt x="31" y="774"/>
                      </a:lnTo>
                      <a:lnTo>
                        <a:pt x="37" y="744"/>
                      </a:lnTo>
                      <a:lnTo>
                        <a:pt x="48" y="685"/>
                      </a:lnTo>
                      <a:lnTo>
                        <a:pt x="48" y="685"/>
                      </a:lnTo>
                      <a:lnTo>
                        <a:pt x="62" y="623"/>
                      </a:lnTo>
                      <a:lnTo>
                        <a:pt x="68" y="592"/>
                      </a:lnTo>
                      <a:lnTo>
                        <a:pt x="75" y="560"/>
                      </a:lnTo>
                      <a:lnTo>
                        <a:pt x="75" y="560"/>
                      </a:lnTo>
                      <a:lnTo>
                        <a:pt x="83" y="531"/>
                      </a:lnTo>
                      <a:lnTo>
                        <a:pt x="93" y="503"/>
                      </a:lnTo>
                      <a:lnTo>
                        <a:pt x="110" y="446"/>
                      </a:lnTo>
                      <a:lnTo>
                        <a:pt x="110" y="446"/>
                      </a:lnTo>
                      <a:lnTo>
                        <a:pt x="117" y="417"/>
                      </a:lnTo>
                      <a:lnTo>
                        <a:pt x="124" y="386"/>
                      </a:lnTo>
                      <a:lnTo>
                        <a:pt x="129" y="355"/>
                      </a:lnTo>
                      <a:lnTo>
                        <a:pt x="132" y="324"/>
                      </a:lnTo>
                      <a:lnTo>
                        <a:pt x="138" y="262"/>
                      </a:lnTo>
                      <a:lnTo>
                        <a:pt x="141" y="231"/>
                      </a:lnTo>
                      <a:lnTo>
                        <a:pt x="145" y="201"/>
                      </a:lnTo>
                      <a:lnTo>
                        <a:pt x="145" y="201"/>
                      </a:lnTo>
                      <a:lnTo>
                        <a:pt x="148" y="186"/>
                      </a:lnTo>
                      <a:lnTo>
                        <a:pt x="153" y="172"/>
                      </a:lnTo>
                      <a:lnTo>
                        <a:pt x="157" y="157"/>
                      </a:lnTo>
                      <a:lnTo>
                        <a:pt x="161" y="143"/>
                      </a:lnTo>
                      <a:lnTo>
                        <a:pt x="161" y="143"/>
                      </a:lnTo>
                      <a:lnTo>
                        <a:pt x="164" y="119"/>
                      </a:lnTo>
                      <a:lnTo>
                        <a:pt x="167" y="94"/>
                      </a:lnTo>
                      <a:lnTo>
                        <a:pt x="167" y="94"/>
                      </a:lnTo>
                      <a:lnTo>
                        <a:pt x="169" y="70"/>
                      </a:lnTo>
                      <a:lnTo>
                        <a:pt x="171" y="45"/>
                      </a:lnTo>
                      <a:lnTo>
                        <a:pt x="171" y="45"/>
                      </a:lnTo>
                      <a:lnTo>
                        <a:pt x="171" y="40"/>
                      </a:lnTo>
                      <a:lnTo>
                        <a:pt x="172" y="36"/>
                      </a:lnTo>
                      <a:lnTo>
                        <a:pt x="177" y="26"/>
                      </a:lnTo>
                      <a:lnTo>
                        <a:pt x="181" y="17"/>
                      </a:lnTo>
                      <a:lnTo>
                        <a:pt x="183" y="12"/>
                      </a:lnTo>
                      <a:lnTo>
                        <a:pt x="185" y="7"/>
                      </a:lnTo>
                      <a:lnTo>
                        <a:pt x="185" y="7"/>
                      </a:lnTo>
                      <a:lnTo>
                        <a:pt x="185" y="5"/>
                      </a:lnTo>
                      <a:lnTo>
                        <a:pt x="183" y="4"/>
                      </a:lnTo>
                      <a:lnTo>
                        <a:pt x="180" y="1"/>
                      </a:lnTo>
                      <a:lnTo>
                        <a:pt x="179" y="0"/>
                      </a:lnTo>
                      <a:lnTo>
                        <a:pt x="177" y="1"/>
                      </a:lnTo>
                      <a:lnTo>
                        <a:pt x="176" y="3"/>
                      </a:lnTo>
                      <a:lnTo>
                        <a:pt x="175" y="5"/>
                      </a:lnTo>
                      <a:lnTo>
                        <a:pt x="175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67" name="Freeform 915"/>
                <p:cNvSpPr/>
                <p:nvPr/>
              </p:nvSpPr>
              <p:spPr bwMode="auto">
                <a:xfrm>
                  <a:off x="3605213" y="1336675"/>
                  <a:ext cx="98425" cy="500063"/>
                </a:xfrm>
                <a:custGeom>
                  <a:avLst/>
                  <a:gdLst/>
                  <a:ahLst/>
                  <a:cxnLst>
                    <a:cxn ang="0">
                      <a:pos x="174" y="4"/>
                    </a:cxn>
                    <a:cxn ang="0">
                      <a:pos x="173" y="62"/>
                    </a:cxn>
                    <a:cxn ang="0">
                      <a:pos x="167" y="119"/>
                    </a:cxn>
                    <a:cxn ang="0">
                      <a:pos x="157" y="179"/>
                    </a:cxn>
                    <a:cxn ang="0">
                      <a:pos x="147" y="239"/>
                    </a:cxn>
                    <a:cxn ang="0">
                      <a:pos x="136" y="302"/>
                    </a:cxn>
                    <a:cxn ang="0">
                      <a:pos x="126" y="365"/>
                    </a:cxn>
                    <a:cxn ang="0">
                      <a:pos x="118" y="428"/>
                    </a:cxn>
                    <a:cxn ang="0">
                      <a:pos x="107" y="490"/>
                    </a:cxn>
                    <a:cxn ang="0">
                      <a:pos x="101" y="519"/>
                    </a:cxn>
                    <a:cxn ang="0">
                      <a:pos x="78" y="605"/>
                    </a:cxn>
                    <a:cxn ang="0">
                      <a:pos x="47" y="719"/>
                    </a:cxn>
                    <a:cxn ang="0">
                      <a:pos x="41" y="747"/>
                    </a:cxn>
                    <a:cxn ang="0">
                      <a:pos x="32" y="806"/>
                    </a:cxn>
                    <a:cxn ang="0">
                      <a:pos x="27" y="835"/>
                    </a:cxn>
                    <a:cxn ang="0">
                      <a:pos x="20" y="859"/>
                    </a:cxn>
                    <a:cxn ang="0">
                      <a:pos x="5" y="907"/>
                    </a:cxn>
                    <a:cxn ang="0">
                      <a:pos x="0" y="931"/>
                    </a:cxn>
                    <a:cxn ang="0">
                      <a:pos x="0" y="933"/>
                    </a:cxn>
                    <a:cxn ang="0">
                      <a:pos x="0" y="939"/>
                    </a:cxn>
                    <a:cxn ang="0">
                      <a:pos x="1" y="942"/>
                    </a:cxn>
                    <a:cxn ang="0">
                      <a:pos x="4" y="943"/>
                    </a:cxn>
                    <a:cxn ang="0">
                      <a:pos x="7" y="942"/>
                    </a:cxn>
                    <a:cxn ang="0">
                      <a:pos x="9" y="939"/>
                    </a:cxn>
                    <a:cxn ang="0">
                      <a:pos x="10" y="924"/>
                    </a:cxn>
                    <a:cxn ang="0">
                      <a:pos x="16" y="897"/>
                    </a:cxn>
                    <a:cxn ang="0">
                      <a:pos x="30" y="857"/>
                    </a:cxn>
                    <a:cxn ang="0">
                      <a:pos x="37" y="829"/>
                    </a:cxn>
                    <a:cxn ang="0">
                      <a:pos x="42" y="800"/>
                    </a:cxn>
                    <a:cxn ang="0">
                      <a:pos x="52" y="741"/>
                    </a:cxn>
                    <a:cxn ang="0">
                      <a:pos x="58" y="712"/>
                    </a:cxn>
                    <a:cxn ang="0">
                      <a:pos x="90" y="595"/>
                    </a:cxn>
                    <a:cxn ang="0">
                      <a:pos x="113" y="506"/>
                    </a:cxn>
                    <a:cxn ang="0">
                      <a:pos x="120" y="476"/>
                    </a:cxn>
                    <a:cxn ang="0">
                      <a:pos x="129" y="417"/>
                    </a:cxn>
                    <a:cxn ang="0">
                      <a:pos x="136" y="359"/>
                    </a:cxn>
                    <a:cxn ang="0">
                      <a:pos x="146" y="296"/>
                    </a:cxn>
                    <a:cxn ang="0">
                      <a:pos x="158" y="233"/>
                    </a:cxn>
                    <a:cxn ang="0">
                      <a:pos x="168" y="173"/>
                    </a:cxn>
                    <a:cxn ang="0">
                      <a:pos x="178" y="113"/>
                    </a:cxn>
                    <a:cxn ang="0">
                      <a:pos x="184" y="58"/>
                    </a:cxn>
                    <a:cxn ang="0">
                      <a:pos x="185" y="4"/>
                    </a:cxn>
                    <a:cxn ang="0">
                      <a:pos x="184" y="2"/>
                    </a:cxn>
                    <a:cxn ang="0">
                      <a:pos x="182" y="0"/>
                    </a:cxn>
                    <a:cxn ang="0">
                      <a:pos x="177" y="0"/>
                    </a:cxn>
                    <a:cxn ang="0">
                      <a:pos x="175" y="2"/>
                    </a:cxn>
                    <a:cxn ang="0">
                      <a:pos x="174" y="4"/>
                    </a:cxn>
                  </a:cxnLst>
                  <a:rect l="0" t="0" r="r" b="b"/>
                  <a:pathLst>
                    <a:path w="185" h="943">
                      <a:moveTo>
                        <a:pt x="174" y="4"/>
                      </a:moveTo>
                      <a:lnTo>
                        <a:pt x="174" y="4"/>
                      </a:lnTo>
                      <a:lnTo>
                        <a:pt x="174" y="33"/>
                      </a:lnTo>
                      <a:lnTo>
                        <a:pt x="173" y="62"/>
                      </a:lnTo>
                      <a:lnTo>
                        <a:pt x="171" y="90"/>
                      </a:lnTo>
                      <a:lnTo>
                        <a:pt x="167" y="119"/>
                      </a:lnTo>
                      <a:lnTo>
                        <a:pt x="167" y="119"/>
                      </a:lnTo>
                      <a:lnTo>
                        <a:pt x="157" y="179"/>
                      </a:lnTo>
                      <a:lnTo>
                        <a:pt x="147" y="239"/>
                      </a:lnTo>
                      <a:lnTo>
                        <a:pt x="147" y="239"/>
                      </a:lnTo>
                      <a:lnTo>
                        <a:pt x="142" y="271"/>
                      </a:lnTo>
                      <a:lnTo>
                        <a:pt x="136" y="302"/>
                      </a:lnTo>
                      <a:lnTo>
                        <a:pt x="131" y="334"/>
                      </a:lnTo>
                      <a:lnTo>
                        <a:pt x="126" y="365"/>
                      </a:lnTo>
                      <a:lnTo>
                        <a:pt x="126" y="365"/>
                      </a:lnTo>
                      <a:lnTo>
                        <a:pt x="118" y="428"/>
                      </a:lnTo>
                      <a:lnTo>
                        <a:pt x="112" y="459"/>
                      </a:lnTo>
                      <a:lnTo>
                        <a:pt x="107" y="490"/>
                      </a:lnTo>
                      <a:lnTo>
                        <a:pt x="107" y="490"/>
                      </a:lnTo>
                      <a:lnTo>
                        <a:pt x="101" y="519"/>
                      </a:lnTo>
                      <a:lnTo>
                        <a:pt x="94" y="547"/>
                      </a:lnTo>
                      <a:lnTo>
                        <a:pt x="78" y="605"/>
                      </a:lnTo>
                      <a:lnTo>
                        <a:pt x="62" y="662"/>
                      </a:lnTo>
                      <a:lnTo>
                        <a:pt x="47" y="719"/>
                      </a:lnTo>
                      <a:lnTo>
                        <a:pt x="47" y="719"/>
                      </a:lnTo>
                      <a:lnTo>
                        <a:pt x="41" y="747"/>
                      </a:lnTo>
                      <a:lnTo>
                        <a:pt x="36" y="776"/>
                      </a:lnTo>
                      <a:lnTo>
                        <a:pt x="32" y="806"/>
                      </a:lnTo>
                      <a:lnTo>
                        <a:pt x="27" y="835"/>
                      </a:lnTo>
                      <a:lnTo>
                        <a:pt x="27" y="835"/>
                      </a:lnTo>
                      <a:lnTo>
                        <a:pt x="24" y="848"/>
                      </a:lnTo>
                      <a:lnTo>
                        <a:pt x="20" y="859"/>
                      </a:lnTo>
                      <a:lnTo>
                        <a:pt x="12" y="883"/>
                      </a:lnTo>
                      <a:lnTo>
                        <a:pt x="5" y="907"/>
                      </a:lnTo>
                      <a:lnTo>
                        <a:pt x="2" y="919"/>
                      </a:lnTo>
                      <a:lnTo>
                        <a:pt x="0" y="931"/>
                      </a:lnTo>
                      <a:lnTo>
                        <a:pt x="0" y="931"/>
                      </a:lnTo>
                      <a:lnTo>
                        <a:pt x="0" y="933"/>
                      </a:lnTo>
                      <a:lnTo>
                        <a:pt x="0" y="939"/>
                      </a:lnTo>
                      <a:lnTo>
                        <a:pt x="0" y="939"/>
                      </a:lnTo>
                      <a:lnTo>
                        <a:pt x="0" y="940"/>
                      </a:lnTo>
                      <a:lnTo>
                        <a:pt x="1" y="942"/>
                      </a:lnTo>
                      <a:lnTo>
                        <a:pt x="2" y="943"/>
                      </a:lnTo>
                      <a:lnTo>
                        <a:pt x="4" y="943"/>
                      </a:lnTo>
                      <a:lnTo>
                        <a:pt x="6" y="943"/>
                      </a:lnTo>
                      <a:lnTo>
                        <a:pt x="7" y="942"/>
                      </a:lnTo>
                      <a:lnTo>
                        <a:pt x="8" y="940"/>
                      </a:lnTo>
                      <a:lnTo>
                        <a:pt x="9" y="939"/>
                      </a:lnTo>
                      <a:lnTo>
                        <a:pt x="9" y="939"/>
                      </a:lnTo>
                      <a:lnTo>
                        <a:pt x="10" y="924"/>
                      </a:lnTo>
                      <a:lnTo>
                        <a:pt x="13" y="911"/>
                      </a:lnTo>
                      <a:lnTo>
                        <a:pt x="16" y="897"/>
                      </a:lnTo>
                      <a:lnTo>
                        <a:pt x="21" y="884"/>
                      </a:lnTo>
                      <a:lnTo>
                        <a:pt x="30" y="857"/>
                      </a:lnTo>
                      <a:lnTo>
                        <a:pt x="34" y="843"/>
                      </a:lnTo>
                      <a:lnTo>
                        <a:pt x="37" y="829"/>
                      </a:lnTo>
                      <a:lnTo>
                        <a:pt x="37" y="829"/>
                      </a:lnTo>
                      <a:lnTo>
                        <a:pt x="42" y="800"/>
                      </a:lnTo>
                      <a:lnTo>
                        <a:pt x="47" y="771"/>
                      </a:lnTo>
                      <a:lnTo>
                        <a:pt x="52" y="741"/>
                      </a:lnTo>
                      <a:lnTo>
                        <a:pt x="58" y="712"/>
                      </a:lnTo>
                      <a:lnTo>
                        <a:pt x="58" y="712"/>
                      </a:lnTo>
                      <a:lnTo>
                        <a:pt x="73" y="653"/>
                      </a:lnTo>
                      <a:lnTo>
                        <a:pt x="90" y="595"/>
                      </a:lnTo>
                      <a:lnTo>
                        <a:pt x="106" y="535"/>
                      </a:lnTo>
                      <a:lnTo>
                        <a:pt x="113" y="506"/>
                      </a:lnTo>
                      <a:lnTo>
                        <a:pt x="120" y="476"/>
                      </a:lnTo>
                      <a:lnTo>
                        <a:pt x="120" y="476"/>
                      </a:lnTo>
                      <a:lnTo>
                        <a:pt x="125" y="447"/>
                      </a:lnTo>
                      <a:lnTo>
                        <a:pt x="129" y="417"/>
                      </a:lnTo>
                      <a:lnTo>
                        <a:pt x="136" y="359"/>
                      </a:lnTo>
                      <a:lnTo>
                        <a:pt x="136" y="359"/>
                      </a:lnTo>
                      <a:lnTo>
                        <a:pt x="141" y="327"/>
                      </a:lnTo>
                      <a:lnTo>
                        <a:pt x="146" y="296"/>
                      </a:lnTo>
                      <a:lnTo>
                        <a:pt x="153" y="264"/>
                      </a:lnTo>
                      <a:lnTo>
                        <a:pt x="158" y="233"/>
                      </a:lnTo>
                      <a:lnTo>
                        <a:pt x="158" y="233"/>
                      </a:lnTo>
                      <a:lnTo>
                        <a:pt x="168" y="173"/>
                      </a:lnTo>
                      <a:lnTo>
                        <a:pt x="178" y="113"/>
                      </a:lnTo>
                      <a:lnTo>
                        <a:pt x="178" y="113"/>
                      </a:lnTo>
                      <a:lnTo>
                        <a:pt x="182" y="86"/>
                      </a:lnTo>
                      <a:lnTo>
                        <a:pt x="184" y="58"/>
                      </a:lnTo>
                      <a:lnTo>
                        <a:pt x="184" y="32"/>
                      </a:lnTo>
                      <a:lnTo>
                        <a:pt x="185" y="4"/>
                      </a:lnTo>
                      <a:lnTo>
                        <a:pt x="185" y="4"/>
                      </a:lnTo>
                      <a:lnTo>
                        <a:pt x="184" y="2"/>
                      </a:lnTo>
                      <a:lnTo>
                        <a:pt x="183" y="1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7" y="0"/>
                      </a:lnTo>
                      <a:lnTo>
                        <a:pt x="176" y="1"/>
                      </a:lnTo>
                      <a:lnTo>
                        <a:pt x="175" y="2"/>
                      </a:lnTo>
                      <a:lnTo>
                        <a:pt x="174" y="4"/>
                      </a:lnTo>
                      <a:lnTo>
                        <a:pt x="174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68" name="Freeform 916"/>
                <p:cNvSpPr/>
                <p:nvPr/>
              </p:nvSpPr>
              <p:spPr bwMode="auto">
                <a:xfrm>
                  <a:off x="3649663" y="1366838"/>
                  <a:ext cx="90488" cy="492125"/>
                </a:xfrm>
                <a:custGeom>
                  <a:avLst/>
                  <a:gdLst/>
                  <a:ahLst/>
                  <a:cxnLst>
                    <a:cxn ang="0">
                      <a:pos x="162" y="5"/>
                    </a:cxn>
                    <a:cxn ang="0">
                      <a:pos x="161" y="67"/>
                    </a:cxn>
                    <a:cxn ang="0">
                      <a:pos x="155" y="128"/>
                    </a:cxn>
                    <a:cxn ang="0">
                      <a:pos x="151" y="156"/>
                    </a:cxn>
                    <a:cxn ang="0">
                      <a:pos x="141" y="214"/>
                    </a:cxn>
                    <a:cxn ang="0">
                      <a:pos x="137" y="243"/>
                    </a:cxn>
                    <a:cxn ang="0">
                      <a:pos x="123" y="335"/>
                    </a:cxn>
                    <a:cxn ang="0">
                      <a:pos x="111" y="397"/>
                    </a:cxn>
                    <a:cxn ang="0">
                      <a:pos x="97" y="457"/>
                    </a:cxn>
                    <a:cxn ang="0">
                      <a:pos x="87" y="487"/>
                    </a:cxn>
                    <a:cxn ang="0">
                      <a:pos x="69" y="543"/>
                    </a:cxn>
                    <a:cxn ang="0">
                      <a:pos x="51" y="599"/>
                    </a:cxn>
                    <a:cxn ang="0">
                      <a:pos x="48" y="614"/>
                    </a:cxn>
                    <a:cxn ang="0">
                      <a:pos x="44" y="658"/>
                    </a:cxn>
                    <a:cxn ang="0">
                      <a:pos x="40" y="702"/>
                    </a:cxn>
                    <a:cxn ang="0">
                      <a:pos x="38" y="717"/>
                    </a:cxn>
                    <a:cxn ang="0">
                      <a:pos x="23" y="796"/>
                    </a:cxn>
                    <a:cxn ang="0">
                      <a:pos x="17" y="822"/>
                    </a:cxn>
                    <a:cxn ang="0">
                      <a:pos x="12" y="846"/>
                    </a:cxn>
                    <a:cxn ang="0">
                      <a:pos x="6" y="898"/>
                    </a:cxn>
                    <a:cxn ang="0">
                      <a:pos x="0" y="924"/>
                    </a:cxn>
                    <a:cxn ang="0">
                      <a:pos x="0" y="926"/>
                    </a:cxn>
                    <a:cxn ang="0">
                      <a:pos x="3" y="928"/>
                    </a:cxn>
                    <a:cxn ang="0">
                      <a:pos x="6" y="929"/>
                    </a:cxn>
                    <a:cxn ang="0">
                      <a:pos x="9" y="928"/>
                    </a:cxn>
                    <a:cxn ang="0">
                      <a:pos x="10" y="926"/>
                    </a:cxn>
                    <a:cxn ang="0">
                      <a:pos x="14" y="902"/>
                    </a:cxn>
                    <a:cxn ang="0">
                      <a:pos x="20" y="855"/>
                    </a:cxn>
                    <a:cxn ang="0">
                      <a:pos x="25" y="831"/>
                    </a:cxn>
                    <a:cxn ang="0">
                      <a:pos x="30" y="805"/>
                    </a:cxn>
                    <a:cxn ang="0">
                      <a:pos x="45" y="727"/>
                    </a:cxn>
                    <a:cxn ang="0">
                      <a:pos x="49" y="698"/>
                    </a:cxn>
                    <a:cxn ang="0">
                      <a:pos x="54" y="640"/>
                    </a:cxn>
                    <a:cxn ang="0">
                      <a:pos x="58" y="610"/>
                    </a:cxn>
                    <a:cxn ang="0">
                      <a:pos x="66" y="580"/>
                    </a:cxn>
                    <a:cxn ang="0">
                      <a:pos x="86" y="519"/>
                    </a:cxn>
                    <a:cxn ang="0">
                      <a:pos x="97" y="490"/>
                    </a:cxn>
                    <a:cxn ang="0">
                      <a:pos x="113" y="431"/>
                    </a:cxn>
                    <a:cxn ang="0">
                      <a:pos x="126" y="372"/>
                    </a:cxn>
                    <a:cxn ang="0">
                      <a:pos x="137" y="312"/>
                    </a:cxn>
                    <a:cxn ang="0">
                      <a:pos x="145" y="252"/>
                    </a:cxn>
                    <a:cxn ang="0">
                      <a:pos x="155" y="186"/>
                    </a:cxn>
                    <a:cxn ang="0">
                      <a:pos x="166" y="121"/>
                    </a:cxn>
                    <a:cxn ang="0">
                      <a:pos x="169" y="92"/>
                    </a:cxn>
                    <a:cxn ang="0">
                      <a:pos x="171" y="34"/>
                    </a:cxn>
                    <a:cxn ang="0">
                      <a:pos x="171" y="5"/>
                    </a:cxn>
                    <a:cxn ang="0">
                      <a:pos x="170" y="1"/>
                    </a:cxn>
                    <a:cxn ang="0">
                      <a:pos x="167" y="0"/>
                    </a:cxn>
                    <a:cxn ang="0">
                      <a:pos x="164" y="1"/>
                    </a:cxn>
                    <a:cxn ang="0">
                      <a:pos x="162" y="5"/>
                    </a:cxn>
                  </a:cxnLst>
                  <a:rect l="0" t="0" r="r" b="b"/>
                  <a:pathLst>
                    <a:path w="171" h="929">
                      <a:moveTo>
                        <a:pt x="162" y="5"/>
                      </a:moveTo>
                      <a:lnTo>
                        <a:pt x="162" y="5"/>
                      </a:lnTo>
                      <a:lnTo>
                        <a:pt x="162" y="36"/>
                      </a:lnTo>
                      <a:lnTo>
                        <a:pt x="161" y="67"/>
                      </a:lnTo>
                      <a:lnTo>
                        <a:pt x="160" y="97"/>
                      </a:lnTo>
                      <a:lnTo>
                        <a:pt x="155" y="128"/>
                      </a:lnTo>
                      <a:lnTo>
                        <a:pt x="155" y="128"/>
                      </a:lnTo>
                      <a:lnTo>
                        <a:pt x="151" y="156"/>
                      </a:lnTo>
                      <a:lnTo>
                        <a:pt x="146" y="185"/>
                      </a:lnTo>
                      <a:lnTo>
                        <a:pt x="141" y="214"/>
                      </a:lnTo>
                      <a:lnTo>
                        <a:pt x="137" y="243"/>
                      </a:lnTo>
                      <a:lnTo>
                        <a:pt x="137" y="243"/>
                      </a:lnTo>
                      <a:lnTo>
                        <a:pt x="129" y="305"/>
                      </a:lnTo>
                      <a:lnTo>
                        <a:pt x="123" y="335"/>
                      </a:lnTo>
                      <a:lnTo>
                        <a:pt x="117" y="366"/>
                      </a:lnTo>
                      <a:lnTo>
                        <a:pt x="111" y="397"/>
                      </a:lnTo>
                      <a:lnTo>
                        <a:pt x="104" y="427"/>
                      </a:lnTo>
                      <a:lnTo>
                        <a:pt x="97" y="457"/>
                      </a:lnTo>
                      <a:lnTo>
                        <a:pt x="87" y="487"/>
                      </a:lnTo>
                      <a:lnTo>
                        <a:pt x="87" y="487"/>
                      </a:lnTo>
                      <a:lnTo>
                        <a:pt x="78" y="515"/>
                      </a:lnTo>
                      <a:lnTo>
                        <a:pt x="69" y="543"/>
                      </a:lnTo>
                      <a:lnTo>
                        <a:pt x="59" y="572"/>
                      </a:lnTo>
                      <a:lnTo>
                        <a:pt x="51" y="599"/>
                      </a:lnTo>
                      <a:lnTo>
                        <a:pt x="51" y="599"/>
                      </a:lnTo>
                      <a:lnTo>
                        <a:pt x="48" y="614"/>
                      </a:lnTo>
                      <a:lnTo>
                        <a:pt x="46" y="628"/>
                      </a:lnTo>
                      <a:lnTo>
                        <a:pt x="44" y="658"/>
                      </a:lnTo>
                      <a:lnTo>
                        <a:pt x="42" y="687"/>
                      </a:lnTo>
                      <a:lnTo>
                        <a:pt x="40" y="702"/>
                      </a:lnTo>
                      <a:lnTo>
                        <a:pt x="38" y="717"/>
                      </a:lnTo>
                      <a:lnTo>
                        <a:pt x="38" y="717"/>
                      </a:lnTo>
                      <a:lnTo>
                        <a:pt x="28" y="769"/>
                      </a:lnTo>
                      <a:lnTo>
                        <a:pt x="23" y="796"/>
                      </a:lnTo>
                      <a:lnTo>
                        <a:pt x="17" y="822"/>
                      </a:lnTo>
                      <a:lnTo>
                        <a:pt x="17" y="822"/>
                      </a:lnTo>
                      <a:lnTo>
                        <a:pt x="15" y="834"/>
                      </a:lnTo>
                      <a:lnTo>
                        <a:pt x="12" y="846"/>
                      </a:lnTo>
                      <a:lnTo>
                        <a:pt x="9" y="872"/>
                      </a:lnTo>
                      <a:lnTo>
                        <a:pt x="6" y="898"/>
                      </a:lnTo>
                      <a:lnTo>
                        <a:pt x="4" y="910"/>
                      </a:lnTo>
                      <a:lnTo>
                        <a:pt x="0" y="924"/>
                      </a:lnTo>
                      <a:lnTo>
                        <a:pt x="0" y="924"/>
                      </a:lnTo>
                      <a:lnTo>
                        <a:pt x="0" y="926"/>
                      </a:lnTo>
                      <a:lnTo>
                        <a:pt x="2" y="927"/>
                      </a:lnTo>
                      <a:lnTo>
                        <a:pt x="3" y="928"/>
                      </a:lnTo>
                      <a:lnTo>
                        <a:pt x="5" y="929"/>
                      </a:lnTo>
                      <a:lnTo>
                        <a:pt x="6" y="929"/>
                      </a:lnTo>
                      <a:lnTo>
                        <a:pt x="8" y="929"/>
                      </a:lnTo>
                      <a:lnTo>
                        <a:pt x="9" y="928"/>
                      </a:lnTo>
                      <a:lnTo>
                        <a:pt x="10" y="926"/>
                      </a:lnTo>
                      <a:lnTo>
                        <a:pt x="10" y="926"/>
                      </a:lnTo>
                      <a:lnTo>
                        <a:pt x="13" y="915"/>
                      </a:lnTo>
                      <a:lnTo>
                        <a:pt x="14" y="902"/>
                      </a:lnTo>
                      <a:lnTo>
                        <a:pt x="17" y="878"/>
                      </a:lnTo>
                      <a:lnTo>
                        <a:pt x="20" y="855"/>
                      </a:lnTo>
                      <a:lnTo>
                        <a:pt x="22" y="842"/>
                      </a:lnTo>
                      <a:lnTo>
                        <a:pt x="25" y="831"/>
                      </a:lnTo>
                      <a:lnTo>
                        <a:pt x="25" y="831"/>
                      </a:lnTo>
                      <a:lnTo>
                        <a:pt x="30" y="805"/>
                      </a:lnTo>
                      <a:lnTo>
                        <a:pt x="36" y="778"/>
                      </a:lnTo>
                      <a:lnTo>
                        <a:pt x="45" y="727"/>
                      </a:lnTo>
                      <a:lnTo>
                        <a:pt x="45" y="727"/>
                      </a:lnTo>
                      <a:lnTo>
                        <a:pt x="49" y="698"/>
                      </a:lnTo>
                      <a:lnTo>
                        <a:pt x="52" y="669"/>
                      </a:lnTo>
                      <a:lnTo>
                        <a:pt x="54" y="640"/>
                      </a:lnTo>
                      <a:lnTo>
                        <a:pt x="58" y="610"/>
                      </a:lnTo>
                      <a:lnTo>
                        <a:pt x="58" y="610"/>
                      </a:lnTo>
                      <a:lnTo>
                        <a:pt x="61" y="595"/>
                      </a:lnTo>
                      <a:lnTo>
                        <a:pt x="66" y="580"/>
                      </a:lnTo>
                      <a:lnTo>
                        <a:pt x="76" y="550"/>
                      </a:lnTo>
                      <a:lnTo>
                        <a:pt x="86" y="519"/>
                      </a:lnTo>
                      <a:lnTo>
                        <a:pt x="97" y="490"/>
                      </a:lnTo>
                      <a:lnTo>
                        <a:pt x="97" y="490"/>
                      </a:lnTo>
                      <a:lnTo>
                        <a:pt x="106" y="461"/>
                      </a:lnTo>
                      <a:lnTo>
                        <a:pt x="113" y="431"/>
                      </a:lnTo>
                      <a:lnTo>
                        <a:pt x="120" y="402"/>
                      </a:lnTo>
                      <a:lnTo>
                        <a:pt x="126" y="372"/>
                      </a:lnTo>
                      <a:lnTo>
                        <a:pt x="132" y="342"/>
                      </a:lnTo>
                      <a:lnTo>
                        <a:pt x="137" y="312"/>
                      </a:lnTo>
                      <a:lnTo>
                        <a:pt x="145" y="252"/>
                      </a:lnTo>
                      <a:lnTo>
                        <a:pt x="145" y="252"/>
                      </a:lnTo>
                      <a:lnTo>
                        <a:pt x="149" y="219"/>
                      </a:lnTo>
                      <a:lnTo>
                        <a:pt x="155" y="186"/>
                      </a:lnTo>
                      <a:lnTo>
                        <a:pt x="161" y="154"/>
                      </a:lnTo>
                      <a:lnTo>
                        <a:pt x="166" y="121"/>
                      </a:lnTo>
                      <a:lnTo>
                        <a:pt x="166" y="121"/>
                      </a:lnTo>
                      <a:lnTo>
                        <a:pt x="169" y="92"/>
                      </a:lnTo>
                      <a:lnTo>
                        <a:pt x="171" y="63"/>
                      </a:lnTo>
                      <a:lnTo>
                        <a:pt x="171" y="34"/>
                      </a:lnTo>
                      <a:lnTo>
                        <a:pt x="171" y="5"/>
                      </a:lnTo>
                      <a:lnTo>
                        <a:pt x="171" y="5"/>
                      </a:lnTo>
                      <a:lnTo>
                        <a:pt x="171" y="2"/>
                      </a:lnTo>
                      <a:lnTo>
                        <a:pt x="170" y="1"/>
                      </a:lnTo>
                      <a:lnTo>
                        <a:pt x="168" y="0"/>
                      </a:lnTo>
                      <a:lnTo>
                        <a:pt x="167" y="0"/>
                      </a:lnTo>
                      <a:lnTo>
                        <a:pt x="165" y="0"/>
                      </a:lnTo>
                      <a:lnTo>
                        <a:pt x="164" y="1"/>
                      </a:lnTo>
                      <a:lnTo>
                        <a:pt x="163" y="2"/>
                      </a:lnTo>
                      <a:lnTo>
                        <a:pt x="162" y="5"/>
                      </a:lnTo>
                      <a:lnTo>
                        <a:pt x="162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69" name="Freeform 917"/>
                <p:cNvSpPr/>
                <p:nvPr/>
              </p:nvSpPr>
              <p:spPr bwMode="auto">
                <a:xfrm>
                  <a:off x="3692525" y="1401763"/>
                  <a:ext cx="90488" cy="436563"/>
                </a:xfrm>
                <a:custGeom>
                  <a:avLst/>
                  <a:gdLst/>
                  <a:ahLst/>
                  <a:cxnLst>
                    <a:cxn ang="0">
                      <a:pos x="161" y="5"/>
                    </a:cxn>
                    <a:cxn ang="0">
                      <a:pos x="157" y="61"/>
                    </a:cxn>
                    <a:cxn ang="0">
                      <a:pos x="148" y="118"/>
                    </a:cxn>
                    <a:cxn ang="0">
                      <a:pos x="143" y="143"/>
                    </a:cxn>
                    <a:cxn ang="0">
                      <a:pos x="130" y="192"/>
                    </a:cxn>
                    <a:cxn ang="0">
                      <a:pos x="126" y="216"/>
                    </a:cxn>
                    <a:cxn ang="0">
                      <a:pos x="124" y="236"/>
                    </a:cxn>
                    <a:cxn ang="0">
                      <a:pos x="124" y="257"/>
                    </a:cxn>
                    <a:cxn ang="0">
                      <a:pos x="120" y="285"/>
                    </a:cxn>
                    <a:cxn ang="0">
                      <a:pos x="115" y="314"/>
                    </a:cxn>
                    <a:cxn ang="0">
                      <a:pos x="97" y="395"/>
                    </a:cxn>
                    <a:cxn ang="0">
                      <a:pos x="93" y="422"/>
                    </a:cxn>
                    <a:cxn ang="0">
                      <a:pos x="88" y="472"/>
                    </a:cxn>
                    <a:cxn ang="0">
                      <a:pos x="82" y="520"/>
                    </a:cxn>
                    <a:cxn ang="0">
                      <a:pos x="74" y="547"/>
                    </a:cxn>
                    <a:cxn ang="0">
                      <a:pos x="56" y="599"/>
                    </a:cxn>
                    <a:cxn ang="0">
                      <a:pos x="47" y="624"/>
                    </a:cxn>
                    <a:cxn ang="0">
                      <a:pos x="24" y="696"/>
                    </a:cxn>
                    <a:cxn ang="0">
                      <a:pos x="10" y="745"/>
                    </a:cxn>
                    <a:cxn ang="0">
                      <a:pos x="2" y="795"/>
                    </a:cxn>
                    <a:cxn ang="0">
                      <a:pos x="0" y="820"/>
                    </a:cxn>
                    <a:cxn ang="0">
                      <a:pos x="2" y="823"/>
                    </a:cxn>
                    <a:cxn ang="0">
                      <a:pos x="5" y="825"/>
                    </a:cxn>
                    <a:cxn ang="0">
                      <a:pos x="8" y="823"/>
                    </a:cxn>
                    <a:cxn ang="0">
                      <a:pos x="9" y="820"/>
                    </a:cxn>
                    <a:cxn ang="0">
                      <a:pos x="11" y="794"/>
                    </a:cxn>
                    <a:cxn ang="0">
                      <a:pos x="21" y="743"/>
                    </a:cxn>
                    <a:cxn ang="0">
                      <a:pos x="34" y="693"/>
                    </a:cxn>
                    <a:cxn ang="0">
                      <a:pos x="58" y="618"/>
                    </a:cxn>
                    <a:cxn ang="0">
                      <a:pos x="66" y="594"/>
                    </a:cxn>
                    <a:cxn ang="0">
                      <a:pos x="84" y="547"/>
                    </a:cxn>
                    <a:cxn ang="0">
                      <a:pos x="90" y="522"/>
                    </a:cxn>
                    <a:cxn ang="0">
                      <a:pos x="95" y="496"/>
                    </a:cxn>
                    <a:cxn ang="0">
                      <a:pos x="100" y="443"/>
                    </a:cxn>
                    <a:cxn ang="0">
                      <a:pos x="103" y="416"/>
                    </a:cxn>
                    <a:cxn ang="0">
                      <a:pos x="113" y="366"/>
                    </a:cxn>
                    <a:cxn ang="0">
                      <a:pos x="123" y="316"/>
                    </a:cxn>
                    <a:cxn ang="0">
                      <a:pos x="133" y="266"/>
                    </a:cxn>
                    <a:cxn ang="0">
                      <a:pos x="134" y="253"/>
                    </a:cxn>
                    <a:cxn ang="0">
                      <a:pos x="134" y="226"/>
                    </a:cxn>
                    <a:cxn ang="0">
                      <a:pos x="136" y="212"/>
                    </a:cxn>
                    <a:cxn ang="0">
                      <a:pos x="147" y="162"/>
                    </a:cxn>
                    <a:cxn ang="0">
                      <a:pos x="159" y="112"/>
                    </a:cxn>
                    <a:cxn ang="0">
                      <a:pos x="163" y="85"/>
                    </a:cxn>
                    <a:cxn ang="0">
                      <a:pos x="169" y="32"/>
                    </a:cxn>
                    <a:cxn ang="0">
                      <a:pos x="170" y="5"/>
                    </a:cxn>
                    <a:cxn ang="0">
                      <a:pos x="169" y="1"/>
                    </a:cxn>
                    <a:cxn ang="0">
                      <a:pos x="166" y="0"/>
                    </a:cxn>
                    <a:cxn ang="0">
                      <a:pos x="163" y="1"/>
                    </a:cxn>
                    <a:cxn ang="0">
                      <a:pos x="161" y="5"/>
                    </a:cxn>
                  </a:cxnLst>
                  <a:rect l="0" t="0" r="r" b="b"/>
                  <a:pathLst>
                    <a:path w="170" h="825">
                      <a:moveTo>
                        <a:pt x="161" y="5"/>
                      </a:moveTo>
                      <a:lnTo>
                        <a:pt x="161" y="5"/>
                      </a:lnTo>
                      <a:lnTo>
                        <a:pt x="160" y="34"/>
                      </a:lnTo>
                      <a:lnTo>
                        <a:pt x="157" y="61"/>
                      </a:lnTo>
                      <a:lnTo>
                        <a:pt x="153" y="90"/>
                      </a:lnTo>
                      <a:lnTo>
                        <a:pt x="148" y="118"/>
                      </a:lnTo>
                      <a:lnTo>
                        <a:pt x="148" y="118"/>
                      </a:lnTo>
                      <a:lnTo>
                        <a:pt x="143" y="143"/>
                      </a:lnTo>
                      <a:lnTo>
                        <a:pt x="136" y="168"/>
                      </a:lnTo>
                      <a:lnTo>
                        <a:pt x="130" y="192"/>
                      </a:lnTo>
                      <a:lnTo>
                        <a:pt x="126" y="216"/>
                      </a:lnTo>
                      <a:lnTo>
                        <a:pt x="126" y="216"/>
                      </a:lnTo>
                      <a:lnTo>
                        <a:pt x="124" y="227"/>
                      </a:lnTo>
                      <a:lnTo>
                        <a:pt x="124" y="236"/>
                      </a:lnTo>
                      <a:lnTo>
                        <a:pt x="124" y="257"/>
                      </a:lnTo>
                      <a:lnTo>
                        <a:pt x="124" y="257"/>
                      </a:lnTo>
                      <a:lnTo>
                        <a:pt x="123" y="271"/>
                      </a:lnTo>
                      <a:lnTo>
                        <a:pt x="120" y="285"/>
                      </a:lnTo>
                      <a:lnTo>
                        <a:pt x="115" y="314"/>
                      </a:lnTo>
                      <a:lnTo>
                        <a:pt x="115" y="314"/>
                      </a:lnTo>
                      <a:lnTo>
                        <a:pt x="102" y="367"/>
                      </a:lnTo>
                      <a:lnTo>
                        <a:pt x="97" y="395"/>
                      </a:lnTo>
                      <a:lnTo>
                        <a:pt x="93" y="422"/>
                      </a:lnTo>
                      <a:lnTo>
                        <a:pt x="93" y="422"/>
                      </a:lnTo>
                      <a:lnTo>
                        <a:pt x="91" y="447"/>
                      </a:lnTo>
                      <a:lnTo>
                        <a:pt x="88" y="472"/>
                      </a:lnTo>
                      <a:lnTo>
                        <a:pt x="86" y="495"/>
                      </a:lnTo>
                      <a:lnTo>
                        <a:pt x="82" y="520"/>
                      </a:lnTo>
                      <a:lnTo>
                        <a:pt x="82" y="520"/>
                      </a:lnTo>
                      <a:lnTo>
                        <a:pt x="74" y="547"/>
                      </a:lnTo>
                      <a:lnTo>
                        <a:pt x="65" y="573"/>
                      </a:lnTo>
                      <a:lnTo>
                        <a:pt x="56" y="599"/>
                      </a:lnTo>
                      <a:lnTo>
                        <a:pt x="47" y="624"/>
                      </a:lnTo>
                      <a:lnTo>
                        <a:pt x="47" y="624"/>
                      </a:lnTo>
                      <a:lnTo>
                        <a:pt x="31" y="672"/>
                      </a:lnTo>
                      <a:lnTo>
                        <a:pt x="24" y="696"/>
                      </a:lnTo>
                      <a:lnTo>
                        <a:pt x="17" y="720"/>
                      </a:lnTo>
                      <a:lnTo>
                        <a:pt x="10" y="745"/>
                      </a:lnTo>
                      <a:lnTo>
                        <a:pt x="5" y="770"/>
                      </a:lnTo>
                      <a:lnTo>
                        <a:pt x="2" y="795"/>
                      </a:lnTo>
                      <a:lnTo>
                        <a:pt x="0" y="820"/>
                      </a:lnTo>
                      <a:lnTo>
                        <a:pt x="0" y="820"/>
                      </a:lnTo>
                      <a:lnTo>
                        <a:pt x="1" y="822"/>
                      </a:lnTo>
                      <a:lnTo>
                        <a:pt x="2" y="823"/>
                      </a:lnTo>
                      <a:lnTo>
                        <a:pt x="3" y="824"/>
                      </a:lnTo>
                      <a:lnTo>
                        <a:pt x="5" y="825"/>
                      </a:lnTo>
                      <a:lnTo>
                        <a:pt x="6" y="824"/>
                      </a:lnTo>
                      <a:lnTo>
                        <a:pt x="8" y="823"/>
                      </a:lnTo>
                      <a:lnTo>
                        <a:pt x="9" y="822"/>
                      </a:lnTo>
                      <a:lnTo>
                        <a:pt x="9" y="820"/>
                      </a:lnTo>
                      <a:lnTo>
                        <a:pt x="9" y="820"/>
                      </a:lnTo>
                      <a:lnTo>
                        <a:pt x="11" y="794"/>
                      </a:lnTo>
                      <a:lnTo>
                        <a:pt x="15" y="769"/>
                      </a:lnTo>
                      <a:lnTo>
                        <a:pt x="21" y="743"/>
                      </a:lnTo>
                      <a:lnTo>
                        <a:pt x="27" y="717"/>
                      </a:lnTo>
                      <a:lnTo>
                        <a:pt x="34" y="693"/>
                      </a:lnTo>
                      <a:lnTo>
                        <a:pt x="42" y="668"/>
                      </a:lnTo>
                      <a:lnTo>
                        <a:pt x="58" y="618"/>
                      </a:lnTo>
                      <a:lnTo>
                        <a:pt x="58" y="618"/>
                      </a:lnTo>
                      <a:lnTo>
                        <a:pt x="66" y="594"/>
                      </a:lnTo>
                      <a:lnTo>
                        <a:pt x="75" y="571"/>
                      </a:lnTo>
                      <a:lnTo>
                        <a:pt x="84" y="547"/>
                      </a:lnTo>
                      <a:lnTo>
                        <a:pt x="90" y="522"/>
                      </a:lnTo>
                      <a:lnTo>
                        <a:pt x="90" y="522"/>
                      </a:lnTo>
                      <a:lnTo>
                        <a:pt x="93" y="510"/>
                      </a:lnTo>
                      <a:lnTo>
                        <a:pt x="95" y="496"/>
                      </a:lnTo>
                      <a:lnTo>
                        <a:pt x="98" y="469"/>
                      </a:lnTo>
                      <a:lnTo>
                        <a:pt x="100" y="443"/>
                      </a:lnTo>
                      <a:lnTo>
                        <a:pt x="103" y="416"/>
                      </a:lnTo>
                      <a:lnTo>
                        <a:pt x="103" y="416"/>
                      </a:lnTo>
                      <a:lnTo>
                        <a:pt x="107" y="391"/>
                      </a:lnTo>
                      <a:lnTo>
                        <a:pt x="113" y="366"/>
                      </a:lnTo>
                      <a:lnTo>
                        <a:pt x="123" y="316"/>
                      </a:lnTo>
                      <a:lnTo>
                        <a:pt x="123" y="316"/>
                      </a:lnTo>
                      <a:lnTo>
                        <a:pt x="128" y="291"/>
                      </a:lnTo>
                      <a:lnTo>
                        <a:pt x="133" y="266"/>
                      </a:lnTo>
                      <a:lnTo>
                        <a:pt x="133" y="266"/>
                      </a:lnTo>
                      <a:lnTo>
                        <a:pt x="134" y="253"/>
                      </a:lnTo>
                      <a:lnTo>
                        <a:pt x="134" y="239"/>
                      </a:lnTo>
                      <a:lnTo>
                        <a:pt x="134" y="226"/>
                      </a:lnTo>
                      <a:lnTo>
                        <a:pt x="136" y="212"/>
                      </a:lnTo>
                      <a:lnTo>
                        <a:pt x="136" y="212"/>
                      </a:lnTo>
                      <a:lnTo>
                        <a:pt x="141" y="186"/>
                      </a:lnTo>
                      <a:lnTo>
                        <a:pt x="147" y="162"/>
                      </a:lnTo>
                      <a:lnTo>
                        <a:pt x="153" y="137"/>
                      </a:lnTo>
                      <a:lnTo>
                        <a:pt x="159" y="112"/>
                      </a:lnTo>
                      <a:lnTo>
                        <a:pt x="159" y="112"/>
                      </a:lnTo>
                      <a:lnTo>
                        <a:pt x="163" y="85"/>
                      </a:lnTo>
                      <a:lnTo>
                        <a:pt x="167" y="58"/>
                      </a:lnTo>
                      <a:lnTo>
                        <a:pt x="169" y="32"/>
                      </a:lnTo>
                      <a:lnTo>
                        <a:pt x="170" y="5"/>
                      </a:lnTo>
                      <a:lnTo>
                        <a:pt x="170" y="5"/>
                      </a:lnTo>
                      <a:lnTo>
                        <a:pt x="170" y="3"/>
                      </a:lnTo>
                      <a:lnTo>
                        <a:pt x="169" y="1"/>
                      </a:lnTo>
                      <a:lnTo>
                        <a:pt x="168" y="0"/>
                      </a:lnTo>
                      <a:lnTo>
                        <a:pt x="166" y="0"/>
                      </a:lnTo>
                      <a:lnTo>
                        <a:pt x="164" y="0"/>
                      </a:lnTo>
                      <a:lnTo>
                        <a:pt x="163" y="1"/>
                      </a:lnTo>
                      <a:lnTo>
                        <a:pt x="162" y="3"/>
                      </a:lnTo>
                      <a:lnTo>
                        <a:pt x="161" y="5"/>
                      </a:lnTo>
                      <a:lnTo>
                        <a:pt x="161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70" name="Freeform 918"/>
                <p:cNvSpPr/>
                <p:nvPr/>
              </p:nvSpPr>
              <p:spPr bwMode="auto">
                <a:xfrm>
                  <a:off x="3751263" y="1443038"/>
                  <a:ext cx="66675" cy="360363"/>
                </a:xfrm>
                <a:custGeom>
                  <a:avLst/>
                  <a:gdLst/>
                  <a:ahLst/>
                  <a:cxnLst>
                    <a:cxn ang="0">
                      <a:pos x="117" y="4"/>
                    </a:cxn>
                    <a:cxn ang="0">
                      <a:pos x="116" y="50"/>
                    </a:cxn>
                    <a:cxn ang="0">
                      <a:pos x="108" y="139"/>
                    </a:cxn>
                    <a:cxn ang="0">
                      <a:pos x="94" y="228"/>
                    </a:cxn>
                    <a:cxn ang="0">
                      <a:pos x="68" y="361"/>
                    </a:cxn>
                    <a:cxn ang="0">
                      <a:pos x="63" y="383"/>
                    </a:cxn>
                    <a:cxn ang="0">
                      <a:pos x="57" y="404"/>
                    </a:cxn>
                    <a:cxn ang="0">
                      <a:pos x="48" y="432"/>
                    </a:cxn>
                    <a:cxn ang="0">
                      <a:pos x="47" y="440"/>
                    </a:cxn>
                    <a:cxn ang="0">
                      <a:pos x="44" y="482"/>
                    </a:cxn>
                    <a:cxn ang="0">
                      <a:pos x="38" y="523"/>
                    </a:cxn>
                    <a:cxn ang="0">
                      <a:pos x="32" y="542"/>
                    </a:cxn>
                    <a:cxn ang="0">
                      <a:pos x="10" y="598"/>
                    </a:cxn>
                    <a:cxn ang="0">
                      <a:pos x="7" y="608"/>
                    </a:cxn>
                    <a:cxn ang="0">
                      <a:pos x="2" y="637"/>
                    </a:cxn>
                    <a:cxn ang="0">
                      <a:pos x="0" y="678"/>
                    </a:cxn>
                    <a:cxn ang="0">
                      <a:pos x="0" y="680"/>
                    </a:cxn>
                    <a:cxn ang="0">
                      <a:pos x="3" y="682"/>
                    </a:cxn>
                    <a:cxn ang="0">
                      <a:pos x="6" y="682"/>
                    </a:cxn>
                    <a:cxn ang="0">
                      <a:pos x="9" y="680"/>
                    </a:cxn>
                    <a:cxn ang="0">
                      <a:pos x="9" y="678"/>
                    </a:cxn>
                    <a:cxn ang="0">
                      <a:pos x="12" y="635"/>
                    </a:cxn>
                    <a:cxn ang="0">
                      <a:pos x="22" y="594"/>
                    </a:cxn>
                    <a:cxn ang="0">
                      <a:pos x="36" y="556"/>
                    </a:cxn>
                    <a:cxn ang="0">
                      <a:pos x="48" y="517"/>
                    </a:cxn>
                    <a:cxn ang="0">
                      <a:pos x="51" y="501"/>
                    </a:cxn>
                    <a:cxn ang="0">
                      <a:pos x="56" y="448"/>
                    </a:cxn>
                    <a:cxn ang="0">
                      <a:pos x="57" y="436"/>
                    </a:cxn>
                    <a:cxn ang="0">
                      <a:pos x="67" y="398"/>
                    </a:cxn>
                    <a:cxn ang="0">
                      <a:pos x="77" y="359"/>
                    </a:cxn>
                    <a:cxn ang="0">
                      <a:pos x="80" y="347"/>
                    </a:cxn>
                    <a:cxn ang="0">
                      <a:pos x="96" y="262"/>
                    </a:cxn>
                    <a:cxn ang="0">
                      <a:pos x="112" y="178"/>
                    </a:cxn>
                    <a:cxn ang="0">
                      <a:pos x="119" y="134"/>
                    </a:cxn>
                    <a:cxn ang="0">
                      <a:pos x="127" y="48"/>
                    </a:cxn>
                    <a:cxn ang="0">
                      <a:pos x="128" y="4"/>
                    </a:cxn>
                    <a:cxn ang="0">
                      <a:pos x="126" y="1"/>
                    </a:cxn>
                    <a:cxn ang="0">
                      <a:pos x="122" y="0"/>
                    </a:cxn>
                    <a:cxn ang="0">
                      <a:pos x="119" y="1"/>
                    </a:cxn>
                    <a:cxn ang="0">
                      <a:pos x="117" y="4"/>
                    </a:cxn>
                  </a:cxnLst>
                  <a:rect l="0" t="0" r="r" b="b"/>
                  <a:pathLst>
                    <a:path w="128" h="682">
                      <a:moveTo>
                        <a:pt x="117" y="4"/>
                      </a:moveTo>
                      <a:lnTo>
                        <a:pt x="117" y="4"/>
                      </a:lnTo>
                      <a:lnTo>
                        <a:pt x="117" y="27"/>
                      </a:lnTo>
                      <a:lnTo>
                        <a:pt x="116" y="50"/>
                      </a:lnTo>
                      <a:lnTo>
                        <a:pt x="113" y="95"/>
                      </a:lnTo>
                      <a:lnTo>
                        <a:pt x="108" y="139"/>
                      </a:lnTo>
                      <a:lnTo>
                        <a:pt x="101" y="184"/>
                      </a:lnTo>
                      <a:lnTo>
                        <a:pt x="94" y="228"/>
                      </a:lnTo>
                      <a:lnTo>
                        <a:pt x="84" y="273"/>
                      </a:lnTo>
                      <a:lnTo>
                        <a:pt x="68" y="361"/>
                      </a:lnTo>
                      <a:lnTo>
                        <a:pt x="68" y="361"/>
                      </a:lnTo>
                      <a:lnTo>
                        <a:pt x="63" y="383"/>
                      </a:lnTo>
                      <a:lnTo>
                        <a:pt x="57" y="404"/>
                      </a:lnTo>
                      <a:lnTo>
                        <a:pt x="57" y="404"/>
                      </a:lnTo>
                      <a:lnTo>
                        <a:pt x="51" y="422"/>
                      </a:lnTo>
                      <a:lnTo>
                        <a:pt x="48" y="432"/>
                      </a:lnTo>
                      <a:lnTo>
                        <a:pt x="47" y="440"/>
                      </a:lnTo>
                      <a:lnTo>
                        <a:pt x="47" y="440"/>
                      </a:lnTo>
                      <a:lnTo>
                        <a:pt x="46" y="461"/>
                      </a:lnTo>
                      <a:lnTo>
                        <a:pt x="44" y="482"/>
                      </a:lnTo>
                      <a:lnTo>
                        <a:pt x="41" y="503"/>
                      </a:lnTo>
                      <a:lnTo>
                        <a:pt x="38" y="523"/>
                      </a:lnTo>
                      <a:lnTo>
                        <a:pt x="38" y="523"/>
                      </a:lnTo>
                      <a:lnTo>
                        <a:pt x="32" y="542"/>
                      </a:lnTo>
                      <a:lnTo>
                        <a:pt x="24" y="561"/>
                      </a:lnTo>
                      <a:lnTo>
                        <a:pt x="10" y="598"/>
                      </a:lnTo>
                      <a:lnTo>
                        <a:pt x="10" y="598"/>
                      </a:lnTo>
                      <a:lnTo>
                        <a:pt x="7" y="608"/>
                      </a:lnTo>
                      <a:lnTo>
                        <a:pt x="5" y="618"/>
                      </a:lnTo>
                      <a:lnTo>
                        <a:pt x="2" y="637"/>
                      </a:lnTo>
                      <a:lnTo>
                        <a:pt x="0" y="657"/>
                      </a:lnTo>
                      <a:lnTo>
                        <a:pt x="0" y="678"/>
                      </a:lnTo>
                      <a:lnTo>
                        <a:pt x="0" y="678"/>
                      </a:lnTo>
                      <a:lnTo>
                        <a:pt x="0" y="680"/>
                      </a:lnTo>
                      <a:lnTo>
                        <a:pt x="1" y="681"/>
                      </a:lnTo>
                      <a:lnTo>
                        <a:pt x="3" y="682"/>
                      </a:lnTo>
                      <a:lnTo>
                        <a:pt x="4" y="682"/>
                      </a:lnTo>
                      <a:lnTo>
                        <a:pt x="6" y="682"/>
                      </a:lnTo>
                      <a:lnTo>
                        <a:pt x="7" y="681"/>
                      </a:lnTo>
                      <a:lnTo>
                        <a:pt x="9" y="680"/>
                      </a:lnTo>
                      <a:lnTo>
                        <a:pt x="9" y="678"/>
                      </a:lnTo>
                      <a:lnTo>
                        <a:pt x="9" y="678"/>
                      </a:lnTo>
                      <a:lnTo>
                        <a:pt x="10" y="656"/>
                      </a:lnTo>
                      <a:lnTo>
                        <a:pt x="12" y="635"/>
                      </a:lnTo>
                      <a:lnTo>
                        <a:pt x="16" y="615"/>
                      </a:lnTo>
                      <a:lnTo>
                        <a:pt x="22" y="594"/>
                      </a:lnTo>
                      <a:lnTo>
                        <a:pt x="22" y="594"/>
                      </a:lnTo>
                      <a:lnTo>
                        <a:pt x="36" y="556"/>
                      </a:lnTo>
                      <a:lnTo>
                        <a:pt x="43" y="537"/>
                      </a:lnTo>
                      <a:lnTo>
                        <a:pt x="48" y="517"/>
                      </a:lnTo>
                      <a:lnTo>
                        <a:pt x="48" y="517"/>
                      </a:lnTo>
                      <a:lnTo>
                        <a:pt x="51" y="501"/>
                      </a:lnTo>
                      <a:lnTo>
                        <a:pt x="53" y="483"/>
                      </a:lnTo>
                      <a:lnTo>
                        <a:pt x="56" y="448"/>
                      </a:lnTo>
                      <a:lnTo>
                        <a:pt x="56" y="448"/>
                      </a:lnTo>
                      <a:lnTo>
                        <a:pt x="57" y="436"/>
                      </a:lnTo>
                      <a:lnTo>
                        <a:pt x="60" y="422"/>
                      </a:lnTo>
                      <a:lnTo>
                        <a:pt x="67" y="398"/>
                      </a:lnTo>
                      <a:lnTo>
                        <a:pt x="74" y="372"/>
                      </a:lnTo>
                      <a:lnTo>
                        <a:pt x="77" y="359"/>
                      </a:lnTo>
                      <a:lnTo>
                        <a:pt x="80" y="347"/>
                      </a:lnTo>
                      <a:lnTo>
                        <a:pt x="80" y="347"/>
                      </a:lnTo>
                      <a:lnTo>
                        <a:pt x="87" y="305"/>
                      </a:lnTo>
                      <a:lnTo>
                        <a:pt x="96" y="262"/>
                      </a:lnTo>
                      <a:lnTo>
                        <a:pt x="104" y="220"/>
                      </a:lnTo>
                      <a:lnTo>
                        <a:pt x="112" y="178"/>
                      </a:lnTo>
                      <a:lnTo>
                        <a:pt x="112" y="178"/>
                      </a:lnTo>
                      <a:lnTo>
                        <a:pt x="119" y="134"/>
                      </a:lnTo>
                      <a:lnTo>
                        <a:pt x="123" y="92"/>
                      </a:lnTo>
                      <a:lnTo>
                        <a:pt x="127" y="48"/>
                      </a:lnTo>
                      <a:lnTo>
                        <a:pt x="128" y="4"/>
                      </a:lnTo>
                      <a:lnTo>
                        <a:pt x="128" y="4"/>
                      </a:lnTo>
                      <a:lnTo>
                        <a:pt x="127" y="2"/>
                      </a:lnTo>
                      <a:lnTo>
                        <a:pt x="126" y="1"/>
                      </a:lnTo>
                      <a:lnTo>
                        <a:pt x="125" y="0"/>
                      </a:lnTo>
                      <a:lnTo>
                        <a:pt x="122" y="0"/>
                      </a:lnTo>
                      <a:lnTo>
                        <a:pt x="120" y="0"/>
                      </a:lnTo>
                      <a:lnTo>
                        <a:pt x="119" y="1"/>
                      </a:lnTo>
                      <a:lnTo>
                        <a:pt x="118" y="2"/>
                      </a:lnTo>
                      <a:lnTo>
                        <a:pt x="117" y="4"/>
                      </a:lnTo>
                      <a:lnTo>
                        <a:pt x="117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71" name="Freeform 919"/>
                <p:cNvSpPr/>
                <p:nvPr/>
              </p:nvSpPr>
              <p:spPr bwMode="auto">
                <a:xfrm>
                  <a:off x="3797300" y="1477963"/>
                  <a:ext cx="60325" cy="268288"/>
                </a:xfrm>
                <a:custGeom>
                  <a:avLst/>
                  <a:gdLst/>
                  <a:ahLst/>
                  <a:cxnLst>
                    <a:cxn ang="0">
                      <a:pos x="114" y="4"/>
                    </a:cxn>
                    <a:cxn ang="0">
                      <a:pos x="113" y="1"/>
                    </a:cxn>
                    <a:cxn ang="0">
                      <a:pos x="110" y="0"/>
                    </a:cxn>
                    <a:cxn ang="0">
                      <a:pos x="106" y="1"/>
                    </a:cxn>
                    <a:cxn ang="0">
                      <a:pos x="105" y="4"/>
                    </a:cxn>
                    <a:cxn ang="0">
                      <a:pos x="104" y="38"/>
                    </a:cxn>
                    <a:cxn ang="0">
                      <a:pos x="94" y="104"/>
                    </a:cxn>
                    <a:cxn ang="0">
                      <a:pos x="81" y="170"/>
                    </a:cxn>
                    <a:cxn ang="0">
                      <a:pos x="58" y="268"/>
                    </a:cxn>
                    <a:cxn ang="0">
                      <a:pos x="47" y="324"/>
                    </a:cxn>
                    <a:cxn ang="0">
                      <a:pos x="37" y="366"/>
                    </a:cxn>
                    <a:cxn ang="0">
                      <a:pos x="31" y="379"/>
                    </a:cxn>
                    <a:cxn ang="0">
                      <a:pos x="28" y="393"/>
                    </a:cxn>
                    <a:cxn ang="0">
                      <a:pos x="25" y="419"/>
                    </a:cxn>
                    <a:cxn ang="0">
                      <a:pos x="22" y="433"/>
                    </a:cxn>
                    <a:cxn ang="0">
                      <a:pos x="8" y="483"/>
                    </a:cxn>
                    <a:cxn ang="0">
                      <a:pos x="1" y="500"/>
                    </a:cxn>
                    <a:cxn ang="0">
                      <a:pos x="0" y="504"/>
                    </a:cxn>
                    <a:cxn ang="0">
                      <a:pos x="5" y="507"/>
                    </a:cxn>
                    <a:cxn ang="0">
                      <a:pos x="8" y="506"/>
                    </a:cxn>
                    <a:cxn ang="0">
                      <a:pos x="10" y="505"/>
                    </a:cxn>
                    <a:cxn ang="0">
                      <a:pos x="25" y="465"/>
                    </a:cxn>
                    <a:cxn ang="0">
                      <a:pos x="32" y="437"/>
                    </a:cxn>
                    <a:cxn ang="0">
                      <a:pos x="38" y="409"/>
                    </a:cxn>
                    <a:cxn ang="0">
                      <a:pos x="39" y="396"/>
                    </a:cxn>
                    <a:cxn ang="0">
                      <a:pos x="41" y="380"/>
                    </a:cxn>
                    <a:cxn ang="0">
                      <a:pos x="55" y="335"/>
                    </a:cxn>
                    <a:cxn ang="0">
                      <a:pos x="59" y="319"/>
                    </a:cxn>
                    <a:cxn ang="0">
                      <a:pos x="64" y="286"/>
                    </a:cxn>
                    <a:cxn ang="0">
                      <a:pos x="68" y="271"/>
                    </a:cxn>
                    <a:cxn ang="0">
                      <a:pos x="96" y="142"/>
                    </a:cxn>
                    <a:cxn ang="0">
                      <a:pos x="109" y="76"/>
                    </a:cxn>
                    <a:cxn ang="0">
                      <a:pos x="114" y="10"/>
                    </a:cxn>
                    <a:cxn ang="0">
                      <a:pos x="114" y="9"/>
                    </a:cxn>
                  </a:cxnLst>
                  <a:rect l="0" t="0" r="r" b="b"/>
                  <a:pathLst>
                    <a:path w="114" h="507">
                      <a:moveTo>
                        <a:pt x="114" y="4"/>
                      </a:moveTo>
                      <a:lnTo>
                        <a:pt x="114" y="4"/>
                      </a:lnTo>
                      <a:lnTo>
                        <a:pt x="114" y="2"/>
                      </a:lnTo>
                      <a:lnTo>
                        <a:pt x="113" y="1"/>
                      </a:lnTo>
                      <a:lnTo>
                        <a:pt x="111" y="0"/>
                      </a:lnTo>
                      <a:lnTo>
                        <a:pt x="110" y="0"/>
                      </a:lnTo>
                      <a:lnTo>
                        <a:pt x="108" y="0"/>
                      </a:lnTo>
                      <a:lnTo>
                        <a:pt x="106" y="1"/>
                      </a:lnTo>
                      <a:lnTo>
                        <a:pt x="105" y="2"/>
                      </a:lnTo>
                      <a:lnTo>
                        <a:pt x="105" y="4"/>
                      </a:lnTo>
                      <a:lnTo>
                        <a:pt x="105" y="4"/>
                      </a:lnTo>
                      <a:lnTo>
                        <a:pt x="104" y="38"/>
                      </a:lnTo>
                      <a:lnTo>
                        <a:pt x="100" y="71"/>
                      </a:lnTo>
                      <a:lnTo>
                        <a:pt x="94" y="104"/>
                      </a:lnTo>
                      <a:lnTo>
                        <a:pt x="88" y="137"/>
                      </a:lnTo>
                      <a:lnTo>
                        <a:pt x="81" y="170"/>
                      </a:lnTo>
                      <a:lnTo>
                        <a:pt x="74" y="203"/>
                      </a:lnTo>
                      <a:lnTo>
                        <a:pt x="58" y="268"/>
                      </a:lnTo>
                      <a:lnTo>
                        <a:pt x="58" y="268"/>
                      </a:lnTo>
                      <a:lnTo>
                        <a:pt x="47" y="324"/>
                      </a:lnTo>
                      <a:lnTo>
                        <a:pt x="40" y="352"/>
                      </a:lnTo>
                      <a:lnTo>
                        <a:pt x="37" y="366"/>
                      </a:lnTo>
                      <a:lnTo>
                        <a:pt x="31" y="379"/>
                      </a:lnTo>
                      <a:lnTo>
                        <a:pt x="31" y="379"/>
                      </a:lnTo>
                      <a:lnTo>
                        <a:pt x="29" y="385"/>
                      </a:lnTo>
                      <a:lnTo>
                        <a:pt x="28" y="393"/>
                      </a:lnTo>
                      <a:lnTo>
                        <a:pt x="26" y="406"/>
                      </a:lnTo>
                      <a:lnTo>
                        <a:pt x="25" y="419"/>
                      </a:lnTo>
                      <a:lnTo>
                        <a:pt x="22" y="433"/>
                      </a:lnTo>
                      <a:lnTo>
                        <a:pt x="22" y="433"/>
                      </a:lnTo>
                      <a:lnTo>
                        <a:pt x="13" y="467"/>
                      </a:lnTo>
                      <a:lnTo>
                        <a:pt x="8" y="483"/>
                      </a:lnTo>
                      <a:lnTo>
                        <a:pt x="1" y="500"/>
                      </a:lnTo>
                      <a:lnTo>
                        <a:pt x="1" y="500"/>
                      </a:lnTo>
                      <a:lnTo>
                        <a:pt x="0" y="502"/>
                      </a:lnTo>
                      <a:lnTo>
                        <a:pt x="0" y="504"/>
                      </a:lnTo>
                      <a:lnTo>
                        <a:pt x="3" y="506"/>
                      </a:lnTo>
                      <a:lnTo>
                        <a:pt x="5" y="507"/>
                      </a:lnTo>
                      <a:lnTo>
                        <a:pt x="7" y="507"/>
                      </a:lnTo>
                      <a:lnTo>
                        <a:pt x="8" y="506"/>
                      </a:lnTo>
                      <a:lnTo>
                        <a:pt x="10" y="505"/>
                      </a:lnTo>
                      <a:lnTo>
                        <a:pt x="10" y="505"/>
                      </a:lnTo>
                      <a:lnTo>
                        <a:pt x="20" y="479"/>
                      </a:lnTo>
                      <a:lnTo>
                        <a:pt x="25" y="465"/>
                      </a:lnTo>
                      <a:lnTo>
                        <a:pt x="29" y="451"/>
                      </a:lnTo>
                      <a:lnTo>
                        <a:pt x="32" y="437"/>
                      </a:lnTo>
                      <a:lnTo>
                        <a:pt x="36" y="424"/>
                      </a:lnTo>
                      <a:lnTo>
                        <a:pt x="38" y="409"/>
                      </a:lnTo>
                      <a:lnTo>
                        <a:pt x="39" y="396"/>
                      </a:lnTo>
                      <a:lnTo>
                        <a:pt x="39" y="396"/>
                      </a:lnTo>
                      <a:lnTo>
                        <a:pt x="40" y="387"/>
                      </a:lnTo>
                      <a:lnTo>
                        <a:pt x="41" y="380"/>
                      </a:lnTo>
                      <a:lnTo>
                        <a:pt x="45" y="365"/>
                      </a:lnTo>
                      <a:lnTo>
                        <a:pt x="55" y="335"/>
                      </a:lnTo>
                      <a:lnTo>
                        <a:pt x="55" y="335"/>
                      </a:lnTo>
                      <a:lnTo>
                        <a:pt x="59" y="319"/>
                      </a:lnTo>
                      <a:lnTo>
                        <a:pt x="62" y="303"/>
                      </a:lnTo>
                      <a:lnTo>
                        <a:pt x="64" y="286"/>
                      </a:lnTo>
                      <a:lnTo>
                        <a:pt x="68" y="271"/>
                      </a:lnTo>
                      <a:lnTo>
                        <a:pt x="68" y="271"/>
                      </a:lnTo>
                      <a:lnTo>
                        <a:pt x="82" y="206"/>
                      </a:lnTo>
                      <a:lnTo>
                        <a:pt x="96" y="142"/>
                      </a:lnTo>
                      <a:lnTo>
                        <a:pt x="103" y="109"/>
                      </a:lnTo>
                      <a:lnTo>
                        <a:pt x="109" y="76"/>
                      </a:lnTo>
                      <a:lnTo>
                        <a:pt x="112" y="43"/>
                      </a:lnTo>
                      <a:lnTo>
                        <a:pt x="114" y="10"/>
                      </a:lnTo>
                      <a:lnTo>
                        <a:pt x="114" y="10"/>
                      </a:lnTo>
                      <a:lnTo>
                        <a:pt x="114" y="9"/>
                      </a:lnTo>
                      <a:lnTo>
                        <a:pt x="114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72" name="Freeform 920"/>
                <p:cNvSpPr/>
                <p:nvPr/>
              </p:nvSpPr>
              <p:spPr bwMode="auto">
                <a:xfrm>
                  <a:off x="3857625" y="1504950"/>
                  <a:ext cx="33338" cy="190500"/>
                </a:xfrm>
                <a:custGeom>
                  <a:avLst/>
                  <a:gdLst/>
                  <a:ahLst/>
                  <a:cxnLst>
                    <a:cxn ang="0">
                      <a:pos x="54" y="2"/>
                    </a:cxn>
                    <a:cxn ang="0">
                      <a:pos x="48" y="11"/>
                    </a:cxn>
                    <a:cxn ang="0">
                      <a:pos x="45" y="24"/>
                    </a:cxn>
                    <a:cxn ang="0">
                      <a:pos x="46" y="44"/>
                    </a:cxn>
                    <a:cxn ang="0">
                      <a:pos x="46" y="50"/>
                    </a:cxn>
                    <a:cxn ang="0">
                      <a:pos x="42" y="74"/>
                    </a:cxn>
                    <a:cxn ang="0">
                      <a:pos x="31" y="123"/>
                    </a:cxn>
                    <a:cxn ang="0">
                      <a:pos x="29" y="147"/>
                    </a:cxn>
                    <a:cxn ang="0">
                      <a:pos x="28" y="162"/>
                    </a:cxn>
                    <a:cxn ang="0">
                      <a:pos x="24" y="206"/>
                    </a:cxn>
                    <a:cxn ang="0">
                      <a:pos x="13" y="265"/>
                    </a:cxn>
                    <a:cxn ang="0">
                      <a:pos x="11" y="275"/>
                    </a:cxn>
                    <a:cxn ang="0">
                      <a:pos x="9" y="306"/>
                    </a:cxn>
                    <a:cxn ang="0">
                      <a:pos x="8" y="319"/>
                    </a:cxn>
                    <a:cxn ang="0">
                      <a:pos x="0" y="354"/>
                    </a:cxn>
                    <a:cxn ang="0">
                      <a:pos x="0" y="356"/>
                    </a:cxn>
                    <a:cxn ang="0">
                      <a:pos x="4" y="360"/>
                    </a:cxn>
                    <a:cxn ang="0">
                      <a:pos x="7" y="360"/>
                    </a:cxn>
                    <a:cxn ang="0">
                      <a:pos x="9" y="357"/>
                    </a:cxn>
                    <a:cxn ang="0">
                      <a:pos x="16" y="325"/>
                    </a:cxn>
                    <a:cxn ang="0">
                      <a:pos x="19" y="292"/>
                    </a:cxn>
                    <a:cxn ang="0">
                      <a:pos x="20" y="280"/>
                    </a:cxn>
                    <a:cxn ang="0">
                      <a:pos x="27" y="240"/>
                    </a:cxn>
                    <a:cxn ang="0">
                      <a:pos x="35" y="201"/>
                    </a:cxn>
                    <a:cxn ang="0">
                      <a:pos x="37" y="188"/>
                    </a:cxn>
                    <a:cxn ang="0">
                      <a:pos x="38" y="161"/>
                    </a:cxn>
                    <a:cxn ang="0">
                      <a:pos x="40" y="133"/>
                    </a:cxn>
                    <a:cxn ang="0">
                      <a:pos x="44" y="109"/>
                    </a:cxn>
                    <a:cxn ang="0">
                      <a:pos x="50" y="85"/>
                    </a:cxn>
                    <a:cxn ang="0">
                      <a:pos x="57" y="53"/>
                    </a:cxn>
                    <a:cxn ang="0">
                      <a:pos x="57" y="43"/>
                    </a:cxn>
                    <a:cxn ang="0">
                      <a:pos x="56" y="24"/>
                    </a:cxn>
                    <a:cxn ang="0">
                      <a:pos x="56" y="15"/>
                    </a:cxn>
                    <a:cxn ang="0">
                      <a:pos x="60" y="8"/>
                    </a:cxn>
                    <a:cxn ang="0">
                      <a:pos x="62" y="7"/>
                    </a:cxn>
                    <a:cxn ang="0">
                      <a:pos x="62" y="3"/>
                    </a:cxn>
                    <a:cxn ang="0">
                      <a:pos x="58" y="0"/>
                    </a:cxn>
                    <a:cxn ang="0">
                      <a:pos x="54" y="2"/>
                    </a:cxn>
                  </a:cxnLst>
                  <a:rect l="0" t="0" r="r" b="b"/>
                  <a:pathLst>
                    <a:path w="62" h="360">
                      <a:moveTo>
                        <a:pt x="54" y="2"/>
                      </a:moveTo>
                      <a:lnTo>
                        <a:pt x="54" y="2"/>
                      </a:lnTo>
                      <a:lnTo>
                        <a:pt x="50" y="6"/>
                      </a:lnTo>
                      <a:lnTo>
                        <a:pt x="48" y="11"/>
                      </a:lnTo>
                      <a:lnTo>
                        <a:pt x="46" y="17"/>
                      </a:lnTo>
                      <a:lnTo>
                        <a:pt x="45" y="24"/>
                      </a:lnTo>
                      <a:lnTo>
                        <a:pt x="46" y="38"/>
                      </a:lnTo>
                      <a:lnTo>
                        <a:pt x="46" y="44"/>
                      </a:lnTo>
                      <a:lnTo>
                        <a:pt x="46" y="50"/>
                      </a:lnTo>
                      <a:lnTo>
                        <a:pt x="46" y="50"/>
                      </a:lnTo>
                      <a:lnTo>
                        <a:pt x="44" y="62"/>
                      </a:lnTo>
                      <a:lnTo>
                        <a:pt x="42" y="74"/>
                      </a:lnTo>
                      <a:lnTo>
                        <a:pt x="36" y="99"/>
                      </a:lnTo>
                      <a:lnTo>
                        <a:pt x="31" y="123"/>
                      </a:lnTo>
                      <a:lnTo>
                        <a:pt x="29" y="135"/>
                      </a:lnTo>
                      <a:lnTo>
                        <a:pt x="29" y="147"/>
                      </a:lnTo>
                      <a:lnTo>
                        <a:pt x="29" y="147"/>
                      </a:lnTo>
                      <a:lnTo>
                        <a:pt x="28" y="162"/>
                      </a:lnTo>
                      <a:lnTo>
                        <a:pt x="27" y="177"/>
                      </a:lnTo>
                      <a:lnTo>
                        <a:pt x="24" y="206"/>
                      </a:lnTo>
                      <a:lnTo>
                        <a:pt x="19" y="236"/>
                      </a:lnTo>
                      <a:lnTo>
                        <a:pt x="13" y="265"/>
                      </a:lnTo>
                      <a:lnTo>
                        <a:pt x="13" y="265"/>
                      </a:lnTo>
                      <a:lnTo>
                        <a:pt x="11" y="275"/>
                      </a:lnTo>
                      <a:lnTo>
                        <a:pt x="10" y="286"/>
                      </a:lnTo>
                      <a:lnTo>
                        <a:pt x="9" y="306"/>
                      </a:lnTo>
                      <a:lnTo>
                        <a:pt x="9" y="306"/>
                      </a:lnTo>
                      <a:lnTo>
                        <a:pt x="8" y="319"/>
                      </a:lnTo>
                      <a:lnTo>
                        <a:pt x="5" y="331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0" y="356"/>
                      </a:lnTo>
                      <a:lnTo>
                        <a:pt x="1" y="358"/>
                      </a:lnTo>
                      <a:lnTo>
                        <a:pt x="4" y="360"/>
                      </a:lnTo>
                      <a:lnTo>
                        <a:pt x="6" y="360"/>
                      </a:lnTo>
                      <a:lnTo>
                        <a:pt x="7" y="360"/>
                      </a:lnTo>
                      <a:lnTo>
                        <a:pt x="8" y="359"/>
                      </a:lnTo>
                      <a:lnTo>
                        <a:pt x="9" y="357"/>
                      </a:lnTo>
                      <a:lnTo>
                        <a:pt x="9" y="357"/>
                      </a:lnTo>
                      <a:lnTo>
                        <a:pt x="16" y="325"/>
                      </a:lnTo>
                      <a:lnTo>
                        <a:pt x="18" y="309"/>
                      </a:lnTo>
                      <a:lnTo>
                        <a:pt x="19" y="292"/>
                      </a:lnTo>
                      <a:lnTo>
                        <a:pt x="19" y="292"/>
                      </a:lnTo>
                      <a:lnTo>
                        <a:pt x="20" y="280"/>
                      </a:lnTo>
                      <a:lnTo>
                        <a:pt x="22" y="266"/>
                      </a:lnTo>
                      <a:lnTo>
                        <a:pt x="27" y="240"/>
                      </a:lnTo>
                      <a:lnTo>
                        <a:pt x="33" y="215"/>
                      </a:lnTo>
                      <a:lnTo>
                        <a:pt x="35" y="201"/>
                      </a:lnTo>
                      <a:lnTo>
                        <a:pt x="37" y="188"/>
                      </a:lnTo>
                      <a:lnTo>
                        <a:pt x="37" y="188"/>
                      </a:lnTo>
                      <a:lnTo>
                        <a:pt x="38" y="174"/>
                      </a:lnTo>
                      <a:lnTo>
                        <a:pt x="38" y="161"/>
                      </a:lnTo>
                      <a:lnTo>
                        <a:pt x="39" y="146"/>
                      </a:lnTo>
                      <a:lnTo>
                        <a:pt x="40" y="133"/>
                      </a:lnTo>
                      <a:lnTo>
                        <a:pt x="40" y="133"/>
                      </a:lnTo>
                      <a:lnTo>
                        <a:pt x="44" y="109"/>
                      </a:lnTo>
                      <a:lnTo>
                        <a:pt x="50" y="85"/>
                      </a:lnTo>
                      <a:lnTo>
                        <a:pt x="50" y="85"/>
                      </a:lnTo>
                      <a:lnTo>
                        <a:pt x="55" y="65"/>
                      </a:lnTo>
                      <a:lnTo>
                        <a:pt x="57" y="53"/>
                      </a:lnTo>
                      <a:lnTo>
                        <a:pt x="57" y="43"/>
                      </a:lnTo>
                      <a:lnTo>
                        <a:pt x="57" y="43"/>
                      </a:lnTo>
                      <a:lnTo>
                        <a:pt x="56" y="34"/>
                      </a:lnTo>
                      <a:lnTo>
                        <a:pt x="56" y="24"/>
                      </a:lnTo>
                      <a:lnTo>
                        <a:pt x="56" y="19"/>
                      </a:lnTo>
                      <a:lnTo>
                        <a:pt x="56" y="15"/>
                      </a:lnTo>
                      <a:lnTo>
                        <a:pt x="58" y="11"/>
                      </a:lnTo>
                      <a:lnTo>
                        <a:pt x="60" y="8"/>
                      </a:lnTo>
                      <a:lnTo>
                        <a:pt x="60" y="8"/>
                      </a:lnTo>
                      <a:lnTo>
                        <a:pt x="62" y="7"/>
                      </a:lnTo>
                      <a:lnTo>
                        <a:pt x="62" y="5"/>
                      </a:lnTo>
                      <a:lnTo>
                        <a:pt x="62" y="3"/>
                      </a:lnTo>
                      <a:lnTo>
                        <a:pt x="61" y="2"/>
                      </a:lnTo>
                      <a:lnTo>
                        <a:pt x="58" y="0"/>
                      </a:lnTo>
                      <a:lnTo>
                        <a:pt x="56" y="1"/>
                      </a:lnTo>
                      <a:lnTo>
                        <a:pt x="54" y="2"/>
                      </a:lnTo>
                      <a:lnTo>
                        <a:pt x="54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73" name="Freeform 921"/>
                <p:cNvSpPr/>
                <p:nvPr/>
              </p:nvSpPr>
              <p:spPr bwMode="auto">
                <a:xfrm>
                  <a:off x="3883025" y="1544638"/>
                  <a:ext cx="22225" cy="130175"/>
                </a:xfrm>
                <a:custGeom>
                  <a:avLst/>
                  <a:gdLst/>
                  <a:ahLst/>
                  <a:cxnLst>
                    <a:cxn ang="0">
                      <a:pos x="33" y="4"/>
                    </a:cxn>
                    <a:cxn ang="0">
                      <a:pos x="33" y="4"/>
                    </a:cxn>
                    <a:cxn ang="0">
                      <a:pos x="33" y="37"/>
                    </a:cxn>
                    <a:cxn ang="0">
                      <a:pos x="29" y="69"/>
                    </a:cxn>
                    <a:cxn ang="0">
                      <a:pos x="25" y="101"/>
                    </a:cxn>
                    <a:cxn ang="0">
                      <a:pos x="23" y="117"/>
                    </a:cxn>
                    <a:cxn ang="0">
                      <a:pos x="19" y="133"/>
                    </a:cxn>
                    <a:cxn ang="0">
                      <a:pos x="19" y="133"/>
                    </a:cxn>
                    <a:cxn ang="0">
                      <a:pos x="13" y="156"/>
                    </a:cxn>
                    <a:cxn ang="0">
                      <a:pos x="11" y="167"/>
                    </a:cxn>
                    <a:cxn ang="0">
                      <a:pos x="10" y="179"/>
                    </a:cxn>
                    <a:cxn ang="0">
                      <a:pos x="10" y="179"/>
                    </a:cxn>
                    <a:cxn ang="0">
                      <a:pos x="8" y="194"/>
                    </a:cxn>
                    <a:cxn ang="0">
                      <a:pos x="5" y="210"/>
                    </a:cxn>
                    <a:cxn ang="0">
                      <a:pos x="2" y="225"/>
                    </a:cxn>
                    <a:cxn ang="0">
                      <a:pos x="0" y="242"/>
                    </a:cxn>
                    <a:cxn ang="0">
                      <a:pos x="0" y="242"/>
                    </a:cxn>
                    <a:cxn ang="0">
                      <a:pos x="0" y="244"/>
                    </a:cxn>
                    <a:cxn ang="0">
                      <a:pos x="1" y="245"/>
                    </a:cxn>
                    <a:cxn ang="0">
                      <a:pos x="3" y="246"/>
                    </a:cxn>
                    <a:cxn ang="0">
                      <a:pos x="4" y="246"/>
                    </a:cxn>
                    <a:cxn ang="0">
                      <a:pos x="6" y="246"/>
                    </a:cxn>
                    <a:cxn ang="0">
                      <a:pos x="8" y="245"/>
                    </a:cxn>
                    <a:cxn ang="0">
                      <a:pos x="9" y="244"/>
                    </a:cxn>
                    <a:cxn ang="0">
                      <a:pos x="9" y="242"/>
                    </a:cxn>
                    <a:cxn ang="0">
                      <a:pos x="9" y="242"/>
                    </a:cxn>
                    <a:cxn ang="0">
                      <a:pos x="11" y="227"/>
                    </a:cxn>
                    <a:cxn ang="0">
                      <a:pos x="14" y="214"/>
                    </a:cxn>
                    <a:cxn ang="0">
                      <a:pos x="17" y="199"/>
                    </a:cxn>
                    <a:cxn ang="0">
                      <a:pos x="18" y="193"/>
                    </a:cxn>
                    <a:cxn ang="0">
                      <a:pos x="18" y="186"/>
                    </a:cxn>
                    <a:cxn ang="0">
                      <a:pos x="18" y="186"/>
                    </a:cxn>
                    <a:cxn ang="0">
                      <a:pos x="19" y="177"/>
                    </a:cxn>
                    <a:cxn ang="0">
                      <a:pos x="20" y="169"/>
                    </a:cxn>
                    <a:cxn ang="0">
                      <a:pos x="24" y="152"/>
                    </a:cxn>
                    <a:cxn ang="0">
                      <a:pos x="28" y="135"/>
                    </a:cxn>
                    <a:cxn ang="0">
                      <a:pos x="32" y="119"/>
                    </a:cxn>
                    <a:cxn ang="0">
                      <a:pos x="32" y="119"/>
                    </a:cxn>
                    <a:cxn ang="0">
                      <a:pos x="37" y="90"/>
                    </a:cxn>
                    <a:cxn ang="0">
                      <a:pos x="40" y="62"/>
                    </a:cxn>
                    <a:cxn ang="0">
                      <a:pos x="42" y="33"/>
                    </a:cxn>
                    <a:cxn ang="0">
                      <a:pos x="42" y="4"/>
                    </a:cxn>
                    <a:cxn ang="0">
                      <a:pos x="42" y="4"/>
                    </a:cxn>
                    <a:cxn ang="0">
                      <a:pos x="42" y="2"/>
                    </a:cxn>
                    <a:cxn ang="0">
                      <a:pos x="41" y="1"/>
                    </a:cxn>
                    <a:cxn ang="0">
                      <a:pos x="39" y="0"/>
                    </a:cxn>
                    <a:cxn ang="0">
                      <a:pos x="38" y="0"/>
                    </a:cxn>
                    <a:cxn ang="0">
                      <a:pos x="36" y="0"/>
                    </a:cxn>
                    <a:cxn ang="0">
                      <a:pos x="35" y="1"/>
                    </a:cxn>
                    <a:cxn ang="0">
                      <a:pos x="34" y="2"/>
                    </a:cxn>
                    <a:cxn ang="0">
                      <a:pos x="33" y="4"/>
                    </a:cxn>
                    <a:cxn ang="0">
                      <a:pos x="33" y="4"/>
                    </a:cxn>
                  </a:cxnLst>
                  <a:rect l="0" t="0" r="r" b="b"/>
                  <a:pathLst>
                    <a:path w="42" h="246">
                      <a:moveTo>
                        <a:pt x="33" y="4"/>
                      </a:moveTo>
                      <a:lnTo>
                        <a:pt x="33" y="4"/>
                      </a:lnTo>
                      <a:lnTo>
                        <a:pt x="33" y="37"/>
                      </a:lnTo>
                      <a:lnTo>
                        <a:pt x="29" y="69"/>
                      </a:lnTo>
                      <a:lnTo>
                        <a:pt x="25" y="101"/>
                      </a:lnTo>
                      <a:lnTo>
                        <a:pt x="23" y="117"/>
                      </a:lnTo>
                      <a:lnTo>
                        <a:pt x="19" y="133"/>
                      </a:lnTo>
                      <a:lnTo>
                        <a:pt x="19" y="133"/>
                      </a:lnTo>
                      <a:lnTo>
                        <a:pt x="13" y="156"/>
                      </a:lnTo>
                      <a:lnTo>
                        <a:pt x="11" y="167"/>
                      </a:lnTo>
                      <a:lnTo>
                        <a:pt x="10" y="179"/>
                      </a:lnTo>
                      <a:lnTo>
                        <a:pt x="10" y="179"/>
                      </a:lnTo>
                      <a:lnTo>
                        <a:pt x="8" y="194"/>
                      </a:lnTo>
                      <a:lnTo>
                        <a:pt x="5" y="210"/>
                      </a:lnTo>
                      <a:lnTo>
                        <a:pt x="2" y="225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0" y="244"/>
                      </a:lnTo>
                      <a:lnTo>
                        <a:pt x="1" y="245"/>
                      </a:lnTo>
                      <a:lnTo>
                        <a:pt x="3" y="246"/>
                      </a:lnTo>
                      <a:lnTo>
                        <a:pt x="4" y="246"/>
                      </a:lnTo>
                      <a:lnTo>
                        <a:pt x="6" y="246"/>
                      </a:lnTo>
                      <a:lnTo>
                        <a:pt x="8" y="245"/>
                      </a:lnTo>
                      <a:lnTo>
                        <a:pt x="9" y="244"/>
                      </a:lnTo>
                      <a:lnTo>
                        <a:pt x="9" y="242"/>
                      </a:lnTo>
                      <a:lnTo>
                        <a:pt x="9" y="242"/>
                      </a:lnTo>
                      <a:lnTo>
                        <a:pt x="11" y="227"/>
                      </a:lnTo>
                      <a:lnTo>
                        <a:pt x="14" y="214"/>
                      </a:lnTo>
                      <a:lnTo>
                        <a:pt x="17" y="199"/>
                      </a:lnTo>
                      <a:lnTo>
                        <a:pt x="18" y="193"/>
                      </a:lnTo>
                      <a:lnTo>
                        <a:pt x="18" y="186"/>
                      </a:lnTo>
                      <a:lnTo>
                        <a:pt x="18" y="186"/>
                      </a:lnTo>
                      <a:lnTo>
                        <a:pt x="19" y="177"/>
                      </a:lnTo>
                      <a:lnTo>
                        <a:pt x="20" y="169"/>
                      </a:lnTo>
                      <a:lnTo>
                        <a:pt x="24" y="152"/>
                      </a:lnTo>
                      <a:lnTo>
                        <a:pt x="28" y="135"/>
                      </a:lnTo>
                      <a:lnTo>
                        <a:pt x="32" y="119"/>
                      </a:lnTo>
                      <a:lnTo>
                        <a:pt x="32" y="119"/>
                      </a:lnTo>
                      <a:lnTo>
                        <a:pt x="37" y="90"/>
                      </a:lnTo>
                      <a:lnTo>
                        <a:pt x="40" y="62"/>
                      </a:lnTo>
                      <a:lnTo>
                        <a:pt x="42" y="33"/>
                      </a:lnTo>
                      <a:lnTo>
                        <a:pt x="42" y="4"/>
                      </a:lnTo>
                      <a:lnTo>
                        <a:pt x="42" y="4"/>
                      </a:lnTo>
                      <a:lnTo>
                        <a:pt x="42" y="2"/>
                      </a:lnTo>
                      <a:lnTo>
                        <a:pt x="41" y="1"/>
                      </a:lnTo>
                      <a:lnTo>
                        <a:pt x="39" y="0"/>
                      </a:lnTo>
                      <a:lnTo>
                        <a:pt x="38" y="0"/>
                      </a:lnTo>
                      <a:lnTo>
                        <a:pt x="36" y="0"/>
                      </a:lnTo>
                      <a:lnTo>
                        <a:pt x="35" y="1"/>
                      </a:lnTo>
                      <a:lnTo>
                        <a:pt x="34" y="2"/>
                      </a:lnTo>
                      <a:lnTo>
                        <a:pt x="33" y="4"/>
                      </a:lnTo>
                      <a:lnTo>
                        <a:pt x="33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74" name="Freeform 922"/>
                <p:cNvSpPr/>
                <p:nvPr/>
              </p:nvSpPr>
              <p:spPr bwMode="auto">
                <a:xfrm>
                  <a:off x="3454400" y="1239838"/>
                  <a:ext cx="25400" cy="65088"/>
                </a:xfrm>
                <a:custGeom>
                  <a:avLst/>
                  <a:gdLst/>
                  <a:ahLst/>
                  <a:cxnLst>
                    <a:cxn ang="0">
                      <a:pos x="38" y="4"/>
                    </a:cxn>
                    <a:cxn ang="0">
                      <a:pos x="38" y="4"/>
                    </a:cxn>
                    <a:cxn ang="0">
                      <a:pos x="37" y="12"/>
                    </a:cxn>
                    <a:cxn ang="0">
                      <a:pos x="36" y="19"/>
                    </a:cxn>
                    <a:cxn ang="0">
                      <a:pos x="31" y="34"/>
                    </a:cxn>
                    <a:cxn ang="0">
                      <a:pos x="26" y="47"/>
                    </a:cxn>
                    <a:cxn ang="0">
                      <a:pos x="18" y="62"/>
                    </a:cxn>
                    <a:cxn ang="0">
                      <a:pos x="12" y="75"/>
                    </a:cxn>
                    <a:cxn ang="0">
                      <a:pos x="6" y="89"/>
                    </a:cxn>
                    <a:cxn ang="0">
                      <a:pos x="2" y="103"/>
                    </a:cxn>
                    <a:cxn ang="0">
                      <a:pos x="1" y="110"/>
                    </a:cxn>
                    <a:cxn ang="0">
                      <a:pos x="0" y="117"/>
                    </a:cxn>
                    <a:cxn ang="0">
                      <a:pos x="0" y="117"/>
                    </a:cxn>
                    <a:cxn ang="0">
                      <a:pos x="0" y="120"/>
                    </a:cxn>
                    <a:cxn ang="0">
                      <a:pos x="1" y="122"/>
                    </a:cxn>
                    <a:cxn ang="0">
                      <a:pos x="3" y="123"/>
                    </a:cxn>
                    <a:cxn ang="0">
                      <a:pos x="4" y="123"/>
                    </a:cxn>
                    <a:cxn ang="0">
                      <a:pos x="6" y="123"/>
                    </a:cxn>
                    <a:cxn ang="0">
                      <a:pos x="8" y="122"/>
                    </a:cxn>
                    <a:cxn ang="0">
                      <a:pos x="9" y="120"/>
                    </a:cxn>
                    <a:cxn ang="0">
                      <a:pos x="9" y="117"/>
                    </a:cxn>
                    <a:cxn ang="0">
                      <a:pos x="9" y="117"/>
                    </a:cxn>
                    <a:cxn ang="0">
                      <a:pos x="10" y="109"/>
                    </a:cxn>
                    <a:cxn ang="0">
                      <a:pos x="12" y="101"/>
                    </a:cxn>
                    <a:cxn ang="0">
                      <a:pos x="15" y="94"/>
                    </a:cxn>
                    <a:cxn ang="0">
                      <a:pos x="19" y="86"/>
                    </a:cxn>
                    <a:cxn ang="0">
                      <a:pos x="27" y="73"/>
                    </a:cxn>
                    <a:cxn ang="0">
                      <a:pos x="30" y="65"/>
                    </a:cxn>
                    <a:cxn ang="0">
                      <a:pos x="33" y="58"/>
                    </a:cxn>
                    <a:cxn ang="0">
                      <a:pos x="33" y="58"/>
                    </a:cxn>
                    <a:cxn ang="0">
                      <a:pos x="42" y="32"/>
                    </a:cxn>
                    <a:cxn ang="0">
                      <a:pos x="45" y="18"/>
                    </a:cxn>
                    <a:cxn ang="0">
                      <a:pos x="47" y="4"/>
                    </a:cxn>
                    <a:cxn ang="0">
                      <a:pos x="47" y="4"/>
                    </a:cxn>
                    <a:cxn ang="0">
                      <a:pos x="47" y="2"/>
                    </a:cxn>
                    <a:cxn ang="0">
                      <a:pos x="46" y="1"/>
                    </a:cxn>
                    <a:cxn ang="0">
                      <a:pos x="44" y="0"/>
                    </a:cxn>
                    <a:cxn ang="0">
                      <a:pos x="43" y="0"/>
                    </a:cxn>
                    <a:cxn ang="0">
                      <a:pos x="41" y="0"/>
                    </a:cxn>
                    <a:cxn ang="0">
                      <a:pos x="39" y="1"/>
                    </a:cxn>
                    <a:cxn ang="0">
                      <a:pos x="38" y="2"/>
                    </a:cxn>
                    <a:cxn ang="0">
                      <a:pos x="38" y="4"/>
                    </a:cxn>
                    <a:cxn ang="0">
                      <a:pos x="38" y="4"/>
                    </a:cxn>
                  </a:cxnLst>
                  <a:rect l="0" t="0" r="r" b="b"/>
                  <a:pathLst>
                    <a:path w="47" h="123">
                      <a:moveTo>
                        <a:pt x="38" y="4"/>
                      </a:moveTo>
                      <a:lnTo>
                        <a:pt x="38" y="4"/>
                      </a:lnTo>
                      <a:lnTo>
                        <a:pt x="37" y="12"/>
                      </a:lnTo>
                      <a:lnTo>
                        <a:pt x="36" y="19"/>
                      </a:lnTo>
                      <a:lnTo>
                        <a:pt x="31" y="34"/>
                      </a:lnTo>
                      <a:lnTo>
                        <a:pt x="26" y="47"/>
                      </a:lnTo>
                      <a:lnTo>
                        <a:pt x="18" y="62"/>
                      </a:lnTo>
                      <a:lnTo>
                        <a:pt x="12" y="75"/>
                      </a:lnTo>
                      <a:lnTo>
                        <a:pt x="6" y="89"/>
                      </a:lnTo>
                      <a:lnTo>
                        <a:pt x="2" y="103"/>
                      </a:lnTo>
                      <a:lnTo>
                        <a:pt x="1" y="110"/>
                      </a:lnTo>
                      <a:lnTo>
                        <a:pt x="0" y="117"/>
                      </a:lnTo>
                      <a:lnTo>
                        <a:pt x="0" y="117"/>
                      </a:lnTo>
                      <a:lnTo>
                        <a:pt x="0" y="120"/>
                      </a:lnTo>
                      <a:lnTo>
                        <a:pt x="1" y="122"/>
                      </a:lnTo>
                      <a:lnTo>
                        <a:pt x="3" y="123"/>
                      </a:lnTo>
                      <a:lnTo>
                        <a:pt x="4" y="123"/>
                      </a:lnTo>
                      <a:lnTo>
                        <a:pt x="6" y="123"/>
                      </a:lnTo>
                      <a:lnTo>
                        <a:pt x="8" y="122"/>
                      </a:lnTo>
                      <a:lnTo>
                        <a:pt x="9" y="120"/>
                      </a:lnTo>
                      <a:lnTo>
                        <a:pt x="9" y="117"/>
                      </a:lnTo>
                      <a:lnTo>
                        <a:pt x="9" y="117"/>
                      </a:lnTo>
                      <a:lnTo>
                        <a:pt x="10" y="109"/>
                      </a:lnTo>
                      <a:lnTo>
                        <a:pt x="12" y="101"/>
                      </a:lnTo>
                      <a:lnTo>
                        <a:pt x="15" y="94"/>
                      </a:lnTo>
                      <a:lnTo>
                        <a:pt x="19" y="86"/>
                      </a:lnTo>
                      <a:lnTo>
                        <a:pt x="27" y="73"/>
                      </a:lnTo>
                      <a:lnTo>
                        <a:pt x="30" y="65"/>
                      </a:lnTo>
                      <a:lnTo>
                        <a:pt x="33" y="58"/>
                      </a:lnTo>
                      <a:lnTo>
                        <a:pt x="33" y="58"/>
                      </a:lnTo>
                      <a:lnTo>
                        <a:pt x="42" y="32"/>
                      </a:lnTo>
                      <a:lnTo>
                        <a:pt x="45" y="18"/>
                      </a:lnTo>
                      <a:lnTo>
                        <a:pt x="47" y="4"/>
                      </a:lnTo>
                      <a:lnTo>
                        <a:pt x="47" y="4"/>
                      </a:lnTo>
                      <a:lnTo>
                        <a:pt x="47" y="2"/>
                      </a:lnTo>
                      <a:lnTo>
                        <a:pt x="46" y="1"/>
                      </a:lnTo>
                      <a:lnTo>
                        <a:pt x="44" y="0"/>
                      </a:lnTo>
                      <a:lnTo>
                        <a:pt x="43" y="0"/>
                      </a:lnTo>
                      <a:lnTo>
                        <a:pt x="41" y="0"/>
                      </a:lnTo>
                      <a:lnTo>
                        <a:pt x="39" y="1"/>
                      </a:lnTo>
                      <a:lnTo>
                        <a:pt x="38" y="2"/>
                      </a:lnTo>
                      <a:lnTo>
                        <a:pt x="38" y="4"/>
                      </a:lnTo>
                      <a:lnTo>
                        <a:pt x="38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75" name="Freeform 923"/>
                <p:cNvSpPr/>
                <p:nvPr/>
              </p:nvSpPr>
              <p:spPr bwMode="auto">
                <a:xfrm>
                  <a:off x="3471863" y="1241425"/>
                  <a:ext cx="26988" cy="77788"/>
                </a:xfrm>
                <a:custGeom>
                  <a:avLst/>
                  <a:gdLst/>
                  <a:ahLst/>
                  <a:cxnLst>
                    <a:cxn ang="0">
                      <a:pos x="43" y="5"/>
                    </a:cxn>
                    <a:cxn ang="0">
                      <a:pos x="43" y="5"/>
                    </a:cxn>
                    <a:cxn ang="0">
                      <a:pos x="42" y="13"/>
                    </a:cxn>
                    <a:cxn ang="0">
                      <a:pos x="40" y="23"/>
                    </a:cxn>
                    <a:cxn ang="0">
                      <a:pos x="35" y="40"/>
                    </a:cxn>
                    <a:cxn ang="0">
                      <a:pos x="29" y="57"/>
                    </a:cxn>
                    <a:cxn ang="0">
                      <a:pos x="21" y="73"/>
                    </a:cxn>
                    <a:cxn ang="0">
                      <a:pos x="14" y="91"/>
                    </a:cxn>
                    <a:cxn ang="0">
                      <a:pos x="7" y="107"/>
                    </a:cxn>
                    <a:cxn ang="0">
                      <a:pos x="3" y="125"/>
                    </a:cxn>
                    <a:cxn ang="0">
                      <a:pos x="1" y="133"/>
                    </a:cxn>
                    <a:cxn ang="0">
                      <a:pos x="0" y="142"/>
                    </a:cxn>
                    <a:cxn ang="0">
                      <a:pos x="0" y="142"/>
                    </a:cxn>
                    <a:cxn ang="0">
                      <a:pos x="1" y="144"/>
                    </a:cxn>
                    <a:cxn ang="0">
                      <a:pos x="1" y="145"/>
                    </a:cxn>
                    <a:cxn ang="0">
                      <a:pos x="3" y="146"/>
                    </a:cxn>
                    <a:cxn ang="0">
                      <a:pos x="5" y="146"/>
                    </a:cxn>
                    <a:cxn ang="0">
                      <a:pos x="6" y="146"/>
                    </a:cxn>
                    <a:cxn ang="0">
                      <a:pos x="8" y="145"/>
                    </a:cxn>
                    <a:cxn ang="0">
                      <a:pos x="9" y="144"/>
                    </a:cxn>
                    <a:cxn ang="0">
                      <a:pos x="9" y="142"/>
                    </a:cxn>
                    <a:cxn ang="0">
                      <a:pos x="9" y="142"/>
                    </a:cxn>
                    <a:cxn ang="0">
                      <a:pos x="10" y="133"/>
                    </a:cxn>
                    <a:cxn ang="0">
                      <a:pos x="12" y="125"/>
                    </a:cxn>
                    <a:cxn ang="0">
                      <a:pos x="17" y="107"/>
                    </a:cxn>
                    <a:cxn ang="0">
                      <a:pos x="24" y="91"/>
                    </a:cxn>
                    <a:cxn ang="0">
                      <a:pos x="31" y="73"/>
                    </a:cxn>
                    <a:cxn ang="0">
                      <a:pos x="38" y="57"/>
                    </a:cxn>
                    <a:cxn ang="0">
                      <a:pos x="44" y="40"/>
                    </a:cxn>
                    <a:cxn ang="0">
                      <a:pos x="49" y="23"/>
                    </a:cxn>
                    <a:cxn ang="0">
                      <a:pos x="51" y="13"/>
                    </a:cxn>
                    <a:cxn ang="0">
                      <a:pos x="52" y="5"/>
                    </a:cxn>
                    <a:cxn ang="0">
                      <a:pos x="52" y="5"/>
                    </a:cxn>
                    <a:cxn ang="0">
                      <a:pos x="51" y="3"/>
                    </a:cxn>
                    <a:cxn ang="0">
                      <a:pos x="51" y="2"/>
                    </a:cxn>
                    <a:cxn ang="0">
                      <a:pos x="49" y="1"/>
                    </a:cxn>
                    <a:cxn ang="0">
                      <a:pos x="47" y="0"/>
                    </a:cxn>
                    <a:cxn ang="0">
                      <a:pos x="44" y="2"/>
                    </a:cxn>
                    <a:cxn ang="0">
                      <a:pos x="43" y="3"/>
                    </a:cxn>
                    <a:cxn ang="0">
                      <a:pos x="43" y="5"/>
                    </a:cxn>
                    <a:cxn ang="0">
                      <a:pos x="43" y="5"/>
                    </a:cxn>
                  </a:cxnLst>
                  <a:rect l="0" t="0" r="r" b="b"/>
                  <a:pathLst>
                    <a:path w="52" h="146">
                      <a:moveTo>
                        <a:pt x="43" y="5"/>
                      </a:moveTo>
                      <a:lnTo>
                        <a:pt x="43" y="5"/>
                      </a:lnTo>
                      <a:lnTo>
                        <a:pt x="42" y="13"/>
                      </a:lnTo>
                      <a:lnTo>
                        <a:pt x="40" y="23"/>
                      </a:lnTo>
                      <a:lnTo>
                        <a:pt x="35" y="40"/>
                      </a:lnTo>
                      <a:lnTo>
                        <a:pt x="29" y="57"/>
                      </a:lnTo>
                      <a:lnTo>
                        <a:pt x="21" y="73"/>
                      </a:lnTo>
                      <a:lnTo>
                        <a:pt x="14" y="91"/>
                      </a:lnTo>
                      <a:lnTo>
                        <a:pt x="7" y="107"/>
                      </a:lnTo>
                      <a:lnTo>
                        <a:pt x="3" y="125"/>
                      </a:lnTo>
                      <a:lnTo>
                        <a:pt x="1" y="133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1" y="144"/>
                      </a:lnTo>
                      <a:lnTo>
                        <a:pt x="1" y="145"/>
                      </a:lnTo>
                      <a:lnTo>
                        <a:pt x="3" y="146"/>
                      </a:lnTo>
                      <a:lnTo>
                        <a:pt x="5" y="146"/>
                      </a:lnTo>
                      <a:lnTo>
                        <a:pt x="6" y="146"/>
                      </a:lnTo>
                      <a:lnTo>
                        <a:pt x="8" y="145"/>
                      </a:lnTo>
                      <a:lnTo>
                        <a:pt x="9" y="144"/>
                      </a:lnTo>
                      <a:lnTo>
                        <a:pt x="9" y="142"/>
                      </a:lnTo>
                      <a:lnTo>
                        <a:pt x="9" y="142"/>
                      </a:lnTo>
                      <a:lnTo>
                        <a:pt x="10" y="133"/>
                      </a:lnTo>
                      <a:lnTo>
                        <a:pt x="12" y="125"/>
                      </a:lnTo>
                      <a:lnTo>
                        <a:pt x="17" y="107"/>
                      </a:lnTo>
                      <a:lnTo>
                        <a:pt x="24" y="91"/>
                      </a:lnTo>
                      <a:lnTo>
                        <a:pt x="31" y="73"/>
                      </a:lnTo>
                      <a:lnTo>
                        <a:pt x="38" y="57"/>
                      </a:lnTo>
                      <a:lnTo>
                        <a:pt x="44" y="40"/>
                      </a:lnTo>
                      <a:lnTo>
                        <a:pt x="49" y="23"/>
                      </a:lnTo>
                      <a:lnTo>
                        <a:pt x="51" y="13"/>
                      </a:lnTo>
                      <a:lnTo>
                        <a:pt x="52" y="5"/>
                      </a:lnTo>
                      <a:lnTo>
                        <a:pt x="52" y="5"/>
                      </a:lnTo>
                      <a:lnTo>
                        <a:pt x="51" y="3"/>
                      </a:lnTo>
                      <a:lnTo>
                        <a:pt x="51" y="2"/>
                      </a:lnTo>
                      <a:lnTo>
                        <a:pt x="49" y="1"/>
                      </a:lnTo>
                      <a:lnTo>
                        <a:pt x="47" y="0"/>
                      </a:lnTo>
                      <a:lnTo>
                        <a:pt x="44" y="2"/>
                      </a:lnTo>
                      <a:lnTo>
                        <a:pt x="43" y="3"/>
                      </a:lnTo>
                      <a:lnTo>
                        <a:pt x="43" y="5"/>
                      </a:lnTo>
                      <a:lnTo>
                        <a:pt x="43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76" name="Freeform 924"/>
                <p:cNvSpPr/>
                <p:nvPr/>
              </p:nvSpPr>
              <p:spPr bwMode="auto">
                <a:xfrm>
                  <a:off x="3497263" y="1241425"/>
                  <a:ext cx="34925" cy="100013"/>
                </a:xfrm>
                <a:custGeom>
                  <a:avLst/>
                  <a:gdLst/>
                  <a:ahLst/>
                  <a:cxnLst>
                    <a:cxn ang="0">
                      <a:pos x="57" y="4"/>
                    </a:cxn>
                    <a:cxn ang="0">
                      <a:pos x="54" y="12"/>
                    </a:cxn>
                    <a:cxn ang="0">
                      <a:pos x="50" y="20"/>
                    </a:cxn>
                    <a:cxn ang="0">
                      <a:pos x="47" y="31"/>
                    </a:cxn>
                    <a:cxn ang="0">
                      <a:pos x="45" y="42"/>
                    </a:cxn>
                    <a:cxn ang="0">
                      <a:pos x="30" y="86"/>
                    </a:cxn>
                    <a:cxn ang="0">
                      <a:pos x="24" y="99"/>
                    </a:cxn>
                    <a:cxn ang="0">
                      <a:pos x="12" y="128"/>
                    </a:cxn>
                    <a:cxn ang="0">
                      <a:pos x="9" y="138"/>
                    </a:cxn>
                    <a:cxn ang="0">
                      <a:pos x="7" y="149"/>
                    </a:cxn>
                    <a:cxn ang="0">
                      <a:pos x="6" y="167"/>
                    </a:cxn>
                    <a:cxn ang="0">
                      <a:pos x="4" y="179"/>
                    </a:cxn>
                    <a:cxn ang="0">
                      <a:pos x="1" y="182"/>
                    </a:cxn>
                    <a:cxn ang="0">
                      <a:pos x="0" y="185"/>
                    </a:cxn>
                    <a:cxn ang="0">
                      <a:pos x="1" y="188"/>
                    </a:cxn>
                    <a:cxn ang="0">
                      <a:pos x="6" y="189"/>
                    </a:cxn>
                    <a:cxn ang="0">
                      <a:pos x="9" y="189"/>
                    </a:cxn>
                    <a:cxn ang="0">
                      <a:pos x="15" y="179"/>
                    </a:cxn>
                    <a:cxn ang="0">
                      <a:pos x="16" y="167"/>
                    </a:cxn>
                    <a:cxn ang="0">
                      <a:pos x="15" y="159"/>
                    </a:cxn>
                    <a:cxn ang="0">
                      <a:pos x="17" y="142"/>
                    </a:cxn>
                    <a:cxn ang="0">
                      <a:pos x="25" y="119"/>
                    </a:cxn>
                    <a:cxn ang="0">
                      <a:pos x="32" y="103"/>
                    </a:cxn>
                    <a:cxn ang="0">
                      <a:pos x="42" y="80"/>
                    </a:cxn>
                    <a:cxn ang="0">
                      <a:pos x="49" y="58"/>
                    </a:cxn>
                    <a:cxn ang="0">
                      <a:pos x="57" y="30"/>
                    </a:cxn>
                    <a:cxn ang="0">
                      <a:pos x="59" y="24"/>
                    </a:cxn>
                    <a:cxn ang="0">
                      <a:pos x="64" y="12"/>
                    </a:cxn>
                    <a:cxn ang="0">
                      <a:pos x="66" y="6"/>
                    </a:cxn>
                    <a:cxn ang="0">
                      <a:pos x="65" y="2"/>
                    </a:cxn>
                    <a:cxn ang="0">
                      <a:pos x="61" y="0"/>
                    </a:cxn>
                    <a:cxn ang="0">
                      <a:pos x="58" y="2"/>
                    </a:cxn>
                    <a:cxn ang="0">
                      <a:pos x="57" y="4"/>
                    </a:cxn>
                  </a:cxnLst>
                  <a:rect l="0" t="0" r="r" b="b"/>
                  <a:pathLst>
                    <a:path w="66" h="190">
                      <a:moveTo>
                        <a:pt x="57" y="4"/>
                      </a:moveTo>
                      <a:lnTo>
                        <a:pt x="57" y="4"/>
                      </a:lnTo>
                      <a:lnTo>
                        <a:pt x="56" y="8"/>
                      </a:lnTo>
                      <a:lnTo>
                        <a:pt x="54" y="12"/>
                      </a:lnTo>
                      <a:lnTo>
                        <a:pt x="50" y="20"/>
                      </a:lnTo>
                      <a:lnTo>
                        <a:pt x="50" y="20"/>
                      </a:lnTo>
                      <a:lnTo>
                        <a:pt x="48" y="26"/>
                      </a:lnTo>
                      <a:lnTo>
                        <a:pt x="47" y="31"/>
                      </a:lnTo>
                      <a:lnTo>
                        <a:pt x="45" y="42"/>
                      </a:lnTo>
                      <a:lnTo>
                        <a:pt x="45" y="42"/>
                      </a:lnTo>
                      <a:lnTo>
                        <a:pt x="35" y="71"/>
                      </a:lnTo>
                      <a:lnTo>
                        <a:pt x="30" y="86"/>
                      </a:lnTo>
                      <a:lnTo>
                        <a:pt x="24" y="99"/>
                      </a:lnTo>
                      <a:lnTo>
                        <a:pt x="24" y="99"/>
                      </a:lnTo>
                      <a:lnTo>
                        <a:pt x="15" y="118"/>
                      </a:lnTo>
                      <a:lnTo>
                        <a:pt x="12" y="128"/>
                      </a:lnTo>
                      <a:lnTo>
                        <a:pt x="9" y="138"/>
                      </a:lnTo>
                      <a:lnTo>
                        <a:pt x="9" y="138"/>
                      </a:lnTo>
                      <a:lnTo>
                        <a:pt x="7" y="142"/>
                      </a:lnTo>
                      <a:lnTo>
                        <a:pt x="7" y="149"/>
                      </a:lnTo>
                      <a:lnTo>
                        <a:pt x="6" y="161"/>
                      </a:lnTo>
                      <a:lnTo>
                        <a:pt x="6" y="167"/>
                      </a:lnTo>
                      <a:lnTo>
                        <a:pt x="5" y="173"/>
                      </a:lnTo>
                      <a:lnTo>
                        <a:pt x="4" y="179"/>
                      </a:lnTo>
                      <a:lnTo>
                        <a:pt x="1" y="182"/>
                      </a:lnTo>
                      <a:lnTo>
                        <a:pt x="1" y="182"/>
                      </a:lnTo>
                      <a:lnTo>
                        <a:pt x="0" y="184"/>
                      </a:lnTo>
                      <a:lnTo>
                        <a:pt x="0" y="185"/>
                      </a:lnTo>
                      <a:lnTo>
                        <a:pt x="0" y="187"/>
                      </a:lnTo>
                      <a:lnTo>
                        <a:pt x="1" y="188"/>
                      </a:lnTo>
                      <a:lnTo>
                        <a:pt x="4" y="190"/>
                      </a:lnTo>
                      <a:lnTo>
                        <a:pt x="6" y="189"/>
                      </a:lnTo>
                      <a:lnTo>
                        <a:pt x="9" y="189"/>
                      </a:lnTo>
                      <a:lnTo>
                        <a:pt x="9" y="189"/>
                      </a:lnTo>
                      <a:lnTo>
                        <a:pt x="13" y="184"/>
                      </a:lnTo>
                      <a:lnTo>
                        <a:pt x="15" y="179"/>
                      </a:lnTo>
                      <a:lnTo>
                        <a:pt x="16" y="173"/>
                      </a:lnTo>
                      <a:lnTo>
                        <a:pt x="16" y="167"/>
                      </a:lnTo>
                      <a:lnTo>
                        <a:pt x="16" y="167"/>
                      </a:lnTo>
                      <a:lnTo>
                        <a:pt x="15" y="159"/>
                      </a:lnTo>
                      <a:lnTo>
                        <a:pt x="16" y="151"/>
                      </a:lnTo>
                      <a:lnTo>
                        <a:pt x="17" y="142"/>
                      </a:lnTo>
                      <a:lnTo>
                        <a:pt x="19" y="134"/>
                      </a:lnTo>
                      <a:lnTo>
                        <a:pt x="25" y="119"/>
                      </a:lnTo>
                      <a:lnTo>
                        <a:pt x="32" y="103"/>
                      </a:lnTo>
                      <a:lnTo>
                        <a:pt x="32" y="103"/>
                      </a:lnTo>
                      <a:lnTo>
                        <a:pt x="37" y="92"/>
                      </a:lnTo>
                      <a:lnTo>
                        <a:pt x="42" y="80"/>
                      </a:lnTo>
                      <a:lnTo>
                        <a:pt x="49" y="58"/>
                      </a:lnTo>
                      <a:lnTo>
                        <a:pt x="49" y="58"/>
                      </a:lnTo>
                      <a:lnTo>
                        <a:pt x="53" y="44"/>
                      </a:lnTo>
                      <a:lnTo>
                        <a:pt x="57" y="30"/>
                      </a:lnTo>
                      <a:lnTo>
                        <a:pt x="57" y="30"/>
                      </a:lnTo>
                      <a:lnTo>
                        <a:pt x="59" y="24"/>
                      </a:lnTo>
                      <a:lnTo>
                        <a:pt x="62" y="18"/>
                      </a:lnTo>
                      <a:lnTo>
                        <a:pt x="64" y="12"/>
                      </a:lnTo>
                      <a:lnTo>
                        <a:pt x="66" y="6"/>
                      </a:lnTo>
                      <a:lnTo>
                        <a:pt x="66" y="6"/>
                      </a:lnTo>
                      <a:lnTo>
                        <a:pt x="66" y="4"/>
                      </a:lnTo>
                      <a:lnTo>
                        <a:pt x="65" y="2"/>
                      </a:lnTo>
                      <a:lnTo>
                        <a:pt x="63" y="1"/>
                      </a:lnTo>
                      <a:lnTo>
                        <a:pt x="61" y="0"/>
                      </a:lnTo>
                      <a:lnTo>
                        <a:pt x="59" y="1"/>
                      </a:lnTo>
                      <a:lnTo>
                        <a:pt x="58" y="2"/>
                      </a:lnTo>
                      <a:lnTo>
                        <a:pt x="57" y="4"/>
                      </a:lnTo>
                      <a:lnTo>
                        <a:pt x="57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77" name="Freeform 925"/>
                <p:cNvSpPr>
                  <a:spLocks noEditPoints="1"/>
                </p:cNvSpPr>
                <p:nvPr/>
              </p:nvSpPr>
              <p:spPr bwMode="auto">
                <a:xfrm>
                  <a:off x="3362325" y="1298575"/>
                  <a:ext cx="142875" cy="146050"/>
                </a:xfrm>
                <a:custGeom>
                  <a:avLst/>
                  <a:gdLst/>
                  <a:ahLst/>
                  <a:cxnLst>
                    <a:cxn ang="0">
                      <a:pos x="131" y="277"/>
                    </a:cxn>
                    <a:cxn ang="0">
                      <a:pos x="96" y="271"/>
                    </a:cxn>
                    <a:cxn ang="0">
                      <a:pos x="62" y="257"/>
                    </a:cxn>
                    <a:cxn ang="0">
                      <a:pos x="34" y="236"/>
                    </a:cxn>
                    <a:cxn ang="0">
                      <a:pos x="13" y="206"/>
                    </a:cxn>
                    <a:cxn ang="0">
                      <a:pos x="1" y="168"/>
                    </a:cxn>
                    <a:cxn ang="0">
                      <a:pos x="0" y="139"/>
                    </a:cxn>
                    <a:cxn ang="0">
                      <a:pos x="8" y="98"/>
                    </a:cxn>
                    <a:cxn ang="0">
                      <a:pos x="27" y="61"/>
                    </a:cxn>
                    <a:cxn ang="0">
                      <a:pos x="55" y="31"/>
                    </a:cxn>
                    <a:cxn ang="0">
                      <a:pos x="91" y="10"/>
                    </a:cxn>
                    <a:cxn ang="0">
                      <a:pos x="118" y="0"/>
                    </a:cxn>
                    <a:cxn ang="0">
                      <a:pos x="128" y="1"/>
                    </a:cxn>
                    <a:cxn ang="0">
                      <a:pos x="138" y="9"/>
                    </a:cxn>
                    <a:cxn ang="0">
                      <a:pos x="146" y="14"/>
                    </a:cxn>
                    <a:cxn ang="0">
                      <a:pos x="183" y="24"/>
                    </a:cxn>
                    <a:cxn ang="0">
                      <a:pos x="214" y="41"/>
                    </a:cxn>
                    <a:cxn ang="0">
                      <a:pos x="239" y="63"/>
                    </a:cxn>
                    <a:cxn ang="0">
                      <a:pos x="257" y="90"/>
                    </a:cxn>
                    <a:cxn ang="0">
                      <a:pos x="268" y="122"/>
                    </a:cxn>
                    <a:cxn ang="0">
                      <a:pos x="271" y="145"/>
                    </a:cxn>
                    <a:cxn ang="0">
                      <a:pos x="268" y="179"/>
                    </a:cxn>
                    <a:cxn ang="0">
                      <a:pos x="255" y="212"/>
                    </a:cxn>
                    <a:cxn ang="0">
                      <a:pos x="236" y="241"/>
                    </a:cxn>
                    <a:cxn ang="0">
                      <a:pos x="209" y="263"/>
                    </a:cxn>
                    <a:cxn ang="0">
                      <a:pos x="174" y="275"/>
                    </a:cxn>
                    <a:cxn ang="0">
                      <a:pos x="144" y="277"/>
                    </a:cxn>
                    <a:cxn ang="0">
                      <a:pos x="101" y="48"/>
                    </a:cxn>
                    <a:cxn ang="0">
                      <a:pos x="62" y="79"/>
                    </a:cxn>
                    <a:cxn ang="0">
                      <a:pos x="48" y="100"/>
                    </a:cxn>
                    <a:cxn ang="0">
                      <a:pos x="38" y="126"/>
                    </a:cxn>
                    <a:cxn ang="0">
                      <a:pos x="37" y="153"/>
                    </a:cxn>
                    <a:cxn ang="0">
                      <a:pos x="41" y="172"/>
                    </a:cxn>
                    <a:cxn ang="0">
                      <a:pos x="52" y="194"/>
                    </a:cxn>
                    <a:cxn ang="0">
                      <a:pos x="67" y="214"/>
                    </a:cxn>
                    <a:cxn ang="0">
                      <a:pos x="88" y="229"/>
                    </a:cxn>
                    <a:cxn ang="0">
                      <a:pos x="112" y="238"/>
                    </a:cxn>
                    <a:cxn ang="0">
                      <a:pos x="139" y="241"/>
                    </a:cxn>
                    <a:cxn ang="0">
                      <a:pos x="155" y="240"/>
                    </a:cxn>
                    <a:cxn ang="0">
                      <a:pos x="171" y="236"/>
                    </a:cxn>
                    <a:cxn ang="0">
                      <a:pos x="194" y="224"/>
                    </a:cxn>
                    <a:cxn ang="0">
                      <a:pos x="213" y="208"/>
                    </a:cxn>
                    <a:cxn ang="0">
                      <a:pos x="225" y="187"/>
                    </a:cxn>
                    <a:cxn ang="0">
                      <a:pos x="233" y="163"/>
                    </a:cxn>
                    <a:cxn ang="0">
                      <a:pos x="233" y="139"/>
                    </a:cxn>
                    <a:cxn ang="0">
                      <a:pos x="228" y="121"/>
                    </a:cxn>
                    <a:cxn ang="0">
                      <a:pos x="216" y="97"/>
                    </a:cxn>
                    <a:cxn ang="0">
                      <a:pos x="199" y="78"/>
                    </a:cxn>
                    <a:cxn ang="0">
                      <a:pos x="177" y="63"/>
                    </a:cxn>
                    <a:cxn ang="0">
                      <a:pos x="150" y="53"/>
                    </a:cxn>
                    <a:cxn ang="0">
                      <a:pos x="119" y="49"/>
                    </a:cxn>
                    <a:cxn ang="0">
                      <a:pos x="112" y="47"/>
                    </a:cxn>
                  </a:cxnLst>
                  <a:rect l="0" t="0" r="r" b="b"/>
                  <a:pathLst>
                    <a:path w="271" h="277">
                      <a:moveTo>
                        <a:pt x="144" y="277"/>
                      </a:moveTo>
                      <a:lnTo>
                        <a:pt x="144" y="277"/>
                      </a:lnTo>
                      <a:lnTo>
                        <a:pt x="131" y="277"/>
                      </a:lnTo>
                      <a:lnTo>
                        <a:pt x="120" y="276"/>
                      </a:lnTo>
                      <a:lnTo>
                        <a:pt x="108" y="274"/>
                      </a:lnTo>
                      <a:lnTo>
                        <a:pt x="96" y="271"/>
                      </a:lnTo>
                      <a:lnTo>
                        <a:pt x="85" y="267"/>
                      </a:lnTo>
                      <a:lnTo>
                        <a:pt x="73" y="263"/>
                      </a:lnTo>
                      <a:lnTo>
                        <a:pt x="62" y="257"/>
                      </a:lnTo>
                      <a:lnTo>
                        <a:pt x="53" y="251"/>
                      </a:lnTo>
                      <a:lnTo>
                        <a:pt x="42" y="244"/>
                      </a:lnTo>
                      <a:lnTo>
                        <a:pt x="34" y="236"/>
                      </a:lnTo>
                      <a:lnTo>
                        <a:pt x="26" y="226"/>
                      </a:lnTo>
                      <a:lnTo>
                        <a:pt x="19" y="217"/>
                      </a:lnTo>
                      <a:lnTo>
                        <a:pt x="13" y="206"/>
                      </a:lnTo>
                      <a:lnTo>
                        <a:pt x="7" y="194"/>
                      </a:lnTo>
                      <a:lnTo>
                        <a:pt x="3" y="181"/>
                      </a:lnTo>
                      <a:lnTo>
                        <a:pt x="1" y="168"/>
                      </a:lnTo>
                      <a:lnTo>
                        <a:pt x="1" y="168"/>
                      </a:lnTo>
                      <a:lnTo>
                        <a:pt x="0" y="153"/>
                      </a:lnTo>
                      <a:lnTo>
                        <a:pt x="0" y="139"/>
                      </a:lnTo>
                      <a:lnTo>
                        <a:pt x="1" y="125"/>
                      </a:lnTo>
                      <a:lnTo>
                        <a:pt x="4" y="112"/>
                      </a:lnTo>
                      <a:lnTo>
                        <a:pt x="8" y="98"/>
                      </a:lnTo>
                      <a:lnTo>
                        <a:pt x="14" y="86"/>
                      </a:lnTo>
                      <a:lnTo>
                        <a:pt x="20" y="74"/>
                      </a:lnTo>
                      <a:lnTo>
                        <a:pt x="27" y="61"/>
                      </a:lnTo>
                      <a:lnTo>
                        <a:pt x="35" y="51"/>
                      </a:lnTo>
                      <a:lnTo>
                        <a:pt x="45" y="41"/>
                      </a:lnTo>
                      <a:lnTo>
                        <a:pt x="55" y="31"/>
                      </a:lnTo>
                      <a:lnTo>
                        <a:pt x="66" y="23"/>
                      </a:lnTo>
                      <a:lnTo>
                        <a:pt x="78" y="16"/>
                      </a:lnTo>
                      <a:lnTo>
                        <a:pt x="91" y="10"/>
                      </a:lnTo>
                      <a:lnTo>
                        <a:pt x="103" y="4"/>
                      </a:lnTo>
                      <a:lnTo>
                        <a:pt x="118" y="0"/>
                      </a:lnTo>
                      <a:lnTo>
                        <a:pt x="118" y="0"/>
                      </a:lnTo>
                      <a:lnTo>
                        <a:pt x="122" y="0"/>
                      </a:lnTo>
                      <a:lnTo>
                        <a:pt x="122" y="0"/>
                      </a:lnTo>
                      <a:lnTo>
                        <a:pt x="128" y="1"/>
                      </a:lnTo>
                      <a:lnTo>
                        <a:pt x="132" y="2"/>
                      </a:lnTo>
                      <a:lnTo>
                        <a:pt x="135" y="5"/>
                      </a:lnTo>
                      <a:lnTo>
                        <a:pt x="138" y="9"/>
                      </a:lnTo>
                      <a:lnTo>
                        <a:pt x="141" y="13"/>
                      </a:lnTo>
                      <a:lnTo>
                        <a:pt x="146" y="14"/>
                      </a:lnTo>
                      <a:lnTo>
                        <a:pt x="146" y="14"/>
                      </a:lnTo>
                      <a:lnTo>
                        <a:pt x="158" y="17"/>
                      </a:lnTo>
                      <a:lnTo>
                        <a:pt x="171" y="20"/>
                      </a:lnTo>
                      <a:lnTo>
                        <a:pt x="183" y="24"/>
                      </a:lnTo>
                      <a:lnTo>
                        <a:pt x="193" y="29"/>
                      </a:lnTo>
                      <a:lnTo>
                        <a:pt x="204" y="34"/>
                      </a:lnTo>
                      <a:lnTo>
                        <a:pt x="214" y="41"/>
                      </a:lnTo>
                      <a:lnTo>
                        <a:pt x="223" y="48"/>
                      </a:lnTo>
                      <a:lnTo>
                        <a:pt x="232" y="55"/>
                      </a:lnTo>
                      <a:lnTo>
                        <a:pt x="239" y="63"/>
                      </a:lnTo>
                      <a:lnTo>
                        <a:pt x="246" y="72"/>
                      </a:lnTo>
                      <a:lnTo>
                        <a:pt x="252" y="81"/>
                      </a:lnTo>
                      <a:lnTo>
                        <a:pt x="257" y="90"/>
                      </a:lnTo>
                      <a:lnTo>
                        <a:pt x="261" y="100"/>
                      </a:lnTo>
                      <a:lnTo>
                        <a:pt x="266" y="111"/>
                      </a:lnTo>
                      <a:lnTo>
                        <a:pt x="268" y="122"/>
                      </a:lnTo>
                      <a:lnTo>
                        <a:pt x="270" y="134"/>
                      </a:lnTo>
                      <a:lnTo>
                        <a:pt x="270" y="134"/>
                      </a:lnTo>
                      <a:lnTo>
                        <a:pt x="271" y="145"/>
                      </a:lnTo>
                      <a:lnTo>
                        <a:pt x="271" y="156"/>
                      </a:lnTo>
                      <a:lnTo>
                        <a:pt x="270" y="168"/>
                      </a:lnTo>
                      <a:lnTo>
                        <a:pt x="268" y="179"/>
                      </a:lnTo>
                      <a:lnTo>
                        <a:pt x="265" y="190"/>
                      </a:lnTo>
                      <a:lnTo>
                        <a:pt x="260" y="202"/>
                      </a:lnTo>
                      <a:lnTo>
                        <a:pt x="255" y="212"/>
                      </a:lnTo>
                      <a:lnTo>
                        <a:pt x="250" y="222"/>
                      </a:lnTo>
                      <a:lnTo>
                        <a:pt x="243" y="232"/>
                      </a:lnTo>
                      <a:lnTo>
                        <a:pt x="236" y="241"/>
                      </a:lnTo>
                      <a:lnTo>
                        <a:pt x="227" y="249"/>
                      </a:lnTo>
                      <a:lnTo>
                        <a:pt x="218" y="256"/>
                      </a:lnTo>
                      <a:lnTo>
                        <a:pt x="209" y="263"/>
                      </a:lnTo>
                      <a:lnTo>
                        <a:pt x="197" y="268"/>
                      </a:lnTo>
                      <a:lnTo>
                        <a:pt x="186" y="272"/>
                      </a:lnTo>
                      <a:lnTo>
                        <a:pt x="174" y="275"/>
                      </a:lnTo>
                      <a:lnTo>
                        <a:pt x="174" y="275"/>
                      </a:lnTo>
                      <a:lnTo>
                        <a:pt x="159" y="277"/>
                      </a:lnTo>
                      <a:lnTo>
                        <a:pt x="144" y="277"/>
                      </a:lnTo>
                      <a:lnTo>
                        <a:pt x="144" y="277"/>
                      </a:lnTo>
                      <a:close/>
                      <a:moveTo>
                        <a:pt x="101" y="48"/>
                      </a:moveTo>
                      <a:lnTo>
                        <a:pt x="101" y="48"/>
                      </a:lnTo>
                      <a:lnTo>
                        <a:pt x="87" y="56"/>
                      </a:lnTo>
                      <a:lnTo>
                        <a:pt x="73" y="66"/>
                      </a:lnTo>
                      <a:lnTo>
                        <a:pt x="62" y="79"/>
                      </a:lnTo>
                      <a:lnTo>
                        <a:pt x="57" y="86"/>
                      </a:lnTo>
                      <a:lnTo>
                        <a:pt x="52" y="93"/>
                      </a:lnTo>
                      <a:lnTo>
                        <a:pt x="48" y="100"/>
                      </a:lnTo>
                      <a:lnTo>
                        <a:pt x="44" y="109"/>
                      </a:lnTo>
                      <a:lnTo>
                        <a:pt x="40" y="117"/>
                      </a:lnTo>
                      <a:lnTo>
                        <a:pt x="38" y="126"/>
                      </a:lnTo>
                      <a:lnTo>
                        <a:pt x="37" y="135"/>
                      </a:lnTo>
                      <a:lnTo>
                        <a:pt x="36" y="144"/>
                      </a:lnTo>
                      <a:lnTo>
                        <a:pt x="37" y="153"/>
                      </a:lnTo>
                      <a:lnTo>
                        <a:pt x="38" y="163"/>
                      </a:lnTo>
                      <a:lnTo>
                        <a:pt x="38" y="163"/>
                      </a:lnTo>
                      <a:lnTo>
                        <a:pt x="41" y="172"/>
                      </a:lnTo>
                      <a:lnTo>
                        <a:pt x="44" y="180"/>
                      </a:lnTo>
                      <a:lnTo>
                        <a:pt x="48" y="187"/>
                      </a:lnTo>
                      <a:lnTo>
                        <a:pt x="52" y="194"/>
                      </a:lnTo>
                      <a:lnTo>
                        <a:pt x="56" y="202"/>
                      </a:lnTo>
                      <a:lnTo>
                        <a:pt x="62" y="208"/>
                      </a:lnTo>
                      <a:lnTo>
                        <a:pt x="67" y="214"/>
                      </a:lnTo>
                      <a:lnTo>
                        <a:pt x="73" y="219"/>
                      </a:lnTo>
                      <a:lnTo>
                        <a:pt x="81" y="224"/>
                      </a:lnTo>
                      <a:lnTo>
                        <a:pt x="88" y="229"/>
                      </a:lnTo>
                      <a:lnTo>
                        <a:pt x="95" y="232"/>
                      </a:lnTo>
                      <a:lnTo>
                        <a:pt x="103" y="235"/>
                      </a:lnTo>
                      <a:lnTo>
                        <a:pt x="112" y="238"/>
                      </a:lnTo>
                      <a:lnTo>
                        <a:pt x="121" y="239"/>
                      </a:lnTo>
                      <a:lnTo>
                        <a:pt x="129" y="241"/>
                      </a:lnTo>
                      <a:lnTo>
                        <a:pt x="139" y="241"/>
                      </a:lnTo>
                      <a:lnTo>
                        <a:pt x="139" y="241"/>
                      </a:lnTo>
                      <a:lnTo>
                        <a:pt x="147" y="241"/>
                      </a:lnTo>
                      <a:lnTo>
                        <a:pt x="155" y="240"/>
                      </a:lnTo>
                      <a:lnTo>
                        <a:pt x="163" y="238"/>
                      </a:lnTo>
                      <a:lnTo>
                        <a:pt x="171" y="236"/>
                      </a:lnTo>
                      <a:lnTo>
                        <a:pt x="171" y="236"/>
                      </a:lnTo>
                      <a:lnTo>
                        <a:pt x="179" y="233"/>
                      </a:lnTo>
                      <a:lnTo>
                        <a:pt x="187" y="229"/>
                      </a:lnTo>
                      <a:lnTo>
                        <a:pt x="194" y="224"/>
                      </a:lnTo>
                      <a:lnTo>
                        <a:pt x="201" y="219"/>
                      </a:lnTo>
                      <a:lnTo>
                        <a:pt x="207" y="214"/>
                      </a:lnTo>
                      <a:lnTo>
                        <a:pt x="213" y="208"/>
                      </a:lnTo>
                      <a:lnTo>
                        <a:pt x="217" y="202"/>
                      </a:lnTo>
                      <a:lnTo>
                        <a:pt x="222" y="194"/>
                      </a:lnTo>
                      <a:lnTo>
                        <a:pt x="225" y="187"/>
                      </a:lnTo>
                      <a:lnTo>
                        <a:pt x="228" y="180"/>
                      </a:lnTo>
                      <a:lnTo>
                        <a:pt x="230" y="172"/>
                      </a:lnTo>
                      <a:lnTo>
                        <a:pt x="233" y="163"/>
                      </a:lnTo>
                      <a:lnTo>
                        <a:pt x="234" y="155"/>
                      </a:lnTo>
                      <a:lnTo>
                        <a:pt x="234" y="147"/>
                      </a:lnTo>
                      <a:lnTo>
                        <a:pt x="233" y="139"/>
                      </a:lnTo>
                      <a:lnTo>
                        <a:pt x="230" y="130"/>
                      </a:lnTo>
                      <a:lnTo>
                        <a:pt x="230" y="130"/>
                      </a:lnTo>
                      <a:lnTo>
                        <a:pt x="228" y="121"/>
                      </a:lnTo>
                      <a:lnTo>
                        <a:pt x="225" y="113"/>
                      </a:lnTo>
                      <a:lnTo>
                        <a:pt x="221" y="105"/>
                      </a:lnTo>
                      <a:lnTo>
                        <a:pt x="216" y="97"/>
                      </a:lnTo>
                      <a:lnTo>
                        <a:pt x="212" y="90"/>
                      </a:lnTo>
                      <a:lnTo>
                        <a:pt x="206" y="84"/>
                      </a:lnTo>
                      <a:lnTo>
                        <a:pt x="199" y="78"/>
                      </a:lnTo>
                      <a:lnTo>
                        <a:pt x="192" y="73"/>
                      </a:lnTo>
                      <a:lnTo>
                        <a:pt x="185" y="67"/>
                      </a:lnTo>
                      <a:lnTo>
                        <a:pt x="177" y="63"/>
                      </a:lnTo>
                      <a:lnTo>
                        <a:pt x="168" y="59"/>
                      </a:lnTo>
                      <a:lnTo>
                        <a:pt x="160" y="56"/>
                      </a:lnTo>
                      <a:lnTo>
                        <a:pt x="150" y="53"/>
                      </a:lnTo>
                      <a:lnTo>
                        <a:pt x="141" y="51"/>
                      </a:lnTo>
                      <a:lnTo>
                        <a:pt x="129" y="50"/>
                      </a:lnTo>
                      <a:lnTo>
                        <a:pt x="119" y="49"/>
                      </a:lnTo>
                      <a:lnTo>
                        <a:pt x="119" y="49"/>
                      </a:lnTo>
                      <a:lnTo>
                        <a:pt x="115" y="49"/>
                      </a:lnTo>
                      <a:lnTo>
                        <a:pt x="112" y="47"/>
                      </a:lnTo>
                      <a:lnTo>
                        <a:pt x="107" y="45"/>
                      </a:lnTo>
                      <a:lnTo>
                        <a:pt x="101" y="4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78" name="Freeform 926"/>
                <p:cNvSpPr>
                  <a:spLocks noEditPoints="1"/>
                </p:cNvSpPr>
                <p:nvPr/>
              </p:nvSpPr>
              <p:spPr bwMode="auto">
                <a:xfrm>
                  <a:off x="3282950" y="1227138"/>
                  <a:ext cx="644525" cy="642938"/>
                </a:xfrm>
                <a:custGeom>
                  <a:avLst/>
                  <a:gdLst/>
                  <a:ahLst/>
                  <a:cxnLst>
                    <a:cxn ang="0">
                      <a:pos x="653" y="1206"/>
                    </a:cxn>
                    <a:cxn ang="0">
                      <a:pos x="563" y="1160"/>
                    </a:cxn>
                    <a:cxn ang="0">
                      <a:pos x="550" y="1153"/>
                    </a:cxn>
                    <a:cxn ang="0">
                      <a:pos x="236" y="832"/>
                    </a:cxn>
                    <a:cxn ang="0">
                      <a:pos x="143" y="731"/>
                    </a:cxn>
                    <a:cxn ang="0">
                      <a:pos x="77" y="679"/>
                    </a:cxn>
                    <a:cxn ang="0">
                      <a:pos x="72" y="657"/>
                    </a:cxn>
                    <a:cxn ang="0">
                      <a:pos x="40" y="570"/>
                    </a:cxn>
                    <a:cxn ang="0">
                      <a:pos x="11" y="425"/>
                    </a:cxn>
                    <a:cxn ang="0">
                      <a:pos x="1" y="212"/>
                    </a:cxn>
                    <a:cxn ang="0">
                      <a:pos x="10" y="196"/>
                    </a:cxn>
                    <a:cxn ang="0">
                      <a:pos x="19" y="182"/>
                    </a:cxn>
                    <a:cxn ang="0">
                      <a:pos x="110" y="81"/>
                    </a:cxn>
                    <a:cxn ang="0">
                      <a:pos x="210" y="10"/>
                    </a:cxn>
                    <a:cxn ang="0">
                      <a:pos x="228" y="8"/>
                    </a:cxn>
                    <a:cxn ang="0">
                      <a:pos x="242" y="2"/>
                    </a:cxn>
                    <a:cxn ang="0">
                      <a:pos x="419" y="2"/>
                    </a:cxn>
                    <a:cxn ang="0">
                      <a:pos x="599" y="26"/>
                    </a:cxn>
                    <a:cxn ang="0">
                      <a:pos x="638" y="36"/>
                    </a:cxn>
                    <a:cxn ang="0">
                      <a:pos x="656" y="46"/>
                    </a:cxn>
                    <a:cxn ang="0">
                      <a:pos x="887" y="256"/>
                    </a:cxn>
                    <a:cxn ang="0">
                      <a:pos x="1107" y="475"/>
                    </a:cxn>
                    <a:cxn ang="0">
                      <a:pos x="1167" y="525"/>
                    </a:cxn>
                    <a:cxn ang="0">
                      <a:pos x="1185" y="553"/>
                    </a:cxn>
                    <a:cxn ang="0">
                      <a:pos x="1215" y="644"/>
                    </a:cxn>
                    <a:cxn ang="0">
                      <a:pos x="1218" y="725"/>
                    </a:cxn>
                    <a:cxn ang="0">
                      <a:pos x="1194" y="798"/>
                    </a:cxn>
                    <a:cxn ang="0">
                      <a:pos x="1193" y="817"/>
                    </a:cxn>
                    <a:cxn ang="0">
                      <a:pos x="1109" y="909"/>
                    </a:cxn>
                    <a:cxn ang="0">
                      <a:pos x="862" y="1146"/>
                    </a:cxn>
                    <a:cxn ang="0">
                      <a:pos x="853" y="1157"/>
                    </a:cxn>
                    <a:cxn ang="0">
                      <a:pos x="761" y="1206"/>
                    </a:cxn>
                    <a:cxn ang="0">
                      <a:pos x="231" y="43"/>
                    </a:cxn>
                    <a:cxn ang="0">
                      <a:pos x="137" y="108"/>
                    </a:cxn>
                    <a:cxn ang="0">
                      <a:pos x="54" y="198"/>
                    </a:cxn>
                    <a:cxn ang="0">
                      <a:pos x="40" y="216"/>
                    </a:cxn>
                    <a:cxn ang="0">
                      <a:pos x="45" y="400"/>
                    </a:cxn>
                    <a:cxn ang="0">
                      <a:pos x="68" y="529"/>
                    </a:cxn>
                    <a:cxn ang="0">
                      <a:pos x="105" y="637"/>
                    </a:cxn>
                    <a:cxn ang="0">
                      <a:pos x="112" y="658"/>
                    </a:cxn>
                    <a:cxn ang="0">
                      <a:pos x="181" y="718"/>
                    </a:cxn>
                    <a:cxn ang="0">
                      <a:pos x="294" y="841"/>
                    </a:cxn>
                    <a:cxn ang="0">
                      <a:pos x="585" y="1129"/>
                    </a:cxn>
                    <a:cxn ang="0">
                      <a:pos x="633" y="1159"/>
                    </a:cxn>
                    <a:cxn ang="0">
                      <a:pos x="706" y="1177"/>
                    </a:cxn>
                    <a:cxn ang="0">
                      <a:pos x="765" y="1165"/>
                    </a:cxn>
                    <a:cxn ang="0">
                      <a:pos x="823" y="1131"/>
                    </a:cxn>
                    <a:cxn ang="0">
                      <a:pos x="865" y="1090"/>
                    </a:cxn>
                    <a:cxn ang="0">
                      <a:pos x="1140" y="817"/>
                    </a:cxn>
                    <a:cxn ang="0">
                      <a:pos x="1147" y="803"/>
                    </a:cxn>
                    <a:cxn ang="0">
                      <a:pos x="1177" y="736"/>
                    </a:cxn>
                    <a:cxn ang="0">
                      <a:pos x="1179" y="657"/>
                    </a:cxn>
                    <a:cxn ang="0">
                      <a:pos x="1148" y="564"/>
                    </a:cxn>
                    <a:cxn ang="0">
                      <a:pos x="1140" y="556"/>
                    </a:cxn>
                    <a:cxn ang="0">
                      <a:pos x="894" y="335"/>
                    </a:cxn>
                    <a:cxn ang="0">
                      <a:pos x="627" y="72"/>
                    </a:cxn>
                    <a:cxn ang="0">
                      <a:pos x="558" y="57"/>
                    </a:cxn>
                    <a:cxn ang="0">
                      <a:pos x="377" y="39"/>
                    </a:cxn>
                    <a:cxn ang="0">
                      <a:pos x="236" y="40"/>
                    </a:cxn>
                  </a:cxnLst>
                  <a:rect l="0" t="0" r="r" b="b"/>
                  <a:pathLst>
                    <a:path w="1220" h="1215">
                      <a:moveTo>
                        <a:pt x="706" y="1215"/>
                      </a:moveTo>
                      <a:lnTo>
                        <a:pt x="706" y="1215"/>
                      </a:lnTo>
                      <a:lnTo>
                        <a:pt x="688" y="1214"/>
                      </a:lnTo>
                      <a:lnTo>
                        <a:pt x="671" y="1211"/>
                      </a:lnTo>
                      <a:lnTo>
                        <a:pt x="653" y="1206"/>
                      </a:lnTo>
                      <a:lnTo>
                        <a:pt x="636" y="1200"/>
                      </a:lnTo>
                      <a:lnTo>
                        <a:pt x="617" y="1193"/>
                      </a:lnTo>
                      <a:lnTo>
                        <a:pt x="599" y="1184"/>
                      </a:lnTo>
                      <a:lnTo>
                        <a:pt x="581" y="1172"/>
                      </a:lnTo>
                      <a:lnTo>
                        <a:pt x="563" y="1160"/>
                      </a:lnTo>
                      <a:lnTo>
                        <a:pt x="561" y="1158"/>
                      </a:lnTo>
                      <a:lnTo>
                        <a:pt x="558" y="1158"/>
                      </a:lnTo>
                      <a:lnTo>
                        <a:pt x="558" y="1158"/>
                      </a:lnTo>
                      <a:lnTo>
                        <a:pt x="554" y="1156"/>
                      </a:lnTo>
                      <a:lnTo>
                        <a:pt x="550" y="1153"/>
                      </a:lnTo>
                      <a:lnTo>
                        <a:pt x="307" y="910"/>
                      </a:lnTo>
                      <a:lnTo>
                        <a:pt x="307" y="910"/>
                      </a:lnTo>
                      <a:lnTo>
                        <a:pt x="290" y="891"/>
                      </a:lnTo>
                      <a:lnTo>
                        <a:pt x="271" y="872"/>
                      </a:lnTo>
                      <a:lnTo>
                        <a:pt x="236" y="832"/>
                      </a:lnTo>
                      <a:lnTo>
                        <a:pt x="236" y="832"/>
                      </a:lnTo>
                      <a:lnTo>
                        <a:pt x="200" y="790"/>
                      </a:lnTo>
                      <a:lnTo>
                        <a:pt x="181" y="771"/>
                      </a:lnTo>
                      <a:lnTo>
                        <a:pt x="163" y="751"/>
                      </a:lnTo>
                      <a:lnTo>
                        <a:pt x="143" y="731"/>
                      </a:lnTo>
                      <a:lnTo>
                        <a:pt x="123" y="714"/>
                      </a:lnTo>
                      <a:lnTo>
                        <a:pt x="102" y="697"/>
                      </a:lnTo>
                      <a:lnTo>
                        <a:pt x="80" y="682"/>
                      </a:lnTo>
                      <a:lnTo>
                        <a:pt x="80" y="682"/>
                      </a:lnTo>
                      <a:lnTo>
                        <a:pt x="77" y="679"/>
                      </a:lnTo>
                      <a:lnTo>
                        <a:pt x="74" y="677"/>
                      </a:lnTo>
                      <a:lnTo>
                        <a:pt x="72" y="670"/>
                      </a:lnTo>
                      <a:lnTo>
                        <a:pt x="71" y="665"/>
                      </a:lnTo>
                      <a:lnTo>
                        <a:pt x="71" y="661"/>
                      </a:lnTo>
                      <a:lnTo>
                        <a:pt x="72" y="657"/>
                      </a:lnTo>
                      <a:lnTo>
                        <a:pt x="71" y="654"/>
                      </a:lnTo>
                      <a:lnTo>
                        <a:pt x="71" y="654"/>
                      </a:lnTo>
                      <a:lnTo>
                        <a:pt x="59" y="626"/>
                      </a:lnTo>
                      <a:lnTo>
                        <a:pt x="49" y="598"/>
                      </a:lnTo>
                      <a:lnTo>
                        <a:pt x="40" y="570"/>
                      </a:lnTo>
                      <a:lnTo>
                        <a:pt x="32" y="541"/>
                      </a:lnTo>
                      <a:lnTo>
                        <a:pt x="25" y="512"/>
                      </a:lnTo>
                      <a:lnTo>
                        <a:pt x="19" y="483"/>
                      </a:lnTo>
                      <a:lnTo>
                        <a:pt x="15" y="453"/>
                      </a:lnTo>
                      <a:lnTo>
                        <a:pt x="11" y="425"/>
                      </a:lnTo>
                      <a:lnTo>
                        <a:pt x="7" y="396"/>
                      </a:lnTo>
                      <a:lnTo>
                        <a:pt x="4" y="368"/>
                      </a:lnTo>
                      <a:lnTo>
                        <a:pt x="1" y="312"/>
                      </a:lnTo>
                      <a:lnTo>
                        <a:pt x="0" y="259"/>
                      </a:lnTo>
                      <a:lnTo>
                        <a:pt x="1" y="212"/>
                      </a:lnTo>
                      <a:lnTo>
                        <a:pt x="1" y="212"/>
                      </a:lnTo>
                      <a:lnTo>
                        <a:pt x="1" y="207"/>
                      </a:lnTo>
                      <a:lnTo>
                        <a:pt x="3" y="202"/>
                      </a:lnTo>
                      <a:lnTo>
                        <a:pt x="6" y="198"/>
                      </a:lnTo>
                      <a:lnTo>
                        <a:pt x="10" y="196"/>
                      </a:lnTo>
                      <a:lnTo>
                        <a:pt x="14" y="193"/>
                      </a:lnTo>
                      <a:lnTo>
                        <a:pt x="16" y="188"/>
                      </a:lnTo>
                      <a:lnTo>
                        <a:pt x="16" y="188"/>
                      </a:lnTo>
                      <a:lnTo>
                        <a:pt x="17" y="185"/>
                      </a:lnTo>
                      <a:lnTo>
                        <a:pt x="19" y="182"/>
                      </a:lnTo>
                      <a:lnTo>
                        <a:pt x="19" y="182"/>
                      </a:lnTo>
                      <a:lnTo>
                        <a:pt x="41" y="154"/>
                      </a:lnTo>
                      <a:lnTo>
                        <a:pt x="63" y="127"/>
                      </a:lnTo>
                      <a:lnTo>
                        <a:pt x="86" y="103"/>
                      </a:lnTo>
                      <a:lnTo>
                        <a:pt x="110" y="81"/>
                      </a:lnTo>
                      <a:lnTo>
                        <a:pt x="135" y="60"/>
                      </a:lnTo>
                      <a:lnTo>
                        <a:pt x="159" y="41"/>
                      </a:lnTo>
                      <a:lnTo>
                        <a:pt x="185" y="25"/>
                      </a:lnTo>
                      <a:lnTo>
                        <a:pt x="210" y="10"/>
                      </a:lnTo>
                      <a:lnTo>
                        <a:pt x="210" y="10"/>
                      </a:lnTo>
                      <a:lnTo>
                        <a:pt x="215" y="8"/>
                      </a:lnTo>
                      <a:lnTo>
                        <a:pt x="219" y="7"/>
                      </a:lnTo>
                      <a:lnTo>
                        <a:pt x="219" y="7"/>
                      </a:lnTo>
                      <a:lnTo>
                        <a:pt x="222" y="8"/>
                      </a:lnTo>
                      <a:lnTo>
                        <a:pt x="228" y="8"/>
                      </a:lnTo>
                      <a:lnTo>
                        <a:pt x="232" y="5"/>
                      </a:lnTo>
                      <a:lnTo>
                        <a:pt x="232" y="5"/>
                      </a:lnTo>
                      <a:lnTo>
                        <a:pt x="236" y="3"/>
                      </a:lnTo>
                      <a:lnTo>
                        <a:pt x="242" y="2"/>
                      </a:lnTo>
                      <a:lnTo>
                        <a:pt x="242" y="2"/>
                      </a:lnTo>
                      <a:lnTo>
                        <a:pt x="291" y="0"/>
                      </a:lnTo>
                      <a:lnTo>
                        <a:pt x="335" y="0"/>
                      </a:lnTo>
                      <a:lnTo>
                        <a:pt x="335" y="0"/>
                      </a:lnTo>
                      <a:lnTo>
                        <a:pt x="377" y="0"/>
                      </a:lnTo>
                      <a:lnTo>
                        <a:pt x="419" y="2"/>
                      </a:lnTo>
                      <a:lnTo>
                        <a:pt x="458" y="5"/>
                      </a:lnTo>
                      <a:lnTo>
                        <a:pt x="495" y="8"/>
                      </a:lnTo>
                      <a:lnTo>
                        <a:pt x="531" y="13"/>
                      </a:lnTo>
                      <a:lnTo>
                        <a:pt x="566" y="20"/>
                      </a:lnTo>
                      <a:lnTo>
                        <a:pt x="599" y="26"/>
                      </a:lnTo>
                      <a:lnTo>
                        <a:pt x="631" y="34"/>
                      </a:lnTo>
                      <a:lnTo>
                        <a:pt x="631" y="34"/>
                      </a:lnTo>
                      <a:lnTo>
                        <a:pt x="634" y="35"/>
                      </a:lnTo>
                      <a:lnTo>
                        <a:pt x="636" y="36"/>
                      </a:lnTo>
                      <a:lnTo>
                        <a:pt x="638" y="36"/>
                      </a:lnTo>
                      <a:lnTo>
                        <a:pt x="638" y="36"/>
                      </a:lnTo>
                      <a:lnTo>
                        <a:pt x="642" y="36"/>
                      </a:lnTo>
                      <a:lnTo>
                        <a:pt x="646" y="38"/>
                      </a:lnTo>
                      <a:lnTo>
                        <a:pt x="656" y="46"/>
                      </a:lnTo>
                      <a:lnTo>
                        <a:pt x="656" y="46"/>
                      </a:lnTo>
                      <a:lnTo>
                        <a:pt x="697" y="80"/>
                      </a:lnTo>
                      <a:lnTo>
                        <a:pt x="736" y="114"/>
                      </a:lnTo>
                      <a:lnTo>
                        <a:pt x="775" y="149"/>
                      </a:lnTo>
                      <a:lnTo>
                        <a:pt x="812" y="184"/>
                      </a:lnTo>
                      <a:lnTo>
                        <a:pt x="887" y="256"/>
                      </a:lnTo>
                      <a:lnTo>
                        <a:pt x="958" y="328"/>
                      </a:lnTo>
                      <a:lnTo>
                        <a:pt x="958" y="328"/>
                      </a:lnTo>
                      <a:lnTo>
                        <a:pt x="1008" y="379"/>
                      </a:lnTo>
                      <a:lnTo>
                        <a:pt x="1057" y="428"/>
                      </a:lnTo>
                      <a:lnTo>
                        <a:pt x="1107" y="475"/>
                      </a:lnTo>
                      <a:lnTo>
                        <a:pt x="1156" y="521"/>
                      </a:lnTo>
                      <a:lnTo>
                        <a:pt x="1159" y="524"/>
                      </a:lnTo>
                      <a:lnTo>
                        <a:pt x="1163" y="524"/>
                      </a:lnTo>
                      <a:lnTo>
                        <a:pt x="1163" y="524"/>
                      </a:lnTo>
                      <a:lnTo>
                        <a:pt x="1167" y="525"/>
                      </a:lnTo>
                      <a:lnTo>
                        <a:pt x="1171" y="527"/>
                      </a:lnTo>
                      <a:lnTo>
                        <a:pt x="1173" y="529"/>
                      </a:lnTo>
                      <a:lnTo>
                        <a:pt x="1175" y="533"/>
                      </a:lnTo>
                      <a:lnTo>
                        <a:pt x="1175" y="533"/>
                      </a:lnTo>
                      <a:lnTo>
                        <a:pt x="1185" y="553"/>
                      </a:lnTo>
                      <a:lnTo>
                        <a:pt x="1193" y="571"/>
                      </a:lnTo>
                      <a:lnTo>
                        <a:pt x="1201" y="590"/>
                      </a:lnTo>
                      <a:lnTo>
                        <a:pt x="1207" y="607"/>
                      </a:lnTo>
                      <a:lnTo>
                        <a:pt x="1211" y="626"/>
                      </a:lnTo>
                      <a:lnTo>
                        <a:pt x="1215" y="644"/>
                      </a:lnTo>
                      <a:lnTo>
                        <a:pt x="1218" y="660"/>
                      </a:lnTo>
                      <a:lnTo>
                        <a:pt x="1220" y="677"/>
                      </a:lnTo>
                      <a:lnTo>
                        <a:pt x="1220" y="693"/>
                      </a:lnTo>
                      <a:lnTo>
                        <a:pt x="1220" y="710"/>
                      </a:lnTo>
                      <a:lnTo>
                        <a:pt x="1218" y="725"/>
                      </a:lnTo>
                      <a:lnTo>
                        <a:pt x="1216" y="741"/>
                      </a:lnTo>
                      <a:lnTo>
                        <a:pt x="1212" y="755"/>
                      </a:lnTo>
                      <a:lnTo>
                        <a:pt x="1208" y="771"/>
                      </a:lnTo>
                      <a:lnTo>
                        <a:pt x="1202" y="785"/>
                      </a:lnTo>
                      <a:lnTo>
                        <a:pt x="1194" y="798"/>
                      </a:lnTo>
                      <a:lnTo>
                        <a:pt x="1192" y="804"/>
                      </a:lnTo>
                      <a:lnTo>
                        <a:pt x="1193" y="809"/>
                      </a:lnTo>
                      <a:lnTo>
                        <a:pt x="1193" y="809"/>
                      </a:lnTo>
                      <a:lnTo>
                        <a:pt x="1194" y="813"/>
                      </a:lnTo>
                      <a:lnTo>
                        <a:pt x="1193" y="817"/>
                      </a:lnTo>
                      <a:lnTo>
                        <a:pt x="1191" y="821"/>
                      </a:lnTo>
                      <a:lnTo>
                        <a:pt x="1188" y="826"/>
                      </a:lnTo>
                      <a:lnTo>
                        <a:pt x="1188" y="826"/>
                      </a:lnTo>
                      <a:lnTo>
                        <a:pt x="1147" y="869"/>
                      </a:lnTo>
                      <a:lnTo>
                        <a:pt x="1109" y="909"/>
                      </a:lnTo>
                      <a:lnTo>
                        <a:pt x="1070" y="948"/>
                      </a:lnTo>
                      <a:lnTo>
                        <a:pt x="1031" y="985"/>
                      </a:lnTo>
                      <a:lnTo>
                        <a:pt x="952" y="1062"/>
                      </a:lnTo>
                      <a:lnTo>
                        <a:pt x="862" y="1146"/>
                      </a:lnTo>
                      <a:lnTo>
                        <a:pt x="862" y="1146"/>
                      </a:lnTo>
                      <a:lnTo>
                        <a:pt x="858" y="1151"/>
                      </a:lnTo>
                      <a:lnTo>
                        <a:pt x="857" y="1152"/>
                      </a:lnTo>
                      <a:lnTo>
                        <a:pt x="857" y="1152"/>
                      </a:lnTo>
                      <a:lnTo>
                        <a:pt x="853" y="1157"/>
                      </a:lnTo>
                      <a:lnTo>
                        <a:pt x="853" y="1157"/>
                      </a:lnTo>
                      <a:lnTo>
                        <a:pt x="834" y="1170"/>
                      </a:lnTo>
                      <a:lnTo>
                        <a:pt x="815" y="1182"/>
                      </a:lnTo>
                      <a:lnTo>
                        <a:pt x="798" y="1192"/>
                      </a:lnTo>
                      <a:lnTo>
                        <a:pt x="779" y="1200"/>
                      </a:lnTo>
                      <a:lnTo>
                        <a:pt x="761" y="1206"/>
                      </a:lnTo>
                      <a:lnTo>
                        <a:pt x="743" y="1211"/>
                      </a:lnTo>
                      <a:lnTo>
                        <a:pt x="724" y="1214"/>
                      </a:lnTo>
                      <a:lnTo>
                        <a:pt x="706" y="1215"/>
                      </a:lnTo>
                      <a:lnTo>
                        <a:pt x="706" y="1215"/>
                      </a:lnTo>
                      <a:close/>
                      <a:moveTo>
                        <a:pt x="231" y="43"/>
                      </a:moveTo>
                      <a:lnTo>
                        <a:pt x="231" y="43"/>
                      </a:lnTo>
                      <a:lnTo>
                        <a:pt x="206" y="57"/>
                      </a:lnTo>
                      <a:lnTo>
                        <a:pt x="182" y="72"/>
                      </a:lnTo>
                      <a:lnTo>
                        <a:pt x="159" y="90"/>
                      </a:lnTo>
                      <a:lnTo>
                        <a:pt x="137" y="108"/>
                      </a:lnTo>
                      <a:lnTo>
                        <a:pt x="114" y="129"/>
                      </a:lnTo>
                      <a:lnTo>
                        <a:pt x="93" y="151"/>
                      </a:lnTo>
                      <a:lnTo>
                        <a:pt x="73" y="175"/>
                      </a:lnTo>
                      <a:lnTo>
                        <a:pt x="54" y="198"/>
                      </a:lnTo>
                      <a:lnTo>
                        <a:pt x="54" y="198"/>
                      </a:lnTo>
                      <a:lnTo>
                        <a:pt x="50" y="202"/>
                      </a:lnTo>
                      <a:lnTo>
                        <a:pt x="46" y="205"/>
                      </a:lnTo>
                      <a:lnTo>
                        <a:pt x="40" y="208"/>
                      </a:lnTo>
                      <a:lnTo>
                        <a:pt x="40" y="216"/>
                      </a:lnTo>
                      <a:lnTo>
                        <a:pt x="40" y="216"/>
                      </a:lnTo>
                      <a:lnTo>
                        <a:pt x="39" y="280"/>
                      </a:lnTo>
                      <a:lnTo>
                        <a:pt x="40" y="311"/>
                      </a:lnTo>
                      <a:lnTo>
                        <a:pt x="41" y="342"/>
                      </a:lnTo>
                      <a:lnTo>
                        <a:pt x="43" y="371"/>
                      </a:lnTo>
                      <a:lnTo>
                        <a:pt x="45" y="400"/>
                      </a:lnTo>
                      <a:lnTo>
                        <a:pt x="49" y="427"/>
                      </a:lnTo>
                      <a:lnTo>
                        <a:pt x="52" y="453"/>
                      </a:lnTo>
                      <a:lnTo>
                        <a:pt x="56" y="479"/>
                      </a:lnTo>
                      <a:lnTo>
                        <a:pt x="61" y="504"/>
                      </a:lnTo>
                      <a:lnTo>
                        <a:pt x="68" y="529"/>
                      </a:lnTo>
                      <a:lnTo>
                        <a:pt x="74" y="552"/>
                      </a:lnTo>
                      <a:lnTo>
                        <a:pt x="80" y="574"/>
                      </a:lnTo>
                      <a:lnTo>
                        <a:pt x="88" y="596"/>
                      </a:lnTo>
                      <a:lnTo>
                        <a:pt x="96" y="618"/>
                      </a:lnTo>
                      <a:lnTo>
                        <a:pt x="105" y="637"/>
                      </a:lnTo>
                      <a:lnTo>
                        <a:pt x="105" y="637"/>
                      </a:lnTo>
                      <a:lnTo>
                        <a:pt x="107" y="642"/>
                      </a:lnTo>
                      <a:lnTo>
                        <a:pt x="107" y="648"/>
                      </a:lnTo>
                      <a:lnTo>
                        <a:pt x="107" y="654"/>
                      </a:lnTo>
                      <a:lnTo>
                        <a:pt x="112" y="658"/>
                      </a:lnTo>
                      <a:lnTo>
                        <a:pt x="112" y="658"/>
                      </a:lnTo>
                      <a:lnTo>
                        <a:pt x="131" y="671"/>
                      </a:lnTo>
                      <a:lnTo>
                        <a:pt x="148" y="686"/>
                      </a:lnTo>
                      <a:lnTo>
                        <a:pt x="165" y="701"/>
                      </a:lnTo>
                      <a:lnTo>
                        <a:pt x="181" y="718"/>
                      </a:lnTo>
                      <a:lnTo>
                        <a:pt x="213" y="751"/>
                      </a:lnTo>
                      <a:lnTo>
                        <a:pt x="243" y="785"/>
                      </a:lnTo>
                      <a:lnTo>
                        <a:pt x="243" y="785"/>
                      </a:lnTo>
                      <a:lnTo>
                        <a:pt x="276" y="822"/>
                      </a:lnTo>
                      <a:lnTo>
                        <a:pt x="294" y="841"/>
                      </a:lnTo>
                      <a:lnTo>
                        <a:pt x="311" y="859"/>
                      </a:lnTo>
                      <a:lnTo>
                        <a:pt x="579" y="1127"/>
                      </a:lnTo>
                      <a:lnTo>
                        <a:pt x="582" y="1128"/>
                      </a:lnTo>
                      <a:lnTo>
                        <a:pt x="582" y="1128"/>
                      </a:lnTo>
                      <a:lnTo>
                        <a:pt x="585" y="1129"/>
                      </a:lnTo>
                      <a:lnTo>
                        <a:pt x="588" y="1131"/>
                      </a:lnTo>
                      <a:lnTo>
                        <a:pt x="588" y="1131"/>
                      </a:lnTo>
                      <a:lnTo>
                        <a:pt x="604" y="1142"/>
                      </a:lnTo>
                      <a:lnTo>
                        <a:pt x="618" y="1152"/>
                      </a:lnTo>
                      <a:lnTo>
                        <a:pt x="633" y="1159"/>
                      </a:lnTo>
                      <a:lnTo>
                        <a:pt x="647" y="1165"/>
                      </a:lnTo>
                      <a:lnTo>
                        <a:pt x="662" y="1170"/>
                      </a:lnTo>
                      <a:lnTo>
                        <a:pt x="677" y="1174"/>
                      </a:lnTo>
                      <a:lnTo>
                        <a:pt x="691" y="1177"/>
                      </a:lnTo>
                      <a:lnTo>
                        <a:pt x="706" y="1177"/>
                      </a:lnTo>
                      <a:lnTo>
                        <a:pt x="706" y="1177"/>
                      </a:lnTo>
                      <a:lnTo>
                        <a:pt x="720" y="1177"/>
                      </a:lnTo>
                      <a:lnTo>
                        <a:pt x="735" y="1174"/>
                      </a:lnTo>
                      <a:lnTo>
                        <a:pt x="750" y="1170"/>
                      </a:lnTo>
                      <a:lnTo>
                        <a:pt x="765" y="1165"/>
                      </a:lnTo>
                      <a:lnTo>
                        <a:pt x="779" y="1159"/>
                      </a:lnTo>
                      <a:lnTo>
                        <a:pt x="794" y="1152"/>
                      </a:lnTo>
                      <a:lnTo>
                        <a:pt x="808" y="1142"/>
                      </a:lnTo>
                      <a:lnTo>
                        <a:pt x="823" y="1131"/>
                      </a:lnTo>
                      <a:lnTo>
                        <a:pt x="823" y="1131"/>
                      </a:lnTo>
                      <a:lnTo>
                        <a:pt x="824" y="1130"/>
                      </a:lnTo>
                      <a:lnTo>
                        <a:pt x="825" y="1130"/>
                      </a:lnTo>
                      <a:lnTo>
                        <a:pt x="826" y="1129"/>
                      </a:lnTo>
                      <a:lnTo>
                        <a:pt x="865" y="1090"/>
                      </a:lnTo>
                      <a:lnTo>
                        <a:pt x="865" y="1090"/>
                      </a:lnTo>
                      <a:lnTo>
                        <a:pt x="934" y="1017"/>
                      </a:lnTo>
                      <a:lnTo>
                        <a:pt x="1002" y="949"/>
                      </a:lnTo>
                      <a:lnTo>
                        <a:pt x="1069" y="883"/>
                      </a:lnTo>
                      <a:lnTo>
                        <a:pt x="1105" y="850"/>
                      </a:lnTo>
                      <a:lnTo>
                        <a:pt x="1140" y="817"/>
                      </a:lnTo>
                      <a:lnTo>
                        <a:pt x="1143" y="815"/>
                      </a:lnTo>
                      <a:lnTo>
                        <a:pt x="1144" y="811"/>
                      </a:lnTo>
                      <a:lnTo>
                        <a:pt x="1144" y="811"/>
                      </a:lnTo>
                      <a:lnTo>
                        <a:pt x="1145" y="807"/>
                      </a:lnTo>
                      <a:lnTo>
                        <a:pt x="1147" y="803"/>
                      </a:lnTo>
                      <a:lnTo>
                        <a:pt x="1147" y="803"/>
                      </a:lnTo>
                      <a:lnTo>
                        <a:pt x="1157" y="786"/>
                      </a:lnTo>
                      <a:lnTo>
                        <a:pt x="1165" y="770"/>
                      </a:lnTo>
                      <a:lnTo>
                        <a:pt x="1173" y="753"/>
                      </a:lnTo>
                      <a:lnTo>
                        <a:pt x="1177" y="736"/>
                      </a:lnTo>
                      <a:lnTo>
                        <a:pt x="1180" y="720"/>
                      </a:lnTo>
                      <a:lnTo>
                        <a:pt x="1182" y="703"/>
                      </a:lnTo>
                      <a:lnTo>
                        <a:pt x="1182" y="688"/>
                      </a:lnTo>
                      <a:lnTo>
                        <a:pt x="1181" y="672"/>
                      </a:lnTo>
                      <a:lnTo>
                        <a:pt x="1179" y="657"/>
                      </a:lnTo>
                      <a:lnTo>
                        <a:pt x="1176" y="642"/>
                      </a:lnTo>
                      <a:lnTo>
                        <a:pt x="1173" y="628"/>
                      </a:lnTo>
                      <a:lnTo>
                        <a:pt x="1169" y="614"/>
                      </a:lnTo>
                      <a:lnTo>
                        <a:pt x="1158" y="588"/>
                      </a:lnTo>
                      <a:lnTo>
                        <a:pt x="1148" y="564"/>
                      </a:lnTo>
                      <a:lnTo>
                        <a:pt x="1146" y="560"/>
                      </a:lnTo>
                      <a:lnTo>
                        <a:pt x="1143" y="558"/>
                      </a:lnTo>
                      <a:lnTo>
                        <a:pt x="1143" y="558"/>
                      </a:lnTo>
                      <a:lnTo>
                        <a:pt x="1140" y="556"/>
                      </a:lnTo>
                      <a:lnTo>
                        <a:pt x="1140" y="556"/>
                      </a:lnTo>
                      <a:lnTo>
                        <a:pt x="1089" y="514"/>
                      </a:lnTo>
                      <a:lnTo>
                        <a:pt x="1039" y="471"/>
                      </a:lnTo>
                      <a:lnTo>
                        <a:pt x="991" y="427"/>
                      </a:lnTo>
                      <a:lnTo>
                        <a:pt x="942" y="381"/>
                      </a:lnTo>
                      <a:lnTo>
                        <a:pt x="894" y="335"/>
                      </a:lnTo>
                      <a:lnTo>
                        <a:pt x="846" y="289"/>
                      </a:lnTo>
                      <a:lnTo>
                        <a:pt x="752" y="196"/>
                      </a:lnTo>
                      <a:lnTo>
                        <a:pt x="752" y="196"/>
                      </a:lnTo>
                      <a:lnTo>
                        <a:pt x="629" y="75"/>
                      </a:lnTo>
                      <a:lnTo>
                        <a:pt x="627" y="72"/>
                      </a:lnTo>
                      <a:lnTo>
                        <a:pt x="623" y="72"/>
                      </a:lnTo>
                      <a:lnTo>
                        <a:pt x="622" y="71"/>
                      </a:lnTo>
                      <a:lnTo>
                        <a:pt x="622" y="71"/>
                      </a:lnTo>
                      <a:lnTo>
                        <a:pt x="590" y="64"/>
                      </a:lnTo>
                      <a:lnTo>
                        <a:pt x="558" y="57"/>
                      </a:lnTo>
                      <a:lnTo>
                        <a:pt x="525" y="52"/>
                      </a:lnTo>
                      <a:lnTo>
                        <a:pt x="491" y="46"/>
                      </a:lnTo>
                      <a:lnTo>
                        <a:pt x="455" y="43"/>
                      </a:lnTo>
                      <a:lnTo>
                        <a:pt x="417" y="40"/>
                      </a:lnTo>
                      <a:lnTo>
                        <a:pt x="377" y="39"/>
                      </a:lnTo>
                      <a:lnTo>
                        <a:pt x="336" y="38"/>
                      </a:lnTo>
                      <a:lnTo>
                        <a:pt x="336" y="38"/>
                      </a:lnTo>
                      <a:lnTo>
                        <a:pt x="291" y="39"/>
                      </a:lnTo>
                      <a:lnTo>
                        <a:pt x="241" y="40"/>
                      </a:lnTo>
                      <a:lnTo>
                        <a:pt x="236" y="40"/>
                      </a:lnTo>
                      <a:lnTo>
                        <a:pt x="232" y="42"/>
                      </a:lnTo>
                      <a:lnTo>
                        <a:pt x="232" y="42"/>
                      </a:lnTo>
                      <a:lnTo>
                        <a:pt x="231" y="43"/>
                      </a:lnTo>
                      <a:lnTo>
                        <a:pt x="231" y="4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  <p:sp>
              <p:nvSpPr>
                <p:cNvPr id="279" name="Freeform 927"/>
                <p:cNvSpPr>
                  <a:spLocks noEditPoints="1"/>
                </p:cNvSpPr>
                <p:nvPr/>
              </p:nvSpPr>
              <p:spPr bwMode="auto">
                <a:xfrm>
                  <a:off x="3424238" y="1154113"/>
                  <a:ext cx="557213" cy="225425"/>
                </a:xfrm>
                <a:custGeom>
                  <a:avLst/>
                  <a:gdLst/>
                  <a:ahLst/>
                  <a:cxnLst>
                    <a:cxn ang="0">
                      <a:pos x="77" y="421"/>
                    </a:cxn>
                    <a:cxn ang="0">
                      <a:pos x="65" y="420"/>
                    </a:cxn>
                    <a:cxn ang="0">
                      <a:pos x="28" y="385"/>
                    </a:cxn>
                    <a:cxn ang="0">
                      <a:pos x="2" y="324"/>
                    </a:cxn>
                    <a:cxn ang="0">
                      <a:pos x="1" y="253"/>
                    </a:cxn>
                    <a:cxn ang="0">
                      <a:pos x="3" y="188"/>
                    </a:cxn>
                    <a:cxn ang="0">
                      <a:pos x="40" y="100"/>
                    </a:cxn>
                    <a:cxn ang="0">
                      <a:pos x="87" y="65"/>
                    </a:cxn>
                    <a:cxn ang="0">
                      <a:pos x="160" y="37"/>
                    </a:cxn>
                    <a:cxn ang="0">
                      <a:pos x="250" y="24"/>
                    </a:cxn>
                    <a:cxn ang="0">
                      <a:pos x="311" y="37"/>
                    </a:cxn>
                    <a:cxn ang="0">
                      <a:pos x="412" y="72"/>
                    </a:cxn>
                    <a:cxn ang="0">
                      <a:pos x="529" y="127"/>
                    </a:cxn>
                    <a:cxn ang="0">
                      <a:pos x="587" y="70"/>
                    </a:cxn>
                    <a:cxn ang="0">
                      <a:pos x="661" y="29"/>
                    </a:cxn>
                    <a:cxn ang="0">
                      <a:pos x="790" y="1"/>
                    </a:cxn>
                    <a:cxn ang="0">
                      <a:pos x="894" y="10"/>
                    </a:cxn>
                    <a:cxn ang="0">
                      <a:pos x="971" y="35"/>
                    </a:cxn>
                    <a:cxn ang="0">
                      <a:pos x="1030" y="87"/>
                    </a:cxn>
                    <a:cxn ang="0">
                      <a:pos x="1052" y="163"/>
                    </a:cxn>
                    <a:cxn ang="0">
                      <a:pos x="1025" y="252"/>
                    </a:cxn>
                    <a:cxn ang="0">
                      <a:pos x="951" y="306"/>
                    </a:cxn>
                    <a:cxn ang="0">
                      <a:pos x="871" y="326"/>
                    </a:cxn>
                    <a:cxn ang="0">
                      <a:pos x="769" y="315"/>
                    </a:cxn>
                    <a:cxn ang="0">
                      <a:pos x="623" y="246"/>
                    </a:cxn>
                    <a:cxn ang="0">
                      <a:pos x="524" y="190"/>
                    </a:cxn>
                    <a:cxn ang="0">
                      <a:pos x="479" y="259"/>
                    </a:cxn>
                    <a:cxn ang="0">
                      <a:pos x="458" y="261"/>
                    </a:cxn>
                    <a:cxn ang="0">
                      <a:pos x="451" y="244"/>
                    </a:cxn>
                    <a:cxn ang="0">
                      <a:pos x="504" y="162"/>
                    </a:cxn>
                    <a:cxn ang="0">
                      <a:pos x="394" y="95"/>
                    </a:cxn>
                    <a:cxn ang="0">
                      <a:pos x="310" y="68"/>
                    </a:cxn>
                    <a:cxn ang="0">
                      <a:pos x="213" y="57"/>
                    </a:cxn>
                    <a:cxn ang="0">
                      <a:pos x="142" y="76"/>
                    </a:cxn>
                    <a:cxn ang="0">
                      <a:pos x="89" y="99"/>
                    </a:cxn>
                    <a:cxn ang="0">
                      <a:pos x="47" y="159"/>
                    </a:cxn>
                    <a:cxn ang="0">
                      <a:pos x="30" y="231"/>
                    </a:cxn>
                    <a:cxn ang="0">
                      <a:pos x="41" y="335"/>
                    </a:cxn>
                    <a:cxn ang="0">
                      <a:pos x="65" y="372"/>
                    </a:cxn>
                    <a:cxn ang="0">
                      <a:pos x="101" y="397"/>
                    </a:cxn>
                    <a:cxn ang="0">
                      <a:pos x="117" y="394"/>
                    </a:cxn>
                    <a:cxn ang="0">
                      <a:pos x="127" y="410"/>
                    </a:cxn>
                    <a:cxn ang="0">
                      <a:pos x="112" y="425"/>
                    </a:cxn>
                    <a:cxn ang="0">
                      <a:pos x="819" y="29"/>
                    </a:cxn>
                    <a:cxn ang="0">
                      <a:pos x="736" y="41"/>
                    </a:cxn>
                    <a:cxn ang="0">
                      <a:pos x="628" y="80"/>
                    </a:cxn>
                    <a:cxn ang="0">
                      <a:pos x="550" y="152"/>
                    </a:cxn>
                    <a:cxn ang="0">
                      <a:pos x="632" y="213"/>
                    </a:cxn>
                    <a:cxn ang="0">
                      <a:pos x="723" y="264"/>
                    </a:cxn>
                    <a:cxn ang="0">
                      <a:pos x="808" y="289"/>
                    </a:cxn>
                    <a:cxn ang="0">
                      <a:pos x="922" y="285"/>
                    </a:cxn>
                    <a:cxn ang="0">
                      <a:pos x="994" y="243"/>
                    </a:cxn>
                    <a:cxn ang="0">
                      <a:pos x="1021" y="169"/>
                    </a:cxn>
                    <a:cxn ang="0">
                      <a:pos x="1014" y="119"/>
                    </a:cxn>
                    <a:cxn ang="0">
                      <a:pos x="991" y="91"/>
                    </a:cxn>
                    <a:cxn ang="0">
                      <a:pos x="938" y="55"/>
                    </a:cxn>
                    <a:cxn ang="0">
                      <a:pos x="849" y="32"/>
                    </a:cxn>
                  </a:cxnLst>
                  <a:rect l="0" t="0" r="r" b="b"/>
                  <a:pathLst>
                    <a:path w="1052" h="426">
                      <a:moveTo>
                        <a:pt x="96" y="426"/>
                      </a:moveTo>
                      <a:lnTo>
                        <a:pt x="96" y="426"/>
                      </a:lnTo>
                      <a:lnTo>
                        <a:pt x="90" y="425"/>
                      </a:lnTo>
                      <a:lnTo>
                        <a:pt x="85" y="425"/>
                      </a:lnTo>
                      <a:lnTo>
                        <a:pt x="80" y="423"/>
                      </a:lnTo>
                      <a:lnTo>
                        <a:pt x="77" y="421"/>
                      </a:lnTo>
                      <a:lnTo>
                        <a:pt x="74" y="418"/>
                      </a:lnTo>
                      <a:lnTo>
                        <a:pt x="68" y="423"/>
                      </a:lnTo>
                      <a:lnTo>
                        <a:pt x="68" y="421"/>
                      </a:lnTo>
                      <a:lnTo>
                        <a:pt x="68" y="421"/>
                      </a:lnTo>
                      <a:lnTo>
                        <a:pt x="65" y="420"/>
                      </a:lnTo>
                      <a:lnTo>
                        <a:pt x="65" y="420"/>
                      </a:lnTo>
                      <a:lnTo>
                        <a:pt x="59" y="417"/>
                      </a:lnTo>
                      <a:lnTo>
                        <a:pt x="53" y="413"/>
                      </a:lnTo>
                      <a:lnTo>
                        <a:pt x="53" y="413"/>
                      </a:lnTo>
                      <a:lnTo>
                        <a:pt x="44" y="405"/>
                      </a:lnTo>
                      <a:lnTo>
                        <a:pt x="36" y="396"/>
                      </a:lnTo>
                      <a:lnTo>
                        <a:pt x="28" y="385"/>
                      </a:lnTo>
                      <a:lnTo>
                        <a:pt x="21" y="373"/>
                      </a:lnTo>
                      <a:lnTo>
                        <a:pt x="14" y="361"/>
                      </a:lnTo>
                      <a:lnTo>
                        <a:pt x="9" y="349"/>
                      </a:lnTo>
                      <a:lnTo>
                        <a:pt x="5" y="336"/>
                      </a:lnTo>
                      <a:lnTo>
                        <a:pt x="2" y="324"/>
                      </a:lnTo>
                      <a:lnTo>
                        <a:pt x="2" y="324"/>
                      </a:lnTo>
                      <a:lnTo>
                        <a:pt x="0" y="313"/>
                      </a:lnTo>
                      <a:lnTo>
                        <a:pt x="0" y="300"/>
                      </a:lnTo>
                      <a:lnTo>
                        <a:pt x="0" y="275"/>
                      </a:lnTo>
                      <a:lnTo>
                        <a:pt x="0" y="275"/>
                      </a:lnTo>
                      <a:lnTo>
                        <a:pt x="1" y="253"/>
                      </a:lnTo>
                      <a:lnTo>
                        <a:pt x="1" y="253"/>
                      </a:lnTo>
                      <a:lnTo>
                        <a:pt x="1" y="234"/>
                      </a:lnTo>
                      <a:lnTo>
                        <a:pt x="1" y="234"/>
                      </a:lnTo>
                      <a:lnTo>
                        <a:pt x="0" y="210"/>
                      </a:lnTo>
                      <a:lnTo>
                        <a:pt x="1" y="198"/>
                      </a:lnTo>
                      <a:lnTo>
                        <a:pt x="3" y="188"/>
                      </a:lnTo>
                      <a:lnTo>
                        <a:pt x="3" y="188"/>
                      </a:lnTo>
                      <a:lnTo>
                        <a:pt x="8" y="166"/>
                      </a:lnTo>
                      <a:lnTo>
                        <a:pt x="13" y="153"/>
                      </a:lnTo>
                      <a:lnTo>
                        <a:pt x="18" y="139"/>
                      </a:lnTo>
                      <a:lnTo>
                        <a:pt x="25" y="126"/>
                      </a:lnTo>
                      <a:lnTo>
                        <a:pt x="32" y="112"/>
                      </a:lnTo>
                      <a:lnTo>
                        <a:pt x="40" y="100"/>
                      </a:lnTo>
                      <a:lnTo>
                        <a:pt x="44" y="95"/>
                      </a:lnTo>
                      <a:lnTo>
                        <a:pt x="49" y="89"/>
                      </a:lnTo>
                      <a:lnTo>
                        <a:pt x="49" y="89"/>
                      </a:lnTo>
                      <a:lnTo>
                        <a:pt x="62" y="80"/>
                      </a:lnTo>
                      <a:lnTo>
                        <a:pt x="73" y="72"/>
                      </a:lnTo>
                      <a:lnTo>
                        <a:pt x="87" y="65"/>
                      </a:lnTo>
                      <a:lnTo>
                        <a:pt x="100" y="58"/>
                      </a:lnTo>
                      <a:lnTo>
                        <a:pt x="114" y="53"/>
                      </a:lnTo>
                      <a:lnTo>
                        <a:pt x="127" y="47"/>
                      </a:lnTo>
                      <a:lnTo>
                        <a:pt x="156" y="38"/>
                      </a:lnTo>
                      <a:lnTo>
                        <a:pt x="160" y="37"/>
                      </a:lnTo>
                      <a:lnTo>
                        <a:pt x="160" y="37"/>
                      </a:lnTo>
                      <a:lnTo>
                        <a:pt x="180" y="31"/>
                      </a:lnTo>
                      <a:lnTo>
                        <a:pt x="198" y="27"/>
                      </a:lnTo>
                      <a:lnTo>
                        <a:pt x="218" y="24"/>
                      </a:lnTo>
                      <a:lnTo>
                        <a:pt x="236" y="24"/>
                      </a:lnTo>
                      <a:lnTo>
                        <a:pt x="236" y="24"/>
                      </a:lnTo>
                      <a:lnTo>
                        <a:pt x="250" y="24"/>
                      </a:lnTo>
                      <a:lnTo>
                        <a:pt x="262" y="25"/>
                      </a:lnTo>
                      <a:lnTo>
                        <a:pt x="275" y="27"/>
                      </a:lnTo>
                      <a:lnTo>
                        <a:pt x="287" y="31"/>
                      </a:lnTo>
                      <a:lnTo>
                        <a:pt x="287" y="31"/>
                      </a:lnTo>
                      <a:lnTo>
                        <a:pt x="309" y="36"/>
                      </a:lnTo>
                      <a:lnTo>
                        <a:pt x="311" y="37"/>
                      </a:lnTo>
                      <a:lnTo>
                        <a:pt x="311" y="37"/>
                      </a:lnTo>
                      <a:lnTo>
                        <a:pt x="338" y="44"/>
                      </a:lnTo>
                      <a:lnTo>
                        <a:pt x="362" y="51"/>
                      </a:lnTo>
                      <a:lnTo>
                        <a:pt x="387" y="60"/>
                      </a:lnTo>
                      <a:lnTo>
                        <a:pt x="400" y="66"/>
                      </a:lnTo>
                      <a:lnTo>
                        <a:pt x="412" y="72"/>
                      </a:lnTo>
                      <a:lnTo>
                        <a:pt x="412" y="72"/>
                      </a:lnTo>
                      <a:lnTo>
                        <a:pt x="438" y="85"/>
                      </a:lnTo>
                      <a:lnTo>
                        <a:pt x="464" y="100"/>
                      </a:lnTo>
                      <a:lnTo>
                        <a:pt x="513" y="130"/>
                      </a:lnTo>
                      <a:lnTo>
                        <a:pt x="523" y="136"/>
                      </a:lnTo>
                      <a:lnTo>
                        <a:pt x="529" y="127"/>
                      </a:lnTo>
                      <a:lnTo>
                        <a:pt x="529" y="127"/>
                      </a:lnTo>
                      <a:lnTo>
                        <a:pt x="540" y="113"/>
                      </a:lnTo>
                      <a:lnTo>
                        <a:pt x="551" y="101"/>
                      </a:lnTo>
                      <a:lnTo>
                        <a:pt x="563" y="89"/>
                      </a:lnTo>
                      <a:lnTo>
                        <a:pt x="574" y="79"/>
                      </a:lnTo>
                      <a:lnTo>
                        <a:pt x="587" y="70"/>
                      </a:lnTo>
                      <a:lnTo>
                        <a:pt x="599" y="60"/>
                      </a:lnTo>
                      <a:lnTo>
                        <a:pt x="611" y="52"/>
                      </a:lnTo>
                      <a:lnTo>
                        <a:pt x="625" y="45"/>
                      </a:lnTo>
                      <a:lnTo>
                        <a:pt x="625" y="45"/>
                      </a:lnTo>
                      <a:lnTo>
                        <a:pt x="642" y="37"/>
                      </a:lnTo>
                      <a:lnTo>
                        <a:pt x="661" y="29"/>
                      </a:lnTo>
                      <a:lnTo>
                        <a:pt x="680" y="23"/>
                      </a:lnTo>
                      <a:lnTo>
                        <a:pt x="698" y="18"/>
                      </a:lnTo>
                      <a:lnTo>
                        <a:pt x="734" y="10"/>
                      </a:lnTo>
                      <a:lnTo>
                        <a:pt x="767" y="4"/>
                      </a:lnTo>
                      <a:lnTo>
                        <a:pt x="767" y="4"/>
                      </a:lnTo>
                      <a:lnTo>
                        <a:pt x="790" y="1"/>
                      </a:lnTo>
                      <a:lnTo>
                        <a:pt x="813" y="0"/>
                      </a:lnTo>
                      <a:lnTo>
                        <a:pt x="813" y="0"/>
                      </a:lnTo>
                      <a:lnTo>
                        <a:pt x="826" y="0"/>
                      </a:lnTo>
                      <a:lnTo>
                        <a:pt x="841" y="1"/>
                      </a:lnTo>
                      <a:lnTo>
                        <a:pt x="868" y="5"/>
                      </a:lnTo>
                      <a:lnTo>
                        <a:pt x="894" y="10"/>
                      </a:lnTo>
                      <a:lnTo>
                        <a:pt x="922" y="16"/>
                      </a:lnTo>
                      <a:lnTo>
                        <a:pt x="922" y="16"/>
                      </a:lnTo>
                      <a:lnTo>
                        <a:pt x="935" y="19"/>
                      </a:lnTo>
                      <a:lnTo>
                        <a:pt x="947" y="23"/>
                      </a:lnTo>
                      <a:lnTo>
                        <a:pt x="959" y="28"/>
                      </a:lnTo>
                      <a:lnTo>
                        <a:pt x="971" y="35"/>
                      </a:lnTo>
                      <a:lnTo>
                        <a:pt x="982" y="42"/>
                      </a:lnTo>
                      <a:lnTo>
                        <a:pt x="994" y="49"/>
                      </a:lnTo>
                      <a:lnTo>
                        <a:pt x="1004" y="57"/>
                      </a:lnTo>
                      <a:lnTo>
                        <a:pt x="1013" y="67"/>
                      </a:lnTo>
                      <a:lnTo>
                        <a:pt x="1022" y="77"/>
                      </a:lnTo>
                      <a:lnTo>
                        <a:pt x="1030" y="87"/>
                      </a:lnTo>
                      <a:lnTo>
                        <a:pt x="1037" y="99"/>
                      </a:lnTo>
                      <a:lnTo>
                        <a:pt x="1043" y="110"/>
                      </a:lnTo>
                      <a:lnTo>
                        <a:pt x="1047" y="122"/>
                      </a:lnTo>
                      <a:lnTo>
                        <a:pt x="1050" y="135"/>
                      </a:lnTo>
                      <a:lnTo>
                        <a:pt x="1052" y="148"/>
                      </a:lnTo>
                      <a:lnTo>
                        <a:pt x="1052" y="163"/>
                      </a:lnTo>
                      <a:lnTo>
                        <a:pt x="1052" y="163"/>
                      </a:lnTo>
                      <a:lnTo>
                        <a:pt x="1050" y="183"/>
                      </a:lnTo>
                      <a:lnTo>
                        <a:pt x="1047" y="203"/>
                      </a:lnTo>
                      <a:lnTo>
                        <a:pt x="1041" y="221"/>
                      </a:lnTo>
                      <a:lnTo>
                        <a:pt x="1034" y="237"/>
                      </a:lnTo>
                      <a:lnTo>
                        <a:pt x="1025" y="252"/>
                      </a:lnTo>
                      <a:lnTo>
                        <a:pt x="1014" y="264"/>
                      </a:lnTo>
                      <a:lnTo>
                        <a:pt x="1003" y="275"/>
                      </a:lnTo>
                      <a:lnTo>
                        <a:pt x="991" y="285"/>
                      </a:lnTo>
                      <a:lnTo>
                        <a:pt x="978" y="293"/>
                      </a:lnTo>
                      <a:lnTo>
                        <a:pt x="965" y="300"/>
                      </a:lnTo>
                      <a:lnTo>
                        <a:pt x="951" y="306"/>
                      </a:lnTo>
                      <a:lnTo>
                        <a:pt x="938" y="311"/>
                      </a:lnTo>
                      <a:lnTo>
                        <a:pt x="924" y="316"/>
                      </a:lnTo>
                      <a:lnTo>
                        <a:pt x="912" y="320"/>
                      </a:lnTo>
                      <a:lnTo>
                        <a:pt x="887" y="324"/>
                      </a:lnTo>
                      <a:lnTo>
                        <a:pt x="887" y="324"/>
                      </a:lnTo>
                      <a:lnTo>
                        <a:pt x="871" y="326"/>
                      </a:lnTo>
                      <a:lnTo>
                        <a:pt x="854" y="327"/>
                      </a:lnTo>
                      <a:lnTo>
                        <a:pt x="854" y="327"/>
                      </a:lnTo>
                      <a:lnTo>
                        <a:pt x="841" y="326"/>
                      </a:lnTo>
                      <a:lnTo>
                        <a:pt x="827" y="325"/>
                      </a:lnTo>
                      <a:lnTo>
                        <a:pt x="799" y="321"/>
                      </a:lnTo>
                      <a:lnTo>
                        <a:pt x="769" y="315"/>
                      </a:lnTo>
                      <a:lnTo>
                        <a:pt x="740" y="305"/>
                      </a:lnTo>
                      <a:lnTo>
                        <a:pt x="711" y="294"/>
                      </a:lnTo>
                      <a:lnTo>
                        <a:pt x="681" y="281"/>
                      </a:lnTo>
                      <a:lnTo>
                        <a:pt x="652" y="265"/>
                      </a:lnTo>
                      <a:lnTo>
                        <a:pt x="623" y="246"/>
                      </a:lnTo>
                      <a:lnTo>
                        <a:pt x="623" y="246"/>
                      </a:lnTo>
                      <a:lnTo>
                        <a:pt x="597" y="229"/>
                      </a:lnTo>
                      <a:lnTo>
                        <a:pt x="571" y="209"/>
                      </a:lnTo>
                      <a:lnTo>
                        <a:pt x="571" y="209"/>
                      </a:lnTo>
                      <a:lnTo>
                        <a:pt x="541" y="187"/>
                      </a:lnTo>
                      <a:lnTo>
                        <a:pt x="531" y="179"/>
                      </a:lnTo>
                      <a:lnTo>
                        <a:pt x="524" y="190"/>
                      </a:lnTo>
                      <a:lnTo>
                        <a:pt x="524" y="190"/>
                      </a:lnTo>
                      <a:lnTo>
                        <a:pt x="500" y="227"/>
                      </a:lnTo>
                      <a:lnTo>
                        <a:pt x="500" y="227"/>
                      </a:lnTo>
                      <a:lnTo>
                        <a:pt x="482" y="256"/>
                      </a:lnTo>
                      <a:lnTo>
                        <a:pt x="482" y="256"/>
                      </a:lnTo>
                      <a:lnTo>
                        <a:pt x="479" y="259"/>
                      </a:lnTo>
                      <a:lnTo>
                        <a:pt x="476" y="262"/>
                      </a:lnTo>
                      <a:lnTo>
                        <a:pt x="473" y="263"/>
                      </a:lnTo>
                      <a:lnTo>
                        <a:pt x="469" y="263"/>
                      </a:lnTo>
                      <a:lnTo>
                        <a:pt x="469" y="263"/>
                      </a:lnTo>
                      <a:lnTo>
                        <a:pt x="464" y="263"/>
                      </a:lnTo>
                      <a:lnTo>
                        <a:pt x="458" y="261"/>
                      </a:lnTo>
                      <a:lnTo>
                        <a:pt x="455" y="258"/>
                      </a:lnTo>
                      <a:lnTo>
                        <a:pt x="452" y="254"/>
                      </a:lnTo>
                      <a:lnTo>
                        <a:pt x="452" y="254"/>
                      </a:lnTo>
                      <a:lnTo>
                        <a:pt x="451" y="251"/>
                      </a:lnTo>
                      <a:lnTo>
                        <a:pt x="450" y="247"/>
                      </a:lnTo>
                      <a:lnTo>
                        <a:pt x="451" y="244"/>
                      </a:lnTo>
                      <a:lnTo>
                        <a:pt x="453" y="240"/>
                      </a:lnTo>
                      <a:lnTo>
                        <a:pt x="453" y="240"/>
                      </a:lnTo>
                      <a:lnTo>
                        <a:pt x="474" y="208"/>
                      </a:lnTo>
                      <a:lnTo>
                        <a:pt x="474" y="208"/>
                      </a:lnTo>
                      <a:lnTo>
                        <a:pt x="498" y="172"/>
                      </a:lnTo>
                      <a:lnTo>
                        <a:pt x="504" y="162"/>
                      </a:lnTo>
                      <a:lnTo>
                        <a:pt x="477" y="144"/>
                      </a:lnTo>
                      <a:lnTo>
                        <a:pt x="477" y="144"/>
                      </a:lnTo>
                      <a:lnTo>
                        <a:pt x="445" y="123"/>
                      </a:lnTo>
                      <a:lnTo>
                        <a:pt x="429" y="113"/>
                      </a:lnTo>
                      <a:lnTo>
                        <a:pt x="412" y="104"/>
                      </a:lnTo>
                      <a:lnTo>
                        <a:pt x="394" y="95"/>
                      </a:lnTo>
                      <a:lnTo>
                        <a:pt x="377" y="86"/>
                      </a:lnTo>
                      <a:lnTo>
                        <a:pt x="359" y="80"/>
                      </a:lnTo>
                      <a:lnTo>
                        <a:pt x="343" y="75"/>
                      </a:lnTo>
                      <a:lnTo>
                        <a:pt x="335" y="74"/>
                      </a:lnTo>
                      <a:lnTo>
                        <a:pt x="335" y="74"/>
                      </a:lnTo>
                      <a:lnTo>
                        <a:pt x="310" y="68"/>
                      </a:lnTo>
                      <a:lnTo>
                        <a:pt x="284" y="63"/>
                      </a:lnTo>
                      <a:lnTo>
                        <a:pt x="256" y="58"/>
                      </a:lnTo>
                      <a:lnTo>
                        <a:pt x="243" y="57"/>
                      </a:lnTo>
                      <a:lnTo>
                        <a:pt x="229" y="57"/>
                      </a:lnTo>
                      <a:lnTo>
                        <a:pt x="229" y="57"/>
                      </a:lnTo>
                      <a:lnTo>
                        <a:pt x="213" y="57"/>
                      </a:lnTo>
                      <a:lnTo>
                        <a:pt x="196" y="59"/>
                      </a:lnTo>
                      <a:lnTo>
                        <a:pt x="182" y="64"/>
                      </a:lnTo>
                      <a:lnTo>
                        <a:pt x="167" y="68"/>
                      </a:lnTo>
                      <a:lnTo>
                        <a:pt x="167" y="68"/>
                      </a:lnTo>
                      <a:lnTo>
                        <a:pt x="156" y="72"/>
                      </a:lnTo>
                      <a:lnTo>
                        <a:pt x="142" y="76"/>
                      </a:lnTo>
                      <a:lnTo>
                        <a:pt x="142" y="76"/>
                      </a:lnTo>
                      <a:lnTo>
                        <a:pt x="128" y="81"/>
                      </a:lnTo>
                      <a:lnTo>
                        <a:pt x="115" y="86"/>
                      </a:lnTo>
                      <a:lnTo>
                        <a:pt x="101" y="91"/>
                      </a:lnTo>
                      <a:lnTo>
                        <a:pt x="89" y="99"/>
                      </a:lnTo>
                      <a:lnTo>
                        <a:pt x="89" y="99"/>
                      </a:lnTo>
                      <a:lnTo>
                        <a:pt x="81" y="106"/>
                      </a:lnTo>
                      <a:lnTo>
                        <a:pt x="74" y="112"/>
                      </a:lnTo>
                      <a:lnTo>
                        <a:pt x="68" y="119"/>
                      </a:lnTo>
                      <a:lnTo>
                        <a:pt x="63" y="127"/>
                      </a:lnTo>
                      <a:lnTo>
                        <a:pt x="55" y="143"/>
                      </a:lnTo>
                      <a:lnTo>
                        <a:pt x="47" y="159"/>
                      </a:lnTo>
                      <a:lnTo>
                        <a:pt x="44" y="166"/>
                      </a:lnTo>
                      <a:lnTo>
                        <a:pt x="44" y="166"/>
                      </a:lnTo>
                      <a:lnTo>
                        <a:pt x="40" y="175"/>
                      </a:lnTo>
                      <a:lnTo>
                        <a:pt x="37" y="184"/>
                      </a:lnTo>
                      <a:lnTo>
                        <a:pt x="33" y="207"/>
                      </a:lnTo>
                      <a:lnTo>
                        <a:pt x="30" y="231"/>
                      </a:lnTo>
                      <a:lnTo>
                        <a:pt x="29" y="256"/>
                      </a:lnTo>
                      <a:lnTo>
                        <a:pt x="30" y="281"/>
                      </a:lnTo>
                      <a:lnTo>
                        <a:pt x="33" y="304"/>
                      </a:lnTo>
                      <a:lnTo>
                        <a:pt x="35" y="316"/>
                      </a:lnTo>
                      <a:lnTo>
                        <a:pt x="38" y="326"/>
                      </a:lnTo>
                      <a:lnTo>
                        <a:pt x="41" y="335"/>
                      </a:lnTo>
                      <a:lnTo>
                        <a:pt x="45" y="344"/>
                      </a:lnTo>
                      <a:lnTo>
                        <a:pt x="45" y="344"/>
                      </a:lnTo>
                      <a:lnTo>
                        <a:pt x="49" y="353"/>
                      </a:lnTo>
                      <a:lnTo>
                        <a:pt x="55" y="360"/>
                      </a:lnTo>
                      <a:lnTo>
                        <a:pt x="60" y="366"/>
                      </a:lnTo>
                      <a:lnTo>
                        <a:pt x="65" y="372"/>
                      </a:lnTo>
                      <a:lnTo>
                        <a:pt x="71" y="378"/>
                      </a:lnTo>
                      <a:lnTo>
                        <a:pt x="77" y="382"/>
                      </a:lnTo>
                      <a:lnTo>
                        <a:pt x="92" y="391"/>
                      </a:lnTo>
                      <a:lnTo>
                        <a:pt x="92" y="391"/>
                      </a:lnTo>
                      <a:lnTo>
                        <a:pt x="97" y="394"/>
                      </a:lnTo>
                      <a:lnTo>
                        <a:pt x="101" y="397"/>
                      </a:lnTo>
                      <a:lnTo>
                        <a:pt x="108" y="390"/>
                      </a:lnTo>
                      <a:lnTo>
                        <a:pt x="109" y="393"/>
                      </a:lnTo>
                      <a:lnTo>
                        <a:pt x="109" y="393"/>
                      </a:lnTo>
                      <a:lnTo>
                        <a:pt x="112" y="393"/>
                      </a:lnTo>
                      <a:lnTo>
                        <a:pt x="112" y="393"/>
                      </a:lnTo>
                      <a:lnTo>
                        <a:pt x="117" y="394"/>
                      </a:lnTo>
                      <a:lnTo>
                        <a:pt x="121" y="395"/>
                      </a:lnTo>
                      <a:lnTo>
                        <a:pt x="123" y="397"/>
                      </a:lnTo>
                      <a:lnTo>
                        <a:pt x="125" y="400"/>
                      </a:lnTo>
                      <a:lnTo>
                        <a:pt x="127" y="405"/>
                      </a:lnTo>
                      <a:lnTo>
                        <a:pt x="127" y="410"/>
                      </a:lnTo>
                      <a:lnTo>
                        <a:pt x="127" y="410"/>
                      </a:lnTo>
                      <a:lnTo>
                        <a:pt x="127" y="413"/>
                      </a:lnTo>
                      <a:lnTo>
                        <a:pt x="125" y="419"/>
                      </a:lnTo>
                      <a:lnTo>
                        <a:pt x="123" y="421"/>
                      </a:lnTo>
                      <a:lnTo>
                        <a:pt x="121" y="423"/>
                      </a:lnTo>
                      <a:lnTo>
                        <a:pt x="117" y="425"/>
                      </a:lnTo>
                      <a:lnTo>
                        <a:pt x="112" y="425"/>
                      </a:lnTo>
                      <a:lnTo>
                        <a:pt x="112" y="425"/>
                      </a:lnTo>
                      <a:lnTo>
                        <a:pt x="103" y="426"/>
                      </a:lnTo>
                      <a:lnTo>
                        <a:pt x="103" y="426"/>
                      </a:lnTo>
                      <a:lnTo>
                        <a:pt x="96" y="426"/>
                      </a:lnTo>
                      <a:lnTo>
                        <a:pt x="96" y="426"/>
                      </a:lnTo>
                      <a:close/>
                      <a:moveTo>
                        <a:pt x="819" y="29"/>
                      </a:moveTo>
                      <a:lnTo>
                        <a:pt x="819" y="29"/>
                      </a:lnTo>
                      <a:lnTo>
                        <a:pt x="805" y="31"/>
                      </a:lnTo>
                      <a:lnTo>
                        <a:pt x="788" y="32"/>
                      </a:lnTo>
                      <a:lnTo>
                        <a:pt x="771" y="34"/>
                      </a:lnTo>
                      <a:lnTo>
                        <a:pt x="754" y="37"/>
                      </a:lnTo>
                      <a:lnTo>
                        <a:pt x="736" y="41"/>
                      </a:lnTo>
                      <a:lnTo>
                        <a:pt x="717" y="46"/>
                      </a:lnTo>
                      <a:lnTo>
                        <a:pt x="675" y="58"/>
                      </a:lnTo>
                      <a:lnTo>
                        <a:pt x="675" y="58"/>
                      </a:lnTo>
                      <a:lnTo>
                        <a:pt x="659" y="65"/>
                      </a:lnTo>
                      <a:lnTo>
                        <a:pt x="643" y="72"/>
                      </a:lnTo>
                      <a:lnTo>
                        <a:pt x="628" y="80"/>
                      </a:lnTo>
                      <a:lnTo>
                        <a:pt x="613" y="90"/>
                      </a:lnTo>
                      <a:lnTo>
                        <a:pt x="599" y="101"/>
                      </a:lnTo>
                      <a:lnTo>
                        <a:pt x="586" y="113"/>
                      </a:lnTo>
                      <a:lnTo>
                        <a:pt x="572" y="127"/>
                      </a:lnTo>
                      <a:lnTo>
                        <a:pt x="559" y="142"/>
                      </a:lnTo>
                      <a:lnTo>
                        <a:pt x="550" y="152"/>
                      </a:lnTo>
                      <a:lnTo>
                        <a:pt x="562" y="160"/>
                      </a:lnTo>
                      <a:lnTo>
                        <a:pt x="562" y="160"/>
                      </a:lnTo>
                      <a:lnTo>
                        <a:pt x="582" y="174"/>
                      </a:lnTo>
                      <a:lnTo>
                        <a:pt x="602" y="190"/>
                      </a:lnTo>
                      <a:lnTo>
                        <a:pt x="602" y="190"/>
                      </a:lnTo>
                      <a:lnTo>
                        <a:pt x="632" y="213"/>
                      </a:lnTo>
                      <a:lnTo>
                        <a:pt x="648" y="224"/>
                      </a:lnTo>
                      <a:lnTo>
                        <a:pt x="664" y="234"/>
                      </a:lnTo>
                      <a:lnTo>
                        <a:pt x="664" y="234"/>
                      </a:lnTo>
                      <a:lnTo>
                        <a:pt x="688" y="246"/>
                      </a:lnTo>
                      <a:lnTo>
                        <a:pt x="704" y="255"/>
                      </a:lnTo>
                      <a:lnTo>
                        <a:pt x="723" y="264"/>
                      </a:lnTo>
                      <a:lnTo>
                        <a:pt x="744" y="272"/>
                      </a:lnTo>
                      <a:lnTo>
                        <a:pt x="765" y="279"/>
                      </a:lnTo>
                      <a:lnTo>
                        <a:pt x="787" y="286"/>
                      </a:lnTo>
                      <a:lnTo>
                        <a:pt x="797" y="288"/>
                      </a:lnTo>
                      <a:lnTo>
                        <a:pt x="808" y="289"/>
                      </a:lnTo>
                      <a:lnTo>
                        <a:pt x="808" y="289"/>
                      </a:lnTo>
                      <a:lnTo>
                        <a:pt x="834" y="291"/>
                      </a:lnTo>
                      <a:lnTo>
                        <a:pt x="859" y="292"/>
                      </a:lnTo>
                      <a:lnTo>
                        <a:pt x="859" y="292"/>
                      </a:lnTo>
                      <a:lnTo>
                        <a:pt x="882" y="291"/>
                      </a:lnTo>
                      <a:lnTo>
                        <a:pt x="903" y="289"/>
                      </a:lnTo>
                      <a:lnTo>
                        <a:pt x="922" y="285"/>
                      </a:lnTo>
                      <a:lnTo>
                        <a:pt x="940" y="279"/>
                      </a:lnTo>
                      <a:lnTo>
                        <a:pt x="955" y="273"/>
                      </a:lnTo>
                      <a:lnTo>
                        <a:pt x="970" y="265"/>
                      </a:lnTo>
                      <a:lnTo>
                        <a:pt x="983" y="255"/>
                      </a:lnTo>
                      <a:lnTo>
                        <a:pt x="994" y="243"/>
                      </a:lnTo>
                      <a:lnTo>
                        <a:pt x="994" y="243"/>
                      </a:lnTo>
                      <a:lnTo>
                        <a:pt x="1001" y="233"/>
                      </a:lnTo>
                      <a:lnTo>
                        <a:pt x="1007" y="222"/>
                      </a:lnTo>
                      <a:lnTo>
                        <a:pt x="1012" y="209"/>
                      </a:lnTo>
                      <a:lnTo>
                        <a:pt x="1016" y="197"/>
                      </a:lnTo>
                      <a:lnTo>
                        <a:pt x="1019" y="182"/>
                      </a:lnTo>
                      <a:lnTo>
                        <a:pt x="1021" y="169"/>
                      </a:lnTo>
                      <a:lnTo>
                        <a:pt x="1021" y="156"/>
                      </a:lnTo>
                      <a:lnTo>
                        <a:pt x="1020" y="142"/>
                      </a:lnTo>
                      <a:lnTo>
                        <a:pt x="1020" y="142"/>
                      </a:lnTo>
                      <a:lnTo>
                        <a:pt x="1019" y="134"/>
                      </a:lnTo>
                      <a:lnTo>
                        <a:pt x="1016" y="127"/>
                      </a:lnTo>
                      <a:lnTo>
                        <a:pt x="1014" y="119"/>
                      </a:lnTo>
                      <a:lnTo>
                        <a:pt x="1010" y="113"/>
                      </a:lnTo>
                      <a:lnTo>
                        <a:pt x="1007" y="107"/>
                      </a:lnTo>
                      <a:lnTo>
                        <a:pt x="1002" y="101"/>
                      </a:lnTo>
                      <a:lnTo>
                        <a:pt x="997" y="96"/>
                      </a:lnTo>
                      <a:lnTo>
                        <a:pt x="991" y="91"/>
                      </a:lnTo>
                      <a:lnTo>
                        <a:pt x="991" y="91"/>
                      </a:lnTo>
                      <a:lnTo>
                        <a:pt x="973" y="79"/>
                      </a:lnTo>
                      <a:lnTo>
                        <a:pt x="973" y="79"/>
                      </a:lnTo>
                      <a:lnTo>
                        <a:pt x="956" y="67"/>
                      </a:lnTo>
                      <a:lnTo>
                        <a:pt x="947" y="60"/>
                      </a:lnTo>
                      <a:lnTo>
                        <a:pt x="938" y="55"/>
                      </a:lnTo>
                      <a:lnTo>
                        <a:pt x="938" y="55"/>
                      </a:lnTo>
                      <a:lnTo>
                        <a:pt x="926" y="50"/>
                      </a:lnTo>
                      <a:lnTo>
                        <a:pt x="914" y="46"/>
                      </a:lnTo>
                      <a:lnTo>
                        <a:pt x="889" y="39"/>
                      </a:lnTo>
                      <a:lnTo>
                        <a:pt x="865" y="35"/>
                      </a:lnTo>
                      <a:lnTo>
                        <a:pt x="849" y="32"/>
                      </a:lnTo>
                      <a:lnTo>
                        <a:pt x="849" y="32"/>
                      </a:lnTo>
                      <a:lnTo>
                        <a:pt x="834" y="31"/>
                      </a:lnTo>
                      <a:lnTo>
                        <a:pt x="819" y="29"/>
                      </a:lnTo>
                      <a:lnTo>
                        <a:pt x="819" y="2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zh-CN" altLang="en-US" sz="4000">
                    <a:latin typeface="方正静蕾简体" panose="02000000000000000000" pitchFamily="2" charset="-122"/>
                    <a:ea typeface="方正静蕾简体" panose="02000000000000000000" pitchFamily="2" charset="-122"/>
                  </a:endParaRPr>
                </a:p>
              </p:txBody>
            </p:sp>
          </p:grpSp>
          <p:sp>
            <p:nvSpPr>
              <p:cNvPr id="280" name="椭圆 31"/>
              <p:cNvSpPr/>
              <p:nvPr/>
            </p:nvSpPr>
            <p:spPr>
              <a:xfrm rot="15654318">
                <a:off x="9440589" y="2638193"/>
                <a:ext cx="448644" cy="444170"/>
              </a:xfrm>
              <a:custGeom>
                <a:avLst/>
                <a:gdLst>
                  <a:gd name="connsiteX0" fmla="*/ 0 w 656493"/>
                  <a:gd name="connsiteY0" fmla="*/ 316523 h 633046"/>
                  <a:gd name="connsiteX1" fmla="*/ 328247 w 656493"/>
                  <a:gd name="connsiteY1" fmla="*/ 0 h 633046"/>
                  <a:gd name="connsiteX2" fmla="*/ 656494 w 656493"/>
                  <a:gd name="connsiteY2" fmla="*/ 316523 h 633046"/>
                  <a:gd name="connsiteX3" fmla="*/ 328247 w 656493"/>
                  <a:gd name="connsiteY3" fmla="*/ 633046 h 633046"/>
                  <a:gd name="connsiteX4" fmla="*/ 0 w 656493"/>
                  <a:gd name="connsiteY4" fmla="*/ 316523 h 633046"/>
                  <a:gd name="connsiteX0-1" fmla="*/ 328247 w 656494"/>
                  <a:gd name="connsiteY0-2" fmla="*/ 0 h 633046"/>
                  <a:gd name="connsiteX1-3" fmla="*/ 656494 w 656494"/>
                  <a:gd name="connsiteY1-4" fmla="*/ 316523 h 633046"/>
                  <a:gd name="connsiteX2-5" fmla="*/ 328247 w 656494"/>
                  <a:gd name="connsiteY2-6" fmla="*/ 633046 h 633046"/>
                  <a:gd name="connsiteX3-7" fmla="*/ 0 w 656494"/>
                  <a:gd name="connsiteY3-8" fmla="*/ 316523 h 633046"/>
                  <a:gd name="connsiteX4-9" fmla="*/ 419687 w 656494"/>
                  <a:gd name="connsiteY4-10" fmla="*/ 91440 h 633046"/>
                  <a:gd name="connsiteX0-11" fmla="*/ 402964 w 731211"/>
                  <a:gd name="connsiteY0-12" fmla="*/ 0 h 633046"/>
                  <a:gd name="connsiteX1-13" fmla="*/ 731211 w 731211"/>
                  <a:gd name="connsiteY1-14" fmla="*/ 316523 h 633046"/>
                  <a:gd name="connsiteX2-15" fmla="*/ 402964 w 731211"/>
                  <a:gd name="connsiteY2-16" fmla="*/ 633046 h 633046"/>
                  <a:gd name="connsiteX3-17" fmla="*/ 74717 w 731211"/>
                  <a:gd name="connsiteY3-18" fmla="*/ 316523 h 633046"/>
                  <a:gd name="connsiteX4-19" fmla="*/ 161895 w 731211"/>
                  <a:gd name="connsiteY4-20" fmla="*/ 152400 h 633046"/>
                  <a:gd name="connsiteX0-21" fmla="*/ 353700 w 681947"/>
                  <a:gd name="connsiteY0-22" fmla="*/ 0 h 633046"/>
                  <a:gd name="connsiteX1-23" fmla="*/ 681947 w 681947"/>
                  <a:gd name="connsiteY1-24" fmla="*/ 316523 h 633046"/>
                  <a:gd name="connsiteX2-25" fmla="*/ 353700 w 681947"/>
                  <a:gd name="connsiteY2-26" fmla="*/ 633046 h 633046"/>
                  <a:gd name="connsiteX3-27" fmla="*/ 25453 w 681947"/>
                  <a:gd name="connsiteY3-28" fmla="*/ 316523 h 633046"/>
                  <a:gd name="connsiteX4-29" fmla="*/ 112631 w 681947"/>
                  <a:gd name="connsiteY4-30" fmla="*/ 152400 h 633046"/>
                  <a:gd name="connsiteX0-31" fmla="*/ 341249 w 669496"/>
                  <a:gd name="connsiteY0-32" fmla="*/ 0 h 633046"/>
                  <a:gd name="connsiteX1-33" fmla="*/ 669496 w 669496"/>
                  <a:gd name="connsiteY1-34" fmla="*/ 316523 h 633046"/>
                  <a:gd name="connsiteX2-35" fmla="*/ 341249 w 669496"/>
                  <a:gd name="connsiteY2-36" fmla="*/ 633046 h 633046"/>
                  <a:gd name="connsiteX3-37" fmla="*/ 13002 w 669496"/>
                  <a:gd name="connsiteY3-38" fmla="*/ 316523 h 633046"/>
                  <a:gd name="connsiteX4-39" fmla="*/ 100180 w 669496"/>
                  <a:gd name="connsiteY4-40" fmla="*/ 152400 h 633046"/>
                  <a:gd name="connsiteX0-41" fmla="*/ 347951 w 676198"/>
                  <a:gd name="connsiteY0-42" fmla="*/ 0 h 633046"/>
                  <a:gd name="connsiteX1-43" fmla="*/ 676198 w 676198"/>
                  <a:gd name="connsiteY1-44" fmla="*/ 316523 h 633046"/>
                  <a:gd name="connsiteX2-45" fmla="*/ 347951 w 676198"/>
                  <a:gd name="connsiteY2-46" fmla="*/ 633046 h 633046"/>
                  <a:gd name="connsiteX3-47" fmla="*/ 19704 w 676198"/>
                  <a:gd name="connsiteY3-48" fmla="*/ 316523 h 633046"/>
                  <a:gd name="connsiteX4-49" fmla="*/ 79173 w 676198"/>
                  <a:gd name="connsiteY4-50" fmla="*/ 113607 h 633046"/>
                  <a:gd name="connsiteX0-51" fmla="*/ 333371 w 661618"/>
                  <a:gd name="connsiteY0-52" fmla="*/ 0 h 633046"/>
                  <a:gd name="connsiteX1-53" fmla="*/ 661618 w 661618"/>
                  <a:gd name="connsiteY1-54" fmla="*/ 316523 h 633046"/>
                  <a:gd name="connsiteX2-55" fmla="*/ 333371 w 661618"/>
                  <a:gd name="connsiteY2-56" fmla="*/ 633046 h 633046"/>
                  <a:gd name="connsiteX3-57" fmla="*/ 5124 w 661618"/>
                  <a:gd name="connsiteY3-58" fmla="*/ 316523 h 633046"/>
                  <a:gd name="connsiteX4-59" fmla="*/ 64593 w 661618"/>
                  <a:gd name="connsiteY4-60" fmla="*/ 113607 h 633046"/>
                  <a:gd name="connsiteX0-61" fmla="*/ 178200 w 661618"/>
                  <a:gd name="connsiteY0-62" fmla="*/ 0 h 583170"/>
                  <a:gd name="connsiteX1-63" fmla="*/ 661618 w 661618"/>
                  <a:gd name="connsiteY1-64" fmla="*/ 266647 h 583170"/>
                  <a:gd name="connsiteX2-65" fmla="*/ 333371 w 661618"/>
                  <a:gd name="connsiteY2-66" fmla="*/ 583170 h 583170"/>
                  <a:gd name="connsiteX3-67" fmla="*/ 5124 w 661618"/>
                  <a:gd name="connsiteY3-68" fmla="*/ 266647 h 583170"/>
                  <a:gd name="connsiteX4-69" fmla="*/ 64593 w 661618"/>
                  <a:gd name="connsiteY4-70" fmla="*/ 63731 h 583170"/>
                  <a:gd name="connsiteX0-71" fmla="*/ 178200 w 662133"/>
                  <a:gd name="connsiteY0-72" fmla="*/ 66578 h 649748"/>
                  <a:gd name="connsiteX1-73" fmla="*/ 412660 w 662133"/>
                  <a:gd name="connsiteY1-74" fmla="*/ 10947 h 649748"/>
                  <a:gd name="connsiteX2-75" fmla="*/ 661618 w 662133"/>
                  <a:gd name="connsiteY2-76" fmla="*/ 333225 h 649748"/>
                  <a:gd name="connsiteX3-77" fmla="*/ 333371 w 662133"/>
                  <a:gd name="connsiteY3-78" fmla="*/ 649748 h 649748"/>
                  <a:gd name="connsiteX4-79" fmla="*/ 5124 w 662133"/>
                  <a:gd name="connsiteY4-80" fmla="*/ 333225 h 649748"/>
                  <a:gd name="connsiteX5" fmla="*/ 64593 w 662133"/>
                  <a:gd name="connsiteY5" fmla="*/ 130309 h 649748"/>
                  <a:gd name="connsiteX0-81" fmla="*/ 178200 w 662148"/>
                  <a:gd name="connsiteY0-82" fmla="*/ 66578 h 649748"/>
                  <a:gd name="connsiteX1-83" fmla="*/ 412660 w 662148"/>
                  <a:gd name="connsiteY1-84" fmla="*/ 10947 h 649748"/>
                  <a:gd name="connsiteX2-85" fmla="*/ 661618 w 662148"/>
                  <a:gd name="connsiteY2-86" fmla="*/ 333225 h 649748"/>
                  <a:gd name="connsiteX3-87" fmla="*/ 333371 w 662148"/>
                  <a:gd name="connsiteY3-88" fmla="*/ 649748 h 649748"/>
                  <a:gd name="connsiteX4-89" fmla="*/ 5124 w 662148"/>
                  <a:gd name="connsiteY4-90" fmla="*/ 333225 h 649748"/>
                  <a:gd name="connsiteX5-91" fmla="*/ 64593 w 662148"/>
                  <a:gd name="connsiteY5-92" fmla="*/ 130309 h 649748"/>
                  <a:gd name="connsiteX0-93" fmla="*/ 178200 w 662148"/>
                  <a:gd name="connsiteY0-94" fmla="*/ 61032 h 644202"/>
                  <a:gd name="connsiteX1-95" fmla="*/ 412660 w 662148"/>
                  <a:gd name="connsiteY1-96" fmla="*/ 5401 h 644202"/>
                  <a:gd name="connsiteX2-97" fmla="*/ 661618 w 662148"/>
                  <a:gd name="connsiteY2-98" fmla="*/ 327679 h 644202"/>
                  <a:gd name="connsiteX3-99" fmla="*/ 333371 w 662148"/>
                  <a:gd name="connsiteY3-100" fmla="*/ 644202 h 644202"/>
                  <a:gd name="connsiteX4-101" fmla="*/ 5124 w 662148"/>
                  <a:gd name="connsiteY4-102" fmla="*/ 327679 h 644202"/>
                  <a:gd name="connsiteX5-103" fmla="*/ 64593 w 662148"/>
                  <a:gd name="connsiteY5-104" fmla="*/ 124763 h 644202"/>
                  <a:gd name="connsiteX0-105" fmla="*/ 178200 w 662148"/>
                  <a:gd name="connsiteY0-106" fmla="*/ 75865 h 659035"/>
                  <a:gd name="connsiteX1-107" fmla="*/ 168819 w 662148"/>
                  <a:gd name="connsiteY1-108" fmla="*/ 31317 h 659035"/>
                  <a:gd name="connsiteX2-109" fmla="*/ 412660 w 662148"/>
                  <a:gd name="connsiteY2-110" fmla="*/ 20234 h 659035"/>
                  <a:gd name="connsiteX3-111" fmla="*/ 661618 w 662148"/>
                  <a:gd name="connsiteY3-112" fmla="*/ 342512 h 659035"/>
                  <a:gd name="connsiteX4-113" fmla="*/ 333371 w 662148"/>
                  <a:gd name="connsiteY4-114" fmla="*/ 659035 h 659035"/>
                  <a:gd name="connsiteX5-115" fmla="*/ 5124 w 662148"/>
                  <a:gd name="connsiteY5-116" fmla="*/ 342512 h 659035"/>
                  <a:gd name="connsiteX6" fmla="*/ 64593 w 662148"/>
                  <a:gd name="connsiteY6" fmla="*/ 139596 h 659035"/>
                  <a:gd name="connsiteX0-117" fmla="*/ 178200 w 662148"/>
                  <a:gd name="connsiteY0-118" fmla="*/ 68901 h 652071"/>
                  <a:gd name="connsiteX1-119" fmla="*/ 130026 w 662148"/>
                  <a:gd name="connsiteY1-120" fmla="*/ 68688 h 652071"/>
                  <a:gd name="connsiteX2-121" fmla="*/ 412660 w 662148"/>
                  <a:gd name="connsiteY2-122" fmla="*/ 13270 h 652071"/>
                  <a:gd name="connsiteX3-123" fmla="*/ 661618 w 662148"/>
                  <a:gd name="connsiteY3-124" fmla="*/ 335548 h 652071"/>
                  <a:gd name="connsiteX4-125" fmla="*/ 333371 w 662148"/>
                  <a:gd name="connsiteY4-126" fmla="*/ 652071 h 652071"/>
                  <a:gd name="connsiteX5-127" fmla="*/ 5124 w 662148"/>
                  <a:gd name="connsiteY5-128" fmla="*/ 335548 h 652071"/>
                  <a:gd name="connsiteX6-129" fmla="*/ 64593 w 662148"/>
                  <a:gd name="connsiteY6-130" fmla="*/ 132632 h 652071"/>
                  <a:gd name="connsiteX0-131" fmla="*/ 178200 w 662220"/>
                  <a:gd name="connsiteY0-132" fmla="*/ 68901 h 652071"/>
                  <a:gd name="connsiteX1-133" fmla="*/ 130026 w 662220"/>
                  <a:gd name="connsiteY1-134" fmla="*/ 68688 h 652071"/>
                  <a:gd name="connsiteX2-135" fmla="*/ 412660 w 662220"/>
                  <a:gd name="connsiteY2-136" fmla="*/ 13270 h 652071"/>
                  <a:gd name="connsiteX3-137" fmla="*/ 661618 w 662220"/>
                  <a:gd name="connsiteY3-138" fmla="*/ 335548 h 652071"/>
                  <a:gd name="connsiteX4-139" fmla="*/ 333371 w 662220"/>
                  <a:gd name="connsiteY4-140" fmla="*/ 652071 h 652071"/>
                  <a:gd name="connsiteX5-141" fmla="*/ 5124 w 662220"/>
                  <a:gd name="connsiteY5-142" fmla="*/ 335548 h 652071"/>
                  <a:gd name="connsiteX6-143" fmla="*/ 64593 w 662220"/>
                  <a:gd name="connsiteY6-144" fmla="*/ 132632 h 652071"/>
                  <a:gd name="connsiteX0-145" fmla="*/ 178200 w 662220"/>
                  <a:gd name="connsiteY0-146" fmla="*/ 58449 h 641619"/>
                  <a:gd name="connsiteX1-147" fmla="*/ 130026 w 662220"/>
                  <a:gd name="connsiteY1-148" fmla="*/ 58236 h 641619"/>
                  <a:gd name="connsiteX2-149" fmla="*/ 412660 w 662220"/>
                  <a:gd name="connsiteY2-150" fmla="*/ 2818 h 641619"/>
                  <a:gd name="connsiteX3-151" fmla="*/ 661618 w 662220"/>
                  <a:gd name="connsiteY3-152" fmla="*/ 325096 h 641619"/>
                  <a:gd name="connsiteX4-153" fmla="*/ 333371 w 662220"/>
                  <a:gd name="connsiteY4-154" fmla="*/ 641619 h 641619"/>
                  <a:gd name="connsiteX5-155" fmla="*/ 5124 w 662220"/>
                  <a:gd name="connsiteY5-156" fmla="*/ 325096 h 641619"/>
                  <a:gd name="connsiteX6-157" fmla="*/ 64593 w 662220"/>
                  <a:gd name="connsiteY6-158" fmla="*/ 122180 h 641619"/>
                  <a:gd name="connsiteX0-159" fmla="*/ 178200 w 662220"/>
                  <a:gd name="connsiteY0-160" fmla="*/ 58449 h 641619"/>
                  <a:gd name="connsiteX1-161" fmla="*/ 130026 w 662220"/>
                  <a:gd name="connsiteY1-162" fmla="*/ 58236 h 641619"/>
                  <a:gd name="connsiteX2-163" fmla="*/ 412660 w 662220"/>
                  <a:gd name="connsiteY2-164" fmla="*/ 2818 h 641619"/>
                  <a:gd name="connsiteX3-165" fmla="*/ 661618 w 662220"/>
                  <a:gd name="connsiteY3-166" fmla="*/ 325096 h 641619"/>
                  <a:gd name="connsiteX4-167" fmla="*/ 333371 w 662220"/>
                  <a:gd name="connsiteY4-168" fmla="*/ 641619 h 641619"/>
                  <a:gd name="connsiteX5-169" fmla="*/ 5124 w 662220"/>
                  <a:gd name="connsiteY5-170" fmla="*/ 325096 h 641619"/>
                  <a:gd name="connsiteX6-171" fmla="*/ 64593 w 662220"/>
                  <a:gd name="connsiteY6-172" fmla="*/ 122180 h 641619"/>
                  <a:gd name="connsiteX0-173" fmla="*/ 178200 w 662220"/>
                  <a:gd name="connsiteY0-174" fmla="*/ 58449 h 641619"/>
                  <a:gd name="connsiteX1-175" fmla="*/ 130026 w 662220"/>
                  <a:gd name="connsiteY1-176" fmla="*/ 58236 h 641619"/>
                  <a:gd name="connsiteX2-177" fmla="*/ 412660 w 662220"/>
                  <a:gd name="connsiteY2-178" fmla="*/ 2818 h 641619"/>
                  <a:gd name="connsiteX3-179" fmla="*/ 661618 w 662220"/>
                  <a:gd name="connsiteY3-180" fmla="*/ 325096 h 641619"/>
                  <a:gd name="connsiteX4-181" fmla="*/ 333371 w 662220"/>
                  <a:gd name="connsiteY4-182" fmla="*/ 641619 h 641619"/>
                  <a:gd name="connsiteX5-183" fmla="*/ 5124 w 662220"/>
                  <a:gd name="connsiteY5-184" fmla="*/ 325096 h 641619"/>
                  <a:gd name="connsiteX6-185" fmla="*/ 64593 w 662220"/>
                  <a:gd name="connsiteY6-186" fmla="*/ 122180 h 641619"/>
                  <a:gd name="connsiteX0-187" fmla="*/ 178200 w 662220"/>
                  <a:gd name="connsiteY0-188" fmla="*/ 58449 h 641619"/>
                  <a:gd name="connsiteX1-189" fmla="*/ 130026 w 662220"/>
                  <a:gd name="connsiteY1-190" fmla="*/ 58236 h 641619"/>
                  <a:gd name="connsiteX2-191" fmla="*/ 412660 w 662220"/>
                  <a:gd name="connsiteY2-192" fmla="*/ 2818 h 641619"/>
                  <a:gd name="connsiteX3-193" fmla="*/ 661618 w 662220"/>
                  <a:gd name="connsiteY3-194" fmla="*/ 325096 h 641619"/>
                  <a:gd name="connsiteX4-195" fmla="*/ 333371 w 662220"/>
                  <a:gd name="connsiteY4-196" fmla="*/ 641619 h 641619"/>
                  <a:gd name="connsiteX5-197" fmla="*/ 5124 w 662220"/>
                  <a:gd name="connsiteY5-198" fmla="*/ 325096 h 641619"/>
                  <a:gd name="connsiteX6-199" fmla="*/ 64593 w 662220"/>
                  <a:gd name="connsiteY6-200" fmla="*/ 122180 h 641619"/>
                  <a:gd name="connsiteX0-201" fmla="*/ 178200 w 662220"/>
                  <a:gd name="connsiteY0-202" fmla="*/ 58449 h 641619"/>
                  <a:gd name="connsiteX1-203" fmla="*/ 130026 w 662220"/>
                  <a:gd name="connsiteY1-204" fmla="*/ 58236 h 641619"/>
                  <a:gd name="connsiteX2-205" fmla="*/ 412660 w 662220"/>
                  <a:gd name="connsiteY2-206" fmla="*/ 2818 h 641619"/>
                  <a:gd name="connsiteX3-207" fmla="*/ 661618 w 662220"/>
                  <a:gd name="connsiteY3-208" fmla="*/ 325096 h 641619"/>
                  <a:gd name="connsiteX4-209" fmla="*/ 333371 w 662220"/>
                  <a:gd name="connsiteY4-210" fmla="*/ 641619 h 641619"/>
                  <a:gd name="connsiteX5-211" fmla="*/ 5124 w 662220"/>
                  <a:gd name="connsiteY5-212" fmla="*/ 325096 h 641619"/>
                  <a:gd name="connsiteX6-213" fmla="*/ 64593 w 662220"/>
                  <a:gd name="connsiteY6-214" fmla="*/ 122180 h 641619"/>
                  <a:gd name="connsiteX0-215" fmla="*/ 176252 w 660272"/>
                  <a:gd name="connsiteY0-216" fmla="*/ 58449 h 641619"/>
                  <a:gd name="connsiteX1-217" fmla="*/ 128078 w 660272"/>
                  <a:gd name="connsiteY1-218" fmla="*/ 58236 h 641619"/>
                  <a:gd name="connsiteX2-219" fmla="*/ 410712 w 660272"/>
                  <a:gd name="connsiteY2-220" fmla="*/ 2818 h 641619"/>
                  <a:gd name="connsiteX3-221" fmla="*/ 659670 w 660272"/>
                  <a:gd name="connsiteY3-222" fmla="*/ 325096 h 641619"/>
                  <a:gd name="connsiteX4-223" fmla="*/ 331423 w 660272"/>
                  <a:gd name="connsiteY4-224" fmla="*/ 641619 h 641619"/>
                  <a:gd name="connsiteX5-225" fmla="*/ 3176 w 660272"/>
                  <a:gd name="connsiteY5-226" fmla="*/ 325096 h 641619"/>
                  <a:gd name="connsiteX6-227" fmla="*/ 62645 w 660272"/>
                  <a:gd name="connsiteY6-228" fmla="*/ 122180 h 641619"/>
                  <a:gd name="connsiteX0-229" fmla="*/ 253837 w 660272"/>
                  <a:gd name="connsiteY0-230" fmla="*/ 30740 h 641619"/>
                  <a:gd name="connsiteX1-231" fmla="*/ 128078 w 660272"/>
                  <a:gd name="connsiteY1-232" fmla="*/ 58236 h 641619"/>
                  <a:gd name="connsiteX2-233" fmla="*/ 410712 w 660272"/>
                  <a:gd name="connsiteY2-234" fmla="*/ 2818 h 641619"/>
                  <a:gd name="connsiteX3-235" fmla="*/ 659670 w 660272"/>
                  <a:gd name="connsiteY3-236" fmla="*/ 325096 h 641619"/>
                  <a:gd name="connsiteX4-237" fmla="*/ 331423 w 660272"/>
                  <a:gd name="connsiteY4-238" fmla="*/ 641619 h 641619"/>
                  <a:gd name="connsiteX5-239" fmla="*/ 3176 w 660272"/>
                  <a:gd name="connsiteY5-240" fmla="*/ 325096 h 641619"/>
                  <a:gd name="connsiteX6-241" fmla="*/ 62645 w 660272"/>
                  <a:gd name="connsiteY6-242" fmla="*/ 122180 h 641619"/>
                  <a:gd name="connsiteX0-243" fmla="*/ 253837 w 660191"/>
                  <a:gd name="connsiteY0-244" fmla="*/ 41069 h 651948"/>
                  <a:gd name="connsiteX1-245" fmla="*/ 161329 w 660191"/>
                  <a:gd name="connsiteY1-246" fmla="*/ 63023 h 651948"/>
                  <a:gd name="connsiteX2-247" fmla="*/ 410712 w 660191"/>
                  <a:gd name="connsiteY2-248" fmla="*/ 13147 h 651948"/>
                  <a:gd name="connsiteX3-249" fmla="*/ 659670 w 660191"/>
                  <a:gd name="connsiteY3-250" fmla="*/ 335425 h 651948"/>
                  <a:gd name="connsiteX4-251" fmla="*/ 331423 w 660191"/>
                  <a:gd name="connsiteY4-252" fmla="*/ 651948 h 651948"/>
                  <a:gd name="connsiteX5-253" fmla="*/ 3176 w 660191"/>
                  <a:gd name="connsiteY5-254" fmla="*/ 335425 h 651948"/>
                  <a:gd name="connsiteX6-255" fmla="*/ 62645 w 660191"/>
                  <a:gd name="connsiteY6-256" fmla="*/ 132509 h 651948"/>
                  <a:gd name="connsiteX0-257" fmla="*/ 253837 w 660897"/>
                  <a:gd name="connsiteY0-258" fmla="*/ 45475 h 656354"/>
                  <a:gd name="connsiteX1-259" fmla="*/ 161329 w 660897"/>
                  <a:gd name="connsiteY1-260" fmla="*/ 67429 h 656354"/>
                  <a:gd name="connsiteX2-261" fmla="*/ 410712 w 660897"/>
                  <a:gd name="connsiteY2-262" fmla="*/ 17553 h 656354"/>
                  <a:gd name="connsiteX3-263" fmla="*/ 659670 w 660897"/>
                  <a:gd name="connsiteY3-264" fmla="*/ 339831 h 656354"/>
                  <a:gd name="connsiteX4-265" fmla="*/ 331423 w 660897"/>
                  <a:gd name="connsiteY4-266" fmla="*/ 656354 h 656354"/>
                  <a:gd name="connsiteX5-267" fmla="*/ 3176 w 660897"/>
                  <a:gd name="connsiteY5-268" fmla="*/ 339831 h 656354"/>
                  <a:gd name="connsiteX6-269" fmla="*/ 62645 w 660897"/>
                  <a:gd name="connsiteY6-270" fmla="*/ 136915 h 656354"/>
                  <a:gd name="connsiteX0-271" fmla="*/ 253837 w 660406"/>
                  <a:gd name="connsiteY0-272" fmla="*/ 41070 h 651949"/>
                  <a:gd name="connsiteX1-273" fmla="*/ 161329 w 660406"/>
                  <a:gd name="connsiteY1-274" fmla="*/ 63024 h 651949"/>
                  <a:gd name="connsiteX2-275" fmla="*/ 410712 w 660406"/>
                  <a:gd name="connsiteY2-276" fmla="*/ 13148 h 651949"/>
                  <a:gd name="connsiteX3-277" fmla="*/ 659670 w 660406"/>
                  <a:gd name="connsiteY3-278" fmla="*/ 335426 h 651949"/>
                  <a:gd name="connsiteX4-279" fmla="*/ 331423 w 660406"/>
                  <a:gd name="connsiteY4-280" fmla="*/ 651949 h 651949"/>
                  <a:gd name="connsiteX5-281" fmla="*/ 3176 w 660406"/>
                  <a:gd name="connsiteY5-282" fmla="*/ 335426 h 651949"/>
                  <a:gd name="connsiteX6-283" fmla="*/ 62645 w 660406"/>
                  <a:gd name="connsiteY6-284" fmla="*/ 132510 h 651949"/>
                  <a:gd name="connsiteX0-285" fmla="*/ 161329 w 660406"/>
                  <a:gd name="connsiteY0-286" fmla="*/ 63024 h 651949"/>
                  <a:gd name="connsiteX1-287" fmla="*/ 410712 w 660406"/>
                  <a:gd name="connsiteY1-288" fmla="*/ 13148 h 651949"/>
                  <a:gd name="connsiteX2-289" fmla="*/ 659670 w 660406"/>
                  <a:gd name="connsiteY2-290" fmla="*/ 335426 h 651949"/>
                  <a:gd name="connsiteX3-291" fmla="*/ 331423 w 660406"/>
                  <a:gd name="connsiteY3-292" fmla="*/ 651949 h 651949"/>
                  <a:gd name="connsiteX4-293" fmla="*/ 3176 w 660406"/>
                  <a:gd name="connsiteY4-294" fmla="*/ 335426 h 651949"/>
                  <a:gd name="connsiteX5-295" fmla="*/ 62645 w 660406"/>
                  <a:gd name="connsiteY5-296" fmla="*/ 132510 h 651949"/>
                  <a:gd name="connsiteX0-297" fmla="*/ 128078 w 660207"/>
                  <a:gd name="connsiteY0-298" fmla="*/ 63024 h 651949"/>
                  <a:gd name="connsiteX1-299" fmla="*/ 410712 w 660207"/>
                  <a:gd name="connsiteY1-300" fmla="*/ 13148 h 651949"/>
                  <a:gd name="connsiteX2-301" fmla="*/ 659670 w 660207"/>
                  <a:gd name="connsiteY2-302" fmla="*/ 335426 h 651949"/>
                  <a:gd name="connsiteX3-303" fmla="*/ 331423 w 660207"/>
                  <a:gd name="connsiteY3-304" fmla="*/ 651949 h 651949"/>
                  <a:gd name="connsiteX4-305" fmla="*/ 3176 w 660207"/>
                  <a:gd name="connsiteY4-306" fmla="*/ 335426 h 651949"/>
                  <a:gd name="connsiteX5-307" fmla="*/ 62645 w 660207"/>
                  <a:gd name="connsiteY5-308" fmla="*/ 132510 h 651949"/>
                  <a:gd name="connsiteX0-309" fmla="*/ 128078 w 660438"/>
                  <a:gd name="connsiteY0-310" fmla="*/ 60888 h 649813"/>
                  <a:gd name="connsiteX1-311" fmla="*/ 410712 w 660438"/>
                  <a:gd name="connsiteY1-312" fmla="*/ 11012 h 649813"/>
                  <a:gd name="connsiteX2-313" fmla="*/ 659670 w 660438"/>
                  <a:gd name="connsiteY2-314" fmla="*/ 333290 h 649813"/>
                  <a:gd name="connsiteX3-315" fmla="*/ 331423 w 660438"/>
                  <a:gd name="connsiteY3-316" fmla="*/ 649813 h 649813"/>
                  <a:gd name="connsiteX4-317" fmla="*/ 3176 w 660438"/>
                  <a:gd name="connsiteY4-318" fmla="*/ 333290 h 649813"/>
                  <a:gd name="connsiteX5-319" fmla="*/ 62645 w 660438"/>
                  <a:gd name="connsiteY5-320" fmla="*/ 130374 h 649813"/>
                  <a:gd name="connsiteX0-321" fmla="*/ 128078 w 660438"/>
                  <a:gd name="connsiteY0-322" fmla="*/ 64927 h 653852"/>
                  <a:gd name="connsiteX1-323" fmla="*/ 410712 w 660438"/>
                  <a:gd name="connsiteY1-324" fmla="*/ 15051 h 653852"/>
                  <a:gd name="connsiteX2-325" fmla="*/ 659670 w 660438"/>
                  <a:gd name="connsiteY2-326" fmla="*/ 337329 h 653852"/>
                  <a:gd name="connsiteX3-327" fmla="*/ 331423 w 660438"/>
                  <a:gd name="connsiteY3-328" fmla="*/ 653852 h 653852"/>
                  <a:gd name="connsiteX4-329" fmla="*/ 3176 w 660438"/>
                  <a:gd name="connsiteY4-330" fmla="*/ 337329 h 653852"/>
                  <a:gd name="connsiteX5-331" fmla="*/ 62645 w 660438"/>
                  <a:gd name="connsiteY5-332" fmla="*/ 134413 h 653852"/>
                </a:gdLst>
                <a:ahLst/>
                <a:cxnLst>
                  <a:cxn ang="0">
                    <a:pos x="connsiteX0-321" y="connsiteY0-322"/>
                  </a:cxn>
                  <a:cxn ang="0">
                    <a:pos x="connsiteX1-323" y="connsiteY1-324"/>
                  </a:cxn>
                  <a:cxn ang="0">
                    <a:pos x="connsiteX2-325" y="connsiteY2-326"/>
                  </a:cxn>
                  <a:cxn ang="0">
                    <a:pos x="connsiteX3-327" y="connsiteY3-328"/>
                  </a:cxn>
                  <a:cxn ang="0">
                    <a:pos x="connsiteX4-329" y="connsiteY4-330"/>
                  </a:cxn>
                  <a:cxn ang="0">
                    <a:pos x="connsiteX5-331" y="connsiteY5-332"/>
                  </a:cxn>
                </a:cxnLst>
                <a:rect l="l" t="t" r="r" b="b"/>
                <a:pathLst>
                  <a:path w="660438" h="653852">
                    <a:moveTo>
                      <a:pt x="128078" y="64927"/>
                    </a:moveTo>
                    <a:cubicBezTo>
                      <a:pt x="200406" y="22404"/>
                      <a:pt x="266694" y="-24807"/>
                      <a:pt x="410712" y="15051"/>
                    </a:cubicBezTo>
                    <a:cubicBezTo>
                      <a:pt x="554730" y="54909"/>
                      <a:pt x="671038" y="190221"/>
                      <a:pt x="659670" y="337329"/>
                    </a:cubicBezTo>
                    <a:cubicBezTo>
                      <a:pt x="648302" y="484437"/>
                      <a:pt x="512709" y="653852"/>
                      <a:pt x="331423" y="653852"/>
                    </a:cubicBezTo>
                    <a:cubicBezTo>
                      <a:pt x="150137" y="653852"/>
                      <a:pt x="14721" y="457153"/>
                      <a:pt x="3176" y="337329"/>
                    </a:cubicBezTo>
                    <a:cubicBezTo>
                      <a:pt x="-8369" y="217505"/>
                      <a:pt x="11590" y="209227"/>
                      <a:pt x="62645" y="134413"/>
                    </a:cubicBezTo>
                  </a:path>
                </a:pathLst>
              </a:custGeom>
              <a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25400" cap="rnd">
                <a:solidFill>
                  <a:schemeClr val="bg1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3200">
                  <a:solidFill>
                    <a:schemeClr val="bg1"/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</p:grpSp>
      </p:grpSp>
      <p:sp>
        <p:nvSpPr>
          <p:cNvPr id="281" name="矩形 1"/>
          <p:cNvSpPr>
            <a:spLocks noChangeArrowheads="1"/>
          </p:cNvSpPr>
          <p:nvPr/>
        </p:nvSpPr>
        <p:spPr bwMode="auto">
          <a:xfrm>
            <a:off x="2354857" y="964442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2" name="矩形 1"/>
          <p:cNvSpPr>
            <a:spLocks noChangeArrowheads="1"/>
          </p:cNvSpPr>
          <p:nvPr/>
        </p:nvSpPr>
        <p:spPr bwMode="auto">
          <a:xfrm>
            <a:off x="5168595" y="969424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3" name="矩形 1"/>
          <p:cNvSpPr>
            <a:spLocks noChangeArrowheads="1"/>
          </p:cNvSpPr>
          <p:nvPr/>
        </p:nvSpPr>
        <p:spPr bwMode="auto">
          <a:xfrm>
            <a:off x="3605128" y="4297135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4" name="矩形 1"/>
          <p:cNvSpPr>
            <a:spLocks noChangeArrowheads="1"/>
          </p:cNvSpPr>
          <p:nvPr/>
        </p:nvSpPr>
        <p:spPr bwMode="auto">
          <a:xfrm>
            <a:off x="6571236" y="4293758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412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1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3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3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3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28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0" dur="300" fill="hold"/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1" dur="300" fill="hold"/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33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300" fill="hold"/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300" fill="hold"/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38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3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3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5" grpId="0" animBg="1"/>
          <p:bldP spid="146" grpId="0" animBg="1"/>
          <p:bldP spid="147" grpId="0" animBg="1"/>
          <p:bldP spid="148" grpId="0" animBg="1"/>
          <p:bldP spid="281" grpId="0"/>
          <p:bldP spid="282" grpId="0"/>
          <p:bldP spid="283" grpId="0"/>
          <p:bldP spid="28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1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1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3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3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2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300" fill="hold"/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300" fill="hold"/>
                                            <p:tgtEl>
                                              <p:spTgt spid="2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3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00" fill="hold"/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00" fill="hold"/>
                                            <p:tgtEl>
                                              <p:spTgt spid="2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3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3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5" grpId="0" animBg="1"/>
          <p:bldP spid="146" grpId="0" animBg="1"/>
          <p:bldP spid="147" grpId="0" animBg="1"/>
          <p:bldP spid="148" grpId="0" animBg="1"/>
          <p:bldP spid="281" grpId="0"/>
          <p:bldP spid="282" grpId="0"/>
          <p:bldP spid="283" grpId="0"/>
          <p:bldP spid="284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" name="组合 320"/>
          <p:cNvGrpSpPr/>
          <p:nvPr/>
        </p:nvGrpSpPr>
        <p:grpSpPr>
          <a:xfrm>
            <a:off x="4336502" y="2088872"/>
            <a:ext cx="3237316" cy="3411383"/>
            <a:chOff x="3616065" y="841133"/>
            <a:chExt cx="4447684" cy="4686831"/>
          </a:xfrm>
        </p:grpSpPr>
        <p:sp>
          <p:nvSpPr>
            <p:cNvPr id="162" name="Oval 94"/>
            <p:cNvSpPr/>
            <p:nvPr/>
          </p:nvSpPr>
          <p:spPr>
            <a:xfrm>
              <a:off x="3848952" y="2524118"/>
              <a:ext cx="299430" cy="29943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63" name="Oval 95"/>
            <p:cNvSpPr/>
            <p:nvPr/>
          </p:nvSpPr>
          <p:spPr>
            <a:xfrm>
              <a:off x="4592884" y="3606721"/>
              <a:ext cx="299430" cy="299430"/>
            </a:xfrm>
            <a:prstGeom prst="ellipse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64" name="Oval 97"/>
            <p:cNvSpPr/>
            <p:nvPr/>
          </p:nvSpPr>
          <p:spPr>
            <a:xfrm>
              <a:off x="6093614" y="2798001"/>
              <a:ext cx="381699" cy="38169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65" name="Oval 98"/>
            <p:cNvSpPr/>
            <p:nvPr/>
          </p:nvSpPr>
          <p:spPr>
            <a:xfrm>
              <a:off x="5128127" y="2246416"/>
              <a:ext cx="486142" cy="486142"/>
            </a:xfrm>
            <a:prstGeom prst="ellipse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66" name="Oval 99"/>
            <p:cNvSpPr/>
            <p:nvPr/>
          </p:nvSpPr>
          <p:spPr>
            <a:xfrm>
              <a:off x="6475313" y="3652659"/>
              <a:ext cx="486142" cy="48614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67" name="Oval 100"/>
            <p:cNvSpPr/>
            <p:nvPr/>
          </p:nvSpPr>
          <p:spPr>
            <a:xfrm>
              <a:off x="7376418" y="1855083"/>
              <a:ext cx="486142" cy="486142"/>
            </a:xfrm>
            <a:prstGeom prst="ellipse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68" name="Oval 102"/>
            <p:cNvSpPr/>
            <p:nvPr/>
          </p:nvSpPr>
          <p:spPr>
            <a:xfrm>
              <a:off x="5775326" y="841133"/>
              <a:ext cx="636575" cy="636575"/>
            </a:xfrm>
            <a:prstGeom prst="ellipse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69" name="Oval 104"/>
            <p:cNvSpPr/>
            <p:nvPr/>
          </p:nvSpPr>
          <p:spPr>
            <a:xfrm>
              <a:off x="3749128" y="1879175"/>
              <a:ext cx="542629" cy="542629"/>
            </a:xfrm>
            <a:prstGeom prst="ellipse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70" name="Oval 105"/>
            <p:cNvSpPr/>
            <p:nvPr/>
          </p:nvSpPr>
          <p:spPr>
            <a:xfrm>
              <a:off x="6405463" y="2144735"/>
              <a:ext cx="699578" cy="699578"/>
            </a:xfrm>
            <a:prstGeom prst="ellipse">
              <a:avLst/>
            </a:pr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71" name="Oval 106"/>
            <p:cNvSpPr/>
            <p:nvPr/>
          </p:nvSpPr>
          <p:spPr>
            <a:xfrm>
              <a:off x="4982488" y="3849552"/>
              <a:ext cx="618027" cy="618027"/>
            </a:xfrm>
            <a:prstGeom prst="ellipse">
              <a:avLst/>
            </a:prstGeom>
            <a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72" name="Oval 108"/>
            <p:cNvSpPr/>
            <p:nvPr/>
          </p:nvSpPr>
          <p:spPr>
            <a:xfrm>
              <a:off x="7815316" y="2532668"/>
              <a:ext cx="234306" cy="23430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73" name="Oval 110"/>
            <p:cNvSpPr/>
            <p:nvPr/>
          </p:nvSpPr>
          <p:spPr>
            <a:xfrm>
              <a:off x="6013330" y="1784563"/>
              <a:ext cx="234306" cy="23430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74" name="Oval 111"/>
            <p:cNvSpPr/>
            <p:nvPr/>
          </p:nvSpPr>
          <p:spPr>
            <a:xfrm>
              <a:off x="4438176" y="1116290"/>
              <a:ext cx="682584" cy="682584"/>
            </a:xfrm>
            <a:prstGeom prst="ellipse">
              <a:avLst/>
            </a:prstGeom>
            <a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75" name="Oval 112"/>
            <p:cNvSpPr/>
            <p:nvPr/>
          </p:nvSpPr>
          <p:spPr>
            <a:xfrm>
              <a:off x="5581075" y="3113687"/>
              <a:ext cx="140124" cy="1401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76" name="Oval 113"/>
            <p:cNvSpPr/>
            <p:nvPr/>
          </p:nvSpPr>
          <p:spPr>
            <a:xfrm>
              <a:off x="7373563" y="2611433"/>
              <a:ext cx="140124" cy="140124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77" name="Oval 116"/>
            <p:cNvSpPr/>
            <p:nvPr/>
          </p:nvSpPr>
          <p:spPr>
            <a:xfrm>
              <a:off x="6612854" y="1903668"/>
              <a:ext cx="604855" cy="604855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78" name="Oval 117"/>
            <p:cNvSpPr/>
            <p:nvPr/>
          </p:nvSpPr>
          <p:spPr>
            <a:xfrm>
              <a:off x="4758418" y="3237415"/>
              <a:ext cx="546990" cy="54699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79" name="Oval 118"/>
            <p:cNvSpPr/>
            <p:nvPr/>
          </p:nvSpPr>
          <p:spPr>
            <a:xfrm>
              <a:off x="6848531" y="3143706"/>
              <a:ext cx="546990" cy="54699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80" name="Oval 119"/>
            <p:cNvSpPr/>
            <p:nvPr/>
          </p:nvSpPr>
          <p:spPr>
            <a:xfrm>
              <a:off x="4321251" y="1740433"/>
              <a:ext cx="494695" cy="49469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81" name="Oval 120"/>
            <p:cNvSpPr/>
            <p:nvPr/>
          </p:nvSpPr>
          <p:spPr>
            <a:xfrm>
              <a:off x="4517698" y="2629416"/>
              <a:ext cx="413711" cy="413711"/>
            </a:xfrm>
            <a:prstGeom prst="ellipse">
              <a:avLst/>
            </a:prstGeom>
            <a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82" name="Oval 121"/>
            <p:cNvSpPr/>
            <p:nvPr/>
          </p:nvSpPr>
          <p:spPr>
            <a:xfrm>
              <a:off x="7331214" y="2351447"/>
              <a:ext cx="413711" cy="413711"/>
            </a:xfrm>
            <a:prstGeom prst="ellipse">
              <a:avLst/>
            </a:prstGeom>
            <a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83" name="Oval 122"/>
            <p:cNvSpPr/>
            <p:nvPr/>
          </p:nvSpPr>
          <p:spPr>
            <a:xfrm>
              <a:off x="7739730" y="2048167"/>
              <a:ext cx="302499" cy="30249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84" name="Oval 124"/>
            <p:cNvSpPr/>
            <p:nvPr/>
          </p:nvSpPr>
          <p:spPr>
            <a:xfrm>
              <a:off x="5409754" y="3766745"/>
              <a:ext cx="744111" cy="744112"/>
            </a:xfrm>
            <a:prstGeom prst="ellipse">
              <a:avLst/>
            </a:prstGeom>
            <a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85" name="Freeform 56"/>
            <p:cNvSpPr/>
            <p:nvPr/>
          </p:nvSpPr>
          <p:spPr bwMode="auto">
            <a:xfrm>
              <a:off x="4672521" y="2124224"/>
              <a:ext cx="2717522" cy="3403740"/>
            </a:xfrm>
            <a:custGeom>
              <a:avLst/>
              <a:gdLst>
                <a:gd name="T0" fmla="*/ 197 w 454"/>
                <a:gd name="T1" fmla="*/ 254 h 569"/>
                <a:gd name="T2" fmla="*/ 200 w 454"/>
                <a:gd name="T3" fmla="*/ 449 h 569"/>
                <a:gd name="T4" fmla="*/ 148 w 454"/>
                <a:gd name="T5" fmla="*/ 559 h 569"/>
                <a:gd name="T6" fmla="*/ 122 w 454"/>
                <a:gd name="T7" fmla="*/ 569 h 569"/>
                <a:gd name="T8" fmla="*/ 339 w 454"/>
                <a:gd name="T9" fmla="*/ 569 h 569"/>
                <a:gd name="T10" fmla="*/ 304 w 454"/>
                <a:gd name="T11" fmla="*/ 557 h 569"/>
                <a:gd name="T12" fmla="*/ 277 w 454"/>
                <a:gd name="T13" fmla="*/ 354 h 569"/>
                <a:gd name="T14" fmla="*/ 282 w 454"/>
                <a:gd name="T15" fmla="*/ 261 h 569"/>
                <a:gd name="T16" fmla="*/ 315 w 454"/>
                <a:gd name="T17" fmla="*/ 247 h 569"/>
                <a:gd name="T18" fmla="*/ 454 w 454"/>
                <a:gd name="T19" fmla="*/ 120 h 569"/>
                <a:gd name="T20" fmla="*/ 451 w 454"/>
                <a:gd name="T21" fmla="*/ 117 h 569"/>
                <a:gd name="T22" fmla="*/ 451 w 454"/>
                <a:gd name="T23" fmla="*/ 117 h 569"/>
                <a:gd name="T24" fmla="*/ 389 w 454"/>
                <a:gd name="T25" fmla="*/ 164 h 569"/>
                <a:gd name="T26" fmla="*/ 400 w 454"/>
                <a:gd name="T27" fmla="*/ 82 h 569"/>
                <a:gd name="T28" fmla="*/ 399 w 454"/>
                <a:gd name="T29" fmla="*/ 82 h 569"/>
                <a:gd name="T30" fmla="*/ 398 w 454"/>
                <a:gd name="T31" fmla="*/ 82 h 569"/>
                <a:gd name="T32" fmla="*/ 362 w 454"/>
                <a:gd name="T33" fmla="*/ 182 h 569"/>
                <a:gd name="T34" fmla="*/ 257 w 454"/>
                <a:gd name="T35" fmla="*/ 234 h 569"/>
                <a:gd name="T36" fmla="*/ 241 w 454"/>
                <a:gd name="T37" fmla="*/ 146 h 569"/>
                <a:gd name="T38" fmla="*/ 296 w 454"/>
                <a:gd name="T39" fmla="*/ 54 h 569"/>
                <a:gd name="T40" fmla="*/ 295 w 454"/>
                <a:gd name="T41" fmla="*/ 54 h 569"/>
                <a:gd name="T42" fmla="*/ 294 w 454"/>
                <a:gd name="T43" fmla="*/ 52 h 569"/>
                <a:gd name="T44" fmla="*/ 238 w 454"/>
                <a:gd name="T45" fmla="*/ 113 h 569"/>
                <a:gd name="T46" fmla="*/ 235 w 454"/>
                <a:gd name="T47" fmla="*/ 35 h 569"/>
                <a:gd name="T48" fmla="*/ 235 w 454"/>
                <a:gd name="T49" fmla="*/ 35 h 569"/>
                <a:gd name="T50" fmla="*/ 230 w 454"/>
                <a:gd name="T51" fmla="*/ 35 h 569"/>
                <a:gd name="T52" fmla="*/ 219 w 454"/>
                <a:gd name="T53" fmla="*/ 223 h 569"/>
                <a:gd name="T54" fmla="*/ 122 w 454"/>
                <a:gd name="T55" fmla="*/ 132 h 569"/>
                <a:gd name="T56" fmla="*/ 137 w 454"/>
                <a:gd name="T57" fmla="*/ 64 h 569"/>
                <a:gd name="T58" fmla="*/ 135 w 454"/>
                <a:gd name="T59" fmla="*/ 63 h 569"/>
                <a:gd name="T60" fmla="*/ 135 w 454"/>
                <a:gd name="T61" fmla="*/ 63 h 569"/>
                <a:gd name="T62" fmla="*/ 113 w 454"/>
                <a:gd name="T63" fmla="*/ 118 h 569"/>
                <a:gd name="T64" fmla="*/ 52 w 454"/>
                <a:gd name="T65" fmla="*/ 1 h 569"/>
                <a:gd name="T66" fmla="*/ 50 w 454"/>
                <a:gd name="T67" fmla="*/ 0 h 569"/>
                <a:gd name="T68" fmla="*/ 46 w 454"/>
                <a:gd name="T69" fmla="*/ 1 h 569"/>
                <a:gd name="T70" fmla="*/ 74 w 454"/>
                <a:gd name="T71" fmla="*/ 91 h 569"/>
                <a:gd name="T72" fmla="*/ 74 w 454"/>
                <a:gd name="T73" fmla="*/ 91 h 569"/>
                <a:gd name="T74" fmla="*/ 149 w 454"/>
                <a:gd name="T75" fmla="*/ 208 h 569"/>
                <a:gd name="T76" fmla="*/ 3 w 454"/>
                <a:gd name="T77" fmla="*/ 195 h 569"/>
                <a:gd name="T78" fmla="*/ 3 w 454"/>
                <a:gd name="T79" fmla="*/ 196 h 569"/>
                <a:gd name="T80" fmla="*/ 0 w 454"/>
                <a:gd name="T81" fmla="*/ 201 h 569"/>
                <a:gd name="T82" fmla="*/ 172 w 454"/>
                <a:gd name="T83" fmla="*/ 237 h 569"/>
                <a:gd name="T84" fmla="*/ 197 w 454"/>
                <a:gd name="T85" fmla="*/ 254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4" h="569">
                  <a:moveTo>
                    <a:pt x="197" y="254"/>
                  </a:moveTo>
                  <a:cubicBezTo>
                    <a:pt x="209" y="304"/>
                    <a:pt x="213" y="368"/>
                    <a:pt x="200" y="449"/>
                  </a:cubicBezTo>
                  <a:cubicBezTo>
                    <a:pt x="191" y="518"/>
                    <a:pt x="199" y="559"/>
                    <a:pt x="148" y="559"/>
                  </a:cubicBezTo>
                  <a:cubicBezTo>
                    <a:pt x="148" y="559"/>
                    <a:pt x="138" y="555"/>
                    <a:pt x="122" y="569"/>
                  </a:cubicBezTo>
                  <a:cubicBezTo>
                    <a:pt x="339" y="569"/>
                    <a:pt x="339" y="569"/>
                    <a:pt x="339" y="569"/>
                  </a:cubicBezTo>
                  <a:cubicBezTo>
                    <a:pt x="328" y="564"/>
                    <a:pt x="315" y="559"/>
                    <a:pt x="304" y="557"/>
                  </a:cubicBezTo>
                  <a:cubicBezTo>
                    <a:pt x="292" y="529"/>
                    <a:pt x="279" y="475"/>
                    <a:pt x="277" y="354"/>
                  </a:cubicBezTo>
                  <a:cubicBezTo>
                    <a:pt x="276" y="318"/>
                    <a:pt x="278" y="287"/>
                    <a:pt x="282" y="261"/>
                  </a:cubicBezTo>
                  <a:cubicBezTo>
                    <a:pt x="315" y="247"/>
                    <a:pt x="315" y="247"/>
                    <a:pt x="315" y="247"/>
                  </a:cubicBezTo>
                  <a:cubicBezTo>
                    <a:pt x="404" y="194"/>
                    <a:pt x="433" y="147"/>
                    <a:pt x="454" y="120"/>
                  </a:cubicBezTo>
                  <a:cubicBezTo>
                    <a:pt x="451" y="117"/>
                    <a:pt x="451" y="117"/>
                    <a:pt x="451" y="117"/>
                  </a:cubicBezTo>
                  <a:cubicBezTo>
                    <a:pt x="451" y="117"/>
                    <a:pt x="451" y="117"/>
                    <a:pt x="451" y="117"/>
                  </a:cubicBezTo>
                  <a:cubicBezTo>
                    <a:pt x="428" y="135"/>
                    <a:pt x="407" y="151"/>
                    <a:pt x="389" y="164"/>
                  </a:cubicBezTo>
                  <a:cubicBezTo>
                    <a:pt x="396" y="133"/>
                    <a:pt x="398" y="121"/>
                    <a:pt x="400" y="82"/>
                  </a:cubicBezTo>
                  <a:cubicBezTo>
                    <a:pt x="399" y="82"/>
                    <a:pt x="399" y="82"/>
                    <a:pt x="399" y="82"/>
                  </a:cubicBezTo>
                  <a:cubicBezTo>
                    <a:pt x="399" y="82"/>
                    <a:pt x="398" y="82"/>
                    <a:pt x="398" y="82"/>
                  </a:cubicBezTo>
                  <a:cubicBezTo>
                    <a:pt x="393" y="101"/>
                    <a:pt x="379" y="147"/>
                    <a:pt x="362" y="182"/>
                  </a:cubicBezTo>
                  <a:cubicBezTo>
                    <a:pt x="312" y="215"/>
                    <a:pt x="278" y="228"/>
                    <a:pt x="257" y="234"/>
                  </a:cubicBezTo>
                  <a:cubicBezTo>
                    <a:pt x="251" y="213"/>
                    <a:pt x="245" y="185"/>
                    <a:pt x="241" y="146"/>
                  </a:cubicBezTo>
                  <a:cubicBezTo>
                    <a:pt x="257" y="110"/>
                    <a:pt x="284" y="70"/>
                    <a:pt x="296" y="54"/>
                  </a:cubicBezTo>
                  <a:cubicBezTo>
                    <a:pt x="295" y="54"/>
                    <a:pt x="295" y="54"/>
                    <a:pt x="295" y="54"/>
                  </a:cubicBezTo>
                  <a:cubicBezTo>
                    <a:pt x="294" y="52"/>
                    <a:pt x="294" y="52"/>
                    <a:pt x="294" y="52"/>
                  </a:cubicBezTo>
                  <a:cubicBezTo>
                    <a:pt x="265" y="79"/>
                    <a:pt x="258" y="88"/>
                    <a:pt x="238" y="113"/>
                  </a:cubicBezTo>
                  <a:cubicBezTo>
                    <a:pt x="236" y="91"/>
                    <a:pt x="235" y="64"/>
                    <a:pt x="235" y="35"/>
                  </a:cubicBezTo>
                  <a:cubicBezTo>
                    <a:pt x="235" y="35"/>
                    <a:pt x="235" y="35"/>
                    <a:pt x="235" y="35"/>
                  </a:cubicBezTo>
                  <a:cubicBezTo>
                    <a:pt x="230" y="35"/>
                    <a:pt x="230" y="35"/>
                    <a:pt x="230" y="35"/>
                  </a:cubicBezTo>
                  <a:cubicBezTo>
                    <a:pt x="223" y="69"/>
                    <a:pt x="210" y="143"/>
                    <a:pt x="219" y="223"/>
                  </a:cubicBezTo>
                  <a:cubicBezTo>
                    <a:pt x="219" y="223"/>
                    <a:pt x="175" y="205"/>
                    <a:pt x="122" y="132"/>
                  </a:cubicBezTo>
                  <a:cubicBezTo>
                    <a:pt x="123" y="120"/>
                    <a:pt x="125" y="90"/>
                    <a:pt x="137" y="64"/>
                  </a:cubicBezTo>
                  <a:cubicBezTo>
                    <a:pt x="135" y="63"/>
                    <a:pt x="135" y="63"/>
                    <a:pt x="135" y="63"/>
                  </a:cubicBezTo>
                  <a:cubicBezTo>
                    <a:pt x="135" y="63"/>
                    <a:pt x="135" y="63"/>
                    <a:pt x="135" y="63"/>
                  </a:cubicBezTo>
                  <a:cubicBezTo>
                    <a:pt x="127" y="75"/>
                    <a:pt x="118" y="94"/>
                    <a:pt x="113" y="118"/>
                  </a:cubicBezTo>
                  <a:cubicBezTo>
                    <a:pt x="93" y="88"/>
                    <a:pt x="72" y="50"/>
                    <a:pt x="52" y="1"/>
                  </a:cubicBezTo>
                  <a:cubicBezTo>
                    <a:pt x="51" y="1"/>
                    <a:pt x="51" y="1"/>
                    <a:pt x="50" y="0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9" y="17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91" y="132"/>
                    <a:pt x="115" y="175"/>
                    <a:pt x="149" y="208"/>
                  </a:cubicBezTo>
                  <a:cubicBezTo>
                    <a:pt x="149" y="208"/>
                    <a:pt x="89" y="222"/>
                    <a:pt x="3" y="195"/>
                  </a:cubicBezTo>
                  <a:cubicBezTo>
                    <a:pt x="3" y="196"/>
                    <a:pt x="3" y="196"/>
                    <a:pt x="3" y="196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37" y="218"/>
                    <a:pt x="97" y="238"/>
                    <a:pt x="172" y="237"/>
                  </a:cubicBezTo>
                  <a:cubicBezTo>
                    <a:pt x="178" y="238"/>
                    <a:pt x="187" y="243"/>
                    <a:pt x="197" y="254"/>
                  </a:cubicBez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186" name="椭圆 31"/>
            <p:cNvSpPr/>
            <p:nvPr/>
          </p:nvSpPr>
          <p:spPr>
            <a:xfrm rot="15654318">
              <a:off x="4564728" y="995209"/>
              <a:ext cx="1465933" cy="1451315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solidFill>
              <a:srgbClr val="3A3735"/>
            </a:solidFill>
            <a:ln w="25400" cap="rnd">
              <a:solidFill>
                <a:schemeClr val="bg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7" name="椭圆 31"/>
            <p:cNvSpPr/>
            <p:nvPr/>
          </p:nvSpPr>
          <p:spPr>
            <a:xfrm rot="15654318">
              <a:off x="3609452" y="2566886"/>
              <a:ext cx="1326436" cy="1313209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solidFill>
              <a:srgbClr val="3A3735"/>
            </a:solidFill>
            <a:ln w="25400" cap="rnd">
              <a:solidFill>
                <a:schemeClr val="bg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8" name="椭圆 31"/>
            <p:cNvSpPr/>
            <p:nvPr/>
          </p:nvSpPr>
          <p:spPr>
            <a:xfrm rot="15654318">
              <a:off x="6300582" y="1168523"/>
              <a:ext cx="1254210" cy="1241703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solidFill>
              <a:srgbClr val="3A3735"/>
            </a:solidFill>
            <a:ln w="25400" cap="rnd">
              <a:solidFill>
                <a:schemeClr val="bg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9" name="椭圆 31"/>
            <p:cNvSpPr/>
            <p:nvPr/>
          </p:nvSpPr>
          <p:spPr>
            <a:xfrm rot="15654318">
              <a:off x="6549748" y="2646630"/>
              <a:ext cx="1521587" cy="1506414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solidFill>
              <a:srgbClr val="3A3735"/>
            </a:solidFill>
            <a:ln w="25400" cap="rnd">
              <a:solidFill>
                <a:schemeClr val="bg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90" name="组合 189"/>
            <p:cNvGrpSpPr/>
            <p:nvPr/>
          </p:nvGrpSpPr>
          <p:grpSpPr>
            <a:xfrm>
              <a:off x="6945919" y="3046528"/>
              <a:ext cx="674484" cy="711466"/>
              <a:chOff x="4197350" y="2182813"/>
              <a:chExt cx="608013" cy="641350"/>
            </a:xfrm>
            <a:solidFill>
              <a:schemeClr val="bg1"/>
            </a:solidFill>
          </p:grpSpPr>
          <p:sp>
            <p:nvSpPr>
              <p:cNvPr id="191" name="Freeform 166"/>
              <p:cNvSpPr/>
              <p:nvPr/>
            </p:nvSpPr>
            <p:spPr bwMode="auto">
              <a:xfrm>
                <a:off x="4229100" y="2211388"/>
                <a:ext cx="39688" cy="157163"/>
              </a:xfrm>
              <a:custGeom>
                <a:avLst/>
                <a:gdLst/>
                <a:ahLst/>
                <a:cxnLst>
                  <a:cxn ang="0">
                    <a:pos x="63" y="2"/>
                  </a:cxn>
                  <a:cxn ang="0">
                    <a:pos x="63" y="2"/>
                  </a:cxn>
                  <a:cxn ang="0">
                    <a:pos x="58" y="14"/>
                  </a:cxn>
                  <a:cxn ang="0">
                    <a:pos x="54" y="25"/>
                  </a:cxn>
                  <a:cxn ang="0">
                    <a:pos x="47" y="49"/>
                  </a:cxn>
                  <a:cxn ang="0">
                    <a:pos x="34" y="96"/>
                  </a:cxn>
                  <a:cxn ang="0">
                    <a:pos x="34" y="96"/>
                  </a:cxn>
                  <a:cxn ang="0">
                    <a:pos x="27" y="122"/>
                  </a:cxn>
                  <a:cxn ang="0">
                    <a:pos x="21" y="149"/>
                  </a:cxn>
                  <a:cxn ang="0">
                    <a:pos x="10" y="203"/>
                  </a:cxn>
                  <a:cxn ang="0">
                    <a:pos x="10" y="203"/>
                  </a:cxn>
                  <a:cxn ang="0">
                    <a:pos x="6" y="222"/>
                  </a:cxn>
                  <a:cxn ang="0">
                    <a:pos x="3" y="243"/>
                  </a:cxn>
                  <a:cxn ang="0">
                    <a:pos x="1" y="263"/>
                  </a:cxn>
                  <a:cxn ang="0">
                    <a:pos x="0" y="283"/>
                  </a:cxn>
                  <a:cxn ang="0">
                    <a:pos x="0" y="283"/>
                  </a:cxn>
                  <a:cxn ang="0">
                    <a:pos x="1" y="290"/>
                  </a:cxn>
                  <a:cxn ang="0">
                    <a:pos x="2" y="292"/>
                  </a:cxn>
                  <a:cxn ang="0">
                    <a:pos x="3" y="294"/>
                  </a:cxn>
                  <a:cxn ang="0">
                    <a:pos x="6" y="296"/>
                  </a:cxn>
                  <a:cxn ang="0">
                    <a:pos x="8" y="296"/>
                  </a:cxn>
                  <a:cxn ang="0">
                    <a:pos x="11" y="296"/>
                  </a:cxn>
                  <a:cxn ang="0">
                    <a:pos x="14" y="294"/>
                  </a:cxn>
                  <a:cxn ang="0">
                    <a:pos x="14" y="294"/>
                  </a:cxn>
                  <a:cxn ang="0">
                    <a:pos x="15" y="293"/>
                  </a:cxn>
                  <a:cxn ang="0">
                    <a:pos x="16" y="291"/>
                  </a:cxn>
                  <a:cxn ang="0">
                    <a:pos x="15" y="287"/>
                  </a:cxn>
                  <a:cxn ang="0">
                    <a:pos x="14" y="285"/>
                  </a:cxn>
                  <a:cxn ang="0">
                    <a:pos x="12" y="285"/>
                  </a:cxn>
                  <a:cxn ang="0">
                    <a:pos x="11" y="284"/>
                  </a:cxn>
                  <a:cxn ang="0">
                    <a:pos x="9" y="285"/>
                  </a:cxn>
                  <a:cxn ang="0">
                    <a:pos x="9" y="285"/>
                  </a:cxn>
                  <a:cxn ang="0">
                    <a:pos x="11" y="282"/>
                  </a:cxn>
                  <a:cxn ang="0">
                    <a:pos x="12" y="276"/>
                  </a:cxn>
                  <a:cxn ang="0">
                    <a:pos x="14" y="259"/>
                  </a:cxn>
                  <a:cxn ang="0">
                    <a:pos x="14" y="232"/>
                  </a:cxn>
                  <a:cxn ang="0">
                    <a:pos x="14" y="232"/>
                  </a:cxn>
                  <a:cxn ang="0">
                    <a:pos x="17" y="212"/>
                  </a:cxn>
                  <a:cxn ang="0">
                    <a:pos x="21" y="193"/>
                  </a:cxn>
                  <a:cxn ang="0">
                    <a:pos x="29" y="155"/>
                  </a:cxn>
                  <a:cxn ang="0">
                    <a:pos x="29" y="155"/>
                  </a:cxn>
                  <a:cxn ang="0">
                    <a:pos x="38" y="119"/>
                  </a:cxn>
                  <a:cxn ang="0">
                    <a:pos x="48" y="83"/>
                  </a:cxn>
                  <a:cxn ang="0">
                    <a:pos x="48" y="83"/>
                  </a:cxn>
                  <a:cxn ang="0">
                    <a:pos x="58" y="45"/>
                  </a:cxn>
                  <a:cxn ang="0">
                    <a:pos x="64" y="25"/>
                  </a:cxn>
                  <a:cxn ang="0">
                    <a:pos x="68" y="16"/>
                  </a:cxn>
                  <a:cxn ang="0">
                    <a:pos x="72" y="8"/>
                  </a:cxn>
                  <a:cxn ang="0">
                    <a:pos x="72" y="8"/>
                  </a:cxn>
                  <a:cxn ang="0">
                    <a:pos x="73" y="5"/>
                  </a:cxn>
                  <a:cxn ang="0">
                    <a:pos x="73" y="3"/>
                  </a:cxn>
                  <a:cxn ang="0">
                    <a:pos x="72" y="2"/>
                  </a:cxn>
                  <a:cxn ang="0">
                    <a:pos x="71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5" y="1"/>
                  </a:cxn>
                  <a:cxn ang="0">
                    <a:pos x="63" y="2"/>
                  </a:cxn>
                  <a:cxn ang="0">
                    <a:pos x="63" y="2"/>
                  </a:cxn>
                </a:cxnLst>
                <a:rect l="0" t="0" r="r" b="b"/>
                <a:pathLst>
                  <a:path w="73" h="296">
                    <a:moveTo>
                      <a:pt x="63" y="2"/>
                    </a:moveTo>
                    <a:lnTo>
                      <a:pt x="63" y="2"/>
                    </a:lnTo>
                    <a:lnTo>
                      <a:pt x="58" y="14"/>
                    </a:lnTo>
                    <a:lnTo>
                      <a:pt x="54" y="25"/>
                    </a:lnTo>
                    <a:lnTo>
                      <a:pt x="47" y="49"/>
                    </a:lnTo>
                    <a:lnTo>
                      <a:pt x="34" y="96"/>
                    </a:lnTo>
                    <a:lnTo>
                      <a:pt x="34" y="96"/>
                    </a:lnTo>
                    <a:lnTo>
                      <a:pt x="27" y="122"/>
                    </a:lnTo>
                    <a:lnTo>
                      <a:pt x="21" y="149"/>
                    </a:lnTo>
                    <a:lnTo>
                      <a:pt x="10" y="203"/>
                    </a:lnTo>
                    <a:lnTo>
                      <a:pt x="10" y="203"/>
                    </a:lnTo>
                    <a:lnTo>
                      <a:pt x="6" y="222"/>
                    </a:lnTo>
                    <a:lnTo>
                      <a:pt x="3" y="243"/>
                    </a:lnTo>
                    <a:lnTo>
                      <a:pt x="1" y="263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90"/>
                    </a:lnTo>
                    <a:lnTo>
                      <a:pt x="2" y="292"/>
                    </a:lnTo>
                    <a:lnTo>
                      <a:pt x="3" y="294"/>
                    </a:lnTo>
                    <a:lnTo>
                      <a:pt x="6" y="296"/>
                    </a:lnTo>
                    <a:lnTo>
                      <a:pt x="8" y="296"/>
                    </a:lnTo>
                    <a:lnTo>
                      <a:pt x="11" y="296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5" y="293"/>
                    </a:lnTo>
                    <a:lnTo>
                      <a:pt x="16" y="291"/>
                    </a:lnTo>
                    <a:lnTo>
                      <a:pt x="15" y="287"/>
                    </a:lnTo>
                    <a:lnTo>
                      <a:pt x="14" y="285"/>
                    </a:lnTo>
                    <a:lnTo>
                      <a:pt x="12" y="285"/>
                    </a:lnTo>
                    <a:lnTo>
                      <a:pt x="11" y="284"/>
                    </a:lnTo>
                    <a:lnTo>
                      <a:pt x="9" y="285"/>
                    </a:lnTo>
                    <a:lnTo>
                      <a:pt x="9" y="285"/>
                    </a:lnTo>
                    <a:lnTo>
                      <a:pt x="11" y="282"/>
                    </a:lnTo>
                    <a:lnTo>
                      <a:pt x="12" y="276"/>
                    </a:lnTo>
                    <a:lnTo>
                      <a:pt x="14" y="259"/>
                    </a:lnTo>
                    <a:lnTo>
                      <a:pt x="14" y="232"/>
                    </a:lnTo>
                    <a:lnTo>
                      <a:pt x="14" y="232"/>
                    </a:lnTo>
                    <a:lnTo>
                      <a:pt x="17" y="212"/>
                    </a:lnTo>
                    <a:lnTo>
                      <a:pt x="21" y="193"/>
                    </a:lnTo>
                    <a:lnTo>
                      <a:pt x="29" y="155"/>
                    </a:lnTo>
                    <a:lnTo>
                      <a:pt x="29" y="155"/>
                    </a:lnTo>
                    <a:lnTo>
                      <a:pt x="38" y="119"/>
                    </a:lnTo>
                    <a:lnTo>
                      <a:pt x="48" y="83"/>
                    </a:lnTo>
                    <a:lnTo>
                      <a:pt x="48" y="83"/>
                    </a:lnTo>
                    <a:lnTo>
                      <a:pt x="58" y="45"/>
                    </a:lnTo>
                    <a:lnTo>
                      <a:pt x="64" y="25"/>
                    </a:lnTo>
                    <a:lnTo>
                      <a:pt x="68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2" y="2"/>
                    </a:lnTo>
                    <a:lnTo>
                      <a:pt x="71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3" y="2"/>
                    </a:lnTo>
                    <a:lnTo>
                      <a:pt x="63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92" name="Freeform 167"/>
              <p:cNvSpPr/>
              <p:nvPr/>
            </p:nvSpPr>
            <p:spPr bwMode="auto">
              <a:xfrm>
                <a:off x="4251325" y="2206625"/>
                <a:ext cx="39688" cy="177800"/>
              </a:xfrm>
              <a:custGeom>
                <a:avLst/>
                <a:gdLst/>
                <a:ahLst/>
                <a:cxnLst>
                  <a:cxn ang="0">
                    <a:pos x="66" y="3"/>
                  </a:cxn>
                  <a:cxn ang="0">
                    <a:pos x="66" y="3"/>
                  </a:cxn>
                  <a:cxn ang="0">
                    <a:pos x="51" y="40"/>
                  </a:cxn>
                  <a:cxn ang="0">
                    <a:pos x="44" y="59"/>
                  </a:cxn>
                  <a:cxn ang="0">
                    <a:pos x="38" y="78"/>
                  </a:cxn>
                  <a:cxn ang="0">
                    <a:pos x="38" y="78"/>
                  </a:cxn>
                  <a:cxn ang="0">
                    <a:pos x="33" y="101"/>
                  </a:cxn>
                  <a:cxn ang="0">
                    <a:pos x="29" y="124"/>
                  </a:cxn>
                  <a:cxn ang="0">
                    <a:pos x="20" y="170"/>
                  </a:cxn>
                  <a:cxn ang="0">
                    <a:pos x="20" y="170"/>
                  </a:cxn>
                  <a:cxn ang="0">
                    <a:pos x="5" y="249"/>
                  </a:cxn>
                  <a:cxn ang="0">
                    <a:pos x="5" y="249"/>
                  </a:cxn>
                  <a:cxn ang="0">
                    <a:pos x="2" y="270"/>
                  </a:cxn>
                  <a:cxn ang="0">
                    <a:pos x="1" y="290"/>
                  </a:cxn>
                  <a:cxn ang="0">
                    <a:pos x="0" y="311"/>
                  </a:cxn>
                  <a:cxn ang="0">
                    <a:pos x="0" y="332"/>
                  </a:cxn>
                  <a:cxn ang="0">
                    <a:pos x="0" y="332"/>
                  </a:cxn>
                  <a:cxn ang="0">
                    <a:pos x="0" y="334"/>
                  </a:cxn>
                  <a:cxn ang="0">
                    <a:pos x="1" y="336"/>
                  </a:cxn>
                  <a:cxn ang="0">
                    <a:pos x="3" y="336"/>
                  </a:cxn>
                  <a:cxn ang="0">
                    <a:pos x="5" y="337"/>
                  </a:cxn>
                  <a:cxn ang="0">
                    <a:pos x="6" y="336"/>
                  </a:cxn>
                  <a:cxn ang="0">
                    <a:pos x="8" y="336"/>
                  </a:cxn>
                  <a:cxn ang="0">
                    <a:pos x="9" y="334"/>
                  </a:cxn>
                  <a:cxn ang="0">
                    <a:pos x="9" y="332"/>
                  </a:cxn>
                  <a:cxn ang="0">
                    <a:pos x="9" y="332"/>
                  </a:cxn>
                  <a:cxn ang="0">
                    <a:pos x="9" y="310"/>
                  </a:cxn>
                  <a:cxn ang="0">
                    <a:pos x="10" y="288"/>
                  </a:cxn>
                  <a:cxn ang="0">
                    <a:pos x="12" y="265"/>
                  </a:cxn>
                  <a:cxn ang="0">
                    <a:pos x="16" y="244"/>
                  </a:cxn>
                  <a:cxn ang="0">
                    <a:pos x="16" y="244"/>
                  </a:cxn>
                  <a:cxn ang="0">
                    <a:pos x="32" y="164"/>
                  </a:cxn>
                  <a:cxn ang="0">
                    <a:pos x="32" y="164"/>
                  </a:cxn>
                  <a:cxn ang="0">
                    <a:pos x="39" y="122"/>
                  </a:cxn>
                  <a:cxn ang="0">
                    <a:pos x="47" y="81"/>
                  </a:cxn>
                  <a:cxn ang="0">
                    <a:pos x="47" y="81"/>
                  </a:cxn>
                  <a:cxn ang="0">
                    <a:pos x="52" y="61"/>
                  </a:cxn>
                  <a:cxn ang="0">
                    <a:pos x="60" y="43"/>
                  </a:cxn>
                  <a:cxn ang="0">
                    <a:pos x="75" y="6"/>
                  </a:cxn>
                  <a:cxn ang="0">
                    <a:pos x="75" y="6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69" y="1"/>
                  </a:cxn>
                  <a:cxn ang="0">
                    <a:pos x="67" y="2"/>
                  </a:cxn>
                  <a:cxn ang="0">
                    <a:pos x="66" y="3"/>
                  </a:cxn>
                  <a:cxn ang="0">
                    <a:pos x="66" y="3"/>
                  </a:cxn>
                </a:cxnLst>
                <a:rect l="0" t="0" r="r" b="b"/>
                <a:pathLst>
                  <a:path w="76" h="337">
                    <a:moveTo>
                      <a:pt x="66" y="3"/>
                    </a:moveTo>
                    <a:lnTo>
                      <a:pt x="66" y="3"/>
                    </a:lnTo>
                    <a:lnTo>
                      <a:pt x="51" y="40"/>
                    </a:lnTo>
                    <a:lnTo>
                      <a:pt x="44" y="59"/>
                    </a:lnTo>
                    <a:lnTo>
                      <a:pt x="38" y="78"/>
                    </a:lnTo>
                    <a:lnTo>
                      <a:pt x="38" y="78"/>
                    </a:lnTo>
                    <a:lnTo>
                      <a:pt x="33" y="101"/>
                    </a:lnTo>
                    <a:lnTo>
                      <a:pt x="29" y="124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5" y="249"/>
                    </a:lnTo>
                    <a:lnTo>
                      <a:pt x="5" y="249"/>
                    </a:lnTo>
                    <a:lnTo>
                      <a:pt x="2" y="270"/>
                    </a:lnTo>
                    <a:lnTo>
                      <a:pt x="1" y="290"/>
                    </a:lnTo>
                    <a:lnTo>
                      <a:pt x="0" y="311"/>
                    </a:lnTo>
                    <a:lnTo>
                      <a:pt x="0" y="332"/>
                    </a:lnTo>
                    <a:lnTo>
                      <a:pt x="0" y="332"/>
                    </a:lnTo>
                    <a:lnTo>
                      <a:pt x="0" y="334"/>
                    </a:lnTo>
                    <a:lnTo>
                      <a:pt x="1" y="336"/>
                    </a:lnTo>
                    <a:lnTo>
                      <a:pt x="3" y="336"/>
                    </a:lnTo>
                    <a:lnTo>
                      <a:pt x="5" y="337"/>
                    </a:lnTo>
                    <a:lnTo>
                      <a:pt x="6" y="336"/>
                    </a:lnTo>
                    <a:lnTo>
                      <a:pt x="8" y="336"/>
                    </a:lnTo>
                    <a:lnTo>
                      <a:pt x="9" y="334"/>
                    </a:lnTo>
                    <a:lnTo>
                      <a:pt x="9" y="332"/>
                    </a:lnTo>
                    <a:lnTo>
                      <a:pt x="9" y="332"/>
                    </a:lnTo>
                    <a:lnTo>
                      <a:pt x="9" y="310"/>
                    </a:lnTo>
                    <a:lnTo>
                      <a:pt x="10" y="288"/>
                    </a:lnTo>
                    <a:lnTo>
                      <a:pt x="12" y="265"/>
                    </a:lnTo>
                    <a:lnTo>
                      <a:pt x="16" y="244"/>
                    </a:lnTo>
                    <a:lnTo>
                      <a:pt x="16" y="244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39" y="122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52" y="61"/>
                    </a:lnTo>
                    <a:lnTo>
                      <a:pt x="60" y="4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7" y="2"/>
                    </a:lnTo>
                    <a:lnTo>
                      <a:pt x="66" y="3"/>
                    </a:lnTo>
                    <a:lnTo>
                      <a:pt x="6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93" name="Freeform 168"/>
              <p:cNvSpPr/>
              <p:nvPr/>
            </p:nvSpPr>
            <p:spPr bwMode="auto">
              <a:xfrm>
                <a:off x="4271963" y="2197100"/>
                <a:ext cx="55563" cy="195263"/>
              </a:xfrm>
              <a:custGeom>
                <a:avLst/>
                <a:gdLst/>
                <a:ahLst/>
                <a:cxnLst>
                  <a:cxn ang="0">
                    <a:pos x="98" y="2"/>
                  </a:cxn>
                  <a:cxn ang="0">
                    <a:pos x="98" y="2"/>
                  </a:cxn>
                  <a:cxn ang="0">
                    <a:pos x="84" y="26"/>
                  </a:cxn>
                  <a:cxn ang="0">
                    <a:pos x="71" y="51"/>
                  </a:cxn>
                  <a:cxn ang="0">
                    <a:pos x="61" y="77"/>
                  </a:cxn>
                  <a:cxn ang="0">
                    <a:pos x="51" y="103"/>
                  </a:cxn>
                  <a:cxn ang="0">
                    <a:pos x="42" y="128"/>
                  </a:cxn>
                  <a:cxn ang="0">
                    <a:pos x="34" y="155"/>
                  </a:cxn>
                  <a:cxn ang="0">
                    <a:pos x="27" y="182"/>
                  </a:cxn>
                  <a:cxn ang="0">
                    <a:pos x="21" y="209"/>
                  </a:cxn>
                  <a:cxn ang="0">
                    <a:pos x="21" y="209"/>
                  </a:cxn>
                  <a:cxn ang="0">
                    <a:pos x="14" y="234"/>
                  </a:cxn>
                  <a:cxn ang="0">
                    <a:pos x="9" y="259"/>
                  </a:cxn>
                  <a:cxn ang="0">
                    <a:pos x="6" y="283"/>
                  </a:cxn>
                  <a:cxn ang="0">
                    <a:pos x="3" y="308"/>
                  </a:cxn>
                  <a:cxn ang="0">
                    <a:pos x="3" y="308"/>
                  </a:cxn>
                  <a:cxn ang="0">
                    <a:pos x="1" y="323"/>
                  </a:cxn>
                  <a:cxn ang="0">
                    <a:pos x="0" y="340"/>
                  </a:cxn>
                  <a:cxn ang="0">
                    <a:pos x="0" y="349"/>
                  </a:cxn>
                  <a:cxn ang="0">
                    <a:pos x="1" y="356"/>
                  </a:cxn>
                  <a:cxn ang="0">
                    <a:pos x="4" y="363"/>
                  </a:cxn>
                  <a:cxn ang="0">
                    <a:pos x="6" y="366"/>
                  </a:cxn>
                  <a:cxn ang="0">
                    <a:pos x="8" y="368"/>
                  </a:cxn>
                  <a:cxn ang="0">
                    <a:pos x="8" y="368"/>
                  </a:cxn>
                  <a:cxn ang="0">
                    <a:pos x="11" y="370"/>
                  </a:cxn>
                  <a:cxn ang="0">
                    <a:pos x="13" y="369"/>
                  </a:cxn>
                  <a:cxn ang="0">
                    <a:pos x="15" y="368"/>
                  </a:cxn>
                  <a:cxn ang="0">
                    <a:pos x="16" y="365"/>
                  </a:cxn>
                  <a:cxn ang="0">
                    <a:pos x="16" y="361"/>
                  </a:cxn>
                  <a:cxn ang="0">
                    <a:pos x="16" y="361"/>
                  </a:cxn>
                  <a:cxn ang="0">
                    <a:pos x="16" y="359"/>
                  </a:cxn>
                  <a:cxn ang="0">
                    <a:pos x="15" y="357"/>
                  </a:cxn>
                  <a:cxn ang="0">
                    <a:pos x="13" y="356"/>
                  </a:cxn>
                  <a:cxn ang="0">
                    <a:pos x="11" y="356"/>
                  </a:cxn>
                  <a:cxn ang="0">
                    <a:pos x="11" y="356"/>
                  </a:cxn>
                  <a:cxn ang="0">
                    <a:pos x="10" y="349"/>
                  </a:cxn>
                  <a:cxn ang="0">
                    <a:pos x="10" y="339"/>
                  </a:cxn>
                  <a:cxn ang="0">
                    <a:pos x="11" y="324"/>
                  </a:cxn>
                  <a:cxn ang="0">
                    <a:pos x="11" y="324"/>
                  </a:cxn>
                  <a:cxn ang="0">
                    <a:pos x="12" y="304"/>
                  </a:cxn>
                  <a:cxn ang="0">
                    <a:pos x="14" y="283"/>
                  </a:cxn>
                  <a:cxn ang="0">
                    <a:pos x="14" y="283"/>
                  </a:cxn>
                  <a:cxn ang="0">
                    <a:pos x="19" y="259"/>
                  </a:cxn>
                  <a:cxn ang="0">
                    <a:pos x="24" y="235"/>
                  </a:cxn>
                  <a:cxn ang="0">
                    <a:pos x="35" y="185"/>
                  </a:cxn>
                  <a:cxn ang="0">
                    <a:pos x="35" y="185"/>
                  </a:cxn>
                  <a:cxn ang="0">
                    <a:pos x="47" y="143"/>
                  </a:cxn>
                  <a:cxn ang="0">
                    <a:pos x="61" y="102"/>
                  </a:cxn>
                  <a:cxn ang="0">
                    <a:pos x="61" y="102"/>
                  </a:cxn>
                  <a:cxn ang="0">
                    <a:pos x="70" y="77"/>
                  </a:cxn>
                  <a:cxn ang="0">
                    <a:pos x="80" y="53"/>
                  </a:cxn>
                  <a:cxn ang="0">
                    <a:pos x="93" y="30"/>
                  </a:cxn>
                  <a:cxn ang="0">
                    <a:pos x="106" y="8"/>
                  </a:cxn>
                  <a:cxn ang="0">
                    <a:pos x="106" y="8"/>
                  </a:cxn>
                  <a:cxn ang="0">
                    <a:pos x="106" y="6"/>
                  </a:cxn>
                  <a:cxn ang="0">
                    <a:pos x="106" y="3"/>
                  </a:cxn>
                  <a:cxn ang="0">
                    <a:pos x="105" y="2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8" y="2"/>
                  </a:cxn>
                  <a:cxn ang="0">
                    <a:pos x="98" y="2"/>
                  </a:cxn>
                </a:cxnLst>
                <a:rect l="0" t="0" r="r" b="b"/>
                <a:pathLst>
                  <a:path w="106" h="370">
                    <a:moveTo>
                      <a:pt x="98" y="2"/>
                    </a:moveTo>
                    <a:lnTo>
                      <a:pt x="98" y="2"/>
                    </a:lnTo>
                    <a:lnTo>
                      <a:pt x="84" y="26"/>
                    </a:lnTo>
                    <a:lnTo>
                      <a:pt x="71" y="51"/>
                    </a:lnTo>
                    <a:lnTo>
                      <a:pt x="61" y="77"/>
                    </a:lnTo>
                    <a:lnTo>
                      <a:pt x="51" y="103"/>
                    </a:lnTo>
                    <a:lnTo>
                      <a:pt x="42" y="128"/>
                    </a:lnTo>
                    <a:lnTo>
                      <a:pt x="34" y="155"/>
                    </a:lnTo>
                    <a:lnTo>
                      <a:pt x="27" y="182"/>
                    </a:lnTo>
                    <a:lnTo>
                      <a:pt x="21" y="209"/>
                    </a:lnTo>
                    <a:lnTo>
                      <a:pt x="21" y="209"/>
                    </a:lnTo>
                    <a:lnTo>
                      <a:pt x="14" y="234"/>
                    </a:lnTo>
                    <a:lnTo>
                      <a:pt x="9" y="259"/>
                    </a:lnTo>
                    <a:lnTo>
                      <a:pt x="6" y="283"/>
                    </a:lnTo>
                    <a:lnTo>
                      <a:pt x="3" y="308"/>
                    </a:lnTo>
                    <a:lnTo>
                      <a:pt x="3" y="308"/>
                    </a:lnTo>
                    <a:lnTo>
                      <a:pt x="1" y="323"/>
                    </a:lnTo>
                    <a:lnTo>
                      <a:pt x="0" y="340"/>
                    </a:lnTo>
                    <a:lnTo>
                      <a:pt x="0" y="349"/>
                    </a:lnTo>
                    <a:lnTo>
                      <a:pt x="1" y="356"/>
                    </a:lnTo>
                    <a:lnTo>
                      <a:pt x="4" y="363"/>
                    </a:lnTo>
                    <a:lnTo>
                      <a:pt x="6" y="366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11" y="370"/>
                    </a:lnTo>
                    <a:lnTo>
                      <a:pt x="13" y="369"/>
                    </a:lnTo>
                    <a:lnTo>
                      <a:pt x="15" y="368"/>
                    </a:lnTo>
                    <a:lnTo>
                      <a:pt x="16" y="365"/>
                    </a:lnTo>
                    <a:lnTo>
                      <a:pt x="16" y="361"/>
                    </a:lnTo>
                    <a:lnTo>
                      <a:pt x="16" y="361"/>
                    </a:lnTo>
                    <a:lnTo>
                      <a:pt x="16" y="359"/>
                    </a:lnTo>
                    <a:lnTo>
                      <a:pt x="15" y="357"/>
                    </a:lnTo>
                    <a:lnTo>
                      <a:pt x="13" y="356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0" y="349"/>
                    </a:lnTo>
                    <a:lnTo>
                      <a:pt x="10" y="339"/>
                    </a:lnTo>
                    <a:lnTo>
                      <a:pt x="11" y="324"/>
                    </a:lnTo>
                    <a:lnTo>
                      <a:pt x="11" y="324"/>
                    </a:lnTo>
                    <a:lnTo>
                      <a:pt x="12" y="304"/>
                    </a:lnTo>
                    <a:lnTo>
                      <a:pt x="14" y="283"/>
                    </a:lnTo>
                    <a:lnTo>
                      <a:pt x="14" y="283"/>
                    </a:lnTo>
                    <a:lnTo>
                      <a:pt x="19" y="259"/>
                    </a:lnTo>
                    <a:lnTo>
                      <a:pt x="24" y="235"/>
                    </a:lnTo>
                    <a:lnTo>
                      <a:pt x="35" y="185"/>
                    </a:lnTo>
                    <a:lnTo>
                      <a:pt x="35" y="185"/>
                    </a:lnTo>
                    <a:lnTo>
                      <a:pt x="47" y="143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70" y="77"/>
                    </a:lnTo>
                    <a:lnTo>
                      <a:pt x="80" y="53"/>
                    </a:lnTo>
                    <a:lnTo>
                      <a:pt x="93" y="30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6" y="6"/>
                    </a:lnTo>
                    <a:lnTo>
                      <a:pt x="106" y="3"/>
                    </a:lnTo>
                    <a:lnTo>
                      <a:pt x="105" y="2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8" y="2"/>
                    </a:lnTo>
                    <a:lnTo>
                      <a:pt x="9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94" name="Freeform 169"/>
              <p:cNvSpPr/>
              <p:nvPr/>
            </p:nvSpPr>
            <p:spPr bwMode="auto">
              <a:xfrm>
                <a:off x="4305300" y="2198688"/>
                <a:ext cx="39688" cy="146050"/>
              </a:xfrm>
              <a:custGeom>
                <a:avLst/>
                <a:gdLst/>
                <a:ahLst/>
                <a:cxnLst>
                  <a:cxn ang="0">
                    <a:pos x="68" y="2"/>
                  </a:cxn>
                  <a:cxn ang="0">
                    <a:pos x="68" y="2"/>
                  </a:cxn>
                  <a:cxn ang="0">
                    <a:pos x="62" y="10"/>
                  </a:cxn>
                  <a:cxn ang="0">
                    <a:pos x="57" y="20"/>
                  </a:cxn>
                  <a:cxn ang="0">
                    <a:pos x="54" y="31"/>
                  </a:cxn>
                  <a:cxn ang="0">
                    <a:pos x="53" y="41"/>
                  </a:cxn>
                  <a:cxn ang="0">
                    <a:pos x="53" y="41"/>
                  </a:cxn>
                  <a:cxn ang="0">
                    <a:pos x="51" y="51"/>
                  </a:cxn>
                  <a:cxn ang="0">
                    <a:pos x="49" y="60"/>
                  </a:cxn>
                  <a:cxn ang="0">
                    <a:pos x="42" y="80"/>
                  </a:cxn>
                  <a:cxn ang="0">
                    <a:pos x="37" y="101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14" y="191"/>
                  </a:cxn>
                  <a:cxn ang="0">
                    <a:pos x="7" y="227"/>
                  </a:cxn>
                  <a:cxn ang="0">
                    <a:pos x="3" y="244"/>
                  </a:cxn>
                  <a:cxn ang="0">
                    <a:pos x="1" y="263"/>
                  </a:cxn>
                  <a:cxn ang="0">
                    <a:pos x="1" y="263"/>
                  </a:cxn>
                  <a:cxn ang="0">
                    <a:pos x="0" y="265"/>
                  </a:cxn>
                  <a:cxn ang="0">
                    <a:pos x="0" y="270"/>
                  </a:cxn>
                  <a:cxn ang="0">
                    <a:pos x="0" y="270"/>
                  </a:cxn>
                  <a:cxn ang="0">
                    <a:pos x="0" y="272"/>
                  </a:cxn>
                  <a:cxn ang="0">
                    <a:pos x="1" y="273"/>
                  </a:cxn>
                  <a:cxn ang="0">
                    <a:pos x="3" y="274"/>
                  </a:cxn>
                  <a:cxn ang="0">
                    <a:pos x="4" y="274"/>
                  </a:cxn>
                  <a:cxn ang="0">
                    <a:pos x="7" y="273"/>
                  </a:cxn>
                  <a:cxn ang="0">
                    <a:pos x="8" y="272"/>
                  </a:cxn>
                  <a:cxn ang="0">
                    <a:pos x="9" y="270"/>
                  </a:cxn>
                  <a:cxn ang="0">
                    <a:pos x="9" y="270"/>
                  </a:cxn>
                  <a:cxn ang="0">
                    <a:pos x="11" y="254"/>
                  </a:cxn>
                  <a:cxn ang="0">
                    <a:pos x="14" y="237"/>
                  </a:cxn>
                  <a:cxn ang="0">
                    <a:pos x="22" y="204"/>
                  </a:cxn>
                  <a:cxn ang="0">
                    <a:pos x="37" y="139"/>
                  </a:cxn>
                  <a:cxn ang="0">
                    <a:pos x="37" y="139"/>
                  </a:cxn>
                  <a:cxn ang="0">
                    <a:pos x="45" y="106"/>
                  </a:cxn>
                  <a:cxn ang="0">
                    <a:pos x="54" y="73"/>
                  </a:cxn>
                  <a:cxn ang="0">
                    <a:pos x="54" y="73"/>
                  </a:cxn>
                  <a:cxn ang="0">
                    <a:pos x="58" y="56"/>
                  </a:cxn>
                  <a:cxn ang="0">
                    <a:pos x="61" y="39"/>
                  </a:cxn>
                  <a:cxn ang="0">
                    <a:pos x="64" y="31"/>
                  </a:cxn>
                  <a:cxn ang="0">
                    <a:pos x="66" y="22"/>
                  </a:cxn>
                  <a:cxn ang="0">
                    <a:pos x="70" y="14"/>
                  </a:cxn>
                  <a:cxn ang="0">
                    <a:pos x="74" y="8"/>
                  </a:cxn>
                  <a:cxn ang="0">
                    <a:pos x="74" y="8"/>
                  </a:cxn>
                  <a:cxn ang="0">
                    <a:pos x="75" y="6"/>
                  </a:cxn>
                  <a:cxn ang="0">
                    <a:pos x="75" y="5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71" y="0"/>
                  </a:cxn>
                  <a:cxn ang="0">
                    <a:pos x="69" y="0"/>
                  </a:cxn>
                  <a:cxn ang="0">
                    <a:pos x="68" y="2"/>
                  </a:cxn>
                  <a:cxn ang="0">
                    <a:pos x="68" y="2"/>
                  </a:cxn>
                </a:cxnLst>
                <a:rect l="0" t="0" r="r" b="b"/>
                <a:pathLst>
                  <a:path w="75" h="274">
                    <a:moveTo>
                      <a:pt x="68" y="2"/>
                    </a:moveTo>
                    <a:lnTo>
                      <a:pt x="68" y="2"/>
                    </a:lnTo>
                    <a:lnTo>
                      <a:pt x="62" y="10"/>
                    </a:lnTo>
                    <a:lnTo>
                      <a:pt x="57" y="20"/>
                    </a:lnTo>
                    <a:lnTo>
                      <a:pt x="54" y="3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51"/>
                    </a:lnTo>
                    <a:lnTo>
                      <a:pt x="49" y="60"/>
                    </a:lnTo>
                    <a:lnTo>
                      <a:pt x="42" y="80"/>
                    </a:lnTo>
                    <a:lnTo>
                      <a:pt x="37" y="101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14" y="191"/>
                    </a:lnTo>
                    <a:lnTo>
                      <a:pt x="7" y="227"/>
                    </a:lnTo>
                    <a:lnTo>
                      <a:pt x="3" y="244"/>
                    </a:lnTo>
                    <a:lnTo>
                      <a:pt x="1" y="263"/>
                    </a:lnTo>
                    <a:lnTo>
                      <a:pt x="1" y="263"/>
                    </a:lnTo>
                    <a:lnTo>
                      <a:pt x="0" y="265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2"/>
                    </a:lnTo>
                    <a:lnTo>
                      <a:pt x="1" y="273"/>
                    </a:lnTo>
                    <a:lnTo>
                      <a:pt x="3" y="274"/>
                    </a:lnTo>
                    <a:lnTo>
                      <a:pt x="4" y="274"/>
                    </a:lnTo>
                    <a:lnTo>
                      <a:pt x="7" y="273"/>
                    </a:lnTo>
                    <a:lnTo>
                      <a:pt x="8" y="272"/>
                    </a:lnTo>
                    <a:lnTo>
                      <a:pt x="9" y="270"/>
                    </a:lnTo>
                    <a:lnTo>
                      <a:pt x="9" y="270"/>
                    </a:lnTo>
                    <a:lnTo>
                      <a:pt x="11" y="254"/>
                    </a:lnTo>
                    <a:lnTo>
                      <a:pt x="14" y="237"/>
                    </a:lnTo>
                    <a:lnTo>
                      <a:pt x="22" y="204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06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8" y="56"/>
                    </a:lnTo>
                    <a:lnTo>
                      <a:pt x="61" y="39"/>
                    </a:lnTo>
                    <a:lnTo>
                      <a:pt x="64" y="31"/>
                    </a:lnTo>
                    <a:lnTo>
                      <a:pt x="66" y="22"/>
                    </a:lnTo>
                    <a:lnTo>
                      <a:pt x="70" y="14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75" y="6"/>
                    </a:lnTo>
                    <a:lnTo>
                      <a:pt x="75" y="5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69" y="0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95" name="Freeform 170"/>
              <p:cNvSpPr/>
              <p:nvPr/>
            </p:nvSpPr>
            <p:spPr bwMode="auto">
              <a:xfrm>
                <a:off x="4338638" y="2201863"/>
                <a:ext cx="31750" cy="112713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2" y="4"/>
                  </a:cxn>
                  <a:cxn ang="0">
                    <a:pos x="51" y="10"/>
                  </a:cxn>
                  <a:cxn ang="0">
                    <a:pos x="48" y="16"/>
                  </a:cxn>
                  <a:cxn ang="0">
                    <a:pos x="43" y="29"/>
                  </a:cxn>
                  <a:cxn ang="0">
                    <a:pos x="38" y="41"/>
                  </a:cxn>
                  <a:cxn ang="0">
                    <a:pos x="36" y="47"/>
                  </a:cxn>
                  <a:cxn ang="0">
                    <a:pos x="34" y="54"/>
                  </a:cxn>
                  <a:cxn ang="0">
                    <a:pos x="34" y="54"/>
                  </a:cxn>
                  <a:cxn ang="0">
                    <a:pos x="25" y="103"/>
                  </a:cxn>
                  <a:cxn ang="0">
                    <a:pos x="25" y="103"/>
                  </a:cxn>
                  <a:cxn ang="0">
                    <a:pos x="23" y="116"/>
                  </a:cxn>
                  <a:cxn ang="0">
                    <a:pos x="19" y="129"/>
                  </a:cxn>
                  <a:cxn ang="0">
                    <a:pos x="10" y="156"/>
                  </a:cxn>
                  <a:cxn ang="0">
                    <a:pos x="3" y="181"/>
                  </a:cxn>
                  <a:cxn ang="0">
                    <a:pos x="1" y="195"/>
                  </a:cxn>
                  <a:cxn ang="0">
                    <a:pos x="0" y="208"/>
                  </a:cxn>
                  <a:cxn ang="0">
                    <a:pos x="0" y="208"/>
                  </a:cxn>
                  <a:cxn ang="0">
                    <a:pos x="0" y="210"/>
                  </a:cxn>
                  <a:cxn ang="0">
                    <a:pos x="1" y="211"/>
                  </a:cxn>
                  <a:cxn ang="0">
                    <a:pos x="2" y="212"/>
                  </a:cxn>
                  <a:cxn ang="0">
                    <a:pos x="4" y="212"/>
                  </a:cxn>
                  <a:cxn ang="0">
                    <a:pos x="6" y="212"/>
                  </a:cxn>
                  <a:cxn ang="0">
                    <a:pos x="7" y="211"/>
                  </a:cxn>
                  <a:cxn ang="0">
                    <a:pos x="8" y="210"/>
                  </a:cxn>
                  <a:cxn ang="0">
                    <a:pos x="9" y="208"/>
                  </a:cxn>
                  <a:cxn ang="0">
                    <a:pos x="9" y="208"/>
                  </a:cxn>
                  <a:cxn ang="0">
                    <a:pos x="10" y="200"/>
                  </a:cxn>
                  <a:cxn ang="0">
                    <a:pos x="11" y="192"/>
                  </a:cxn>
                  <a:cxn ang="0">
                    <a:pos x="15" y="176"/>
                  </a:cxn>
                  <a:cxn ang="0">
                    <a:pos x="26" y="144"/>
                  </a:cxn>
                  <a:cxn ang="0">
                    <a:pos x="26" y="144"/>
                  </a:cxn>
                  <a:cxn ang="0">
                    <a:pos x="29" y="131"/>
                  </a:cxn>
                  <a:cxn ang="0">
                    <a:pos x="32" y="117"/>
                  </a:cxn>
                  <a:cxn ang="0">
                    <a:pos x="37" y="91"/>
                  </a:cxn>
                  <a:cxn ang="0">
                    <a:pos x="37" y="91"/>
                  </a:cxn>
                  <a:cxn ang="0">
                    <a:pos x="41" y="67"/>
                  </a:cxn>
                  <a:cxn ang="0">
                    <a:pos x="46" y="42"/>
                  </a:cxn>
                  <a:cxn ang="0">
                    <a:pos x="46" y="42"/>
                  </a:cxn>
                  <a:cxn ang="0">
                    <a:pos x="50" y="33"/>
                  </a:cxn>
                  <a:cxn ang="0">
                    <a:pos x="55" y="23"/>
                  </a:cxn>
                  <a:cxn ang="0">
                    <a:pos x="59" y="14"/>
                  </a:cxn>
                  <a:cxn ang="0">
                    <a:pos x="60" y="9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60" y="1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4" y="1"/>
                  </a:cxn>
                  <a:cxn ang="0">
                    <a:pos x="53" y="3"/>
                  </a:cxn>
                  <a:cxn ang="0">
                    <a:pos x="52" y="4"/>
                  </a:cxn>
                  <a:cxn ang="0">
                    <a:pos x="52" y="4"/>
                  </a:cxn>
                </a:cxnLst>
                <a:rect l="0" t="0" r="r" b="b"/>
                <a:pathLst>
                  <a:path w="61" h="212">
                    <a:moveTo>
                      <a:pt x="52" y="4"/>
                    </a:moveTo>
                    <a:lnTo>
                      <a:pt x="52" y="4"/>
                    </a:lnTo>
                    <a:lnTo>
                      <a:pt x="51" y="10"/>
                    </a:lnTo>
                    <a:lnTo>
                      <a:pt x="48" y="16"/>
                    </a:lnTo>
                    <a:lnTo>
                      <a:pt x="43" y="29"/>
                    </a:lnTo>
                    <a:lnTo>
                      <a:pt x="38" y="41"/>
                    </a:lnTo>
                    <a:lnTo>
                      <a:pt x="36" y="47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3" y="116"/>
                    </a:lnTo>
                    <a:lnTo>
                      <a:pt x="19" y="129"/>
                    </a:lnTo>
                    <a:lnTo>
                      <a:pt x="10" y="156"/>
                    </a:lnTo>
                    <a:lnTo>
                      <a:pt x="3" y="181"/>
                    </a:lnTo>
                    <a:lnTo>
                      <a:pt x="1" y="195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10"/>
                    </a:lnTo>
                    <a:lnTo>
                      <a:pt x="1" y="211"/>
                    </a:lnTo>
                    <a:lnTo>
                      <a:pt x="2" y="212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7" y="211"/>
                    </a:lnTo>
                    <a:lnTo>
                      <a:pt x="8" y="210"/>
                    </a:lnTo>
                    <a:lnTo>
                      <a:pt x="9" y="208"/>
                    </a:lnTo>
                    <a:lnTo>
                      <a:pt x="9" y="208"/>
                    </a:lnTo>
                    <a:lnTo>
                      <a:pt x="10" y="200"/>
                    </a:lnTo>
                    <a:lnTo>
                      <a:pt x="11" y="192"/>
                    </a:lnTo>
                    <a:lnTo>
                      <a:pt x="15" y="176"/>
                    </a:lnTo>
                    <a:lnTo>
                      <a:pt x="26" y="144"/>
                    </a:lnTo>
                    <a:lnTo>
                      <a:pt x="26" y="144"/>
                    </a:lnTo>
                    <a:lnTo>
                      <a:pt x="29" y="131"/>
                    </a:lnTo>
                    <a:lnTo>
                      <a:pt x="32" y="117"/>
                    </a:lnTo>
                    <a:lnTo>
                      <a:pt x="37" y="91"/>
                    </a:lnTo>
                    <a:lnTo>
                      <a:pt x="37" y="91"/>
                    </a:lnTo>
                    <a:lnTo>
                      <a:pt x="41" y="6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50" y="33"/>
                    </a:lnTo>
                    <a:lnTo>
                      <a:pt x="55" y="23"/>
                    </a:lnTo>
                    <a:lnTo>
                      <a:pt x="59" y="14"/>
                    </a:lnTo>
                    <a:lnTo>
                      <a:pt x="60" y="9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60" y="1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4" y="1"/>
                    </a:lnTo>
                    <a:lnTo>
                      <a:pt x="53" y="3"/>
                    </a:lnTo>
                    <a:lnTo>
                      <a:pt x="52" y="4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96" name="Freeform 171"/>
              <p:cNvSpPr/>
              <p:nvPr/>
            </p:nvSpPr>
            <p:spPr bwMode="auto">
              <a:xfrm>
                <a:off x="4357688" y="2209800"/>
                <a:ext cx="36513" cy="90488"/>
              </a:xfrm>
              <a:custGeom>
                <a:avLst/>
                <a:gdLst/>
                <a:ahLst/>
                <a:cxnLst>
                  <a:cxn ang="0">
                    <a:pos x="60" y="1"/>
                  </a:cxn>
                  <a:cxn ang="0">
                    <a:pos x="60" y="1"/>
                  </a:cxn>
                  <a:cxn ang="0">
                    <a:pos x="51" y="10"/>
                  </a:cxn>
                  <a:cxn ang="0">
                    <a:pos x="43" y="22"/>
                  </a:cxn>
                  <a:cxn ang="0">
                    <a:pos x="37" y="34"/>
                  </a:cxn>
                  <a:cxn ang="0">
                    <a:pos x="33" y="48"/>
                  </a:cxn>
                  <a:cxn ang="0">
                    <a:pos x="29" y="61"/>
                  </a:cxn>
                  <a:cxn ang="0">
                    <a:pos x="25" y="75"/>
                  </a:cxn>
                  <a:cxn ang="0">
                    <a:pos x="20" y="100"/>
                  </a:cxn>
                  <a:cxn ang="0">
                    <a:pos x="20" y="100"/>
                  </a:cxn>
                  <a:cxn ang="0">
                    <a:pos x="15" y="115"/>
                  </a:cxn>
                  <a:cxn ang="0">
                    <a:pos x="6" y="135"/>
                  </a:cxn>
                  <a:cxn ang="0">
                    <a:pos x="3" y="147"/>
                  </a:cxn>
                  <a:cxn ang="0">
                    <a:pos x="0" y="156"/>
                  </a:cxn>
                  <a:cxn ang="0">
                    <a:pos x="0" y="164"/>
                  </a:cxn>
                  <a:cxn ang="0">
                    <a:pos x="1" y="166"/>
                  </a:cxn>
                  <a:cxn ang="0">
                    <a:pos x="3" y="170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1"/>
                  </a:cxn>
                  <a:cxn ang="0">
                    <a:pos x="9" y="169"/>
                  </a:cxn>
                  <a:cxn ang="0">
                    <a:pos x="10" y="167"/>
                  </a:cxn>
                  <a:cxn ang="0">
                    <a:pos x="11" y="165"/>
                  </a:cxn>
                  <a:cxn ang="0">
                    <a:pos x="10" y="164"/>
                  </a:cxn>
                  <a:cxn ang="0">
                    <a:pos x="9" y="162"/>
                  </a:cxn>
                  <a:cxn ang="0">
                    <a:pos x="9" y="162"/>
                  </a:cxn>
                  <a:cxn ang="0">
                    <a:pos x="10" y="159"/>
                  </a:cxn>
                  <a:cxn ang="0">
                    <a:pos x="14" y="152"/>
                  </a:cxn>
                  <a:cxn ang="0">
                    <a:pos x="18" y="138"/>
                  </a:cxn>
                  <a:cxn ang="0">
                    <a:pos x="18" y="138"/>
                  </a:cxn>
                  <a:cxn ang="0">
                    <a:pos x="24" y="119"/>
                  </a:cxn>
                  <a:cxn ang="0">
                    <a:pos x="29" y="100"/>
                  </a:cxn>
                  <a:cxn ang="0">
                    <a:pos x="29" y="100"/>
                  </a:cxn>
                  <a:cxn ang="0">
                    <a:pos x="34" y="76"/>
                  </a:cxn>
                  <a:cxn ang="0">
                    <a:pos x="38" y="63"/>
                  </a:cxn>
                  <a:cxn ang="0">
                    <a:pos x="41" y="51"/>
                  </a:cxn>
                  <a:cxn ang="0">
                    <a:pos x="47" y="38"/>
                  </a:cxn>
                  <a:cxn ang="0">
                    <a:pos x="52" y="27"/>
                  </a:cxn>
                  <a:cxn ang="0">
                    <a:pos x="58" y="17"/>
                  </a:cxn>
                  <a:cxn ang="0">
                    <a:pos x="66" y="7"/>
                  </a:cxn>
                  <a:cxn ang="0">
                    <a:pos x="66" y="7"/>
                  </a:cxn>
                  <a:cxn ang="0">
                    <a:pos x="67" y="6"/>
                  </a:cxn>
                  <a:cxn ang="0">
                    <a:pos x="68" y="4"/>
                  </a:cxn>
                  <a:cxn ang="0">
                    <a:pos x="67" y="3"/>
                  </a:cxn>
                  <a:cxn ang="0">
                    <a:pos x="66" y="1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1"/>
                  </a:cxn>
                  <a:cxn ang="0">
                    <a:pos x="60" y="1"/>
                  </a:cxn>
                </a:cxnLst>
                <a:rect l="0" t="0" r="r" b="b"/>
                <a:pathLst>
                  <a:path w="68" h="171">
                    <a:moveTo>
                      <a:pt x="60" y="1"/>
                    </a:moveTo>
                    <a:lnTo>
                      <a:pt x="60" y="1"/>
                    </a:lnTo>
                    <a:lnTo>
                      <a:pt x="51" y="10"/>
                    </a:lnTo>
                    <a:lnTo>
                      <a:pt x="43" y="22"/>
                    </a:lnTo>
                    <a:lnTo>
                      <a:pt x="37" y="34"/>
                    </a:lnTo>
                    <a:lnTo>
                      <a:pt x="33" y="48"/>
                    </a:lnTo>
                    <a:lnTo>
                      <a:pt x="29" y="61"/>
                    </a:lnTo>
                    <a:lnTo>
                      <a:pt x="25" y="75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15" y="115"/>
                    </a:lnTo>
                    <a:lnTo>
                      <a:pt x="6" y="135"/>
                    </a:lnTo>
                    <a:lnTo>
                      <a:pt x="3" y="147"/>
                    </a:lnTo>
                    <a:lnTo>
                      <a:pt x="0" y="156"/>
                    </a:lnTo>
                    <a:lnTo>
                      <a:pt x="0" y="164"/>
                    </a:lnTo>
                    <a:lnTo>
                      <a:pt x="1" y="166"/>
                    </a:lnTo>
                    <a:lnTo>
                      <a:pt x="3" y="170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1"/>
                    </a:lnTo>
                    <a:lnTo>
                      <a:pt x="9" y="169"/>
                    </a:lnTo>
                    <a:lnTo>
                      <a:pt x="10" y="167"/>
                    </a:lnTo>
                    <a:lnTo>
                      <a:pt x="11" y="165"/>
                    </a:lnTo>
                    <a:lnTo>
                      <a:pt x="10" y="164"/>
                    </a:lnTo>
                    <a:lnTo>
                      <a:pt x="9" y="162"/>
                    </a:lnTo>
                    <a:lnTo>
                      <a:pt x="9" y="162"/>
                    </a:lnTo>
                    <a:lnTo>
                      <a:pt x="10" y="159"/>
                    </a:lnTo>
                    <a:lnTo>
                      <a:pt x="14" y="152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24" y="119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4" y="76"/>
                    </a:lnTo>
                    <a:lnTo>
                      <a:pt x="38" y="63"/>
                    </a:lnTo>
                    <a:lnTo>
                      <a:pt x="41" y="51"/>
                    </a:lnTo>
                    <a:lnTo>
                      <a:pt x="47" y="38"/>
                    </a:lnTo>
                    <a:lnTo>
                      <a:pt x="52" y="27"/>
                    </a:lnTo>
                    <a:lnTo>
                      <a:pt x="58" y="1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6"/>
                    </a:lnTo>
                    <a:lnTo>
                      <a:pt x="68" y="4"/>
                    </a:lnTo>
                    <a:lnTo>
                      <a:pt x="67" y="3"/>
                    </a:lnTo>
                    <a:lnTo>
                      <a:pt x="66" y="1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1"/>
                    </a:lnTo>
                    <a:lnTo>
                      <a:pt x="6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97" name="Freeform 172"/>
              <p:cNvSpPr/>
              <p:nvPr/>
            </p:nvSpPr>
            <p:spPr bwMode="auto">
              <a:xfrm>
                <a:off x="4383088" y="2219325"/>
                <a:ext cx="33338" cy="63500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5" y="0"/>
                  </a:cxn>
                  <a:cxn ang="0">
                    <a:pos x="50" y="2"/>
                  </a:cxn>
                  <a:cxn ang="0">
                    <a:pos x="46" y="5"/>
                  </a:cxn>
                  <a:cxn ang="0">
                    <a:pos x="42" y="8"/>
                  </a:cxn>
                  <a:cxn ang="0">
                    <a:pos x="39" y="11"/>
                  </a:cxn>
                  <a:cxn ang="0">
                    <a:pos x="33" y="19"/>
                  </a:cxn>
                  <a:cxn ang="0">
                    <a:pos x="29" y="30"/>
                  </a:cxn>
                  <a:cxn ang="0">
                    <a:pos x="29" y="30"/>
                  </a:cxn>
                  <a:cxn ang="0">
                    <a:pos x="13" y="70"/>
                  </a:cxn>
                  <a:cxn ang="0">
                    <a:pos x="6" y="91"/>
                  </a:cxn>
                  <a:cxn ang="0">
                    <a:pos x="0" y="112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8"/>
                  </a:cxn>
                  <a:cxn ang="0">
                    <a:pos x="4" y="118"/>
                  </a:cxn>
                  <a:cxn ang="0">
                    <a:pos x="6" y="119"/>
                  </a:cxn>
                  <a:cxn ang="0">
                    <a:pos x="7" y="118"/>
                  </a:cxn>
                  <a:cxn ang="0">
                    <a:pos x="8" y="116"/>
                  </a:cxn>
                  <a:cxn ang="0">
                    <a:pos x="9" y="114"/>
                  </a:cxn>
                  <a:cxn ang="0">
                    <a:pos x="9" y="114"/>
                  </a:cxn>
                  <a:cxn ang="0">
                    <a:pos x="13" y="100"/>
                  </a:cxn>
                  <a:cxn ang="0">
                    <a:pos x="17" y="84"/>
                  </a:cxn>
                  <a:cxn ang="0">
                    <a:pos x="23" y="70"/>
                  </a:cxn>
                  <a:cxn ang="0">
                    <a:pos x="30" y="56"/>
                  </a:cxn>
                  <a:cxn ang="0">
                    <a:pos x="30" y="56"/>
                  </a:cxn>
                  <a:cxn ang="0">
                    <a:pos x="34" y="42"/>
                  </a:cxn>
                  <a:cxn ang="0">
                    <a:pos x="39" y="29"/>
                  </a:cxn>
                  <a:cxn ang="0">
                    <a:pos x="42" y="22"/>
                  </a:cxn>
                  <a:cxn ang="0">
                    <a:pos x="46" y="17"/>
                  </a:cxn>
                  <a:cxn ang="0">
                    <a:pos x="51" y="12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60" y="8"/>
                  </a:cxn>
                  <a:cxn ang="0">
                    <a:pos x="61" y="7"/>
                  </a:cxn>
                  <a:cxn ang="0">
                    <a:pos x="62" y="5"/>
                  </a:cxn>
                  <a:cxn ang="0">
                    <a:pos x="61" y="3"/>
                  </a:cxn>
                  <a:cxn ang="0">
                    <a:pos x="61" y="2"/>
                  </a:cxn>
                  <a:cxn ang="0">
                    <a:pos x="60" y="0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5" y="0"/>
                  </a:cxn>
                </a:cxnLst>
                <a:rect l="0" t="0" r="r" b="b"/>
                <a:pathLst>
                  <a:path w="62" h="119">
                    <a:moveTo>
                      <a:pt x="55" y="0"/>
                    </a:moveTo>
                    <a:lnTo>
                      <a:pt x="55" y="0"/>
                    </a:lnTo>
                    <a:lnTo>
                      <a:pt x="50" y="2"/>
                    </a:lnTo>
                    <a:lnTo>
                      <a:pt x="46" y="5"/>
                    </a:lnTo>
                    <a:lnTo>
                      <a:pt x="42" y="8"/>
                    </a:lnTo>
                    <a:lnTo>
                      <a:pt x="39" y="11"/>
                    </a:lnTo>
                    <a:lnTo>
                      <a:pt x="33" y="19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13" y="70"/>
                    </a:lnTo>
                    <a:lnTo>
                      <a:pt x="6" y="91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8"/>
                    </a:lnTo>
                    <a:lnTo>
                      <a:pt x="4" y="118"/>
                    </a:lnTo>
                    <a:lnTo>
                      <a:pt x="6" y="119"/>
                    </a:lnTo>
                    <a:lnTo>
                      <a:pt x="7" y="118"/>
                    </a:lnTo>
                    <a:lnTo>
                      <a:pt x="8" y="116"/>
                    </a:lnTo>
                    <a:lnTo>
                      <a:pt x="9" y="114"/>
                    </a:lnTo>
                    <a:lnTo>
                      <a:pt x="9" y="114"/>
                    </a:lnTo>
                    <a:lnTo>
                      <a:pt x="13" y="100"/>
                    </a:lnTo>
                    <a:lnTo>
                      <a:pt x="17" y="84"/>
                    </a:lnTo>
                    <a:lnTo>
                      <a:pt x="23" y="70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4" y="42"/>
                    </a:lnTo>
                    <a:lnTo>
                      <a:pt x="39" y="29"/>
                    </a:lnTo>
                    <a:lnTo>
                      <a:pt x="42" y="22"/>
                    </a:lnTo>
                    <a:lnTo>
                      <a:pt x="46" y="17"/>
                    </a:lnTo>
                    <a:lnTo>
                      <a:pt x="51" y="12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60" y="8"/>
                    </a:lnTo>
                    <a:lnTo>
                      <a:pt x="61" y="7"/>
                    </a:lnTo>
                    <a:lnTo>
                      <a:pt x="62" y="5"/>
                    </a:lnTo>
                    <a:lnTo>
                      <a:pt x="61" y="3"/>
                    </a:lnTo>
                    <a:lnTo>
                      <a:pt x="61" y="2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98" name="Freeform 173"/>
              <p:cNvSpPr/>
              <p:nvPr/>
            </p:nvSpPr>
            <p:spPr bwMode="auto">
              <a:xfrm>
                <a:off x="4403725" y="2228850"/>
                <a:ext cx="17463" cy="5238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7" y="1"/>
                  </a:cxn>
                  <a:cxn ang="0">
                    <a:pos x="24" y="2"/>
                  </a:cxn>
                  <a:cxn ang="0">
                    <a:pos x="22" y="6"/>
                  </a:cxn>
                  <a:cxn ang="0">
                    <a:pos x="17" y="12"/>
                  </a:cxn>
                  <a:cxn ang="0">
                    <a:pos x="15" y="20"/>
                  </a:cxn>
                  <a:cxn ang="0">
                    <a:pos x="14" y="27"/>
                  </a:cxn>
                  <a:cxn ang="0">
                    <a:pos x="14" y="27"/>
                  </a:cxn>
                  <a:cxn ang="0">
                    <a:pos x="12" y="45"/>
                  </a:cxn>
                  <a:cxn ang="0">
                    <a:pos x="10" y="61"/>
                  </a:cxn>
                  <a:cxn ang="0">
                    <a:pos x="6" y="78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96"/>
                  </a:cxn>
                  <a:cxn ang="0">
                    <a:pos x="0" y="97"/>
                  </a:cxn>
                  <a:cxn ang="0">
                    <a:pos x="1" y="100"/>
                  </a:cxn>
                  <a:cxn ang="0">
                    <a:pos x="3" y="100"/>
                  </a:cxn>
                  <a:cxn ang="0">
                    <a:pos x="6" y="100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3" y="85"/>
                  </a:cxn>
                  <a:cxn ang="0">
                    <a:pos x="15" y="80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19" y="72"/>
                  </a:cxn>
                  <a:cxn ang="0">
                    <a:pos x="21" y="69"/>
                  </a:cxn>
                  <a:cxn ang="0">
                    <a:pos x="21" y="62"/>
                  </a:cxn>
                  <a:cxn ang="0">
                    <a:pos x="22" y="49"/>
                  </a:cxn>
                  <a:cxn ang="0">
                    <a:pos x="22" y="49"/>
                  </a:cxn>
                  <a:cxn ang="0">
                    <a:pos x="23" y="28"/>
                  </a:cxn>
                  <a:cxn ang="0">
                    <a:pos x="24" y="22"/>
                  </a:cxn>
                  <a:cxn ang="0">
                    <a:pos x="25" y="17"/>
                  </a:cxn>
                  <a:cxn ang="0">
                    <a:pos x="27" y="13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9"/>
                  </a:cxn>
                  <a:cxn ang="0">
                    <a:pos x="32" y="8"/>
                  </a:cxn>
                  <a:cxn ang="0">
                    <a:pos x="33" y="3"/>
                  </a:cxn>
                  <a:cxn ang="0">
                    <a:pos x="32" y="2"/>
                  </a:cxn>
                  <a:cxn ang="0">
                    <a:pos x="31" y="1"/>
                  </a:cxn>
                  <a:cxn ang="0">
                    <a:pos x="29" y="0"/>
                  </a:cxn>
                  <a:cxn ang="0">
                    <a:pos x="27" y="1"/>
                  </a:cxn>
                  <a:cxn ang="0">
                    <a:pos x="27" y="1"/>
                  </a:cxn>
                </a:cxnLst>
                <a:rect l="0" t="0" r="r" b="b"/>
                <a:pathLst>
                  <a:path w="33" h="100">
                    <a:moveTo>
                      <a:pt x="27" y="1"/>
                    </a:moveTo>
                    <a:lnTo>
                      <a:pt x="27" y="1"/>
                    </a:lnTo>
                    <a:lnTo>
                      <a:pt x="24" y="2"/>
                    </a:lnTo>
                    <a:lnTo>
                      <a:pt x="22" y="6"/>
                    </a:lnTo>
                    <a:lnTo>
                      <a:pt x="17" y="12"/>
                    </a:lnTo>
                    <a:lnTo>
                      <a:pt x="15" y="20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45"/>
                    </a:lnTo>
                    <a:lnTo>
                      <a:pt x="10" y="61"/>
                    </a:lnTo>
                    <a:lnTo>
                      <a:pt x="6" y="7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3" y="100"/>
                    </a:lnTo>
                    <a:lnTo>
                      <a:pt x="6" y="100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3" y="85"/>
                    </a:lnTo>
                    <a:lnTo>
                      <a:pt x="15" y="80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9" y="72"/>
                    </a:lnTo>
                    <a:lnTo>
                      <a:pt x="21" y="69"/>
                    </a:lnTo>
                    <a:lnTo>
                      <a:pt x="21" y="62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3" y="28"/>
                    </a:lnTo>
                    <a:lnTo>
                      <a:pt x="24" y="22"/>
                    </a:lnTo>
                    <a:lnTo>
                      <a:pt x="25" y="17"/>
                    </a:lnTo>
                    <a:lnTo>
                      <a:pt x="27" y="1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9"/>
                    </a:lnTo>
                    <a:lnTo>
                      <a:pt x="32" y="8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29" y="0"/>
                    </a:lnTo>
                    <a:lnTo>
                      <a:pt x="27" y="1"/>
                    </a:lnTo>
                    <a:lnTo>
                      <a:pt x="27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99" name="Freeform 174"/>
              <p:cNvSpPr/>
              <p:nvPr/>
            </p:nvSpPr>
            <p:spPr bwMode="auto">
              <a:xfrm>
                <a:off x="4340225" y="2436813"/>
                <a:ext cx="4763" cy="428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1" y="78"/>
                  </a:cxn>
                  <a:cxn ang="0">
                    <a:pos x="2" y="79"/>
                  </a:cxn>
                  <a:cxn ang="0">
                    <a:pos x="3" y="80"/>
                  </a:cxn>
                  <a:cxn ang="0">
                    <a:pos x="5" y="80"/>
                  </a:cxn>
                  <a:cxn ang="0">
                    <a:pos x="6" y="80"/>
                  </a:cxn>
                  <a:cxn ang="0">
                    <a:pos x="8" y="79"/>
                  </a:cxn>
                  <a:cxn ang="0">
                    <a:pos x="9" y="78"/>
                  </a:cxn>
                  <a:cxn ang="0">
                    <a:pos x="9" y="76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0">
                    <a:moveTo>
                      <a:pt x="0" y="5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" y="78"/>
                    </a:lnTo>
                    <a:lnTo>
                      <a:pt x="2" y="79"/>
                    </a:lnTo>
                    <a:lnTo>
                      <a:pt x="3" y="80"/>
                    </a:lnTo>
                    <a:lnTo>
                      <a:pt x="5" y="80"/>
                    </a:lnTo>
                    <a:lnTo>
                      <a:pt x="6" y="80"/>
                    </a:lnTo>
                    <a:lnTo>
                      <a:pt x="8" y="79"/>
                    </a:lnTo>
                    <a:lnTo>
                      <a:pt x="9" y="78"/>
                    </a:lnTo>
                    <a:lnTo>
                      <a:pt x="9" y="7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00" name="Freeform 175"/>
              <p:cNvSpPr/>
              <p:nvPr/>
            </p:nvSpPr>
            <p:spPr bwMode="auto">
              <a:xfrm>
                <a:off x="4370388" y="2460625"/>
                <a:ext cx="11113" cy="650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9" y="9"/>
                  </a:cxn>
                  <a:cxn ang="0">
                    <a:pos x="7" y="15"/>
                  </a:cxn>
                  <a:cxn ang="0">
                    <a:pos x="3" y="29"/>
                  </a:cxn>
                  <a:cxn ang="0">
                    <a:pos x="1" y="44"/>
                  </a:cxn>
                  <a:cxn ang="0">
                    <a:pos x="0" y="59"/>
                  </a:cxn>
                  <a:cxn ang="0">
                    <a:pos x="1" y="90"/>
                  </a:cxn>
                  <a:cxn ang="0">
                    <a:pos x="2" y="118"/>
                  </a:cxn>
                  <a:cxn ang="0">
                    <a:pos x="2" y="118"/>
                  </a:cxn>
                  <a:cxn ang="0">
                    <a:pos x="3" y="120"/>
                  </a:cxn>
                  <a:cxn ang="0">
                    <a:pos x="4" y="122"/>
                  </a:cxn>
                  <a:cxn ang="0">
                    <a:pos x="5" y="123"/>
                  </a:cxn>
                  <a:cxn ang="0">
                    <a:pos x="7" y="123"/>
                  </a:cxn>
                  <a:cxn ang="0">
                    <a:pos x="9" y="123"/>
                  </a:cxn>
                  <a:cxn ang="0">
                    <a:pos x="10" y="122"/>
                  </a:cxn>
                  <a:cxn ang="0">
                    <a:pos x="11" y="120"/>
                  </a:cxn>
                  <a:cxn ang="0">
                    <a:pos x="11" y="118"/>
                  </a:cxn>
                  <a:cxn ang="0">
                    <a:pos x="11" y="118"/>
                  </a:cxn>
                  <a:cxn ang="0">
                    <a:pos x="10" y="91"/>
                  </a:cxn>
                  <a:cxn ang="0">
                    <a:pos x="10" y="61"/>
                  </a:cxn>
                  <a:cxn ang="0">
                    <a:pos x="10" y="47"/>
                  </a:cxn>
                  <a:cxn ang="0">
                    <a:pos x="12" y="32"/>
                  </a:cxn>
                  <a:cxn ang="0">
                    <a:pos x="15" y="19"/>
                  </a:cxn>
                  <a:cxn ang="0">
                    <a:pos x="17" y="13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22" h="123">
                    <a:moveTo>
                      <a:pt x="12" y="2"/>
                    </a:moveTo>
                    <a:lnTo>
                      <a:pt x="12" y="2"/>
                    </a:lnTo>
                    <a:lnTo>
                      <a:pt x="9" y="9"/>
                    </a:lnTo>
                    <a:lnTo>
                      <a:pt x="7" y="15"/>
                    </a:lnTo>
                    <a:lnTo>
                      <a:pt x="3" y="29"/>
                    </a:lnTo>
                    <a:lnTo>
                      <a:pt x="1" y="44"/>
                    </a:lnTo>
                    <a:lnTo>
                      <a:pt x="0" y="59"/>
                    </a:lnTo>
                    <a:lnTo>
                      <a:pt x="1" y="90"/>
                    </a:lnTo>
                    <a:lnTo>
                      <a:pt x="2" y="118"/>
                    </a:lnTo>
                    <a:lnTo>
                      <a:pt x="2" y="118"/>
                    </a:lnTo>
                    <a:lnTo>
                      <a:pt x="3" y="120"/>
                    </a:lnTo>
                    <a:lnTo>
                      <a:pt x="4" y="122"/>
                    </a:lnTo>
                    <a:lnTo>
                      <a:pt x="5" y="123"/>
                    </a:lnTo>
                    <a:lnTo>
                      <a:pt x="7" y="123"/>
                    </a:lnTo>
                    <a:lnTo>
                      <a:pt x="9" y="123"/>
                    </a:lnTo>
                    <a:lnTo>
                      <a:pt x="10" y="122"/>
                    </a:lnTo>
                    <a:lnTo>
                      <a:pt x="11" y="120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0" y="91"/>
                    </a:lnTo>
                    <a:lnTo>
                      <a:pt x="10" y="61"/>
                    </a:lnTo>
                    <a:lnTo>
                      <a:pt x="10" y="47"/>
                    </a:lnTo>
                    <a:lnTo>
                      <a:pt x="12" y="32"/>
                    </a:lnTo>
                    <a:lnTo>
                      <a:pt x="15" y="19"/>
                    </a:lnTo>
                    <a:lnTo>
                      <a:pt x="17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01" name="Freeform 176"/>
              <p:cNvSpPr/>
              <p:nvPr/>
            </p:nvSpPr>
            <p:spPr bwMode="auto">
              <a:xfrm>
                <a:off x="4395788" y="2492375"/>
                <a:ext cx="7938" cy="55563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29"/>
                  </a:cxn>
                  <a:cxn ang="0">
                    <a:pos x="2" y="53"/>
                  </a:cxn>
                  <a:cxn ang="0">
                    <a:pos x="1" y="77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4"/>
                  </a:cxn>
                  <a:cxn ang="0">
                    <a:pos x="4" y="105"/>
                  </a:cxn>
                  <a:cxn ang="0">
                    <a:pos x="6" y="105"/>
                  </a:cxn>
                  <a:cxn ang="0">
                    <a:pos x="7" y="105"/>
                  </a:cxn>
                  <a:cxn ang="0">
                    <a:pos x="9" y="104"/>
                  </a:cxn>
                  <a:cxn ang="0">
                    <a:pos x="10" y="102"/>
                  </a:cxn>
                  <a:cxn ang="0">
                    <a:pos x="10" y="100"/>
                  </a:cxn>
                  <a:cxn ang="0">
                    <a:pos x="10" y="100"/>
                  </a:cxn>
                  <a:cxn ang="0">
                    <a:pos x="11" y="77"/>
                  </a:cxn>
                  <a:cxn ang="0">
                    <a:pos x="13" y="53"/>
                  </a:cxn>
                  <a:cxn ang="0">
                    <a:pos x="14" y="29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05">
                    <a:moveTo>
                      <a:pt x="6" y="5"/>
                    </a:moveTo>
                    <a:lnTo>
                      <a:pt x="6" y="5"/>
                    </a:lnTo>
                    <a:lnTo>
                      <a:pt x="5" y="29"/>
                    </a:lnTo>
                    <a:lnTo>
                      <a:pt x="2" y="53"/>
                    </a:lnTo>
                    <a:lnTo>
                      <a:pt x="1" y="77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6" y="105"/>
                    </a:lnTo>
                    <a:lnTo>
                      <a:pt x="7" y="105"/>
                    </a:lnTo>
                    <a:lnTo>
                      <a:pt x="9" y="104"/>
                    </a:lnTo>
                    <a:lnTo>
                      <a:pt x="10" y="102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77"/>
                    </a:lnTo>
                    <a:lnTo>
                      <a:pt x="13" y="53"/>
                    </a:lnTo>
                    <a:lnTo>
                      <a:pt x="14" y="2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02" name="Freeform 177"/>
              <p:cNvSpPr/>
              <p:nvPr/>
            </p:nvSpPr>
            <p:spPr bwMode="auto">
              <a:xfrm>
                <a:off x="4424363" y="25209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6"/>
                  </a:cxn>
                  <a:cxn ang="0">
                    <a:pos x="3" y="136"/>
                  </a:cxn>
                  <a:cxn ang="0">
                    <a:pos x="4" y="137"/>
                  </a:cxn>
                  <a:cxn ang="0">
                    <a:pos x="6" y="136"/>
                  </a:cxn>
                  <a:cxn ang="0">
                    <a:pos x="7" y="136"/>
                  </a:cxn>
                  <a:cxn ang="0">
                    <a:pos x="8" y="134"/>
                  </a:cxn>
                  <a:cxn ang="0">
                    <a:pos x="9" y="13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137">
                    <a:moveTo>
                      <a:pt x="0" y="4"/>
                    </a:move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6"/>
                    </a:lnTo>
                    <a:lnTo>
                      <a:pt x="3" y="136"/>
                    </a:lnTo>
                    <a:lnTo>
                      <a:pt x="4" y="137"/>
                    </a:lnTo>
                    <a:lnTo>
                      <a:pt x="6" y="136"/>
                    </a:lnTo>
                    <a:lnTo>
                      <a:pt x="7" y="136"/>
                    </a:lnTo>
                    <a:lnTo>
                      <a:pt x="8" y="134"/>
                    </a:lnTo>
                    <a:lnTo>
                      <a:pt x="9" y="13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03" name="Freeform 178"/>
              <p:cNvSpPr/>
              <p:nvPr/>
            </p:nvSpPr>
            <p:spPr bwMode="auto">
              <a:xfrm>
                <a:off x="4451350" y="2547938"/>
                <a:ext cx="7938" cy="68263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3"/>
                  </a:cxn>
                  <a:cxn ang="0">
                    <a:pos x="1" y="47"/>
                  </a:cxn>
                  <a:cxn ang="0">
                    <a:pos x="0" y="6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1" y="126"/>
                  </a:cxn>
                  <a:cxn ang="0">
                    <a:pos x="2" y="127"/>
                  </a:cxn>
                  <a:cxn ang="0">
                    <a:pos x="3" y="128"/>
                  </a:cxn>
                  <a:cxn ang="0">
                    <a:pos x="5" y="128"/>
                  </a:cxn>
                  <a:cxn ang="0">
                    <a:pos x="6" y="128"/>
                  </a:cxn>
                  <a:cxn ang="0">
                    <a:pos x="8" y="127"/>
                  </a:cxn>
                  <a:cxn ang="0">
                    <a:pos x="9" y="126"/>
                  </a:cxn>
                  <a:cxn ang="0">
                    <a:pos x="9" y="124"/>
                  </a:cxn>
                  <a:cxn ang="0">
                    <a:pos x="9" y="69"/>
                  </a:cxn>
                  <a:cxn ang="0">
                    <a:pos x="9" y="69"/>
                  </a:cxn>
                  <a:cxn ang="0">
                    <a:pos x="10" y="52"/>
                  </a:cxn>
                  <a:cxn ang="0">
                    <a:pos x="11" y="37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28">
                    <a:moveTo>
                      <a:pt x="5" y="5"/>
                    </a:moveTo>
                    <a:lnTo>
                      <a:pt x="5" y="5"/>
                    </a:lnTo>
                    <a:lnTo>
                      <a:pt x="2" y="33"/>
                    </a:lnTo>
                    <a:lnTo>
                      <a:pt x="1" y="47"/>
                    </a:lnTo>
                    <a:lnTo>
                      <a:pt x="0" y="6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1" y="126"/>
                    </a:lnTo>
                    <a:lnTo>
                      <a:pt x="2" y="127"/>
                    </a:lnTo>
                    <a:lnTo>
                      <a:pt x="3" y="128"/>
                    </a:lnTo>
                    <a:lnTo>
                      <a:pt x="5" y="128"/>
                    </a:lnTo>
                    <a:lnTo>
                      <a:pt x="6" y="128"/>
                    </a:lnTo>
                    <a:lnTo>
                      <a:pt x="8" y="127"/>
                    </a:lnTo>
                    <a:lnTo>
                      <a:pt x="9" y="126"/>
                    </a:lnTo>
                    <a:lnTo>
                      <a:pt x="9" y="124"/>
                    </a:lnTo>
                    <a:lnTo>
                      <a:pt x="9" y="69"/>
                    </a:lnTo>
                    <a:lnTo>
                      <a:pt x="9" y="69"/>
                    </a:lnTo>
                    <a:lnTo>
                      <a:pt x="10" y="52"/>
                    </a:lnTo>
                    <a:lnTo>
                      <a:pt x="11" y="3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04" name="Freeform 179"/>
              <p:cNvSpPr/>
              <p:nvPr/>
            </p:nvSpPr>
            <p:spPr bwMode="auto">
              <a:xfrm>
                <a:off x="4478338" y="2578100"/>
                <a:ext cx="6350" cy="555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4" y="104"/>
                  </a:cxn>
                  <a:cxn ang="0">
                    <a:pos x="5" y="104"/>
                  </a:cxn>
                  <a:cxn ang="0">
                    <a:pos x="7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10" y="10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104">
                    <a:moveTo>
                      <a:pt x="0" y="5"/>
                    </a:moveTo>
                    <a:lnTo>
                      <a:pt x="0" y="10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4" y="104"/>
                    </a:lnTo>
                    <a:lnTo>
                      <a:pt x="5" y="104"/>
                    </a:lnTo>
                    <a:lnTo>
                      <a:pt x="7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10" y="10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05" name="Freeform 180"/>
              <p:cNvSpPr/>
              <p:nvPr/>
            </p:nvSpPr>
            <p:spPr bwMode="auto">
              <a:xfrm>
                <a:off x="4500563" y="2608263"/>
                <a:ext cx="7938" cy="49213"/>
              </a:xfrm>
              <a:custGeom>
                <a:avLst/>
                <a:gdLst/>
                <a:ahLst/>
                <a:cxnLst>
                  <a:cxn ang="0">
                    <a:pos x="15" y="88"/>
                  </a:cxn>
                  <a:cxn ang="0">
                    <a:pos x="15" y="88"/>
                  </a:cxn>
                  <a:cxn ang="0">
                    <a:pos x="12" y="79"/>
                  </a:cxn>
                  <a:cxn ang="0">
                    <a:pos x="10" y="68"/>
                  </a:cxn>
                  <a:cxn ang="0">
                    <a:pos x="9" y="57"/>
                  </a:cxn>
                  <a:cxn ang="0">
                    <a:pos x="9" y="47"/>
                  </a:cxn>
                  <a:cxn ang="0">
                    <a:pos x="9" y="25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6"/>
                  </a:cxn>
                  <a:cxn ang="0">
                    <a:pos x="0" y="48"/>
                  </a:cxn>
                  <a:cxn ang="0">
                    <a:pos x="0" y="59"/>
                  </a:cxn>
                  <a:cxn ang="0">
                    <a:pos x="1" y="69"/>
                  </a:cxn>
                  <a:cxn ang="0">
                    <a:pos x="3" y="81"/>
                  </a:cxn>
                  <a:cxn ang="0">
                    <a:pos x="6" y="91"/>
                  </a:cxn>
                  <a:cxn ang="0">
                    <a:pos x="6" y="91"/>
                  </a:cxn>
                  <a:cxn ang="0">
                    <a:pos x="7" y="93"/>
                  </a:cxn>
                  <a:cxn ang="0">
                    <a:pos x="8" y="94"/>
                  </a:cxn>
                  <a:cxn ang="0">
                    <a:pos x="10" y="94"/>
                  </a:cxn>
                  <a:cxn ang="0">
                    <a:pos x="12" y="94"/>
                  </a:cxn>
                  <a:cxn ang="0">
                    <a:pos x="13" y="93"/>
                  </a:cxn>
                  <a:cxn ang="0">
                    <a:pos x="14" y="92"/>
                  </a:cxn>
                  <a:cxn ang="0">
                    <a:pos x="15" y="90"/>
                  </a:cxn>
                  <a:cxn ang="0">
                    <a:pos x="15" y="88"/>
                  </a:cxn>
                  <a:cxn ang="0">
                    <a:pos x="15" y="88"/>
                  </a:cxn>
                </a:cxnLst>
                <a:rect l="0" t="0" r="r" b="b"/>
                <a:pathLst>
                  <a:path w="15" h="94">
                    <a:moveTo>
                      <a:pt x="15" y="88"/>
                    </a:moveTo>
                    <a:lnTo>
                      <a:pt x="15" y="88"/>
                    </a:lnTo>
                    <a:lnTo>
                      <a:pt x="12" y="79"/>
                    </a:lnTo>
                    <a:lnTo>
                      <a:pt x="10" y="68"/>
                    </a:lnTo>
                    <a:lnTo>
                      <a:pt x="9" y="57"/>
                    </a:lnTo>
                    <a:lnTo>
                      <a:pt x="9" y="47"/>
                    </a:lnTo>
                    <a:lnTo>
                      <a:pt x="9" y="2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6"/>
                    </a:lnTo>
                    <a:lnTo>
                      <a:pt x="0" y="48"/>
                    </a:lnTo>
                    <a:lnTo>
                      <a:pt x="0" y="59"/>
                    </a:lnTo>
                    <a:lnTo>
                      <a:pt x="1" y="69"/>
                    </a:lnTo>
                    <a:lnTo>
                      <a:pt x="3" y="81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7" y="93"/>
                    </a:lnTo>
                    <a:lnTo>
                      <a:pt x="8" y="94"/>
                    </a:lnTo>
                    <a:lnTo>
                      <a:pt x="10" y="94"/>
                    </a:lnTo>
                    <a:lnTo>
                      <a:pt x="12" y="94"/>
                    </a:lnTo>
                    <a:lnTo>
                      <a:pt x="13" y="93"/>
                    </a:lnTo>
                    <a:lnTo>
                      <a:pt x="14" y="92"/>
                    </a:lnTo>
                    <a:lnTo>
                      <a:pt x="15" y="90"/>
                    </a:lnTo>
                    <a:lnTo>
                      <a:pt x="15" y="88"/>
                    </a:lnTo>
                    <a:lnTo>
                      <a:pt x="15" y="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06" name="Freeform 181"/>
              <p:cNvSpPr/>
              <p:nvPr/>
            </p:nvSpPr>
            <p:spPr bwMode="auto">
              <a:xfrm>
                <a:off x="4529138" y="2622550"/>
                <a:ext cx="7938" cy="635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18"/>
                  </a:cxn>
                  <a:cxn ang="0">
                    <a:pos x="3" y="31"/>
                  </a:cxn>
                  <a:cxn ang="0">
                    <a:pos x="1" y="43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86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7"/>
                  </a:cxn>
                  <a:cxn ang="0">
                    <a:pos x="3" y="118"/>
                  </a:cxn>
                  <a:cxn ang="0">
                    <a:pos x="6" y="119"/>
                  </a:cxn>
                  <a:cxn ang="0">
                    <a:pos x="8" y="118"/>
                  </a:cxn>
                  <a:cxn ang="0">
                    <a:pos x="9" y="117"/>
                  </a:cxn>
                  <a:cxn ang="0">
                    <a:pos x="10" y="116"/>
                  </a:cxn>
                  <a:cxn ang="0">
                    <a:pos x="11" y="114"/>
                  </a:cxn>
                  <a:cxn ang="0">
                    <a:pos x="11" y="57"/>
                  </a:cxn>
                  <a:cxn ang="0">
                    <a:pos x="11" y="57"/>
                  </a:cxn>
                  <a:cxn ang="0">
                    <a:pos x="11" y="43"/>
                  </a:cxn>
                  <a:cxn ang="0">
                    <a:pos x="13" y="31"/>
                  </a:cxn>
                  <a:cxn ang="0">
                    <a:pos x="14" y="18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19">
                    <a:moveTo>
                      <a:pt x="6" y="5"/>
                    </a:moveTo>
                    <a:lnTo>
                      <a:pt x="6" y="5"/>
                    </a:lnTo>
                    <a:lnTo>
                      <a:pt x="5" y="18"/>
                    </a:lnTo>
                    <a:lnTo>
                      <a:pt x="3" y="31"/>
                    </a:lnTo>
                    <a:lnTo>
                      <a:pt x="1" y="4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86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7"/>
                    </a:lnTo>
                    <a:lnTo>
                      <a:pt x="3" y="118"/>
                    </a:lnTo>
                    <a:lnTo>
                      <a:pt x="6" y="119"/>
                    </a:lnTo>
                    <a:lnTo>
                      <a:pt x="8" y="118"/>
                    </a:lnTo>
                    <a:lnTo>
                      <a:pt x="9" y="117"/>
                    </a:lnTo>
                    <a:lnTo>
                      <a:pt x="10" y="116"/>
                    </a:lnTo>
                    <a:lnTo>
                      <a:pt x="11" y="114"/>
                    </a:lnTo>
                    <a:lnTo>
                      <a:pt x="11" y="57"/>
                    </a:lnTo>
                    <a:lnTo>
                      <a:pt x="11" y="57"/>
                    </a:lnTo>
                    <a:lnTo>
                      <a:pt x="11" y="43"/>
                    </a:lnTo>
                    <a:lnTo>
                      <a:pt x="13" y="31"/>
                    </a:lnTo>
                    <a:lnTo>
                      <a:pt x="14" y="18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07" name="Freeform 182"/>
              <p:cNvSpPr/>
              <p:nvPr/>
            </p:nvSpPr>
            <p:spPr bwMode="auto">
              <a:xfrm>
                <a:off x="4551363" y="2652713"/>
                <a:ext cx="4763" cy="55563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53"/>
                  </a:cxn>
                  <a:cxn ang="0">
                    <a:pos x="0" y="75"/>
                  </a:cxn>
                  <a:cxn ang="0">
                    <a:pos x="2" y="99"/>
                  </a:cxn>
                  <a:cxn ang="0">
                    <a:pos x="2" y="99"/>
                  </a:cxn>
                  <a:cxn ang="0">
                    <a:pos x="2" y="101"/>
                  </a:cxn>
                  <a:cxn ang="0">
                    <a:pos x="4" y="103"/>
                  </a:cxn>
                  <a:cxn ang="0">
                    <a:pos x="7" y="104"/>
                  </a:cxn>
                  <a:cxn ang="0">
                    <a:pos x="9" y="104"/>
                  </a:cxn>
                  <a:cxn ang="0">
                    <a:pos x="10" y="103"/>
                  </a:cxn>
                  <a:cxn ang="0">
                    <a:pos x="11" y="101"/>
                  </a:cxn>
                  <a:cxn ang="0">
                    <a:pos x="11" y="99"/>
                  </a:cxn>
                  <a:cxn ang="0">
                    <a:pos x="11" y="99"/>
                  </a:cxn>
                  <a:cxn ang="0">
                    <a:pos x="9" y="75"/>
                  </a:cxn>
                  <a:cxn ang="0">
                    <a:pos x="9" y="53"/>
                  </a:cxn>
                  <a:cxn ang="0">
                    <a:pos x="11" y="5"/>
                  </a:cxn>
                  <a:cxn ang="0">
                    <a:pos x="11" y="5"/>
                  </a:cxn>
                </a:cxnLst>
                <a:rect l="0" t="0" r="r" b="b"/>
                <a:pathLst>
                  <a:path w="11" h="104">
                    <a:moveTo>
                      <a:pt x="11" y="5"/>
                    </a:move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3"/>
                    </a:lnTo>
                    <a:lnTo>
                      <a:pt x="0" y="75"/>
                    </a:lnTo>
                    <a:lnTo>
                      <a:pt x="2" y="99"/>
                    </a:lnTo>
                    <a:lnTo>
                      <a:pt x="2" y="99"/>
                    </a:lnTo>
                    <a:lnTo>
                      <a:pt x="2" y="101"/>
                    </a:lnTo>
                    <a:lnTo>
                      <a:pt x="4" y="103"/>
                    </a:lnTo>
                    <a:lnTo>
                      <a:pt x="7" y="104"/>
                    </a:lnTo>
                    <a:lnTo>
                      <a:pt x="9" y="104"/>
                    </a:lnTo>
                    <a:lnTo>
                      <a:pt x="10" y="103"/>
                    </a:lnTo>
                    <a:lnTo>
                      <a:pt x="11" y="101"/>
                    </a:lnTo>
                    <a:lnTo>
                      <a:pt x="11" y="99"/>
                    </a:lnTo>
                    <a:lnTo>
                      <a:pt x="11" y="99"/>
                    </a:lnTo>
                    <a:lnTo>
                      <a:pt x="9" y="75"/>
                    </a:lnTo>
                    <a:lnTo>
                      <a:pt x="9" y="53"/>
                    </a:lnTo>
                    <a:lnTo>
                      <a:pt x="11" y="5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08" name="Freeform 183"/>
              <p:cNvSpPr/>
              <p:nvPr/>
            </p:nvSpPr>
            <p:spPr bwMode="auto">
              <a:xfrm>
                <a:off x="4572000" y="2676525"/>
                <a:ext cx="6350" cy="58738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57"/>
                  </a:cxn>
                  <a:cxn ang="0">
                    <a:pos x="2" y="83"/>
                  </a:cxn>
                  <a:cxn ang="0">
                    <a:pos x="5" y="109"/>
                  </a:cxn>
                  <a:cxn ang="0">
                    <a:pos x="5" y="109"/>
                  </a:cxn>
                  <a:cxn ang="0">
                    <a:pos x="6" y="111"/>
                  </a:cxn>
                  <a:cxn ang="0">
                    <a:pos x="7" y="112"/>
                  </a:cxn>
                  <a:cxn ang="0">
                    <a:pos x="10" y="113"/>
                  </a:cxn>
                  <a:cxn ang="0">
                    <a:pos x="12" y="113"/>
                  </a:cxn>
                  <a:cxn ang="0">
                    <a:pos x="13" y="112"/>
                  </a:cxn>
                  <a:cxn ang="0">
                    <a:pos x="14" y="111"/>
                  </a:cxn>
                  <a:cxn ang="0">
                    <a:pos x="14" y="109"/>
                  </a:cxn>
                  <a:cxn ang="0">
                    <a:pos x="14" y="109"/>
                  </a:cxn>
                  <a:cxn ang="0">
                    <a:pos x="12" y="83"/>
                  </a:cxn>
                  <a:cxn ang="0">
                    <a:pos x="10" y="57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4" h="113">
                    <a:moveTo>
                      <a:pt x="10" y="4"/>
                    </a:move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7"/>
                    </a:lnTo>
                    <a:lnTo>
                      <a:pt x="2" y="83"/>
                    </a:lnTo>
                    <a:lnTo>
                      <a:pt x="5" y="109"/>
                    </a:lnTo>
                    <a:lnTo>
                      <a:pt x="5" y="109"/>
                    </a:lnTo>
                    <a:lnTo>
                      <a:pt x="6" y="111"/>
                    </a:lnTo>
                    <a:lnTo>
                      <a:pt x="7" y="112"/>
                    </a:lnTo>
                    <a:lnTo>
                      <a:pt x="10" y="113"/>
                    </a:lnTo>
                    <a:lnTo>
                      <a:pt x="12" y="113"/>
                    </a:lnTo>
                    <a:lnTo>
                      <a:pt x="13" y="112"/>
                    </a:lnTo>
                    <a:lnTo>
                      <a:pt x="14" y="111"/>
                    </a:lnTo>
                    <a:lnTo>
                      <a:pt x="14" y="109"/>
                    </a:lnTo>
                    <a:lnTo>
                      <a:pt x="14" y="109"/>
                    </a:lnTo>
                    <a:lnTo>
                      <a:pt x="12" y="83"/>
                    </a:lnTo>
                    <a:lnTo>
                      <a:pt x="10" y="57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09" name="Freeform 184"/>
              <p:cNvSpPr/>
              <p:nvPr/>
            </p:nvSpPr>
            <p:spPr bwMode="auto">
              <a:xfrm>
                <a:off x="4481513" y="2305050"/>
                <a:ext cx="12700" cy="61913"/>
              </a:xfrm>
              <a:custGeom>
                <a:avLst/>
                <a:gdLst/>
                <a:ahLst/>
                <a:cxnLst>
                  <a:cxn ang="0">
                    <a:pos x="21" y="109"/>
                  </a:cxn>
                  <a:cxn ang="0">
                    <a:pos x="21" y="109"/>
                  </a:cxn>
                  <a:cxn ang="0">
                    <a:pos x="16" y="105"/>
                  </a:cxn>
                  <a:cxn ang="0">
                    <a:pos x="13" y="101"/>
                  </a:cxn>
                  <a:cxn ang="0">
                    <a:pos x="11" y="95"/>
                  </a:cxn>
                  <a:cxn ang="0">
                    <a:pos x="9" y="89"/>
                  </a:cxn>
                  <a:cxn ang="0">
                    <a:pos x="9" y="76"/>
                  </a:cxn>
                  <a:cxn ang="0">
                    <a:pos x="9" y="64"/>
                  </a:cxn>
                  <a:cxn ang="0">
                    <a:pos x="9" y="64"/>
                  </a:cxn>
                  <a:cxn ang="0">
                    <a:pos x="10" y="3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89"/>
                  </a:cxn>
                  <a:cxn ang="0">
                    <a:pos x="1" y="95"/>
                  </a:cxn>
                  <a:cxn ang="0">
                    <a:pos x="3" y="100"/>
                  </a:cxn>
                  <a:cxn ang="0">
                    <a:pos x="5" y="105"/>
                  </a:cxn>
                  <a:cxn ang="0">
                    <a:pos x="8" y="110"/>
                  </a:cxn>
                  <a:cxn ang="0">
                    <a:pos x="12" y="115"/>
                  </a:cxn>
                  <a:cxn ang="0">
                    <a:pos x="16" y="118"/>
                  </a:cxn>
                  <a:cxn ang="0">
                    <a:pos x="16" y="118"/>
                  </a:cxn>
                  <a:cxn ang="0">
                    <a:pos x="18" y="119"/>
                  </a:cxn>
                  <a:cxn ang="0">
                    <a:pos x="20" y="119"/>
                  </a:cxn>
                  <a:cxn ang="0">
                    <a:pos x="21" y="118"/>
                  </a:cxn>
                  <a:cxn ang="0">
                    <a:pos x="22" y="117"/>
                  </a:cxn>
                  <a:cxn ang="0">
                    <a:pos x="23" y="115"/>
                  </a:cxn>
                  <a:cxn ang="0">
                    <a:pos x="23" y="112"/>
                  </a:cxn>
                  <a:cxn ang="0">
                    <a:pos x="22" y="111"/>
                  </a:cxn>
                  <a:cxn ang="0">
                    <a:pos x="21" y="109"/>
                  </a:cxn>
                  <a:cxn ang="0">
                    <a:pos x="21" y="109"/>
                  </a:cxn>
                </a:cxnLst>
                <a:rect l="0" t="0" r="r" b="b"/>
                <a:pathLst>
                  <a:path w="23" h="119">
                    <a:moveTo>
                      <a:pt x="21" y="109"/>
                    </a:moveTo>
                    <a:lnTo>
                      <a:pt x="21" y="109"/>
                    </a:lnTo>
                    <a:lnTo>
                      <a:pt x="16" y="105"/>
                    </a:lnTo>
                    <a:lnTo>
                      <a:pt x="13" y="101"/>
                    </a:lnTo>
                    <a:lnTo>
                      <a:pt x="11" y="95"/>
                    </a:lnTo>
                    <a:lnTo>
                      <a:pt x="9" y="89"/>
                    </a:lnTo>
                    <a:lnTo>
                      <a:pt x="9" y="76"/>
                    </a:lnTo>
                    <a:lnTo>
                      <a:pt x="9" y="64"/>
                    </a:lnTo>
                    <a:lnTo>
                      <a:pt x="9" y="64"/>
                    </a:lnTo>
                    <a:lnTo>
                      <a:pt x="10" y="3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9"/>
                    </a:lnTo>
                    <a:lnTo>
                      <a:pt x="1" y="95"/>
                    </a:lnTo>
                    <a:lnTo>
                      <a:pt x="3" y="100"/>
                    </a:lnTo>
                    <a:lnTo>
                      <a:pt x="5" y="105"/>
                    </a:lnTo>
                    <a:lnTo>
                      <a:pt x="8" y="110"/>
                    </a:lnTo>
                    <a:lnTo>
                      <a:pt x="12" y="115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18" y="119"/>
                    </a:lnTo>
                    <a:lnTo>
                      <a:pt x="20" y="119"/>
                    </a:lnTo>
                    <a:lnTo>
                      <a:pt x="21" y="118"/>
                    </a:lnTo>
                    <a:lnTo>
                      <a:pt x="22" y="117"/>
                    </a:lnTo>
                    <a:lnTo>
                      <a:pt x="23" y="115"/>
                    </a:lnTo>
                    <a:lnTo>
                      <a:pt x="23" y="112"/>
                    </a:lnTo>
                    <a:lnTo>
                      <a:pt x="22" y="111"/>
                    </a:lnTo>
                    <a:lnTo>
                      <a:pt x="21" y="109"/>
                    </a:lnTo>
                    <a:lnTo>
                      <a:pt x="21" y="10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10" name="Freeform 185"/>
              <p:cNvSpPr/>
              <p:nvPr/>
            </p:nvSpPr>
            <p:spPr bwMode="auto">
              <a:xfrm>
                <a:off x="4519613" y="2336800"/>
                <a:ext cx="9525" cy="55563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7" y="15"/>
                  </a:cxn>
                  <a:cxn ang="0">
                    <a:pos x="4" y="27"/>
                  </a:cxn>
                  <a:cxn ang="0">
                    <a:pos x="2" y="50"/>
                  </a:cxn>
                  <a:cxn ang="0">
                    <a:pos x="0" y="75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1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5" y="104"/>
                  </a:cxn>
                  <a:cxn ang="0">
                    <a:pos x="6" y="103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99"/>
                  </a:cxn>
                  <a:cxn ang="0">
                    <a:pos x="9" y="99"/>
                  </a:cxn>
                  <a:cxn ang="0">
                    <a:pos x="10" y="75"/>
                  </a:cxn>
                  <a:cxn ang="0">
                    <a:pos x="11" y="52"/>
                  </a:cxn>
                  <a:cxn ang="0">
                    <a:pos x="13" y="29"/>
                  </a:cxn>
                  <a:cxn ang="0">
                    <a:pos x="16" y="17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18" h="104">
                    <a:moveTo>
                      <a:pt x="9" y="3"/>
                    </a:moveTo>
                    <a:lnTo>
                      <a:pt x="9" y="3"/>
                    </a:lnTo>
                    <a:lnTo>
                      <a:pt x="7" y="15"/>
                    </a:lnTo>
                    <a:lnTo>
                      <a:pt x="4" y="27"/>
                    </a:lnTo>
                    <a:lnTo>
                      <a:pt x="2" y="50"/>
                    </a:lnTo>
                    <a:lnTo>
                      <a:pt x="0" y="75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1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5" y="104"/>
                    </a:lnTo>
                    <a:lnTo>
                      <a:pt x="6" y="103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99"/>
                    </a:lnTo>
                    <a:lnTo>
                      <a:pt x="9" y="99"/>
                    </a:lnTo>
                    <a:lnTo>
                      <a:pt x="10" y="75"/>
                    </a:lnTo>
                    <a:lnTo>
                      <a:pt x="11" y="52"/>
                    </a:lnTo>
                    <a:lnTo>
                      <a:pt x="13" y="29"/>
                    </a:lnTo>
                    <a:lnTo>
                      <a:pt x="16" y="17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11" name="Freeform 186"/>
              <p:cNvSpPr/>
              <p:nvPr/>
            </p:nvSpPr>
            <p:spPr bwMode="auto">
              <a:xfrm>
                <a:off x="4543425" y="2370138"/>
                <a:ext cx="7938" cy="7143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36"/>
                  </a:cxn>
                  <a:cxn ang="0">
                    <a:pos x="3" y="68"/>
                  </a:cxn>
                  <a:cxn ang="0">
                    <a:pos x="1" y="100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5"/>
                  </a:cxn>
                  <a:cxn ang="0">
                    <a:pos x="3" y="136"/>
                  </a:cxn>
                  <a:cxn ang="0">
                    <a:pos x="4" y="136"/>
                  </a:cxn>
                  <a:cxn ang="0">
                    <a:pos x="7" y="136"/>
                  </a:cxn>
                  <a:cxn ang="0">
                    <a:pos x="9" y="135"/>
                  </a:cxn>
                  <a:cxn ang="0">
                    <a:pos x="10" y="134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11" y="100"/>
                  </a:cxn>
                  <a:cxn ang="0">
                    <a:pos x="13" y="68"/>
                  </a:cxn>
                  <a:cxn ang="0">
                    <a:pos x="14" y="36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136">
                    <a:moveTo>
                      <a:pt x="5" y="4"/>
                    </a:moveTo>
                    <a:lnTo>
                      <a:pt x="5" y="4"/>
                    </a:lnTo>
                    <a:lnTo>
                      <a:pt x="4" y="36"/>
                    </a:lnTo>
                    <a:lnTo>
                      <a:pt x="3" y="68"/>
                    </a:lnTo>
                    <a:lnTo>
                      <a:pt x="1" y="100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5"/>
                    </a:lnTo>
                    <a:lnTo>
                      <a:pt x="3" y="136"/>
                    </a:lnTo>
                    <a:lnTo>
                      <a:pt x="4" y="136"/>
                    </a:lnTo>
                    <a:lnTo>
                      <a:pt x="7" y="136"/>
                    </a:lnTo>
                    <a:lnTo>
                      <a:pt x="9" y="135"/>
                    </a:lnTo>
                    <a:lnTo>
                      <a:pt x="10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11" y="100"/>
                    </a:lnTo>
                    <a:lnTo>
                      <a:pt x="13" y="68"/>
                    </a:lnTo>
                    <a:lnTo>
                      <a:pt x="14" y="3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12" name="Freeform 187"/>
              <p:cNvSpPr/>
              <p:nvPr/>
            </p:nvSpPr>
            <p:spPr bwMode="auto">
              <a:xfrm>
                <a:off x="4573588" y="24066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28"/>
                  </a:cxn>
                  <a:cxn ang="0">
                    <a:pos x="0" y="128"/>
                  </a:cxn>
                  <a:cxn ang="0">
                    <a:pos x="0" y="130"/>
                  </a:cxn>
                  <a:cxn ang="0">
                    <a:pos x="1" y="131"/>
                  </a:cxn>
                  <a:cxn ang="0">
                    <a:pos x="3" y="132"/>
                  </a:cxn>
                  <a:cxn ang="0">
                    <a:pos x="5" y="133"/>
                  </a:cxn>
                  <a:cxn ang="0">
                    <a:pos x="6" y="132"/>
                  </a:cxn>
                  <a:cxn ang="0">
                    <a:pos x="8" y="131"/>
                  </a:cxn>
                  <a:cxn ang="0">
                    <a:pos x="9" y="130"/>
                  </a:cxn>
                  <a:cxn ang="0">
                    <a:pos x="9" y="12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33">
                    <a:moveTo>
                      <a:pt x="0" y="5"/>
                    </a:moveTo>
                    <a:lnTo>
                      <a:pt x="0" y="128"/>
                    </a:lnTo>
                    <a:lnTo>
                      <a:pt x="0" y="128"/>
                    </a:lnTo>
                    <a:lnTo>
                      <a:pt x="0" y="130"/>
                    </a:lnTo>
                    <a:lnTo>
                      <a:pt x="1" y="131"/>
                    </a:lnTo>
                    <a:lnTo>
                      <a:pt x="3" y="132"/>
                    </a:lnTo>
                    <a:lnTo>
                      <a:pt x="5" y="133"/>
                    </a:lnTo>
                    <a:lnTo>
                      <a:pt x="6" y="132"/>
                    </a:lnTo>
                    <a:lnTo>
                      <a:pt x="8" y="131"/>
                    </a:lnTo>
                    <a:lnTo>
                      <a:pt x="9" y="130"/>
                    </a:lnTo>
                    <a:lnTo>
                      <a:pt x="9" y="12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13" name="Freeform 188"/>
              <p:cNvSpPr/>
              <p:nvPr/>
            </p:nvSpPr>
            <p:spPr bwMode="auto">
              <a:xfrm>
                <a:off x="4602163" y="24320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8"/>
                  </a:cxn>
                  <a:cxn ang="0">
                    <a:pos x="0" y="118"/>
                  </a:cxn>
                  <a:cxn ang="0">
                    <a:pos x="0" y="120"/>
                  </a:cxn>
                  <a:cxn ang="0">
                    <a:pos x="1" y="121"/>
                  </a:cxn>
                  <a:cxn ang="0">
                    <a:pos x="2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7" y="121"/>
                  </a:cxn>
                  <a:cxn ang="0">
                    <a:pos x="8" y="120"/>
                  </a:cxn>
                  <a:cxn ang="0">
                    <a:pos x="9" y="11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8"/>
                    </a:lnTo>
                    <a:lnTo>
                      <a:pt x="0" y="118"/>
                    </a:lnTo>
                    <a:lnTo>
                      <a:pt x="0" y="120"/>
                    </a:lnTo>
                    <a:lnTo>
                      <a:pt x="1" y="121"/>
                    </a:lnTo>
                    <a:lnTo>
                      <a:pt x="2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7" y="121"/>
                    </a:lnTo>
                    <a:lnTo>
                      <a:pt x="8" y="120"/>
                    </a:lnTo>
                    <a:lnTo>
                      <a:pt x="9" y="11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14" name="Freeform 189"/>
              <p:cNvSpPr/>
              <p:nvPr/>
            </p:nvSpPr>
            <p:spPr bwMode="auto">
              <a:xfrm>
                <a:off x="4624388" y="24574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1"/>
                  </a:cxn>
                  <a:cxn ang="0">
                    <a:pos x="9" y="119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1"/>
                    </a:lnTo>
                    <a:lnTo>
                      <a:pt x="9" y="119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15" name="Freeform 190"/>
              <p:cNvSpPr/>
              <p:nvPr/>
            </p:nvSpPr>
            <p:spPr bwMode="auto">
              <a:xfrm>
                <a:off x="4651375" y="2482850"/>
                <a:ext cx="7938" cy="7302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0"/>
                  </a:cxn>
                  <a:cxn ang="0">
                    <a:pos x="1" y="42"/>
                  </a:cxn>
                  <a:cxn ang="0">
                    <a:pos x="0" y="55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1" y="134"/>
                  </a:cxn>
                  <a:cxn ang="0">
                    <a:pos x="2" y="136"/>
                  </a:cxn>
                  <a:cxn ang="0">
                    <a:pos x="3" y="137"/>
                  </a:cxn>
                  <a:cxn ang="0">
                    <a:pos x="5" y="137"/>
                  </a:cxn>
                  <a:cxn ang="0">
                    <a:pos x="7" y="137"/>
                  </a:cxn>
                  <a:cxn ang="0">
                    <a:pos x="8" y="136"/>
                  </a:cxn>
                  <a:cxn ang="0">
                    <a:pos x="9" y="134"/>
                  </a:cxn>
                  <a:cxn ang="0">
                    <a:pos x="10" y="132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47"/>
                  </a:cxn>
                  <a:cxn ang="0">
                    <a:pos x="11" y="33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37">
                    <a:moveTo>
                      <a:pt x="5" y="5"/>
                    </a:moveTo>
                    <a:lnTo>
                      <a:pt x="5" y="5"/>
                    </a:lnTo>
                    <a:lnTo>
                      <a:pt x="2" y="30"/>
                    </a:lnTo>
                    <a:lnTo>
                      <a:pt x="1" y="42"/>
                    </a:lnTo>
                    <a:lnTo>
                      <a:pt x="0" y="55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1" y="134"/>
                    </a:lnTo>
                    <a:lnTo>
                      <a:pt x="2" y="136"/>
                    </a:lnTo>
                    <a:lnTo>
                      <a:pt x="3" y="137"/>
                    </a:lnTo>
                    <a:lnTo>
                      <a:pt x="5" y="137"/>
                    </a:lnTo>
                    <a:lnTo>
                      <a:pt x="7" y="137"/>
                    </a:lnTo>
                    <a:lnTo>
                      <a:pt x="8" y="136"/>
                    </a:lnTo>
                    <a:lnTo>
                      <a:pt x="9" y="134"/>
                    </a:lnTo>
                    <a:lnTo>
                      <a:pt x="10" y="132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47"/>
                    </a:lnTo>
                    <a:lnTo>
                      <a:pt x="11" y="33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16" name="Freeform 191"/>
              <p:cNvSpPr/>
              <p:nvPr/>
            </p:nvSpPr>
            <p:spPr bwMode="auto">
              <a:xfrm>
                <a:off x="4684713" y="2500313"/>
                <a:ext cx="4763" cy="873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61"/>
                  </a:cxn>
                  <a:cxn ang="0">
                    <a:pos x="0" y="161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3" y="165"/>
                  </a:cxn>
                  <a:cxn ang="0">
                    <a:pos x="5" y="166"/>
                  </a:cxn>
                  <a:cxn ang="0">
                    <a:pos x="6" y="165"/>
                  </a:cxn>
                  <a:cxn ang="0">
                    <a:pos x="8" y="164"/>
                  </a:cxn>
                  <a:cxn ang="0">
                    <a:pos x="9" y="163"/>
                  </a:cxn>
                  <a:cxn ang="0">
                    <a:pos x="9" y="161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66">
                    <a:moveTo>
                      <a:pt x="0" y="5"/>
                    </a:moveTo>
                    <a:lnTo>
                      <a:pt x="0" y="161"/>
                    </a:lnTo>
                    <a:lnTo>
                      <a:pt x="0" y="161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3" y="165"/>
                    </a:lnTo>
                    <a:lnTo>
                      <a:pt x="5" y="166"/>
                    </a:lnTo>
                    <a:lnTo>
                      <a:pt x="6" y="165"/>
                    </a:lnTo>
                    <a:lnTo>
                      <a:pt x="8" y="164"/>
                    </a:lnTo>
                    <a:lnTo>
                      <a:pt x="9" y="163"/>
                    </a:lnTo>
                    <a:lnTo>
                      <a:pt x="9" y="16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17" name="Freeform 192"/>
              <p:cNvSpPr/>
              <p:nvPr/>
            </p:nvSpPr>
            <p:spPr bwMode="auto">
              <a:xfrm>
                <a:off x="4702175" y="2540000"/>
                <a:ext cx="7938" cy="6985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3"/>
                  </a:cxn>
                  <a:cxn ang="0">
                    <a:pos x="3" y="19"/>
                  </a:cxn>
                  <a:cxn ang="0">
                    <a:pos x="1" y="34"/>
                  </a:cxn>
                  <a:cxn ang="0">
                    <a:pos x="0" y="50"/>
                  </a:cxn>
                  <a:cxn ang="0">
                    <a:pos x="0" y="65"/>
                  </a:cxn>
                  <a:cxn ang="0">
                    <a:pos x="1" y="96"/>
                  </a:cxn>
                  <a:cxn ang="0">
                    <a:pos x="1" y="127"/>
                  </a:cxn>
                  <a:cxn ang="0">
                    <a:pos x="1" y="127"/>
                  </a:cxn>
                  <a:cxn ang="0">
                    <a:pos x="2" y="129"/>
                  </a:cxn>
                  <a:cxn ang="0">
                    <a:pos x="3" y="131"/>
                  </a:cxn>
                  <a:cxn ang="0">
                    <a:pos x="4" y="132"/>
                  </a:cxn>
                  <a:cxn ang="0">
                    <a:pos x="6" y="132"/>
                  </a:cxn>
                  <a:cxn ang="0">
                    <a:pos x="7" y="132"/>
                  </a:cxn>
                  <a:cxn ang="0">
                    <a:pos x="9" y="131"/>
                  </a:cxn>
                  <a:cxn ang="0">
                    <a:pos x="10" y="129"/>
                  </a:cxn>
                  <a:cxn ang="0">
                    <a:pos x="10" y="127"/>
                  </a:cxn>
                  <a:cxn ang="0">
                    <a:pos x="10" y="127"/>
                  </a:cxn>
                  <a:cxn ang="0">
                    <a:pos x="10" y="97"/>
                  </a:cxn>
                  <a:cxn ang="0">
                    <a:pos x="9" y="66"/>
                  </a:cxn>
                  <a:cxn ang="0">
                    <a:pos x="9" y="51"/>
                  </a:cxn>
                  <a:cxn ang="0">
                    <a:pos x="10" y="36"/>
                  </a:cxn>
                  <a:cxn ang="0">
                    <a:pos x="12" y="21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6" y="3"/>
                  </a:cxn>
                </a:cxnLst>
                <a:rect l="0" t="0" r="r" b="b"/>
                <a:pathLst>
                  <a:path w="15" h="132">
                    <a:moveTo>
                      <a:pt x="6" y="3"/>
                    </a:moveTo>
                    <a:lnTo>
                      <a:pt x="6" y="3"/>
                    </a:lnTo>
                    <a:lnTo>
                      <a:pt x="3" y="19"/>
                    </a:lnTo>
                    <a:lnTo>
                      <a:pt x="1" y="34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1" y="96"/>
                    </a:lnTo>
                    <a:lnTo>
                      <a:pt x="1" y="127"/>
                    </a:lnTo>
                    <a:lnTo>
                      <a:pt x="1" y="127"/>
                    </a:lnTo>
                    <a:lnTo>
                      <a:pt x="2" y="129"/>
                    </a:lnTo>
                    <a:lnTo>
                      <a:pt x="3" y="131"/>
                    </a:lnTo>
                    <a:lnTo>
                      <a:pt x="4" y="132"/>
                    </a:lnTo>
                    <a:lnTo>
                      <a:pt x="6" y="132"/>
                    </a:lnTo>
                    <a:lnTo>
                      <a:pt x="7" y="132"/>
                    </a:lnTo>
                    <a:lnTo>
                      <a:pt x="9" y="131"/>
                    </a:lnTo>
                    <a:lnTo>
                      <a:pt x="10" y="129"/>
                    </a:lnTo>
                    <a:lnTo>
                      <a:pt x="10" y="127"/>
                    </a:lnTo>
                    <a:lnTo>
                      <a:pt x="10" y="127"/>
                    </a:lnTo>
                    <a:lnTo>
                      <a:pt x="10" y="97"/>
                    </a:lnTo>
                    <a:lnTo>
                      <a:pt x="9" y="66"/>
                    </a:lnTo>
                    <a:lnTo>
                      <a:pt x="9" y="51"/>
                    </a:lnTo>
                    <a:lnTo>
                      <a:pt x="10" y="36"/>
                    </a:lnTo>
                    <a:lnTo>
                      <a:pt x="12" y="21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18" name="Freeform 193"/>
              <p:cNvSpPr/>
              <p:nvPr/>
            </p:nvSpPr>
            <p:spPr bwMode="auto">
              <a:xfrm>
                <a:off x="4727575" y="2568575"/>
                <a:ext cx="9525" cy="52388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3" y="48"/>
                  </a:cxn>
                  <a:cxn ang="0">
                    <a:pos x="1" y="72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0" y="97"/>
                  </a:cxn>
                  <a:cxn ang="0">
                    <a:pos x="1" y="98"/>
                  </a:cxn>
                  <a:cxn ang="0">
                    <a:pos x="3" y="99"/>
                  </a:cxn>
                  <a:cxn ang="0">
                    <a:pos x="6" y="99"/>
                  </a:cxn>
                  <a:cxn ang="0">
                    <a:pos x="7" y="99"/>
                  </a:cxn>
                  <a:cxn ang="0">
                    <a:pos x="9" y="98"/>
                  </a:cxn>
                  <a:cxn ang="0">
                    <a:pos x="10" y="97"/>
                  </a:cxn>
                  <a:cxn ang="0">
                    <a:pos x="10" y="95"/>
                  </a:cxn>
                  <a:cxn ang="0">
                    <a:pos x="10" y="95"/>
                  </a:cxn>
                  <a:cxn ang="0">
                    <a:pos x="11" y="72"/>
                  </a:cxn>
                  <a:cxn ang="0">
                    <a:pos x="13" y="50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0" y="3"/>
                  </a:cxn>
                  <a:cxn ang="0">
                    <a:pos x="10" y="3"/>
                  </a:cxn>
                </a:cxnLst>
                <a:rect l="0" t="0" r="r" b="b"/>
                <a:pathLst>
                  <a:path w="19" h="99">
                    <a:moveTo>
                      <a:pt x="10" y="3"/>
                    </a:moveTo>
                    <a:lnTo>
                      <a:pt x="10" y="3"/>
                    </a:lnTo>
                    <a:lnTo>
                      <a:pt x="3" y="48"/>
                    </a:lnTo>
                    <a:lnTo>
                      <a:pt x="1" y="7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98"/>
                    </a:lnTo>
                    <a:lnTo>
                      <a:pt x="3" y="99"/>
                    </a:lnTo>
                    <a:lnTo>
                      <a:pt x="6" y="99"/>
                    </a:lnTo>
                    <a:lnTo>
                      <a:pt x="7" y="99"/>
                    </a:lnTo>
                    <a:lnTo>
                      <a:pt x="9" y="98"/>
                    </a:lnTo>
                    <a:lnTo>
                      <a:pt x="10" y="97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1" y="72"/>
                    </a:lnTo>
                    <a:lnTo>
                      <a:pt x="13" y="5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19" name="Freeform 194"/>
              <p:cNvSpPr/>
              <p:nvPr/>
            </p:nvSpPr>
            <p:spPr bwMode="auto">
              <a:xfrm>
                <a:off x="4748213" y="2590800"/>
                <a:ext cx="4763" cy="571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7"/>
                  </a:cxn>
                  <a:cxn ang="0">
                    <a:pos x="1" y="109"/>
                  </a:cxn>
                  <a:cxn ang="0">
                    <a:pos x="3" y="109"/>
                  </a:cxn>
                  <a:cxn ang="0">
                    <a:pos x="4" y="110"/>
                  </a:cxn>
                  <a:cxn ang="0">
                    <a:pos x="6" y="109"/>
                  </a:cxn>
                  <a:cxn ang="0">
                    <a:pos x="7" y="109"/>
                  </a:cxn>
                  <a:cxn ang="0">
                    <a:pos x="9" y="107"/>
                  </a:cxn>
                  <a:cxn ang="0">
                    <a:pos x="9" y="10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10">
                    <a:moveTo>
                      <a:pt x="0" y="5"/>
                    </a:moveTo>
                    <a:lnTo>
                      <a:pt x="0" y="104"/>
                    </a:lnTo>
                    <a:lnTo>
                      <a:pt x="0" y="104"/>
                    </a:lnTo>
                    <a:lnTo>
                      <a:pt x="0" y="107"/>
                    </a:lnTo>
                    <a:lnTo>
                      <a:pt x="1" y="109"/>
                    </a:lnTo>
                    <a:lnTo>
                      <a:pt x="3" y="109"/>
                    </a:lnTo>
                    <a:lnTo>
                      <a:pt x="4" y="110"/>
                    </a:lnTo>
                    <a:lnTo>
                      <a:pt x="6" y="109"/>
                    </a:lnTo>
                    <a:lnTo>
                      <a:pt x="7" y="109"/>
                    </a:lnTo>
                    <a:lnTo>
                      <a:pt x="9" y="107"/>
                    </a:lnTo>
                    <a:lnTo>
                      <a:pt x="9" y="10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20" name="Freeform 195"/>
              <p:cNvSpPr/>
              <p:nvPr/>
            </p:nvSpPr>
            <p:spPr bwMode="auto">
              <a:xfrm>
                <a:off x="4641850" y="2751138"/>
                <a:ext cx="7938" cy="26988"/>
              </a:xfrm>
              <a:custGeom>
                <a:avLst/>
                <a:gdLst/>
                <a:ahLst/>
                <a:cxnLst>
                  <a:cxn ang="0">
                    <a:pos x="15" y="46"/>
                  </a:cxn>
                  <a:cxn ang="0">
                    <a:pos x="15" y="46"/>
                  </a:cxn>
                  <a:cxn ang="0">
                    <a:pos x="12" y="36"/>
                  </a:cxn>
                  <a:cxn ang="0">
                    <a:pos x="11" y="26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7"/>
                  </a:cxn>
                  <a:cxn ang="0">
                    <a:pos x="2" y="38"/>
                  </a:cxn>
                  <a:cxn ang="0">
                    <a:pos x="5" y="48"/>
                  </a:cxn>
                  <a:cxn ang="0">
                    <a:pos x="5" y="48"/>
                  </a:cxn>
                  <a:cxn ang="0">
                    <a:pos x="6" y="50"/>
                  </a:cxn>
                  <a:cxn ang="0">
                    <a:pos x="7" y="51"/>
                  </a:cxn>
                  <a:cxn ang="0">
                    <a:pos x="10" y="51"/>
                  </a:cxn>
                  <a:cxn ang="0">
                    <a:pos x="11" y="51"/>
                  </a:cxn>
                  <a:cxn ang="0">
                    <a:pos x="13" y="51"/>
                  </a:cxn>
                  <a:cxn ang="0">
                    <a:pos x="14" y="49"/>
                  </a:cxn>
                  <a:cxn ang="0">
                    <a:pos x="15" y="48"/>
                  </a:cxn>
                  <a:cxn ang="0">
                    <a:pos x="15" y="46"/>
                  </a:cxn>
                  <a:cxn ang="0">
                    <a:pos x="15" y="46"/>
                  </a:cxn>
                </a:cxnLst>
                <a:rect l="0" t="0" r="r" b="b"/>
                <a:pathLst>
                  <a:path w="15" h="51">
                    <a:moveTo>
                      <a:pt x="15" y="46"/>
                    </a:moveTo>
                    <a:lnTo>
                      <a:pt x="15" y="46"/>
                    </a:lnTo>
                    <a:lnTo>
                      <a:pt x="12" y="36"/>
                    </a:lnTo>
                    <a:lnTo>
                      <a:pt x="11" y="2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7"/>
                    </a:lnTo>
                    <a:lnTo>
                      <a:pt x="2" y="38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6" y="50"/>
                    </a:lnTo>
                    <a:lnTo>
                      <a:pt x="7" y="51"/>
                    </a:lnTo>
                    <a:lnTo>
                      <a:pt x="10" y="51"/>
                    </a:lnTo>
                    <a:lnTo>
                      <a:pt x="11" y="51"/>
                    </a:lnTo>
                    <a:lnTo>
                      <a:pt x="13" y="51"/>
                    </a:lnTo>
                    <a:lnTo>
                      <a:pt x="14" y="49"/>
                    </a:lnTo>
                    <a:lnTo>
                      <a:pt x="15" y="48"/>
                    </a:lnTo>
                    <a:lnTo>
                      <a:pt x="15" y="46"/>
                    </a:lnTo>
                    <a:lnTo>
                      <a:pt x="15" y="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21" name="Freeform 196"/>
              <p:cNvSpPr/>
              <p:nvPr/>
            </p:nvSpPr>
            <p:spPr bwMode="auto">
              <a:xfrm>
                <a:off x="4675188" y="2751138"/>
                <a:ext cx="12700" cy="34925"/>
              </a:xfrm>
              <a:custGeom>
                <a:avLst/>
                <a:gdLst/>
                <a:ahLst/>
                <a:cxnLst>
                  <a:cxn ang="0">
                    <a:pos x="18" y="39"/>
                  </a:cxn>
                  <a:cxn ang="0">
                    <a:pos x="18" y="39"/>
                  </a:cxn>
                  <a:cxn ang="0">
                    <a:pos x="14" y="31"/>
                  </a:cxn>
                  <a:cxn ang="0">
                    <a:pos x="12" y="23"/>
                  </a:cxn>
                  <a:cxn ang="0">
                    <a:pos x="9" y="1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3" y="30"/>
                  </a:cxn>
                  <a:cxn ang="0">
                    <a:pos x="3" y="30"/>
                  </a:cxn>
                  <a:cxn ang="0">
                    <a:pos x="6" y="38"/>
                  </a:cxn>
                  <a:cxn ang="0">
                    <a:pos x="9" y="45"/>
                  </a:cxn>
                  <a:cxn ang="0">
                    <a:pos x="13" y="54"/>
                  </a:cxn>
                  <a:cxn ang="0">
                    <a:pos x="14" y="62"/>
                  </a:cxn>
                  <a:cxn ang="0">
                    <a:pos x="14" y="62"/>
                  </a:cxn>
                  <a:cxn ang="0">
                    <a:pos x="15" y="64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19" y="66"/>
                  </a:cxn>
                  <a:cxn ang="0">
                    <a:pos x="21" y="66"/>
                  </a:cxn>
                  <a:cxn ang="0">
                    <a:pos x="22" y="65"/>
                  </a:cxn>
                  <a:cxn ang="0">
                    <a:pos x="23" y="64"/>
                  </a:cxn>
                  <a:cxn ang="0">
                    <a:pos x="24" y="62"/>
                  </a:cxn>
                  <a:cxn ang="0">
                    <a:pos x="24" y="62"/>
                  </a:cxn>
                  <a:cxn ang="0">
                    <a:pos x="23" y="56"/>
                  </a:cxn>
                  <a:cxn ang="0">
                    <a:pos x="22" y="49"/>
                  </a:cxn>
                  <a:cxn ang="0">
                    <a:pos x="18" y="39"/>
                  </a:cxn>
                  <a:cxn ang="0">
                    <a:pos x="18" y="39"/>
                  </a:cxn>
                </a:cxnLst>
                <a:rect l="0" t="0" r="r" b="b"/>
                <a:pathLst>
                  <a:path w="24" h="66">
                    <a:moveTo>
                      <a:pt x="18" y="39"/>
                    </a:moveTo>
                    <a:lnTo>
                      <a:pt x="18" y="39"/>
                    </a:lnTo>
                    <a:lnTo>
                      <a:pt x="14" y="31"/>
                    </a:lnTo>
                    <a:lnTo>
                      <a:pt x="12" y="23"/>
                    </a:lnTo>
                    <a:lnTo>
                      <a:pt x="9" y="1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6" y="38"/>
                    </a:lnTo>
                    <a:lnTo>
                      <a:pt x="9" y="45"/>
                    </a:lnTo>
                    <a:lnTo>
                      <a:pt x="13" y="54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5" y="64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19" y="66"/>
                    </a:lnTo>
                    <a:lnTo>
                      <a:pt x="21" y="66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3" y="56"/>
                    </a:lnTo>
                    <a:lnTo>
                      <a:pt x="22" y="49"/>
                    </a:lnTo>
                    <a:lnTo>
                      <a:pt x="18" y="39"/>
                    </a:lnTo>
                    <a:lnTo>
                      <a:pt x="18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22" name="Freeform 197"/>
              <p:cNvSpPr/>
              <p:nvPr/>
            </p:nvSpPr>
            <p:spPr bwMode="auto">
              <a:xfrm>
                <a:off x="4710113" y="2759075"/>
                <a:ext cx="9525" cy="4445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4"/>
                  </a:cxn>
                  <a:cxn ang="0">
                    <a:pos x="3" y="44"/>
                  </a:cxn>
                  <a:cxn ang="0">
                    <a:pos x="6" y="63"/>
                  </a:cxn>
                  <a:cxn ang="0">
                    <a:pos x="10" y="82"/>
                  </a:cxn>
                  <a:cxn ang="0">
                    <a:pos x="10" y="82"/>
                  </a:cxn>
                  <a:cxn ang="0">
                    <a:pos x="11" y="84"/>
                  </a:cxn>
                  <a:cxn ang="0">
                    <a:pos x="12" y="85"/>
                  </a:cxn>
                  <a:cxn ang="0">
                    <a:pos x="14" y="85"/>
                  </a:cxn>
                  <a:cxn ang="0">
                    <a:pos x="16" y="85"/>
                  </a:cxn>
                  <a:cxn ang="0">
                    <a:pos x="17" y="84"/>
                  </a:cxn>
                  <a:cxn ang="0">
                    <a:pos x="18" y="83"/>
                  </a:cxn>
                  <a:cxn ang="0">
                    <a:pos x="19" y="82"/>
                  </a:cxn>
                  <a:cxn ang="0">
                    <a:pos x="19" y="80"/>
                  </a:cxn>
                  <a:cxn ang="0">
                    <a:pos x="19" y="80"/>
                  </a:cxn>
                  <a:cxn ang="0">
                    <a:pos x="16" y="61"/>
                  </a:cxn>
                  <a:cxn ang="0">
                    <a:pos x="13" y="43"/>
                  </a:cxn>
                  <a:cxn ang="0">
                    <a:pos x="11" y="2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85">
                    <a:moveTo>
                      <a:pt x="10" y="4"/>
                    </a:move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4"/>
                    </a:lnTo>
                    <a:lnTo>
                      <a:pt x="3" y="44"/>
                    </a:lnTo>
                    <a:lnTo>
                      <a:pt x="6" y="63"/>
                    </a:lnTo>
                    <a:lnTo>
                      <a:pt x="10" y="82"/>
                    </a:lnTo>
                    <a:lnTo>
                      <a:pt x="10" y="82"/>
                    </a:lnTo>
                    <a:lnTo>
                      <a:pt x="11" y="84"/>
                    </a:lnTo>
                    <a:lnTo>
                      <a:pt x="12" y="85"/>
                    </a:lnTo>
                    <a:lnTo>
                      <a:pt x="14" y="85"/>
                    </a:lnTo>
                    <a:lnTo>
                      <a:pt x="16" y="85"/>
                    </a:lnTo>
                    <a:lnTo>
                      <a:pt x="17" y="84"/>
                    </a:lnTo>
                    <a:lnTo>
                      <a:pt x="18" y="83"/>
                    </a:lnTo>
                    <a:lnTo>
                      <a:pt x="19" y="82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6" y="61"/>
                    </a:lnTo>
                    <a:lnTo>
                      <a:pt x="13" y="43"/>
                    </a:lnTo>
                    <a:lnTo>
                      <a:pt x="11" y="24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23" name="Freeform 198"/>
              <p:cNvSpPr/>
              <p:nvPr/>
            </p:nvSpPr>
            <p:spPr bwMode="auto">
              <a:xfrm>
                <a:off x="4416425" y="2370138"/>
                <a:ext cx="15875" cy="106363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9" y="3"/>
                  </a:cxn>
                  <a:cxn ang="0">
                    <a:pos x="14" y="24"/>
                  </a:cxn>
                  <a:cxn ang="0">
                    <a:pos x="13" y="34"/>
                  </a:cxn>
                  <a:cxn ang="0">
                    <a:pos x="13" y="45"/>
                  </a:cxn>
                  <a:cxn ang="0">
                    <a:pos x="13" y="98"/>
                  </a:cxn>
                  <a:cxn ang="0">
                    <a:pos x="13" y="98"/>
                  </a:cxn>
                  <a:cxn ang="0">
                    <a:pos x="13" y="124"/>
                  </a:cxn>
                  <a:cxn ang="0">
                    <a:pos x="12" y="136"/>
                  </a:cxn>
                  <a:cxn ang="0">
                    <a:pos x="10" y="149"/>
                  </a:cxn>
                  <a:cxn ang="0">
                    <a:pos x="10" y="149"/>
                  </a:cxn>
                  <a:cxn ang="0">
                    <a:pos x="4" y="171"/>
                  </a:cxn>
                  <a:cxn ang="0">
                    <a:pos x="2" y="183"/>
                  </a:cxn>
                  <a:cxn ang="0">
                    <a:pos x="0" y="194"/>
                  </a:cxn>
                  <a:cxn ang="0">
                    <a:pos x="0" y="194"/>
                  </a:cxn>
                  <a:cxn ang="0">
                    <a:pos x="1" y="196"/>
                  </a:cxn>
                  <a:cxn ang="0">
                    <a:pos x="2" y="197"/>
                  </a:cxn>
                  <a:cxn ang="0">
                    <a:pos x="3" y="198"/>
                  </a:cxn>
                  <a:cxn ang="0">
                    <a:pos x="5" y="199"/>
                  </a:cxn>
                  <a:cxn ang="0">
                    <a:pos x="6" y="198"/>
                  </a:cxn>
                  <a:cxn ang="0">
                    <a:pos x="8" y="197"/>
                  </a:cxn>
                  <a:cxn ang="0">
                    <a:pos x="9" y="196"/>
                  </a:cxn>
                  <a:cxn ang="0">
                    <a:pos x="10" y="194"/>
                  </a:cxn>
                  <a:cxn ang="0">
                    <a:pos x="10" y="194"/>
                  </a:cxn>
                  <a:cxn ang="0">
                    <a:pos x="11" y="182"/>
                  </a:cxn>
                  <a:cxn ang="0">
                    <a:pos x="14" y="169"/>
                  </a:cxn>
                  <a:cxn ang="0">
                    <a:pos x="20" y="144"/>
                  </a:cxn>
                  <a:cxn ang="0">
                    <a:pos x="20" y="144"/>
                  </a:cxn>
                  <a:cxn ang="0">
                    <a:pos x="22" y="135"/>
                  </a:cxn>
                  <a:cxn ang="0">
                    <a:pos x="22" y="125"/>
                  </a:cxn>
                  <a:cxn ang="0">
                    <a:pos x="22" y="105"/>
                  </a:cxn>
                  <a:cxn ang="0">
                    <a:pos x="22" y="105"/>
                  </a:cxn>
                  <a:cxn ang="0">
                    <a:pos x="22" y="80"/>
                  </a:cxn>
                  <a:cxn ang="0">
                    <a:pos x="22" y="55"/>
                  </a:cxn>
                  <a:cxn ang="0">
                    <a:pos x="23" y="31"/>
                  </a:cxn>
                  <a:cxn ang="0">
                    <a:pos x="25" y="18"/>
                  </a:cxn>
                  <a:cxn ang="0">
                    <a:pos x="29" y="6"/>
                  </a:cxn>
                  <a:cxn ang="0">
                    <a:pos x="29" y="6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20" y="2"/>
                  </a:cxn>
                  <a:cxn ang="0">
                    <a:pos x="19" y="3"/>
                  </a:cxn>
                  <a:cxn ang="0">
                    <a:pos x="19" y="3"/>
                  </a:cxn>
                </a:cxnLst>
                <a:rect l="0" t="0" r="r" b="b"/>
                <a:pathLst>
                  <a:path w="29" h="199">
                    <a:moveTo>
                      <a:pt x="19" y="3"/>
                    </a:moveTo>
                    <a:lnTo>
                      <a:pt x="19" y="3"/>
                    </a:lnTo>
                    <a:lnTo>
                      <a:pt x="14" y="24"/>
                    </a:lnTo>
                    <a:lnTo>
                      <a:pt x="13" y="34"/>
                    </a:lnTo>
                    <a:lnTo>
                      <a:pt x="13" y="45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3" y="124"/>
                    </a:lnTo>
                    <a:lnTo>
                      <a:pt x="12" y="136"/>
                    </a:lnTo>
                    <a:lnTo>
                      <a:pt x="10" y="149"/>
                    </a:lnTo>
                    <a:lnTo>
                      <a:pt x="10" y="149"/>
                    </a:lnTo>
                    <a:lnTo>
                      <a:pt x="4" y="171"/>
                    </a:lnTo>
                    <a:lnTo>
                      <a:pt x="2" y="183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" y="196"/>
                    </a:lnTo>
                    <a:lnTo>
                      <a:pt x="2" y="197"/>
                    </a:lnTo>
                    <a:lnTo>
                      <a:pt x="3" y="198"/>
                    </a:lnTo>
                    <a:lnTo>
                      <a:pt x="5" y="199"/>
                    </a:lnTo>
                    <a:lnTo>
                      <a:pt x="6" y="198"/>
                    </a:lnTo>
                    <a:lnTo>
                      <a:pt x="8" y="197"/>
                    </a:lnTo>
                    <a:lnTo>
                      <a:pt x="9" y="196"/>
                    </a:lnTo>
                    <a:lnTo>
                      <a:pt x="10" y="194"/>
                    </a:lnTo>
                    <a:lnTo>
                      <a:pt x="10" y="194"/>
                    </a:lnTo>
                    <a:lnTo>
                      <a:pt x="11" y="182"/>
                    </a:lnTo>
                    <a:lnTo>
                      <a:pt x="14" y="169"/>
                    </a:lnTo>
                    <a:lnTo>
                      <a:pt x="20" y="144"/>
                    </a:lnTo>
                    <a:lnTo>
                      <a:pt x="20" y="144"/>
                    </a:lnTo>
                    <a:lnTo>
                      <a:pt x="22" y="135"/>
                    </a:lnTo>
                    <a:lnTo>
                      <a:pt x="22" y="125"/>
                    </a:lnTo>
                    <a:lnTo>
                      <a:pt x="22" y="105"/>
                    </a:lnTo>
                    <a:lnTo>
                      <a:pt x="22" y="105"/>
                    </a:lnTo>
                    <a:lnTo>
                      <a:pt x="22" y="80"/>
                    </a:lnTo>
                    <a:lnTo>
                      <a:pt x="22" y="55"/>
                    </a:lnTo>
                    <a:lnTo>
                      <a:pt x="23" y="31"/>
                    </a:lnTo>
                    <a:lnTo>
                      <a:pt x="25" y="18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9" y="3"/>
                    </a:lnTo>
                    <a:lnTo>
                      <a:pt x="1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24" name="Freeform 199"/>
              <p:cNvSpPr/>
              <p:nvPr/>
            </p:nvSpPr>
            <p:spPr bwMode="auto">
              <a:xfrm>
                <a:off x="4464050" y="2424113"/>
                <a:ext cx="19050" cy="88900"/>
              </a:xfrm>
              <a:custGeom>
                <a:avLst/>
                <a:gdLst/>
                <a:ahLst/>
                <a:cxnLst>
                  <a:cxn ang="0">
                    <a:pos x="26" y="3"/>
                  </a:cxn>
                  <a:cxn ang="0">
                    <a:pos x="26" y="3"/>
                  </a:cxn>
                  <a:cxn ang="0">
                    <a:pos x="18" y="42"/>
                  </a:cxn>
                  <a:cxn ang="0">
                    <a:pos x="11" y="83"/>
                  </a:cxn>
                  <a:cxn ang="0">
                    <a:pos x="6" y="123"/>
                  </a:cxn>
                  <a:cxn ang="0">
                    <a:pos x="0" y="162"/>
                  </a:cxn>
                  <a:cxn ang="0">
                    <a:pos x="0" y="162"/>
                  </a:cxn>
                  <a:cxn ang="0">
                    <a:pos x="0" y="164"/>
                  </a:cxn>
                  <a:cxn ang="0">
                    <a:pos x="2" y="166"/>
                  </a:cxn>
                  <a:cxn ang="0">
                    <a:pos x="3" y="167"/>
                  </a:cxn>
                  <a:cxn ang="0">
                    <a:pos x="5" y="167"/>
                  </a:cxn>
                  <a:cxn ang="0">
                    <a:pos x="8" y="166"/>
                  </a:cxn>
                  <a:cxn ang="0">
                    <a:pos x="10" y="164"/>
                  </a:cxn>
                  <a:cxn ang="0">
                    <a:pos x="10" y="162"/>
                  </a:cxn>
                  <a:cxn ang="0">
                    <a:pos x="10" y="162"/>
                  </a:cxn>
                  <a:cxn ang="0">
                    <a:pos x="15" y="123"/>
                  </a:cxn>
                  <a:cxn ang="0">
                    <a:pos x="20" y="84"/>
                  </a:cxn>
                  <a:cxn ang="0">
                    <a:pos x="26" y="45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5" y="2"/>
                  </a:cxn>
                  <a:cxn ang="0">
                    <a:pos x="34" y="1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3"/>
                  </a:cxn>
                  <a:cxn ang="0">
                    <a:pos x="26" y="3"/>
                  </a:cxn>
                </a:cxnLst>
                <a:rect l="0" t="0" r="r" b="b"/>
                <a:pathLst>
                  <a:path w="36" h="167">
                    <a:moveTo>
                      <a:pt x="26" y="3"/>
                    </a:moveTo>
                    <a:lnTo>
                      <a:pt x="26" y="3"/>
                    </a:lnTo>
                    <a:lnTo>
                      <a:pt x="18" y="42"/>
                    </a:lnTo>
                    <a:lnTo>
                      <a:pt x="11" y="83"/>
                    </a:lnTo>
                    <a:lnTo>
                      <a:pt x="6" y="12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4"/>
                    </a:lnTo>
                    <a:lnTo>
                      <a:pt x="2" y="166"/>
                    </a:lnTo>
                    <a:lnTo>
                      <a:pt x="3" y="167"/>
                    </a:lnTo>
                    <a:lnTo>
                      <a:pt x="5" y="167"/>
                    </a:lnTo>
                    <a:lnTo>
                      <a:pt x="8" y="166"/>
                    </a:lnTo>
                    <a:lnTo>
                      <a:pt x="10" y="164"/>
                    </a:lnTo>
                    <a:lnTo>
                      <a:pt x="10" y="162"/>
                    </a:lnTo>
                    <a:lnTo>
                      <a:pt x="10" y="162"/>
                    </a:lnTo>
                    <a:lnTo>
                      <a:pt x="15" y="123"/>
                    </a:lnTo>
                    <a:lnTo>
                      <a:pt x="20" y="84"/>
                    </a:lnTo>
                    <a:lnTo>
                      <a:pt x="26" y="45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5" y="2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6" y="1"/>
                    </a:lnTo>
                    <a:lnTo>
                      <a:pt x="26" y="3"/>
                    </a:lnTo>
                    <a:lnTo>
                      <a:pt x="2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25" name="Freeform 200"/>
              <p:cNvSpPr/>
              <p:nvPr/>
            </p:nvSpPr>
            <p:spPr bwMode="auto">
              <a:xfrm>
                <a:off x="4521200" y="2484438"/>
                <a:ext cx="17463" cy="95250"/>
              </a:xfrm>
              <a:custGeom>
                <a:avLst/>
                <a:gdLst/>
                <a:ahLst/>
                <a:cxnLst>
                  <a:cxn ang="0">
                    <a:pos x="26" y="5"/>
                  </a:cxn>
                  <a:cxn ang="0">
                    <a:pos x="26" y="5"/>
                  </a:cxn>
                  <a:cxn ang="0">
                    <a:pos x="25" y="26"/>
                  </a:cxn>
                  <a:cxn ang="0">
                    <a:pos x="23" y="46"/>
                  </a:cxn>
                  <a:cxn ang="0">
                    <a:pos x="20" y="67"/>
                  </a:cxn>
                  <a:cxn ang="0">
                    <a:pos x="14" y="88"/>
                  </a:cxn>
                  <a:cxn ang="0">
                    <a:pos x="14" y="88"/>
                  </a:cxn>
                  <a:cxn ang="0">
                    <a:pos x="11" y="98"/>
                  </a:cxn>
                  <a:cxn ang="0">
                    <a:pos x="9" y="109"/>
                  </a:cxn>
                  <a:cxn ang="0">
                    <a:pos x="6" y="131"/>
                  </a:cxn>
                  <a:cxn ang="0">
                    <a:pos x="3" y="153"/>
                  </a:cxn>
                  <a:cxn ang="0">
                    <a:pos x="0" y="174"/>
                  </a:cxn>
                  <a:cxn ang="0">
                    <a:pos x="0" y="174"/>
                  </a:cxn>
                  <a:cxn ang="0">
                    <a:pos x="0" y="176"/>
                  </a:cxn>
                  <a:cxn ang="0">
                    <a:pos x="1" y="177"/>
                  </a:cxn>
                  <a:cxn ang="0">
                    <a:pos x="4" y="179"/>
                  </a:cxn>
                  <a:cxn ang="0">
                    <a:pos x="6" y="179"/>
                  </a:cxn>
                  <a:cxn ang="0">
                    <a:pos x="7" y="179"/>
                  </a:cxn>
                  <a:cxn ang="0">
                    <a:pos x="8" y="178"/>
                  </a:cxn>
                  <a:cxn ang="0">
                    <a:pos x="9" y="176"/>
                  </a:cxn>
                  <a:cxn ang="0">
                    <a:pos x="9" y="176"/>
                  </a:cxn>
                  <a:cxn ang="0">
                    <a:pos x="12" y="155"/>
                  </a:cxn>
                  <a:cxn ang="0">
                    <a:pos x="15" y="133"/>
                  </a:cxn>
                  <a:cxn ang="0">
                    <a:pos x="18" y="111"/>
                  </a:cxn>
                  <a:cxn ang="0">
                    <a:pos x="24" y="91"/>
                  </a:cxn>
                  <a:cxn ang="0">
                    <a:pos x="24" y="91"/>
                  </a:cxn>
                  <a:cxn ang="0">
                    <a:pos x="28" y="69"/>
                  </a:cxn>
                  <a:cxn ang="0">
                    <a:pos x="32" y="48"/>
                  </a:cxn>
                  <a:cxn ang="0">
                    <a:pos x="34" y="27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7" y="1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6" y="5"/>
                  </a:cxn>
                </a:cxnLst>
                <a:rect l="0" t="0" r="r" b="b"/>
                <a:pathLst>
                  <a:path w="35" h="179">
                    <a:moveTo>
                      <a:pt x="26" y="5"/>
                    </a:moveTo>
                    <a:lnTo>
                      <a:pt x="26" y="5"/>
                    </a:lnTo>
                    <a:lnTo>
                      <a:pt x="25" y="26"/>
                    </a:lnTo>
                    <a:lnTo>
                      <a:pt x="23" y="46"/>
                    </a:lnTo>
                    <a:lnTo>
                      <a:pt x="20" y="6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1" y="98"/>
                    </a:lnTo>
                    <a:lnTo>
                      <a:pt x="9" y="109"/>
                    </a:lnTo>
                    <a:lnTo>
                      <a:pt x="6" y="131"/>
                    </a:lnTo>
                    <a:lnTo>
                      <a:pt x="3" y="153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6"/>
                    </a:lnTo>
                    <a:lnTo>
                      <a:pt x="1" y="177"/>
                    </a:lnTo>
                    <a:lnTo>
                      <a:pt x="4" y="179"/>
                    </a:lnTo>
                    <a:lnTo>
                      <a:pt x="6" y="179"/>
                    </a:lnTo>
                    <a:lnTo>
                      <a:pt x="7" y="179"/>
                    </a:lnTo>
                    <a:lnTo>
                      <a:pt x="8" y="178"/>
                    </a:lnTo>
                    <a:lnTo>
                      <a:pt x="9" y="176"/>
                    </a:lnTo>
                    <a:lnTo>
                      <a:pt x="9" y="176"/>
                    </a:lnTo>
                    <a:lnTo>
                      <a:pt x="12" y="155"/>
                    </a:lnTo>
                    <a:lnTo>
                      <a:pt x="15" y="133"/>
                    </a:lnTo>
                    <a:lnTo>
                      <a:pt x="18" y="111"/>
                    </a:lnTo>
                    <a:lnTo>
                      <a:pt x="24" y="91"/>
                    </a:lnTo>
                    <a:lnTo>
                      <a:pt x="24" y="91"/>
                    </a:lnTo>
                    <a:lnTo>
                      <a:pt x="28" y="69"/>
                    </a:lnTo>
                    <a:lnTo>
                      <a:pt x="32" y="48"/>
                    </a:lnTo>
                    <a:lnTo>
                      <a:pt x="34" y="2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3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26" name="Freeform 201"/>
              <p:cNvSpPr/>
              <p:nvPr/>
            </p:nvSpPr>
            <p:spPr bwMode="auto">
              <a:xfrm>
                <a:off x="4570413" y="2508250"/>
                <a:ext cx="12700" cy="41275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8" y="21"/>
                  </a:cxn>
                  <a:cxn ang="0">
                    <a:pos x="6" y="38"/>
                  </a:cxn>
                  <a:cxn ang="0">
                    <a:pos x="3" y="56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6"/>
                  </a:cxn>
                  <a:cxn ang="0">
                    <a:pos x="1" y="77"/>
                  </a:cxn>
                  <a:cxn ang="0">
                    <a:pos x="2" y="78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7" y="79"/>
                  </a:cxn>
                  <a:cxn ang="0">
                    <a:pos x="8" y="78"/>
                  </a:cxn>
                  <a:cxn ang="0">
                    <a:pos x="9" y="76"/>
                  </a:cxn>
                  <a:cxn ang="0">
                    <a:pos x="9" y="76"/>
                  </a:cxn>
                  <a:cxn ang="0">
                    <a:pos x="12" y="58"/>
                  </a:cxn>
                  <a:cxn ang="0">
                    <a:pos x="14" y="40"/>
                  </a:cxn>
                  <a:cxn ang="0">
                    <a:pos x="17" y="23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22" y="2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2" y="3"/>
                  </a:cxn>
                </a:cxnLst>
                <a:rect l="0" t="0" r="r" b="b"/>
                <a:pathLst>
                  <a:path w="22" h="79">
                    <a:moveTo>
                      <a:pt x="12" y="3"/>
                    </a:moveTo>
                    <a:lnTo>
                      <a:pt x="12" y="3"/>
                    </a:lnTo>
                    <a:lnTo>
                      <a:pt x="8" y="21"/>
                    </a:lnTo>
                    <a:lnTo>
                      <a:pt x="6" y="38"/>
                    </a:lnTo>
                    <a:lnTo>
                      <a:pt x="3" y="56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1" y="77"/>
                    </a:lnTo>
                    <a:lnTo>
                      <a:pt x="2" y="78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7" y="79"/>
                    </a:lnTo>
                    <a:lnTo>
                      <a:pt x="8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12" y="58"/>
                    </a:lnTo>
                    <a:lnTo>
                      <a:pt x="14" y="40"/>
                    </a:lnTo>
                    <a:lnTo>
                      <a:pt x="17" y="23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27" name="Freeform 202"/>
              <p:cNvSpPr/>
              <p:nvPr/>
            </p:nvSpPr>
            <p:spPr bwMode="auto">
              <a:xfrm>
                <a:off x="4603750" y="2557463"/>
                <a:ext cx="15875" cy="4603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0" y="3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81"/>
                  </a:cxn>
                  <a:cxn ang="0">
                    <a:pos x="1" y="83"/>
                  </a:cxn>
                  <a:cxn ang="0">
                    <a:pos x="2" y="84"/>
                  </a:cxn>
                  <a:cxn ang="0">
                    <a:pos x="4" y="85"/>
                  </a:cxn>
                  <a:cxn ang="0">
                    <a:pos x="5" y="85"/>
                  </a:cxn>
                  <a:cxn ang="0">
                    <a:pos x="7" y="85"/>
                  </a:cxn>
                  <a:cxn ang="0">
                    <a:pos x="8" y="84"/>
                  </a:cxn>
                  <a:cxn ang="0">
                    <a:pos x="9" y="82"/>
                  </a:cxn>
                  <a:cxn ang="0">
                    <a:pos x="9" y="82"/>
                  </a:cxn>
                  <a:cxn ang="0">
                    <a:pos x="28" y="5"/>
                  </a:cxn>
                  <a:cxn ang="0">
                    <a:pos x="28" y="5"/>
                  </a:cxn>
                  <a:cxn ang="0">
                    <a:pos x="29" y="3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20" y="3"/>
                  </a:cxn>
                </a:cxnLst>
                <a:rect l="0" t="0" r="r" b="b"/>
                <a:pathLst>
                  <a:path w="29" h="85">
                    <a:moveTo>
                      <a:pt x="20" y="3"/>
                    </a:moveTo>
                    <a:lnTo>
                      <a:pt x="20" y="3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1" y="83"/>
                    </a:lnTo>
                    <a:lnTo>
                      <a:pt x="2" y="84"/>
                    </a:lnTo>
                    <a:lnTo>
                      <a:pt x="4" y="85"/>
                    </a:lnTo>
                    <a:lnTo>
                      <a:pt x="5" y="85"/>
                    </a:lnTo>
                    <a:lnTo>
                      <a:pt x="7" y="85"/>
                    </a:lnTo>
                    <a:lnTo>
                      <a:pt x="8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28" name="Freeform 203"/>
              <p:cNvSpPr/>
              <p:nvPr/>
            </p:nvSpPr>
            <p:spPr bwMode="auto">
              <a:xfrm>
                <a:off x="4687888" y="2668588"/>
                <a:ext cx="15875" cy="61913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9" y="4"/>
                  </a:cxn>
                  <a:cxn ang="0">
                    <a:pos x="19" y="12"/>
                  </a:cxn>
                  <a:cxn ang="0">
                    <a:pos x="17" y="19"/>
                  </a:cxn>
                  <a:cxn ang="0">
                    <a:pos x="12" y="35"/>
                  </a:cxn>
                  <a:cxn ang="0">
                    <a:pos x="8" y="50"/>
                  </a:cxn>
                  <a:cxn ang="0">
                    <a:pos x="7" y="58"/>
                  </a:cxn>
                  <a:cxn ang="0">
                    <a:pos x="6" y="65"/>
                  </a:cxn>
                  <a:cxn ang="0">
                    <a:pos x="6" y="65"/>
                  </a:cxn>
                  <a:cxn ang="0">
                    <a:pos x="6" y="76"/>
                  </a:cxn>
                  <a:cxn ang="0">
                    <a:pos x="5" y="89"/>
                  </a:cxn>
                  <a:cxn ang="0">
                    <a:pos x="4" y="99"/>
                  </a:cxn>
                  <a:cxn ang="0">
                    <a:pos x="0" y="110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0" y="113"/>
                  </a:cxn>
                  <a:cxn ang="0">
                    <a:pos x="1" y="116"/>
                  </a:cxn>
                  <a:cxn ang="0">
                    <a:pos x="3" y="116"/>
                  </a:cxn>
                  <a:cxn ang="0">
                    <a:pos x="6" y="116"/>
                  </a:cxn>
                  <a:cxn ang="0">
                    <a:pos x="8" y="114"/>
                  </a:cxn>
                  <a:cxn ang="0">
                    <a:pos x="9" y="112"/>
                  </a:cxn>
                  <a:cxn ang="0">
                    <a:pos x="9" y="112"/>
                  </a:cxn>
                  <a:cxn ang="0">
                    <a:pos x="12" y="102"/>
                  </a:cxn>
                  <a:cxn ang="0">
                    <a:pos x="14" y="92"/>
                  </a:cxn>
                  <a:cxn ang="0">
                    <a:pos x="15" y="80"/>
                  </a:cxn>
                  <a:cxn ang="0">
                    <a:pos x="15" y="70"/>
                  </a:cxn>
                  <a:cxn ang="0">
                    <a:pos x="15" y="70"/>
                  </a:cxn>
                  <a:cxn ang="0">
                    <a:pos x="17" y="62"/>
                  </a:cxn>
                  <a:cxn ang="0">
                    <a:pos x="18" y="54"/>
                  </a:cxn>
                  <a:cxn ang="0">
                    <a:pos x="22" y="37"/>
                  </a:cxn>
                  <a:cxn ang="0">
                    <a:pos x="26" y="20"/>
                  </a:cxn>
                  <a:cxn ang="0">
                    <a:pos x="28" y="12"/>
                  </a:cxn>
                  <a:cxn ang="0">
                    <a:pos x="29" y="4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1"/>
                  </a:cxn>
                  <a:cxn ang="0">
                    <a:pos x="20" y="2"/>
                  </a:cxn>
                  <a:cxn ang="0">
                    <a:pos x="19" y="4"/>
                  </a:cxn>
                  <a:cxn ang="0">
                    <a:pos x="19" y="4"/>
                  </a:cxn>
                </a:cxnLst>
                <a:rect l="0" t="0" r="r" b="b"/>
                <a:pathLst>
                  <a:path w="29" h="116">
                    <a:moveTo>
                      <a:pt x="19" y="4"/>
                    </a:moveTo>
                    <a:lnTo>
                      <a:pt x="19" y="4"/>
                    </a:lnTo>
                    <a:lnTo>
                      <a:pt x="19" y="12"/>
                    </a:lnTo>
                    <a:lnTo>
                      <a:pt x="17" y="19"/>
                    </a:lnTo>
                    <a:lnTo>
                      <a:pt x="12" y="35"/>
                    </a:lnTo>
                    <a:lnTo>
                      <a:pt x="8" y="50"/>
                    </a:lnTo>
                    <a:lnTo>
                      <a:pt x="7" y="58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6" y="76"/>
                    </a:lnTo>
                    <a:lnTo>
                      <a:pt x="5" y="89"/>
                    </a:lnTo>
                    <a:lnTo>
                      <a:pt x="4" y="99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0" y="113"/>
                    </a:lnTo>
                    <a:lnTo>
                      <a:pt x="1" y="116"/>
                    </a:lnTo>
                    <a:lnTo>
                      <a:pt x="3" y="116"/>
                    </a:lnTo>
                    <a:lnTo>
                      <a:pt x="6" y="116"/>
                    </a:lnTo>
                    <a:lnTo>
                      <a:pt x="8" y="114"/>
                    </a:lnTo>
                    <a:lnTo>
                      <a:pt x="9" y="112"/>
                    </a:lnTo>
                    <a:lnTo>
                      <a:pt x="9" y="112"/>
                    </a:lnTo>
                    <a:lnTo>
                      <a:pt x="12" y="102"/>
                    </a:lnTo>
                    <a:lnTo>
                      <a:pt x="14" y="92"/>
                    </a:lnTo>
                    <a:lnTo>
                      <a:pt x="15" y="80"/>
                    </a:lnTo>
                    <a:lnTo>
                      <a:pt x="15" y="70"/>
                    </a:lnTo>
                    <a:lnTo>
                      <a:pt x="15" y="70"/>
                    </a:lnTo>
                    <a:lnTo>
                      <a:pt x="17" y="62"/>
                    </a:lnTo>
                    <a:lnTo>
                      <a:pt x="18" y="54"/>
                    </a:lnTo>
                    <a:lnTo>
                      <a:pt x="22" y="37"/>
                    </a:lnTo>
                    <a:lnTo>
                      <a:pt x="26" y="20"/>
                    </a:lnTo>
                    <a:lnTo>
                      <a:pt x="28" y="12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0" y="2"/>
                    </a:lnTo>
                    <a:lnTo>
                      <a:pt x="19" y="4"/>
                    </a:lnTo>
                    <a:lnTo>
                      <a:pt x="1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29" name="Freeform 204"/>
              <p:cNvSpPr/>
              <p:nvPr/>
            </p:nvSpPr>
            <p:spPr bwMode="auto">
              <a:xfrm>
                <a:off x="4714875" y="2657475"/>
                <a:ext cx="11113" cy="61913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5"/>
                  </a:cxn>
                  <a:cxn ang="0">
                    <a:pos x="10" y="32"/>
                  </a:cxn>
                  <a:cxn ang="0">
                    <a:pos x="6" y="59"/>
                  </a:cxn>
                  <a:cxn ang="0">
                    <a:pos x="2" y="86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0" y="115"/>
                  </a:cxn>
                  <a:cxn ang="0">
                    <a:pos x="1" y="116"/>
                  </a:cxn>
                  <a:cxn ang="0">
                    <a:pos x="3" y="117"/>
                  </a:cxn>
                  <a:cxn ang="0">
                    <a:pos x="4" y="117"/>
                  </a:cxn>
                  <a:cxn ang="0">
                    <a:pos x="6" y="117"/>
                  </a:cxn>
                  <a:cxn ang="0">
                    <a:pos x="8" y="116"/>
                  </a:cxn>
                  <a:cxn ang="0">
                    <a:pos x="9" y="115"/>
                  </a:cxn>
                  <a:cxn ang="0">
                    <a:pos x="9" y="113"/>
                  </a:cxn>
                  <a:cxn ang="0">
                    <a:pos x="9" y="113"/>
                  </a:cxn>
                  <a:cxn ang="0">
                    <a:pos x="11" y="86"/>
                  </a:cxn>
                  <a:cxn ang="0">
                    <a:pos x="15" y="59"/>
                  </a:cxn>
                  <a:cxn ang="0">
                    <a:pos x="19" y="32"/>
                  </a:cxn>
                  <a:cxn ang="0">
                    <a:pos x="21" y="5"/>
                  </a:cxn>
                  <a:cxn ang="0">
                    <a:pos x="21" y="5"/>
                  </a:cxn>
                  <a:cxn ang="0">
                    <a:pos x="21" y="3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5"/>
                  </a:cxn>
                  <a:cxn ang="0">
                    <a:pos x="12" y="5"/>
                  </a:cxn>
                </a:cxnLst>
                <a:rect l="0" t="0" r="r" b="b"/>
                <a:pathLst>
                  <a:path w="21" h="117">
                    <a:moveTo>
                      <a:pt x="12" y="5"/>
                    </a:moveTo>
                    <a:lnTo>
                      <a:pt x="12" y="5"/>
                    </a:lnTo>
                    <a:lnTo>
                      <a:pt x="10" y="32"/>
                    </a:lnTo>
                    <a:lnTo>
                      <a:pt x="6" y="59"/>
                    </a:lnTo>
                    <a:lnTo>
                      <a:pt x="2" y="86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15"/>
                    </a:lnTo>
                    <a:lnTo>
                      <a:pt x="1" y="116"/>
                    </a:lnTo>
                    <a:lnTo>
                      <a:pt x="3" y="117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8" y="116"/>
                    </a:lnTo>
                    <a:lnTo>
                      <a:pt x="9" y="115"/>
                    </a:lnTo>
                    <a:lnTo>
                      <a:pt x="9" y="113"/>
                    </a:lnTo>
                    <a:lnTo>
                      <a:pt x="9" y="113"/>
                    </a:lnTo>
                    <a:lnTo>
                      <a:pt x="11" y="86"/>
                    </a:lnTo>
                    <a:lnTo>
                      <a:pt x="15" y="59"/>
                    </a:lnTo>
                    <a:lnTo>
                      <a:pt x="19" y="32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30" name="Freeform 206"/>
              <p:cNvSpPr>
                <a:spLocks noEditPoints="1"/>
              </p:cNvSpPr>
              <p:nvPr/>
            </p:nvSpPr>
            <p:spPr bwMode="auto">
              <a:xfrm>
                <a:off x="4249738" y="2249488"/>
                <a:ext cx="555625" cy="574675"/>
              </a:xfrm>
              <a:custGeom>
                <a:avLst/>
                <a:gdLst/>
                <a:ahLst/>
                <a:cxnLst>
                  <a:cxn ang="0">
                    <a:pos x="817" y="1056"/>
                  </a:cxn>
                  <a:cxn ang="0">
                    <a:pos x="716" y="1035"/>
                  </a:cxn>
                  <a:cxn ang="0">
                    <a:pos x="659" y="1016"/>
                  </a:cxn>
                  <a:cxn ang="0">
                    <a:pos x="645" y="1010"/>
                  </a:cxn>
                  <a:cxn ang="0">
                    <a:pos x="623" y="986"/>
                  </a:cxn>
                  <a:cxn ang="0">
                    <a:pos x="608" y="970"/>
                  </a:cxn>
                  <a:cxn ang="0">
                    <a:pos x="577" y="929"/>
                  </a:cxn>
                  <a:cxn ang="0">
                    <a:pos x="513" y="864"/>
                  </a:cxn>
                  <a:cxn ang="0">
                    <a:pos x="403" y="767"/>
                  </a:cxn>
                  <a:cxn ang="0">
                    <a:pos x="307" y="683"/>
                  </a:cxn>
                  <a:cxn ang="0">
                    <a:pos x="222" y="574"/>
                  </a:cxn>
                  <a:cxn ang="0">
                    <a:pos x="139" y="472"/>
                  </a:cxn>
                  <a:cxn ang="0">
                    <a:pos x="97" y="439"/>
                  </a:cxn>
                  <a:cxn ang="0">
                    <a:pos x="31" y="360"/>
                  </a:cxn>
                  <a:cxn ang="0">
                    <a:pos x="27" y="300"/>
                  </a:cxn>
                  <a:cxn ang="0">
                    <a:pos x="84" y="371"/>
                  </a:cxn>
                  <a:cxn ang="0">
                    <a:pos x="141" y="426"/>
                  </a:cxn>
                  <a:cxn ang="0">
                    <a:pos x="208" y="491"/>
                  </a:cxn>
                  <a:cxn ang="0">
                    <a:pos x="305" y="624"/>
                  </a:cxn>
                  <a:cxn ang="0">
                    <a:pos x="398" y="714"/>
                  </a:cxn>
                  <a:cxn ang="0">
                    <a:pos x="481" y="790"/>
                  </a:cxn>
                  <a:cxn ang="0">
                    <a:pos x="571" y="872"/>
                  </a:cxn>
                  <a:cxn ang="0">
                    <a:pos x="646" y="943"/>
                  </a:cxn>
                  <a:cxn ang="0">
                    <a:pos x="724" y="871"/>
                  </a:cxn>
                  <a:cxn ang="0">
                    <a:pos x="843" y="787"/>
                  </a:cxn>
                  <a:cxn ang="0">
                    <a:pos x="981" y="693"/>
                  </a:cxn>
                  <a:cxn ang="0">
                    <a:pos x="917" y="620"/>
                  </a:cxn>
                  <a:cxn ang="0">
                    <a:pos x="751" y="446"/>
                  </a:cxn>
                  <a:cxn ang="0">
                    <a:pos x="583" y="291"/>
                  </a:cxn>
                  <a:cxn ang="0">
                    <a:pos x="501" y="195"/>
                  </a:cxn>
                  <a:cxn ang="0">
                    <a:pos x="431" y="116"/>
                  </a:cxn>
                  <a:cxn ang="0">
                    <a:pos x="378" y="54"/>
                  </a:cxn>
                  <a:cxn ang="0">
                    <a:pos x="377" y="0"/>
                  </a:cxn>
                  <a:cxn ang="0">
                    <a:pos x="496" y="134"/>
                  </a:cxn>
                  <a:cxn ang="0">
                    <a:pos x="631" y="290"/>
                  </a:cxn>
                  <a:cxn ang="0">
                    <a:pos x="729" y="380"/>
                  </a:cxn>
                  <a:cxn ang="0">
                    <a:pos x="900" y="546"/>
                  </a:cxn>
                  <a:cxn ang="0">
                    <a:pos x="980" y="641"/>
                  </a:cxn>
                  <a:cxn ang="0">
                    <a:pos x="1020" y="678"/>
                  </a:cxn>
                  <a:cxn ang="0">
                    <a:pos x="1032" y="689"/>
                  </a:cxn>
                  <a:cxn ang="0">
                    <a:pos x="1037" y="700"/>
                  </a:cxn>
                  <a:cxn ang="0">
                    <a:pos x="1051" y="800"/>
                  </a:cxn>
                  <a:cxn ang="0">
                    <a:pos x="1037" y="911"/>
                  </a:cxn>
                  <a:cxn ang="0">
                    <a:pos x="1029" y="991"/>
                  </a:cxn>
                  <a:cxn ang="0">
                    <a:pos x="1023" y="1039"/>
                  </a:cxn>
                  <a:cxn ang="0">
                    <a:pos x="1016" y="1079"/>
                  </a:cxn>
                  <a:cxn ang="0">
                    <a:pos x="1002" y="1088"/>
                  </a:cxn>
                  <a:cxn ang="0">
                    <a:pos x="996" y="1087"/>
                  </a:cxn>
                  <a:cxn ang="0">
                    <a:pos x="954" y="761"/>
                  </a:cxn>
                  <a:cxn ang="0">
                    <a:pos x="842" y="830"/>
                  </a:cxn>
                  <a:cxn ang="0">
                    <a:pos x="729" y="917"/>
                  </a:cxn>
                  <a:cxn ang="0">
                    <a:pos x="672" y="967"/>
                  </a:cxn>
                  <a:cxn ang="0">
                    <a:pos x="699" y="991"/>
                  </a:cxn>
                  <a:cxn ang="0">
                    <a:pos x="772" y="1010"/>
                  </a:cxn>
                  <a:cxn ang="0">
                    <a:pos x="941" y="1046"/>
                  </a:cxn>
                  <a:cxn ang="0">
                    <a:pos x="989" y="1039"/>
                  </a:cxn>
                  <a:cxn ang="0">
                    <a:pos x="990" y="1018"/>
                  </a:cxn>
                  <a:cxn ang="0">
                    <a:pos x="995" y="957"/>
                  </a:cxn>
                  <a:cxn ang="0">
                    <a:pos x="1010" y="856"/>
                  </a:cxn>
                  <a:cxn ang="0">
                    <a:pos x="1010" y="734"/>
                  </a:cxn>
                </a:cxnLst>
                <a:rect l="0" t="0" r="r" b="b"/>
                <a:pathLst>
                  <a:path w="1051" h="1088">
                    <a:moveTo>
                      <a:pt x="991" y="1088"/>
                    </a:moveTo>
                    <a:lnTo>
                      <a:pt x="991" y="1088"/>
                    </a:lnTo>
                    <a:lnTo>
                      <a:pt x="952" y="1084"/>
                    </a:lnTo>
                    <a:lnTo>
                      <a:pt x="911" y="1078"/>
                    </a:lnTo>
                    <a:lnTo>
                      <a:pt x="866" y="1069"/>
                    </a:lnTo>
                    <a:lnTo>
                      <a:pt x="817" y="1056"/>
                    </a:lnTo>
                    <a:lnTo>
                      <a:pt x="817" y="1056"/>
                    </a:lnTo>
                    <a:lnTo>
                      <a:pt x="773" y="1046"/>
                    </a:lnTo>
                    <a:lnTo>
                      <a:pt x="751" y="1041"/>
                    </a:lnTo>
                    <a:lnTo>
                      <a:pt x="728" y="1037"/>
                    </a:lnTo>
                    <a:lnTo>
                      <a:pt x="728" y="1037"/>
                    </a:lnTo>
                    <a:lnTo>
                      <a:pt x="716" y="1035"/>
                    </a:lnTo>
                    <a:lnTo>
                      <a:pt x="706" y="1031"/>
                    </a:lnTo>
                    <a:lnTo>
                      <a:pt x="686" y="1025"/>
                    </a:lnTo>
                    <a:lnTo>
                      <a:pt x="686" y="1025"/>
                    </a:lnTo>
                    <a:lnTo>
                      <a:pt x="673" y="1020"/>
                    </a:lnTo>
                    <a:lnTo>
                      <a:pt x="659" y="1016"/>
                    </a:lnTo>
                    <a:lnTo>
                      <a:pt x="659" y="1016"/>
                    </a:lnTo>
                    <a:lnTo>
                      <a:pt x="654" y="1015"/>
                    </a:lnTo>
                    <a:lnTo>
                      <a:pt x="651" y="1013"/>
                    </a:lnTo>
                    <a:lnTo>
                      <a:pt x="650" y="1012"/>
                    </a:lnTo>
                    <a:lnTo>
                      <a:pt x="649" y="1011"/>
                    </a:lnTo>
                    <a:lnTo>
                      <a:pt x="649" y="1011"/>
                    </a:lnTo>
                    <a:lnTo>
                      <a:pt x="645" y="1010"/>
                    </a:lnTo>
                    <a:lnTo>
                      <a:pt x="645" y="1010"/>
                    </a:lnTo>
                    <a:lnTo>
                      <a:pt x="640" y="1006"/>
                    </a:lnTo>
                    <a:lnTo>
                      <a:pt x="635" y="1001"/>
                    </a:lnTo>
                    <a:lnTo>
                      <a:pt x="628" y="991"/>
                    </a:lnTo>
                    <a:lnTo>
                      <a:pt x="623" y="986"/>
                    </a:lnTo>
                    <a:lnTo>
                      <a:pt x="623" y="986"/>
                    </a:lnTo>
                    <a:lnTo>
                      <a:pt x="620" y="983"/>
                    </a:lnTo>
                    <a:lnTo>
                      <a:pt x="619" y="982"/>
                    </a:lnTo>
                    <a:lnTo>
                      <a:pt x="619" y="982"/>
                    </a:lnTo>
                    <a:lnTo>
                      <a:pt x="614" y="979"/>
                    </a:lnTo>
                    <a:lnTo>
                      <a:pt x="611" y="976"/>
                    </a:lnTo>
                    <a:lnTo>
                      <a:pt x="608" y="970"/>
                    </a:lnTo>
                    <a:lnTo>
                      <a:pt x="608" y="965"/>
                    </a:lnTo>
                    <a:lnTo>
                      <a:pt x="608" y="963"/>
                    </a:lnTo>
                    <a:lnTo>
                      <a:pt x="606" y="961"/>
                    </a:lnTo>
                    <a:lnTo>
                      <a:pt x="606" y="961"/>
                    </a:lnTo>
                    <a:lnTo>
                      <a:pt x="591" y="946"/>
                    </a:lnTo>
                    <a:lnTo>
                      <a:pt x="577" y="929"/>
                    </a:lnTo>
                    <a:lnTo>
                      <a:pt x="577" y="929"/>
                    </a:lnTo>
                    <a:lnTo>
                      <a:pt x="561" y="912"/>
                    </a:lnTo>
                    <a:lnTo>
                      <a:pt x="546" y="895"/>
                    </a:lnTo>
                    <a:lnTo>
                      <a:pt x="529" y="879"/>
                    </a:lnTo>
                    <a:lnTo>
                      <a:pt x="513" y="864"/>
                    </a:lnTo>
                    <a:lnTo>
                      <a:pt x="513" y="864"/>
                    </a:lnTo>
                    <a:lnTo>
                      <a:pt x="490" y="846"/>
                    </a:lnTo>
                    <a:lnTo>
                      <a:pt x="469" y="827"/>
                    </a:lnTo>
                    <a:lnTo>
                      <a:pt x="428" y="789"/>
                    </a:lnTo>
                    <a:lnTo>
                      <a:pt x="428" y="789"/>
                    </a:lnTo>
                    <a:lnTo>
                      <a:pt x="416" y="777"/>
                    </a:lnTo>
                    <a:lnTo>
                      <a:pt x="403" y="767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56" y="729"/>
                    </a:lnTo>
                    <a:lnTo>
                      <a:pt x="336" y="711"/>
                    </a:lnTo>
                    <a:lnTo>
                      <a:pt x="317" y="693"/>
                    </a:lnTo>
                    <a:lnTo>
                      <a:pt x="307" y="683"/>
                    </a:lnTo>
                    <a:lnTo>
                      <a:pt x="299" y="673"/>
                    </a:lnTo>
                    <a:lnTo>
                      <a:pt x="299" y="673"/>
                    </a:lnTo>
                    <a:lnTo>
                      <a:pt x="271" y="638"/>
                    </a:lnTo>
                    <a:lnTo>
                      <a:pt x="271" y="638"/>
                    </a:lnTo>
                    <a:lnTo>
                      <a:pt x="238" y="596"/>
                    </a:lnTo>
                    <a:lnTo>
                      <a:pt x="222" y="574"/>
                    </a:lnTo>
                    <a:lnTo>
                      <a:pt x="207" y="552"/>
                    </a:lnTo>
                    <a:lnTo>
                      <a:pt x="207" y="552"/>
                    </a:lnTo>
                    <a:lnTo>
                      <a:pt x="194" y="534"/>
                    </a:lnTo>
                    <a:lnTo>
                      <a:pt x="178" y="514"/>
                    </a:lnTo>
                    <a:lnTo>
                      <a:pt x="160" y="493"/>
                    </a:lnTo>
                    <a:lnTo>
                      <a:pt x="139" y="472"/>
                    </a:lnTo>
                    <a:lnTo>
                      <a:pt x="139" y="472"/>
                    </a:lnTo>
                    <a:lnTo>
                      <a:pt x="128" y="461"/>
                    </a:lnTo>
                    <a:lnTo>
                      <a:pt x="115" y="453"/>
                    </a:lnTo>
                    <a:lnTo>
                      <a:pt x="115" y="453"/>
                    </a:lnTo>
                    <a:lnTo>
                      <a:pt x="103" y="444"/>
                    </a:lnTo>
                    <a:lnTo>
                      <a:pt x="97" y="439"/>
                    </a:lnTo>
                    <a:lnTo>
                      <a:pt x="92" y="433"/>
                    </a:lnTo>
                    <a:lnTo>
                      <a:pt x="92" y="433"/>
                    </a:lnTo>
                    <a:lnTo>
                      <a:pt x="74" y="414"/>
                    </a:lnTo>
                    <a:lnTo>
                      <a:pt x="57" y="393"/>
                    </a:lnTo>
                    <a:lnTo>
                      <a:pt x="57" y="393"/>
                    </a:lnTo>
                    <a:lnTo>
                      <a:pt x="31" y="360"/>
                    </a:lnTo>
                    <a:lnTo>
                      <a:pt x="16" y="345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0" y="327"/>
                    </a:lnTo>
                    <a:lnTo>
                      <a:pt x="0" y="327"/>
                    </a:lnTo>
                    <a:lnTo>
                      <a:pt x="27" y="300"/>
                    </a:lnTo>
                    <a:lnTo>
                      <a:pt x="27" y="300"/>
                    </a:lnTo>
                    <a:lnTo>
                      <a:pt x="45" y="322"/>
                    </a:lnTo>
                    <a:lnTo>
                      <a:pt x="45" y="322"/>
                    </a:lnTo>
                    <a:lnTo>
                      <a:pt x="68" y="351"/>
                    </a:lnTo>
                    <a:lnTo>
                      <a:pt x="68" y="351"/>
                    </a:lnTo>
                    <a:lnTo>
                      <a:pt x="84" y="371"/>
                    </a:lnTo>
                    <a:lnTo>
                      <a:pt x="102" y="392"/>
                    </a:lnTo>
                    <a:lnTo>
                      <a:pt x="111" y="401"/>
                    </a:lnTo>
                    <a:lnTo>
                      <a:pt x="120" y="411"/>
                    </a:lnTo>
                    <a:lnTo>
                      <a:pt x="131" y="419"/>
                    </a:lnTo>
                    <a:lnTo>
                      <a:pt x="141" y="426"/>
                    </a:lnTo>
                    <a:lnTo>
                      <a:pt x="141" y="426"/>
                    </a:lnTo>
                    <a:lnTo>
                      <a:pt x="151" y="434"/>
                    </a:lnTo>
                    <a:lnTo>
                      <a:pt x="163" y="444"/>
                    </a:lnTo>
                    <a:lnTo>
                      <a:pt x="174" y="454"/>
                    </a:lnTo>
                    <a:lnTo>
                      <a:pt x="186" y="465"/>
                    </a:lnTo>
                    <a:lnTo>
                      <a:pt x="197" y="478"/>
                    </a:lnTo>
                    <a:lnTo>
                      <a:pt x="208" y="491"/>
                    </a:lnTo>
                    <a:lnTo>
                      <a:pt x="219" y="506"/>
                    </a:lnTo>
                    <a:lnTo>
                      <a:pt x="229" y="521"/>
                    </a:lnTo>
                    <a:lnTo>
                      <a:pt x="229" y="521"/>
                    </a:lnTo>
                    <a:lnTo>
                      <a:pt x="261" y="567"/>
                    </a:lnTo>
                    <a:lnTo>
                      <a:pt x="291" y="607"/>
                    </a:lnTo>
                    <a:lnTo>
                      <a:pt x="305" y="624"/>
                    </a:lnTo>
                    <a:lnTo>
                      <a:pt x="319" y="640"/>
                    </a:lnTo>
                    <a:lnTo>
                      <a:pt x="332" y="654"/>
                    </a:lnTo>
                    <a:lnTo>
                      <a:pt x="346" y="668"/>
                    </a:lnTo>
                    <a:lnTo>
                      <a:pt x="346" y="668"/>
                    </a:lnTo>
                    <a:lnTo>
                      <a:pt x="371" y="692"/>
                    </a:lnTo>
                    <a:lnTo>
                      <a:pt x="398" y="714"/>
                    </a:lnTo>
                    <a:lnTo>
                      <a:pt x="398" y="714"/>
                    </a:lnTo>
                    <a:lnTo>
                      <a:pt x="429" y="741"/>
                    </a:lnTo>
                    <a:lnTo>
                      <a:pt x="445" y="755"/>
                    </a:lnTo>
                    <a:lnTo>
                      <a:pt x="459" y="769"/>
                    </a:lnTo>
                    <a:lnTo>
                      <a:pt x="459" y="769"/>
                    </a:lnTo>
                    <a:lnTo>
                      <a:pt x="481" y="790"/>
                    </a:lnTo>
                    <a:lnTo>
                      <a:pt x="504" y="809"/>
                    </a:lnTo>
                    <a:lnTo>
                      <a:pt x="504" y="809"/>
                    </a:lnTo>
                    <a:lnTo>
                      <a:pt x="526" y="828"/>
                    </a:lnTo>
                    <a:lnTo>
                      <a:pt x="548" y="849"/>
                    </a:lnTo>
                    <a:lnTo>
                      <a:pt x="548" y="849"/>
                    </a:lnTo>
                    <a:lnTo>
                      <a:pt x="571" y="872"/>
                    </a:lnTo>
                    <a:lnTo>
                      <a:pt x="594" y="896"/>
                    </a:lnTo>
                    <a:lnTo>
                      <a:pt x="594" y="896"/>
                    </a:lnTo>
                    <a:lnTo>
                      <a:pt x="615" y="920"/>
                    </a:lnTo>
                    <a:lnTo>
                      <a:pt x="638" y="943"/>
                    </a:lnTo>
                    <a:lnTo>
                      <a:pt x="643" y="948"/>
                    </a:lnTo>
                    <a:lnTo>
                      <a:pt x="646" y="943"/>
                    </a:lnTo>
                    <a:lnTo>
                      <a:pt x="646" y="943"/>
                    </a:lnTo>
                    <a:lnTo>
                      <a:pt x="658" y="929"/>
                    </a:lnTo>
                    <a:lnTo>
                      <a:pt x="669" y="917"/>
                    </a:lnTo>
                    <a:lnTo>
                      <a:pt x="682" y="904"/>
                    </a:lnTo>
                    <a:lnTo>
                      <a:pt x="696" y="893"/>
                    </a:lnTo>
                    <a:lnTo>
                      <a:pt x="724" y="871"/>
                    </a:lnTo>
                    <a:lnTo>
                      <a:pt x="753" y="851"/>
                    </a:lnTo>
                    <a:lnTo>
                      <a:pt x="753" y="851"/>
                    </a:lnTo>
                    <a:lnTo>
                      <a:pt x="784" y="829"/>
                    </a:lnTo>
                    <a:lnTo>
                      <a:pt x="784" y="829"/>
                    </a:lnTo>
                    <a:lnTo>
                      <a:pt x="812" y="807"/>
                    </a:lnTo>
                    <a:lnTo>
                      <a:pt x="843" y="787"/>
                    </a:lnTo>
                    <a:lnTo>
                      <a:pt x="906" y="748"/>
                    </a:lnTo>
                    <a:lnTo>
                      <a:pt x="906" y="748"/>
                    </a:lnTo>
                    <a:lnTo>
                      <a:pt x="944" y="725"/>
                    </a:lnTo>
                    <a:lnTo>
                      <a:pt x="980" y="702"/>
                    </a:lnTo>
                    <a:lnTo>
                      <a:pt x="986" y="698"/>
                    </a:lnTo>
                    <a:lnTo>
                      <a:pt x="981" y="693"/>
                    </a:lnTo>
                    <a:lnTo>
                      <a:pt x="981" y="693"/>
                    </a:lnTo>
                    <a:lnTo>
                      <a:pt x="964" y="676"/>
                    </a:lnTo>
                    <a:lnTo>
                      <a:pt x="949" y="660"/>
                    </a:lnTo>
                    <a:lnTo>
                      <a:pt x="920" y="624"/>
                    </a:lnTo>
                    <a:lnTo>
                      <a:pt x="917" y="620"/>
                    </a:lnTo>
                    <a:lnTo>
                      <a:pt x="917" y="620"/>
                    </a:lnTo>
                    <a:lnTo>
                      <a:pt x="882" y="579"/>
                    </a:lnTo>
                    <a:lnTo>
                      <a:pt x="850" y="543"/>
                    </a:lnTo>
                    <a:lnTo>
                      <a:pt x="819" y="510"/>
                    </a:lnTo>
                    <a:lnTo>
                      <a:pt x="789" y="480"/>
                    </a:lnTo>
                    <a:lnTo>
                      <a:pt x="789" y="480"/>
                    </a:lnTo>
                    <a:lnTo>
                      <a:pt x="751" y="446"/>
                    </a:lnTo>
                    <a:lnTo>
                      <a:pt x="712" y="412"/>
                    </a:lnTo>
                    <a:lnTo>
                      <a:pt x="712" y="412"/>
                    </a:lnTo>
                    <a:lnTo>
                      <a:pt x="668" y="372"/>
                    </a:lnTo>
                    <a:lnTo>
                      <a:pt x="624" y="332"/>
                    </a:lnTo>
                    <a:lnTo>
                      <a:pt x="604" y="313"/>
                    </a:lnTo>
                    <a:lnTo>
                      <a:pt x="583" y="291"/>
                    </a:lnTo>
                    <a:lnTo>
                      <a:pt x="564" y="269"/>
                    </a:lnTo>
                    <a:lnTo>
                      <a:pt x="544" y="246"/>
                    </a:lnTo>
                    <a:lnTo>
                      <a:pt x="544" y="246"/>
                    </a:lnTo>
                    <a:lnTo>
                      <a:pt x="522" y="221"/>
                    </a:lnTo>
                    <a:lnTo>
                      <a:pt x="501" y="195"/>
                    </a:lnTo>
                    <a:lnTo>
                      <a:pt x="501" y="195"/>
                    </a:lnTo>
                    <a:lnTo>
                      <a:pt x="475" y="165"/>
                    </a:lnTo>
                    <a:lnTo>
                      <a:pt x="450" y="135"/>
                    </a:lnTo>
                    <a:lnTo>
                      <a:pt x="450" y="135"/>
                    </a:lnTo>
                    <a:lnTo>
                      <a:pt x="441" y="125"/>
                    </a:lnTo>
                    <a:lnTo>
                      <a:pt x="431" y="116"/>
                    </a:lnTo>
                    <a:lnTo>
                      <a:pt x="431" y="116"/>
                    </a:lnTo>
                    <a:lnTo>
                      <a:pt x="422" y="107"/>
                    </a:lnTo>
                    <a:lnTo>
                      <a:pt x="413" y="98"/>
                    </a:lnTo>
                    <a:lnTo>
                      <a:pt x="413" y="98"/>
                    </a:lnTo>
                    <a:lnTo>
                      <a:pt x="400" y="81"/>
                    </a:lnTo>
                    <a:lnTo>
                      <a:pt x="389" y="67"/>
                    </a:lnTo>
                    <a:lnTo>
                      <a:pt x="378" y="54"/>
                    </a:lnTo>
                    <a:lnTo>
                      <a:pt x="366" y="44"/>
                    </a:lnTo>
                    <a:lnTo>
                      <a:pt x="366" y="44"/>
                    </a:lnTo>
                    <a:lnTo>
                      <a:pt x="355" y="33"/>
                    </a:lnTo>
                    <a:lnTo>
                      <a:pt x="346" y="21"/>
                    </a:lnTo>
                    <a:lnTo>
                      <a:pt x="346" y="21"/>
                    </a:lnTo>
                    <a:lnTo>
                      <a:pt x="377" y="0"/>
                    </a:lnTo>
                    <a:lnTo>
                      <a:pt x="377" y="0"/>
                    </a:lnTo>
                    <a:lnTo>
                      <a:pt x="382" y="6"/>
                    </a:lnTo>
                    <a:lnTo>
                      <a:pt x="382" y="6"/>
                    </a:lnTo>
                    <a:lnTo>
                      <a:pt x="433" y="64"/>
                    </a:lnTo>
                    <a:lnTo>
                      <a:pt x="433" y="64"/>
                    </a:lnTo>
                    <a:lnTo>
                      <a:pt x="496" y="134"/>
                    </a:lnTo>
                    <a:lnTo>
                      <a:pt x="527" y="170"/>
                    </a:lnTo>
                    <a:lnTo>
                      <a:pt x="558" y="207"/>
                    </a:lnTo>
                    <a:lnTo>
                      <a:pt x="558" y="207"/>
                    </a:lnTo>
                    <a:lnTo>
                      <a:pt x="585" y="239"/>
                    </a:lnTo>
                    <a:lnTo>
                      <a:pt x="614" y="273"/>
                    </a:lnTo>
                    <a:lnTo>
                      <a:pt x="631" y="290"/>
                    </a:lnTo>
                    <a:lnTo>
                      <a:pt x="647" y="307"/>
                    </a:lnTo>
                    <a:lnTo>
                      <a:pt x="665" y="324"/>
                    </a:lnTo>
                    <a:lnTo>
                      <a:pt x="683" y="341"/>
                    </a:lnTo>
                    <a:lnTo>
                      <a:pt x="683" y="341"/>
                    </a:lnTo>
                    <a:lnTo>
                      <a:pt x="729" y="380"/>
                    </a:lnTo>
                    <a:lnTo>
                      <a:pt x="729" y="380"/>
                    </a:lnTo>
                    <a:lnTo>
                      <a:pt x="765" y="411"/>
                    </a:lnTo>
                    <a:lnTo>
                      <a:pt x="801" y="444"/>
                    </a:lnTo>
                    <a:lnTo>
                      <a:pt x="801" y="444"/>
                    </a:lnTo>
                    <a:lnTo>
                      <a:pt x="836" y="477"/>
                    </a:lnTo>
                    <a:lnTo>
                      <a:pt x="869" y="511"/>
                    </a:lnTo>
                    <a:lnTo>
                      <a:pt x="900" y="546"/>
                    </a:lnTo>
                    <a:lnTo>
                      <a:pt x="930" y="581"/>
                    </a:lnTo>
                    <a:lnTo>
                      <a:pt x="930" y="581"/>
                    </a:lnTo>
                    <a:lnTo>
                      <a:pt x="946" y="600"/>
                    </a:lnTo>
                    <a:lnTo>
                      <a:pt x="946" y="600"/>
                    </a:lnTo>
                    <a:lnTo>
                      <a:pt x="962" y="620"/>
                    </a:lnTo>
                    <a:lnTo>
                      <a:pt x="980" y="641"/>
                    </a:lnTo>
                    <a:lnTo>
                      <a:pt x="998" y="661"/>
                    </a:lnTo>
                    <a:lnTo>
                      <a:pt x="1008" y="669"/>
                    </a:lnTo>
                    <a:lnTo>
                      <a:pt x="1018" y="677"/>
                    </a:lnTo>
                    <a:lnTo>
                      <a:pt x="1019" y="678"/>
                    </a:lnTo>
                    <a:lnTo>
                      <a:pt x="1020" y="678"/>
                    </a:lnTo>
                    <a:lnTo>
                      <a:pt x="1020" y="678"/>
                    </a:lnTo>
                    <a:lnTo>
                      <a:pt x="1025" y="680"/>
                    </a:lnTo>
                    <a:lnTo>
                      <a:pt x="1029" y="684"/>
                    </a:lnTo>
                    <a:lnTo>
                      <a:pt x="1029" y="685"/>
                    </a:lnTo>
                    <a:lnTo>
                      <a:pt x="1030" y="686"/>
                    </a:lnTo>
                    <a:lnTo>
                      <a:pt x="1030" y="686"/>
                    </a:lnTo>
                    <a:lnTo>
                      <a:pt x="1032" y="689"/>
                    </a:lnTo>
                    <a:lnTo>
                      <a:pt x="1035" y="692"/>
                    </a:lnTo>
                    <a:lnTo>
                      <a:pt x="1036" y="695"/>
                    </a:lnTo>
                    <a:lnTo>
                      <a:pt x="1037" y="698"/>
                    </a:lnTo>
                    <a:lnTo>
                      <a:pt x="1037" y="699"/>
                    </a:lnTo>
                    <a:lnTo>
                      <a:pt x="1037" y="700"/>
                    </a:lnTo>
                    <a:lnTo>
                      <a:pt x="1037" y="700"/>
                    </a:lnTo>
                    <a:lnTo>
                      <a:pt x="1041" y="711"/>
                    </a:lnTo>
                    <a:lnTo>
                      <a:pt x="1045" y="723"/>
                    </a:lnTo>
                    <a:lnTo>
                      <a:pt x="1047" y="735"/>
                    </a:lnTo>
                    <a:lnTo>
                      <a:pt x="1049" y="748"/>
                    </a:lnTo>
                    <a:lnTo>
                      <a:pt x="1051" y="774"/>
                    </a:lnTo>
                    <a:lnTo>
                      <a:pt x="1051" y="800"/>
                    </a:lnTo>
                    <a:lnTo>
                      <a:pt x="1050" y="826"/>
                    </a:lnTo>
                    <a:lnTo>
                      <a:pt x="1047" y="851"/>
                    </a:lnTo>
                    <a:lnTo>
                      <a:pt x="1044" y="872"/>
                    </a:lnTo>
                    <a:lnTo>
                      <a:pt x="1040" y="892"/>
                    </a:lnTo>
                    <a:lnTo>
                      <a:pt x="1040" y="892"/>
                    </a:lnTo>
                    <a:lnTo>
                      <a:pt x="1037" y="911"/>
                    </a:lnTo>
                    <a:lnTo>
                      <a:pt x="1035" y="929"/>
                    </a:lnTo>
                    <a:lnTo>
                      <a:pt x="1030" y="967"/>
                    </a:lnTo>
                    <a:lnTo>
                      <a:pt x="1030" y="973"/>
                    </a:lnTo>
                    <a:lnTo>
                      <a:pt x="1030" y="973"/>
                    </a:lnTo>
                    <a:lnTo>
                      <a:pt x="1029" y="991"/>
                    </a:lnTo>
                    <a:lnTo>
                      <a:pt x="1029" y="991"/>
                    </a:lnTo>
                    <a:lnTo>
                      <a:pt x="1029" y="1009"/>
                    </a:lnTo>
                    <a:lnTo>
                      <a:pt x="1028" y="1017"/>
                    </a:lnTo>
                    <a:lnTo>
                      <a:pt x="1026" y="1024"/>
                    </a:lnTo>
                    <a:lnTo>
                      <a:pt x="1026" y="1024"/>
                    </a:lnTo>
                    <a:lnTo>
                      <a:pt x="1024" y="1031"/>
                    </a:lnTo>
                    <a:lnTo>
                      <a:pt x="1023" y="1039"/>
                    </a:lnTo>
                    <a:lnTo>
                      <a:pt x="1023" y="1051"/>
                    </a:lnTo>
                    <a:lnTo>
                      <a:pt x="1023" y="1051"/>
                    </a:lnTo>
                    <a:lnTo>
                      <a:pt x="1023" y="1059"/>
                    </a:lnTo>
                    <a:lnTo>
                      <a:pt x="1021" y="1068"/>
                    </a:lnTo>
                    <a:lnTo>
                      <a:pt x="1019" y="1075"/>
                    </a:lnTo>
                    <a:lnTo>
                      <a:pt x="1016" y="1079"/>
                    </a:lnTo>
                    <a:lnTo>
                      <a:pt x="1013" y="1083"/>
                    </a:lnTo>
                    <a:lnTo>
                      <a:pt x="1013" y="1083"/>
                    </a:lnTo>
                    <a:lnTo>
                      <a:pt x="1010" y="1085"/>
                    </a:lnTo>
                    <a:lnTo>
                      <a:pt x="1008" y="1086"/>
                    </a:lnTo>
                    <a:lnTo>
                      <a:pt x="1005" y="1087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998" y="1087"/>
                    </a:lnTo>
                    <a:lnTo>
                      <a:pt x="997" y="1087"/>
                    </a:lnTo>
                    <a:lnTo>
                      <a:pt x="996" y="1087"/>
                    </a:lnTo>
                    <a:lnTo>
                      <a:pt x="996" y="1087"/>
                    </a:lnTo>
                    <a:lnTo>
                      <a:pt x="992" y="1088"/>
                    </a:lnTo>
                    <a:lnTo>
                      <a:pt x="991" y="1088"/>
                    </a:lnTo>
                    <a:close/>
                    <a:moveTo>
                      <a:pt x="1002" y="731"/>
                    </a:moveTo>
                    <a:lnTo>
                      <a:pt x="1002" y="731"/>
                    </a:lnTo>
                    <a:lnTo>
                      <a:pt x="954" y="761"/>
                    </a:lnTo>
                    <a:lnTo>
                      <a:pt x="954" y="761"/>
                    </a:lnTo>
                    <a:lnTo>
                      <a:pt x="918" y="784"/>
                    </a:lnTo>
                    <a:lnTo>
                      <a:pt x="918" y="784"/>
                    </a:lnTo>
                    <a:lnTo>
                      <a:pt x="885" y="803"/>
                    </a:lnTo>
                    <a:lnTo>
                      <a:pt x="885" y="803"/>
                    </a:lnTo>
                    <a:lnTo>
                      <a:pt x="856" y="821"/>
                    </a:lnTo>
                    <a:lnTo>
                      <a:pt x="842" y="830"/>
                    </a:lnTo>
                    <a:lnTo>
                      <a:pt x="829" y="839"/>
                    </a:lnTo>
                    <a:lnTo>
                      <a:pt x="819" y="847"/>
                    </a:lnTo>
                    <a:lnTo>
                      <a:pt x="819" y="847"/>
                    </a:lnTo>
                    <a:lnTo>
                      <a:pt x="773" y="881"/>
                    </a:lnTo>
                    <a:lnTo>
                      <a:pt x="729" y="917"/>
                    </a:lnTo>
                    <a:lnTo>
                      <a:pt x="729" y="917"/>
                    </a:lnTo>
                    <a:lnTo>
                      <a:pt x="717" y="925"/>
                    </a:lnTo>
                    <a:lnTo>
                      <a:pt x="717" y="925"/>
                    </a:lnTo>
                    <a:lnTo>
                      <a:pt x="704" y="936"/>
                    </a:lnTo>
                    <a:lnTo>
                      <a:pt x="691" y="948"/>
                    </a:lnTo>
                    <a:lnTo>
                      <a:pt x="678" y="960"/>
                    </a:lnTo>
                    <a:lnTo>
                      <a:pt x="672" y="967"/>
                    </a:lnTo>
                    <a:lnTo>
                      <a:pt x="668" y="974"/>
                    </a:lnTo>
                    <a:lnTo>
                      <a:pt x="664" y="980"/>
                    </a:lnTo>
                    <a:lnTo>
                      <a:pt x="671" y="982"/>
                    </a:lnTo>
                    <a:lnTo>
                      <a:pt x="671" y="982"/>
                    </a:lnTo>
                    <a:lnTo>
                      <a:pt x="699" y="991"/>
                    </a:lnTo>
                    <a:lnTo>
                      <a:pt x="699" y="991"/>
                    </a:lnTo>
                    <a:lnTo>
                      <a:pt x="718" y="996"/>
                    </a:lnTo>
                    <a:lnTo>
                      <a:pt x="738" y="1003"/>
                    </a:lnTo>
                    <a:lnTo>
                      <a:pt x="738" y="1003"/>
                    </a:lnTo>
                    <a:lnTo>
                      <a:pt x="756" y="1007"/>
                    </a:lnTo>
                    <a:lnTo>
                      <a:pt x="772" y="1010"/>
                    </a:lnTo>
                    <a:lnTo>
                      <a:pt x="772" y="1010"/>
                    </a:lnTo>
                    <a:lnTo>
                      <a:pt x="792" y="1014"/>
                    </a:lnTo>
                    <a:lnTo>
                      <a:pt x="811" y="1018"/>
                    </a:lnTo>
                    <a:lnTo>
                      <a:pt x="811" y="1018"/>
                    </a:lnTo>
                    <a:lnTo>
                      <a:pt x="854" y="1028"/>
                    </a:lnTo>
                    <a:lnTo>
                      <a:pt x="897" y="1039"/>
                    </a:lnTo>
                    <a:lnTo>
                      <a:pt x="941" y="1046"/>
                    </a:lnTo>
                    <a:lnTo>
                      <a:pt x="962" y="1049"/>
                    </a:lnTo>
                    <a:lnTo>
                      <a:pt x="984" y="1051"/>
                    </a:lnTo>
                    <a:lnTo>
                      <a:pt x="991" y="1052"/>
                    </a:lnTo>
                    <a:lnTo>
                      <a:pt x="990" y="1045"/>
                    </a:lnTo>
                    <a:lnTo>
                      <a:pt x="990" y="1045"/>
                    </a:lnTo>
                    <a:lnTo>
                      <a:pt x="989" y="1039"/>
                    </a:lnTo>
                    <a:lnTo>
                      <a:pt x="989" y="1039"/>
                    </a:lnTo>
                    <a:lnTo>
                      <a:pt x="987" y="1032"/>
                    </a:lnTo>
                    <a:lnTo>
                      <a:pt x="987" y="1029"/>
                    </a:lnTo>
                    <a:lnTo>
                      <a:pt x="987" y="1027"/>
                    </a:lnTo>
                    <a:lnTo>
                      <a:pt x="987" y="1027"/>
                    </a:lnTo>
                    <a:lnTo>
                      <a:pt x="990" y="1018"/>
                    </a:lnTo>
                    <a:lnTo>
                      <a:pt x="992" y="1008"/>
                    </a:lnTo>
                    <a:lnTo>
                      <a:pt x="993" y="988"/>
                    </a:lnTo>
                    <a:lnTo>
                      <a:pt x="993" y="988"/>
                    </a:lnTo>
                    <a:lnTo>
                      <a:pt x="994" y="974"/>
                    </a:lnTo>
                    <a:lnTo>
                      <a:pt x="994" y="974"/>
                    </a:lnTo>
                    <a:lnTo>
                      <a:pt x="995" y="957"/>
                    </a:lnTo>
                    <a:lnTo>
                      <a:pt x="995" y="957"/>
                    </a:lnTo>
                    <a:lnTo>
                      <a:pt x="998" y="925"/>
                    </a:lnTo>
                    <a:lnTo>
                      <a:pt x="1000" y="910"/>
                    </a:lnTo>
                    <a:lnTo>
                      <a:pt x="1004" y="893"/>
                    </a:lnTo>
                    <a:lnTo>
                      <a:pt x="1004" y="893"/>
                    </a:lnTo>
                    <a:lnTo>
                      <a:pt x="1010" y="856"/>
                    </a:lnTo>
                    <a:lnTo>
                      <a:pt x="1013" y="835"/>
                    </a:lnTo>
                    <a:lnTo>
                      <a:pt x="1015" y="813"/>
                    </a:lnTo>
                    <a:lnTo>
                      <a:pt x="1016" y="793"/>
                    </a:lnTo>
                    <a:lnTo>
                      <a:pt x="1015" y="772"/>
                    </a:lnTo>
                    <a:lnTo>
                      <a:pt x="1014" y="753"/>
                    </a:lnTo>
                    <a:lnTo>
                      <a:pt x="1010" y="734"/>
                    </a:lnTo>
                    <a:lnTo>
                      <a:pt x="1008" y="726"/>
                    </a:lnTo>
                    <a:lnTo>
                      <a:pt x="1002" y="7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31" name="Freeform 207"/>
              <p:cNvSpPr/>
              <p:nvPr/>
            </p:nvSpPr>
            <p:spPr bwMode="auto">
              <a:xfrm>
                <a:off x="4251325" y="2251075"/>
                <a:ext cx="195263" cy="161925"/>
              </a:xfrm>
              <a:custGeom>
                <a:avLst/>
                <a:gdLst/>
                <a:ahLst/>
                <a:cxnLst>
                  <a:cxn ang="0">
                    <a:pos x="15" y="307"/>
                  </a:cxn>
                  <a:cxn ang="0">
                    <a:pos x="9" y="306"/>
                  </a:cxn>
                  <a:cxn ang="0">
                    <a:pos x="2" y="298"/>
                  </a:cxn>
                  <a:cxn ang="0">
                    <a:pos x="0" y="293"/>
                  </a:cxn>
                  <a:cxn ang="0">
                    <a:pos x="2" y="281"/>
                  </a:cxn>
                  <a:cxn ang="0">
                    <a:pos x="6" y="275"/>
                  </a:cxn>
                  <a:cxn ang="0">
                    <a:pos x="12" y="272"/>
                  </a:cxn>
                  <a:cxn ang="0">
                    <a:pos x="18" y="269"/>
                  </a:cxn>
                  <a:cxn ang="0">
                    <a:pos x="30" y="259"/>
                  </a:cxn>
                  <a:cxn ang="0">
                    <a:pos x="48" y="238"/>
                  </a:cxn>
                  <a:cxn ang="0">
                    <a:pos x="59" y="222"/>
                  </a:cxn>
                  <a:cxn ang="0">
                    <a:pos x="75" y="201"/>
                  </a:cxn>
                  <a:cxn ang="0">
                    <a:pos x="94" y="180"/>
                  </a:cxn>
                  <a:cxn ang="0">
                    <a:pos x="136" y="143"/>
                  </a:cxn>
                  <a:cxn ang="0">
                    <a:pos x="160" y="124"/>
                  </a:cxn>
                  <a:cxn ang="0">
                    <a:pos x="174" y="112"/>
                  </a:cxn>
                  <a:cxn ang="0">
                    <a:pos x="224" y="83"/>
                  </a:cxn>
                  <a:cxn ang="0">
                    <a:pos x="241" y="73"/>
                  </a:cxn>
                  <a:cxn ang="0">
                    <a:pos x="259" y="63"/>
                  </a:cxn>
                  <a:cxn ang="0">
                    <a:pos x="305" y="32"/>
                  </a:cxn>
                  <a:cxn ang="0">
                    <a:pos x="345" y="3"/>
                  </a:cxn>
                  <a:cxn ang="0">
                    <a:pos x="354" y="0"/>
                  </a:cxn>
                  <a:cxn ang="0">
                    <a:pos x="359" y="1"/>
                  </a:cxn>
                  <a:cxn ang="0">
                    <a:pos x="366" y="8"/>
                  </a:cxn>
                  <a:cxn ang="0">
                    <a:pos x="368" y="12"/>
                  </a:cxn>
                  <a:cxn ang="0">
                    <a:pos x="369" y="22"/>
                  </a:cxn>
                  <a:cxn ang="0">
                    <a:pos x="367" y="29"/>
                  </a:cxn>
                  <a:cxn ang="0">
                    <a:pos x="362" y="35"/>
                  </a:cxn>
                  <a:cxn ang="0">
                    <a:pos x="339" y="51"/>
                  </a:cxn>
                  <a:cxn ang="0">
                    <a:pos x="270" y="96"/>
                  </a:cxn>
                  <a:cxn ang="0">
                    <a:pos x="240" y="115"/>
                  </a:cxn>
                  <a:cxn ang="0">
                    <a:pos x="180" y="157"/>
                  </a:cxn>
                  <a:cxn ang="0">
                    <a:pos x="151" y="179"/>
                  </a:cxn>
                  <a:cxn ang="0">
                    <a:pos x="109" y="218"/>
                  </a:cxn>
                  <a:cxn ang="0">
                    <a:pos x="78" y="252"/>
                  </a:cxn>
                  <a:cxn ang="0">
                    <a:pos x="69" y="264"/>
                  </a:cxn>
                  <a:cxn ang="0">
                    <a:pos x="47" y="290"/>
                  </a:cxn>
                  <a:cxn ang="0">
                    <a:pos x="35" y="300"/>
                  </a:cxn>
                  <a:cxn ang="0">
                    <a:pos x="21" y="306"/>
                  </a:cxn>
                  <a:cxn ang="0">
                    <a:pos x="15" y="307"/>
                  </a:cxn>
                </a:cxnLst>
                <a:rect l="0" t="0" r="r" b="b"/>
                <a:pathLst>
                  <a:path w="369" h="307">
                    <a:moveTo>
                      <a:pt x="15" y="307"/>
                    </a:moveTo>
                    <a:lnTo>
                      <a:pt x="15" y="307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5" y="303"/>
                    </a:lnTo>
                    <a:lnTo>
                      <a:pt x="2" y="298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0" y="287"/>
                    </a:lnTo>
                    <a:lnTo>
                      <a:pt x="2" y="281"/>
                    </a:lnTo>
                    <a:lnTo>
                      <a:pt x="4" y="277"/>
                    </a:lnTo>
                    <a:lnTo>
                      <a:pt x="6" y="275"/>
                    </a:lnTo>
                    <a:lnTo>
                      <a:pt x="9" y="273"/>
                    </a:lnTo>
                    <a:lnTo>
                      <a:pt x="12" y="272"/>
                    </a:lnTo>
                    <a:lnTo>
                      <a:pt x="12" y="272"/>
                    </a:lnTo>
                    <a:lnTo>
                      <a:pt x="18" y="269"/>
                    </a:lnTo>
                    <a:lnTo>
                      <a:pt x="24" y="265"/>
                    </a:lnTo>
                    <a:lnTo>
                      <a:pt x="30" y="259"/>
                    </a:lnTo>
                    <a:lnTo>
                      <a:pt x="36" y="253"/>
                    </a:lnTo>
                    <a:lnTo>
                      <a:pt x="48" y="238"/>
                    </a:lnTo>
                    <a:lnTo>
                      <a:pt x="59" y="222"/>
                    </a:lnTo>
                    <a:lnTo>
                      <a:pt x="59" y="222"/>
                    </a:lnTo>
                    <a:lnTo>
                      <a:pt x="68" y="210"/>
                    </a:lnTo>
                    <a:lnTo>
                      <a:pt x="75" y="201"/>
                    </a:lnTo>
                    <a:lnTo>
                      <a:pt x="75" y="201"/>
                    </a:lnTo>
                    <a:lnTo>
                      <a:pt x="94" y="180"/>
                    </a:lnTo>
                    <a:lnTo>
                      <a:pt x="114" y="162"/>
                    </a:lnTo>
                    <a:lnTo>
                      <a:pt x="136" y="143"/>
                    </a:lnTo>
                    <a:lnTo>
                      <a:pt x="157" y="126"/>
                    </a:lnTo>
                    <a:lnTo>
                      <a:pt x="160" y="124"/>
                    </a:lnTo>
                    <a:lnTo>
                      <a:pt x="160" y="124"/>
                    </a:lnTo>
                    <a:lnTo>
                      <a:pt x="174" y="112"/>
                    </a:lnTo>
                    <a:lnTo>
                      <a:pt x="190" y="102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41" y="73"/>
                    </a:lnTo>
                    <a:lnTo>
                      <a:pt x="259" y="63"/>
                    </a:lnTo>
                    <a:lnTo>
                      <a:pt x="259" y="63"/>
                    </a:lnTo>
                    <a:lnTo>
                      <a:pt x="283" y="47"/>
                    </a:lnTo>
                    <a:lnTo>
                      <a:pt x="305" y="32"/>
                    </a:lnTo>
                    <a:lnTo>
                      <a:pt x="345" y="3"/>
                    </a:lnTo>
                    <a:lnTo>
                      <a:pt x="345" y="3"/>
                    </a:lnTo>
                    <a:lnTo>
                      <a:pt x="350" y="1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59" y="1"/>
                    </a:lnTo>
                    <a:lnTo>
                      <a:pt x="363" y="4"/>
                    </a:lnTo>
                    <a:lnTo>
                      <a:pt x="366" y="8"/>
                    </a:lnTo>
                    <a:lnTo>
                      <a:pt x="368" y="12"/>
                    </a:lnTo>
                    <a:lnTo>
                      <a:pt x="368" y="12"/>
                    </a:lnTo>
                    <a:lnTo>
                      <a:pt x="369" y="16"/>
                    </a:lnTo>
                    <a:lnTo>
                      <a:pt x="369" y="22"/>
                    </a:lnTo>
                    <a:lnTo>
                      <a:pt x="369" y="25"/>
                    </a:lnTo>
                    <a:lnTo>
                      <a:pt x="367" y="29"/>
                    </a:lnTo>
                    <a:lnTo>
                      <a:pt x="365" y="32"/>
                    </a:lnTo>
                    <a:lnTo>
                      <a:pt x="362" y="35"/>
                    </a:lnTo>
                    <a:lnTo>
                      <a:pt x="362" y="35"/>
                    </a:lnTo>
                    <a:lnTo>
                      <a:pt x="339" y="51"/>
                    </a:lnTo>
                    <a:lnTo>
                      <a:pt x="317" y="67"/>
                    </a:lnTo>
                    <a:lnTo>
                      <a:pt x="270" y="96"/>
                    </a:lnTo>
                    <a:lnTo>
                      <a:pt x="270" y="96"/>
                    </a:lnTo>
                    <a:lnTo>
                      <a:pt x="240" y="115"/>
                    </a:lnTo>
                    <a:lnTo>
                      <a:pt x="210" y="135"/>
                    </a:lnTo>
                    <a:lnTo>
                      <a:pt x="180" y="157"/>
                    </a:lnTo>
                    <a:lnTo>
                      <a:pt x="151" y="179"/>
                    </a:lnTo>
                    <a:lnTo>
                      <a:pt x="151" y="179"/>
                    </a:lnTo>
                    <a:lnTo>
                      <a:pt x="131" y="198"/>
                    </a:lnTo>
                    <a:lnTo>
                      <a:pt x="109" y="218"/>
                    </a:lnTo>
                    <a:lnTo>
                      <a:pt x="88" y="239"/>
                    </a:lnTo>
                    <a:lnTo>
                      <a:pt x="78" y="252"/>
                    </a:lnTo>
                    <a:lnTo>
                      <a:pt x="69" y="264"/>
                    </a:lnTo>
                    <a:lnTo>
                      <a:pt x="69" y="264"/>
                    </a:lnTo>
                    <a:lnTo>
                      <a:pt x="59" y="277"/>
                    </a:lnTo>
                    <a:lnTo>
                      <a:pt x="47" y="290"/>
                    </a:lnTo>
                    <a:lnTo>
                      <a:pt x="42" y="295"/>
                    </a:lnTo>
                    <a:lnTo>
                      <a:pt x="35" y="300"/>
                    </a:lnTo>
                    <a:lnTo>
                      <a:pt x="29" y="304"/>
                    </a:lnTo>
                    <a:lnTo>
                      <a:pt x="21" y="306"/>
                    </a:lnTo>
                    <a:lnTo>
                      <a:pt x="21" y="306"/>
                    </a:lnTo>
                    <a:lnTo>
                      <a:pt x="15" y="307"/>
                    </a:lnTo>
                    <a:lnTo>
                      <a:pt x="15" y="30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32" name="Freeform 208"/>
              <p:cNvSpPr/>
              <p:nvPr/>
            </p:nvSpPr>
            <p:spPr bwMode="auto">
              <a:xfrm>
                <a:off x="4284663" y="2282825"/>
                <a:ext cx="195263" cy="171450"/>
              </a:xfrm>
              <a:custGeom>
                <a:avLst/>
                <a:gdLst/>
                <a:ahLst/>
                <a:cxnLst>
                  <a:cxn ang="0">
                    <a:pos x="15" y="323"/>
                  </a:cxn>
                  <a:cxn ang="0">
                    <a:pos x="6" y="319"/>
                  </a:cxn>
                  <a:cxn ang="0">
                    <a:pos x="1" y="309"/>
                  </a:cxn>
                  <a:cxn ang="0">
                    <a:pos x="0" y="306"/>
                  </a:cxn>
                  <a:cxn ang="0">
                    <a:pos x="0" y="297"/>
                  </a:cxn>
                  <a:cxn ang="0">
                    <a:pos x="4" y="290"/>
                  </a:cxn>
                  <a:cxn ang="0">
                    <a:pos x="7" y="287"/>
                  </a:cxn>
                  <a:cxn ang="0">
                    <a:pos x="15" y="277"/>
                  </a:cxn>
                  <a:cxn ang="0">
                    <a:pos x="20" y="266"/>
                  </a:cxn>
                  <a:cxn ang="0">
                    <a:pos x="29" y="253"/>
                  </a:cxn>
                  <a:cxn ang="0">
                    <a:pos x="48" y="230"/>
                  </a:cxn>
                  <a:cxn ang="0">
                    <a:pos x="68" y="211"/>
                  </a:cxn>
                  <a:cxn ang="0">
                    <a:pos x="94" y="190"/>
                  </a:cxn>
                  <a:cxn ang="0">
                    <a:pos x="126" y="162"/>
                  </a:cxn>
                  <a:cxn ang="0">
                    <a:pos x="159" y="135"/>
                  </a:cxn>
                  <a:cxn ang="0">
                    <a:pos x="187" y="111"/>
                  </a:cxn>
                  <a:cxn ang="0">
                    <a:pos x="236" y="73"/>
                  </a:cxn>
                  <a:cxn ang="0">
                    <a:pos x="254" y="61"/>
                  </a:cxn>
                  <a:cxn ang="0">
                    <a:pos x="311" y="23"/>
                  </a:cxn>
                  <a:cxn ang="0">
                    <a:pos x="344" y="3"/>
                  </a:cxn>
                  <a:cxn ang="0">
                    <a:pos x="348" y="1"/>
                  </a:cxn>
                  <a:cxn ang="0">
                    <a:pos x="352" y="0"/>
                  </a:cxn>
                  <a:cxn ang="0">
                    <a:pos x="358" y="2"/>
                  </a:cxn>
                  <a:cxn ang="0">
                    <a:pos x="366" y="9"/>
                  </a:cxn>
                  <a:cxn ang="0">
                    <a:pos x="368" y="14"/>
                  </a:cxn>
                  <a:cxn ang="0">
                    <a:pos x="369" y="22"/>
                  </a:cxn>
                  <a:cxn ang="0">
                    <a:pos x="366" y="29"/>
                  </a:cxn>
                  <a:cxn ang="0">
                    <a:pos x="361" y="35"/>
                  </a:cxn>
                  <a:cxn ang="0">
                    <a:pos x="325" y="57"/>
                  </a:cxn>
                  <a:cxn ang="0">
                    <a:pos x="271" y="92"/>
                  </a:cxn>
                  <a:cxn ang="0">
                    <a:pos x="250" y="107"/>
                  </a:cxn>
                  <a:cxn ang="0">
                    <a:pos x="190" y="157"/>
                  </a:cxn>
                  <a:cxn ang="0">
                    <a:pos x="164" y="179"/>
                  </a:cxn>
                  <a:cxn ang="0">
                    <a:pos x="134" y="203"/>
                  </a:cxn>
                  <a:cxn ang="0">
                    <a:pos x="102" y="229"/>
                  </a:cxn>
                  <a:cxn ang="0">
                    <a:pos x="72" y="258"/>
                  </a:cxn>
                  <a:cxn ang="0">
                    <a:pos x="66" y="264"/>
                  </a:cxn>
                  <a:cxn ang="0">
                    <a:pos x="51" y="286"/>
                  </a:cxn>
                  <a:cxn ang="0">
                    <a:pos x="46" y="295"/>
                  </a:cxn>
                  <a:cxn ang="0">
                    <a:pos x="33" y="312"/>
                  </a:cxn>
                  <a:cxn ang="0">
                    <a:pos x="24" y="319"/>
                  </a:cxn>
                  <a:cxn ang="0">
                    <a:pos x="15" y="323"/>
                  </a:cxn>
                </a:cxnLst>
                <a:rect l="0" t="0" r="r" b="b"/>
                <a:pathLst>
                  <a:path w="369" h="323">
                    <a:moveTo>
                      <a:pt x="15" y="323"/>
                    </a:moveTo>
                    <a:lnTo>
                      <a:pt x="15" y="323"/>
                    </a:lnTo>
                    <a:lnTo>
                      <a:pt x="10" y="322"/>
                    </a:lnTo>
                    <a:lnTo>
                      <a:pt x="6" y="319"/>
                    </a:lnTo>
                    <a:lnTo>
                      <a:pt x="3" y="31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0" y="306"/>
                    </a:lnTo>
                    <a:lnTo>
                      <a:pt x="0" y="300"/>
                    </a:lnTo>
                    <a:lnTo>
                      <a:pt x="0" y="297"/>
                    </a:lnTo>
                    <a:lnTo>
                      <a:pt x="2" y="294"/>
                    </a:lnTo>
                    <a:lnTo>
                      <a:pt x="4" y="290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11" y="283"/>
                    </a:lnTo>
                    <a:lnTo>
                      <a:pt x="15" y="277"/>
                    </a:lnTo>
                    <a:lnTo>
                      <a:pt x="20" y="266"/>
                    </a:lnTo>
                    <a:lnTo>
                      <a:pt x="20" y="266"/>
                    </a:lnTo>
                    <a:lnTo>
                      <a:pt x="24" y="259"/>
                    </a:lnTo>
                    <a:lnTo>
                      <a:pt x="29" y="253"/>
                    </a:lnTo>
                    <a:lnTo>
                      <a:pt x="29" y="253"/>
                    </a:lnTo>
                    <a:lnTo>
                      <a:pt x="48" y="230"/>
                    </a:lnTo>
                    <a:lnTo>
                      <a:pt x="59" y="221"/>
                    </a:lnTo>
                    <a:lnTo>
                      <a:pt x="68" y="211"/>
                    </a:lnTo>
                    <a:lnTo>
                      <a:pt x="68" y="211"/>
                    </a:lnTo>
                    <a:lnTo>
                      <a:pt x="94" y="190"/>
                    </a:lnTo>
                    <a:lnTo>
                      <a:pt x="94" y="190"/>
                    </a:lnTo>
                    <a:lnTo>
                      <a:pt x="126" y="162"/>
                    </a:lnTo>
                    <a:lnTo>
                      <a:pt x="159" y="135"/>
                    </a:lnTo>
                    <a:lnTo>
                      <a:pt x="159" y="135"/>
                    </a:lnTo>
                    <a:lnTo>
                      <a:pt x="187" y="111"/>
                    </a:lnTo>
                    <a:lnTo>
                      <a:pt x="187" y="111"/>
                    </a:lnTo>
                    <a:lnTo>
                      <a:pt x="220" y="85"/>
                    </a:lnTo>
                    <a:lnTo>
                      <a:pt x="236" y="73"/>
                    </a:lnTo>
                    <a:lnTo>
                      <a:pt x="254" y="61"/>
                    </a:lnTo>
                    <a:lnTo>
                      <a:pt x="254" y="61"/>
                    </a:lnTo>
                    <a:lnTo>
                      <a:pt x="282" y="41"/>
                    </a:lnTo>
                    <a:lnTo>
                      <a:pt x="311" y="23"/>
                    </a:lnTo>
                    <a:lnTo>
                      <a:pt x="311" y="23"/>
                    </a:lnTo>
                    <a:lnTo>
                      <a:pt x="344" y="3"/>
                    </a:lnTo>
                    <a:lnTo>
                      <a:pt x="344" y="3"/>
                    </a:lnTo>
                    <a:lnTo>
                      <a:pt x="348" y="1"/>
                    </a:lnTo>
                    <a:lnTo>
                      <a:pt x="352" y="0"/>
                    </a:lnTo>
                    <a:lnTo>
                      <a:pt x="352" y="0"/>
                    </a:lnTo>
                    <a:lnTo>
                      <a:pt x="355" y="1"/>
                    </a:lnTo>
                    <a:lnTo>
                      <a:pt x="358" y="2"/>
                    </a:lnTo>
                    <a:lnTo>
                      <a:pt x="363" y="5"/>
                    </a:lnTo>
                    <a:lnTo>
                      <a:pt x="366" y="9"/>
                    </a:lnTo>
                    <a:lnTo>
                      <a:pt x="368" y="14"/>
                    </a:lnTo>
                    <a:lnTo>
                      <a:pt x="368" y="14"/>
                    </a:lnTo>
                    <a:lnTo>
                      <a:pt x="369" y="17"/>
                    </a:lnTo>
                    <a:lnTo>
                      <a:pt x="369" y="22"/>
                    </a:lnTo>
                    <a:lnTo>
                      <a:pt x="368" y="25"/>
                    </a:lnTo>
                    <a:lnTo>
                      <a:pt x="366" y="29"/>
                    </a:lnTo>
                    <a:lnTo>
                      <a:pt x="364" y="32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25" y="57"/>
                    </a:lnTo>
                    <a:lnTo>
                      <a:pt x="325" y="57"/>
                    </a:lnTo>
                    <a:lnTo>
                      <a:pt x="271" y="92"/>
                    </a:lnTo>
                    <a:lnTo>
                      <a:pt x="271" y="92"/>
                    </a:lnTo>
                    <a:lnTo>
                      <a:pt x="250" y="107"/>
                    </a:lnTo>
                    <a:lnTo>
                      <a:pt x="229" y="123"/>
                    </a:lnTo>
                    <a:lnTo>
                      <a:pt x="190" y="157"/>
                    </a:lnTo>
                    <a:lnTo>
                      <a:pt x="190" y="157"/>
                    </a:lnTo>
                    <a:lnTo>
                      <a:pt x="164" y="179"/>
                    </a:lnTo>
                    <a:lnTo>
                      <a:pt x="164" y="179"/>
                    </a:lnTo>
                    <a:lnTo>
                      <a:pt x="134" y="203"/>
                    </a:lnTo>
                    <a:lnTo>
                      <a:pt x="134" y="203"/>
                    </a:lnTo>
                    <a:lnTo>
                      <a:pt x="102" y="229"/>
                    </a:lnTo>
                    <a:lnTo>
                      <a:pt x="86" y="242"/>
                    </a:lnTo>
                    <a:lnTo>
                      <a:pt x="72" y="258"/>
                    </a:lnTo>
                    <a:lnTo>
                      <a:pt x="72" y="258"/>
                    </a:lnTo>
                    <a:lnTo>
                      <a:pt x="66" y="264"/>
                    </a:lnTo>
                    <a:lnTo>
                      <a:pt x="61" y="271"/>
                    </a:lnTo>
                    <a:lnTo>
                      <a:pt x="51" y="286"/>
                    </a:lnTo>
                    <a:lnTo>
                      <a:pt x="51" y="286"/>
                    </a:lnTo>
                    <a:lnTo>
                      <a:pt x="46" y="295"/>
                    </a:lnTo>
                    <a:lnTo>
                      <a:pt x="40" y="303"/>
                    </a:lnTo>
                    <a:lnTo>
                      <a:pt x="33" y="312"/>
                    </a:lnTo>
                    <a:lnTo>
                      <a:pt x="24" y="319"/>
                    </a:lnTo>
                    <a:lnTo>
                      <a:pt x="24" y="319"/>
                    </a:lnTo>
                    <a:lnTo>
                      <a:pt x="19" y="322"/>
                    </a:lnTo>
                    <a:lnTo>
                      <a:pt x="15" y="323"/>
                    </a:lnTo>
                    <a:lnTo>
                      <a:pt x="15" y="3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33" name="Freeform 209"/>
              <p:cNvSpPr/>
              <p:nvPr/>
            </p:nvSpPr>
            <p:spPr bwMode="auto">
              <a:xfrm>
                <a:off x="4446588" y="2346325"/>
                <a:ext cx="285750" cy="307975"/>
              </a:xfrm>
              <a:custGeom>
                <a:avLst/>
                <a:gdLst/>
                <a:ahLst/>
                <a:cxnLst>
                  <a:cxn ang="0">
                    <a:pos x="524" y="583"/>
                  </a:cxn>
                  <a:cxn ang="0">
                    <a:pos x="515" y="580"/>
                  </a:cxn>
                  <a:cxn ang="0">
                    <a:pos x="501" y="571"/>
                  </a:cxn>
                  <a:cxn ang="0">
                    <a:pos x="476" y="549"/>
                  </a:cxn>
                  <a:cxn ang="0">
                    <a:pos x="437" y="513"/>
                  </a:cxn>
                  <a:cxn ang="0">
                    <a:pos x="414" y="488"/>
                  </a:cxn>
                  <a:cxn ang="0">
                    <a:pos x="388" y="460"/>
                  </a:cxn>
                  <a:cxn ang="0">
                    <a:pos x="339" y="409"/>
                  </a:cxn>
                  <a:cxn ang="0">
                    <a:pos x="300" y="361"/>
                  </a:cxn>
                  <a:cxn ang="0">
                    <a:pos x="288" y="344"/>
                  </a:cxn>
                  <a:cxn ang="0">
                    <a:pos x="246" y="293"/>
                  </a:cxn>
                  <a:cxn ang="0">
                    <a:pos x="202" y="245"/>
                  </a:cxn>
                  <a:cxn ang="0">
                    <a:pos x="167" y="208"/>
                  </a:cxn>
                  <a:cxn ang="0">
                    <a:pos x="134" y="170"/>
                  </a:cxn>
                  <a:cxn ang="0">
                    <a:pos x="121" y="153"/>
                  </a:cxn>
                  <a:cxn ang="0">
                    <a:pos x="95" y="121"/>
                  </a:cxn>
                  <a:cxn ang="0">
                    <a:pos x="54" y="76"/>
                  </a:cxn>
                  <a:cxn ang="0">
                    <a:pos x="24" y="48"/>
                  </a:cxn>
                  <a:cxn ang="0">
                    <a:pos x="8" y="36"/>
                  </a:cxn>
                  <a:cxn ang="0">
                    <a:pos x="3" y="29"/>
                  </a:cxn>
                  <a:cxn ang="0">
                    <a:pos x="0" y="22"/>
                  </a:cxn>
                  <a:cxn ang="0">
                    <a:pos x="1" y="13"/>
                  </a:cxn>
                  <a:cxn ang="0">
                    <a:pos x="4" y="8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25" y="3"/>
                  </a:cxn>
                  <a:cxn ang="0">
                    <a:pos x="41" y="15"/>
                  </a:cxn>
                  <a:cxn ang="0">
                    <a:pos x="70" y="41"/>
                  </a:cxn>
                  <a:cxn ang="0">
                    <a:pos x="110" y="84"/>
                  </a:cxn>
                  <a:cxn ang="0">
                    <a:pos x="136" y="115"/>
                  </a:cxn>
                  <a:cxn ang="0">
                    <a:pos x="206" y="198"/>
                  </a:cxn>
                  <a:cxn ang="0">
                    <a:pos x="290" y="291"/>
                  </a:cxn>
                  <a:cxn ang="0">
                    <a:pos x="303" y="306"/>
                  </a:cxn>
                  <a:cxn ang="0">
                    <a:pos x="341" y="353"/>
                  </a:cxn>
                  <a:cxn ang="0">
                    <a:pos x="371" y="390"/>
                  </a:cxn>
                  <a:cxn ang="0">
                    <a:pos x="403" y="425"/>
                  </a:cxn>
                  <a:cxn ang="0">
                    <a:pos x="433" y="457"/>
                  </a:cxn>
                  <a:cxn ang="0">
                    <a:pos x="457" y="482"/>
                  </a:cxn>
                  <a:cxn ang="0">
                    <a:pos x="493" y="518"/>
                  </a:cxn>
                  <a:cxn ang="0">
                    <a:pos x="519" y="540"/>
                  </a:cxn>
                  <a:cxn ang="0">
                    <a:pos x="532" y="549"/>
                  </a:cxn>
                  <a:cxn ang="0">
                    <a:pos x="539" y="554"/>
                  </a:cxn>
                  <a:cxn ang="0">
                    <a:pos x="541" y="560"/>
                  </a:cxn>
                  <a:cxn ang="0">
                    <a:pos x="541" y="570"/>
                  </a:cxn>
                  <a:cxn ang="0">
                    <a:pos x="539" y="575"/>
                  </a:cxn>
                  <a:cxn ang="0">
                    <a:pos x="530" y="582"/>
                  </a:cxn>
                  <a:cxn ang="0">
                    <a:pos x="524" y="583"/>
                  </a:cxn>
                </a:cxnLst>
                <a:rect l="0" t="0" r="r" b="b"/>
                <a:pathLst>
                  <a:path w="541" h="583">
                    <a:moveTo>
                      <a:pt x="524" y="583"/>
                    </a:moveTo>
                    <a:lnTo>
                      <a:pt x="524" y="583"/>
                    </a:lnTo>
                    <a:lnTo>
                      <a:pt x="520" y="582"/>
                    </a:lnTo>
                    <a:lnTo>
                      <a:pt x="515" y="580"/>
                    </a:lnTo>
                    <a:lnTo>
                      <a:pt x="515" y="580"/>
                    </a:lnTo>
                    <a:lnTo>
                      <a:pt x="501" y="571"/>
                    </a:lnTo>
                    <a:lnTo>
                      <a:pt x="488" y="560"/>
                    </a:lnTo>
                    <a:lnTo>
                      <a:pt x="476" y="549"/>
                    </a:lnTo>
                    <a:lnTo>
                      <a:pt x="462" y="538"/>
                    </a:lnTo>
                    <a:lnTo>
                      <a:pt x="437" y="513"/>
                    </a:lnTo>
                    <a:lnTo>
                      <a:pt x="414" y="488"/>
                    </a:lnTo>
                    <a:lnTo>
                      <a:pt x="414" y="488"/>
                    </a:lnTo>
                    <a:lnTo>
                      <a:pt x="388" y="460"/>
                    </a:lnTo>
                    <a:lnTo>
                      <a:pt x="388" y="460"/>
                    </a:lnTo>
                    <a:lnTo>
                      <a:pt x="365" y="437"/>
                    </a:lnTo>
                    <a:lnTo>
                      <a:pt x="339" y="409"/>
                    </a:lnTo>
                    <a:lnTo>
                      <a:pt x="313" y="377"/>
                    </a:lnTo>
                    <a:lnTo>
                      <a:pt x="300" y="361"/>
                    </a:lnTo>
                    <a:lnTo>
                      <a:pt x="288" y="344"/>
                    </a:lnTo>
                    <a:lnTo>
                      <a:pt x="288" y="344"/>
                    </a:lnTo>
                    <a:lnTo>
                      <a:pt x="268" y="319"/>
                    </a:lnTo>
                    <a:lnTo>
                      <a:pt x="246" y="293"/>
                    </a:lnTo>
                    <a:lnTo>
                      <a:pt x="224" y="269"/>
                    </a:lnTo>
                    <a:lnTo>
                      <a:pt x="202" y="245"/>
                    </a:lnTo>
                    <a:lnTo>
                      <a:pt x="202" y="245"/>
                    </a:lnTo>
                    <a:lnTo>
                      <a:pt x="167" y="208"/>
                    </a:lnTo>
                    <a:lnTo>
                      <a:pt x="150" y="189"/>
                    </a:lnTo>
                    <a:lnTo>
                      <a:pt x="134" y="170"/>
                    </a:lnTo>
                    <a:lnTo>
                      <a:pt x="134" y="170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95" y="121"/>
                    </a:lnTo>
                    <a:lnTo>
                      <a:pt x="69" y="90"/>
                    </a:lnTo>
                    <a:lnTo>
                      <a:pt x="54" y="76"/>
                    </a:lnTo>
                    <a:lnTo>
                      <a:pt x="40" y="61"/>
                    </a:lnTo>
                    <a:lnTo>
                      <a:pt x="24" y="4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4" y="8"/>
                    </a:lnTo>
                    <a:lnTo>
                      <a:pt x="7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41" y="15"/>
                    </a:lnTo>
                    <a:lnTo>
                      <a:pt x="55" y="28"/>
                    </a:lnTo>
                    <a:lnTo>
                      <a:pt x="70" y="41"/>
                    </a:lnTo>
                    <a:lnTo>
                      <a:pt x="83" y="55"/>
                    </a:lnTo>
                    <a:lnTo>
                      <a:pt x="110" y="84"/>
                    </a:lnTo>
                    <a:lnTo>
                      <a:pt x="136" y="115"/>
                    </a:lnTo>
                    <a:lnTo>
                      <a:pt x="136" y="115"/>
                    </a:lnTo>
                    <a:lnTo>
                      <a:pt x="170" y="156"/>
                    </a:lnTo>
                    <a:lnTo>
                      <a:pt x="206" y="198"/>
                    </a:lnTo>
                    <a:lnTo>
                      <a:pt x="246" y="242"/>
                    </a:lnTo>
                    <a:lnTo>
                      <a:pt x="290" y="291"/>
                    </a:lnTo>
                    <a:lnTo>
                      <a:pt x="290" y="291"/>
                    </a:lnTo>
                    <a:lnTo>
                      <a:pt x="303" y="306"/>
                    </a:lnTo>
                    <a:lnTo>
                      <a:pt x="317" y="322"/>
                    </a:lnTo>
                    <a:lnTo>
                      <a:pt x="341" y="353"/>
                    </a:lnTo>
                    <a:lnTo>
                      <a:pt x="341" y="353"/>
                    </a:lnTo>
                    <a:lnTo>
                      <a:pt x="371" y="390"/>
                    </a:lnTo>
                    <a:lnTo>
                      <a:pt x="387" y="407"/>
                    </a:lnTo>
                    <a:lnTo>
                      <a:pt x="403" y="425"/>
                    </a:lnTo>
                    <a:lnTo>
                      <a:pt x="403" y="425"/>
                    </a:lnTo>
                    <a:lnTo>
                      <a:pt x="433" y="457"/>
                    </a:lnTo>
                    <a:lnTo>
                      <a:pt x="433" y="457"/>
                    </a:lnTo>
                    <a:lnTo>
                      <a:pt x="457" y="482"/>
                    </a:lnTo>
                    <a:lnTo>
                      <a:pt x="481" y="507"/>
                    </a:lnTo>
                    <a:lnTo>
                      <a:pt x="493" y="518"/>
                    </a:lnTo>
                    <a:lnTo>
                      <a:pt x="507" y="529"/>
                    </a:lnTo>
                    <a:lnTo>
                      <a:pt x="519" y="540"/>
                    </a:lnTo>
                    <a:lnTo>
                      <a:pt x="532" y="549"/>
                    </a:lnTo>
                    <a:lnTo>
                      <a:pt x="532" y="549"/>
                    </a:lnTo>
                    <a:lnTo>
                      <a:pt x="537" y="552"/>
                    </a:lnTo>
                    <a:lnTo>
                      <a:pt x="539" y="554"/>
                    </a:lnTo>
                    <a:lnTo>
                      <a:pt x="540" y="557"/>
                    </a:lnTo>
                    <a:lnTo>
                      <a:pt x="541" y="560"/>
                    </a:lnTo>
                    <a:lnTo>
                      <a:pt x="541" y="565"/>
                    </a:lnTo>
                    <a:lnTo>
                      <a:pt x="541" y="570"/>
                    </a:lnTo>
                    <a:lnTo>
                      <a:pt x="541" y="570"/>
                    </a:lnTo>
                    <a:lnTo>
                      <a:pt x="539" y="575"/>
                    </a:lnTo>
                    <a:lnTo>
                      <a:pt x="534" y="579"/>
                    </a:lnTo>
                    <a:lnTo>
                      <a:pt x="530" y="582"/>
                    </a:lnTo>
                    <a:lnTo>
                      <a:pt x="527" y="583"/>
                    </a:lnTo>
                    <a:lnTo>
                      <a:pt x="524" y="583"/>
                    </a:lnTo>
                    <a:lnTo>
                      <a:pt x="524" y="58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34" name="Freeform 210"/>
              <p:cNvSpPr/>
              <p:nvPr/>
            </p:nvSpPr>
            <p:spPr bwMode="auto">
              <a:xfrm>
                <a:off x="4349750" y="2435225"/>
                <a:ext cx="273050" cy="288925"/>
              </a:xfrm>
              <a:custGeom>
                <a:avLst/>
                <a:gdLst/>
                <a:ahLst/>
                <a:cxnLst>
                  <a:cxn ang="0">
                    <a:pos x="493" y="546"/>
                  </a:cxn>
                  <a:cxn ang="0">
                    <a:pos x="481" y="537"/>
                  </a:cxn>
                  <a:cxn ang="0">
                    <a:pos x="475" y="524"/>
                  </a:cxn>
                  <a:cxn ang="0">
                    <a:pos x="457" y="505"/>
                  </a:cxn>
                  <a:cxn ang="0">
                    <a:pos x="444" y="490"/>
                  </a:cxn>
                  <a:cxn ang="0">
                    <a:pos x="436" y="479"/>
                  </a:cxn>
                  <a:cxn ang="0">
                    <a:pos x="411" y="452"/>
                  </a:cxn>
                  <a:cxn ang="0">
                    <a:pos x="402" y="443"/>
                  </a:cxn>
                  <a:cxn ang="0">
                    <a:pos x="387" y="420"/>
                  </a:cxn>
                  <a:cxn ang="0">
                    <a:pos x="376" y="410"/>
                  </a:cxn>
                  <a:cxn ang="0">
                    <a:pos x="345" y="378"/>
                  </a:cxn>
                  <a:cxn ang="0">
                    <a:pos x="321" y="352"/>
                  </a:cxn>
                  <a:cxn ang="0">
                    <a:pos x="280" y="313"/>
                  </a:cxn>
                  <a:cxn ang="0">
                    <a:pos x="252" y="285"/>
                  </a:cxn>
                  <a:cxn ang="0">
                    <a:pos x="151" y="183"/>
                  </a:cxn>
                  <a:cxn ang="0">
                    <a:pos x="106" y="136"/>
                  </a:cxn>
                  <a:cxn ang="0">
                    <a:pos x="64" y="92"/>
                  </a:cxn>
                  <a:cxn ang="0">
                    <a:pos x="33" y="58"/>
                  </a:cxn>
                  <a:cxn ang="0">
                    <a:pos x="13" y="39"/>
                  </a:cxn>
                  <a:cxn ang="0">
                    <a:pos x="3" y="26"/>
                  </a:cxn>
                  <a:cxn ang="0">
                    <a:pos x="0" y="14"/>
                  </a:cxn>
                  <a:cxn ang="0">
                    <a:pos x="5" y="6"/>
                  </a:cxn>
                  <a:cxn ang="0">
                    <a:pos x="19" y="0"/>
                  </a:cxn>
                  <a:cxn ang="0">
                    <a:pos x="26" y="2"/>
                  </a:cxn>
                  <a:cxn ang="0">
                    <a:pos x="34" y="8"/>
                  </a:cxn>
                  <a:cxn ang="0">
                    <a:pos x="72" y="47"/>
                  </a:cxn>
                  <a:cxn ang="0">
                    <a:pos x="94" y="67"/>
                  </a:cxn>
                  <a:cxn ang="0">
                    <a:pos x="151" y="133"/>
                  </a:cxn>
                  <a:cxn ang="0">
                    <a:pos x="191" y="176"/>
                  </a:cxn>
                  <a:cxn ang="0">
                    <a:pos x="275" y="260"/>
                  </a:cxn>
                  <a:cxn ang="0">
                    <a:pos x="311" y="293"/>
                  </a:cxn>
                  <a:cxn ang="0">
                    <a:pos x="364" y="343"/>
                  </a:cxn>
                  <a:cxn ang="0">
                    <a:pos x="407" y="387"/>
                  </a:cxn>
                  <a:cxn ang="0">
                    <a:pos x="423" y="411"/>
                  </a:cxn>
                  <a:cxn ang="0">
                    <a:pos x="440" y="429"/>
                  </a:cxn>
                  <a:cxn ang="0">
                    <a:pos x="452" y="440"/>
                  </a:cxn>
                  <a:cxn ang="0">
                    <a:pos x="460" y="452"/>
                  </a:cxn>
                  <a:cxn ang="0">
                    <a:pos x="481" y="478"/>
                  </a:cxn>
                  <a:cxn ang="0">
                    <a:pos x="496" y="493"/>
                  </a:cxn>
                  <a:cxn ang="0">
                    <a:pos x="508" y="510"/>
                  </a:cxn>
                  <a:cxn ang="0">
                    <a:pos x="512" y="513"/>
                  </a:cxn>
                  <a:cxn ang="0">
                    <a:pos x="515" y="524"/>
                  </a:cxn>
                  <a:cxn ang="0">
                    <a:pos x="515" y="533"/>
                  </a:cxn>
                  <a:cxn ang="0">
                    <a:pos x="510" y="542"/>
                  </a:cxn>
                  <a:cxn ang="0">
                    <a:pos x="499" y="546"/>
                  </a:cxn>
                </a:cxnLst>
                <a:rect l="0" t="0" r="r" b="b"/>
                <a:pathLst>
                  <a:path w="515" h="546">
                    <a:moveTo>
                      <a:pt x="499" y="546"/>
                    </a:moveTo>
                    <a:lnTo>
                      <a:pt x="499" y="546"/>
                    </a:lnTo>
                    <a:lnTo>
                      <a:pt x="493" y="546"/>
                    </a:lnTo>
                    <a:lnTo>
                      <a:pt x="488" y="543"/>
                    </a:lnTo>
                    <a:lnTo>
                      <a:pt x="483" y="540"/>
                    </a:lnTo>
                    <a:lnTo>
                      <a:pt x="481" y="537"/>
                    </a:lnTo>
                    <a:lnTo>
                      <a:pt x="480" y="534"/>
                    </a:lnTo>
                    <a:lnTo>
                      <a:pt x="480" y="534"/>
                    </a:lnTo>
                    <a:lnTo>
                      <a:pt x="475" y="524"/>
                    </a:lnTo>
                    <a:lnTo>
                      <a:pt x="470" y="517"/>
                    </a:lnTo>
                    <a:lnTo>
                      <a:pt x="463" y="511"/>
                    </a:lnTo>
                    <a:lnTo>
                      <a:pt x="457" y="505"/>
                    </a:lnTo>
                    <a:lnTo>
                      <a:pt x="457" y="505"/>
                    </a:lnTo>
                    <a:lnTo>
                      <a:pt x="450" y="498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36" y="479"/>
                    </a:lnTo>
                    <a:lnTo>
                      <a:pt x="436" y="479"/>
                    </a:lnTo>
                    <a:lnTo>
                      <a:pt x="425" y="466"/>
                    </a:lnTo>
                    <a:lnTo>
                      <a:pt x="419" y="458"/>
                    </a:lnTo>
                    <a:lnTo>
                      <a:pt x="411" y="452"/>
                    </a:lnTo>
                    <a:lnTo>
                      <a:pt x="411" y="452"/>
                    </a:lnTo>
                    <a:lnTo>
                      <a:pt x="407" y="448"/>
                    </a:lnTo>
                    <a:lnTo>
                      <a:pt x="402" y="443"/>
                    </a:lnTo>
                    <a:lnTo>
                      <a:pt x="395" y="433"/>
                    </a:lnTo>
                    <a:lnTo>
                      <a:pt x="395" y="433"/>
                    </a:lnTo>
                    <a:lnTo>
                      <a:pt x="387" y="420"/>
                    </a:lnTo>
                    <a:lnTo>
                      <a:pt x="382" y="415"/>
                    </a:lnTo>
                    <a:lnTo>
                      <a:pt x="376" y="410"/>
                    </a:lnTo>
                    <a:lnTo>
                      <a:pt x="376" y="410"/>
                    </a:lnTo>
                    <a:lnTo>
                      <a:pt x="367" y="404"/>
                    </a:lnTo>
                    <a:lnTo>
                      <a:pt x="360" y="395"/>
                    </a:lnTo>
                    <a:lnTo>
                      <a:pt x="345" y="378"/>
                    </a:lnTo>
                    <a:lnTo>
                      <a:pt x="345" y="378"/>
                    </a:lnTo>
                    <a:lnTo>
                      <a:pt x="333" y="364"/>
                    </a:lnTo>
                    <a:lnTo>
                      <a:pt x="321" y="352"/>
                    </a:lnTo>
                    <a:lnTo>
                      <a:pt x="321" y="352"/>
                    </a:lnTo>
                    <a:lnTo>
                      <a:pt x="299" y="332"/>
                    </a:lnTo>
                    <a:lnTo>
                      <a:pt x="280" y="313"/>
                    </a:lnTo>
                    <a:lnTo>
                      <a:pt x="280" y="313"/>
                    </a:lnTo>
                    <a:lnTo>
                      <a:pt x="252" y="285"/>
                    </a:lnTo>
                    <a:lnTo>
                      <a:pt x="252" y="285"/>
                    </a:lnTo>
                    <a:lnTo>
                      <a:pt x="225" y="260"/>
                    </a:lnTo>
                    <a:lnTo>
                      <a:pt x="200" y="234"/>
                    </a:lnTo>
                    <a:lnTo>
                      <a:pt x="151" y="183"/>
                    </a:lnTo>
                    <a:lnTo>
                      <a:pt x="151" y="183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87" y="116"/>
                    </a:lnTo>
                    <a:lnTo>
                      <a:pt x="87" y="116"/>
                    </a:lnTo>
                    <a:lnTo>
                      <a:pt x="64" y="92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33" y="5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3" y="39"/>
                    </a:lnTo>
                    <a:lnTo>
                      <a:pt x="8" y="3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6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2"/>
                    </a:lnTo>
                    <a:lnTo>
                      <a:pt x="31" y="4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42" y="18"/>
                    </a:lnTo>
                    <a:lnTo>
                      <a:pt x="51" y="2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83" y="57"/>
                    </a:lnTo>
                    <a:lnTo>
                      <a:pt x="94" y="67"/>
                    </a:lnTo>
                    <a:lnTo>
                      <a:pt x="94" y="67"/>
                    </a:lnTo>
                    <a:lnTo>
                      <a:pt x="124" y="100"/>
                    </a:lnTo>
                    <a:lnTo>
                      <a:pt x="151" y="133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91" y="176"/>
                    </a:lnTo>
                    <a:lnTo>
                      <a:pt x="219" y="205"/>
                    </a:lnTo>
                    <a:lnTo>
                      <a:pt x="247" y="232"/>
                    </a:lnTo>
                    <a:lnTo>
                      <a:pt x="275" y="260"/>
                    </a:lnTo>
                    <a:lnTo>
                      <a:pt x="275" y="260"/>
                    </a:lnTo>
                    <a:lnTo>
                      <a:pt x="311" y="293"/>
                    </a:lnTo>
                    <a:lnTo>
                      <a:pt x="311" y="293"/>
                    </a:lnTo>
                    <a:lnTo>
                      <a:pt x="342" y="321"/>
                    </a:lnTo>
                    <a:lnTo>
                      <a:pt x="342" y="321"/>
                    </a:lnTo>
                    <a:lnTo>
                      <a:pt x="364" y="343"/>
                    </a:lnTo>
                    <a:lnTo>
                      <a:pt x="386" y="363"/>
                    </a:lnTo>
                    <a:lnTo>
                      <a:pt x="396" y="375"/>
                    </a:lnTo>
                    <a:lnTo>
                      <a:pt x="407" y="387"/>
                    </a:lnTo>
                    <a:lnTo>
                      <a:pt x="415" y="398"/>
                    </a:lnTo>
                    <a:lnTo>
                      <a:pt x="423" y="411"/>
                    </a:lnTo>
                    <a:lnTo>
                      <a:pt x="423" y="411"/>
                    </a:lnTo>
                    <a:lnTo>
                      <a:pt x="426" y="416"/>
                    </a:lnTo>
                    <a:lnTo>
                      <a:pt x="430" y="421"/>
                    </a:lnTo>
                    <a:lnTo>
                      <a:pt x="440" y="429"/>
                    </a:lnTo>
                    <a:lnTo>
                      <a:pt x="440" y="429"/>
                    </a:lnTo>
                    <a:lnTo>
                      <a:pt x="446" y="435"/>
                    </a:lnTo>
                    <a:lnTo>
                      <a:pt x="452" y="440"/>
                    </a:lnTo>
                    <a:lnTo>
                      <a:pt x="452" y="440"/>
                    </a:lnTo>
                    <a:lnTo>
                      <a:pt x="460" y="452"/>
                    </a:lnTo>
                    <a:lnTo>
                      <a:pt x="460" y="452"/>
                    </a:lnTo>
                    <a:lnTo>
                      <a:pt x="470" y="466"/>
                    </a:lnTo>
                    <a:lnTo>
                      <a:pt x="475" y="472"/>
                    </a:lnTo>
                    <a:lnTo>
                      <a:pt x="481" y="478"/>
                    </a:lnTo>
                    <a:lnTo>
                      <a:pt x="481" y="478"/>
                    </a:lnTo>
                    <a:lnTo>
                      <a:pt x="489" y="486"/>
                    </a:lnTo>
                    <a:lnTo>
                      <a:pt x="496" y="493"/>
                    </a:lnTo>
                    <a:lnTo>
                      <a:pt x="502" y="501"/>
                    </a:lnTo>
                    <a:lnTo>
                      <a:pt x="507" y="509"/>
                    </a:lnTo>
                    <a:lnTo>
                      <a:pt x="508" y="510"/>
                    </a:lnTo>
                    <a:lnTo>
                      <a:pt x="509" y="511"/>
                    </a:lnTo>
                    <a:lnTo>
                      <a:pt x="509" y="511"/>
                    </a:lnTo>
                    <a:lnTo>
                      <a:pt x="512" y="513"/>
                    </a:lnTo>
                    <a:lnTo>
                      <a:pt x="514" y="516"/>
                    </a:lnTo>
                    <a:lnTo>
                      <a:pt x="515" y="520"/>
                    </a:lnTo>
                    <a:lnTo>
                      <a:pt x="515" y="524"/>
                    </a:lnTo>
                    <a:lnTo>
                      <a:pt x="515" y="530"/>
                    </a:lnTo>
                    <a:lnTo>
                      <a:pt x="515" y="530"/>
                    </a:lnTo>
                    <a:lnTo>
                      <a:pt x="515" y="533"/>
                    </a:lnTo>
                    <a:lnTo>
                      <a:pt x="514" y="537"/>
                    </a:lnTo>
                    <a:lnTo>
                      <a:pt x="513" y="540"/>
                    </a:lnTo>
                    <a:lnTo>
                      <a:pt x="510" y="542"/>
                    </a:lnTo>
                    <a:lnTo>
                      <a:pt x="510" y="542"/>
                    </a:lnTo>
                    <a:lnTo>
                      <a:pt x="506" y="545"/>
                    </a:lnTo>
                    <a:lnTo>
                      <a:pt x="499" y="546"/>
                    </a:lnTo>
                    <a:lnTo>
                      <a:pt x="499" y="5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35" name="Freeform 211"/>
              <p:cNvSpPr/>
              <p:nvPr/>
            </p:nvSpPr>
            <p:spPr bwMode="auto">
              <a:xfrm>
                <a:off x="4708525" y="2740025"/>
                <a:ext cx="77788" cy="74613"/>
              </a:xfrm>
              <a:custGeom>
                <a:avLst/>
                <a:gdLst/>
                <a:ahLst/>
                <a:cxnLst>
                  <a:cxn ang="0">
                    <a:pos x="116" y="142"/>
                  </a:cxn>
                  <a:cxn ang="0">
                    <a:pos x="111" y="142"/>
                  </a:cxn>
                  <a:cxn ang="0">
                    <a:pos x="101" y="140"/>
                  </a:cxn>
                  <a:cxn ang="0">
                    <a:pos x="90" y="136"/>
                  </a:cxn>
                  <a:cxn ang="0">
                    <a:pos x="88" y="139"/>
                  </a:cxn>
                  <a:cxn ang="0">
                    <a:pos x="79" y="141"/>
                  </a:cxn>
                  <a:cxn ang="0">
                    <a:pos x="77" y="141"/>
                  </a:cxn>
                  <a:cxn ang="0">
                    <a:pos x="63" y="139"/>
                  </a:cxn>
                  <a:cxn ang="0">
                    <a:pos x="49" y="136"/>
                  </a:cxn>
                  <a:cxn ang="0">
                    <a:pos x="42" y="134"/>
                  </a:cxn>
                  <a:cxn ang="0">
                    <a:pos x="33" y="127"/>
                  </a:cxn>
                  <a:cxn ang="0">
                    <a:pos x="30" y="129"/>
                  </a:cxn>
                  <a:cxn ang="0">
                    <a:pos x="21" y="131"/>
                  </a:cxn>
                  <a:cxn ang="0">
                    <a:pos x="18" y="130"/>
                  </a:cxn>
                  <a:cxn ang="0">
                    <a:pos x="12" y="127"/>
                  </a:cxn>
                  <a:cxn ang="0">
                    <a:pos x="7" y="122"/>
                  </a:cxn>
                  <a:cxn ang="0">
                    <a:pos x="6" y="117"/>
                  </a:cxn>
                  <a:cxn ang="0">
                    <a:pos x="5" y="115"/>
                  </a:cxn>
                  <a:cxn ang="0">
                    <a:pos x="1" y="108"/>
                  </a:cxn>
                  <a:cxn ang="0">
                    <a:pos x="1" y="101"/>
                  </a:cxn>
                  <a:cxn ang="0">
                    <a:pos x="3" y="95"/>
                  </a:cxn>
                  <a:cxn ang="0">
                    <a:pos x="13" y="83"/>
                  </a:cxn>
                  <a:cxn ang="0">
                    <a:pos x="31" y="62"/>
                  </a:cxn>
                  <a:cxn ang="0">
                    <a:pos x="63" y="34"/>
                  </a:cxn>
                  <a:cxn ang="0">
                    <a:pos x="92" y="13"/>
                  </a:cxn>
                  <a:cxn ang="0">
                    <a:pos x="98" y="8"/>
                  </a:cxn>
                  <a:cxn ang="0">
                    <a:pos x="113" y="1"/>
                  </a:cxn>
                  <a:cxn ang="0">
                    <a:pos x="121" y="0"/>
                  </a:cxn>
                  <a:cxn ang="0">
                    <a:pos x="131" y="2"/>
                  </a:cxn>
                  <a:cxn ang="0">
                    <a:pos x="137" y="5"/>
                  </a:cxn>
                  <a:cxn ang="0">
                    <a:pos x="143" y="15"/>
                  </a:cxn>
                  <a:cxn ang="0">
                    <a:pos x="147" y="29"/>
                  </a:cxn>
                  <a:cxn ang="0">
                    <a:pos x="148" y="35"/>
                  </a:cxn>
                  <a:cxn ang="0">
                    <a:pos x="147" y="53"/>
                  </a:cxn>
                  <a:cxn ang="0">
                    <a:pos x="148" y="84"/>
                  </a:cxn>
                  <a:cxn ang="0">
                    <a:pos x="148" y="100"/>
                  </a:cxn>
                  <a:cxn ang="0">
                    <a:pos x="146" y="116"/>
                  </a:cxn>
                  <a:cxn ang="0">
                    <a:pos x="145" y="125"/>
                  </a:cxn>
                  <a:cxn ang="0">
                    <a:pos x="141" y="132"/>
                  </a:cxn>
                  <a:cxn ang="0">
                    <a:pos x="136" y="136"/>
                  </a:cxn>
                  <a:cxn ang="0">
                    <a:pos x="128" y="141"/>
                  </a:cxn>
                  <a:cxn ang="0">
                    <a:pos x="126" y="141"/>
                  </a:cxn>
                  <a:cxn ang="0">
                    <a:pos x="121" y="142"/>
                  </a:cxn>
                  <a:cxn ang="0">
                    <a:pos x="116" y="142"/>
                  </a:cxn>
                </a:cxnLst>
                <a:rect l="0" t="0" r="r" b="b"/>
                <a:pathLst>
                  <a:path w="148" h="142">
                    <a:moveTo>
                      <a:pt x="116" y="142"/>
                    </a:moveTo>
                    <a:lnTo>
                      <a:pt x="116" y="142"/>
                    </a:lnTo>
                    <a:lnTo>
                      <a:pt x="111" y="142"/>
                    </a:lnTo>
                    <a:lnTo>
                      <a:pt x="111" y="142"/>
                    </a:lnTo>
                    <a:lnTo>
                      <a:pt x="101" y="140"/>
                    </a:lnTo>
                    <a:lnTo>
                      <a:pt x="101" y="140"/>
                    </a:lnTo>
                    <a:lnTo>
                      <a:pt x="93" y="136"/>
                    </a:lnTo>
                    <a:lnTo>
                      <a:pt x="90" y="136"/>
                    </a:lnTo>
                    <a:lnTo>
                      <a:pt x="88" y="139"/>
                    </a:lnTo>
                    <a:lnTo>
                      <a:pt x="88" y="139"/>
                    </a:lnTo>
                    <a:lnTo>
                      <a:pt x="84" y="141"/>
                    </a:lnTo>
                    <a:lnTo>
                      <a:pt x="79" y="141"/>
                    </a:lnTo>
                    <a:lnTo>
                      <a:pt x="79" y="141"/>
                    </a:lnTo>
                    <a:lnTo>
                      <a:pt x="77" y="141"/>
                    </a:lnTo>
                    <a:lnTo>
                      <a:pt x="77" y="141"/>
                    </a:lnTo>
                    <a:lnTo>
                      <a:pt x="63" y="139"/>
                    </a:lnTo>
                    <a:lnTo>
                      <a:pt x="63" y="139"/>
                    </a:lnTo>
                    <a:lnTo>
                      <a:pt x="49" y="136"/>
                    </a:lnTo>
                    <a:lnTo>
                      <a:pt x="49" y="136"/>
                    </a:lnTo>
                    <a:lnTo>
                      <a:pt x="42" y="134"/>
                    </a:lnTo>
                    <a:lnTo>
                      <a:pt x="36" y="130"/>
                    </a:lnTo>
                    <a:lnTo>
                      <a:pt x="33" y="127"/>
                    </a:lnTo>
                    <a:lnTo>
                      <a:pt x="30" y="129"/>
                    </a:lnTo>
                    <a:lnTo>
                      <a:pt x="30" y="129"/>
                    </a:lnTo>
                    <a:lnTo>
                      <a:pt x="25" y="130"/>
                    </a:lnTo>
                    <a:lnTo>
                      <a:pt x="21" y="131"/>
                    </a:lnTo>
                    <a:lnTo>
                      <a:pt x="21" y="131"/>
                    </a:lnTo>
                    <a:lnTo>
                      <a:pt x="18" y="130"/>
                    </a:lnTo>
                    <a:lnTo>
                      <a:pt x="13" y="129"/>
                    </a:lnTo>
                    <a:lnTo>
                      <a:pt x="12" y="127"/>
                    </a:lnTo>
                    <a:lnTo>
                      <a:pt x="10" y="125"/>
                    </a:lnTo>
                    <a:lnTo>
                      <a:pt x="7" y="122"/>
                    </a:lnTo>
                    <a:lnTo>
                      <a:pt x="6" y="119"/>
                    </a:lnTo>
                    <a:lnTo>
                      <a:pt x="6" y="117"/>
                    </a:lnTo>
                    <a:lnTo>
                      <a:pt x="5" y="115"/>
                    </a:lnTo>
                    <a:lnTo>
                      <a:pt x="5" y="115"/>
                    </a:lnTo>
                    <a:lnTo>
                      <a:pt x="2" y="112"/>
                    </a:lnTo>
                    <a:lnTo>
                      <a:pt x="1" y="108"/>
                    </a:lnTo>
                    <a:lnTo>
                      <a:pt x="0" y="104"/>
                    </a:lnTo>
                    <a:lnTo>
                      <a:pt x="1" y="101"/>
                    </a:lnTo>
                    <a:lnTo>
                      <a:pt x="2" y="98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13" y="83"/>
                    </a:lnTo>
                    <a:lnTo>
                      <a:pt x="22" y="72"/>
                    </a:lnTo>
                    <a:lnTo>
                      <a:pt x="31" y="62"/>
                    </a:lnTo>
                    <a:lnTo>
                      <a:pt x="42" y="52"/>
                    </a:lnTo>
                    <a:lnTo>
                      <a:pt x="63" y="34"/>
                    </a:lnTo>
                    <a:lnTo>
                      <a:pt x="87" y="17"/>
                    </a:lnTo>
                    <a:lnTo>
                      <a:pt x="92" y="13"/>
                    </a:lnTo>
                    <a:lnTo>
                      <a:pt x="92" y="13"/>
                    </a:lnTo>
                    <a:lnTo>
                      <a:pt x="98" y="8"/>
                    </a:lnTo>
                    <a:lnTo>
                      <a:pt x="105" y="4"/>
                    </a:lnTo>
                    <a:lnTo>
                      <a:pt x="113" y="1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6" y="1"/>
                    </a:lnTo>
                    <a:lnTo>
                      <a:pt x="131" y="2"/>
                    </a:lnTo>
                    <a:lnTo>
                      <a:pt x="131" y="2"/>
                    </a:lnTo>
                    <a:lnTo>
                      <a:pt x="137" y="5"/>
                    </a:lnTo>
                    <a:lnTo>
                      <a:pt x="141" y="9"/>
                    </a:lnTo>
                    <a:lnTo>
                      <a:pt x="143" y="15"/>
                    </a:lnTo>
                    <a:lnTo>
                      <a:pt x="145" y="20"/>
                    </a:lnTo>
                    <a:lnTo>
                      <a:pt x="147" y="29"/>
                    </a:lnTo>
                    <a:lnTo>
                      <a:pt x="148" y="35"/>
                    </a:lnTo>
                    <a:lnTo>
                      <a:pt x="148" y="35"/>
                    </a:lnTo>
                    <a:lnTo>
                      <a:pt x="147" y="53"/>
                    </a:lnTo>
                    <a:lnTo>
                      <a:pt x="147" y="53"/>
                    </a:lnTo>
                    <a:lnTo>
                      <a:pt x="147" y="81"/>
                    </a:lnTo>
                    <a:lnTo>
                      <a:pt x="148" y="84"/>
                    </a:lnTo>
                    <a:lnTo>
                      <a:pt x="148" y="84"/>
                    </a:lnTo>
                    <a:lnTo>
                      <a:pt x="148" y="100"/>
                    </a:lnTo>
                    <a:lnTo>
                      <a:pt x="147" y="108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5" y="125"/>
                    </a:lnTo>
                    <a:lnTo>
                      <a:pt x="143" y="128"/>
                    </a:lnTo>
                    <a:lnTo>
                      <a:pt x="141" y="132"/>
                    </a:lnTo>
                    <a:lnTo>
                      <a:pt x="139" y="134"/>
                    </a:lnTo>
                    <a:lnTo>
                      <a:pt x="136" y="136"/>
                    </a:lnTo>
                    <a:lnTo>
                      <a:pt x="128" y="141"/>
                    </a:lnTo>
                    <a:lnTo>
                      <a:pt x="128" y="141"/>
                    </a:lnTo>
                    <a:lnTo>
                      <a:pt x="127" y="141"/>
                    </a:lnTo>
                    <a:lnTo>
                      <a:pt x="126" y="141"/>
                    </a:lnTo>
                    <a:lnTo>
                      <a:pt x="126" y="141"/>
                    </a:lnTo>
                    <a:lnTo>
                      <a:pt x="121" y="142"/>
                    </a:lnTo>
                    <a:lnTo>
                      <a:pt x="116" y="142"/>
                    </a:lnTo>
                    <a:lnTo>
                      <a:pt x="116" y="1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36" name="Freeform 212"/>
              <p:cNvSpPr/>
              <p:nvPr/>
            </p:nvSpPr>
            <p:spPr bwMode="auto">
              <a:xfrm>
                <a:off x="4197350" y="2182813"/>
                <a:ext cx="260350" cy="244475"/>
              </a:xfrm>
              <a:custGeom>
                <a:avLst/>
                <a:gdLst/>
                <a:ahLst/>
                <a:cxnLst>
                  <a:cxn ang="0">
                    <a:pos x="106" y="462"/>
                  </a:cxn>
                  <a:cxn ang="0">
                    <a:pos x="96" y="455"/>
                  </a:cxn>
                  <a:cxn ang="0">
                    <a:pos x="94" y="452"/>
                  </a:cxn>
                  <a:cxn ang="0">
                    <a:pos x="85" y="442"/>
                  </a:cxn>
                  <a:cxn ang="0">
                    <a:pos x="76" y="430"/>
                  </a:cxn>
                  <a:cxn ang="0">
                    <a:pos x="53" y="411"/>
                  </a:cxn>
                  <a:cxn ang="0">
                    <a:pos x="35" y="386"/>
                  </a:cxn>
                  <a:cxn ang="0">
                    <a:pos x="15" y="339"/>
                  </a:cxn>
                  <a:cxn ang="0">
                    <a:pos x="5" y="299"/>
                  </a:cxn>
                  <a:cxn ang="0">
                    <a:pos x="0" y="253"/>
                  </a:cxn>
                  <a:cxn ang="0">
                    <a:pos x="3" y="202"/>
                  </a:cxn>
                  <a:cxn ang="0">
                    <a:pos x="8" y="172"/>
                  </a:cxn>
                  <a:cxn ang="0">
                    <a:pos x="24" y="124"/>
                  </a:cxn>
                  <a:cxn ang="0">
                    <a:pos x="48" y="85"/>
                  </a:cxn>
                  <a:cxn ang="0">
                    <a:pos x="68" y="64"/>
                  </a:cxn>
                  <a:cxn ang="0">
                    <a:pos x="124" y="25"/>
                  </a:cxn>
                  <a:cxn ang="0">
                    <a:pos x="193" y="4"/>
                  </a:cxn>
                  <a:cxn ang="0">
                    <a:pos x="241" y="0"/>
                  </a:cxn>
                  <a:cxn ang="0">
                    <a:pos x="298" y="5"/>
                  </a:cxn>
                  <a:cxn ang="0">
                    <a:pos x="352" y="20"/>
                  </a:cxn>
                  <a:cxn ang="0">
                    <a:pos x="401" y="44"/>
                  </a:cxn>
                  <a:cxn ang="0">
                    <a:pos x="445" y="76"/>
                  </a:cxn>
                  <a:cxn ang="0">
                    <a:pos x="480" y="115"/>
                  </a:cxn>
                  <a:cxn ang="0">
                    <a:pos x="492" y="135"/>
                  </a:cxn>
                  <a:cxn ang="0">
                    <a:pos x="491" y="146"/>
                  </a:cxn>
                  <a:cxn ang="0">
                    <a:pos x="483" y="153"/>
                  </a:cxn>
                  <a:cxn ang="0">
                    <a:pos x="473" y="157"/>
                  </a:cxn>
                  <a:cxn ang="0">
                    <a:pos x="465" y="154"/>
                  </a:cxn>
                  <a:cxn ang="0">
                    <a:pos x="458" y="147"/>
                  </a:cxn>
                  <a:cxn ang="0">
                    <a:pos x="429" y="112"/>
                  </a:cxn>
                  <a:cxn ang="0">
                    <a:pos x="395" y="85"/>
                  </a:cxn>
                  <a:cxn ang="0">
                    <a:pos x="356" y="65"/>
                  </a:cxn>
                  <a:cxn ang="0">
                    <a:pos x="289" y="42"/>
                  </a:cxn>
                  <a:cxn ang="0">
                    <a:pos x="247" y="34"/>
                  </a:cxn>
                  <a:cxn ang="0">
                    <a:pos x="219" y="34"/>
                  </a:cxn>
                  <a:cxn ang="0">
                    <a:pos x="182" y="40"/>
                  </a:cxn>
                  <a:cxn ang="0">
                    <a:pos x="144" y="53"/>
                  </a:cxn>
                  <a:cxn ang="0">
                    <a:pos x="109" y="74"/>
                  </a:cxn>
                  <a:cxn ang="0">
                    <a:pos x="80" y="100"/>
                  </a:cxn>
                  <a:cxn ang="0">
                    <a:pos x="59" y="133"/>
                  </a:cxn>
                  <a:cxn ang="0">
                    <a:pos x="48" y="163"/>
                  </a:cxn>
                  <a:cxn ang="0">
                    <a:pos x="39" y="210"/>
                  </a:cxn>
                  <a:cxn ang="0">
                    <a:pos x="38" y="259"/>
                  </a:cxn>
                  <a:cxn ang="0">
                    <a:pos x="45" y="304"/>
                  </a:cxn>
                  <a:cxn ang="0">
                    <a:pos x="60" y="348"/>
                  </a:cxn>
                  <a:cxn ang="0">
                    <a:pos x="76" y="373"/>
                  </a:cxn>
                  <a:cxn ang="0">
                    <a:pos x="101" y="402"/>
                  </a:cxn>
                  <a:cxn ang="0">
                    <a:pos x="122" y="429"/>
                  </a:cxn>
                  <a:cxn ang="0">
                    <a:pos x="125" y="431"/>
                  </a:cxn>
                  <a:cxn ang="0">
                    <a:pos x="131" y="446"/>
                  </a:cxn>
                  <a:cxn ang="0">
                    <a:pos x="129" y="455"/>
                  </a:cxn>
                  <a:cxn ang="0">
                    <a:pos x="121" y="462"/>
                  </a:cxn>
                  <a:cxn ang="0">
                    <a:pos x="110" y="463"/>
                  </a:cxn>
                </a:cxnLst>
                <a:rect l="0" t="0" r="r" b="b"/>
                <a:pathLst>
                  <a:path w="492" h="463">
                    <a:moveTo>
                      <a:pt x="110" y="463"/>
                    </a:moveTo>
                    <a:lnTo>
                      <a:pt x="110" y="463"/>
                    </a:lnTo>
                    <a:lnTo>
                      <a:pt x="106" y="462"/>
                    </a:lnTo>
                    <a:lnTo>
                      <a:pt x="102" y="461"/>
                    </a:lnTo>
                    <a:lnTo>
                      <a:pt x="98" y="458"/>
                    </a:lnTo>
                    <a:lnTo>
                      <a:pt x="96" y="455"/>
                    </a:lnTo>
                    <a:lnTo>
                      <a:pt x="96" y="455"/>
                    </a:lnTo>
                    <a:lnTo>
                      <a:pt x="94" y="453"/>
                    </a:lnTo>
                    <a:lnTo>
                      <a:pt x="94" y="452"/>
                    </a:lnTo>
                    <a:lnTo>
                      <a:pt x="91" y="450"/>
                    </a:lnTo>
                    <a:lnTo>
                      <a:pt x="91" y="450"/>
                    </a:lnTo>
                    <a:lnTo>
                      <a:pt x="85" y="442"/>
                    </a:lnTo>
                    <a:lnTo>
                      <a:pt x="85" y="442"/>
                    </a:lnTo>
                    <a:lnTo>
                      <a:pt x="80" y="435"/>
                    </a:lnTo>
                    <a:lnTo>
                      <a:pt x="76" y="430"/>
                    </a:lnTo>
                    <a:lnTo>
                      <a:pt x="65" y="421"/>
                    </a:lnTo>
                    <a:lnTo>
                      <a:pt x="65" y="421"/>
                    </a:lnTo>
                    <a:lnTo>
                      <a:pt x="53" y="411"/>
                    </a:lnTo>
                    <a:lnTo>
                      <a:pt x="53" y="411"/>
                    </a:lnTo>
                    <a:lnTo>
                      <a:pt x="44" y="399"/>
                    </a:lnTo>
                    <a:lnTo>
                      <a:pt x="35" y="386"/>
                    </a:lnTo>
                    <a:lnTo>
                      <a:pt x="27" y="370"/>
                    </a:lnTo>
                    <a:lnTo>
                      <a:pt x="21" y="355"/>
                    </a:lnTo>
                    <a:lnTo>
                      <a:pt x="15" y="339"/>
                    </a:lnTo>
                    <a:lnTo>
                      <a:pt x="11" y="325"/>
                    </a:lnTo>
                    <a:lnTo>
                      <a:pt x="5" y="299"/>
                    </a:lnTo>
                    <a:lnTo>
                      <a:pt x="5" y="299"/>
                    </a:lnTo>
                    <a:lnTo>
                      <a:pt x="3" y="285"/>
                    </a:lnTo>
                    <a:lnTo>
                      <a:pt x="0" y="269"/>
                    </a:lnTo>
                    <a:lnTo>
                      <a:pt x="0" y="253"/>
                    </a:lnTo>
                    <a:lnTo>
                      <a:pt x="0" y="235"/>
                    </a:lnTo>
                    <a:lnTo>
                      <a:pt x="0" y="218"/>
                    </a:lnTo>
                    <a:lnTo>
                      <a:pt x="3" y="202"/>
                    </a:lnTo>
                    <a:lnTo>
                      <a:pt x="5" y="186"/>
                    </a:lnTo>
                    <a:lnTo>
                      <a:pt x="8" y="172"/>
                    </a:lnTo>
                    <a:lnTo>
                      <a:pt x="8" y="172"/>
                    </a:lnTo>
                    <a:lnTo>
                      <a:pt x="13" y="154"/>
                    </a:lnTo>
                    <a:lnTo>
                      <a:pt x="18" y="139"/>
                    </a:lnTo>
                    <a:lnTo>
                      <a:pt x="24" y="124"/>
                    </a:lnTo>
                    <a:lnTo>
                      <a:pt x="31" y="110"/>
                    </a:lnTo>
                    <a:lnTo>
                      <a:pt x="39" y="98"/>
                    </a:lnTo>
                    <a:lnTo>
                      <a:pt x="48" y="85"/>
                    </a:lnTo>
                    <a:lnTo>
                      <a:pt x="57" y="74"/>
                    </a:lnTo>
                    <a:lnTo>
                      <a:pt x="68" y="64"/>
                    </a:lnTo>
                    <a:lnTo>
                      <a:pt x="68" y="64"/>
                    </a:lnTo>
                    <a:lnTo>
                      <a:pt x="85" y="49"/>
                    </a:lnTo>
                    <a:lnTo>
                      <a:pt x="105" y="36"/>
                    </a:lnTo>
                    <a:lnTo>
                      <a:pt x="124" y="25"/>
                    </a:lnTo>
                    <a:lnTo>
                      <a:pt x="146" y="16"/>
                    </a:lnTo>
                    <a:lnTo>
                      <a:pt x="169" y="9"/>
                    </a:lnTo>
                    <a:lnTo>
                      <a:pt x="193" y="4"/>
                    </a:lnTo>
                    <a:lnTo>
                      <a:pt x="216" y="1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60" y="1"/>
                    </a:lnTo>
                    <a:lnTo>
                      <a:pt x="279" y="2"/>
                    </a:lnTo>
                    <a:lnTo>
                      <a:pt x="298" y="5"/>
                    </a:lnTo>
                    <a:lnTo>
                      <a:pt x="316" y="9"/>
                    </a:lnTo>
                    <a:lnTo>
                      <a:pt x="334" y="14"/>
                    </a:lnTo>
                    <a:lnTo>
                      <a:pt x="352" y="20"/>
                    </a:lnTo>
                    <a:lnTo>
                      <a:pt x="368" y="27"/>
                    </a:lnTo>
                    <a:lnTo>
                      <a:pt x="385" y="35"/>
                    </a:lnTo>
                    <a:lnTo>
                      <a:pt x="401" y="44"/>
                    </a:lnTo>
                    <a:lnTo>
                      <a:pt x="416" y="54"/>
                    </a:lnTo>
                    <a:lnTo>
                      <a:pt x="430" y="65"/>
                    </a:lnTo>
                    <a:lnTo>
                      <a:pt x="445" y="76"/>
                    </a:lnTo>
                    <a:lnTo>
                      <a:pt x="457" y="88"/>
                    </a:lnTo>
                    <a:lnTo>
                      <a:pt x="469" y="102"/>
                    </a:lnTo>
                    <a:lnTo>
                      <a:pt x="480" y="115"/>
                    </a:lnTo>
                    <a:lnTo>
                      <a:pt x="490" y="130"/>
                    </a:lnTo>
                    <a:lnTo>
                      <a:pt x="490" y="130"/>
                    </a:lnTo>
                    <a:lnTo>
                      <a:pt x="492" y="135"/>
                    </a:lnTo>
                    <a:lnTo>
                      <a:pt x="492" y="139"/>
                    </a:lnTo>
                    <a:lnTo>
                      <a:pt x="492" y="143"/>
                    </a:lnTo>
                    <a:lnTo>
                      <a:pt x="491" y="146"/>
                    </a:lnTo>
                    <a:lnTo>
                      <a:pt x="491" y="146"/>
                    </a:lnTo>
                    <a:lnTo>
                      <a:pt x="487" y="150"/>
                    </a:lnTo>
                    <a:lnTo>
                      <a:pt x="483" y="153"/>
                    </a:lnTo>
                    <a:lnTo>
                      <a:pt x="478" y="155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69" y="155"/>
                    </a:lnTo>
                    <a:lnTo>
                      <a:pt x="465" y="154"/>
                    </a:lnTo>
                    <a:lnTo>
                      <a:pt x="462" y="151"/>
                    </a:lnTo>
                    <a:lnTo>
                      <a:pt x="458" y="147"/>
                    </a:lnTo>
                    <a:lnTo>
                      <a:pt x="458" y="147"/>
                    </a:lnTo>
                    <a:lnTo>
                      <a:pt x="450" y="135"/>
                    </a:lnTo>
                    <a:lnTo>
                      <a:pt x="439" y="123"/>
                    </a:lnTo>
                    <a:lnTo>
                      <a:pt x="429" y="112"/>
                    </a:lnTo>
                    <a:lnTo>
                      <a:pt x="419" y="102"/>
                    </a:lnTo>
                    <a:lnTo>
                      <a:pt x="407" y="94"/>
                    </a:lnTo>
                    <a:lnTo>
                      <a:pt x="395" y="85"/>
                    </a:lnTo>
                    <a:lnTo>
                      <a:pt x="383" y="77"/>
                    </a:lnTo>
                    <a:lnTo>
                      <a:pt x="369" y="71"/>
                    </a:lnTo>
                    <a:lnTo>
                      <a:pt x="356" y="65"/>
                    </a:lnTo>
                    <a:lnTo>
                      <a:pt x="342" y="59"/>
                    </a:lnTo>
                    <a:lnTo>
                      <a:pt x="316" y="50"/>
                    </a:lnTo>
                    <a:lnTo>
                      <a:pt x="289" y="42"/>
                    </a:lnTo>
                    <a:lnTo>
                      <a:pt x="263" y="36"/>
                    </a:lnTo>
                    <a:lnTo>
                      <a:pt x="263" y="36"/>
                    </a:lnTo>
                    <a:lnTo>
                      <a:pt x="247" y="34"/>
                    </a:lnTo>
                    <a:lnTo>
                      <a:pt x="232" y="33"/>
                    </a:lnTo>
                    <a:lnTo>
                      <a:pt x="232" y="33"/>
                    </a:lnTo>
                    <a:lnTo>
                      <a:pt x="219" y="34"/>
                    </a:lnTo>
                    <a:lnTo>
                      <a:pt x="207" y="35"/>
                    </a:lnTo>
                    <a:lnTo>
                      <a:pt x="195" y="37"/>
                    </a:lnTo>
                    <a:lnTo>
                      <a:pt x="182" y="40"/>
                    </a:lnTo>
                    <a:lnTo>
                      <a:pt x="169" y="44"/>
                    </a:lnTo>
                    <a:lnTo>
                      <a:pt x="156" y="48"/>
                    </a:lnTo>
                    <a:lnTo>
                      <a:pt x="144" y="53"/>
                    </a:lnTo>
                    <a:lnTo>
                      <a:pt x="133" y="59"/>
                    </a:lnTo>
                    <a:lnTo>
                      <a:pt x="120" y="66"/>
                    </a:lnTo>
                    <a:lnTo>
                      <a:pt x="109" y="74"/>
                    </a:lnTo>
                    <a:lnTo>
                      <a:pt x="99" y="82"/>
                    </a:lnTo>
                    <a:lnTo>
                      <a:pt x="89" y="90"/>
                    </a:lnTo>
                    <a:lnTo>
                      <a:pt x="80" y="100"/>
                    </a:lnTo>
                    <a:lnTo>
                      <a:pt x="72" y="110"/>
                    </a:lnTo>
                    <a:lnTo>
                      <a:pt x="66" y="121"/>
                    </a:lnTo>
                    <a:lnTo>
                      <a:pt x="59" y="133"/>
                    </a:lnTo>
                    <a:lnTo>
                      <a:pt x="59" y="133"/>
                    </a:lnTo>
                    <a:lnTo>
                      <a:pt x="53" y="147"/>
                    </a:lnTo>
                    <a:lnTo>
                      <a:pt x="48" y="163"/>
                    </a:lnTo>
                    <a:lnTo>
                      <a:pt x="44" y="178"/>
                    </a:lnTo>
                    <a:lnTo>
                      <a:pt x="41" y="195"/>
                    </a:lnTo>
                    <a:lnTo>
                      <a:pt x="39" y="210"/>
                    </a:lnTo>
                    <a:lnTo>
                      <a:pt x="38" y="227"/>
                    </a:lnTo>
                    <a:lnTo>
                      <a:pt x="37" y="242"/>
                    </a:lnTo>
                    <a:lnTo>
                      <a:pt x="38" y="259"/>
                    </a:lnTo>
                    <a:lnTo>
                      <a:pt x="39" y="274"/>
                    </a:lnTo>
                    <a:lnTo>
                      <a:pt x="42" y="290"/>
                    </a:lnTo>
                    <a:lnTo>
                      <a:pt x="45" y="304"/>
                    </a:lnTo>
                    <a:lnTo>
                      <a:pt x="49" y="320"/>
                    </a:lnTo>
                    <a:lnTo>
                      <a:pt x="54" y="334"/>
                    </a:lnTo>
                    <a:lnTo>
                      <a:pt x="60" y="348"/>
                    </a:lnTo>
                    <a:lnTo>
                      <a:pt x="68" y="361"/>
                    </a:lnTo>
                    <a:lnTo>
                      <a:pt x="76" y="373"/>
                    </a:lnTo>
                    <a:lnTo>
                      <a:pt x="76" y="373"/>
                    </a:lnTo>
                    <a:lnTo>
                      <a:pt x="87" y="389"/>
                    </a:lnTo>
                    <a:lnTo>
                      <a:pt x="101" y="402"/>
                    </a:lnTo>
                    <a:lnTo>
                      <a:pt x="101" y="402"/>
                    </a:lnTo>
                    <a:lnTo>
                      <a:pt x="112" y="416"/>
                    </a:lnTo>
                    <a:lnTo>
                      <a:pt x="121" y="428"/>
                    </a:lnTo>
                    <a:lnTo>
                      <a:pt x="122" y="429"/>
                    </a:lnTo>
                    <a:lnTo>
                      <a:pt x="123" y="430"/>
                    </a:lnTo>
                    <a:lnTo>
                      <a:pt x="123" y="430"/>
                    </a:lnTo>
                    <a:lnTo>
                      <a:pt x="125" y="431"/>
                    </a:lnTo>
                    <a:lnTo>
                      <a:pt x="128" y="434"/>
                    </a:lnTo>
                    <a:lnTo>
                      <a:pt x="130" y="440"/>
                    </a:lnTo>
                    <a:lnTo>
                      <a:pt x="131" y="446"/>
                    </a:lnTo>
                    <a:lnTo>
                      <a:pt x="130" y="451"/>
                    </a:lnTo>
                    <a:lnTo>
                      <a:pt x="130" y="451"/>
                    </a:lnTo>
                    <a:lnTo>
                      <a:pt x="129" y="455"/>
                    </a:lnTo>
                    <a:lnTo>
                      <a:pt x="125" y="458"/>
                    </a:lnTo>
                    <a:lnTo>
                      <a:pt x="123" y="460"/>
                    </a:lnTo>
                    <a:lnTo>
                      <a:pt x="121" y="462"/>
                    </a:lnTo>
                    <a:lnTo>
                      <a:pt x="117" y="463"/>
                    </a:lnTo>
                    <a:lnTo>
                      <a:pt x="114" y="463"/>
                    </a:lnTo>
                    <a:lnTo>
                      <a:pt x="110" y="46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</p:grpSp>
        <p:grpSp>
          <p:nvGrpSpPr>
            <p:cNvPr id="237" name="组合 236"/>
            <p:cNvGrpSpPr/>
            <p:nvPr/>
          </p:nvGrpSpPr>
          <p:grpSpPr>
            <a:xfrm>
              <a:off x="3903476" y="2844313"/>
              <a:ext cx="723795" cy="739644"/>
              <a:chOff x="5268913" y="4124325"/>
              <a:chExt cx="652463" cy="666751"/>
            </a:xfrm>
            <a:solidFill>
              <a:schemeClr val="bg1"/>
            </a:solidFill>
          </p:grpSpPr>
          <p:sp>
            <p:nvSpPr>
              <p:cNvPr id="238" name="Freeform 719"/>
              <p:cNvSpPr/>
              <p:nvPr/>
            </p:nvSpPr>
            <p:spPr bwMode="auto">
              <a:xfrm>
                <a:off x="5356226" y="4351338"/>
                <a:ext cx="9525" cy="57150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4" y="15"/>
                  </a:cxn>
                  <a:cxn ang="0">
                    <a:pos x="7" y="25"/>
                  </a:cxn>
                  <a:cxn ang="0">
                    <a:pos x="9" y="35"/>
                  </a:cxn>
                  <a:cxn ang="0">
                    <a:pos x="11" y="46"/>
                  </a:cxn>
                  <a:cxn ang="0">
                    <a:pos x="11" y="46"/>
                  </a:cxn>
                  <a:cxn ang="0">
                    <a:pos x="11" y="53"/>
                  </a:cxn>
                  <a:cxn ang="0">
                    <a:pos x="9" y="60"/>
                  </a:cxn>
                  <a:cxn ang="0">
                    <a:pos x="6" y="75"/>
                  </a:cxn>
                  <a:cxn ang="0">
                    <a:pos x="2" y="89"/>
                  </a:cxn>
                  <a:cxn ang="0">
                    <a:pos x="1" y="96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6"/>
                  </a:cxn>
                  <a:cxn ang="0">
                    <a:pos x="1" y="108"/>
                  </a:cxn>
                  <a:cxn ang="0">
                    <a:pos x="3" y="108"/>
                  </a:cxn>
                  <a:cxn ang="0">
                    <a:pos x="5" y="109"/>
                  </a:cxn>
                  <a:cxn ang="0">
                    <a:pos x="6" y="108"/>
                  </a:cxn>
                  <a:cxn ang="0">
                    <a:pos x="8" y="108"/>
                  </a:cxn>
                  <a:cxn ang="0">
                    <a:pos x="9" y="106"/>
                  </a:cxn>
                  <a:cxn ang="0">
                    <a:pos x="9" y="104"/>
                  </a:cxn>
                  <a:cxn ang="0">
                    <a:pos x="9" y="104"/>
                  </a:cxn>
                  <a:cxn ang="0">
                    <a:pos x="12" y="89"/>
                  </a:cxn>
                  <a:cxn ang="0">
                    <a:pos x="15" y="75"/>
                  </a:cxn>
                  <a:cxn ang="0">
                    <a:pos x="18" y="60"/>
                  </a:cxn>
                  <a:cxn ang="0">
                    <a:pos x="20" y="46"/>
                  </a:cxn>
                  <a:cxn ang="0">
                    <a:pos x="20" y="46"/>
                  </a:cxn>
                  <a:cxn ang="0">
                    <a:pos x="20" y="41"/>
                  </a:cxn>
                  <a:cxn ang="0">
                    <a:pos x="20" y="35"/>
                  </a:cxn>
                  <a:cxn ang="0">
                    <a:pos x="18" y="24"/>
                  </a:cxn>
                  <a:cxn ang="0">
                    <a:pos x="14" y="13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20" h="109">
                    <a:moveTo>
                      <a:pt x="9" y="3"/>
                    </a:moveTo>
                    <a:lnTo>
                      <a:pt x="9" y="3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4" y="15"/>
                    </a:lnTo>
                    <a:lnTo>
                      <a:pt x="7" y="25"/>
                    </a:lnTo>
                    <a:lnTo>
                      <a:pt x="9" y="35"/>
                    </a:lnTo>
                    <a:lnTo>
                      <a:pt x="11" y="46"/>
                    </a:lnTo>
                    <a:lnTo>
                      <a:pt x="11" y="46"/>
                    </a:lnTo>
                    <a:lnTo>
                      <a:pt x="11" y="53"/>
                    </a:lnTo>
                    <a:lnTo>
                      <a:pt x="9" y="60"/>
                    </a:lnTo>
                    <a:lnTo>
                      <a:pt x="6" y="75"/>
                    </a:lnTo>
                    <a:lnTo>
                      <a:pt x="2" y="89"/>
                    </a:lnTo>
                    <a:lnTo>
                      <a:pt x="1" y="96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1" y="108"/>
                    </a:lnTo>
                    <a:lnTo>
                      <a:pt x="3" y="108"/>
                    </a:lnTo>
                    <a:lnTo>
                      <a:pt x="5" y="109"/>
                    </a:lnTo>
                    <a:lnTo>
                      <a:pt x="6" y="108"/>
                    </a:lnTo>
                    <a:lnTo>
                      <a:pt x="8" y="108"/>
                    </a:lnTo>
                    <a:lnTo>
                      <a:pt x="9" y="106"/>
                    </a:lnTo>
                    <a:lnTo>
                      <a:pt x="9" y="104"/>
                    </a:lnTo>
                    <a:lnTo>
                      <a:pt x="9" y="104"/>
                    </a:lnTo>
                    <a:lnTo>
                      <a:pt x="12" y="89"/>
                    </a:lnTo>
                    <a:lnTo>
                      <a:pt x="15" y="75"/>
                    </a:lnTo>
                    <a:lnTo>
                      <a:pt x="18" y="60"/>
                    </a:lnTo>
                    <a:lnTo>
                      <a:pt x="20" y="46"/>
                    </a:lnTo>
                    <a:lnTo>
                      <a:pt x="20" y="46"/>
                    </a:lnTo>
                    <a:lnTo>
                      <a:pt x="20" y="41"/>
                    </a:lnTo>
                    <a:lnTo>
                      <a:pt x="20" y="35"/>
                    </a:lnTo>
                    <a:lnTo>
                      <a:pt x="18" y="24"/>
                    </a:lnTo>
                    <a:lnTo>
                      <a:pt x="14" y="13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39" name="Freeform 720"/>
              <p:cNvSpPr/>
              <p:nvPr/>
            </p:nvSpPr>
            <p:spPr bwMode="auto">
              <a:xfrm>
                <a:off x="5392738" y="4365625"/>
                <a:ext cx="12700" cy="80963"/>
              </a:xfrm>
              <a:custGeom>
                <a:avLst/>
                <a:gdLst/>
                <a:ahLst/>
                <a:cxnLst>
                  <a:cxn ang="0">
                    <a:pos x="25" y="4"/>
                  </a:cxn>
                  <a:cxn ang="0">
                    <a:pos x="25" y="4"/>
                  </a:cxn>
                  <a:cxn ang="0">
                    <a:pos x="25" y="2"/>
                  </a:cxn>
                  <a:cxn ang="0">
                    <a:pos x="24" y="1"/>
                  </a:cxn>
                  <a:cxn ang="0">
                    <a:pos x="22" y="0"/>
                  </a:cxn>
                  <a:cxn ang="0">
                    <a:pos x="21" y="0"/>
                  </a:cxn>
                  <a:cxn ang="0">
                    <a:pos x="19" y="0"/>
                  </a:cxn>
                  <a:cxn ang="0">
                    <a:pos x="17" y="1"/>
                  </a:cxn>
                  <a:cxn ang="0">
                    <a:pos x="16" y="2"/>
                  </a:cxn>
                  <a:cxn ang="0">
                    <a:pos x="16" y="4"/>
                  </a:cxn>
                  <a:cxn ang="0">
                    <a:pos x="16" y="4"/>
                  </a:cxn>
                  <a:cxn ang="0">
                    <a:pos x="14" y="24"/>
                  </a:cxn>
                  <a:cxn ang="0">
                    <a:pos x="11" y="43"/>
                  </a:cxn>
                  <a:cxn ang="0">
                    <a:pos x="4" y="80"/>
                  </a:cxn>
                  <a:cxn ang="0">
                    <a:pos x="4" y="80"/>
                  </a:cxn>
                  <a:cxn ang="0">
                    <a:pos x="1" y="96"/>
                  </a:cxn>
                  <a:cxn ang="0">
                    <a:pos x="0" y="114"/>
                  </a:cxn>
                  <a:cxn ang="0">
                    <a:pos x="1" y="147"/>
                  </a:cxn>
                  <a:cxn ang="0">
                    <a:pos x="1" y="147"/>
                  </a:cxn>
                  <a:cxn ang="0">
                    <a:pos x="1" y="149"/>
                  </a:cxn>
                  <a:cxn ang="0">
                    <a:pos x="2" y="150"/>
                  </a:cxn>
                  <a:cxn ang="0">
                    <a:pos x="5" y="151"/>
                  </a:cxn>
                  <a:cxn ang="0">
                    <a:pos x="7" y="151"/>
                  </a:cxn>
                  <a:cxn ang="0">
                    <a:pos x="8" y="151"/>
                  </a:cxn>
                  <a:cxn ang="0">
                    <a:pos x="10" y="150"/>
                  </a:cxn>
                  <a:cxn ang="0">
                    <a:pos x="11" y="149"/>
                  </a:cxn>
                  <a:cxn ang="0">
                    <a:pos x="11" y="147"/>
                  </a:cxn>
                  <a:cxn ang="0">
                    <a:pos x="11" y="147"/>
                  </a:cxn>
                  <a:cxn ang="0">
                    <a:pos x="11" y="126"/>
                  </a:cxn>
                  <a:cxn ang="0">
                    <a:pos x="11" y="107"/>
                  </a:cxn>
                  <a:cxn ang="0">
                    <a:pos x="13" y="86"/>
                  </a:cxn>
                  <a:cxn ang="0">
                    <a:pos x="16" y="65"/>
                  </a:cxn>
                  <a:cxn ang="0">
                    <a:pos x="16" y="65"/>
                  </a:cxn>
                  <a:cxn ang="0">
                    <a:pos x="22" y="35"/>
                  </a:cxn>
                  <a:cxn ang="0">
                    <a:pos x="24" y="20"/>
                  </a:cxn>
                  <a:cxn ang="0">
                    <a:pos x="25" y="4"/>
                  </a:cxn>
                  <a:cxn ang="0">
                    <a:pos x="25" y="4"/>
                  </a:cxn>
                </a:cxnLst>
                <a:rect l="0" t="0" r="r" b="b"/>
                <a:pathLst>
                  <a:path w="25" h="151">
                    <a:moveTo>
                      <a:pt x="25" y="4"/>
                    </a:moveTo>
                    <a:lnTo>
                      <a:pt x="25" y="4"/>
                    </a:lnTo>
                    <a:lnTo>
                      <a:pt x="25" y="2"/>
                    </a:lnTo>
                    <a:lnTo>
                      <a:pt x="24" y="1"/>
                    </a:lnTo>
                    <a:lnTo>
                      <a:pt x="22" y="0"/>
                    </a:lnTo>
                    <a:lnTo>
                      <a:pt x="21" y="0"/>
                    </a:lnTo>
                    <a:lnTo>
                      <a:pt x="19" y="0"/>
                    </a:lnTo>
                    <a:lnTo>
                      <a:pt x="17" y="1"/>
                    </a:lnTo>
                    <a:lnTo>
                      <a:pt x="16" y="2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4" y="24"/>
                    </a:lnTo>
                    <a:lnTo>
                      <a:pt x="11" y="43"/>
                    </a:lnTo>
                    <a:lnTo>
                      <a:pt x="4" y="80"/>
                    </a:lnTo>
                    <a:lnTo>
                      <a:pt x="4" y="80"/>
                    </a:lnTo>
                    <a:lnTo>
                      <a:pt x="1" y="96"/>
                    </a:lnTo>
                    <a:lnTo>
                      <a:pt x="0" y="114"/>
                    </a:lnTo>
                    <a:lnTo>
                      <a:pt x="1" y="147"/>
                    </a:lnTo>
                    <a:lnTo>
                      <a:pt x="1" y="147"/>
                    </a:lnTo>
                    <a:lnTo>
                      <a:pt x="1" y="149"/>
                    </a:lnTo>
                    <a:lnTo>
                      <a:pt x="2" y="150"/>
                    </a:lnTo>
                    <a:lnTo>
                      <a:pt x="5" y="151"/>
                    </a:lnTo>
                    <a:lnTo>
                      <a:pt x="7" y="151"/>
                    </a:lnTo>
                    <a:lnTo>
                      <a:pt x="8" y="151"/>
                    </a:lnTo>
                    <a:lnTo>
                      <a:pt x="10" y="150"/>
                    </a:lnTo>
                    <a:lnTo>
                      <a:pt x="11" y="149"/>
                    </a:lnTo>
                    <a:lnTo>
                      <a:pt x="11" y="147"/>
                    </a:lnTo>
                    <a:lnTo>
                      <a:pt x="11" y="147"/>
                    </a:lnTo>
                    <a:lnTo>
                      <a:pt x="11" y="126"/>
                    </a:lnTo>
                    <a:lnTo>
                      <a:pt x="11" y="107"/>
                    </a:lnTo>
                    <a:lnTo>
                      <a:pt x="13" y="86"/>
                    </a:lnTo>
                    <a:lnTo>
                      <a:pt x="16" y="65"/>
                    </a:lnTo>
                    <a:lnTo>
                      <a:pt x="16" y="65"/>
                    </a:lnTo>
                    <a:lnTo>
                      <a:pt x="22" y="35"/>
                    </a:lnTo>
                    <a:lnTo>
                      <a:pt x="24" y="20"/>
                    </a:lnTo>
                    <a:lnTo>
                      <a:pt x="25" y="4"/>
                    </a:lnTo>
                    <a:lnTo>
                      <a:pt x="2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40" name="Freeform 721"/>
              <p:cNvSpPr/>
              <p:nvPr/>
            </p:nvSpPr>
            <p:spPr bwMode="auto">
              <a:xfrm>
                <a:off x="5421313" y="4389438"/>
                <a:ext cx="19050" cy="84138"/>
              </a:xfrm>
              <a:custGeom>
                <a:avLst/>
                <a:gdLst/>
                <a:ahLst/>
                <a:cxnLst>
                  <a:cxn ang="0">
                    <a:pos x="29" y="2"/>
                  </a:cxn>
                  <a:cxn ang="0">
                    <a:pos x="29" y="2"/>
                  </a:cxn>
                  <a:cxn ang="0">
                    <a:pos x="22" y="16"/>
                  </a:cxn>
                  <a:cxn ang="0">
                    <a:pos x="18" y="30"/>
                  </a:cxn>
                  <a:cxn ang="0">
                    <a:pos x="15" y="46"/>
                  </a:cxn>
                  <a:cxn ang="0">
                    <a:pos x="13" y="61"/>
                  </a:cxn>
                  <a:cxn ang="0">
                    <a:pos x="13" y="61"/>
                  </a:cxn>
                  <a:cxn ang="0">
                    <a:pos x="8" y="85"/>
                  </a:cxn>
                  <a:cxn ang="0">
                    <a:pos x="4" y="109"/>
                  </a:cxn>
                  <a:cxn ang="0">
                    <a:pos x="1" y="133"/>
                  </a:cxn>
                  <a:cxn ang="0">
                    <a:pos x="0" y="157"/>
                  </a:cxn>
                  <a:cxn ang="0">
                    <a:pos x="0" y="157"/>
                  </a:cxn>
                  <a:cxn ang="0">
                    <a:pos x="0" y="158"/>
                  </a:cxn>
                  <a:cxn ang="0">
                    <a:pos x="1" y="160"/>
                  </a:cxn>
                  <a:cxn ang="0">
                    <a:pos x="2" y="161"/>
                  </a:cxn>
                  <a:cxn ang="0">
                    <a:pos x="4" y="161"/>
                  </a:cxn>
                  <a:cxn ang="0">
                    <a:pos x="6" y="161"/>
                  </a:cxn>
                  <a:cxn ang="0">
                    <a:pos x="7" y="160"/>
                  </a:cxn>
                  <a:cxn ang="0">
                    <a:pos x="8" y="158"/>
                  </a:cxn>
                  <a:cxn ang="0">
                    <a:pos x="9" y="157"/>
                  </a:cxn>
                  <a:cxn ang="0">
                    <a:pos x="9" y="157"/>
                  </a:cxn>
                  <a:cxn ang="0">
                    <a:pos x="10" y="137"/>
                  </a:cxn>
                  <a:cxn ang="0">
                    <a:pos x="14" y="117"/>
                  </a:cxn>
                  <a:cxn ang="0">
                    <a:pos x="20" y="78"/>
                  </a:cxn>
                  <a:cxn ang="0">
                    <a:pos x="20" y="78"/>
                  </a:cxn>
                  <a:cxn ang="0">
                    <a:pos x="22" y="59"/>
                  </a:cxn>
                  <a:cxn ang="0">
                    <a:pos x="25" y="42"/>
                  </a:cxn>
                  <a:cxn ang="0">
                    <a:pos x="30" y="24"/>
                  </a:cxn>
                  <a:cxn ang="0">
                    <a:pos x="33" y="15"/>
                  </a:cxn>
                  <a:cxn ang="0">
                    <a:pos x="37" y="7"/>
                  </a:cxn>
                  <a:cxn ang="0">
                    <a:pos x="37" y="7"/>
                  </a:cxn>
                  <a:cxn ang="0">
                    <a:pos x="37" y="5"/>
                  </a:cxn>
                  <a:cxn ang="0">
                    <a:pos x="37" y="3"/>
                  </a:cxn>
                  <a:cxn ang="0">
                    <a:pos x="36" y="2"/>
                  </a:cxn>
                  <a:cxn ang="0">
                    <a:pos x="35" y="1"/>
                  </a:cxn>
                  <a:cxn ang="0">
                    <a:pos x="33" y="0"/>
                  </a:cxn>
                  <a:cxn ang="0">
                    <a:pos x="31" y="0"/>
                  </a:cxn>
                  <a:cxn ang="0">
                    <a:pos x="30" y="1"/>
                  </a:cxn>
                  <a:cxn ang="0">
                    <a:pos x="29" y="2"/>
                  </a:cxn>
                  <a:cxn ang="0">
                    <a:pos x="29" y="2"/>
                  </a:cxn>
                </a:cxnLst>
                <a:rect l="0" t="0" r="r" b="b"/>
                <a:pathLst>
                  <a:path w="37" h="161">
                    <a:moveTo>
                      <a:pt x="29" y="2"/>
                    </a:moveTo>
                    <a:lnTo>
                      <a:pt x="29" y="2"/>
                    </a:lnTo>
                    <a:lnTo>
                      <a:pt x="22" y="16"/>
                    </a:lnTo>
                    <a:lnTo>
                      <a:pt x="18" y="30"/>
                    </a:lnTo>
                    <a:lnTo>
                      <a:pt x="15" y="46"/>
                    </a:lnTo>
                    <a:lnTo>
                      <a:pt x="13" y="61"/>
                    </a:lnTo>
                    <a:lnTo>
                      <a:pt x="13" y="61"/>
                    </a:lnTo>
                    <a:lnTo>
                      <a:pt x="8" y="85"/>
                    </a:lnTo>
                    <a:lnTo>
                      <a:pt x="4" y="109"/>
                    </a:lnTo>
                    <a:lnTo>
                      <a:pt x="1" y="133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0" y="158"/>
                    </a:lnTo>
                    <a:lnTo>
                      <a:pt x="1" y="160"/>
                    </a:lnTo>
                    <a:lnTo>
                      <a:pt x="2" y="161"/>
                    </a:lnTo>
                    <a:lnTo>
                      <a:pt x="4" y="161"/>
                    </a:lnTo>
                    <a:lnTo>
                      <a:pt x="6" y="161"/>
                    </a:lnTo>
                    <a:lnTo>
                      <a:pt x="7" y="160"/>
                    </a:lnTo>
                    <a:lnTo>
                      <a:pt x="8" y="158"/>
                    </a:lnTo>
                    <a:lnTo>
                      <a:pt x="9" y="157"/>
                    </a:lnTo>
                    <a:lnTo>
                      <a:pt x="9" y="157"/>
                    </a:lnTo>
                    <a:lnTo>
                      <a:pt x="10" y="137"/>
                    </a:lnTo>
                    <a:lnTo>
                      <a:pt x="14" y="117"/>
                    </a:lnTo>
                    <a:lnTo>
                      <a:pt x="20" y="78"/>
                    </a:lnTo>
                    <a:lnTo>
                      <a:pt x="20" y="78"/>
                    </a:lnTo>
                    <a:lnTo>
                      <a:pt x="22" y="59"/>
                    </a:lnTo>
                    <a:lnTo>
                      <a:pt x="25" y="42"/>
                    </a:lnTo>
                    <a:lnTo>
                      <a:pt x="30" y="24"/>
                    </a:lnTo>
                    <a:lnTo>
                      <a:pt x="33" y="15"/>
                    </a:lnTo>
                    <a:lnTo>
                      <a:pt x="37" y="7"/>
                    </a:lnTo>
                    <a:lnTo>
                      <a:pt x="37" y="7"/>
                    </a:lnTo>
                    <a:lnTo>
                      <a:pt x="37" y="5"/>
                    </a:lnTo>
                    <a:lnTo>
                      <a:pt x="37" y="3"/>
                    </a:lnTo>
                    <a:lnTo>
                      <a:pt x="36" y="2"/>
                    </a:lnTo>
                    <a:lnTo>
                      <a:pt x="35" y="1"/>
                    </a:lnTo>
                    <a:lnTo>
                      <a:pt x="33" y="0"/>
                    </a:lnTo>
                    <a:lnTo>
                      <a:pt x="31" y="0"/>
                    </a:lnTo>
                    <a:lnTo>
                      <a:pt x="30" y="1"/>
                    </a:lnTo>
                    <a:lnTo>
                      <a:pt x="29" y="2"/>
                    </a:lnTo>
                    <a:lnTo>
                      <a:pt x="29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41" name="Freeform 722"/>
              <p:cNvSpPr/>
              <p:nvPr/>
            </p:nvSpPr>
            <p:spPr bwMode="auto">
              <a:xfrm>
                <a:off x="5461001" y="4381500"/>
                <a:ext cx="22225" cy="125413"/>
              </a:xfrm>
              <a:custGeom>
                <a:avLst/>
                <a:gdLst/>
                <a:ahLst/>
                <a:cxnLst>
                  <a:cxn ang="0">
                    <a:pos x="33" y="5"/>
                  </a:cxn>
                  <a:cxn ang="0">
                    <a:pos x="33" y="5"/>
                  </a:cxn>
                  <a:cxn ang="0">
                    <a:pos x="31" y="16"/>
                  </a:cxn>
                  <a:cxn ang="0">
                    <a:pos x="28" y="21"/>
                  </a:cxn>
                  <a:cxn ang="0">
                    <a:pos x="25" y="25"/>
                  </a:cxn>
                  <a:cxn ang="0">
                    <a:pos x="23" y="32"/>
                  </a:cxn>
                  <a:cxn ang="0">
                    <a:pos x="23" y="32"/>
                  </a:cxn>
                  <a:cxn ang="0">
                    <a:pos x="17" y="67"/>
                  </a:cxn>
                  <a:cxn ang="0">
                    <a:pos x="17" y="67"/>
                  </a:cxn>
                  <a:cxn ang="0">
                    <a:pos x="13" y="96"/>
                  </a:cxn>
                  <a:cxn ang="0">
                    <a:pos x="10" y="124"/>
                  </a:cxn>
                  <a:cxn ang="0">
                    <a:pos x="10" y="124"/>
                  </a:cxn>
                  <a:cxn ang="0">
                    <a:pos x="6" y="152"/>
                  </a:cxn>
                  <a:cxn ang="0">
                    <a:pos x="3" y="179"/>
                  </a:cxn>
                  <a:cxn ang="0">
                    <a:pos x="1" y="206"/>
                  </a:cxn>
                  <a:cxn ang="0">
                    <a:pos x="0" y="232"/>
                  </a:cxn>
                  <a:cxn ang="0">
                    <a:pos x="0" y="232"/>
                  </a:cxn>
                  <a:cxn ang="0">
                    <a:pos x="0" y="235"/>
                  </a:cxn>
                  <a:cxn ang="0">
                    <a:pos x="1" y="237"/>
                  </a:cxn>
                  <a:cxn ang="0">
                    <a:pos x="3" y="237"/>
                  </a:cxn>
                  <a:cxn ang="0">
                    <a:pos x="5" y="238"/>
                  </a:cxn>
                  <a:cxn ang="0">
                    <a:pos x="6" y="237"/>
                  </a:cxn>
                  <a:cxn ang="0">
                    <a:pos x="8" y="237"/>
                  </a:cxn>
                  <a:cxn ang="0">
                    <a:pos x="9" y="235"/>
                  </a:cxn>
                  <a:cxn ang="0">
                    <a:pos x="9" y="232"/>
                  </a:cxn>
                  <a:cxn ang="0">
                    <a:pos x="9" y="232"/>
                  </a:cxn>
                  <a:cxn ang="0">
                    <a:pos x="10" y="201"/>
                  </a:cxn>
                  <a:cxn ang="0">
                    <a:pos x="13" y="170"/>
                  </a:cxn>
                  <a:cxn ang="0">
                    <a:pos x="17" y="141"/>
                  </a:cxn>
                  <a:cxn ang="0">
                    <a:pos x="21" y="110"/>
                  </a:cxn>
                  <a:cxn ang="0">
                    <a:pos x="21" y="110"/>
                  </a:cxn>
                  <a:cxn ang="0">
                    <a:pos x="25" y="81"/>
                  </a:cxn>
                  <a:cxn ang="0">
                    <a:pos x="26" y="67"/>
                  </a:cxn>
                  <a:cxn ang="0">
                    <a:pos x="30" y="53"/>
                  </a:cxn>
                  <a:cxn ang="0">
                    <a:pos x="30" y="53"/>
                  </a:cxn>
                  <a:cxn ang="0">
                    <a:pos x="33" y="40"/>
                  </a:cxn>
                  <a:cxn ang="0">
                    <a:pos x="36" y="29"/>
                  </a:cxn>
                  <a:cxn ang="0">
                    <a:pos x="40" y="18"/>
                  </a:cxn>
                  <a:cxn ang="0">
                    <a:pos x="42" y="5"/>
                  </a:cxn>
                  <a:cxn ang="0">
                    <a:pos x="42" y="5"/>
                  </a:cxn>
                  <a:cxn ang="0">
                    <a:pos x="42" y="3"/>
                  </a:cxn>
                  <a:cxn ang="0">
                    <a:pos x="41" y="2"/>
                  </a:cxn>
                  <a:cxn ang="0">
                    <a:pos x="40" y="1"/>
                  </a:cxn>
                  <a:cxn ang="0">
                    <a:pos x="38" y="0"/>
                  </a:cxn>
                  <a:cxn ang="0">
                    <a:pos x="35" y="2"/>
                  </a:cxn>
                  <a:cxn ang="0">
                    <a:pos x="34" y="3"/>
                  </a:cxn>
                  <a:cxn ang="0">
                    <a:pos x="33" y="5"/>
                  </a:cxn>
                  <a:cxn ang="0">
                    <a:pos x="33" y="5"/>
                  </a:cxn>
                </a:cxnLst>
                <a:rect l="0" t="0" r="r" b="b"/>
                <a:pathLst>
                  <a:path w="42" h="238">
                    <a:moveTo>
                      <a:pt x="33" y="5"/>
                    </a:moveTo>
                    <a:lnTo>
                      <a:pt x="33" y="5"/>
                    </a:lnTo>
                    <a:lnTo>
                      <a:pt x="31" y="16"/>
                    </a:lnTo>
                    <a:lnTo>
                      <a:pt x="28" y="21"/>
                    </a:lnTo>
                    <a:lnTo>
                      <a:pt x="25" y="25"/>
                    </a:lnTo>
                    <a:lnTo>
                      <a:pt x="23" y="32"/>
                    </a:lnTo>
                    <a:lnTo>
                      <a:pt x="23" y="32"/>
                    </a:lnTo>
                    <a:lnTo>
                      <a:pt x="17" y="67"/>
                    </a:lnTo>
                    <a:lnTo>
                      <a:pt x="17" y="67"/>
                    </a:lnTo>
                    <a:lnTo>
                      <a:pt x="13" y="96"/>
                    </a:lnTo>
                    <a:lnTo>
                      <a:pt x="10" y="124"/>
                    </a:lnTo>
                    <a:lnTo>
                      <a:pt x="10" y="124"/>
                    </a:lnTo>
                    <a:lnTo>
                      <a:pt x="6" y="152"/>
                    </a:lnTo>
                    <a:lnTo>
                      <a:pt x="3" y="179"/>
                    </a:lnTo>
                    <a:lnTo>
                      <a:pt x="1" y="206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0" y="235"/>
                    </a:lnTo>
                    <a:lnTo>
                      <a:pt x="1" y="237"/>
                    </a:lnTo>
                    <a:lnTo>
                      <a:pt x="3" y="237"/>
                    </a:lnTo>
                    <a:lnTo>
                      <a:pt x="5" y="238"/>
                    </a:lnTo>
                    <a:lnTo>
                      <a:pt x="6" y="237"/>
                    </a:lnTo>
                    <a:lnTo>
                      <a:pt x="8" y="237"/>
                    </a:lnTo>
                    <a:lnTo>
                      <a:pt x="9" y="235"/>
                    </a:lnTo>
                    <a:lnTo>
                      <a:pt x="9" y="232"/>
                    </a:lnTo>
                    <a:lnTo>
                      <a:pt x="9" y="232"/>
                    </a:lnTo>
                    <a:lnTo>
                      <a:pt x="10" y="201"/>
                    </a:lnTo>
                    <a:lnTo>
                      <a:pt x="13" y="170"/>
                    </a:lnTo>
                    <a:lnTo>
                      <a:pt x="17" y="141"/>
                    </a:lnTo>
                    <a:lnTo>
                      <a:pt x="21" y="110"/>
                    </a:lnTo>
                    <a:lnTo>
                      <a:pt x="21" y="110"/>
                    </a:lnTo>
                    <a:lnTo>
                      <a:pt x="25" y="81"/>
                    </a:lnTo>
                    <a:lnTo>
                      <a:pt x="26" y="67"/>
                    </a:lnTo>
                    <a:lnTo>
                      <a:pt x="30" y="53"/>
                    </a:lnTo>
                    <a:lnTo>
                      <a:pt x="30" y="53"/>
                    </a:lnTo>
                    <a:lnTo>
                      <a:pt x="33" y="40"/>
                    </a:lnTo>
                    <a:lnTo>
                      <a:pt x="36" y="29"/>
                    </a:lnTo>
                    <a:lnTo>
                      <a:pt x="40" y="18"/>
                    </a:lnTo>
                    <a:lnTo>
                      <a:pt x="42" y="5"/>
                    </a:lnTo>
                    <a:lnTo>
                      <a:pt x="42" y="5"/>
                    </a:lnTo>
                    <a:lnTo>
                      <a:pt x="42" y="3"/>
                    </a:lnTo>
                    <a:lnTo>
                      <a:pt x="41" y="2"/>
                    </a:lnTo>
                    <a:lnTo>
                      <a:pt x="40" y="1"/>
                    </a:lnTo>
                    <a:lnTo>
                      <a:pt x="38" y="0"/>
                    </a:lnTo>
                    <a:lnTo>
                      <a:pt x="35" y="2"/>
                    </a:lnTo>
                    <a:lnTo>
                      <a:pt x="34" y="3"/>
                    </a:lnTo>
                    <a:lnTo>
                      <a:pt x="33" y="5"/>
                    </a:lnTo>
                    <a:lnTo>
                      <a:pt x="33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42" name="Freeform 723"/>
              <p:cNvSpPr/>
              <p:nvPr/>
            </p:nvSpPr>
            <p:spPr bwMode="auto">
              <a:xfrm>
                <a:off x="5483226" y="4329113"/>
                <a:ext cx="38100" cy="220663"/>
              </a:xfrm>
              <a:custGeom>
                <a:avLst/>
                <a:gdLst/>
                <a:ahLst/>
                <a:cxnLst>
                  <a:cxn ang="0">
                    <a:pos x="65" y="1"/>
                  </a:cxn>
                  <a:cxn ang="0">
                    <a:pos x="56" y="18"/>
                  </a:cxn>
                  <a:cxn ang="0">
                    <a:pos x="50" y="38"/>
                  </a:cxn>
                  <a:cxn ang="0">
                    <a:pos x="46" y="78"/>
                  </a:cxn>
                  <a:cxn ang="0">
                    <a:pos x="25" y="213"/>
                  </a:cxn>
                  <a:cxn ang="0">
                    <a:pos x="18" y="243"/>
                  </a:cxn>
                  <a:cxn ang="0">
                    <a:pos x="8" y="300"/>
                  </a:cxn>
                  <a:cxn ang="0">
                    <a:pos x="4" y="330"/>
                  </a:cxn>
                  <a:cxn ang="0">
                    <a:pos x="1" y="363"/>
                  </a:cxn>
                  <a:cxn ang="0">
                    <a:pos x="1" y="386"/>
                  </a:cxn>
                  <a:cxn ang="0">
                    <a:pos x="7" y="407"/>
                  </a:cxn>
                  <a:cxn ang="0">
                    <a:pos x="13" y="415"/>
                  </a:cxn>
                  <a:cxn ang="0">
                    <a:pos x="14" y="417"/>
                  </a:cxn>
                  <a:cxn ang="0">
                    <a:pos x="18" y="417"/>
                  </a:cxn>
                  <a:cxn ang="0">
                    <a:pos x="20" y="413"/>
                  </a:cxn>
                  <a:cxn ang="0">
                    <a:pos x="19" y="409"/>
                  </a:cxn>
                  <a:cxn ang="0">
                    <a:pos x="15" y="403"/>
                  </a:cxn>
                  <a:cxn ang="0">
                    <a:pos x="11" y="390"/>
                  </a:cxn>
                  <a:cxn ang="0">
                    <a:pos x="11" y="370"/>
                  </a:cxn>
                  <a:cxn ang="0">
                    <a:pos x="12" y="356"/>
                  </a:cxn>
                  <a:cxn ang="0">
                    <a:pos x="13" y="327"/>
                  </a:cxn>
                  <a:cxn ang="0">
                    <a:pos x="17" y="298"/>
                  </a:cxn>
                  <a:cxn ang="0">
                    <a:pos x="27" y="248"/>
                  </a:cxn>
                  <a:cxn ang="0">
                    <a:pos x="36" y="197"/>
                  </a:cxn>
                  <a:cxn ang="0">
                    <a:pos x="55" y="90"/>
                  </a:cxn>
                  <a:cxn ang="0">
                    <a:pos x="57" y="69"/>
                  </a:cxn>
                  <a:cxn ang="0">
                    <a:pos x="60" y="36"/>
                  </a:cxn>
                  <a:cxn ang="0">
                    <a:pos x="67" y="16"/>
                  </a:cxn>
                  <a:cxn ang="0">
                    <a:pos x="72" y="8"/>
                  </a:cxn>
                  <a:cxn ang="0">
                    <a:pos x="73" y="4"/>
                  </a:cxn>
                  <a:cxn ang="0">
                    <a:pos x="70" y="0"/>
                  </a:cxn>
                  <a:cxn ang="0">
                    <a:pos x="67" y="0"/>
                  </a:cxn>
                  <a:cxn ang="0">
                    <a:pos x="65" y="1"/>
                  </a:cxn>
                </a:cxnLst>
                <a:rect l="0" t="0" r="r" b="b"/>
                <a:pathLst>
                  <a:path w="73" h="417">
                    <a:moveTo>
                      <a:pt x="65" y="1"/>
                    </a:moveTo>
                    <a:lnTo>
                      <a:pt x="65" y="1"/>
                    </a:lnTo>
                    <a:lnTo>
                      <a:pt x="60" y="9"/>
                    </a:lnTo>
                    <a:lnTo>
                      <a:pt x="56" y="18"/>
                    </a:lnTo>
                    <a:lnTo>
                      <a:pt x="53" y="28"/>
                    </a:lnTo>
                    <a:lnTo>
                      <a:pt x="50" y="38"/>
                    </a:lnTo>
                    <a:lnTo>
                      <a:pt x="49" y="58"/>
                    </a:lnTo>
                    <a:lnTo>
                      <a:pt x="46" y="78"/>
                    </a:lnTo>
                    <a:lnTo>
                      <a:pt x="46" y="78"/>
                    </a:lnTo>
                    <a:lnTo>
                      <a:pt x="25" y="213"/>
                    </a:lnTo>
                    <a:lnTo>
                      <a:pt x="25" y="213"/>
                    </a:lnTo>
                    <a:lnTo>
                      <a:pt x="18" y="243"/>
                    </a:lnTo>
                    <a:lnTo>
                      <a:pt x="13" y="272"/>
                    </a:lnTo>
                    <a:lnTo>
                      <a:pt x="8" y="300"/>
                    </a:lnTo>
                    <a:lnTo>
                      <a:pt x="4" y="330"/>
                    </a:lnTo>
                    <a:lnTo>
                      <a:pt x="4" y="330"/>
                    </a:lnTo>
                    <a:lnTo>
                      <a:pt x="2" y="352"/>
                    </a:lnTo>
                    <a:lnTo>
                      <a:pt x="1" y="363"/>
                    </a:lnTo>
                    <a:lnTo>
                      <a:pt x="0" y="375"/>
                    </a:lnTo>
                    <a:lnTo>
                      <a:pt x="1" y="386"/>
                    </a:lnTo>
                    <a:lnTo>
                      <a:pt x="3" y="397"/>
                    </a:lnTo>
                    <a:lnTo>
                      <a:pt x="7" y="407"/>
                    </a:lnTo>
                    <a:lnTo>
                      <a:pt x="10" y="411"/>
                    </a:lnTo>
                    <a:lnTo>
                      <a:pt x="13" y="415"/>
                    </a:lnTo>
                    <a:lnTo>
                      <a:pt x="13" y="415"/>
                    </a:lnTo>
                    <a:lnTo>
                      <a:pt x="14" y="417"/>
                    </a:lnTo>
                    <a:lnTo>
                      <a:pt x="16" y="417"/>
                    </a:lnTo>
                    <a:lnTo>
                      <a:pt x="18" y="417"/>
                    </a:lnTo>
                    <a:lnTo>
                      <a:pt x="19" y="416"/>
                    </a:lnTo>
                    <a:lnTo>
                      <a:pt x="20" y="413"/>
                    </a:lnTo>
                    <a:lnTo>
                      <a:pt x="20" y="411"/>
                    </a:lnTo>
                    <a:lnTo>
                      <a:pt x="19" y="409"/>
                    </a:lnTo>
                    <a:lnTo>
                      <a:pt x="19" y="409"/>
                    </a:lnTo>
                    <a:lnTo>
                      <a:pt x="15" y="403"/>
                    </a:lnTo>
                    <a:lnTo>
                      <a:pt x="13" y="397"/>
                    </a:lnTo>
                    <a:lnTo>
                      <a:pt x="11" y="390"/>
                    </a:lnTo>
                    <a:lnTo>
                      <a:pt x="11" y="383"/>
                    </a:lnTo>
                    <a:lnTo>
                      <a:pt x="11" y="370"/>
                    </a:lnTo>
                    <a:lnTo>
                      <a:pt x="12" y="356"/>
                    </a:lnTo>
                    <a:lnTo>
                      <a:pt x="12" y="356"/>
                    </a:lnTo>
                    <a:lnTo>
                      <a:pt x="12" y="342"/>
                    </a:lnTo>
                    <a:lnTo>
                      <a:pt x="13" y="327"/>
                    </a:lnTo>
                    <a:lnTo>
                      <a:pt x="17" y="298"/>
                    </a:lnTo>
                    <a:lnTo>
                      <a:pt x="17" y="298"/>
                    </a:lnTo>
                    <a:lnTo>
                      <a:pt x="22" y="273"/>
                    </a:lnTo>
                    <a:lnTo>
                      <a:pt x="27" y="248"/>
                    </a:lnTo>
                    <a:lnTo>
                      <a:pt x="32" y="223"/>
                    </a:lnTo>
                    <a:lnTo>
                      <a:pt x="36" y="197"/>
                    </a:lnTo>
                    <a:lnTo>
                      <a:pt x="36" y="197"/>
                    </a:lnTo>
                    <a:lnTo>
                      <a:pt x="55" y="90"/>
                    </a:lnTo>
                    <a:lnTo>
                      <a:pt x="55" y="90"/>
                    </a:lnTo>
                    <a:lnTo>
                      <a:pt x="57" y="69"/>
                    </a:lnTo>
                    <a:lnTo>
                      <a:pt x="59" y="47"/>
                    </a:lnTo>
                    <a:lnTo>
                      <a:pt x="60" y="36"/>
                    </a:lnTo>
                    <a:lnTo>
                      <a:pt x="63" y="26"/>
                    </a:lnTo>
                    <a:lnTo>
                      <a:pt x="67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6"/>
                    </a:lnTo>
                    <a:lnTo>
                      <a:pt x="73" y="4"/>
                    </a:lnTo>
                    <a:lnTo>
                      <a:pt x="71" y="1"/>
                    </a:lnTo>
                    <a:lnTo>
                      <a:pt x="70" y="0"/>
                    </a:lnTo>
                    <a:lnTo>
                      <a:pt x="68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5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43" name="Freeform 724"/>
              <p:cNvSpPr/>
              <p:nvPr/>
            </p:nvSpPr>
            <p:spPr bwMode="auto">
              <a:xfrm>
                <a:off x="5516563" y="4291013"/>
                <a:ext cx="46038" cy="268288"/>
              </a:xfrm>
              <a:custGeom>
                <a:avLst/>
                <a:gdLst/>
                <a:ahLst/>
                <a:cxnLst>
                  <a:cxn ang="0">
                    <a:pos x="75" y="3"/>
                  </a:cxn>
                  <a:cxn ang="0">
                    <a:pos x="61" y="44"/>
                  </a:cxn>
                  <a:cxn ang="0">
                    <a:pos x="58" y="58"/>
                  </a:cxn>
                  <a:cxn ang="0">
                    <a:pos x="56" y="84"/>
                  </a:cxn>
                  <a:cxn ang="0">
                    <a:pos x="56" y="111"/>
                  </a:cxn>
                  <a:cxn ang="0">
                    <a:pos x="52" y="180"/>
                  </a:cxn>
                  <a:cxn ang="0">
                    <a:pos x="41" y="249"/>
                  </a:cxn>
                  <a:cxn ang="0">
                    <a:pos x="33" y="280"/>
                  </a:cxn>
                  <a:cxn ang="0">
                    <a:pos x="17" y="343"/>
                  </a:cxn>
                  <a:cxn ang="0">
                    <a:pos x="4" y="408"/>
                  </a:cxn>
                  <a:cxn ang="0">
                    <a:pos x="1" y="440"/>
                  </a:cxn>
                  <a:cxn ang="0">
                    <a:pos x="0" y="472"/>
                  </a:cxn>
                  <a:cxn ang="0">
                    <a:pos x="4" y="504"/>
                  </a:cxn>
                  <a:cxn ang="0">
                    <a:pos x="4" y="506"/>
                  </a:cxn>
                  <a:cxn ang="0">
                    <a:pos x="7" y="507"/>
                  </a:cxn>
                  <a:cxn ang="0">
                    <a:pos x="12" y="505"/>
                  </a:cxn>
                  <a:cxn ang="0">
                    <a:pos x="13" y="501"/>
                  </a:cxn>
                  <a:cxn ang="0">
                    <a:pos x="10" y="485"/>
                  </a:cxn>
                  <a:cxn ang="0">
                    <a:pos x="9" y="453"/>
                  </a:cxn>
                  <a:cxn ang="0">
                    <a:pos x="11" y="420"/>
                  </a:cxn>
                  <a:cxn ang="0">
                    <a:pos x="20" y="371"/>
                  </a:cxn>
                  <a:cxn ang="0">
                    <a:pos x="36" y="306"/>
                  </a:cxn>
                  <a:cxn ang="0">
                    <a:pos x="52" y="243"/>
                  </a:cxn>
                  <a:cxn ang="0">
                    <a:pos x="57" y="214"/>
                  </a:cxn>
                  <a:cxn ang="0">
                    <a:pos x="63" y="157"/>
                  </a:cxn>
                  <a:cxn ang="0">
                    <a:pos x="65" y="128"/>
                  </a:cxn>
                  <a:cxn ang="0">
                    <a:pos x="66" y="67"/>
                  </a:cxn>
                  <a:cxn ang="0">
                    <a:pos x="67" y="60"/>
                  </a:cxn>
                  <a:cxn ang="0">
                    <a:pos x="73" y="36"/>
                  </a:cxn>
                  <a:cxn ang="0">
                    <a:pos x="84" y="6"/>
                  </a:cxn>
                  <a:cxn ang="0">
                    <a:pos x="85" y="4"/>
                  </a:cxn>
                  <a:cxn ang="0">
                    <a:pos x="83" y="1"/>
                  </a:cxn>
                  <a:cxn ang="0">
                    <a:pos x="77" y="1"/>
                  </a:cxn>
                  <a:cxn ang="0">
                    <a:pos x="75" y="3"/>
                  </a:cxn>
                </a:cxnLst>
                <a:rect l="0" t="0" r="r" b="b"/>
                <a:pathLst>
                  <a:path w="85" h="507">
                    <a:moveTo>
                      <a:pt x="75" y="3"/>
                    </a:moveTo>
                    <a:lnTo>
                      <a:pt x="75" y="3"/>
                    </a:lnTo>
                    <a:lnTo>
                      <a:pt x="65" y="31"/>
                    </a:lnTo>
                    <a:lnTo>
                      <a:pt x="61" y="44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6" y="72"/>
                    </a:lnTo>
                    <a:lnTo>
                      <a:pt x="56" y="84"/>
                    </a:lnTo>
                    <a:lnTo>
                      <a:pt x="56" y="111"/>
                    </a:lnTo>
                    <a:lnTo>
                      <a:pt x="56" y="111"/>
                    </a:lnTo>
                    <a:lnTo>
                      <a:pt x="55" y="145"/>
                    </a:lnTo>
                    <a:lnTo>
                      <a:pt x="52" y="180"/>
                    </a:lnTo>
                    <a:lnTo>
                      <a:pt x="47" y="214"/>
                    </a:lnTo>
                    <a:lnTo>
                      <a:pt x="41" y="249"/>
                    </a:lnTo>
                    <a:lnTo>
                      <a:pt x="41" y="249"/>
                    </a:lnTo>
                    <a:lnTo>
                      <a:pt x="33" y="280"/>
                    </a:lnTo>
                    <a:lnTo>
                      <a:pt x="25" y="312"/>
                    </a:lnTo>
                    <a:lnTo>
                      <a:pt x="17" y="343"/>
                    </a:lnTo>
                    <a:lnTo>
                      <a:pt x="10" y="375"/>
                    </a:lnTo>
                    <a:lnTo>
                      <a:pt x="4" y="408"/>
                    </a:lnTo>
                    <a:lnTo>
                      <a:pt x="2" y="423"/>
                    </a:lnTo>
                    <a:lnTo>
                      <a:pt x="1" y="440"/>
                    </a:lnTo>
                    <a:lnTo>
                      <a:pt x="0" y="455"/>
                    </a:lnTo>
                    <a:lnTo>
                      <a:pt x="0" y="472"/>
                    </a:lnTo>
                    <a:lnTo>
                      <a:pt x="1" y="487"/>
                    </a:lnTo>
                    <a:lnTo>
                      <a:pt x="4" y="504"/>
                    </a:lnTo>
                    <a:lnTo>
                      <a:pt x="4" y="504"/>
                    </a:lnTo>
                    <a:lnTo>
                      <a:pt x="4" y="506"/>
                    </a:lnTo>
                    <a:lnTo>
                      <a:pt x="6" y="507"/>
                    </a:lnTo>
                    <a:lnTo>
                      <a:pt x="7" y="507"/>
                    </a:lnTo>
                    <a:lnTo>
                      <a:pt x="9" y="507"/>
                    </a:lnTo>
                    <a:lnTo>
                      <a:pt x="12" y="505"/>
                    </a:lnTo>
                    <a:lnTo>
                      <a:pt x="12" y="503"/>
                    </a:lnTo>
                    <a:lnTo>
                      <a:pt x="13" y="501"/>
                    </a:lnTo>
                    <a:lnTo>
                      <a:pt x="13" y="501"/>
                    </a:lnTo>
                    <a:lnTo>
                      <a:pt x="10" y="485"/>
                    </a:lnTo>
                    <a:lnTo>
                      <a:pt x="9" y="469"/>
                    </a:lnTo>
                    <a:lnTo>
                      <a:pt x="9" y="453"/>
                    </a:lnTo>
                    <a:lnTo>
                      <a:pt x="10" y="437"/>
                    </a:lnTo>
                    <a:lnTo>
                      <a:pt x="11" y="420"/>
                    </a:lnTo>
                    <a:lnTo>
                      <a:pt x="13" y="403"/>
                    </a:lnTo>
                    <a:lnTo>
                      <a:pt x="20" y="371"/>
                    </a:lnTo>
                    <a:lnTo>
                      <a:pt x="28" y="338"/>
                    </a:lnTo>
                    <a:lnTo>
                      <a:pt x="36" y="306"/>
                    </a:lnTo>
                    <a:lnTo>
                      <a:pt x="44" y="274"/>
                    </a:lnTo>
                    <a:lnTo>
                      <a:pt x="52" y="243"/>
                    </a:lnTo>
                    <a:lnTo>
                      <a:pt x="52" y="243"/>
                    </a:lnTo>
                    <a:lnTo>
                      <a:pt x="57" y="214"/>
                    </a:lnTo>
                    <a:lnTo>
                      <a:pt x="61" y="186"/>
                    </a:lnTo>
                    <a:lnTo>
                      <a:pt x="63" y="157"/>
                    </a:lnTo>
                    <a:lnTo>
                      <a:pt x="65" y="128"/>
                    </a:lnTo>
                    <a:lnTo>
                      <a:pt x="65" y="128"/>
                    </a:lnTo>
                    <a:lnTo>
                      <a:pt x="65" y="98"/>
                    </a:lnTo>
                    <a:lnTo>
                      <a:pt x="66" y="67"/>
                    </a:lnTo>
                    <a:lnTo>
                      <a:pt x="66" y="67"/>
                    </a:lnTo>
                    <a:lnTo>
                      <a:pt x="67" y="60"/>
                    </a:lnTo>
                    <a:lnTo>
                      <a:pt x="68" y="51"/>
                    </a:lnTo>
                    <a:lnTo>
                      <a:pt x="73" y="36"/>
                    </a:lnTo>
                    <a:lnTo>
                      <a:pt x="78" y="20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85" y="4"/>
                    </a:lnTo>
                    <a:lnTo>
                      <a:pt x="84" y="2"/>
                    </a:lnTo>
                    <a:lnTo>
                      <a:pt x="83" y="1"/>
                    </a:lnTo>
                    <a:lnTo>
                      <a:pt x="82" y="0"/>
                    </a:lnTo>
                    <a:lnTo>
                      <a:pt x="77" y="1"/>
                    </a:lnTo>
                    <a:lnTo>
                      <a:pt x="76" y="2"/>
                    </a:lnTo>
                    <a:lnTo>
                      <a:pt x="75" y="3"/>
                    </a:lnTo>
                    <a:lnTo>
                      <a:pt x="75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44" name="Freeform 725"/>
              <p:cNvSpPr/>
              <p:nvPr/>
            </p:nvSpPr>
            <p:spPr bwMode="auto">
              <a:xfrm>
                <a:off x="5546726" y="4252913"/>
                <a:ext cx="60325" cy="376238"/>
              </a:xfrm>
              <a:custGeom>
                <a:avLst/>
                <a:gdLst/>
                <a:ahLst/>
                <a:cxnLst>
                  <a:cxn ang="0">
                    <a:pos x="104" y="5"/>
                  </a:cxn>
                  <a:cxn ang="0">
                    <a:pos x="104" y="5"/>
                  </a:cxn>
                  <a:cxn ang="0">
                    <a:pos x="103" y="28"/>
                  </a:cxn>
                  <a:cxn ang="0">
                    <a:pos x="101" y="51"/>
                  </a:cxn>
                  <a:cxn ang="0">
                    <a:pos x="98" y="74"/>
                  </a:cxn>
                  <a:cxn ang="0">
                    <a:pos x="95" y="95"/>
                  </a:cxn>
                  <a:cxn ang="0">
                    <a:pos x="86" y="141"/>
                  </a:cxn>
                  <a:cxn ang="0">
                    <a:pos x="78" y="185"/>
                  </a:cxn>
                  <a:cxn ang="0">
                    <a:pos x="78" y="185"/>
                  </a:cxn>
                  <a:cxn ang="0">
                    <a:pos x="64" y="275"/>
                  </a:cxn>
                  <a:cxn ang="0">
                    <a:pos x="48" y="364"/>
                  </a:cxn>
                  <a:cxn ang="0">
                    <a:pos x="48" y="364"/>
                  </a:cxn>
                  <a:cxn ang="0">
                    <a:pos x="39" y="407"/>
                  </a:cxn>
                  <a:cxn ang="0">
                    <a:pos x="29" y="451"/>
                  </a:cxn>
                  <a:cxn ang="0">
                    <a:pos x="19" y="495"/>
                  </a:cxn>
                  <a:cxn ang="0">
                    <a:pos x="11" y="538"/>
                  </a:cxn>
                  <a:cxn ang="0">
                    <a:pos x="11" y="538"/>
                  </a:cxn>
                  <a:cxn ang="0">
                    <a:pos x="4" y="580"/>
                  </a:cxn>
                  <a:cxn ang="0">
                    <a:pos x="1" y="600"/>
                  </a:cxn>
                  <a:cxn ang="0">
                    <a:pos x="0" y="621"/>
                  </a:cxn>
                  <a:cxn ang="0">
                    <a:pos x="0" y="707"/>
                  </a:cxn>
                  <a:cxn ang="0">
                    <a:pos x="0" y="707"/>
                  </a:cxn>
                  <a:cxn ang="0">
                    <a:pos x="0" y="709"/>
                  </a:cxn>
                  <a:cxn ang="0">
                    <a:pos x="1" y="710"/>
                  </a:cxn>
                  <a:cxn ang="0">
                    <a:pos x="3" y="711"/>
                  </a:cxn>
                  <a:cxn ang="0">
                    <a:pos x="5" y="712"/>
                  </a:cxn>
                  <a:cxn ang="0">
                    <a:pos x="6" y="711"/>
                  </a:cxn>
                  <a:cxn ang="0">
                    <a:pos x="8" y="710"/>
                  </a:cxn>
                  <a:cxn ang="0">
                    <a:pos x="9" y="709"/>
                  </a:cxn>
                  <a:cxn ang="0">
                    <a:pos x="9" y="707"/>
                  </a:cxn>
                  <a:cxn ang="0">
                    <a:pos x="9" y="621"/>
                  </a:cxn>
                  <a:cxn ang="0">
                    <a:pos x="9" y="621"/>
                  </a:cxn>
                  <a:cxn ang="0">
                    <a:pos x="10" y="609"/>
                  </a:cxn>
                  <a:cxn ang="0">
                    <a:pos x="11" y="596"/>
                  </a:cxn>
                  <a:cxn ang="0">
                    <a:pos x="14" y="572"/>
                  </a:cxn>
                  <a:cxn ang="0">
                    <a:pos x="22" y="523"/>
                  </a:cxn>
                  <a:cxn ang="0">
                    <a:pos x="22" y="523"/>
                  </a:cxn>
                  <a:cxn ang="0">
                    <a:pos x="32" y="480"/>
                  </a:cxn>
                  <a:cxn ang="0">
                    <a:pos x="41" y="436"/>
                  </a:cxn>
                  <a:cxn ang="0">
                    <a:pos x="51" y="392"/>
                  </a:cxn>
                  <a:cxn ang="0">
                    <a:pos x="61" y="348"/>
                  </a:cxn>
                  <a:cxn ang="0">
                    <a:pos x="61" y="348"/>
                  </a:cxn>
                  <a:cxn ang="0">
                    <a:pos x="76" y="260"/>
                  </a:cxn>
                  <a:cxn ang="0">
                    <a:pos x="91" y="171"/>
                  </a:cxn>
                  <a:cxn ang="0">
                    <a:pos x="91" y="171"/>
                  </a:cxn>
                  <a:cxn ang="0">
                    <a:pos x="98" y="129"/>
                  </a:cxn>
                  <a:cxn ang="0">
                    <a:pos x="105" y="88"/>
                  </a:cxn>
                  <a:cxn ang="0">
                    <a:pos x="108" y="67"/>
                  </a:cxn>
                  <a:cxn ang="0">
                    <a:pos x="111" y="47"/>
                  </a:cxn>
                  <a:cxn ang="0">
                    <a:pos x="112" y="26"/>
                  </a:cxn>
                  <a:cxn ang="0">
                    <a:pos x="113" y="5"/>
                  </a:cxn>
                  <a:cxn ang="0">
                    <a:pos x="113" y="5"/>
                  </a:cxn>
                  <a:cxn ang="0">
                    <a:pos x="113" y="3"/>
                  </a:cxn>
                  <a:cxn ang="0">
                    <a:pos x="112" y="1"/>
                  </a:cxn>
                  <a:cxn ang="0">
                    <a:pos x="110" y="1"/>
                  </a:cxn>
                  <a:cxn ang="0">
                    <a:pos x="109" y="0"/>
                  </a:cxn>
                  <a:cxn ang="0">
                    <a:pos x="107" y="1"/>
                  </a:cxn>
                  <a:cxn ang="0">
                    <a:pos x="105" y="1"/>
                  </a:cxn>
                  <a:cxn ang="0">
                    <a:pos x="104" y="3"/>
                  </a:cxn>
                  <a:cxn ang="0">
                    <a:pos x="104" y="5"/>
                  </a:cxn>
                  <a:cxn ang="0">
                    <a:pos x="104" y="5"/>
                  </a:cxn>
                </a:cxnLst>
                <a:rect l="0" t="0" r="r" b="b"/>
                <a:pathLst>
                  <a:path w="113" h="712">
                    <a:moveTo>
                      <a:pt x="104" y="5"/>
                    </a:moveTo>
                    <a:lnTo>
                      <a:pt x="104" y="5"/>
                    </a:lnTo>
                    <a:lnTo>
                      <a:pt x="103" y="28"/>
                    </a:lnTo>
                    <a:lnTo>
                      <a:pt x="101" y="51"/>
                    </a:lnTo>
                    <a:lnTo>
                      <a:pt x="98" y="74"/>
                    </a:lnTo>
                    <a:lnTo>
                      <a:pt x="95" y="95"/>
                    </a:lnTo>
                    <a:lnTo>
                      <a:pt x="86" y="141"/>
                    </a:lnTo>
                    <a:lnTo>
                      <a:pt x="78" y="185"/>
                    </a:lnTo>
                    <a:lnTo>
                      <a:pt x="78" y="185"/>
                    </a:lnTo>
                    <a:lnTo>
                      <a:pt x="64" y="275"/>
                    </a:lnTo>
                    <a:lnTo>
                      <a:pt x="48" y="364"/>
                    </a:lnTo>
                    <a:lnTo>
                      <a:pt x="48" y="364"/>
                    </a:lnTo>
                    <a:lnTo>
                      <a:pt x="39" y="407"/>
                    </a:lnTo>
                    <a:lnTo>
                      <a:pt x="29" y="451"/>
                    </a:lnTo>
                    <a:lnTo>
                      <a:pt x="19" y="495"/>
                    </a:lnTo>
                    <a:lnTo>
                      <a:pt x="11" y="538"/>
                    </a:lnTo>
                    <a:lnTo>
                      <a:pt x="11" y="538"/>
                    </a:lnTo>
                    <a:lnTo>
                      <a:pt x="4" y="580"/>
                    </a:lnTo>
                    <a:lnTo>
                      <a:pt x="1" y="600"/>
                    </a:lnTo>
                    <a:lnTo>
                      <a:pt x="0" y="621"/>
                    </a:lnTo>
                    <a:lnTo>
                      <a:pt x="0" y="707"/>
                    </a:lnTo>
                    <a:lnTo>
                      <a:pt x="0" y="707"/>
                    </a:lnTo>
                    <a:lnTo>
                      <a:pt x="0" y="709"/>
                    </a:lnTo>
                    <a:lnTo>
                      <a:pt x="1" y="710"/>
                    </a:lnTo>
                    <a:lnTo>
                      <a:pt x="3" y="711"/>
                    </a:lnTo>
                    <a:lnTo>
                      <a:pt x="5" y="712"/>
                    </a:lnTo>
                    <a:lnTo>
                      <a:pt x="6" y="711"/>
                    </a:lnTo>
                    <a:lnTo>
                      <a:pt x="8" y="710"/>
                    </a:lnTo>
                    <a:lnTo>
                      <a:pt x="9" y="709"/>
                    </a:lnTo>
                    <a:lnTo>
                      <a:pt x="9" y="707"/>
                    </a:lnTo>
                    <a:lnTo>
                      <a:pt x="9" y="621"/>
                    </a:lnTo>
                    <a:lnTo>
                      <a:pt x="9" y="621"/>
                    </a:lnTo>
                    <a:lnTo>
                      <a:pt x="10" y="609"/>
                    </a:lnTo>
                    <a:lnTo>
                      <a:pt x="11" y="596"/>
                    </a:lnTo>
                    <a:lnTo>
                      <a:pt x="14" y="572"/>
                    </a:lnTo>
                    <a:lnTo>
                      <a:pt x="22" y="523"/>
                    </a:lnTo>
                    <a:lnTo>
                      <a:pt x="22" y="523"/>
                    </a:lnTo>
                    <a:lnTo>
                      <a:pt x="32" y="480"/>
                    </a:lnTo>
                    <a:lnTo>
                      <a:pt x="41" y="436"/>
                    </a:lnTo>
                    <a:lnTo>
                      <a:pt x="51" y="392"/>
                    </a:lnTo>
                    <a:lnTo>
                      <a:pt x="61" y="348"/>
                    </a:lnTo>
                    <a:lnTo>
                      <a:pt x="61" y="348"/>
                    </a:lnTo>
                    <a:lnTo>
                      <a:pt x="76" y="260"/>
                    </a:lnTo>
                    <a:lnTo>
                      <a:pt x="91" y="171"/>
                    </a:lnTo>
                    <a:lnTo>
                      <a:pt x="91" y="171"/>
                    </a:lnTo>
                    <a:lnTo>
                      <a:pt x="98" y="129"/>
                    </a:lnTo>
                    <a:lnTo>
                      <a:pt x="105" y="88"/>
                    </a:lnTo>
                    <a:lnTo>
                      <a:pt x="108" y="67"/>
                    </a:lnTo>
                    <a:lnTo>
                      <a:pt x="111" y="47"/>
                    </a:lnTo>
                    <a:lnTo>
                      <a:pt x="112" y="26"/>
                    </a:lnTo>
                    <a:lnTo>
                      <a:pt x="113" y="5"/>
                    </a:lnTo>
                    <a:lnTo>
                      <a:pt x="113" y="5"/>
                    </a:lnTo>
                    <a:lnTo>
                      <a:pt x="113" y="3"/>
                    </a:lnTo>
                    <a:lnTo>
                      <a:pt x="112" y="1"/>
                    </a:lnTo>
                    <a:lnTo>
                      <a:pt x="110" y="1"/>
                    </a:lnTo>
                    <a:lnTo>
                      <a:pt x="109" y="0"/>
                    </a:lnTo>
                    <a:lnTo>
                      <a:pt x="107" y="1"/>
                    </a:lnTo>
                    <a:lnTo>
                      <a:pt x="105" y="1"/>
                    </a:lnTo>
                    <a:lnTo>
                      <a:pt x="104" y="3"/>
                    </a:lnTo>
                    <a:lnTo>
                      <a:pt x="104" y="5"/>
                    </a:lnTo>
                    <a:lnTo>
                      <a:pt x="104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45" name="Freeform 726"/>
              <p:cNvSpPr/>
              <p:nvPr/>
            </p:nvSpPr>
            <p:spPr bwMode="auto">
              <a:xfrm>
                <a:off x="5576888" y="4230688"/>
                <a:ext cx="61913" cy="415925"/>
              </a:xfrm>
              <a:custGeom>
                <a:avLst/>
                <a:gdLst/>
                <a:ahLst/>
                <a:cxnLst>
                  <a:cxn ang="0">
                    <a:pos x="119" y="4"/>
                  </a:cxn>
                  <a:cxn ang="0">
                    <a:pos x="118" y="1"/>
                  </a:cxn>
                  <a:cxn ang="0">
                    <a:pos x="115" y="0"/>
                  </a:cxn>
                  <a:cxn ang="0">
                    <a:pos x="110" y="3"/>
                  </a:cxn>
                  <a:cxn ang="0">
                    <a:pos x="110" y="4"/>
                  </a:cxn>
                  <a:cxn ang="0">
                    <a:pos x="105" y="22"/>
                  </a:cxn>
                  <a:cxn ang="0">
                    <a:pos x="101" y="35"/>
                  </a:cxn>
                  <a:cxn ang="0">
                    <a:pos x="100" y="39"/>
                  </a:cxn>
                  <a:cxn ang="0">
                    <a:pos x="99" y="66"/>
                  </a:cxn>
                  <a:cxn ang="0">
                    <a:pos x="94" y="92"/>
                  </a:cxn>
                  <a:cxn ang="0">
                    <a:pos x="86" y="145"/>
                  </a:cxn>
                  <a:cxn ang="0">
                    <a:pos x="78" y="184"/>
                  </a:cxn>
                  <a:cxn ang="0">
                    <a:pos x="74" y="196"/>
                  </a:cxn>
                  <a:cxn ang="0">
                    <a:pos x="63" y="239"/>
                  </a:cxn>
                  <a:cxn ang="0">
                    <a:pos x="57" y="281"/>
                  </a:cxn>
                  <a:cxn ang="0">
                    <a:pos x="50" y="334"/>
                  </a:cxn>
                  <a:cxn ang="0">
                    <a:pos x="44" y="386"/>
                  </a:cxn>
                  <a:cxn ang="0">
                    <a:pos x="39" y="437"/>
                  </a:cxn>
                  <a:cxn ang="0">
                    <a:pos x="15" y="588"/>
                  </a:cxn>
                  <a:cxn ang="0">
                    <a:pos x="8" y="635"/>
                  </a:cxn>
                  <a:cxn ang="0">
                    <a:pos x="4" y="682"/>
                  </a:cxn>
                  <a:cxn ang="0">
                    <a:pos x="5" y="704"/>
                  </a:cxn>
                  <a:cxn ang="0">
                    <a:pos x="7" y="750"/>
                  </a:cxn>
                  <a:cxn ang="0">
                    <a:pos x="6" y="773"/>
                  </a:cxn>
                  <a:cxn ang="0">
                    <a:pos x="3" y="774"/>
                  </a:cxn>
                  <a:cxn ang="0">
                    <a:pos x="0" y="778"/>
                  </a:cxn>
                  <a:cxn ang="0">
                    <a:pos x="0" y="782"/>
                  </a:cxn>
                  <a:cxn ang="0">
                    <a:pos x="2" y="785"/>
                  </a:cxn>
                  <a:cxn ang="0">
                    <a:pos x="6" y="787"/>
                  </a:cxn>
                  <a:cxn ang="0">
                    <a:pos x="10" y="787"/>
                  </a:cxn>
                  <a:cxn ang="0">
                    <a:pos x="13" y="785"/>
                  </a:cxn>
                  <a:cxn ang="0">
                    <a:pos x="15" y="782"/>
                  </a:cxn>
                  <a:cxn ang="0">
                    <a:pos x="16" y="736"/>
                  </a:cxn>
                  <a:cxn ang="0">
                    <a:pos x="14" y="691"/>
                  </a:cxn>
                  <a:cxn ang="0">
                    <a:pos x="14" y="663"/>
                  </a:cxn>
                  <a:cxn ang="0">
                    <a:pos x="21" y="609"/>
                  </a:cxn>
                  <a:cxn ang="0">
                    <a:pos x="25" y="583"/>
                  </a:cxn>
                  <a:cxn ang="0">
                    <a:pos x="48" y="436"/>
                  </a:cxn>
                  <a:cxn ang="0">
                    <a:pos x="53" y="386"/>
                  </a:cxn>
                  <a:cxn ang="0">
                    <a:pos x="56" y="360"/>
                  </a:cxn>
                  <a:cxn ang="0">
                    <a:pos x="68" y="283"/>
                  </a:cxn>
                  <a:cxn ang="0">
                    <a:pos x="87" y="182"/>
                  </a:cxn>
                  <a:cxn ang="0">
                    <a:pos x="93" y="156"/>
                  </a:cxn>
                  <a:cxn ang="0">
                    <a:pos x="108" y="76"/>
                  </a:cxn>
                  <a:cxn ang="0">
                    <a:pos x="109" y="67"/>
                  </a:cxn>
                  <a:cxn ang="0">
                    <a:pos x="110" y="39"/>
                  </a:cxn>
                  <a:cxn ang="0">
                    <a:pos x="110" y="35"/>
                  </a:cxn>
                  <a:cxn ang="0">
                    <a:pos x="114" y="22"/>
                  </a:cxn>
                  <a:cxn ang="0">
                    <a:pos x="119" y="4"/>
                  </a:cxn>
                </a:cxnLst>
                <a:rect l="0" t="0" r="r" b="b"/>
                <a:pathLst>
                  <a:path w="119" h="787">
                    <a:moveTo>
                      <a:pt x="119" y="4"/>
                    </a:moveTo>
                    <a:lnTo>
                      <a:pt x="119" y="4"/>
                    </a:lnTo>
                    <a:lnTo>
                      <a:pt x="119" y="3"/>
                    </a:lnTo>
                    <a:lnTo>
                      <a:pt x="118" y="1"/>
                    </a:lnTo>
                    <a:lnTo>
                      <a:pt x="116" y="0"/>
                    </a:lnTo>
                    <a:lnTo>
                      <a:pt x="115" y="0"/>
                    </a:lnTo>
                    <a:lnTo>
                      <a:pt x="111" y="1"/>
                    </a:lnTo>
                    <a:lnTo>
                      <a:pt x="110" y="3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08" y="13"/>
                    </a:lnTo>
                    <a:lnTo>
                      <a:pt x="105" y="22"/>
                    </a:lnTo>
                    <a:lnTo>
                      <a:pt x="102" y="30"/>
                    </a:lnTo>
                    <a:lnTo>
                      <a:pt x="101" y="35"/>
                    </a:lnTo>
                    <a:lnTo>
                      <a:pt x="100" y="39"/>
                    </a:lnTo>
                    <a:lnTo>
                      <a:pt x="100" y="39"/>
                    </a:lnTo>
                    <a:lnTo>
                      <a:pt x="100" y="53"/>
                    </a:lnTo>
                    <a:lnTo>
                      <a:pt x="99" y="66"/>
                    </a:lnTo>
                    <a:lnTo>
                      <a:pt x="94" y="92"/>
                    </a:lnTo>
                    <a:lnTo>
                      <a:pt x="94" y="92"/>
                    </a:lnTo>
                    <a:lnTo>
                      <a:pt x="90" y="118"/>
                    </a:lnTo>
                    <a:lnTo>
                      <a:pt x="86" y="145"/>
                    </a:lnTo>
                    <a:lnTo>
                      <a:pt x="81" y="170"/>
                    </a:lnTo>
                    <a:lnTo>
                      <a:pt x="78" y="184"/>
                    </a:lnTo>
                    <a:lnTo>
                      <a:pt x="74" y="196"/>
                    </a:lnTo>
                    <a:lnTo>
                      <a:pt x="74" y="196"/>
                    </a:lnTo>
                    <a:lnTo>
                      <a:pt x="69" y="217"/>
                    </a:lnTo>
                    <a:lnTo>
                      <a:pt x="63" y="239"/>
                    </a:lnTo>
                    <a:lnTo>
                      <a:pt x="60" y="259"/>
                    </a:lnTo>
                    <a:lnTo>
                      <a:pt x="57" y="281"/>
                    </a:lnTo>
                    <a:lnTo>
                      <a:pt x="57" y="281"/>
                    </a:lnTo>
                    <a:lnTo>
                      <a:pt x="50" y="334"/>
                    </a:lnTo>
                    <a:lnTo>
                      <a:pt x="47" y="359"/>
                    </a:lnTo>
                    <a:lnTo>
                      <a:pt x="44" y="386"/>
                    </a:lnTo>
                    <a:lnTo>
                      <a:pt x="44" y="386"/>
                    </a:lnTo>
                    <a:lnTo>
                      <a:pt x="39" y="437"/>
                    </a:lnTo>
                    <a:lnTo>
                      <a:pt x="30" y="488"/>
                    </a:lnTo>
                    <a:lnTo>
                      <a:pt x="15" y="588"/>
                    </a:lnTo>
                    <a:lnTo>
                      <a:pt x="15" y="588"/>
                    </a:lnTo>
                    <a:lnTo>
                      <a:pt x="8" y="635"/>
                    </a:lnTo>
                    <a:lnTo>
                      <a:pt x="5" y="658"/>
                    </a:lnTo>
                    <a:lnTo>
                      <a:pt x="4" y="682"/>
                    </a:lnTo>
                    <a:lnTo>
                      <a:pt x="4" y="682"/>
                    </a:lnTo>
                    <a:lnTo>
                      <a:pt x="5" y="704"/>
                    </a:lnTo>
                    <a:lnTo>
                      <a:pt x="6" y="727"/>
                    </a:lnTo>
                    <a:lnTo>
                      <a:pt x="7" y="750"/>
                    </a:lnTo>
                    <a:lnTo>
                      <a:pt x="6" y="773"/>
                    </a:lnTo>
                    <a:lnTo>
                      <a:pt x="6" y="773"/>
                    </a:lnTo>
                    <a:lnTo>
                      <a:pt x="4" y="773"/>
                    </a:lnTo>
                    <a:lnTo>
                      <a:pt x="3" y="774"/>
                    </a:lnTo>
                    <a:lnTo>
                      <a:pt x="2" y="776"/>
                    </a:lnTo>
                    <a:lnTo>
                      <a:pt x="0" y="778"/>
                    </a:lnTo>
                    <a:lnTo>
                      <a:pt x="0" y="782"/>
                    </a:lnTo>
                    <a:lnTo>
                      <a:pt x="0" y="782"/>
                    </a:lnTo>
                    <a:lnTo>
                      <a:pt x="0" y="784"/>
                    </a:lnTo>
                    <a:lnTo>
                      <a:pt x="2" y="785"/>
                    </a:lnTo>
                    <a:lnTo>
                      <a:pt x="4" y="786"/>
                    </a:lnTo>
                    <a:lnTo>
                      <a:pt x="6" y="787"/>
                    </a:lnTo>
                    <a:lnTo>
                      <a:pt x="10" y="787"/>
                    </a:lnTo>
                    <a:lnTo>
                      <a:pt x="10" y="787"/>
                    </a:lnTo>
                    <a:lnTo>
                      <a:pt x="12" y="786"/>
                    </a:lnTo>
                    <a:lnTo>
                      <a:pt x="13" y="785"/>
                    </a:lnTo>
                    <a:lnTo>
                      <a:pt x="15" y="782"/>
                    </a:lnTo>
                    <a:lnTo>
                      <a:pt x="15" y="782"/>
                    </a:lnTo>
                    <a:lnTo>
                      <a:pt x="16" y="759"/>
                    </a:lnTo>
                    <a:lnTo>
                      <a:pt x="16" y="736"/>
                    </a:lnTo>
                    <a:lnTo>
                      <a:pt x="14" y="691"/>
                    </a:lnTo>
                    <a:lnTo>
                      <a:pt x="14" y="691"/>
                    </a:lnTo>
                    <a:lnTo>
                      <a:pt x="14" y="677"/>
                    </a:lnTo>
                    <a:lnTo>
                      <a:pt x="14" y="663"/>
                    </a:lnTo>
                    <a:lnTo>
                      <a:pt x="17" y="636"/>
                    </a:lnTo>
                    <a:lnTo>
                      <a:pt x="21" y="609"/>
                    </a:lnTo>
                    <a:lnTo>
                      <a:pt x="25" y="583"/>
                    </a:lnTo>
                    <a:lnTo>
                      <a:pt x="25" y="583"/>
                    </a:lnTo>
                    <a:lnTo>
                      <a:pt x="41" y="484"/>
                    </a:lnTo>
                    <a:lnTo>
                      <a:pt x="48" y="436"/>
                    </a:lnTo>
                    <a:lnTo>
                      <a:pt x="51" y="411"/>
                    </a:lnTo>
                    <a:lnTo>
                      <a:pt x="53" y="386"/>
                    </a:lnTo>
                    <a:lnTo>
                      <a:pt x="53" y="386"/>
                    </a:lnTo>
                    <a:lnTo>
                      <a:pt x="56" y="360"/>
                    </a:lnTo>
                    <a:lnTo>
                      <a:pt x="59" y="335"/>
                    </a:lnTo>
                    <a:lnTo>
                      <a:pt x="68" y="283"/>
                    </a:lnTo>
                    <a:lnTo>
                      <a:pt x="77" y="232"/>
                    </a:lnTo>
                    <a:lnTo>
                      <a:pt x="87" y="182"/>
                    </a:lnTo>
                    <a:lnTo>
                      <a:pt x="87" y="182"/>
                    </a:lnTo>
                    <a:lnTo>
                      <a:pt x="93" y="156"/>
                    </a:lnTo>
                    <a:lnTo>
                      <a:pt x="98" y="129"/>
                    </a:lnTo>
                    <a:lnTo>
                      <a:pt x="108" y="76"/>
                    </a:lnTo>
                    <a:lnTo>
                      <a:pt x="108" y="76"/>
                    </a:lnTo>
                    <a:lnTo>
                      <a:pt x="109" y="67"/>
                    </a:lnTo>
                    <a:lnTo>
                      <a:pt x="110" y="58"/>
                    </a:lnTo>
                    <a:lnTo>
                      <a:pt x="110" y="39"/>
                    </a:lnTo>
                    <a:lnTo>
                      <a:pt x="110" y="39"/>
                    </a:lnTo>
                    <a:lnTo>
                      <a:pt x="110" y="35"/>
                    </a:lnTo>
                    <a:lnTo>
                      <a:pt x="111" y="31"/>
                    </a:lnTo>
                    <a:lnTo>
                      <a:pt x="114" y="22"/>
                    </a:lnTo>
                    <a:lnTo>
                      <a:pt x="117" y="13"/>
                    </a:lnTo>
                    <a:lnTo>
                      <a:pt x="119" y="4"/>
                    </a:lnTo>
                    <a:lnTo>
                      <a:pt x="11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46" name="Freeform 727"/>
              <p:cNvSpPr/>
              <p:nvPr/>
            </p:nvSpPr>
            <p:spPr bwMode="auto">
              <a:xfrm>
                <a:off x="5589588" y="4140200"/>
                <a:ext cx="90488" cy="552450"/>
              </a:xfrm>
              <a:custGeom>
                <a:avLst/>
                <a:gdLst/>
                <a:ahLst/>
                <a:cxnLst>
                  <a:cxn ang="0">
                    <a:pos x="161" y="4"/>
                  </a:cxn>
                  <a:cxn ang="0">
                    <a:pos x="159" y="73"/>
                  </a:cxn>
                  <a:cxn ang="0">
                    <a:pos x="153" y="141"/>
                  </a:cxn>
                  <a:cxn ang="0">
                    <a:pos x="142" y="208"/>
                  </a:cxn>
                  <a:cxn ang="0">
                    <a:pos x="125" y="276"/>
                  </a:cxn>
                  <a:cxn ang="0">
                    <a:pos x="109" y="340"/>
                  </a:cxn>
                  <a:cxn ang="0">
                    <a:pos x="87" y="436"/>
                  </a:cxn>
                  <a:cxn ang="0">
                    <a:pos x="77" y="503"/>
                  </a:cxn>
                  <a:cxn ang="0">
                    <a:pos x="73" y="536"/>
                  </a:cxn>
                  <a:cxn ang="0">
                    <a:pos x="63" y="599"/>
                  </a:cxn>
                  <a:cxn ang="0">
                    <a:pos x="47" y="695"/>
                  </a:cxn>
                  <a:cxn ang="0">
                    <a:pos x="39" y="759"/>
                  </a:cxn>
                  <a:cxn ang="0">
                    <a:pos x="38" y="791"/>
                  </a:cxn>
                  <a:cxn ang="0">
                    <a:pos x="33" y="856"/>
                  </a:cxn>
                  <a:cxn ang="0">
                    <a:pos x="22" y="920"/>
                  </a:cxn>
                  <a:cxn ang="0">
                    <a:pos x="10" y="973"/>
                  </a:cxn>
                  <a:cxn ang="0">
                    <a:pos x="1" y="1025"/>
                  </a:cxn>
                  <a:cxn ang="0">
                    <a:pos x="0" y="1028"/>
                  </a:cxn>
                  <a:cxn ang="0">
                    <a:pos x="0" y="1038"/>
                  </a:cxn>
                  <a:cxn ang="0">
                    <a:pos x="1" y="1041"/>
                  </a:cxn>
                  <a:cxn ang="0">
                    <a:pos x="5" y="1042"/>
                  </a:cxn>
                  <a:cxn ang="0">
                    <a:pos x="9" y="1041"/>
                  </a:cxn>
                  <a:cxn ang="0">
                    <a:pos x="10" y="1038"/>
                  </a:cxn>
                  <a:cxn ang="0">
                    <a:pos x="11" y="1021"/>
                  </a:cxn>
                  <a:cxn ang="0">
                    <a:pos x="16" y="988"/>
                  </a:cxn>
                  <a:cxn ang="0">
                    <a:pos x="27" y="938"/>
                  </a:cxn>
                  <a:cxn ang="0">
                    <a:pos x="34" y="905"/>
                  </a:cxn>
                  <a:cxn ang="0">
                    <a:pos x="44" y="849"/>
                  </a:cxn>
                  <a:cxn ang="0">
                    <a:pos x="48" y="791"/>
                  </a:cxn>
                  <a:cxn ang="0">
                    <a:pos x="49" y="759"/>
                  </a:cxn>
                  <a:cxn ang="0">
                    <a:pos x="57" y="695"/>
                  </a:cxn>
                  <a:cxn ang="0">
                    <a:pos x="74" y="600"/>
                  </a:cxn>
                  <a:cxn ang="0">
                    <a:pos x="82" y="536"/>
                  </a:cxn>
                  <a:cxn ang="0">
                    <a:pos x="86" y="501"/>
                  </a:cxn>
                  <a:cxn ang="0">
                    <a:pos x="97" y="431"/>
                  </a:cxn>
                  <a:cxn ang="0">
                    <a:pos x="113" y="362"/>
                  </a:cxn>
                  <a:cxn ang="0">
                    <a:pos x="140" y="261"/>
                  </a:cxn>
                  <a:cxn ang="0">
                    <a:pos x="148" y="229"/>
                  </a:cxn>
                  <a:cxn ang="0">
                    <a:pos x="160" y="166"/>
                  </a:cxn>
                  <a:cxn ang="0">
                    <a:pos x="168" y="101"/>
                  </a:cxn>
                  <a:cxn ang="0">
                    <a:pos x="171" y="37"/>
                  </a:cxn>
                  <a:cxn ang="0">
                    <a:pos x="171" y="4"/>
                  </a:cxn>
                  <a:cxn ang="0">
                    <a:pos x="170" y="1"/>
                  </a:cxn>
                  <a:cxn ang="0">
                    <a:pos x="167" y="0"/>
                  </a:cxn>
                  <a:cxn ang="0">
                    <a:pos x="163" y="1"/>
                  </a:cxn>
                  <a:cxn ang="0">
                    <a:pos x="161" y="4"/>
                  </a:cxn>
                </a:cxnLst>
                <a:rect l="0" t="0" r="r" b="b"/>
                <a:pathLst>
                  <a:path w="171" h="1042">
                    <a:moveTo>
                      <a:pt x="161" y="4"/>
                    </a:moveTo>
                    <a:lnTo>
                      <a:pt x="161" y="4"/>
                    </a:lnTo>
                    <a:lnTo>
                      <a:pt x="161" y="39"/>
                    </a:lnTo>
                    <a:lnTo>
                      <a:pt x="159" y="73"/>
                    </a:lnTo>
                    <a:lnTo>
                      <a:pt x="156" y="107"/>
                    </a:lnTo>
                    <a:lnTo>
                      <a:pt x="153" y="141"/>
                    </a:lnTo>
                    <a:lnTo>
                      <a:pt x="148" y="175"/>
                    </a:lnTo>
                    <a:lnTo>
                      <a:pt x="142" y="208"/>
                    </a:lnTo>
                    <a:lnTo>
                      <a:pt x="135" y="242"/>
                    </a:lnTo>
                    <a:lnTo>
                      <a:pt x="125" y="276"/>
                    </a:lnTo>
                    <a:lnTo>
                      <a:pt x="125" y="276"/>
                    </a:lnTo>
                    <a:lnTo>
                      <a:pt x="109" y="340"/>
                    </a:lnTo>
                    <a:lnTo>
                      <a:pt x="94" y="404"/>
                    </a:lnTo>
                    <a:lnTo>
                      <a:pt x="87" y="436"/>
                    </a:lnTo>
                    <a:lnTo>
                      <a:pt x="82" y="470"/>
                    </a:lnTo>
                    <a:lnTo>
                      <a:pt x="77" y="503"/>
                    </a:lnTo>
                    <a:lnTo>
                      <a:pt x="73" y="536"/>
                    </a:lnTo>
                    <a:lnTo>
                      <a:pt x="73" y="536"/>
                    </a:lnTo>
                    <a:lnTo>
                      <a:pt x="68" y="568"/>
                    </a:lnTo>
                    <a:lnTo>
                      <a:pt x="63" y="599"/>
                    </a:lnTo>
                    <a:lnTo>
                      <a:pt x="52" y="663"/>
                    </a:lnTo>
                    <a:lnTo>
                      <a:pt x="47" y="695"/>
                    </a:lnTo>
                    <a:lnTo>
                      <a:pt x="43" y="727"/>
                    </a:lnTo>
                    <a:lnTo>
                      <a:pt x="39" y="759"/>
                    </a:lnTo>
                    <a:lnTo>
                      <a:pt x="38" y="791"/>
                    </a:lnTo>
                    <a:lnTo>
                      <a:pt x="38" y="791"/>
                    </a:lnTo>
                    <a:lnTo>
                      <a:pt x="36" y="824"/>
                    </a:lnTo>
                    <a:lnTo>
                      <a:pt x="33" y="856"/>
                    </a:lnTo>
                    <a:lnTo>
                      <a:pt x="28" y="888"/>
                    </a:lnTo>
                    <a:lnTo>
                      <a:pt x="22" y="920"/>
                    </a:lnTo>
                    <a:lnTo>
                      <a:pt x="22" y="920"/>
                    </a:lnTo>
                    <a:lnTo>
                      <a:pt x="10" y="973"/>
                    </a:lnTo>
                    <a:lnTo>
                      <a:pt x="4" y="999"/>
                    </a:lnTo>
                    <a:lnTo>
                      <a:pt x="1" y="1025"/>
                    </a:lnTo>
                    <a:lnTo>
                      <a:pt x="1" y="1025"/>
                    </a:lnTo>
                    <a:lnTo>
                      <a:pt x="0" y="1028"/>
                    </a:lnTo>
                    <a:lnTo>
                      <a:pt x="0" y="1038"/>
                    </a:lnTo>
                    <a:lnTo>
                      <a:pt x="0" y="1038"/>
                    </a:lnTo>
                    <a:lnTo>
                      <a:pt x="0" y="1040"/>
                    </a:lnTo>
                    <a:lnTo>
                      <a:pt x="1" y="1041"/>
                    </a:lnTo>
                    <a:lnTo>
                      <a:pt x="3" y="1042"/>
                    </a:lnTo>
                    <a:lnTo>
                      <a:pt x="5" y="1042"/>
                    </a:lnTo>
                    <a:lnTo>
                      <a:pt x="6" y="1042"/>
                    </a:lnTo>
                    <a:lnTo>
                      <a:pt x="9" y="1041"/>
                    </a:lnTo>
                    <a:lnTo>
                      <a:pt x="10" y="1040"/>
                    </a:lnTo>
                    <a:lnTo>
                      <a:pt x="10" y="1038"/>
                    </a:lnTo>
                    <a:lnTo>
                      <a:pt x="10" y="1038"/>
                    </a:lnTo>
                    <a:lnTo>
                      <a:pt x="11" y="1021"/>
                    </a:lnTo>
                    <a:lnTo>
                      <a:pt x="13" y="1005"/>
                    </a:lnTo>
                    <a:lnTo>
                      <a:pt x="16" y="988"/>
                    </a:lnTo>
                    <a:lnTo>
                      <a:pt x="19" y="972"/>
                    </a:lnTo>
                    <a:lnTo>
                      <a:pt x="27" y="938"/>
                    </a:lnTo>
                    <a:lnTo>
                      <a:pt x="34" y="905"/>
                    </a:lnTo>
                    <a:lnTo>
                      <a:pt x="34" y="905"/>
                    </a:lnTo>
                    <a:lnTo>
                      <a:pt x="39" y="878"/>
                    </a:lnTo>
                    <a:lnTo>
                      <a:pt x="44" y="849"/>
                    </a:lnTo>
                    <a:lnTo>
                      <a:pt x="47" y="820"/>
                    </a:lnTo>
                    <a:lnTo>
                      <a:pt x="48" y="791"/>
                    </a:lnTo>
                    <a:lnTo>
                      <a:pt x="48" y="791"/>
                    </a:lnTo>
                    <a:lnTo>
                      <a:pt x="49" y="759"/>
                    </a:lnTo>
                    <a:lnTo>
                      <a:pt x="52" y="727"/>
                    </a:lnTo>
                    <a:lnTo>
                      <a:pt x="57" y="695"/>
                    </a:lnTo>
                    <a:lnTo>
                      <a:pt x="62" y="663"/>
                    </a:lnTo>
                    <a:lnTo>
                      <a:pt x="74" y="600"/>
                    </a:lnTo>
                    <a:lnTo>
                      <a:pt x="78" y="568"/>
                    </a:lnTo>
                    <a:lnTo>
                      <a:pt x="82" y="536"/>
                    </a:lnTo>
                    <a:lnTo>
                      <a:pt x="82" y="536"/>
                    </a:lnTo>
                    <a:lnTo>
                      <a:pt x="86" y="501"/>
                    </a:lnTo>
                    <a:lnTo>
                      <a:pt x="91" y="465"/>
                    </a:lnTo>
                    <a:lnTo>
                      <a:pt x="97" y="431"/>
                    </a:lnTo>
                    <a:lnTo>
                      <a:pt x="105" y="396"/>
                    </a:lnTo>
                    <a:lnTo>
                      <a:pt x="113" y="362"/>
                    </a:lnTo>
                    <a:lnTo>
                      <a:pt x="121" y="328"/>
                    </a:lnTo>
                    <a:lnTo>
                      <a:pt x="140" y="261"/>
                    </a:lnTo>
                    <a:lnTo>
                      <a:pt x="140" y="261"/>
                    </a:lnTo>
                    <a:lnTo>
                      <a:pt x="148" y="229"/>
                    </a:lnTo>
                    <a:lnTo>
                      <a:pt x="154" y="197"/>
                    </a:lnTo>
                    <a:lnTo>
                      <a:pt x="160" y="166"/>
                    </a:lnTo>
                    <a:lnTo>
                      <a:pt x="164" y="134"/>
                    </a:lnTo>
                    <a:lnTo>
                      <a:pt x="168" y="101"/>
                    </a:lnTo>
                    <a:lnTo>
                      <a:pt x="170" y="69"/>
                    </a:lnTo>
                    <a:lnTo>
                      <a:pt x="171" y="37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7" y="0"/>
                    </a:lnTo>
                    <a:lnTo>
                      <a:pt x="164" y="0"/>
                    </a:lnTo>
                    <a:lnTo>
                      <a:pt x="163" y="1"/>
                    </a:lnTo>
                    <a:lnTo>
                      <a:pt x="161" y="2"/>
                    </a:lnTo>
                    <a:lnTo>
                      <a:pt x="161" y="4"/>
                    </a:lnTo>
                    <a:lnTo>
                      <a:pt x="161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47" name="Freeform 728"/>
              <p:cNvSpPr/>
              <p:nvPr/>
            </p:nvSpPr>
            <p:spPr bwMode="auto">
              <a:xfrm>
                <a:off x="5608638" y="4162425"/>
                <a:ext cx="123825" cy="544513"/>
              </a:xfrm>
              <a:custGeom>
                <a:avLst/>
                <a:gdLst/>
                <a:ahLst/>
                <a:cxnLst>
                  <a:cxn ang="0">
                    <a:pos x="226" y="1"/>
                  </a:cxn>
                  <a:cxn ang="0">
                    <a:pos x="209" y="14"/>
                  </a:cxn>
                  <a:cxn ang="0">
                    <a:pos x="198" y="30"/>
                  </a:cxn>
                  <a:cxn ang="0">
                    <a:pos x="192" y="48"/>
                  </a:cxn>
                  <a:cxn ang="0">
                    <a:pos x="187" y="69"/>
                  </a:cxn>
                  <a:cxn ang="0">
                    <a:pos x="177" y="145"/>
                  </a:cxn>
                  <a:cxn ang="0">
                    <a:pos x="164" y="219"/>
                  </a:cxn>
                  <a:cxn ang="0">
                    <a:pos x="156" y="254"/>
                  </a:cxn>
                  <a:cxn ang="0">
                    <a:pos x="142" y="357"/>
                  </a:cxn>
                  <a:cxn ang="0">
                    <a:pos x="136" y="392"/>
                  </a:cxn>
                  <a:cxn ang="0">
                    <a:pos x="116" y="498"/>
                  </a:cxn>
                  <a:cxn ang="0">
                    <a:pos x="109" y="533"/>
                  </a:cxn>
                  <a:cxn ang="0">
                    <a:pos x="81" y="637"/>
                  </a:cxn>
                  <a:cxn ang="0">
                    <a:pos x="62" y="707"/>
                  </a:cxn>
                  <a:cxn ang="0">
                    <a:pos x="49" y="779"/>
                  </a:cxn>
                  <a:cxn ang="0">
                    <a:pos x="45" y="813"/>
                  </a:cxn>
                  <a:cxn ang="0">
                    <a:pos x="43" y="847"/>
                  </a:cxn>
                  <a:cxn ang="0">
                    <a:pos x="38" y="878"/>
                  </a:cxn>
                  <a:cxn ang="0">
                    <a:pos x="34" y="910"/>
                  </a:cxn>
                  <a:cxn ang="0">
                    <a:pos x="31" y="924"/>
                  </a:cxn>
                  <a:cxn ang="0">
                    <a:pos x="24" y="951"/>
                  </a:cxn>
                  <a:cxn ang="0">
                    <a:pos x="20" y="965"/>
                  </a:cxn>
                  <a:cxn ang="0">
                    <a:pos x="12" y="999"/>
                  </a:cxn>
                  <a:cxn ang="0">
                    <a:pos x="8" y="1010"/>
                  </a:cxn>
                  <a:cxn ang="0">
                    <a:pos x="3" y="1010"/>
                  </a:cxn>
                  <a:cxn ang="0">
                    <a:pos x="0" y="1014"/>
                  </a:cxn>
                  <a:cxn ang="0">
                    <a:pos x="0" y="1024"/>
                  </a:cxn>
                  <a:cxn ang="0">
                    <a:pos x="4" y="1029"/>
                  </a:cxn>
                  <a:cxn ang="0">
                    <a:pos x="9" y="1027"/>
                  </a:cxn>
                  <a:cxn ang="0">
                    <a:pos x="12" y="1021"/>
                  </a:cxn>
                  <a:cxn ang="0">
                    <a:pos x="18" y="1007"/>
                  </a:cxn>
                  <a:cxn ang="0">
                    <a:pos x="24" y="987"/>
                  </a:cxn>
                  <a:cxn ang="0">
                    <a:pos x="31" y="964"/>
                  </a:cxn>
                  <a:cxn ang="0">
                    <a:pos x="38" y="940"/>
                  </a:cxn>
                  <a:cxn ang="0">
                    <a:pos x="42" y="912"/>
                  </a:cxn>
                  <a:cxn ang="0">
                    <a:pos x="45" y="884"/>
                  </a:cxn>
                  <a:cxn ang="0">
                    <a:pos x="48" y="869"/>
                  </a:cxn>
                  <a:cxn ang="0">
                    <a:pos x="54" y="822"/>
                  </a:cxn>
                  <a:cxn ang="0">
                    <a:pos x="57" y="786"/>
                  </a:cxn>
                  <a:cxn ang="0">
                    <a:pos x="70" y="715"/>
                  </a:cxn>
                  <a:cxn ang="0">
                    <a:pos x="79" y="680"/>
                  </a:cxn>
                  <a:cxn ang="0">
                    <a:pos x="100" y="607"/>
                  </a:cxn>
                  <a:cxn ang="0">
                    <a:pos x="118" y="534"/>
                  </a:cxn>
                  <a:cxn ang="0">
                    <a:pos x="133" y="467"/>
                  </a:cxn>
                  <a:cxn ang="0">
                    <a:pos x="144" y="399"/>
                  </a:cxn>
                  <a:cxn ang="0">
                    <a:pos x="164" y="263"/>
                  </a:cxn>
                  <a:cxn ang="0">
                    <a:pos x="176" y="194"/>
                  </a:cxn>
                  <a:cxn ang="0">
                    <a:pos x="188" y="126"/>
                  </a:cxn>
                  <a:cxn ang="0">
                    <a:pos x="193" y="94"/>
                  </a:cxn>
                  <a:cxn ang="0">
                    <a:pos x="198" y="61"/>
                  </a:cxn>
                  <a:cxn ang="0">
                    <a:pos x="205" y="38"/>
                  </a:cxn>
                  <a:cxn ang="0">
                    <a:pos x="213" y="25"/>
                  </a:cxn>
                  <a:cxn ang="0">
                    <a:pos x="224" y="13"/>
                  </a:cxn>
                  <a:cxn ang="0">
                    <a:pos x="230" y="9"/>
                  </a:cxn>
                  <a:cxn ang="0">
                    <a:pos x="232" y="5"/>
                  </a:cxn>
                  <a:cxn ang="0">
                    <a:pos x="232" y="2"/>
                  </a:cxn>
                  <a:cxn ang="0">
                    <a:pos x="229" y="0"/>
                  </a:cxn>
                  <a:cxn ang="0">
                    <a:pos x="226" y="1"/>
                  </a:cxn>
                </a:cxnLst>
                <a:rect l="0" t="0" r="r" b="b"/>
                <a:pathLst>
                  <a:path w="232" h="1029">
                    <a:moveTo>
                      <a:pt x="226" y="1"/>
                    </a:moveTo>
                    <a:lnTo>
                      <a:pt x="226" y="1"/>
                    </a:lnTo>
                    <a:lnTo>
                      <a:pt x="216" y="7"/>
                    </a:lnTo>
                    <a:lnTo>
                      <a:pt x="209" y="14"/>
                    </a:lnTo>
                    <a:lnTo>
                      <a:pt x="203" y="22"/>
                    </a:lnTo>
                    <a:lnTo>
                      <a:pt x="198" y="30"/>
                    </a:lnTo>
                    <a:lnTo>
                      <a:pt x="195" y="39"/>
                    </a:lnTo>
                    <a:lnTo>
                      <a:pt x="192" y="48"/>
                    </a:lnTo>
                    <a:lnTo>
                      <a:pt x="189" y="59"/>
                    </a:lnTo>
                    <a:lnTo>
                      <a:pt x="187" y="69"/>
                    </a:lnTo>
                    <a:lnTo>
                      <a:pt x="187" y="69"/>
                    </a:lnTo>
                    <a:lnTo>
                      <a:pt x="177" y="145"/>
                    </a:lnTo>
                    <a:lnTo>
                      <a:pt x="171" y="182"/>
                    </a:lnTo>
                    <a:lnTo>
                      <a:pt x="164" y="219"/>
                    </a:lnTo>
                    <a:lnTo>
                      <a:pt x="164" y="219"/>
                    </a:lnTo>
                    <a:lnTo>
                      <a:pt x="156" y="254"/>
                    </a:lnTo>
                    <a:lnTo>
                      <a:pt x="151" y="288"/>
                    </a:lnTo>
                    <a:lnTo>
                      <a:pt x="142" y="357"/>
                    </a:lnTo>
                    <a:lnTo>
                      <a:pt x="142" y="357"/>
                    </a:lnTo>
                    <a:lnTo>
                      <a:pt x="136" y="392"/>
                    </a:lnTo>
                    <a:lnTo>
                      <a:pt x="130" y="428"/>
                    </a:lnTo>
                    <a:lnTo>
                      <a:pt x="116" y="498"/>
                    </a:lnTo>
                    <a:lnTo>
                      <a:pt x="116" y="498"/>
                    </a:lnTo>
                    <a:lnTo>
                      <a:pt x="109" y="533"/>
                    </a:lnTo>
                    <a:lnTo>
                      <a:pt x="100" y="568"/>
                    </a:lnTo>
                    <a:lnTo>
                      <a:pt x="81" y="637"/>
                    </a:lnTo>
                    <a:lnTo>
                      <a:pt x="71" y="672"/>
                    </a:lnTo>
                    <a:lnTo>
                      <a:pt x="62" y="707"/>
                    </a:lnTo>
                    <a:lnTo>
                      <a:pt x="54" y="743"/>
                    </a:lnTo>
                    <a:lnTo>
                      <a:pt x="49" y="779"/>
                    </a:lnTo>
                    <a:lnTo>
                      <a:pt x="49" y="779"/>
                    </a:lnTo>
                    <a:lnTo>
                      <a:pt x="45" y="813"/>
                    </a:lnTo>
                    <a:lnTo>
                      <a:pt x="43" y="847"/>
                    </a:lnTo>
                    <a:lnTo>
                      <a:pt x="43" y="847"/>
                    </a:lnTo>
                    <a:lnTo>
                      <a:pt x="41" y="862"/>
                    </a:lnTo>
                    <a:lnTo>
                      <a:pt x="38" y="878"/>
                    </a:lnTo>
                    <a:lnTo>
                      <a:pt x="35" y="894"/>
                    </a:lnTo>
                    <a:lnTo>
                      <a:pt x="34" y="910"/>
                    </a:lnTo>
                    <a:lnTo>
                      <a:pt x="34" y="910"/>
                    </a:lnTo>
                    <a:lnTo>
                      <a:pt x="31" y="924"/>
                    </a:lnTo>
                    <a:lnTo>
                      <a:pt x="28" y="938"/>
                    </a:lnTo>
                    <a:lnTo>
                      <a:pt x="24" y="951"/>
                    </a:lnTo>
                    <a:lnTo>
                      <a:pt x="20" y="965"/>
                    </a:lnTo>
                    <a:lnTo>
                      <a:pt x="20" y="965"/>
                    </a:lnTo>
                    <a:lnTo>
                      <a:pt x="15" y="987"/>
                    </a:lnTo>
                    <a:lnTo>
                      <a:pt x="12" y="999"/>
                    </a:lnTo>
                    <a:lnTo>
                      <a:pt x="8" y="1010"/>
                    </a:lnTo>
                    <a:lnTo>
                      <a:pt x="8" y="1010"/>
                    </a:lnTo>
                    <a:lnTo>
                      <a:pt x="5" y="1010"/>
                    </a:lnTo>
                    <a:lnTo>
                      <a:pt x="3" y="1010"/>
                    </a:lnTo>
                    <a:lnTo>
                      <a:pt x="0" y="1012"/>
                    </a:lnTo>
                    <a:lnTo>
                      <a:pt x="0" y="1014"/>
                    </a:lnTo>
                    <a:lnTo>
                      <a:pt x="0" y="1024"/>
                    </a:lnTo>
                    <a:lnTo>
                      <a:pt x="0" y="1024"/>
                    </a:lnTo>
                    <a:lnTo>
                      <a:pt x="1" y="1027"/>
                    </a:lnTo>
                    <a:lnTo>
                      <a:pt x="4" y="1029"/>
                    </a:lnTo>
                    <a:lnTo>
                      <a:pt x="7" y="1028"/>
                    </a:lnTo>
                    <a:lnTo>
                      <a:pt x="9" y="1027"/>
                    </a:lnTo>
                    <a:lnTo>
                      <a:pt x="9" y="1027"/>
                    </a:lnTo>
                    <a:lnTo>
                      <a:pt x="12" y="1021"/>
                    </a:lnTo>
                    <a:lnTo>
                      <a:pt x="14" y="1017"/>
                    </a:lnTo>
                    <a:lnTo>
                      <a:pt x="18" y="1007"/>
                    </a:lnTo>
                    <a:lnTo>
                      <a:pt x="20" y="998"/>
                    </a:lnTo>
                    <a:lnTo>
                      <a:pt x="24" y="987"/>
                    </a:lnTo>
                    <a:lnTo>
                      <a:pt x="24" y="987"/>
                    </a:lnTo>
                    <a:lnTo>
                      <a:pt x="31" y="964"/>
                    </a:lnTo>
                    <a:lnTo>
                      <a:pt x="38" y="940"/>
                    </a:lnTo>
                    <a:lnTo>
                      <a:pt x="38" y="940"/>
                    </a:lnTo>
                    <a:lnTo>
                      <a:pt x="41" y="926"/>
                    </a:lnTo>
                    <a:lnTo>
                      <a:pt x="42" y="912"/>
                    </a:lnTo>
                    <a:lnTo>
                      <a:pt x="43" y="899"/>
                    </a:lnTo>
                    <a:lnTo>
                      <a:pt x="45" y="884"/>
                    </a:lnTo>
                    <a:lnTo>
                      <a:pt x="45" y="884"/>
                    </a:lnTo>
                    <a:lnTo>
                      <a:pt x="48" y="869"/>
                    </a:lnTo>
                    <a:lnTo>
                      <a:pt x="51" y="853"/>
                    </a:lnTo>
                    <a:lnTo>
                      <a:pt x="54" y="822"/>
                    </a:lnTo>
                    <a:lnTo>
                      <a:pt x="54" y="822"/>
                    </a:lnTo>
                    <a:lnTo>
                      <a:pt x="57" y="786"/>
                    </a:lnTo>
                    <a:lnTo>
                      <a:pt x="62" y="750"/>
                    </a:lnTo>
                    <a:lnTo>
                      <a:pt x="70" y="715"/>
                    </a:lnTo>
                    <a:lnTo>
                      <a:pt x="74" y="697"/>
                    </a:lnTo>
                    <a:lnTo>
                      <a:pt x="79" y="680"/>
                    </a:lnTo>
                    <a:lnTo>
                      <a:pt x="79" y="680"/>
                    </a:lnTo>
                    <a:lnTo>
                      <a:pt x="100" y="607"/>
                    </a:lnTo>
                    <a:lnTo>
                      <a:pt x="118" y="534"/>
                    </a:lnTo>
                    <a:lnTo>
                      <a:pt x="118" y="534"/>
                    </a:lnTo>
                    <a:lnTo>
                      <a:pt x="125" y="501"/>
                    </a:lnTo>
                    <a:lnTo>
                      <a:pt x="133" y="467"/>
                    </a:lnTo>
                    <a:lnTo>
                      <a:pt x="139" y="433"/>
                    </a:lnTo>
                    <a:lnTo>
                      <a:pt x="144" y="399"/>
                    </a:lnTo>
                    <a:lnTo>
                      <a:pt x="164" y="263"/>
                    </a:lnTo>
                    <a:lnTo>
                      <a:pt x="164" y="263"/>
                    </a:lnTo>
                    <a:lnTo>
                      <a:pt x="169" y="228"/>
                    </a:lnTo>
                    <a:lnTo>
                      <a:pt x="176" y="194"/>
                    </a:lnTo>
                    <a:lnTo>
                      <a:pt x="182" y="160"/>
                    </a:lnTo>
                    <a:lnTo>
                      <a:pt x="188" y="126"/>
                    </a:lnTo>
                    <a:lnTo>
                      <a:pt x="188" y="126"/>
                    </a:lnTo>
                    <a:lnTo>
                      <a:pt x="193" y="94"/>
                    </a:lnTo>
                    <a:lnTo>
                      <a:pt x="195" y="77"/>
                    </a:lnTo>
                    <a:lnTo>
                      <a:pt x="198" y="61"/>
                    </a:lnTo>
                    <a:lnTo>
                      <a:pt x="202" y="45"/>
                    </a:lnTo>
                    <a:lnTo>
                      <a:pt x="205" y="38"/>
                    </a:lnTo>
                    <a:lnTo>
                      <a:pt x="208" y="32"/>
                    </a:lnTo>
                    <a:lnTo>
                      <a:pt x="213" y="25"/>
                    </a:lnTo>
                    <a:lnTo>
                      <a:pt x="217" y="18"/>
                    </a:lnTo>
                    <a:lnTo>
                      <a:pt x="224" y="13"/>
                    </a:lnTo>
                    <a:lnTo>
                      <a:pt x="230" y="9"/>
                    </a:lnTo>
                    <a:lnTo>
                      <a:pt x="230" y="9"/>
                    </a:lnTo>
                    <a:lnTo>
                      <a:pt x="232" y="7"/>
                    </a:lnTo>
                    <a:lnTo>
                      <a:pt x="232" y="5"/>
                    </a:lnTo>
                    <a:lnTo>
                      <a:pt x="232" y="4"/>
                    </a:lnTo>
                    <a:lnTo>
                      <a:pt x="232" y="2"/>
                    </a:lnTo>
                    <a:lnTo>
                      <a:pt x="231" y="1"/>
                    </a:lnTo>
                    <a:lnTo>
                      <a:pt x="229" y="0"/>
                    </a:lnTo>
                    <a:lnTo>
                      <a:pt x="228" y="0"/>
                    </a:lnTo>
                    <a:lnTo>
                      <a:pt x="226" y="1"/>
                    </a:lnTo>
                    <a:lnTo>
                      <a:pt x="226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48" name="Freeform 729"/>
              <p:cNvSpPr/>
              <p:nvPr/>
            </p:nvSpPr>
            <p:spPr bwMode="auto">
              <a:xfrm>
                <a:off x="5638801" y="4605338"/>
                <a:ext cx="34925" cy="111125"/>
              </a:xfrm>
              <a:custGeom>
                <a:avLst/>
                <a:gdLst/>
                <a:ahLst/>
                <a:cxnLst>
                  <a:cxn ang="0">
                    <a:pos x="58" y="1"/>
                  </a:cxn>
                  <a:cxn ang="0">
                    <a:pos x="58" y="1"/>
                  </a:cxn>
                  <a:cxn ang="0">
                    <a:pos x="52" y="10"/>
                  </a:cxn>
                  <a:cxn ang="0">
                    <a:pos x="48" y="20"/>
                  </a:cxn>
                  <a:cxn ang="0">
                    <a:pos x="44" y="31"/>
                  </a:cxn>
                  <a:cxn ang="0">
                    <a:pos x="41" y="42"/>
                  </a:cxn>
                  <a:cxn ang="0">
                    <a:pos x="36" y="66"/>
                  </a:cxn>
                  <a:cxn ang="0">
                    <a:pos x="32" y="87"/>
                  </a:cxn>
                  <a:cxn ang="0">
                    <a:pos x="32" y="87"/>
                  </a:cxn>
                  <a:cxn ang="0">
                    <a:pos x="24" y="117"/>
                  </a:cxn>
                  <a:cxn ang="0">
                    <a:pos x="15" y="147"/>
                  </a:cxn>
                  <a:cxn ang="0">
                    <a:pos x="6" y="176"/>
                  </a:cxn>
                  <a:cxn ang="0">
                    <a:pos x="3" y="192"/>
                  </a:cxn>
                  <a:cxn ang="0">
                    <a:pos x="0" y="207"/>
                  </a:cxn>
                  <a:cxn ang="0">
                    <a:pos x="0" y="207"/>
                  </a:cxn>
                  <a:cxn ang="0">
                    <a:pos x="0" y="209"/>
                  </a:cxn>
                  <a:cxn ang="0">
                    <a:pos x="1" y="210"/>
                  </a:cxn>
                  <a:cxn ang="0">
                    <a:pos x="4" y="212"/>
                  </a:cxn>
                  <a:cxn ang="0">
                    <a:pos x="5" y="212"/>
                  </a:cxn>
                  <a:cxn ang="0">
                    <a:pos x="8" y="212"/>
                  </a:cxn>
                  <a:cxn ang="0">
                    <a:pos x="9" y="211"/>
                  </a:cxn>
                  <a:cxn ang="0">
                    <a:pos x="10" y="209"/>
                  </a:cxn>
                  <a:cxn ang="0">
                    <a:pos x="10" y="209"/>
                  </a:cxn>
                  <a:cxn ang="0">
                    <a:pos x="14" y="184"/>
                  </a:cxn>
                  <a:cxn ang="0">
                    <a:pos x="21" y="161"/>
                  </a:cxn>
                  <a:cxn ang="0">
                    <a:pos x="35" y="112"/>
                  </a:cxn>
                  <a:cxn ang="0">
                    <a:pos x="35" y="112"/>
                  </a:cxn>
                  <a:cxn ang="0">
                    <a:pos x="42" y="89"/>
                  </a:cxn>
                  <a:cxn ang="0">
                    <a:pos x="47" y="66"/>
                  </a:cxn>
                  <a:cxn ang="0">
                    <a:pos x="47" y="66"/>
                  </a:cxn>
                  <a:cxn ang="0">
                    <a:pos x="50" y="51"/>
                  </a:cxn>
                  <a:cxn ang="0">
                    <a:pos x="53" y="36"/>
                  </a:cxn>
                  <a:cxn ang="0">
                    <a:pos x="55" y="27"/>
                  </a:cxn>
                  <a:cxn ang="0">
                    <a:pos x="58" y="20"/>
                  </a:cxn>
                  <a:cxn ang="0">
                    <a:pos x="61" y="13"/>
                  </a:cxn>
                  <a:cxn ang="0">
                    <a:pos x="65" y="8"/>
                  </a:cxn>
                  <a:cxn ang="0">
                    <a:pos x="65" y="8"/>
                  </a:cxn>
                  <a:cxn ang="0">
                    <a:pos x="66" y="6"/>
                  </a:cxn>
                  <a:cxn ang="0">
                    <a:pos x="66" y="4"/>
                  </a:cxn>
                  <a:cxn ang="0">
                    <a:pos x="64" y="1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0"/>
                  </a:cxn>
                  <a:cxn ang="0">
                    <a:pos x="58" y="1"/>
                  </a:cxn>
                  <a:cxn ang="0">
                    <a:pos x="58" y="1"/>
                  </a:cxn>
                </a:cxnLst>
                <a:rect l="0" t="0" r="r" b="b"/>
                <a:pathLst>
                  <a:path w="66" h="212">
                    <a:moveTo>
                      <a:pt x="58" y="1"/>
                    </a:moveTo>
                    <a:lnTo>
                      <a:pt x="58" y="1"/>
                    </a:lnTo>
                    <a:lnTo>
                      <a:pt x="52" y="10"/>
                    </a:lnTo>
                    <a:lnTo>
                      <a:pt x="48" y="20"/>
                    </a:lnTo>
                    <a:lnTo>
                      <a:pt x="44" y="31"/>
                    </a:lnTo>
                    <a:lnTo>
                      <a:pt x="41" y="42"/>
                    </a:lnTo>
                    <a:lnTo>
                      <a:pt x="36" y="66"/>
                    </a:lnTo>
                    <a:lnTo>
                      <a:pt x="32" y="87"/>
                    </a:lnTo>
                    <a:lnTo>
                      <a:pt x="32" y="87"/>
                    </a:lnTo>
                    <a:lnTo>
                      <a:pt x="24" y="117"/>
                    </a:lnTo>
                    <a:lnTo>
                      <a:pt x="15" y="147"/>
                    </a:lnTo>
                    <a:lnTo>
                      <a:pt x="6" y="176"/>
                    </a:lnTo>
                    <a:lnTo>
                      <a:pt x="3" y="192"/>
                    </a:lnTo>
                    <a:lnTo>
                      <a:pt x="0" y="207"/>
                    </a:lnTo>
                    <a:lnTo>
                      <a:pt x="0" y="207"/>
                    </a:lnTo>
                    <a:lnTo>
                      <a:pt x="0" y="209"/>
                    </a:lnTo>
                    <a:lnTo>
                      <a:pt x="1" y="210"/>
                    </a:lnTo>
                    <a:lnTo>
                      <a:pt x="4" y="212"/>
                    </a:lnTo>
                    <a:lnTo>
                      <a:pt x="5" y="212"/>
                    </a:lnTo>
                    <a:lnTo>
                      <a:pt x="8" y="212"/>
                    </a:lnTo>
                    <a:lnTo>
                      <a:pt x="9" y="211"/>
                    </a:lnTo>
                    <a:lnTo>
                      <a:pt x="10" y="209"/>
                    </a:lnTo>
                    <a:lnTo>
                      <a:pt x="10" y="209"/>
                    </a:lnTo>
                    <a:lnTo>
                      <a:pt x="14" y="184"/>
                    </a:lnTo>
                    <a:lnTo>
                      <a:pt x="21" y="161"/>
                    </a:lnTo>
                    <a:lnTo>
                      <a:pt x="35" y="112"/>
                    </a:lnTo>
                    <a:lnTo>
                      <a:pt x="35" y="112"/>
                    </a:lnTo>
                    <a:lnTo>
                      <a:pt x="42" y="89"/>
                    </a:lnTo>
                    <a:lnTo>
                      <a:pt x="47" y="66"/>
                    </a:lnTo>
                    <a:lnTo>
                      <a:pt x="47" y="66"/>
                    </a:lnTo>
                    <a:lnTo>
                      <a:pt x="50" y="51"/>
                    </a:lnTo>
                    <a:lnTo>
                      <a:pt x="53" y="36"/>
                    </a:lnTo>
                    <a:lnTo>
                      <a:pt x="55" y="27"/>
                    </a:lnTo>
                    <a:lnTo>
                      <a:pt x="58" y="20"/>
                    </a:lnTo>
                    <a:lnTo>
                      <a:pt x="61" y="13"/>
                    </a:lnTo>
                    <a:lnTo>
                      <a:pt x="65" y="8"/>
                    </a:lnTo>
                    <a:lnTo>
                      <a:pt x="65" y="8"/>
                    </a:lnTo>
                    <a:lnTo>
                      <a:pt x="66" y="6"/>
                    </a:lnTo>
                    <a:lnTo>
                      <a:pt x="66" y="4"/>
                    </a:lnTo>
                    <a:lnTo>
                      <a:pt x="64" y="1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0"/>
                    </a:lnTo>
                    <a:lnTo>
                      <a:pt x="58" y="1"/>
                    </a:lnTo>
                    <a:lnTo>
                      <a:pt x="58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49" name="Freeform 730"/>
              <p:cNvSpPr/>
              <p:nvPr/>
            </p:nvSpPr>
            <p:spPr bwMode="auto">
              <a:xfrm>
                <a:off x="5664201" y="4646613"/>
                <a:ext cx="25400" cy="76200"/>
              </a:xfrm>
              <a:custGeom>
                <a:avLst/>
                <a:gdLst/>
                <a:ahLst/>
                <a:cxnLst>
                  <a:cxn ang="0">
                    <a:pos x="37" y="4"/>
                  </a:cxn>
                  <a:cxn ang="0">
                    <a:pos x="37" y="4"/>
                  </a:cxn>
                  <a:cxn ang="0">
                    <a:pos x="36" y="12"/>
                  </a:cxn>
                  <a:cxn ang="0">
                    <a:pos x="35" y="21"/>
                  </a:cxn>
                  <a:cxn ang="0">
                    <a:pos x="30" y="35"/>
                  </a:cxn>
                  <a:cxn ang="0">
                    <a:pos x="25" y="51"/>
                  </a:cxn>
                  <a:cxn ang="0">
                    <a:pos x="20" y="66"/>
                  </a:cxn>
                  <a:cxn ang="0">
                    <a:pos x="20" y="66"/>
                  </a:cxn>
                  <a:cxn ang="0">
                    <a:pos x="15" y="84"/>
                  </a:cxn>
                  <a:cxn ang="0">
                    <a:pos x="9" y="101"/>
                  </a:cxn>
                  <a:cxn ang="0">
                    <a:pos x="4" y="119"/>
                  </a:cxn>
                  <a:cxn ang="0">
                    <a:pos x="0" y="136"/>
                  </a:cxn>
                  <a:cxn ang="0">
                    <a:pos x="0" y="136"/>
                  </a:cxn>
                  <a:cxn ang="0">
                    <a:pos x="0" y="139"/>
                  </a:cxn>
                  <a:cxn ang="0">
                    <a:pos x="1" y="140"/>
                  </a:cxn>
                  <a:cxn ang="0">
                    <a:pos x="2" y="142"/>
                  </a:cxn>
                  <a:cxn ang="0">
                    <a:pos x="3" y="142"/>
                  </a:cxn>
                  <a:cxn ang="0">
                    <a:pos x="5" y="142"/>
                  </a:cxn>
                  <a:cxn ang="0">
                    <a:pos x="7" y="142"/>
                  </a:cxn>
                  <a:cxn ang="0">
                    <a:pos x="8" y="141"/>
                  </a:cxn>
                  <a:cxn ang="0">
                    <a:pos x="9" y="139"/>
                  </a:cxn>
                  <a:cxn ang="0">
                    <a:pos x="9" y="139"/>
                  </a:cxn>
                  <a:cxn ang="0">
                    <a:pos x="13" y="121"/>
                  </a:cxn>
                  <a:cxn ang="0">
                    <a:pos x="18" y="103"/>
                  </a:cxn>
                  <a:cxn ang="0">
                    <a:pos x="29" y="69"/>
                  </a:cxn>
                  <a:cxn ang="0">
                    <a:pos x="29" y="69"/>
                  </a:cxn>
                  <a:cxn ang="0">
                    <a:pos x="34" y="53"/>
                  </a:cxn>
                  <a:cxn ang="0">
                    <a:pos x="40" y="37"/>
                  </a:cxn>
                  <a:cxn ang="0">
                    <a:pos x="44" y="21"/>
                  </a:cxn>
                  <a:cxn ang="0">
                    <a:pos x="46" y="12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6" y="2"/>
                  </a:cxn>
                  <a:cxn ang="0">
                    <a:pos x="45" y="1"/>
                  </a:cxn>
                  <a:cxn ang="0">
                    <a:pos x="44" y="0"/>
                  </a:cxn>
                  <a:cxn ang="0">
                    <a:pos x="42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7" y="4"/>
                  </a:cxn>
                  <a:cxn ang="0">
                    <a:pos x="37" y="4"/>
                  </a:cxn>
                </a:cxnLst>
                <a:rect l="0" t="0" r="r" b="b"/>
                <a:pathLst>
                  <a:path w="47" h="142">
                    <a:moveTo>
                      <a:pt x="37" y="4"/>
                    </a:moveTo>
                    <a:lnTo>
                      <a:pt x="37" y="4"/>
                    </a:lnTo>
                    <a:lnTo>
                      <a:pt x="36" y="12"/>
                    </a:lnTo>
                    <a:lnTo>
                      <a:pt x="35" y="21"/>
                    </a:lnTo>
                    <a:lnTo>
                      <a:pt x="30" y="35"/>
                    </a:lnTo>
                    <a:lnTo>
                      <a:pt x="25" y="51"/>
                    </a:lnTo>
                    <a:lnTo>
                      <a:pt x="20" y="66"/>
                    </a:lnTo>
                    <a:lnTo>
                      <a:pt x="20" y="66"/>
                    </a:lnTo>
                    <a:lnTo>
                      <a:pt x="15" y="84"/>
                    </a:lnTo>
                    <a:lnTo>
                      <a:pt x="9" y="101"/>
                    </a:lnTo>
                    <a:lnTo>
                      <a:pt x="4" y="119"/>
                    </a:lnTo>
                    <a:lnTo>
                      <a:pt x="0" y="136"/>
                    </a:lnTo>
                    <a:lnTo>
                      <a:pt x="0" y="136"/>
                    </a:lnTo>
                    <a:lnTo>
                      <a:pt x="0" y="139"/>
                    </a:lnTo>
                    <a:lnTo>
                      <a:pt x="1" y="140"/>
                    </a:lnTo>
                    <a:lnTo>
                      <a:pt x="2" y="142"/>
                    </a:lnTo>
                    <a:lnTo>
                      <a:pt x="3" y="142"/>
                    </a:lnTo>
                    <a:lnTo>
                      <a:pt x="5" y="142"/>
                    </a:lnTo>
                    <a:lnTo>
                      <a:pt x="7" y="142"/>
                    </a:lnTo>
                    <a:lnTo>
                      <a:pt x="8" y="141"/>
                    </a:lnTo>
                    <a:lnTo>
                      <a:pt x="9" y="139"/>
                    </a:lnTo>
                    <a:lnTo>
                      <a:pt x="9" y="139"/>
                    </a:lnTo>
                    <a:lnTo>
                      <a:pt x="13" y="121"/>
                    </a:lnTo>
                    <a:lnTo>
                      <a:pt x="18" y="103"/>
                    </a:lnTo>
                    <a:lnTo>
                      <a:pt x="29" y="69"/>
                    </a:lnTo>
                    <a:lnTo>
                      <a:pt x="29" y="69"/>
                    </a:lnTo>
                    <a:lnTo>
                      <a:pt x="34" y="53"/>
                    </a:lnTo>
                    <a:lnTo>
                      <a:pt x="40" y="37"/>
                    </a:lnTo>
                    <a:lnTo>
                      <a:pt x="44" y="21"/>
                    </a:lnTo>
                    <a:lnTo>
                      <a:pt x="46" y="12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6" y="2"/>
                    </a:lnTo>
                    <a:lnTo>
                      <a:pt x="45" y="1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7" y="4"/>
                    </a:lnTo>
                    <a:lnTo>
                      <a:pt x="3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50" name="Freeform 731"/>
              <p:cNvSpPr/>
              <p:nvPr/>
            </p:nvSpPr>
            <p:spPr bwMode="auto">
              <a:xfrm>
                <a:off x="5680076" y="4684713"/>
                <a:ext cx="19050" cy="61913"/>
              </a:xfrm>
              <a:custGeom>
                <a:avLst/>
                <a:gdLst/>
                <a:ahLst/>
                <a:cxnLst>
                  <a:cxn ang="0">
                    <a:pos x="30" y="2"/>
                  </a:cxn>
                  <a:cxn ang="0">
                    <a:pos x="30" y="2"/>
                  </a:cxn>
                  <a:cxn ang="0">
                    <a:pos x="26" y="9"/>
                  </a:cxn>
                  <a:cxn ang="0">
                    <a:pos x="22" y="15"/>
                  </a:cxn>
                  <a:cxn ang="0">
                    <a:pos x="17" y="28"/>
                  </a:cxn>
                  <a:cxn ang="0">
                    <a:pos x="13" y="42"/>
                  </a:cxn>
                  <a:cxn ang="0">
                    <a:pos x="11" y="56"/>
                  </a:cxn>
                  <a:cxn ang="0">
                    <a:pos x="7" y="86"/>
                  </a:cxn>
                  <a:cxn ang="0">
                    <a:pos x="4" y="99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0" y="116"/>
                  </a:cxn>
                  <a:cxn ang="0">
                    <a:pos x="1" y="117"/>
                  </a:cxn>
                  <a:cxn ang="0">
                    <a:pos x="2" y="118"/>
                  </a:cxn>
                  <a:cxn ang="0">
                    <a:pos x="3" y="119"/>
                  </a:cxn>
                  <a:cxn ang="0">
                    <a:pos x="7" y="119"/>
                  </a:cxn>
                  <a:cxn ang="0">
                    <a:pos x="8" y="118"/>
                  </a:cxn>
                  <a:cxn ang="0">
                    <a:pos x="9" y="116"/>
                  </a:cxn>
                  <a:cxn ang="0">
                    <a:pos x="9" y="116"/>
                  </a:cxn>
                  <a:cxn ang="0">
                    <a:pos x="13" y="104"/>
                  </a:cxn>
                  <a:cxn ang="0">
                    <a:pos x="15" y="89"/>
                  </a:cxn>
                  <a:cxn ang="0">
                    <a:pos x="19" y="61"/>
                  </a:cxn>
                  <a:cxn ang="0">
                    <a:pos x="21" y="47"/>
                  </a:cxn>
                  <a:cxn ang="0">
                    <a:pos x="24" y="33"/>
                  </a:cxn>
                  <a:cxn ang="0">
                    <a:pos x="30" y="21"/>
                  </a:cxn>
                  <a:cxn ang="0">
                    <a:pos x="33" y="15"/>
                  </a:cxn>
                  <a:cxn ang="0">
                    <a:pos x="37" y="10"/>
                  </a:cxn>
                  <a:cxn ang="0">
                    <a:pos x="37" y="10"/>
                  </a:cxn>
                  <a:cxn ang="0">
                    <a:pos x="38" y="8"/>
                  </a:cxn>
                  <a:cxn ang="0">
                    <a:pos x="38" y="5"/>
                  </a:cxn>
                  <a:cxn ang="0">
                    <a:pos x="36" y="2"/>
                  </a:cxn>
                  <a:cxn ang="0">
                    <a:pos x="35" y="1"/>
                  </a:cxn>
                  <a:cxn ang="0">
                    <a:pos x="33" y="0"/>
                  </a:cxn>
                  <a:cxn ang="0">
                    <a:pos x="32" y="1"/>
                  </a:cxn>
                  <a:cxn ang="0">
                    <a:pos x="30" y="2"/>
                  </a:cxn>
                  <a:cxn ang="0">
                    <a:pos x="30" y="2"/>
                  </a:cxn>
                </a:cxnLst>
                <a:rect l="0" t="0" r="r" b="b"/>
                <a:pathLst>
                  <a:path w="38" h="119">
                    <a:moveTo>
                      <a:pt x="30" y="2"/>
                    </a:moveTo>
                    <a:lnTo>
                      <a:pt x="30" y="2"/>
                    </a:lnTo>
                    <a:lnTo>
                      <a:pt x="26" y="9"/>
                    </a:lnTo>
                    <a:lnTo>
                      <a:pt x="22" y="15"/>
                    </a:lnTo>
                    <a:lnTo>
                      <a:pt x="17" y="28"/>
                    </a:lnTo>
                    <a:lnTo>
                      <a:pt x="13" y="42"/>
                    </a:lnTo>
                    <a:lnTo>
                      <a:pt x="11" y="56"/>
                    </a:lnTo>
                    <a:lnTo>
                      <a:pt x="7" y="86"/>
                    </a:lnTo>
                    <a:lnTo>
                      <a:pt x="4" y="99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0" y="116"/>
                    </a:lnTo>
                    <a:lnTo>
                      <a:pt x="1" y="117"/>
                    </a:lnTo>
                    <a:lnTo>
                      <a:pt x="2" y="118"/>
                    </a:lnTo>
                    <a:lnTo>
                      <a:pt x="3" y="119"/>
                    </a:lnTo>
                    <a:lnTo>
                      <a:pt x="7" y="119"/>
                    </a:lnTo>
                    <a:lnTo>
                      <a:pt x="8" y="118"/>
                    </a:lnTo>
                    <a:lnTo>
                      <a:pt x="9" y="116"/>
                    </a:lnTo>
                    <a:lnTo>
                      <a:pt x="9" y="116"/>
                    </a:lnTo>
                    <a:lnTo>
                      <a:pt x="13" y="104"/>
                    </a:lnTo>
                    <a:lnTo>
                      <a:pt x="15" y="89"/>
                    </a:lnTo>
                    <a:lnTo>
                      <a:pt x="19" y="61"/>
                    </a:lnTo>
                    <a:lnTo>
                      <a:pt x="21" y="47"/>
                    </a:lnTo>
                    <a:lnTo>
                      <a:pt x="24" y="33"/>
                    </a:lnTo>
                    <a:lnTo>
                      <a:pt x="30" y="21"/>
                    </a:lnTo>
                    <a:lnTo>
                      <a:pt x="33" y="15"/>
                    </a:lnTo>
                    <a:lnTo>
                      <a:pt x="37" y="10"/>
                    </a:lnTo>
                    <a:lnTo>
                      <a:pt x="37" y="10"/>
                    </a:lnTo>
                    <a:lnTo>
                      <a:pt x="38" y="8"/>
                    </a:lnTo>
                    <a:lnTo>
                      <a:pt x="38" y="5"/>
                    </a:lnTo>
                    <a:lnTo>
                      <a:pt x="36" y="2"/>
                    </a:lnTo>
                    <a:lnTo>
                      <a:pt x="35" y="1"/>
                    </a:lnTo>
                    <a:lnTo>
                      <a:pt x="33" y="0"/>
                    </a:lnTo>
                    <a:lnTo>
                      <a:pt x="32" y="1"/>
                    </a:lnTo>
                    <a:lnTo>
                      <a:pt x="30" y="2"/>
                    </a:lnTo>
                    <a:lnTo>
                      <a:pt x="3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51" name="Freeform 732"/>
              <p:cNvSpPr/>
              <p:nvPr/>
            </p:nvSpPr>
            <p:spPr bwMode="auto">
              <a:xfrm>
                <a:off x="5694363" y="4205288"/>
                <a:ext cx="63500" cy="346075"/>
              </a:xfrm>
              <a:custGeom>
                <a:avLst/>
                <a:gdLst/>
                <a:ahLst/>
                <a:cxnLst>
                  <a:cxn ang="0">
                    <a:pos x="111" y="4"/>
                  </a:cxn>
                  <a:cxn ang="0">
                    <a:pos x="100" y="44"/>
                  </a:cxn>
                  <a:cxn ang="0">
                    <a:pos x="91" y="83"/>
                  </a:cxn>
                  <a:cxn ang="0">
                    <a:pos x="81" y="165"/>
                  </a:cxn>
                  <a:cxn ang="0">
                    <a:pos x="78" y="186"/>
                  </a:cxn>
                  <a:cxn ang="0">
                    <a:pos x="69" y="230"/>
                  </a:cxn>
                  <a:cxn ang="0">
                    <a:pos x="64" y="250"/>
                  </a:cxn>
                  <a:cxn ang="0">
                    <a:pos x="58" y="272"/>
                  </a:cxn>
                  <a:cxn ang="0">
                    <a:pos x="51" y="319"/>
                  </a:cxn>
                  <a:cxn ang="0">
                    <a:pos x="47" y="341"/>
                  </a:cxn>
                  <a:cxn ang="0">
                    <a:pos x="32" y="412"/>
                  </a:cxn>
                  <a:cxn ang="0">
                    <a:pos x="20" y="482"/>
                  </a:cxn>
                  <a:cxn ang="0">
                    <a:pos x="17" y="506"/>
                  </a:cxn>
                  <a:cxn ang="0">
                    <a:pos x="7" y="550"/>
                  </a:cxn>
                  <a:cxn ang="0">
                    <a:pos x="2" y="573"/>
                  </a:cxn>
                  <a:cxn ang="0">
                    <a:pos x="0" y="591"/>
                  </a:cxn>
                  <a:cxn ang="0">
                    <a:pos x="1" y="631"/>
                  </a:cxn>
                  <a:cxn ang="0">
                    <a:pos x="2" y="650"/>
                  </a:cxn>
                  <a:cxn ang="0">
                    <a:pos x="3" y="653"/>
                  </a:cxn>
                  <a:cxn ang="0">
                    <a:pos x="6" y="654"/>
                  </a:cxn>
                  <a:cxn ang="0">
                    <a:pos x="10" y="653"/>
                  </a:cxn>
                  <a:cxn ang="0">
                    <a:pos x="11" y="650"/>
                  </a:cxn>
                  <a:cxn ang="0">
                    <a:pos x="10" y="608"/>
                  </a:cxn>
                  <a:cxn ang="0">
                    <a:pos x="11" y="577"/>
                  </a:cxn>
                  <a:cxn ang="0">
                    <a:pos x="12" y="567"/>
                  </a:cxn>
                  <a:cxn ang="0">
                    <a:pos x="22" y="528"/>
                  </a:cxn>
                  <a:cxn ang="0">
                    <a:pos x="28" y="498"/>
                  </a:cxn>
                  <a:cxn ang="0">
                    <a:pos x="29" y="489"/>
                  </a:cxn>
                  <a:cxn ang="0">
                    <a:pos x="35" y="454"/>
                  </a:cxn>
                  <a:cxn ang="0">
                    <a:pos x="41" y="420"/>
                  </a:cxn>
                  <a:cxn ang="0">
                    <a:pos x="51" y="362"/>
                  </a:cxn>
                  <a:cxn ang="0">
                    <a:pos x="56" y="343"/>
                  </a:cxn>
                  <a:cxn ang="0">
                    <a:pos x="65" y="303"/>
                  </a:cxn>
                  <a:cxn ang="0">
                    <a:pos x="71" y="262"/>
                  </a:cxn>
                  <a:cxn ang="0">
                    <a:pos x="80" y="219"/>
                  </a:cxn>
                  <a:cxn ang="0">
                    <a:pos x="88" y="176"/>
                  </a:cxn>
                  <a:cxn ang="0">
                    <a:pos x="95" y="134"/>
                  </a:cxn>
                  <a:cxn ang="0">
                    <a:pos x="104" y="70"/>
                  </a:cxn>
                  <a:cxn ang="0">
                    <a:pos x="113" y="27"/>
                  </a:cxn>
                  <a:cxn ang="0">
                    <a:pos x="119" y="7"/>
                  </a:cxn>
                  <a:cxn ang="0">
                    <a:pos x="119" y="3"/>
                  </a:cxn>
                  <a:cxn ang="0">
                    <a:pos x="116" y="0"/>
                  </a:cxn>
                  <a:cxn ang="0">
                    <a:pos x="113" y="2"/>
                  </a:cxn>
                  <a:cxn ang="0">
                    <a:pos x="111" y="4"/>
                  </a:cxn>
                </a:cxnLst>
                <a:rect l="0" t="0" r="r" b="b"/>
                <a:pathLst>
                  <a:path w="120" h="654">
                    <a:moveTo>
                      <a:pt x="111" y="4"/>
                    </a:moveTo>
                    <a:lnTo>
                      <a:pt x="111" y="4"/>
                    </a:lnTo>
                    <a:lnTo>
                      <a:pt x="104" y="24"/>
                    </a:lnTo>
                    <a:lnTo>
                      <a:pt x="100" y="44"/>
                    </a:lnTo>
                    <a:lnTo>
                      <a:pt x="96" y="63"/>
                    </a:lnTo>
                    <a:lnTo>
                      <a:pt x="91" y="83"/>
                    </a:lnTo>
                    <a:lnTo>
                      <a:pt x="86" y="123"/>
                    </a:lnTo>
                    <a:lnTo>
                      <a:pt x="81" y="165"/>
                    </a:lnTo>
                    <a:lnTo>
                      <a:pt x="81" y="165"/>
                    </a:lnTo>
                    <a:lnTo>
                      <a:pt x="78" y="186"/>
                    </a:lnTo>
                    <a:lnTo>
                      <a:pt x="74" y="208"/>
                    </a:lnTo>
                    <a:lnTo>
                      <a:pt x="69" y="230"/>
                    </a:lnTo>
                    <a:lnTo>
                      <a:pt x="64" y="250"/>
                    </a:lnTo>
                    <a:lnTo>
                      <a:pt x="64" y="250"/>
                    </a:lnTo>
                    <a:lnTo>
                      <a:pt x="60" y="262"/>
                    </a:lnTo>
                    <a:lnTo>
                      <a:pt x="58" y="272"/>
                    </a:lnTo>
                    <a:lnTo>
                      <a:pt x="54" y="296"/>
                    </a:lnTo>
                    <a:lnTo>
                      <a:pt x="51" y="319"/>
                    </a:lnTo>
                    <a:lnTo>
                      <a:pt x="47" y="341"/>
                    </a:lnTo>
                    <a:lnTo>
                      <a:pt x="47" y="341"/>
                    </a:lnTo>
                    <a:lnTo>
                      <a:pt x="39" y="375"/>
                    </a:lnTo>
                    <a:lnTo>
                      <a:pt x="32" y="412"/>
                    </a:lnTo>
                    <a:lnTo>
                      <a:pt x="25" y="447"/>
                    </a:lnTo>
                    <a:lnTo>
                      <a:pt x="20" y="482"/>
                    </a:lnTo>
                    <a:lnTo>
                      <a:pt x="20" y="482"/>
                    </a:lnTo>
                    <a:lnTo>
                      <a:pt x="17" y="506"/>
                    </a:lnTo>
                    <a:lnTo>
                      <a:pt x="12" y="527"/>
                    </a:lnTo>
                    <a:lnTo>
                      <a:pt x="7" y="550"/>
                    </a:lnTo>
                    <a:lnTo>
                      <a:pt x="2" y="573"/>
                    </a:lnTo>
                    <a:lnTo>
                      <a:pt x="2" y="573"/>
                    </a:lnTo>
                    <a:lnTo>
                      <a:pt x="1" y="582"/>
                    </a:lnTo>
                    <a:lnTo>
                      <a:pt x="0" y="591"/>
                    </a:lnTo>
                    <a:lnTo>
                      <a:pt x="0" y="611"/>
                    </a:lnTo>
                    <a:lnTo>
                      <a:pt x="1" y="631"/>
                    </a:lnTo>
                    <a:lnTo>
                      <a:pt x="2" y="650"/>
                    </a:lnTo>
                    <a:lnTo>
                      <a:pt x="2" y="650"/>
                    </a:lnTo>
                    <a:lnTo>
                      <a:pt x="2" y="652"/>
                    </a:lnTo>
                    <a:lnTo>
                      <a:pt x="3" y="653"/>
                    </a:lnTo>
                    <a:lnTo>
                      <a:pt x="5" y="654"/>
                    </a:lnTo>
                    <a:lnTo>
                      <a:pt x="6" y="654"/>
                    </a:lnTo>
                    <a:lnTo>
                      <a:pt x="8" y="654"/>
                    </a:lnTo>
                    <a:lnTo>
                      <a:pt x="10" y="653"/>
                    </a:lnTo>
                    <a:lnTo>
                      <a:pt x="11" y="652"/>
                    </a:lnTo>
                    <a:lnTo>
                      <a:pt x="11" y="650"/>
                    </a:lnTo>
                    <a:lnTo>
                      <a:pt x="11" y="650"/>
                    </a:lnTo>
                    <a:lnTo>
                      <a:pt x="10" y="608"/>
                    </a:lnTo>
                    <a:lnTo>
                      <a:pt x="10" y="587"/>
                    </a:lnTo>
                    <a:lnTo>
                      <a:pt x="11" y="577"/>
                    </a:lnTo>
                    <a:lnTo>
                      <a:pt x="12" y="567"/>
                    </a:lnTo>
                    <a:lnTo>
                      <a:pt x="12" y="567"/>
                    </a:lnTo>
                    <a:lnTo>
                      <a:pt x="17" y="548"/>
                    </a:lnTo>
                    <a:lnTo>
                      <a:pt x="22" y="528"/>
                    </a:lnTo>
                    <a:lnTo>
                      <a:pt x="27" y="509"/>
                    </a:lnTo>
                    <a:lnTo>
                      <a:pt x="28" y="498"/>
                    </a:lnTo>
                    <a:lnTo>
                      <a:pt x="29" y="489"/>
                    </a:lnTo>
                    <a:lnTo>
                      <a:pt x="29" y="489"/>
                    </a:lnTo>
                    <a:lnTo>
                      <a:pt x="32" y="471"/>
                    </a:lnTo>
                    <a:lnTo>
                      <a:pt x="35" y="454"/>
                    </a:lnTo>
                    <a:lnTo>
                      <a:pt x="41" y="420"/>
                    </a:lnTo>
                    <a:lnTo>
                      <a:pt x="41" y="420"/>
                    </a:lnTo>
                    <a:lnTo>
                      <a:pt x="47" y="382"/>
                    </a:lnTo>
                    <a:lnTo>
                      <a:pt x="51" y="362"/>
                    </a:lnTo>
                    <a:lnTo>
                      <a:pt x="56" y="343"/>
                    </a:lnTo>
                    <a:lnTo>
                      <a:pt x="56" y="343"/>
                    </a:lnTo>
                    <a:lnTo>
                      <a:pt x="60" y="324"/>
                    </a:lnTo>
                    <a:lnTo>
                      <a:pt x="65" y="303"/>
                    </a:lnTo>
                    <a:lnTo>
                      <a:pt x="71" y="262"/>
                    </a:lnTo>
                    <a:lnTo>
                      <a:pt x="71" y="262"/>
                    </a:lnTo>
                    <a:lnTo>
                      <a:pt x="75" y="240"/>
                    </a:lnTo>
                    <a:lnTo>
                      <a:pt x="80" y="219"/>
                    </a:lnTo>
                    <a:lnTo>
                      <a:pt x="84" y="198"/>
                    </a:lnTo>
                    <a:lnTo>
                      <a:pt x="88" y="176"/>
                    </a:lnTo>
                    <a:lnTo>
                      <a:pt x="88" y="176"/>
                    </a:lnTo>
                    <a:lnTo>
                      <a:pt x="95" y="134"/>
                    </a:lnTo>
                    <a:lnTo>
                      <a:pt x="100" y="90"/>
                    </a:lnTo>
                    <a:lnTo>
                      <a:pt x="104" y="70"/>
                    </a:lnTo>
                    <a:lnTo>
                      <a:pt x="108" y="48"/>
                    </a:lnTo>
                    <a:lnTo>
                      <a:pt x="113" y="27"/>
                    </a:lnTo>
                    <a:lnTo>
                      <a:pt x="119" y="7"/>
                    </a:lnTo>
                    <a:lnTo>
                      <a:pt x="119" y="7"/>
                    </a:lnTo>
                    <a:lnTo>
                      <a:pt x="120" y="5"/>
                    </a:lnTo>
                    <a:lnTo>
                      <a:pt x="119" y="3"/>
                    </a:lnTo>
                    <a:lnTo>
                      <a:pt x="118" y="2"/>
                    </a:lnTo>
                    <a:lnTo>
                      <a:pt x="116" y="0"/>
                    </a:lnTo>
                    <a:lnTo>
                      <a:pt x="115" y="0"/>
                    </a:lnTo>
                    <a:lnTo>
                      <a:pt x="113" y="2"/>
                    </a:lnTo>
                    <a:lnTo>
                      <a:pt x="112" y="3"/>
                    </a:lnTo>
                    <a:lnTo>
                      <a:pt x="111" y="4"/>
                    </a:lnTo>
                    <a:lnTo>
                      <a:pt x="111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52" name="Freeform 733"/>
              <p:cNvSpPr/>
              <p:nvPr/>
            </p:nvSpPr>
            <p:spPr bwMode="auto">
              <a:xfrm>
                <a:off x="5746751" y="4235450"/>
                <a:ext cx="46038" cy="260350"/>
              </a:xfrm>
              <a:custGeom>
                <a:avLst/>
                <a:gdLst/>
                <a:ahLst/>
                <a:cxnLst>
                  <a:cxn ang="0">
                    <a:pos x="76" y="2"/>
                  </a:cxn>
                  <a:cxn ang="0">
                    <a:pos x="70" y="31"/>
                  </a:cxn>
                  <a:cxn ang="0">
                    <a:pos x="69" y="60"/>
                  </a:cxn>
                  <a:cxn ang="0">
                    <a:pos x="70" y="106"/>
                  </a:cxn>
                  <a:cxn ang="0">
                    <a:pos x="70" y="120"/>
                  </a:cxn>
                  <a:cxn ang="0">
                    <a:pos x="65" y="152"/>
                  </a:cxn>
                  <a:cxn ang="0">
                    <a:pos x="50" y="215"/>
                  </a:cxn>
                  <a:cxn ang="0">
                    <a:pos x="44" y="248"/>
                  </a:cxn>
                  <a:cxn ang="0">
                    <a:pos x="40" y="279"/>
                  </a:cxn>
                  <a:cxn ang="0">
                    <a:pos x="30" y="342"/>
                  </a:cxn>
                  <a:cxn ang="0">
                    <a:pos x="21" y="373"/>
                  </a:cxn>
                  <a:cxn ang="0">
                    <a:pos x="7" y="430"/>
                  </a:cxn>
                  <a:cxn ang="0">
                    <a:pos x="1" y="473"/>
                  </a:cxn>
                  <a:cxn ang="0">
                    <a:pos x="0" y="488"/>
                  </a:cxn>
                  <a:cxn ang="0">
                    <a:pos x="2" y="491"/>
                  </a:cxn>
                  <a:cxn ang="0">
                    <a:pos x="5" y="492"/>
                  </a:cxn>
                  <a:cxn ang="0">
                    <a:pos x="8" y="491"/>
                  </a:cxn>
                  <a:cxn ang="0">
                    <a:pos x="9" y="488"/>
                  </a:cxn>
                  <a:cxn ang="0">
                    <a:pos x="10" y="472"/>
                  </a:cxn>
                  <a:cxn ang="0">
                    <a:pos x="17" y="428"/>
                  </a:cxn>
                  <a:cxn ang="0">
                    <a:pos x="33" y="369"/>
                  </a:cxn>
                  <a:cxn ang="0">
                    <a:pos x="40" y="341"/>
                  </a:cxn>
                  <a:cxn ang="0">
                    <a:pos x="49" y="284"/>
                  </a:cxn>
                  <a:cxn ang="0">
                    <a:pos x="53" y="256"/>
                  </a:cxn>
                  <a:cxn ang="0">
                    <a:pos x="58" y="224"/>
                  </a:cxn>
                  <a:cxn ang="0">
                    <a:pos x="72" y="161"/>
                  </a:cxn>
                  <a:cxn ang="0">
                    <a:pos x="78" y="129"/>
                  </a:cxn>
                  <a:cxn ang="0">
                    <a:pos x="80" y="103"/>
                  </a:cxn>
                  <a:cxn ang="0">
                    <a:pos x="80" y="76"/>
                  </a:cxn>
                  <a:cxn ang="0">
                    <a:pos x="81" y="22"/>
                  </a:cxn>
                  <a:cxn ang="0">
                    <a:pos x="85" y="5"/>
                  </a:cxn>
                  <a:cxn ang="0">
                    <a:pos x="85" y="3"/>
                  </a:cxn>
                  <a:cxn ang="0">
                    <a:pos x="83" y="0"/>
                  </a:cxn>
                  <a:cxn ang="0">
                    <a:pos x="78" y="0"/>
                  </a:cxn>
                  <a:cxn ang="0">
                    <a:pos x="76" y="2"/>
                  </a:cxn>
                </a:cxnLst>
                <a:rect l="0" t="0" r="r" b="b"/>
                <a:pathLst>
                  <a:path w="85" h="492">
                    <a:moveTo>
                      <a:pt x="76" y="2"/>
                    </a:moveTo>
                    <a:lnTo>
                      <a:pt x="76" y="2"/>
                    </a:lnTo>
                    <a:lnTo>
                      <a:pt x="72" y="17"/>
                    </a:lnTo>
                    <a:lnTo>
                      <a:pt x="70" y="31"/>
                    </a:lnTo>
                    <a:lnTo>
                      <a:pt x="69" y="46"/>
                    </a:lnTo>
                    <a:lnTo>
                      <a:pt x="69" y="60"/>
                    </a:lnTo>
                    <a:lnTo>
                      <a:pt x="70" y="91"/>
                    </a:lnTo>
                    <a:lnTo>
                      <a:pt x="70" y="106"/>
                    </a:lnTo>
                    <a:lnTo>
                      <a:pt x="70" y="120"/>
                    </a:lnTo>
                    <a:lnTo>
                      <a:pt x="70" y="120"/>
                    </a:lnTo>
                    <a:lnTo>
                      <a:pt x="68" y="136"/>
                    </a:lnTo>
                    <a:lnTo>
                      <a:pt x="65" y="152"/>
                    </a:lnTo>
                    <a:lnTo>
                      <a:pt x="58" y="184"/>
                    </a:lnTo>
                    <a:lnTo>
                      <a:pt x="50" y="215"/>
                    </a:lnTo>
                    <a:lnTo>
                      <a:pt x="47" y="232"/>
                    </a:lnTo>
                    <a:lnTo>
                      <a:pt x="44" y="248"/>
                    </a:lnTo>
                    <a:lnTo>
                      <a:pt x="44" y="248"/>
                    </a:lnTo>
                    <a:lnTo>
                      <a:pt x="40" y="279"/>
                    </a:lnTo>
                    <a:lnTo>
                      <a:pt x="36" y="311"/>
                    </a:lnTo>
                    <a:lnTo>
                      <a:pt x="30" y="342"/>
                    </a:lnTo>
                    <a:lnTo>
                      <a:pt x="21" y="373"/>
                    </a:lnTo>
                    <a:lnTo>
                      <a:pt x="21" y="373"/>
                    </a:lnTo>
                    <a:lnTo>
                      <a:pt x="14" y="401"/>
                    </a:lnTo>
                    <a:lnTo>
                      <a:pt x="7" y="430"/>
                    </a:lnTo>
                    <a:lnTo>
                      <a:pt x="3" y="459"/>
                    </a:lnTo>
                    <a:lnTo>
                      <a:pt x="1" y="473"/>
                    </a:lnTo>
                    <a:lnTo>
                      <a:pt x="0" y="488"/>
                    </a:lnTo>
                    <a:lnTo>
                      <a:pt x="0" y="488"/>
                    </a:lnTo>
                    <a:lnTo>
                      <a:pt x="1" y="490"/>
                    </a:lnTo>
                    <a:lnTo>
                      <a:pt x="2" y="491"/>
                    </a:lnTo>
                    <a:lnTo>
                      <a:pt x="3" y="492"/>
                    </a:lnTo>
                    <a:lnTo>
                      <a:pt x="5" y="492"/>
                    </a:lnTo>
                    <a:lnTo>
                      <a:pt x="6" y="492"/>
                    </a:lnTo>
                    <a:lnTo>
                      <a:pt x="8" y="491"/>
                    </a:lnTo>
                    <a:lnTo>
                      <a:pt x="9" y="490"/>
                    </a:lnTo>
                    <a:lnTo>
                      <a:pt x="9" y="488"/>
                    </a:lnTo>
                    <a:lnTo>
                      <a:pt x="9" y="488"/>
                    </a:lnTo>
                    <a:lnTo>
                      <a:pt x="10" y="472"/>
                    </a:lnTo>
                    <a:lnTo>
                      <a:pt x="12" y="458"/>
                    </a:lnTo>
                    <a:lnTo>
                      <a:pt x="17" y="428"/>
                    </a:lnTo>
                    <a:lnTo>
                      <a:pt x="25" y="398"/>
                    </a:lnTo>
                    <a:lnTo>
                      <a:pt x="33" y="369"/>
                    </a:lnTo>
                    <a:lnTo>
                      <a:pt x="33" y="369"/>
                    </a:lnTo>
                    <a:lnTo>
                      <a:pt x="40" y="341"/>
                    </a:lnTo>
                    <a:lnTo>
                      <a:pt x="45" y="313"/>
                    </a:lnTo>
                    <a:lnTo>
                      <a:pt x="49" y="284"/>
                    </a:lnTo>
                    <a:lnTo>
                      <a:pt x="53" y="256"/>
                    </a:lnTo>
                    <a:lnTo>
                      <a:pt x="53" y="256"/>
                    </a:lnTo>
                    <a:lnTo>
                      <a:pt x="55" y="240"/>
                    </a:lnTo>
                    <a:lnTo>
                      <a:pt x="58" y="224"/>
                    </a:lnTo>
                    <a:lnTo>
                      <a:pt x="65" y="192"/>
                    </a:lnTo>
                    <a:lnTo>
                      <a:pt x="72" y="161"/>
                    </a:lnTo>
                    <a:lnTo>
                      <a:pt x="78" y="129"/>
                    </a:lnTo>
                    <a:lnTo>
                      <a:pt x="78" y="129"/>
                    </a:lnTo>
                    <a:lnTo>
                      <a:pt x="79" y="116"/>
                    </a:lnTo>
                    <a:lnTo>
                      <a:pt x="80" y="103"/>
                    </a:lnTo>
                    <a:lnTo>
                      <a:pt x="80" y="76"/>
                    </a:lnTo>
                    <a:lnTo>
                      <a:pt x="80" y="76"/>
                    </a:lnTo>
                    <a:lnTo>
                      <a:pt x="80" y="40"/>
                    </a:lnTo>
                    <a:lnTo>
                      <a:pt x="81" y="22"/>
                    </a:lnTo>
                    <a:lnTo>
                      <a:pt x="82" y="14"/>
                    </a:lnTo>
                    <a:lnTo>
                      <a:pt x="85" y="5"/>
                    </a:lnTo>
                    <a:lnTo>
                      <a:pt x="85" y="5"/>
                    </a:lnTo>
                    <a:lnTo>
                      <a:pt x="85" y="3"/>
                    </a:lnTo>
                    <a:lnTo>
                      <a:pt x="84" y="1"/>
                    </a:lnTo>
                    <a:lnTo>
                      <a:pt x="83" y="0"/>
                    </a:lnTo>
                    <a:lnTo>
                      <a:pt x="82" y="0"/>
                    </a:lnTo>
                    <a:lnTo>
                      <a:pt x="78" y="0"/>
                    </a:lnTo>
                    <a:lnTo>
                      <a:pt x="77" y="1"/>
                    </a:lnTo>
                    <a:lnTo>
                      <a:pt x="76" y="2"/>
                    </a:lnTo>
                    <a:lnTo>
                      <a:pt x="76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53" name="Freeform 734"/>
              <p:cNvSpPr/>
              <p:nvPr/>
            </p:nvSpPr>
            <p:spPr bwMode="auto">
              <a:xfrm>
                <a:off x="5780088" y="4264025"/>
                <a:ext cx="34925" cy="196850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7" y="4"/>
                  </a:cxn>
                  <a:cxn ang="0">
                    <a:pos x="56" y="51"/>
                  </a:cxn>
                  <a:cxn ang="0">
                    <a:pos x="52" y="96"/>
                  </a:cxn>
                  <a:cxn ang="0">
                    <a:pos x="47" y="141"/>
                  </a:cxn>
                  <a:cxn ang="0">
                    <a:pos x="41" y="187"/>
                  </a:cxn>
                  <a:cxn ang="0">
                    <a:pos x="41" y="187"/>
                  </a:cxn>
                  <a:cxn ang="0">
                    <a:pos x="37" y="210"/>
                  </a:cxn>
                  <a:cxn ang="0">
                    <a:pos x="32" y="232"/>
                  </a:cxn>
                  <a:cxn ang="0">
                    <a:pos x="20" y="278"/>
                  </a:cxn>
                  <a:cxn ang="0">
                    <a:pos x="9" y="322"/>
                  </a:cxn>
                  <a:cxn ang="0">
                    <a:pos x="4" y="345"/>
                  </a:cxn>
                  <a:cxn ang="0">
                    <a:pos x="0" y="368"/>
                  </a:cxn>
                  <a:cxn ang="0">
                    <a:pos x="0" y="368"/>
                  </a:cxn>
                  <a:cxn ang="0">
                    <a:pos x="0" y="370"/>
                  </a:cxn>
                  <a:cxn ang="0">
                    <a:pos x="1" y="372"/>
                  </a:cxn>
                  <a:cxn ang="0">
                    <a:pos x="4" y="374"/>
                  </a:cxn>
                  <a:cxn ang="0">
                    <a:pos x="5" y="374"/>
                  </a:cxn>
                  <a:cxn ang="0">
                    <a:pos x="7" y="374"/>
                  </a:cxn>
                  <a:cxn ang="0">
                    <a:pos x="8" y="373"/>
                  </a:cxn>
                  <a:cxn ang="0">
                    <a:pos x="9" y="371"/>
                  </a:cxn>
                  <a:cxn ang="0">
                    <a:pos x="9" y="371"/>
                  </a:cxn>
                  <a:cxn ang="0">
                    <a:pos x="13" y="348"/>
                  </a:cxn>
                  <a:cxn ang="0">
                    <a:pos x="18" y="325"/>
                  </a:cxn>
                  <a:cxn ang="0">
                    <a:pos x="30" y="280"/>
                  </a:cxn>
                  <a:cxn ang="0">
                    <a:pos x="41" y="235"/>
                  </a:cxn>
                  <a:cxn ang="0">
                    <a:pos x="46" y="213"/>
                  </a:cxn>
                  <a:cxn ang="0">
                    <a:pos x="50" y="190"/>
                  </a:cxn>
                  <a:cxn ang="0">
                    <a:pos x="50" y="190"/>
                  </a:cxn>
                  <a:cxn ang="0">
                    <a:pos x="58" y="144"/>
                  </a:cxn>
                  <a:cxn ang="0">
                    <a:pos x="62" y="97"/>
                  </a:cxn>
                  <a:cxn ang="0">
                    <a:pos x="65" y="51"/>
                  </a:cxn>
                  <a:cxn ang="0">
                    <a:pos x="66" y="4"/>
                  </a:cxn>
                  <a:cxn ang="0">
                    <a:pos x="66" y="4"/>
                  </a:cxn>
                  <a:cxn ang="0">
                    <a:pos x="66" y="2"/>
                  </a:cxn>
                  <a:cxn ang="0">
                    <a:pos x="65" y="1"/>
                  </a:cxn>
                  <a:cxn ang="0">
                    <a:pos x="63" y="0"/>
                  </a:cxn>
                  <a:cxn ang="0">
                    <a:pos x="62" y="0"/>
                  </a:cxn>
                  <a:cxn ang="0">
                    <a:pos x="60" y="0"/>
                  </a:cxn>
                  <a:cxn ang="0">
                    <a:pos x="58" y="1"/>
                  </a:cxn>
                  <a:cxn ang="0">
                    <a:pos x="57" y="2"/>
                  </a:cxn>
                  <a:cxn ang="0">
                    <a:pos x="57" y="4"/>
                  </a:cxn>
                  <a:cxn ang="0">
                    <a:pos x="57" y="4"/>
                  </a:cxn>
                </a:cxnLst>
                <a:rect l="0" t="0" r="r" b="b"/>
                <a:pathLst>
                  <a:path w="66" h="374">
                    <a:moveTo>
                      <a:pt x="57" y="4"/>
                    </a:moveTo>
                    <a:lnTo>
                      <a:pt x="57" y="4"/>
                    </a:lnTo>
                    <a:lnTo>
                      <a:pt x="56" y="51"/>
                    </a:lnTo>
                    <a:lnTo>
                      <a:pt x="52" y="96"/>
                    </a:lnTo>
                    <a:lnTo>
                      <a:pt x="47" y="141"/>
                    </a:lnTo>
                    <a:lnTo>
                      <a:pt x="41" y="187"/>
                    </a:lnTo>
                    <a:lnTo>
                      <a:pt x="41" y="187"/>
                    </a:lnTo>
                    <a:lnTo>
                      <a:pt x="37" y="210"/>
                    </a:lnTo>
                    <a:lnTo>
                      <a:pt x="32" y="232"/>
                    </a:lnTo>
                    <a:lnTo>
                      <a:pt x="20" y="278"/>
                    </a:lnTo>
                    <a:lnTo>
                      <a:pt x="9" y="322"/>
                    </a:lnTo>
                    <a:lnTo>
                      <a:pt x="4" y="345"/>
                    </a:lnTo>
                    <a:lnTo>
                      <a:pt x="0" y="368"/>
                    </a:lnTo>
                    <a:lnTo>
                      <a:pt x="0" y="368"/>
                    </a:lnTo>
                    <a:lnTo>
                      <a:pt x="0" y="370"/>
                    </a:lnTo>
                    <a:lnTo>
                      <a:pt x="1" y="372"/>
                    </a:lnTo>
                    <a:lnTo>
                      <a:pt x="4" y="374"/>
                    </a:lnTo>
                    <a:lnTo>
                      <a:pt x="5" y="374"/>
                    </a:lnTo>
                    <a:lnTo>
                      <a:pt x="7" y="374"/>
                    </a:lnTo>
                    <a:lnTo>
                      <a:pt x="8" y="373"/>
                    </a:lnTo>
                    <a:lnTo>
                      <a:pt x="9" y="371"/>
                    </a:lnTo>
                    <a:lnTo>
                      <a:pt x="9" y="371"/>
                    </a:lnTo>
                    <a:lnTo>
                      <a:pt x="13" y="348"/>
                    </a:lnTo>
                    <a:lnTo>
                      <a:pt x="18" y="325"/>
                    </a:lnTo>
                    <a:lnTo>
                      <a:pt x="30" y="280"/>
                    </a:lnTo>
                    <a:lnTo>
                      <a:pt x="41" y="235"/>
                    </a:lnTo>
                    <a:lnTo>
                      <a:pt x="46" y="213"/>
                    </a:lnTo>
                    <a:lnTo>
                      <a:pt x="50" y="190"/>
                    </a:lnTo>
                    <a:lnTo>
                      <a:pt x="50" y="190"/>
                    </a:lnTo>
                    <a:lnTo>
                      <a:pt x="58" y="144"/>
                    </a:lnTo>
                    <a:lnTo>
                      <a:pt x="62" y="97"/>
                    </a:lnTo>
                    <a:lnTo>
                      <a:pt x="65" y="51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6" y="2"/>
                    </a:lnTo>
                    <a:lnTo>
                      <a:pt x="65" y="1"/>
                    </a:lnTo>
                    <a:lnTo>
                      <a:pt x="63" y="0"/>
                    </a:lnTo>
                    <a:lnTo>
                      <a:pt x="62" y="0"/>
                    </a:lnTo>
                    <a:lnTo>
                      <a:pt x="60" y="0"/>
                    </a:lnTo>
                    <a:lnTo>
                      <a:pt x="58" y="1"/>
                    </a:lnTo>
                    <a:lnTo>
                      <a:pt x="57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54" name="Freeform 735"/>
              <p:cNvSpPr/>
              <p:nvPr/>
            </p:nvSpPr>
            <p:spPr bwMode="auto">
              <a:xfrm>
                <a:off x="5805488" y="4286250"/>
                <a:ext cx="42863" cy="160338"/>
              </a:xfrm>
              <a:custGeom>
                <a:avLst/>
                <a:gdLst/>
                <a:ahLst/>
                <a:cxnLst>
                  <a:cxn ang="0">
                    <a:pos x="72" y="4"/>
                  </a:cxn>
                  <a:cxn ang="0">
                    <a:pos x="72" y="4"/>
                  </a:cxn>
                  <a:cxn ang="0">
                    <a:pos x="70" y="24"/>
                  </a:cxn>
                  <a:cxn ang="0">
                    <a:pos x="68" y="44"/>
                  </a:cxn>
                  <a:cxn ang="0">
                    <a:pos x="65" y="63"/>
                  </a:cxn>
                  <a:cxn ang="0">
                    <a:pos x="61" y="82"/>
                  </a:cxn>
                  <a:cxn ang="0">
                    <a:pos x="54" y="120"/>
                  </a:cxn>
                  <a:cxn ang="0">
                    <a:pos x="47" y="158"/>
                  </a:cxn>
                  <a:cxn ang="0">
                    <a:pos x="47" y="158"/>
                  </a:cxn>
                  <a:cxn ang="0">
                    <a:pos x="43" y="177"/>
                  </a:cxn>
                  <a:cxn ang="0">
                    <a:pos x="36" y="195"/>
                  </a:cxn>
                  <a:cxn ang="0">
                    <a:pos x="24" y="230"/>
                  </a:cxn>
                  <a:cxn ang="0">
                    <a:pos x="24" y="230"/>
                  </a:cxn>
                  <a:cxn ang="0">
                    <a:pos x="20" y="246"/>
                  </a:cxn>
                  <a:cxn ang="0">
                    <a:pos x="16" y="264"/>
                  </a:cxn>
                  <a:cxn ang="0">
                    <a:pos x="14" y="272"/>
                  </a:cxn>
                  <a:cxn ang="0">
                    <a:pos x="11" y="280"/>
                  </a:cxn>
                  <a:cxn ang="0">
                    <a:pos x="6" y="289"/>
                  </a:cxn>
                  <a:cxn ang="0">
                    <a:pos x="1" y="296"/>
                  </a:cxn>
                  <a:cxn ang="0">
                    <a:pos x="1" y="296"/>
                  </a:cxn>
                  <a:cxn ang="0">
                    <a:pos x="0" y="298"/>
                  </a:cxn>
                  <a:cxn ang="0">
                    <a:pos x="0" y="299"/>
                  </a:cxn>
                  <a:cxn ang="0">
                    <a:pos x="2" y="302"/>
                  </a:cxn>
                  <a:cxn ang="0">
                    <a:pos x="3" y="303"/>
                  </a:cxn>
                  <a:cxn ang="0">
                    <a:pos x="4" y="304"/>
                  </a:cxn>
                  <a:cxn ang="0">
                    <a:pos x="6" y="303"/>
                  </a:cxn>
                  <a:cxn ang="0">
                    <a:pos x="9" y="302"/>
                  </a:cxn>
                  <a:cxn ang="0">
                    <a:pos x="9" y="302"/>
                  </a:cxn>
                  <a:cxn ang="0">
                    <a:pos x="13" y="297"/>
                  </a:cxn>
                  <a:cxn ang="0">
                    <a:pos x="16" y="291"/>
                  </a:cxn>
                  <a:cxn ang="0">
                    <a:pos x="21" y="279"/>
                  </a:cxn>
                  <a:cxn ang="0">
                    <a:pos x="24" y="267"/>
                  </a:cxn>
                  <a:cxn ang="0">
                    <a:pos x="27" y="253"/>
                  </a:cxn>
                  <a:cxn ang="0">
                    <a:pos x="27" y="253"/>
                  </a:cxn>
                  <a:cxn ang="0">
                    <a:pos x="32" y="232"/>
                  </a:cxn>
                  <a:cxn ang="0">
                    <a:pos x="39" y="211"/>
                  </a:cxn>
                  <a:cxn ang="0">
                    <a:pos x="48" y="190"/>
                  </a:cxn>
                  <a:cxn ang="0">
                    <a:pos x="54" y="170"/>
                  </a:cxn>
                  <a:cxn ang="0">
                    <a:pos x="54" y="170"/>
                  </a:cxn>
                  <a:cxn ang="0">
                    <a:pos x="63" y="129"/>
                  </a:cxn>
                  <a:cxn ang="0">
                    <a:pos x="72" y="88"/>
                  </a:cxn>
                  <a:cxn ang="0">
                    <a:pos x="76" y="67"/>
                  </a:cxn>
                  <a:cxn ang="0">
                    <a:pos x="78" y="47"/>
                  </a:cxn>
                  <a:cxn ang="0">
                    <a:pos x="80" y="25"/>
                  </a:cxn>
                  <a:cxn ang="0">
                    <a:pos x="81" y="4"/>
                  </a:cxn>
                  <a:cxn ang="0">
                    <a:pos x="81" y="4"/>
                  </a:cxn>
                  <a:cxn ang="0">
                    <a:pos x="80" y="3"/>
                  </a:cxn>
                  <a:cxn ang="0">
                    <a:pos x="79" y="1"/>
                  </a:cxn>
                  <a:cxn ang="0">
                    <a:pos x="78" y="0"/>
                  </a:cxn>
                  <a:cxn ang="0">
                    <a:pos x="76" y="0"/>
                  </a:cxn>
                  <a:cxn ang="0">
                    <a:pos x="75" y="0"/>
                  </a:cxn>
                  <a:cxn ang="0">
                    <a:pos x="73" y="1"/>
                  </a:cxn>
                  <a:cxn ang="0">
                    <a:pos x="72" y="3"/>
                  </a:cxn>
                  <a:cxn ang="0">
                    <a:pos x="72" y="4"/>
                  </a:cxn>
                  <a:cxn ang="0">
                    <a:pos x="72" y="4"/>
                  </a:cxn>
                </a:cxnLst>
                <a:rect l="0" t="0" r="r" b="b"/>
                <a:pathLst>
                  <a:path w="81" h="304">
                    <a:moveTo>
                      <a:pt x="72" y="4"/>
                    </a:moveTo>
                    <a:lnTo>
                      <a:pt x="72" y="4"/>
                    </a:lnTo>
                    <a:lnTo>
                      <a:pt x="70" y="24"/>
                    </a:lnTo>
                    <a:lnTo>
                      <a:pt x="68" y="44"/>
                    </a:lnTo>
                    <a:lnTo>
                      <a:pt x="65" y="63"/>
                    </a:lnTo>
                    <a:lnTo>
                      <a:pt x="61" y="82"/>
                    </a:lnTo>
                    <a:lnTo>
                      <a:pt x="54" y="120"/>
                    </a:lnTo>
                    <a:lnTo>
                      <a:pt x="47" y="158"/>
                    </a:lnTo>
                    <a:lnTo>
                      <a:pt x="47" y="158"/>
                    </a:lnTo>
                    <a:lnTo>
                      <a:pt x="43" y="177"/>
                    </a:lnTo>
                    <a:lnTo>
                      <a:pt x="36" y="195"/>
                    </a:lnTo>
                    <a:lnTo>
                      <a:pt x="24" y="230"/>
                    </a:lnTo>
                    <a:lnTo>
                      <a:pt x="24" y="230"/>
                    </a:lnTo>
                    <a:lnTo>
                      <a:pt x="20" y="246"/>
                    </a:lnTo>
                    <a:lnTo>
                      <a:pt x="16" y="264"/>
                    </a:lnTo>
                    <a:lnTo>
                      <a:pt x="14" y="272"/>
                    </a:lnTo>
                    <a:lnTo>
                      <a:pt x="11" y="280"/>
                    </a:lnTo>
                    <a:lnTo>
                      <a:pt x="6" y="289"/>
                    </a:lnTo>
                    <a:lnTo>
                      <a:pt x="1" y="296"/>
                    </a:lnTo>
                    <a:lnTo>
                      <a:pt x="1" y="296"/>
                    </a:lnTo>
                    <a:lnTo>
                      <a:pt x="0" y="298"/>
                    </a:lnTo>
                    <a:lnTo>
                      <a:pt x="0" y="299"/>
                    </a:lnTo>
                    <a:lnTo>
                      <a:pt x="2" y="302"/>
                    </a:lnTo>
                    <a:lnTo>
                      <a:pt x="3" y="303"/>
                    </a:lnTo>
                    <a:lnTo>
                      <a:pt x="4" y="304"/>
                    </a:lnTo>
                    <a:lnTo>
                      <a:pt x="6" y="303"/>
                    </a:lnTo>
                    <a:lnTo>
                      <a:pt x="9" y="302"/>
                    </a:lnTo>
                    <a:lnTo>
                      <a:pt x="9" y="302"/>
                    </a:lnTo>
                    <a:lnTo>
                      <a:pt x="13" y="297"/>
                    </a:lnTo>
                    <a:lnTo>
                      <a:pt x="16" y="291"/>
                    </a:lnTo>
                    <a:lnTo>
                      <a:pt x="21" y="279"/>
                    </a:lnTo>
                    <a:lnTo>
                      <a:pt x="24" y="267"/>
                    </a:lnTo>
                    <a:lnTo>
                      <a:pt x="27" y="253"/>
                    </a:lnTo>
                    <a:lnTo>
                      <a:pt x="27" y="253"/>
                    </a:lnTo>
                    <a:lnTo>
                      <a:pt x="32" y="232"/>
                    </a:lnTo>
                    <a:lnTo>
                      <a:pt x="39" y="211"/>
                    </a:lnTo>
                    <a:lnTo>
                      <a:pt x="48" y="190"/>
                    </a:lnTo>
                    <a:lnTo>
                      <a:pt x="54" y="170"/>
                    </a:lnTo>
                    <a:lnTo>
                      <a:pt x="54" y="170"/>
                    </a:lnTo>
                    <a:lnTo>
                      <a:pt x="63" y="129"/>
                    </a:lnTo>
                    <a:lnTo>
                      <a:pt x="72" y="88"/>
                    </a:lnTo>
                    <a:lnTo>
                      <a:pt x="76" y="67"/>
                    </a:lnTo>
                    <a:lnTo>
                      <a:pt x="78" y="47"/>
                    </a:lnTo>
                    <a:lnTo>
                      <a:pt x="80" y="25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0" y="3"/>
                    </a:lnTo>
                    <a:lnTo>
                      <a:pt x="79" y="1"/>
                    </a:lnTo>
                    <a:lnTo>
                      <a:pt x="78" y="0"/>
                    </a:lnTo>
                    <a:lnTo>
                      <a:pt x="76" y="0"/>
                    </a:lnTo>
                    <a:lnTo>
                      <a:pt x="75" y="0"/>
                    </a:lnTo>
                    <a:lnTo>
                      <a:pt x="73" y="1"/>
                    </a:lnTo>
                    <a:lnTo>
                      <a:pt x="72" y="3"/>
                    </a:lnTo>
                    <a:lnTo>
                      <a:pt x="72" y="4"/>
                    </a:lnTo>
                    <a:lnTo>
                      <a:pt x="7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55" name="Freeform 736"/>
              <p:cNvSpPr/>
              <p:nvPr/>
            </p:nvSpPr>
            <p:spPr bwMode="auto">
              <a:xfrm>
                <a:off x="5845176" y="4311650"/>
                <a:ext cx="38100" cy="122238"/>
              </a:xfrm>
              <a:custGeom>
                <a:avLst/>
                <a:gdLst/>
                <a:ahLst/>
                <a:cxnLst>
                  <a:cxn ang="0">
                    <a:pos x="62" y="4"/>
                  </a:cxn>
                  <a:cxn ang="0">
                    <a:pos x="62" y="4"/>
                  </a:cxn>
                  <a:cxn ang="0">
                    <a:pos x="59" y="36"/>
                  </a:cxn>
                  <a:cxn ang="0">
                    <a:pos x="55" y="69"/>
                  </a:cxn>
                  <a:cxn ang="0">
                    <a:pos x="53" y="86"/>
                  </a:cxn>
                  <a:cxn ang="0">
                    <a:pos x="50" y="101"/>
                  </a:cxn>
                  <a:cxn ang="0">
                    <a:pos x="47" y="117"/>
                  </a:cxn>
                  <a:cxn ang="0">
                    <a:pos x="42" y="132"/>
                  </a:cxn>
                  <a:cxn ang="0">
                    <a:pos x="42" y="132"/>
                  </a:cxn>
                  <a:cxn ang="0">
                    <a:pos x="36" y="145"/>
                  </a:cxn>
                  <a:cxn ang="0">
                    <a:pos x="30" y="159"/>
                  </a:cxn>
                  <a:cxn ang="0">
                    <a:pos x="17" y="185"/>
                  </a:cxn>
                  <a:cxn ang="0">
                    <a:pos x="17" y="185"/>
                  </a:cxn>
                  <a:cxn ang="0">
                    <a:pos x="16" y="189"/>
                  </a:cxn>
                  <a:cxn ang="0">
                    <a:pos x="15" y="194"/>
                  </a:cxn>
                  <a:cxn ang="0">
                    <a:pos x="13" y="206"/>
                  </a:cxn>
                  <a:cxn ang="0">
                    <a:pos x="12" y="212"/>
                  </a:cxn>
                  <a:cxn ang="0">
                    <a:pos x="10" y="217"/>
                  </a:cxn>
                  <a:cxn ang="0">
                    <a:pos x="7" y="221"/>
                  </a:cxn>
                  <a:cxn ang="0">
                    <a:pos x="4" y="223"/>
                  </a:cxn>
                  <a:cxn ang="0">
                    <a:pos x="4" y="223"/>
                  </a:cxn>
                  <a:cxn ang="0">
                    <a:pos x="2" y="224"/>
                  </a:cxn>
                  <a:cxn ang="0">
                    <a:pos x="1" y="225"/>
                  </a:cxn>
                  <a:cxn ang="0">
                    <a:pos x="0" y="227"/>
                  </a:cxn>
                  <a:cxn ang="0">
                    <a:pos x="1" y="228"/>
                  </a:cxn>
                  <a:cxn ang="0">
                    <a:pos x="1" y="230"/>
                  </a:cxn>
                  <a:cxn ang="0">
                    <a:pos x="2" y="231"/>
                  </a:cxn>
                  <a:cxn ang="0">
                    <a:pos x="4" y="232"/>
                  </a:cxn>
                  <a:cxn ang="0">
                    <a:pos x="6" y="232"/>
                  </a:cxn>
                  <a:cxn ang="0">
                    <a:pos x="6" y="232"/>
                  </a:cxn>
                  <a:cxn ang="0">
                    <a:pos x="9" y="230"/>
                  </a:cxn>
                  <a:cxn ang="0">
                    <a:pos x="12" y="229"/>
                  </a:cxn>
                  <a:cxn ang="0">
                    <a:pos x="15" y="225"/>
                  </a:cxn>
                  <a:cxn ang="0">
                    <a:pos x="18" y="219"/>
                  </a:cxn>
                  <a:cxn ang="0">
                    <a:pos x="20" y="213"/>
                  </a:cxn>
                  <a:cxn ang="0">
                    <a:pos x="20" y="213"/>
                  </a:cxn>
                  <a:cxn ang="0">
                    <a:pos x="22" y="205"/>
                  </a:cxn>
                  <a:cxn ang="0">
                    <a:pos x="24" y="198"/>
                  </a:cxn>
                  <a:cxn ang="0">
                    <a:pos x="25" y="191"/>
                  </a:cxn>
                  <a:cxn ang="0">
                    <a:pos x="29" y="184"/>
                  </a:cxn>
                  <a:cxn ang="0">
                    <a:pos x="29" y="184"/>
                  </a:cxn>
                  <a:cxn ang="0">
                    <a:pos x="44" y="150"/>
                  </a:cxn>
                  <a:cxn ang="0">
                    <a:pos x="44" y="150"/>
                  </a:cxn>
                  <a:cxn ang="0">
                    <a:pos x="51" y="133"/>
                  </a:cxn>
                  <a:cxn ang="0">
                    <a:pos x="56" y="116"/>
                  </a:cxn>
                  <a:cxn ang="0">
                    <a:pos x="61" y="97"/>
                  </a:cxn>
                  <a:cxn ang="0">
                    <a:pos x="63" y="78"/>
                  </a:cxn>
                  <a:cxn ang="0">
                    <a:pos x="67" y="41"/>
                  </a:cxn>
                  <a:cxn ang="0">
                    <a:pos x="71" y="4"/>
                  </a:cxn>
                  <a:cxn ang="0">
                    <a:pos x="71" y="4"/>
                  </a:cxn>
                  <a:cxn ang="0">
                    <a:pos x="71" y="2"/>
                  </a:cxn>
                  <a:cxn ang="0">
                    <a:pos x="70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4" y="1"/>
                  </a:cxn>
                  <a:cxn ang="0">
                    <a:pos x="63" y="2"/>
                  </a:cxn>
                  <a:cxn ang="0">
                    <a:pos x="62" y="4"/>
                  </a:cxn>
                  <a:cxn ang="0">
                    <a:pos x="62" y="4"/>
                  </a:cxn>
                </a:cxnLst>
                <a:rect l="0" t="0" r="r" b="b"/>
                <a:pathLst>
                  <a:path w="71" h="232">
                    <a:moveTo>
                      <a:pt x="62" y="4"/>
                    </a:moveTo>
                    <a:lnTo>
                      <a:pt x="62" y="4"/>
                    </a:lnTo>
                    <a:lnTo>
                      <a:pt x="59" y="36"/>
                    </a:lnTo>
                    <a:lnTo>
                      <a:pt x="55" y="69"/>
                    </a:lnTo>
                    <a:lnTo>
                      <a:pt x="53" y="86"/>
                    </a:lnTo>
                    <a:lnTo>
                      <a:pt x="50" y="101"/>
                    </a:lnTo>
                    <a:lnTo>
                      <a:pt x="47" y="117"/>
                    </a:lnTo>
                    <a:lnTo>
                      <a:pt x="42" y="132"/>
                    </a:lnTo>
                    <a:lnTo>
                      <a:pt x="42" y="132"/>
                    </a:lnTo>
                    <a:lnTo>
                      <a:pt x="36" y="145"/>
                    </a:lnTo>
                    <a:lnTo>
                      <a:pt x="30" y="159"/>
                    </a:lnTo>
                    <a:lnTo>
                      <a:pt x="17" y="185"/>
                    </a:lnTo>
                    <a:lnTo>
                      <a:pt x="17" y="185"/>
                    </a:lnTo>
                    <a:lnTo>
                      <a:pt x="16" y="189"/>
                    </a:lnTo>
                    <a:lnTo>
                      <a:pt x="15" y="194"/>
                    </a:lnTo>
                    <a:lnTo>
                      <a:pt x="13" y="206"/>
                    </a:lnTo>
                    <a:lnTo>
                      <a:pt x="12" y="212"/>
                    </a:lnTo>
                    <a:lnTo>
                      <a:pt x="10" y="217"/>
                    </a:lnTo>
                    <a:lnTo>
                      <a:pt x="7" y="221"/>
                    </a:lnTo>
                    <a:lnTo>
                      <a:pt x="4" y="223"/>
                    </a:lnTo>
                    <a:lnTo>
                      <a:pt x="4" y="223"/>
                    </a:lnTo>
                    <a:lnTo>
                      <a:pt x="2" y="224"/>
                    </a:lnTo>
                    <a:lnTo>
                      <a:pt x="1" y="225"/>
                    </a:lnTo>
                    <a:lnTo>
                      <a:pt x="0" y="227"/>
                    </a:lnTo>
                    <a:lnTo>
                      <a:pt x="1" y="228"/>
                    </a:lnTo>
                    <a:lnTo>
                      <a:pt x="1" y="230"/>
                    </a:lnTo>
                    <a:lnTo>
                      <a:pt x="2" y="231"/>
                    </a:lnTo>
                    <a:lnTo>
                      <a:pt x="4" y="232"/>
                    </a:lnTo>
                    <a:lnTo>
                      <a:pt x="6" y="232"/>
                    </a:lnTo>
                    <a:lnTo>
                      <a:pt x="6" y="232"/>
                    </a:lnTo>
                    <a:lnTo>
                      <a:pt x="9" y="230"/>
                    </a:lnTo>
                    <a:lnTo>
                      <a:pt x="12" y="229"/>
                    </a:lnTo>
                    <a:lnTo>
                      <a:pt x="15" y="225"/>
                    </a:lnTo>
                    <a:lnTo>
                      <a:pt x="18" y="219"/>
                    </a:lnTo>
                    <a:lnTo>
                      <a:pt x="20" y="213"/>
                    </a:lnTo>
                    <a:lnTo>
                      <a:pt x="20" y="213"/>
                    </a:lnTo>
                    <a:lnTo>
                      <a:pt x="22" y="205"/>
                    </a:lnTo>
                    <a:lnTo>
                      <a:pt x="24" y="198"/>
                    </a:lnTo>
                    <a:lnTo>
                      <a:pt x="25" y="191"/>
                    </a:lnTo>
                    <a:lnTo>
                      <a:pt x="29" y="184"/>
                    </a:lnTo>
                    <a:lnTo>
                      <a:pt x="29" y="184"/>
                    </a:lnTo>
                    <a:lnTo>
                      <a:pt x="44" y="150"/>
                    </a:lnTo>
                    <a:lnTo>
                      <a:pt x="44" y="150"/>
                    </a:lnTo>
                    <a:lnTo>
                      <a:pt x="51" y="133"/>
                    </a:lnTo>
                    <a:lnTo>
                      <a:pt x="56" y="116"/>
                    </a:lnTo>
                    <a:lnTo>
                      <a:pt x="61" y="97"/>
                    </a:lnTo>
                    <a:lnTo>
                      <a:pt x="63" y="78"/>
                    </a:lnTo>
                    <a:lnTo>
                      <a:pt x="67" y="41"/>
                    </a:lnTo>
                    <a:lnTo>
                      <a:pt x="71" y="4"/>
                    </a:lnTo>
                    <a:lnTo>
                      <a:pt x="71" y="4"/>
                    </a:lnTo>
                    <a:lnTo>
                      <a:pt x="71" y="2"/>
                    </a:lnTo>
                    <a:lnTo>
                      <a:pt x="70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4" y="1"/>
                    </a:lnTo>
                    <a:lnTo>
                      <a:pt x="63" y="2"/>
                    </a:lnTo>
                    <a:lnTo>
                      <a:pt x="62" y="4"/>
                    </a:lnTo>
                    <a:lnTo>
                      <a:pt x="6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56" name="Freeform 737"/>
              <p:cNvSpPr>
                <a:spLocks noEditPoints="1"/>
              </p:cNvSpPr>
              <p:nvPr/>
            </p:nvSpPr>
            <p:spPr bwMode="auto">
              <a:xfrm>
                <a:off x="5284788" y="4124325"/>
                <a:ext cx="636588" cy="654050"/>
              </a:xfrm>
              <a:custGeom>
                <a:avLst/>
                <a:gdLst/>
                <a:ahLst/>
                <a:cxnLst>
                  <a:cxn ang="0">
                    <a:pos x="758" y="1226"/>
                  </a:cxn>
                  <a:cxn ang="0">
                    <a:pos x="680" y="1170"/>
                  </a:cxn>
                  <a:cxn ang="0">
                    <a:pos x="470" y="963"/>
                  </a:cxn>
                  <a:cxn ang="0">
                    <a:pos x="211" y="691"/>
                  </a:cxn>
                  <a:cxn ang="0">
                    <a:pos x="48" y="528"/>
                  </a:cxn>
                  <a:cxn ang="0">
                    <a:pos x="0" y="453"/>
                  </a:cxn>
                  <a:cxn ang="0">
                    <a:pos x="29" y="394"/>
                  </a:cxn>
                  <a:cxn ang="0">
                    <a:pos x="72" y="374"/>
                  </a:cxn>
                  <a:cxn ang="0">
                    <a:pos x="164" y="413"/>
                  </a:cxn>
                  <a:cxn ang="0">
                    <a:pos x="255" y="461"/>
                  </a:cxn>
                  <a:cxn ang="0">
                    <a:pos x="308" y="497"/>
                  </a:cxn>
                  <a:cxn ang="0">
                    <a:pos x="631" y="168"/>
                  </a:cxn>
                  <a:cxn ang="0">
                    <a:pos x="619" y="78"/>
                  </a:cxn>
                  <a:cxn ang="0">
                    <a:pos x="679" y="7"/>
                  </a:cxn>
                  <a:cxn ang="0">
                    <a:pos x="745" y="4"/>
                  </a:cxn>
                  <a:cxn ang="0">
                    <a:pos x="863" y="85"/>
                  </a:cxn>
                  <a:cxn ang="0">
                    <a:pos x="1020" y="246"/>
                  </a:cxn>
                  <a:cxn ang="0">
                    <a:pos x="1174" y="417"/>
                  </a:cxn>
                  <a:cxn ang="0">
                    <a:pos x="1203" y="504"/>
                  </a:cxn>
                  <a:cxn ang="0">
                    <a:pos x="1174" y="569"/>
                  </a:cxn>
                  <a:cxn ang="0">
                    <a:pos x="1108" y="602"/>
                  </a:cxn>
                  <a:cxn ang="0">
                    <a:pos x="1042" y="592"/>
                  </a:cxn>
                  <a:cxn ang="0">
                    <a:pos x="836" y="812"/>
                  </a:cxn>
                  <a:cxn ang="0">
                    <a:pos x="742" y="946"/>
                  </a:cxn>
                  <a:cxn ang="0">
                    <a:pos x="805" y="1026"/>
                  </a:cxn>
                  <a:cxn ang="0">
                    <a:pos x="848" y="1140"/>
                  </a:cxn>
                  <a:cxn ang="0">
                    <a:pos x="846" y="1212"/>
                  </a:cxn>
                  <a:cxn ang="0">
                    <a:pos x="807" y="1236"/>
                  </a:cxn>
                  <a:cxn ang="0">
                    <a:pos x="55" y="431"/>
                  </a:cxn>
                  <a:cxn ang="0">
                    <a:pos x="48" y="453"/>
                  </a:cxn>
                  <a:cxn ang="0">
                    <a:pos x="200" y="613"/>
                  </a:cxn>
                  <a:cxn ang="0">
                    <a:pos x="478" y="907"/>
                  </a:cxn>
                  <a:cxn ang="0">
                    <a:pos x="666" y="1093"/>
                  </a:cxn>
                  <a:cxn ang="0">
                    <a:pos x="780" y="1186"/>
                  </a:cxn>
                  <a:cxn ang="0">
                    <a:pos x="805" y="1181"/>
                  </a:cxn>
                  <a:cxn ang="0">
                    <a:pos x="795" y="1129"/>
                  </a:cxn>
                  <a:cxn ang="0">
                    <a:pos x="725" y="996"/>
                  </a:cxn>
                  <a:cxn ang="0">
                    <a:pos x="690" y="931"/>
                  </a:cxn>
                  <a:cxn ang="0">
                    <a:pos x="687" y="904"/>
                  </a:cxn>
                  <a:cxn ang="0">
                    <a:pos x="816" y="768"/>
                  </a:cxn>
                  <a:cxn ang="0">
                    <a:pos x="1010" y="557"/>
                  </a:cxn>
                  <a:cxn ang="0">
                    <a:pos x="1025" y="536"/>
                  </a:cxn>
                  <a:cxn ang="0">
                    <a:pos x="1050" y="540"/>
                  </a:cxn>
                  <a:cxn ang="0">
                    <a:pos x="1110" y="559"/>
                  </a:cxn>
                  <a:cxn ang="0">
                    <a:pos x="1143" y="535"/>
                  </a:cxn>
                  <a:cxn ang="0">
                    <a:pos x="1158" y="486"/>
                  </a:cxn>
                  <a:cxn ang="0">
                    <a:pos x="1111" y="411"/>
                  </a:cxn>
                  <a:cxn ang="0">
                    <a:pos x="996" y="286"/>
                  </a:cxn>
                  <a:cxn ang="0">
                    <a:pos x="822" y="108"/>
                  </a:cxn>
                  <a:cxn ang="0">
                    <a:pos x="747" y="50"/>
                  </a:cxn>
                  <a:cxn ang="0">
                    <a:pos x="688" y="57"/>
                  </a:cxn>
                  <a:cxn ang="0">
                    <a:pos x="658" y="111"/>
                  </a:cxn>
                  <a:cxn ang="0">
                    <a:pos x="679" y="159"/>
                  </a:cxn>
                  <a:cxn ang="0">
                    <a:pos x="674" y="184"/>
                  </a:cxn>
                  <a:cxn ang="0">
                    <a:pos x="425" y="444"/>
                  </a:cxn>
                  <a:cxn ang="0">
                    <a:pos x="324" y="533"/>
                  </a:cxn>
                  <a:cxn ang="0">
                    <a:pos x="301" y="542"/>
                  </a:cxn>
                  <a:cxn ang="0">
                    <a:pos x="235" y="502"/>
                  </a:cxn>
                  <a:cxn ang="0">
                    <a:pos x="170" y="470"/>
                  </a:cxn>
                  <a:cxn ang="0">
                    <a:pos x="116" y="434"/>
                  </a:cxn>
                </a:cxnLst>
                <a:rect l="0" t="0" r="r" b="b"/>
                <a:pathLst>
                  <a:path w="1204" h="1236">
                    <a:moveTo>
                      <a:pt x="799" y="1236"/>
                    </a:moveTo>
                    <a:lnTo>
                      <a:pt x="799" y="1236"/>
                    </a:lnTo>
                    <a:lnTo>
                      <a:pt x="792" y="1236"/>
                    </a:lnTo>
                    <a:lnTo>
                      <a:pt x="784" y="1235"/>
                    </a:lnTo>
                    <a:lnTo>
                      <a:pt x="777" y="1233"/>
                    </a:lnTo>
                    <a:lnTo>
                      <a:pt x="769" y="1231"/>
                    </a:lnTo>
                    <a:lnTo>
                      <a:pt x="769" y="1231"/>
                    </a:lnTo>
                    <a:lnTo>
                      <a:pt x="758" y="1226"/>
                    </a:lnTo>
                    <a:lnTo>
                      <a:pt x="747" y="1220"/>
                    </a:lnTo>
                    <a:lnTo>
                      <a:pt x="735" y="1214"/>
                    </a:lnTo>
                    <a:lnTo>
                      <a:pt x="724" y="1207"/>
                    </a:lnTo>
                    <a:lnTo>
                      <a:pt x="713" y="1199"/>
                    </a:lnTo>
                    <a:lnTo>
                      <a:pt x="701" y="1191"/>
                    </a:lnTo>
                    <a:lnTo>
                      <a:pt x="691" y="1180"/>
                    </a:lnTo>
                    <a:lnTo>
                      <a:pt x="680" y="1170"/>
                    </a:lnTo>
                    <a:lnTo>
                      <a:pt x="680" y="1170"/>
                    </a:lnTo>
                    <a:lnTo>
                      <a:pt x="656" y="1147"/>
                    </a:lnTo>
                    <a:lnTo>
                      <a:pt x="631" y="1124"/>
                    </a:lnTo>
                    <a:lnTo>
                      <a:pt x="631" y="1124"/>
                    </a:lnTo>
                    <a:lnTo>
                      <a:pt x="606" y="1103"/>
                    </a:lnTo>
                    <a:lnTo>
                      <a:pt x="582" y="1080"/>
                    </a:lnTo>
                    <a:lnTo>
                      <a:pt x="582" y="1080"/>
                    </a:lnTo>
                    <a:lnTo>
                      <a:pt x="526" y="1022"/>
                    </a:lnTo>
                    <a:lnTo>
                      <a:pt x="470" y="963"/>
                    </a:lnTo>
                    <a:lnTo>
                      <a:pt x="470" y="963"/>
                    </a:lnTo>
                    <a:lnTo>
                      <a:pt x="422" y="915"/>
                    </a:lnTo>
                    <a:lnTo>
                      <a:pt x="375" y="865"/>
                    </a:lnTo>
                    <a:lnTo>
                      <a:pt x="375" y="865"/>
                    </a:lnTo>
                    <a:lnTo>
                      <a:pt x="321" y="809"/>
                    </a:lnTo>
                    <a:lnTo>
                      <a:pt x="268" y="752"/>
                    </a:lnTo>
                    <a:lnTo>
                      <a:pt x="268" y="752"/>
                    </a:lnTo>
                    <a:lnTo>
                      <a:pt x="211" y="691"/>
                    </a:lnTo>
                    <a:lnTo>
                      <a:pt x="182" y="660"/>
                    </a:lnTo>
                    <a:lnTo>
                      <a:pt x="152" y="629"/>
                    </a:lnTo>
                    <a:lnTo>
                      <a:pt x="152" y="629"/>
                    </a:lnTo>
                    <a:lnTo>
                      <a:pt x="108" y="587"/>
                    </a:lnTo>
                    <a:lnTo>
                      <a:pt x="108" y="587"/>
                    </a:lnTo>
                    <a:lnTo>
                      <a:pt x="77" y="558"/>
                    </a:lnTo>
                    <a:lnTo>
                      <a:pt x="48" y="528"/>
                    </a:lnTo>
                    <a:lnTo>
                      <a:pt x="48" y="528"/>
                    </a:lnTo>
                    <a:lnTo>
                      <a:pt x="33" y="511"/>
                    </a:lnTo>
                    <a:lnTo>
                      <a:pt x="26" y="503"/>
                    </a:lnTo>
                    <a:lnTo>
                      <a:pt x="18" y="493"/>
                    </a:lnTo>
                    <a:lnTo>
                      <a:pt x="12" y="483"/>
                    </a:lnTo>
                    <a:lnTo>
                      <a:pt x="7" y="474"/>
                    </a:lnTo>
                    <a:lnTo>
                      <a:pt x="3" y="463"/>
                    </a:lnTo>
                    <a:lnTo>
                      <a:pt x="0" y="453"/>
                    </a:lnTo>
                    <a:lnTo>
                      <a:pt x="0" y="453"/>
                    </a:lnTo>
                    <a:lnTo>
                      <a:pt x="0" y="448"/>
                    </a:lnTo>
                    <a:lnTo>
                      <a:pt x="0" y="443"/>
                    </a:lnTo>
                    <a:lnTo>
                      <a:pt x="1" y="437"/>
                    </a:lnTo>
                    <a:lnTo>
                      <a:pt x="2" y="432"/>
                    </a:lnTo>
                    <a:lnTo>
                      <a:pt x="6" y="422"/>
                    </a:lnTo>
                    <a:lnTo>
                      <a:pt x="13" y="412"/>
                    </a:lnTo>
                    <a:lnTo>
                      <a:pt x="21" y="402"/>
                    </a:lnTo>
                    <a:lnTo>
                      <a:pt x="29" y="394"/>
                    </a:lnTo>
                    <a:lnTo>
                      <a:pt x="38" y="387"/>
                    </a:lnTo>
                    <a:lnTo>
                      <a:pt x="47" y="382"/>
                    </a:lnTo>
                    <a:lnTo>
                      <a:pt x="47" y="382"/>
                    </a:lnTo>
                    <a:lnTo>
                      <a:pt x="53" y="379"/>
                    </a:lnTo>
                    <a:lnTo>
                      <a:pt x="59" y="377"/>
                    </a:lnTo>
                    <a:lnTo>
                      <a:pt x="65" y="376"/>
                    </a:lnTo>
                    <a:lnTo>
                      <a:pt x="72" y="374"/>
                    </a:lnTo>
                    <a:lnTo>
                      <a:pt x="72" y="374"/>
                    </a:lnTo>
                    <a:lnTo>
                      <a:pt x="83" y="376"/>
                    </a:lnTo>
                    <a:lnTo>
                      <a:pt x="95" y="378"/>
                    </a:lnTo>
                    <a:lnTo>
                      <a:pt x="106" y="382"/>
                    </a:lnTo>
                    <a:lnTo>
                      <a:pt x="120" y="387"/>
                    </a:lnTo>
                    <a:lnTo>
                      <a:pt x="120" y="387"/>
                    </a:lnTo>
                    <a:lnTo>
                      <a:pt x="131" y="392"/>
                    </a:lnTo>
                    <a:lnTo>
                      <a:pt x="142" y="399"/>
                    </a:lnTo>
                    <a:lnTo>
                      <a:pt x="164" y="413"/>
                    </a:lnTo>
                    <a:lnTo>
                      <a:pt x="164" y="413"/>
                    </a:lnTo>
                    <a:lnTo>
                      <a:pt x="191" y="429"/>
                    </a:lnTo>
                    <a:lnTo>
                      <a:pt x="205" y="436"/>
                    </a:lnTo>
                    <a:lnTo>
                      <a:pt x="219" y="443"/>
                    </a:lnTo>
                    <a:lnTo>
                      <a:pt x="219" y="443"/>
                    </a:lnTo>
                    <a:lnTo>
                      <a:pt x="228" y="447"/>
                    </a:lnTo>
                    <a:lnTo>
                      <a:pt x="237" y="451"/>
                    </a:lnTo>
                    <a:lnTo>
                      <a:pt x="255" y="461"/>
                    </a:lnTo>
                    <a:lnTo>
                      <a:pt x="255" y="461"/>
                    </a:lnTo>
                    <a:lnTo>
                      <a:pt x="275" y="472"/>
                    </a:lnTo>
                    <a:lnTo>
                      <a:pt x="275" y="472"/>
                    </a:lnTo>
                    <a:lnTo>
                      <a:pt x="283" y="478"/>
                    </a:lnTo>
                    <a:lnTo>
                      <a:pt x="292" y="485"/>
                    </a:lnTo>
                    <a:lnTo>
                      <a:pt x="292" y="485"/>
                    </a:lnTo>
                    <a:lnTo>
                      <a:pt x="305" y="494"/>
                    </a:lnTo>
                    <a:lnTo>
                      <a:pt x="308" y="497"/>
                    </a:lnTo>
                    <a:lnTo>
                      <a:pt x="312" y="494"/>
                    </a:lnTo>
                    <a:lnTo>
                      <a:pt x="312" y="494"/>
                    </a:lnTo>
                    <a:lnTo>
                      <a:pt x="393" y="412"/>
                    </a:lnTo>
                    <a:lnTo>
                      <a:pt x="474" y="328"/>
                    </a:lnTo>
                    <a:lnTo>
                      <a:pt x="474" y="328"/>
                    </a:lnTo>
                    <a:lnTo>
                      <a:pt x="550" y="249"/>
                    </a:lnTo>
                    <a:lnTo>
                      <a:pt x="628" y="171"/>
                    </a:lnTo>
                    <a:lnTo>
                      <a:pt x="631" y="168"/>
                    </a:lnTo>
                    <a:lnTo>
                      <a:pt x="629" y="164"/>
                    </a:lnTo>
                    <a:lnTo>
                      <a:pt x="629" y="164"/>
                    </a:lnTo>
                    <a:lnTo>
                      <a:pt x="623" y="151"/>
                    </a:lnTo>
                    <a:lnTo>
                      <a:pt x="618" y="137"/>
                    </a:lnTo>
                    <a:lnTo>
                      <a:pt x="615" y="122"/>
                    </a:lnTo>
                    <a:lnTo>
                      <a:pt x="614" y="108"/>
                    </a:lnTo>
                    <a:lnTo>
                      <a:pt x="615" y="92"/>
                    </a:lnTo>
                    <a:lnTo>
                      <a:pt x="619" y="78"/>
                    </a:lnTo>
                    <a:lnTo>
                      <a:pt x="624" y="64"/>
                    </a:lnTo>
                    <a:lnTo>
                      <a:pt x="630" y="50"/>
                    </a:lnTo>
                    <a:lnTo>
                      <a:pt x="630" y="50"/>
                    </a:lnTo>
                    <a:lnTo>
                      <a:pt x="638" y="39"/>
                    </a:lnTo>
                    <a:lnTo>
                      <a:pt x="646" y="28"/>
                    </a:lnTo>
                    <a:lnTo>
                      <a:pt x="656" y="20"/>
                    </a:lnTo>
                    <a:lnTo>
                      <a:pt x="667" y="13"/>
                    </a:lnTo>
                    <a:lnTo>
                      <a:pt x="679" y="7"/>
                    </a:lnTo>
                    <a:lnTo>
                      <a:pt x="690" y="3"/>
                    </a:lnTo>
                    <a:lnTo>
                      <a:pt x="703" y="1"/>
                    </a:lnTo>
                    <a:lnTo>
                      <a:pt x="716" y="0"/>
                    </a:lnTo>
                    <a:lnTo>
                      <a:pt x="716" y="0"/>
                    </a:lnTo>
                    <a:lnTo>
                      <a:pt x="725" y="1"/>
                    </a:lnTo>
                    <a:lnTo>
                      <a:pt x="734" y="2"/>
                    </a:lnTo>
                    <a:lnTo>
                      <a:pt x="734" y="2"/>
                    </a:lnTo>
                    <a:lnTo>
                      <a:pt x="745" y="4"/>
                    </a:lnTo>
                    <a:lnTo>
                      <a:pt x="754" y="6"/>
                    </a:lnTo>
                    <a:lnTo>
                      <a:pt x="763" y="9"/>
                    </a:lnTo>
                    <a:lnTo>
                      <a:pt x="773" y="13"/>
                    </a:lnTo>
                    <a:lnTo>
                      <a:pt x="789" y="21"/>
                    </a:lnTo>
                    <a:lnTo>
                      <a:pt x="806" y="33"/>
                    </a:lnTo>
                    <a:lnTo>
                      <a:pt x="820" y="44"/>
                    </a:lnTo>
                    <a:lnTo>
                      <a:pt x="834" y="57"/>
                    </a:lnTo>
                    <a:lnTo>
                      <a:pt x="863" y="85"/>
                    </a:lnTo>
                    <a:lnTo>
                      <a:pt x="865" y="87"/>
                    </a:lnTo>
                    <a:lnTo>
                      <a:pt x="865" y="87"/>
                    </a:lnTo>
                    <a:lnTo>
                      <a:pt x="903" y="125"/>
                    </a:lnTo>
                    <a:lnTo>
                      <a:pt x="939" y="163"/>
                    </a:lnTo>
                    <a:lnTo>
                      <a:pt x="939" y="163"/>
                    </a:lnTo>
                    <a:lnTo>
                      <a:pt x="976" y="201"/>
                    </a:lnTo>
                    <a:lnTo>
                      <a:pt x="1013" y="239"/>
                    </a:lnTo>
                    <a:lnTo>
                      <a:pt x="1020" y="246"/>
                    </a:lnTo>
                    <a:lnTo>
                      <a:pt x="1020" y="246"/>
                    </a:lnTo>
                    <a:lnTo>
                      <a:pt x="1053" y="279"/>
                    </a:lnTo>
                    <a:lnTo>
                      <a:pt x="1085" y="313"/>
                    </a:lnTo>
                    <a:lnTo>
                      <a:pt x="1117" y="348"/>
                    </a:lnTo>
                    <a:lnTo>
                      <a:pt x="1147" y="383"/>
                    </a:lnTo>
                    <a:lnTo>
                      <a:pt x="1155" y="391"/>
                    </a:lnTo>
                    <a:lnTo>
                      <a:pt x="1155" y="391"/>
                    </a:lnTo>
                    <a:lnTo>
                      <a:pt x="1174" y="417"/>
                    </a:lnTo>
                    <a:lnTo>
                      <a:pt x="1184" y="429"/>
                    </a:lnTo>
                    <a:lnTo>
                      <a:pt x="1192" y="443"/>
                    </a:lnTo>
                    <a:lnTo>
                      <a:pt x="1198" y="457"/>
                    </a:lnTo>
                    <a:lnTo>
                      <a:pt x="1202" y="472"/>
                    </a:lnTo>
                    <a:lnTo>
                      <a:pt x="1203" y="479"/>
                    </a:lnTo>
                    <a:lnTo>
                      <a:pt x="1204" y="487"/>
                    </a:lnTo>
                    <a:lnTo>
                      <a:pt x="1203" y="495"/>
                    </a:lnTo>
                    <a:lnTo>
                      <a:pt x="1203" y="504"/>
                    </a:lnTo>
                    <a:lnTo>
                      <a:pt x="1203" y="504"/>
                    </a:lnTo>
                    <a:lnTo>
                      <a:pt x="1201" y="514"/>
                    </a:lnTo>
                    <a:lnTo>
                      <a:pt x="1198" y="524"/>
                    </a:lnTo>
                    <a:lnTo>
                      <a:pt x="1195" y="535"/>
                    </a:lnTo>
                    <a:lnTo>
                      <a:pt x="1191" y="544"/>
                    </a:lnTo>
                    <a:lnTo>
                      <a:pt x="1186" y="552"/>
                    </a:lnTo>
                    <a:lnTo>
                      <a:pt x="1181" y="560"/>
                    </a:lnTo>
                    <a:lnTo>
                      <a:pt x="1174" y="569"/>
                    </a:lnTo>
                    <a:lnTo>
                      <a:pt x="1167" y="575"/>
                    </a:lnTo>
                    <a:lnTo>
                      <a:pt x="1160" y="581"/>
                    </a:lnTo>
                    <a:lnTo>
                      <a:pt x="1153" y="586"/>
                    </a:lnTo>
                    <a:lnTo>
                      <a:pt x="1144" y="591"/>
                    </a:lnTo>
                    <a:lnTo>
                      <a:pt x="1136" y="596"/>
                    </a:lnTo>
                    <a:lnTo>
                      <a:pt x="1127" y="599"/>
                    </a:lnTo>
                    <a:lnTo>
                      <a:pt x="1117" y="601"/>
                    </a:lnTo>
                    <a:lnTo>
                      <a:pt x="1108" y="602"/>
                    </a:lnTo>
                    <a:lnTo>
                      <a:pt x="1098" y="603"/>
                    </a:lnTo>
                    <a:lnTo>
                      <a:pt x="1098" y="603"/>
                    </a:lnTo>
                    <a:lnTo>
                      <a:pt x="1085" y="602"/>
                    </a:lnTo>
                    <a:lnTo>
                      <a:pt x="1073" y="600"/>
                    </a:lnTo>
                    <a:lnTo>
                      <a:pt x="1061" y="596"/>
                    </a:lnTo>
                    <a:lnTo>
                      <a:pt x="1048" y="591"/>
                    </a:lnTo>
                    <a:lnTo>
                      <a:pt x="1045" y="589"/>
                    </a:lnTo>
                    <a:lnTo>
                      <a:pt x="1042" y="592"/>
                    </a:lnTo>
                    <a:lnTo>
                      <a:pt x="1042" y="592"/>
                    </a:lnTo>
                    <a:lnTo>
                      <a:pt x="993" y="644"/>
                    </a:lnTo>
                    <a:lnTo>
                      <a:pt x="944" y="697"/>
                    </a:lnTo>
                    <a:lnTo>
                      <a:pt x="944" y="697"/>
                    </a:lnTo>
                    <a:lnTo>
                      <a:pt x="890" y="755"/>
                    </a:lnTo>
                    <a:lnTo>
                      <a:pt x="863" y="784"/>
                    </a:lnTo>
                    <a:lnTo>
                      <a:pt x="836" y="812"/>
                    </a:lnTo>
                    <a:lnTo>
                      <a:pt x="836" y="812"/>
                    </a:lnTo>
                    <a:lnTo>
                      <a:pt x="806" y="842"/>
                    </a:lnTo>
                    <a:lnTo>
                      <a:pt x="778" y="873"/>
                    </a:lnTo>
                    <a:lnTo>
                      <a:pt x="778" y="873"/>
                    </a:lnTo>
                    <a:lnTo>
                      <a:pt x="731" y="923"/>
                    </a:lnTo>
                    <a:lnTo>
                      <a:pt x="728" y="926"/>
                    </a:lnTo>
                    <a:lnTo>
                      <a:pt x="730" y="930"/>
                    </a:lnTo>
                    <a:lnTo>
                      <a:pt x="730" y="930"/>
                    </a:lnTo>
                    <a:lnTo>
                      <a:pt x="742" y="946"/>
                    </a:lnTo>
                    <a:lnTo>
                      <a:pt x="742" y="946"/>
                    </a:lnTo>
                    <a:lnTo>
                      <a:pt x="754" y="962"/>
                    </a:lnTo>
                    <a:lnTo>
                      <a:pt x="767" y="979"/>
                    </a:lnTo>
                    <a:lnTo>
                      <a:pt x="771" y="983"/>
                    </a:lnTo>
                    <a:lnTo>
                      <a:pt x="771" y="983"/>
                    </a:lnTo>
                    <a:lnTo>
                      <a:pt x="790" y="1004"/>
                    </a:lnTo>
                    <a:lnTo>
                      <a:pt x="798" y="1015"/>
                    </a:lnTo>
                    <a:lnTo>
                      <a:pt x="805" y="1026"/>
                    </a:lnTo>
                    <a:lnTo>
                      <a:pt x="805" y="1026"/>
                    </a:lnTo>
                    <a:lnTo>
                      <a:pt x="811" y="1041"/>
                    </a:lnTo>
                    <a:lnTo>
                      <a:pt x="817" y="1056"/>
                    </a:lnTo>
                    <a:lnTo>
                      <a:pt x="828" y="1087"/>
                    </a:lnTo>
                    <a:lnTo>
                      <a:pt x="828" y="1087"/>
                    </a:lnTo>
                    <a:lnTo>
                      <a:pt x="838" y="1114"/>
                    </a:lnTo>
                    <a:lnTo>
                      <a:pt x="848" y="1140"/>
                    </a:lnTo>
                    <a:lnTo>
                      <a:pt x="848" y="1140"/>
                    </a:lnTo>
                    <a:lnTo>
                      <a:pt x="851" y="1150"/>
                    </a:lnTo>
                    <a:lnTo>
                      <a:pt x="854" y="1160"/>
                    </a:lnTo>
                    <a:lnTo>
                      <a:pt x="855" y="1169"/>
                    </a:lnTo>
                    <a:lnTo>
                      <a:pt x="856" y="1178"/>
                    </a:lnTo>
                    <a:lnTo>
                      <a:pt x="855" y="1187"/>
                    </a:lnTo>
                    <a:lnTo>
                      <a:pt x="853" y="1197"/>
                    </a:lnTo>
                    <a:lnTo>
                      <a:pt x="850" y="1204"/>
                    </a:lnTo>
                    <a:lnTo>
                      <a:pt x="846" y="1212"/>
                    </a:lnTo>
                    <a:lnTo>
                      <a:pt x="846" y="1212"/>
                    </a:lnTo>
                    <a:lnTo>
                      <a:pt x="842" y="1217"/>
                    </a:lnTo>
                    <a:lnTo>
                      <a:pt x="837" y="1223"/>
                    </a:lnTo>
                    <a:lnTo>
                      <a:pt x="831" y="1227"/>
                    </a:lnTo>
                    <a:lnTo>
                      <a:pt x="826" y="1230"/>
                    </a:lnTo>
                    <a:lnTo>
                      <a:pt x="820" y="1233"/>
                    </a:lnTo>
                    <a:lnTo>
                      <a:pt x="813" y="1235"/>
                    </a:lnTo>
                    <a:lnTo>
                      <a:pt x="807" y="1236"/>
                    </a:lnTo>
                    <a:lnTo>
                      <a:pt x="799" y="1236"/>
                    </a:lnTo>
                    <a:lnTo>
                      <a:pt x="799" y="1236"/>
                    </a:lnTo>
                    <a:close/>
                    <a:moveTo>
                      <a:pt x="86" y="424"/>
                    </a:moveTo>
                    <a:lnTo>
                      <a:pt x="86" y="424"/>
                    </a:lnTo>
                    <a:lnTo>
                      <a:pt x="76" y="424"/>
                    </a:lnTo>
                    <a:lnTo>
                      <a:pt x="65" y="427"/>
                    </a:lnTo>
                    <a:lnTo>
                      <a:pt x="60" y="429"/>
                    </a:lnTo>
                    <a:lnTo>
                      <a:pt x="55" y="431"/>
                    </a:lnTo>
                    <a:lnTo>
                      <a:pt x="50" y="434"/>
                    </a:lnTo>
                    <a:lnTo>
                      <a:pt x="47" y="439"/>
                    </a:lnTo>
                    <a:lnTo>
                      <a:pt x="47" y="439"/>
                    </a:lnTo>
                    <a:lnTo>
                      <a:pt x="46" y="442"/>
                    </a:lnTo>
                    <a:lnTo>
                      <a:pt x="45" y="446"/>
                    </a:lnTo>
                    <a:lnTo>
                      <a:pt x="46" y="449"/>
                    </a:lnTo>
                    <a:lnTo>
                      <a:pt x="48" y="453"/>
                    </a:lnTo>
                    <a:lnTo>
                      <a:pt x="48" y="453"/>
                    </a:lnTo>
                    <a:lnTo>
                      <a:pt x="60" y="471"/>
                    </a:lnTo>
                    <a:lnTo>
                      <a:pt x="73" y="487"/>
                    </a:lnTo>
                    <a:lnTo>
                      <a:pt x="88" y="503"/>
                    </a:lnTo>
                    <a:lnTo>
                      <a:pt x="104" y="519"/>
                    </a:lnTo>
                    <a:lnTo>
                      <a:pt x="104" y="519"/>
                    </a:lnTo>
                    <a:lnTo>
                      <a:pt x="129" y="542"/>
                    </a:lnTo>
                    <a:lnTo>
                      <a:pt x="153" y="566"/>
                    </a:lnTo>
                    <a:lnTo>
                      <a:pt x="200" y="613"/>
                    </a:lnTo>
                    <a:lnTo>
                      <a:pt x="247" y="662"/>
                    </a:lnTo>
                    <a:lnTo>
                      <a:pt x="291" y="710"/>
                    </a:lnTo>
                    <a:lnTo>
                      <a:pt x="291" y="710"/>
                    </a:lnTo>
                    <a:lnTo>
                      <a:pt x="349" y="772"/>
                    </a:lnTo>
                    <a:lnTo>
                      <a:pt x="407" y="833"/>
                    </a:lnTo>
                    <a:lnTo>
                      <a:pt x="407" y="833"/>
                    </a:lnTo>
                    <a:lnTo>
                      <a:pt x="443" y="870"/>
                    </a:lnTo>
                    <a:lnTo>
                      <a:pt x="478" y="907"/>
                    </a:lnTo>
                    <a:lnTo>
                      <a:pt x="478" y="907"/>
                    </a:lnTo>
                    <a:lnTo>
                      <a:pt x="518" y="950"/>
                    </a:lnTo>
                    <a:lnTo>
                      <a:pt x="560" y="992"/>
                    </a:lnTo>
                    <a:lnTo>
                      <a:pt x="560" y="992"/>
                    </a:lnTo>
                    <a:lnTo>
                      <a:pt x="595" y="1027"/>
                    </a:lnTo>
                    <a:lnTo>
                      <a:pt x="631" y="1060"/>
                    </a:lnTo>
                    <a:lnTo>
                      <a:pt x="631" y="1060"/>
                    </a:lnTo>
                    <a:lnTo>
                      <a:pt x="666" y="1093"/>
                    </a:lnTo>
                    <a:lnTo>
                      <a:pt x="701" y="1128"/>
                    </a:lnTo>
                    <a:lnTo>
                      <a:pt x="701" y="1128"/>
                    </a:lnTo>
                    <a:lnTo>
                      <a:pt x="717" y="1143"/>
                    </a:lnTo>
                    <a:lnTo>
                      <a:pt x="736" y="1161"/>
                    </a:lnTo>
                    <a:lnTo>
                      <a:pt x="748" y="1169"/>
                    </a:lnTo>
                    <a:lnTo>
                      <a:pt x="758" y="1176"/>
                    </a:lnTo>
                    <a:lnTo>
                      <a:pt x="769" y="1182"/>
                    </a:lnTo>
                    <a:lnTo>
                      <a:pt x="780" y="1186"/>
                    </a:lnTo>
                    <a:lnTo>
                      <a:pt x="780" y="1186"/>
                    </a:lnTo>
                    <a:lnTo>
                      <a:pt x="786" y="1187"/>
                    </a:lnTo>
                    <a:lnTo>
                      <a:pt x="791" y="1188"/>
                    </a:lnTo>
                    <a:lnTo>
                      <a:pt x="791" y="1188"/>
                    </a:lnTo>
                    <a:lnTo>
                      <a:pt x="796" y="1187"/>
                    </a:lnTo>
                    <a:lnTo>
                      <a:pt x="800" y="1186"/>
                    </a:lnTo>
                    <a:lnTo>
                      <a:pt x="802" y="1183"/>
                    </a:lnTo>
                    <a:lnTo>
                      <a:pt x="805" y="1181"/>
                    </a:lnTo>
                    <a:lnTo>
                      <a:pt x="805" y="1181"/>
                    </a:lnTo>
                    <a:lnTo>
                      <a:pt x="807" y="1177"/>
                    </a:lnTo>
                    <a:lnTo>
                      <a:pt x="808" y="1172"/>
                    </a:lnTo>
                    <a:lnTo>
                      <a:pt x="808" y="1166"/>
                    </a:lnTo>
                    <a:lnTo>
                      <a:pt x="807" y="1160"/>
                    </a:lnTo>
                    <a:lnTo>
                      <a:pt x="801" y="1145"/>
                    </a:lnTo>
                    <a:lnTo>
                      <a:pt x="795" y="1129"/>
                    </a:lnTo>
                    <a:lnTo>
                      <a:pt x="795" y="1129"/>
                    </a:lnTo>
                    <a:lnTo>
                      <a:pt x="791" y="1118"/>
                    </a:lnTo>
                    <a:lnTo>
                      <a:pt x="791" y="1118"/>
                    </a:lnTo>
                    <a:lnTo>
                      <a:pt x="783" y="1097"/>
                    </a:lnTo>
                    <a:lnTo>
                      <a:pt x="774" y="1076"/>
                    </a:lnTo>
                    <a:lnTo>
                      <a:pt x="763" y="1055"/>
                    </a:lnTo>
                    <a:lnTo>
                      <a:pt x="752" y="1036"/>
                    </a:lnTo>
                    <a:lnTo>
                      <a:pt x="738" y="1016"/>
                    </a:lnTo>
                    <a:lnTo>
                      <a:pt x="725" y="996"/>
                    </a:lnTo>
                    <a:lnTo>
                      <a:pt x="709" y="977"/>
                    </a:lnTo>
                    <a:lnTo>
                      <a:pt x="694" y="956"/>
                    </a:lnTo>
                    <a:lnTo>
                      <a:pt x="694" y="956"/>
                    </a:lnTo>
                    <a:lnTo>
                      <a:pt x="691" y="951"/>
                    </a:lnTo>
                    <a:lnTo>
                      <a:pt x="689" y="946"/>
                    </a:lnTo>
                    <a:lnTo>
                      <a:pt x="688" y="940"/>
                    </a:lnTo>
                    <a:lnTo>
                      <a:pt x="689" y="934"/>
                    </a:lnTo>
                    <a:lnTo>
                      <a:pt x="690" y="931"/>
                    </a:lnTo>
                    <a:lnTo>
                      <a:pt x="688" y="929"/>
                    </a:lnTo>
                    <a:lnTo>
                      <a:pt x="688" y="929"/>
                    </a:lnTo>
                    <a:lnTo>
                      <a:pt x="685" y="923"/>
                    </a:lnTo>
                    <a:lnTo>
                      <a:pt x="684" y="919"/>
                    </a:lnTo>
                    <a:lnTo>
                      <a:pt x="684" y="916"/>
                    </a:lnTo>
                    <a:lnTo>
                      <a:pt x="684" y="912"/>
                    </a:lnTo>
                    <a:lnTo>
                      <a:pt x="685" y="907"/>
                    </a:lnTo>
                    <a:lnTo>
                      <a:pt x="687" y="904"/>
                    </a:lnTo>
                    <a:lnTo>
                      <a:pt x="690" y="900"/>
                    </a:lnTo>
                    <a:lnTo>
                      <a:pt x="690" y="900"/>
                    </a:lnTo>
                    <a:lnTo>
                      <a:pt x="721" y="867"/>
                    </a:lnTo>
                    <a:lnTo>
                      <a:pt x="752" y="835"/>
                    </a:lnTo>
                    <a:lnTo>
                      <a:pt x="752" y="835"/>
                    </a:lnTo>
                    <a:lnTo>
                      <a:pt x="783" y="801"/>
                    </a:lnTo>
                    <a:lnTo>
                      <a:pt x="816" y="768"/>
                    </a:lnTo>
                    <a:lnTo>
                      <a:pt x="816" y="768"/>
                    </a:lnTo>
                    <a:lnTo>
                      <a:pt x="842" y="741"/>
                    </a:lnTo>
                    <a:lnTo>
                      <a:pt x="868" y="713"/>
                    </a:lnTo>
                    <a:lnTo>
                      <a:pt x="918" y="659"/>
                    </a:lnTo>
                    <a:lnTo>
                      <a:pt x="918" y="659"/>
                    </a:lnTo>
                    <a:lnTo>
                      <a:pt x="963" y="610"/>
                    </a:lnTo>
                    <a:lnTo>
                      <a:pt x="1008" y="562"/>
                    </a:lnTo>
                    <a:lnTo>
                      <a:pt x="1010" y="560"/>
                    </a:lnTo>
                    <a:lnTo>
                      <a:pt x="1010" y="557"/>
                    </a:lnTo>
                    <a:lnTo>
                      <a:pt x="1010" y="557"/>
                    </a:lnTo>
                    <a:lnTo>
                      <a:pt x="1010" y="554"/>
                    </a:lnTo>
                    <a:lnTo>
                      <a:pt x="1011" y="550"/>
                    </a:lnTo>
                    <a:lnTo>
                      <a:pt x="1013" y="546"/>
                    </a:lnTo>
                    <a:lnTo>
                      <a:pt x="1016" y="543"/>
                    </a:lnTo>
                    <a:lnTo>
                      <a:pt x="1016" y="543"/>
                    </a:lnTo>
                    <a:lnTo>
                      <a:pt x="1020" y="539"/>
                    </a:lnTo>
                    <a:lnTo>
                      <a:pt x="1025" y="536"/>
                    </a:lnTo>
                    <a:lnTo>
                      <a:pt x="1030" y="535"/>
                    </a:lnTo>
                    <a:lnTo>
                      <a:pt x="1035" y="534"/>
                    </a:lnTo>
                    <a:lnTo>
                      <a:pt x="1035" y="534"/>
                    </a:lnTo>
                    <a:lnTo>
                      <a:pt x="1039" y="535"/>
                    </a:lnTo>
                    <a:lnTo>
                      <a:pt x="1043" y="536"/>
                    </a:lnTo>
                    <a:lnTo>
                      <a:pt x="1046" y="537"/>
                    </a:lnTo>
                    <a:lnTo>
                      <a:pt x="1050" y="540"/>
                    </a:lnTo>
                    <a:lnTo>
                      <a:pt x="1050" y="540"/>
                    </a:lnTo>
                    <a:lnTo>
                      <a:pt x="1061" y="547"/>
                    </a:lnTo>
                    <a:lnTo>
                      <a:pt x="1074" y="554"/>
                    </a:lnTo>
                    <a:lnTo>
                      <a:pt x="1081" y="556"/>
                    </a:lnTo>
                    <a:lnTo>
                      <a:pt x="1089" y="558"/>
                    </a:lnTo>
                    <a:lnTo>
                      <a:pt x="1096" y="559"/>
                    </a:lnTo>
                    <a:lnTo>
                      <a:pt x="1103" y="560"/>
                    </a:lnTo>
                    <a:lnTo>
                      <a:pt x="1103" y="560"/>
                    </a:lnTo>
                    <a:lnTo>
                      <a:pt x="1110" y="559"/>
                    </a:lnTo>
                    <a:lnTo>
                      <a:pt x="1117" y="558"/>
                    </a:lnTo>
                    <a:lnTo>
                      <a:pt x="1117" y="558"/>
                    </a:lnTo>
                    <a:lnTo>
                      <a:pt x="1123" y="555"/>
                    </a:lnTo>
                    <a:lnTo>
                      <a:pt x="1128" y="551"/>
                    </a:lnTo>
                    <a:lnTo>
                      <a:pt x="1136" y="542"/>
                    </a:lnTo>
                    <a:lnTo>
                      <a:pt x="1136" y="542"/>
                    </a:lnTo>
                    <a:lnTo>
                      <a:pt x="1143" y="535"/>
                    </a:lnTo>
                    <a:lnTo>
                      <a:pt x="1143" y="535"/>
                    </a:lnTo>
                    <a:lnTo>
                      <a:pt x="1150" y="529"/>
                    </a:lnTo>
                    <a:lnTo>
                      <a:pt x="1154" y="523"/>
                    </a:lnTo>
                    <a:lnTo>
                      <a:pt x="1157" y="517"/>
                    </a:lnTo>
                    <a:lnTo>
                      <a:pt x="1159" y="511"/>
                    </a:lnTo>
                    <a:lnTo>
                      <a:pt x="1160" y="505"/>
                    </a:lnTo>
                    <a:lnTo>
                      <a:pt x="1160" y="498"/>
                    </a:lnTo>
                    <a:lnTo>
                      <a:pt x="1160" y="492"/>
                    </a:lnTo>
                    <a:lnTo>
                      <a:pt x="1158" y="486"/>
                    </a:lnTo>
                    <a:lnTo>
                      <a:pt x="1154" y="474"/>
                    </a:lnTo>
                    <a:lnTo>
                      <a:pt x="1147" y="462"/>
                    </a:lnTo>
                    <a:lnTo>
                      <a:pt x="1141" y="451"/>
                    </a:lnTo>
                    <a:lnTo>
                      <a:pt x="1134" y="441"/>
                    </a:lnTo>
                    <a:lnTo>
                      <a:pt x="1130" y="434"/>
                    </a:lnTo>
                    <a:lnTo>
                      <a:pt x="1130" y="434"/>
                    </a:lnTo>
                    <a:lnTo>
                      <a:pt x="1122" y="422"/>
                    </a:lnTo>
                    <a:lnTo>
                      <a:pt x="1111" y="411"/>
                    </a:lnTo>
                    <a:lnTo>
                      <a:pt x="1091" y="389"/>
                    </a:lnTo>
                    <a:lnTo>
                      <a:pt x="1091" y="389"/>
                    </a:lnTo>
                    <a:lnTo>
                      <a:pt x="1076" y="373"/>
                    </a:lnTo>
                    <a:lnTo>
                      <a:pt x="1063" y="357"/>
                    </a:lnTo>
                    <a:lnTo>
                      <a:pt x="1063" y="357"/>
                    </a:lnTo>
                    <a:lnTo>
                      <a:pt x="1046" y="338"/>
                    </a:lnTo>
                    <a:lnTo>
                      <a:pt x="1030" y="321"/>
                    </a:lnTo>
                    <a:lnTo>
                      <a:pt x="996" y="286"/>
                    </a:lnTo>
                    <a:lnTo>
                      <a:pt x="996" y="286"/>
                    </a:lnTo>
                    <a:lnTo>
                      <a:pt x="981" y="271"/>
                    </a:lnTo>
                    <a:lnTo>
                      <a:pt x="981" y="271"/>
                    </a:lnTo>
                    <a:lnTo>
                      <a:pt x="941" y="230"/>
                    </a:lnTo>
                    <a:lnTo>
                      <a:pt x="902" y="190"/>
                    </a:lnTo>
                    <a:lnTo>
                      <a:pt x="902" y="190"/>
                    </a:lnTo>
                    <a:lnTo>
                      <a:pt x="862" y="148"/>
                    </a:lnTo>
                    <a:lnTo>
                      <a:pt x="822" y="108"/>
                    </a:lnTo>
                    <a:lnTo>
                      <a:pt x="816" y="102"/>
                    </a:lnTo>
                    <a:lnTo>
                      <a:pt x="816" y="102"/>
                    </a:lnTo>
                    <a:lnTo>
                      <a:pt x="799" y="85"/>
                    </a:lnTo>
                    <a:lnTo>
                      <a:pt x="789" y="76"/>
                    </a:lnTo>
                    <a:lnTo>
                      <a:pt x="780" y="69"/>
                    </a:lnTo>
                    <a:lnTo>
                      <a:pt x="769" y="62"/>
                    </a:lnTo>
                    <a:lnTo>
                      <a:pt x="758" y="55"/>
                    </a:lnTo>
                    <a:lnTo>
                      <a:pt x="747" y="50"/>
                    </a:lnTo>
                    <a:lnTo>
                      <a:pt x="734" y="47"/>
                    </a:lnTo>
                    <a:lnTo>
                      <a:pt x="734" y="47"/>
                    </a:lnTo>
                    <a:lnTo>
                      <a:pt x="724" y="46"/>
                    </a:lnTo>
                    <a:lnTo>
                      <a:pt x="724" y="46"/>
                    </a:lnTo>
                    <a:lnTo>
                      <a:pt x="714" y="47"/>
                    </a:lnTo>
                    <a:lnTo>
                      <a:pt x="704" y="49"/>
                    </a:lnTo>
                    <a:lnTo>
                      <a:pt x="696" y="52"/>
                    </a:lnTo>
                    <a:lnTo>
                      <a:pt x="688" y="57"/>
                    </a:lnTo>
                    <a:lnTo>
                      <a:pt x="680" y="63"/>
                    </a:lnTo>
                    <a:lnTo>
                      <a:pt x="673" y="70"/>
                    </a:lnTo>
                    <a:lnTo>
                      <a:pt x="667" y="77"/>
                    </a:lnTo>
                    <a:lnTo>
                      <a:pt x="663" y="85"/>
                    </a:lnTo>
                    <a:lnTo>
                      <a:pt x="663" y="85"/>
                    </a:lnTo>
                    <a:lnTo>
                      <a:pt x="660" y="94"/>
                    </a:lnTo>
                    <a:lnTo>
                      <a:pt x="658" y="102"/>
                    </a:lnTo>
                    <a:lnTo>
                      <a:pt x="658" y="111"/>
                    </a:lnTo>
                    <a:lnTo>
                      <a:pt x="659" y="119"/>
                    </a:lnTo>
                    <a:lnTo>
                      <a:pt x="661" y="128"/>
                    </a:lnTo>
                    <a:lnTo>
                      <a:pt x="664" y="135"/>
                    </a:lnTo>
                    <a:lnTo>
                      <a:pt x="668" y="143"/>
                    </a:lnTo>
                    <a:lnTo>
                      <a:pt x="673" y="150"/>
                    </a:lnTo>
                    <a:lnTo>
                      <a:pt x="673" y="150"/>
                    </a:lnTo>
                    <a:lnTo>
                      <a:pt x="677" y="154"/>
                    </a:lnTo>
                    <a:lnTo>
                      <a:pt x="679" y="159"/>
                    </a:lnTo>
                    <a:lnTo>
                      <a:pt x="680" y="164"/>
                    </a:lnTo>
                    <a:lnTo>
                      <a:pt x="680" y="167"/>
                    </a:lnTo>
                    <a:lnTo>
                      <a:pt x="679" y="174"/>
                    </a:lnTo>
                    <a:lnTo>
                      <a:pt x="675" y="178"/>
                    </a:lnTo>
                    <a:lnTo>
                      <a:pt x="675" y="179"/>
                    </a:lnTo>
                    <a:lnTo>
                      <a:pt x="675" y="181"/>
                    </a:lnTo>
                    <a:lnTo>
                      <a:pt x="675" y="181"/>
                    </a:lnTo>
                    <a:lnTo>
                      <a:pt x="674" y="184"/>
                    </a:lnTo>
                    <a:lnTo>
                      <a:pt x="673" y="189"/>
                    </a:lnTo>
                    <a:lnTo>
                      <a:pt x="671" y="192"/>
                    </a:lnTo>
                    <a:lnTo>
                      <a:pt x="668" y="195"/>
                    </a:lnTo>
                    <a:lnTo>
                      <a:pt x="668" y="195"/>
                    </a:lnTo>
                    <a:lnTo>
                      <a:pt x="587" y="277"/>
                    </a:lnTo>
                    <a:lnTo>
                      <a:pt x="506" y="361"/>
                    </a:lnTo>
                    <a:lnTo>
                      <a:pt x="506" y="361"/>
                    </a:lnTo>
                    <a:lnTo>
                      <a:pt x="425" y="444"/>
                    </a:lnTo>
                    <a:lnTo>
                      <a:pt x="343" y="526"/>
                    </a:lnTo>
                    <a:lnTo>
                      <a:pt x="343" y="526"/>
                    </a:lnTo>
                    <a:lnTo>
                      <a:pt x="340" y="529"/>
                    </a:lnTo>
                    <a:lnTo>
                      <a:pt x="337" y="531"/>
                    </a:lnTo>
                    <a:lnTo>
                      <a:pt x="332" y="533"/>
                    </a:lnTo>
                    <a:lnTo>
                      <a:pt x="328" y="534"/>
                    </a:lnTo>
                    <a:lnTo>
                      <a:pt x="328" y="534"/>
                    </a:lnTo>
                    <a:lnTo>
                      <a:pt x="324" y="533"/>
                    </a:lnTo>
                    <a:lnTo>
                      <a:pt x="321" y="533"/>
                    </a:lnTo>
                    <a:lnTo>
                      <a:pt x="319" y="535"/>
                    </a:lnTo>
                    <a:lnTo>
                      <a:pt x="319" y="535"/>
                    </a:lnTo>
                    <a:lnTo>
                      <a:pt x="315" y="538"/>
                    </a:lnTo>
                    <a:lnTo>
                      <a:pt x="311" y="540"/>
                    </a:lnTo>
                    <a:lnTo>
                      <a:pt x="306" y="542"/>
                    </a:lnTo>
                    <a:lnTo>
                      <a:pt x="301" y="542"/>
                    </a:lnTo>
                    <a:lnTo>
                      <a:pt x="301" y="542"/>
                    </a:lnTo>
                    <a:lnTo>
                      <a:pt x="296" y="542"/>
                    </a:lnTo>
                    <a:lnTo>
                      <a:pt x="292" y="540"/>
                    </a:lnTo>
                    <a:lnTo>
                      <a:pt x="292" y="540"/>
                    </a:lnTo>
                    <a:lnTo>
                      <a:pt x="282" y="536"/>
                    </a:lnTo>
                    <a:lnTo>
                      <a:pt x="273" y="529"/>
                    </a:lnTo>
                    <a:lnTo>
                      <a:pt x="253" y="515"/>
                    </a:lnTo>
                    <a:lnTo>
                      <a:pt x="253" y="515"/>
                    </a:lnTo>
                    <a:lnTo>
                      <a:pt x="235" y="502"/>
                    </a:lnTo>
                    <a:lnTo>
                      <a:pt x="225" y="495"/>
                    </a:lnTo>
                    <a:lnTo>
                      <a:pt x="215" y="490"/>
                    </a:lnTo>
                    <a:lnTo>
                      <a:pt x="215" y="490"/>
                    </a:lnTo>
                    <a:lnTo>
                      <a:pt x="199" y="484"/>
                    </a:lnTo>
                    <a:lnTo>
                      <a:pt x="199" y="484"/>
                    </a:lnTo>
                    <a:lnTo>
                      <a:pt x="185" y="478"/>
                    </a:lnTo>
                    <a:lnTo>
                      <a:pt x="178" y="474"/>
                    </a:lnTo>
                    <a:lnTo>
                      <a:pt x="170" y="470"/>
                    </a:lnTo>
                    <a:lnTo>
                      <a:pt x="170" y="470"/>
                    </a:lnTo>
                    <a:lnTo>
                      <a:pt x="161" y="462"/>
                    </a:lnTo>
                    <a:lnTo>
                      <a:pt x="161" y="462"/>
                    </a:lnTo>
                    <a:lnTo>
                      <a:pt x="148" y="451"/>
                    </a:lnTo>
                    <a:lnTo>
                      <a:pt x="139" y="446"/>
                    </a:lnTo>
                    <a:lnTo>
                      <a:pt x="132" y="442"/>
                    </a:lnTo>
                    <a:lnTo>
                      <a:pt x="132" y="442"/>
                    </a:lnTo>
                    <a:lnTo>
                      <a:pt x="116" y="434"/>
                    </a:lnTo>
                    <a:lnTo>
                      <a:pt x="116" y="434"/>
                    </a:lnTo>
                    <a:lnTo>
                      <a:pt x="104" y="429"/>
                    </a:lnTo>
                    <a:lnTo>
                      <a:pt x="92" y="424"/>
                    </a:lnTo>
                    <a:lnTo>
                      <a:pt x="92" y="424"/>
                    </a:lnTo>
                    <a:lnTo>
                      <a:pt x="86" y="424"/>
                    </a:lnTo>
                    <a:lnTo>
                      <a:pt x="86" y="42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57" name="Freeform 738"/>
              <p:cNvSpPr/>
              <p:nvPr/>
            </p:nvSpPr>
            <p:spPr bwMode="auto">
              <a:xfrm>
                <a:off x="5268913" y="4529138"/>
                <a:ext cx="252413" cy="261938"/>
              </a:xfrm>
              <a:custGeom>
                <a:avLst/>
                <a:gdLst/>
                <a:ahLst/>
                <a:cxnLst>
                  <a:cxn ang="0">
                    <a:pos x="74" y="493"/>
                  </a:cxn>
                  <a:cxn ang="0">
                    <a:pos x="47" y="485"/>
                  </a:cxn>
                  <a:cxn ang="0">
                    <a:pos x="23" y="469"/>
                  </a:cxn>
                  <a:cxn ang="0">
                    <a:pos x="11" y="456"/>
                  </a:cxn>
                  <a:cxn ang="0">
                    <a:pos x="8" y="448"/>
                  </a:cxn>
                  <a:cxn ang="0">
                    <a:pos x="2" y="430"/>
                  </a:cxn>
                  <a:cxn ang="0">
                    <a:pos x="0" y="399"/>
                  </a:cxn>
                  <a:cxn ang="0">
                    <a:pos x="9" y="366"/>
                  </a:cxn>
                  <a:cxn ang="0">
                    <a:pos x="27" y="331"/>
                  </a:cxn>
                  <a:cxn ang="0">
                    <a:pos x="56" y="292"/>
                  </a:cxn>
                  <a:cxn ang="0">
                    <a:pos x="79" y="267"/>
                  </a:cxn>
                  <a:cxn ang="0">
                    <a:pos x="105" y="233"/>
                  </a:cxn>
                  <a:cxn ang="0">
                    <a:pos x="125" y="208"/>
                  </a:cxn>
                  <a:cxn ang="0">
                    <a:pos x="164" y="167"/>
                  </a:cxn>
                  <a:cxn ang="0">
                    <a:pos x="325" y="7"/>
                  </a:cxn>
                  <a:cxn ang="0">
                    <a:pos x="333" y="2"/>
                  </a:cxn>
                  <a:cxn ang="0">
                    <a:pos x="341" y="0"/>
                  </a:cxn>
                  <a:cxn ang="0">
                    <a:pos x="358" y="9"/>
                  </a:cxn>
                  <a:cxn ang="0">
                    <a:pos x="364" y="21"/>
                  </a:cxn>
                  <a:cxn ang="0">
                    <a:pos x="362" y="32"/>
                  </a:cxn>
                  <a:cxn ang="0">
                    <a:pos x="357" y="39"/>
                  </a:cxn>
                  <a:cxn ang="0">
                    <a:pos x="293" y="101"/>
                  </a:cxn>
                  <a:cxn ang="0">
                    <a:pos x="193" y="199"/>
                  </a:cxn>
                  <a:cxn ang="0">
                    <a:pos x="140" y="263"/>
                  </a:cxn>
                  <a:cxn ang="0">
                    <a:pos x="113" y="300"/>
                  </a:cxn>
                  <a:cxn ang="0">
                    <a:pos x="76" y="339"/>
                  </a:cxn>
                  <a:cxn ang="0">
                    <a:pos x="57" y="367"/>
                  </a:cxn>
                  <a:cxn ang="0">
                    <a:pos x="45" y="405"/>
                  </a:cxn>
                  <a:cxn ang="0">
                    <a:pos x="47" y="426"/>
                  </a:cxn>
                  <a:cxn ang="0">
                    <a:pos x="50" y="429"/>
                  </a:cxn>
                  <a:cxn ang="0">
                    <a:pos x="55" y="436"/>
                  </a:cxn>
                  <a:cxn ang="0">
                    <a:pos x="71" y="445"/>
                  </a:cxn>
                  <a:cxn ang="0">
                    <a:pos x="89" y="448"/>
                  </a:cxn>
                  <a:cxn ang="0">
                    <a:pos x="116" y="442"/>
                  </a:cxn>
                  <a:cxn ang="0">
                    <a:pos x="144" y="426"/>
                  </a:cxn>
                  <a:cxn ang="0">
                    <a:pos x="196" y="377"/>
                  </a:cxn>
                  <a:cxn ang="0">
                    <a:pos x="242" y="324"/>
                  </a:cxn>
                  <a:cxn ang="0">
                    <a:pos x="294" y="271"/>
                  </a:cxn>
                  <a:cxn ang="0">
                    <a:pos x="371" y="194"/>
                  </a:cxn>
                  <a:cxn ang="0">
                    <a:pos x="442" y="114"/>
                  </a:cxn>
                  <a:cxn ang="0">
                    <a:pos x="448" y="107"/>
                  </a:cxn>
                  <a:cxn ang="0">
                    <a:pos x="456" y="106"/>
                  </a:cxn>
                  <a:cxn ang="0">
                    <a:pos x="472" y="115"/>
                  </a:cxn>
                  <a:cxn ang="0">
                    <a:pos x="478" y="125"/>
                  </a:cxn>
                  <a:cxn ang="0">
                    <a:pos x="478" y="138"/>
                  </a:cxn>
                  <a:cxn ang="0">
                    <a:pos x="473" y="147"/>
                  </a:cxn>
                  <a:cxn ang="0">
                    <a:pos x="408" y="220"/>
                  </a:cxn>
                  <a:cxn ang="0">
                    <a:pos x="340" y="289"/>
                  </a:cxn>
                  <a:cxn ang="0">
                    <a:pos x="223" y="410"/>
                  </a:cxn>
                  <a:cxn ang="0">
                    <a:pos x="189" y="445"/>
                  </a:cxn>
                  <a:cxn ang="0">
                    <a:pos x="135" y="480"/>
                  </a:cxn>
                  <a:cxn ang="0">
                    <a:pos x="100" y="492"/>
                  </a:cxn>
                  <a:cxn ang="0">
                    <a:pos x="84" y="493"/>
                  </a:cxn>
                </a:cxnLst>
                <a:rect l="0" t="0" r="r" b="b"/>
                <a:pathLst>
                  <a:path w="479" h="493">
                    <a:moveTo>
                      <a:pt x="84" y="493"/>
                    </a:moveTo>
                    <a:lnTo>
                      <a:pt x="84" y="493"/>
                    </a:lnTo>
                    <a:lnTo>
                      <a:pt x="74" y="493"/>
                    </a:lnTo>
                    <a:lnTo>
                      <a:pt x="65" y="491"/>
                    </a:lnTo>
                    <a:lnTo>
                      <a:pt x="56" y="489"/>
                    </a:lnTo>
                    <a:lnTo>
                      <a:pt x="47" y="485"/>
                    </a:lnTo>
                    <a:lnTo>
                      <a:pt x="39" y="480"/>
                    </a:lnTo>
                    <a:lnTo>
                      <a:pt x="31" y="475"/>
                    </a:lnTo>
                    <a:lnTo>
                      <a:pt x="23" y="469"/>
                    </a:lnTo>
                    <a:lnTo>
                      <a:pt x="14" y="462"/>
                    </a:lnTo>
                    <a:lnTo>
                      <a:pt x="14" y="462"/>
                    </a:lnTo>
                    <a:lnTo>
                      <a:pt x="11" y="456"/>
                    </a:lnTo>
                    <a:lnTo>
                      <a:pt x="8" y="449"/>
                    </a:lnTo>
                    <a:lnTo>
                      <a:pt x="8" y="449"/>
                    </a:lnTo>
                    <a:lnTo>
                      <a:pt x="8" y="448"/>
                    </a:lnTo>
                    <a:lnTo>
                      <a:pt x="8" y="448"/>
                    </a:lnTo>
                    <a:lnTo>
                      <a:pt x="4" y="439"/>
                    </a:lnTo>
                    <a:lnTo>
                      <a:pt x="2" y="430"/>
                    </a:lnTo>
                    <a:lnTo>
                      <a:pt x="0" y="419"/>
                    </a:lnTo>
                    <a:lnTo>
                      <a:pt x="0" y="409"/>
                    </a:lnTo>
                    <a:lnTo>
                      <a:pt x="0" y="399"/>
                    </a:lnTo>
                    <a:lnTo>
                      <a:pt x="2" y="388"/>
                    </a:lnTo>
                    <a:lnTo>
                      <a:pt x="5" y="377"/>
                    </a:lnTo>
                    <a:lnTo>
                      <a:pt x="9" y="366"/>
                    </a:lnTo>
                    <a:lnTo>
                      <a:pt x="13" y="354"/>
                    </a:lnTo>
                    <a:lnTo>
                      <a:pt x="20" y="342"/>
                    </a:lnTo>
                    <a:lnTo>
                      <a:pt x="27" y="331"/>
                    </a:lnTo>
                    <a:lnTo>
                      <a:pt x="35" y="318"/>
                    </a:lnTo>
                    <a:lnTo>
                      <a:pt x="44" y="306"/>
                    </a:lnTo>
                    <a:lnTo>
                      <a:pt x="56" y="292"/>
                    </a:lnTo>
                    <a:lnTo>
                      <a:pt x="67" y="280"/>
                    </a:lnTo>
                    <a:lnTo>
                      <a:pt x="79" y="267"/>
                    </a:lnTo>
                    <a:lnTo>
                      <a:pt x="79" y="267"/>
                    </a:lnTo>
                    <a:lnTo>
                      <a:pt x="87" y="258"/>
                    </a:lnTo>
                    <a:lnTo>
                      <a:pt x="94" y="250"/>
                    </a:lnTo>
                    <a:lnTo>
                      <a:pt x="105" y="233"/>
                    </a:lnTo>
                    <a:lnTo>
                      <a:pt x="105" y="233"/>
                    </a:lnTo>
                    <a:lnTo>
                      <a:pt x="115" y="220"/>
                    </a:lnTo>
                    <a:lnTo>
                      <a:pt x="125" y="208"/>
                    </a:lnTo>
                    <a:lnTo>
                      <a:pt x="125" y="208"/>
                    </a:lnTo>
                    <a:lnTo>
                      <a:pt x="144" y="187"/>
                    </a:lnTo>
                    <a:lnTo>
                      <a:pt x="164" y="167"/>
                    </a:lnTo>
                    <a:lnTo>
                      <a:pt x="164" y="167"/>
                    </a:lnTo>
                    <a:lnTo>
                      <a:pt x="185" y="148"/>
                    </a:lnTo>
                    <a:lnTo>
                      <a:pt x="325" y="7"/>
                    </a:lnTo>
                    <a:lnTo>
                      <a:pt x="325" y="7"/>
                    </a:lnTo>
                    <a:lnTo>
                      <a:pt x="328" y="4"/>
                    </a:lnTo>
                    <a:lnTo>
                      <a:pt x="333" y="2"/>
                    </a:lnTo>
                    <a:lnTo>
                      <a:pt x="337" y="1"/>
                    </a:lnTo>
                    <a:lnTo>
                      <a:pt x="341" y="0"/>
                    </a:lnTo>
                    <a:lnTo>
                      <a:pt x="341" y="0"/>
                    </a:lnTo>
                    <a:lnTo>
                      <a:pt x="347" y="1"/>
                    </a:lnTo>
                    <a:lnTo>
                      <a:pt x="353" y="4"/>
                    </a:lnTo>
                    <a:lnTo>
                      <a:pt x="358" y="9"/>
                    </a:lnTo>
                    <a:lnTo>
                      <a:pt x="362" y="15"/>
                    </a:lnTo>
                    <a:lnTo>
                      <a:pt x="362" y="15"/>
                    </a:lnTo>
                    <a:lnTo>
                      <a:pt x="364" y="21"/>
                    </a:lnTo>
                    <a:lnTo>
                      <a:pt x="365" y="26"/>
                    </a:lnTo>
                    <a:lnTo>
                      <a:pt x="364" y="29"/>
                    </a:lnTo>
                    <a:lnTo>
                      <a:pt x="362" y="32"/>
                    </a:lnTo>
                    <a:lnTo>
                      <a:pt x="360" y="36"/>
                    </a:lnTo>
                    <a:lnTo>
                      <a:pt x="357" y="39"/>
                    </a:lnTo>
                    <a:lnTo>
                      <a:pt x="357" y="39"/>
                    </a:lnTo>
                    <a:lnTo>
                      <a:pt x="325" y="70"/>
                    </a:lnTo>
                    <a:lnTo>
                      <a:pt x="293" y="101"/>
                    </a:lnTo>
                    <a:lnTo>
                      <a:pt x="293" y="101"/>
                    </a:lnTo>
                    <a:lnTo>
                      <a:pt x="252" y="139"/>
                    </a:lnTo>
                    <a:lnTo>
                      <a:pt x="212" y="179"/>
                    </a:lnTo>
                    <a:lnTo>
                      <a:pt x="193" y="199"/>
                    </a:lnTo>
                    <a:lnTo>
                      <a:pt x="174" y="220"/>
                    </a:lnTo>
                    <a:lnTo>
                      <a:pt x="157" y="242"/>
                    </a:lnTo>
                    <a:lnTo>
                      <a:pt x="140" y="263"/>
                    </a:lnTo>
                    <a:lnTo>
                      <a:pt x="140" y="263"/>
                    </a:lnTo>
                    <a:lnTo>
                      <a:pt x="127" y="281"/>
                    </a:lnTo>
                    <a:lnTo>
                      <a:pt x="113" y="300"/>
                    </a:lnTo>
                    <a:lnTo>
                      <a:pt x="95" y="319"/>
                    </a:lnTo>
                    <a:lnTo>
                      <a:pt x="76" y="339"/>
                    </a:lnTo>
                    <a:lnTo>
                      <a:pt x="76" y="339"/>
                    </a:lnTo>
                    <a:lnTo>
                      <a:pt x="70" y="346"/>
                    </a:lnTo>
                    <a:lnTo>
                      <a:pt x="63" y="355"/>
                    </a:lnTo>
                    <a:lnTo>
                      <a:pt x="57" y="367"/>
                    </a:lnTo>
                    <a:lnTo>
                      <a:pt x="52" y="379"/>
                    </a:lnTo>
                    <a:lnTo>
                      <a:pt x="47" y="391"/>
                    </a:lnTo>
                    <a:lnTo>
                      <a:pt x="45" y="405"/>
                    </a:lnTo>
                    <a:lnTo>
                      <a:pt x="45" y="416"/>
                    </a:lnTo>
                    <a:lnTo>
                      <a:pt x="46" y="421"/>
                    </a:lnTo>
                    <a:lnTo>
                      <a:pt x="47" y="426"/>
                    </a:lnTo>
                    <a:lnTo>
                      <a:pt x="47" y="427"/>
                    </a:lnTo>
                    <a:lnTo>
                      <a:pt x="50" y="429"/>
                    </a:lnTo>
                    <a:lnTo>
                      <a:pt x="50" y="429"/>
                    </a:lnTo>
                    <a:lnTo>
                      <a:pt x="54" y="435"/>
                    </a:lnTo>
                    <a:lnTo>
                      <a:pt x="54" y="436"/>
                    </a:lnTo>
                    <a:lnTo>
                      <a:pt x="55" y="436"/>
                    </a:lnTo>
                    <a:lnTo>
                      <a:pt x="55" y="436"/>
                    </a:lnTo>
                    <a:lnTo>
                      <a:pt x="63" y="441"/>
                    </a:lnTo>
                    <a:lnTo>
                      <a:pt x="71" y="445"/>
                    </a:lnTo>
                    <a:lnTo>
                      <a:pt x="79" y="447"/>
                    </a:lnTo>
                    <a:lnTo>
                      <a:pt x="89" y="448"/>
                    </a:lnTo>
                    <a:lnTo>
                      <a:pt x="89" y="448"/>
                    </a:lnTo>
                    <a:lnTo>
                      <a:pt x="98" y="447"/>
                    </a:lnTo>
                    <a:lnTo>
                      <a:pt x="106" y="445"/>
                    </a:lnTo>
                    <a:lnTo>
                      <a:pt x="116" y="442"/>
                    </a:lnTo>
                    <a:lnTo>
                      <a:pt x="125" y="437"/>
                    </a:lnTo>
                    <a:lnTo>
                      <a:pt x="134" y="432"/>
                    </a:lnTo>
                    <a:lnTo>
                      <a:pt x="144" y="426"/>
                    </a:lnTo>
                    <a:lnTo>
                      <a:pt x="162" y="411"/>
                    </a:lnTo>
                    <a:lnTo>
                      <a:pt x="180" y="395"/>
                    </a:lnTo>
                    <a:lnTo>
                      <a:pt x="196" y="377"/>
                    </a:lnTo>
                    <a:lnTo>
                      <a:pt x="227" y="341"/>
                    </a:lnTo>
                    <a:lnTo>
                      <a:pt x="227" y="341"/>
                    </a:lnTo>
                    <a:lnTo>
                      <a:pt x="242" y="324"/>
                    </a:lnTo>
                    <a:lnTo>
                      <a:pt x="253" y="311"/>
                    </a:lnTo>
                    <a:lnTo>
                      <a:pt x="253" y="311"/>
                    </a:lnTo>
                    <a:lnTo>
                      <a:pt x="294" y="271"/>
                    </a:lnTo>
                    <a:lnTo>
                      <a:pt x="294" y="271"/>
                    </a:lnTo>
                    <a:lnTo>
                      <a:pt x="333" y="233"/>
                    </a:lnTo>
                    <a:lnTo>
                      <a:pt x="371" y="194"/>
                    </a:lnTo>
                    <a:lnTo>
                      <a:pt x="407" y="155"/>
                    </a:lnTo>
                    <a:lnTo>
                      <a:pt x="424" y="134"/>
                    </a:lnTo>
                    <a:lnTo>
                      <a:pt x="442" y="114"/>
                    </a:lnTo>
                    <a:lnTo>
                      <a:pt x="442" y="114"/>
                    </a:lnTo>
                    <a:lnTo>
                      <a:pt x="445" y="111"/>
                    </a:lnTo>
                    <a:lnTo>
                      <a:pt x="448" y="107"/>
                    </a:lnTo>
                    <a:lnTo>
                      <a:pt x="452" y="106"/>
                    </a:lnTo>
                    <a:lnTo>
                      <a:pt x="456" y="106"/>
                    </a:lnTo>
                    <a:lnTo>
                      <a:pt x="456" y="106"/>
                    </a:lnTo>
                    <a:lnTo>
                      <a:pt x="462" y="107"/>
                    </a:lnTo>
                    <a:lnTo>
                      <a:pt x="468" y="111"/>
                    </a:lnTo>
                    <a:lnTo>
                      <a:pt x="472" y="115"/>
                    </a:lnTo>
                    <a:lnTo>
                      <a:pt x="476" y="121"/>
                    </a:lnTo>
                    <a:lnTo>
                      <a:pt x="476" y="121"/>
                    </a:lnTo>
                    <a:lnTo>
                      <a:pt x="478" y="125"/>
                    </a:lnTo>
                    <a:lnTo>
                      <a:pt x="479" y="131"/>
                    </a:lnTo>
                    <a:lnTo>
                      <a:pt x="478" y="135"/>
                    </a:lnTo>
                    <a:lnTo>
                      <a:pt x="478" y="138"/>
                    </a:lnTo>
                    <a:lnTo>
                      <a:pt x="476" y="143"/>
                    </a:lnTo>
                    <a:lnTo>
                      <a:pt x="473" y="147"/>
                    </a:lnTo>
                    <a:lnTo>
                      <a:pt x="473" y="147"/>
                    </a:lnTo>
                    <a:lnTo>
                      <a:pt x="458" y="165"/>
                    </a:lnTo>
                    <a:lnTo>
                      <a:pt x="442" y="184"/>
                    </a:lnTo>
                    <a:lnTo>
                      <a:pt x="408" y="220"/>
                    </a:lnTo>
                    <a:lnTo>
                      <a:pt x="374" y="255"/>
                    </a:lnTo>
                    <a:lnTo>
                      <a:pt x="340" y="289"/>
                    </a:lnTo>
                    <a:lnTo>
                      <a:pt x="340" y="289"/>
                    </a:lnTo>
                    <a:lnTo>
                      <a:pt x="280" y="348"/>
                    </a:lnTo>
                    <a:lnTo>
                      <a:pt x="251" y="379"/>
                    </a:lnTo>
                    <a:lnTo>
                      <a:pt x="223" y="410"/>
                    </a:lnTo>
                    <a:lnTo>
                      <a:pt x="223" y="410"/>
                    </a:lnTo>
                    <a:lnTo>
                      <a:pt x="207" y="429"/>
                    </a:lnTo>
                    <a:lnTo>
                      <a:pt x="189" y="445"/>
                    </a:lnTo>
                    <a:lnTo>
                      <a:pt x="171" y="460"/>
                    </a:lnTo>
                    <a:lnTo>
                      <a:pt x="153" y="471"/>
                    </a:lnTo>
                    <a:lnTo>
                      <a:pt x="135" y="480"/>
                    </a:lnTo>
                    <a:lnTo>
                      <a:pt x="118" y="488"/>
                    </a:lnTo>
                    <a:lnTo>
                      <a:pt x="109" y="490"/>
                    </a:lnTo>
                    <a:lnTo>
                      <a:pt x="100" y="492"/>
                    </a:lnTo>
                    <a:lnTo>
                      <a:pt x="92" y="493"/>
                    </a:lnTo>
                    <a:lnTo>
                      <a:pt x="84" y="493"/>
                    </a:lnTo>
                    <a:lnTo>
                      <a:pt x="84" y="49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</p:grpSp>
        <p:grpSp>
          <p:nvGrpSpPr>
            <p:cNvPr id="258" name="组合 257"/>
            <p:cNvGrpSpPr/>
            <p:nvPr/>
          </p:nvGrpSpPr>
          <p:grpSpPr>
            <a:xfrm>
              <a:off x="6679993" y="1558927"/>
              <a:ext cx="483459" cy="489186"/>
              <a:chOff x="4194175" y="1193800"/>
              <a:chExt cx="669926" cy="677863"/>
            </a:xfrm>
            <a:solidFill>
              <a:schemeClr val="bg1"/>
            </a:solidFill>
          </p:grpSpPr>
          <p:sp>
            <p:nvSpPr>
              <p:cNvPr id="259" name="Freeform 867"/>
              <p:cNvSpPr/>
              <p:nvPr/>
            </p:nvSpPr>
            <p:spPr bwMode="auto">
              <a:xfrm>
                <a:off x="4217988" y="1674813"/>
                <a:ext cx="52388" cy="115888"/>
              </a:xfrm>
              <a:custGeom>
                <a:avLst/>
                <a:gdLst/>
                <a:ahLst/>
                <a:cxnLst>
                  <a:cxn ang="0">
                    <a:pos x="94" y="0"/>
                  </a:cxn>
                  <a:cxn ang="0">
                    <a:pos x="94" y="0"/>
                  </a:cxn>
                  <a:cxn ang="0">
                    <a:pos x="88" y="1"/>
                  </a:cxn>
                  <a:cxn ang="0">
                    <a:pos x="84" y="3"/>
                  </a:cxn>
                  <a:cxn ang="0">
                    <a:pos x="81" y="5"/>
                  </a:cxn>
                  <a:cxn ang="0">
                    <a:pos x="78" y="7"/>
                  </a:cxn>
                  <a:cxn ang="0">
                    <a:pos x="73" y="14"/>
                  </a:cxn>
                  <a:cxn ang="0">
                    <a:pos x="69" y="22"/>
                  </a:cxn>
                  <a:cxn ang="0">
                    <a:pos x="69" y="22"/>
                  </a:cxn>
                  <a:cxn ang="0">
                    <a:pos x="62" y="37"/>
                  </a:cxn>
                  <a:cxn ang="0">
                    <a:pos x="55" y="53"/>
                  </a:cxn>
                  <a:cxn ang="0">
                    <a:pos x="44" y="83"/>
                  </a:cxn>
                  <a:cxn ang="0">
                    <a:pos x="44" y="83"/>
                  </a:cxn>
                  <a:cxn ang="0">
                    <a:pos x="31" y="118"/>
                  </a:cxn>
                  <a:cxn ang="0">
                    <a:pos x="18" y="153"/>
                  </a:cxn>
                  <a:cxn ang="0">
                    <a:pos x="18" y="153"/>
                  </a:cxn>
                  <a:cxn ang="0">
                    <a:pos x="7" y="183"/>
                  </a:cxn>
                  <a:cxn ang="0">
                    <a:pos x="3" y="197"/>
                  </a:cxn>
                  <a:cxn ang="0">
                    <a:pos x="0" y="214"/>
                  </a:cxn>
                  <a:cxn ang="0">
                    <a:pos x="0" y="214"/>
                  </a:cxn>
                  <a:cxn ang="0">
                    <a:pos x="0" y="216"/>
                  </a:cxn>
                  <a:cxn ang="0">
                    <a:pos x="1" y="217"/>
                  </a:cxn>
                  <a:cxn ang="0">
                    <a:pos x="2" y="218"/>
                  </a:cxn>
                  <a:cxn ang="0">
                    <a:pos x="4" y="218"/>
                  </a:cxn>
                  <a:cxn ang="0">
                    <a:pos x="7" y="217"/>
                  </a:cxn>
                  <a:cxn ang="0">
                    <a:pos x="9" y="216"/>
                  </a:cxn>
                  <a:cxn ang="0">
                    <a:pos x="9" y="214"/>
                  </a:cxn>
                  <a:cxn ang="0">
                    <a:pos x="9" y="214"/>
                  </a:cxn>
                  <a:cxn ang="0">
                    <a:pos x="11" y="201"/>
                  </a:cxn>
                  <a:cxn ang="0">
                    <a:pos x="14" y="189"/>
                  </a:cxn>
                  <a:cxn ang="0">
                    <a:pos x="18" y="177"/>
                  </a:cxn>
                  <a:cxn ang="0">
                    <a:pos x="22" y="164"/>
                  </a:cxn>
                  <a:cxn ang="0">
                    <a:pos x="33" y="140"/>
                  </a:cxn>
                  <a:cxn ang="0">
                    <a:pos x="42" y="117"/>
                  </a:cxn>
                  <a:cxn ang="0">
                    <a:pos x="42" y="117"/>
                  </a:cxn>
                  <a:cxn ang="0">
                    <a:pos x="52" y="89"/>
                  </a:cxn>
                  <a:cxn ang="0">
                    <a:pos x="63" y="62"/>
                  </a:cxn>
                  <a:cxn ang="0">
                    <a:pos x="63" y="62"/>
                  </a:cxn>
                  <a:cxn ang="0">
                    <a:pos x="68" y="47"/>
                  </a:cxn>
                  <a:cxn ang="0">
                    <a:pos x="74" y="31"/>
                  </a:cxn>
                  <a:cxn ang="0">
                    <a:pos x="78" y="24"/>
                  </a:cxn>
                  <a:cxn ang="0">
                    <a:pos x="82" y="16"/>
                  </a:cxn>
                  <a:cxn ang="0">
                    <a:pos x="88" y="12"/>
                  </a:cxn>
                  <a:cxn ang="0">
                    <a:pos x="92" y="10"/>
                  </a:cxn>
                  <a:cxn ang="0">
                    <a:pos x="96" y="9"/>
                  </a:cxn>
                  <a:cxn ang="0">
                    <a:pos x="96" y="9"/>
                  </a:cxn>
                  <a:cxn ang="0">
                    <a:pos x="98" y="9"/>
                  </a:cxn>
                  <a:cxn ang="0">
                    <a:pos x="99" y="7"/>
                  </a:cxn>
                  <a:cxn ang="0">
                    <a:pos x="99" y="6"/>
                  </a:cxn>
                  <a:cxn ang="0">
                    <a:pos x="99" y="4"/>
                  </a:cxn>
                  <a:cxn ang="0">
                    <a:pos x="97" y="1"/>
                  </a:cxn>
                  <a:cxn ang="0">
                    <a:pos x="96" y="1"/>
                  </a:cxn>
                  <a:cxn ang="0">
                    <a:pos x="94" y="0"/>
                  </a:cxn>
                  <a:cxn ang="0">
                    <a:pos x="94" y="0"/>
                  </a:cxn>
                </a:cxnLst>
                <a:rect l="0" t="0" r="r" b="b"/>
                <a:pathLst>
                  <a:path w="99" h="218">
                    <a:moveTo>
                      <a:pt x="94" y="0"/>
                    </a:moveTo>
                    <a:lnTo>
                      <a:pt x="94" y="0"/>
                    </a:lnTo>
                    <a:lnTo>
                      <a:pt x="88" y="1"/>
                    </a:lnTo>
                    <a:lnTo>
                      <a:pt x="84" y="3"/>
                    </a:lnTo>
                    <a:lnTo>
                      <a:pt x="81" y="5"/>
                    </a:lnTo>
                    <a:lnTo>
                      <a:pt x="78" y="7"/>
                    </a:lnTo>
                    <a:lnTo>
                      <a:pt x="73" y="14"/>
                    </a:lnTo>
                    <a:lnTo>
                      <a:pt x="69" y="22"/>
                    </a:lnTo>
                    <a:lnTo>
                      <a:pt x="69" y="22"/>
                    </a:lnTo>
                    <a:lnTo>
                      <a:pt x="62" y="37"/>
                    </a:lnTo>
                    <a:lnTo>
                      <a:pt x="55" y="53"/>
                    </a:lnTo>
                    <a:lnTo>
                      <a:pt x="44" y="83"/>
                    </a:lnTo>
                    <a:lnTo>
                      <a:pt x="44" y="83"/>
                    </a:lnTo>
                    <a:lnTo>
                      <a:pt x="31" y="118"/>
                    </a:lnTo>
                    <a:lnTo>
                      <a:pt x="18" y="153"/>
                    </a:lnTo>
                    <a:lnTo>
                      <a:pt x="18" y="153"/>
                    </a:lnTo>
                    <a:lnTo>
                      <a:pt x="7" y="183"/>
                    </a:lnTo>
                    <a:lnTo>
                      <a:pt x="3" y="197"/>
                    </a:lnTo>
                    <a:lnTo>
                      <a:pt x="0" y="214"/>
                    </a:lnTo>
                    <a:lnTo>
                      <a:pt x="0" y="214"/>
                    </a:lnTo>
                    <a:lnTo>
                      <a:pt x="0" y="216"/>
                    </a:lnTo>
                    <a:lnTo>
                      <a:pt x="1" y="217"/>
                    </a:lnTo>
                    <a:lnTo>
                      <a:pt x="2" y="218"/>
                    </a:lnTo>
                    <a:lnTo>
                      <a:pt x="4" y="218"/>
                    </a:lnTo>
                    <a:lnTo>
                      <a:pt x="7" y="217"/>
                    </a:lnTo>
                    <a:lnTo>
                      <a:pt x="9" y="216"/>
                    </a:lnTo>
                    <a:lnTo>
                      <a:pt x="9" y="214"/>
                    </a:lnTo>
                    <a:lnTo>
                      <a:pt x="9" y="214"/>
                    </a:lnTo>
                    <a:lnTo>
                      <a:pt x="11" y="201"/>
                    </a:lnTo>
                    <a:lnTo>
                      <a:pt x="14" y="189"/>
                    </a:lnTo>
                    <a:lnTo>
                      <a:pt x="18" y="177"/>
                    </a:lnTo>
                    <a:lnTo>
                      <a:pt x="22" y="164"/>
                    </a:lnTo>
                    <a:lnTo>
                      <a:pt x="33" y="140"/>
                    </a:lnTo>
                    <a:lnTo>
                      <a:pt x="42" y="117"/>
                    </a:lnTo>
                    <a:lnTo>
                      <a:pt x="42" y="117"/>
                    </a:lnTo>
                    <a:lnTo>
                      <a:pt x="52" y="89"/>
                    </a:lnTo>
                    <a:lnTo>
                      <a:pt x="63" y="62"/>
                    </a:lnTo>
                    <a:lnTo>
                      <a:pt x="63" y="62"/>
                    </a:lnTo>
                    <a:lnTo>
                      <a:pt x="68" y="47"/>
                    </a:lnTo>
                    <a:lnTo>
                      <a:pt x="74" y="31"/>
                    </a:lnTo>
                    <a:lnTo>
                      <a:pt x="78" y="24"/>
                    </a:lnTo>
                    <a:lnTo>
                      <a:pt x="82" y="16"/>
                    </a:lnTo>
                    <a:lnTo>
                      <a:pt x="88" y="12"/>
                    </a:lnTo>
                    <a:lnTo>
                      <a:pt x="92" y="10"/>
                    </a:lnTo>
                    <a:lnTo>
                      <a:pt x="96" y="9"/>
                    </a:lnTo>
                    <a:lnTo>
                      <a:pt x="96" y="9"/>
                    </a:lnTo>
                    <a:lnTo>
                      <a:pt x="98" y="9"/>
                    </a:lnTo>
                    <a:lnTo>
                      <a:pt x="99" y="7"/>
                    </a:lnTo>
                    <a:lnTo>
                      <a:pt x="99" y="6"/>
                    </a:lnTo>
                    <a:lnTo>
                      <a:pt x="99" y="4"/>
                    </a:lnTo>
                    <a:lnTo>
                      <a:pt x="97" y="1"/>
                    </a:lnTo>
                    <a:lnTo>
                      <a:pt x="96" y="1"/>
                    </a:lnTo>
                    <a:lnTo>
                      <a:pt x="94" y="0"/>
                    </a:lnTo>
                    <a:lnTo>
                      <a:pt x="9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60" name="Freeform 868"/>
              <p:cNvSpPr/>
              <p:nvPr/>
            </p:nvSpPr>
            <p:spPr bwMode="auto">
              <a:xfrm>
                <a:off x="4229100" y="1665288"/>
                <a:ext cx="90488" cy="158750"/>
              </a:xfrm>
              <a:custGeom>
                <a:avLst/>
                <a:gdLst/>
                <a:ahLst/>
                <a:cxnLst>
                  <a:cxn ang="0">
                    <a:pos x="162" y="3"/>
                  </a:cxn>
                  <a:cxn ang="0">
                    <a:pos x="162" y="3"/>
                  </a:cxn>
                  <a:cxn ang="0">
                    <a:pos x="157" y="13"/>
                  </a:cxn>
                  <a:cxn ang="0">
                    <a:pos x="152" y="21"/>
                  </a:cxn>
                  <a:cxn ang="0">
                    <a:pos x="146" y="28"/>
                  </a:cxn>
                  <a:cxn ang="0">
                    <a:pos x="139" y="34"/>
                  </a:cxn>
                  <a:cxn ang="0">
                    <a:pos x="139" y="34"/>
                  </a:cxn>
                  <a:cxn ang="0">
                    <a:pos x="135" y="41"/>
                  </a:cxn>
                  <a:cxn ang="0">
                    <a:pos x="131" y="49"/>
                  </a:cxn>
                  <a:cxn ang="0">
                    <a:pos x="122" y="63"/>
                  </a:cxn>
                  <a:cxn ang="0">
                    <a:pos x="122" y="63"/>
                  </a:cxn>
                  <a:cxn ang="0">
                    <a:pos x="81" y="134"/>
                  </a:cxn>
                  <a:cxn ang="0">
                    <a:pos x="81" y="134"/>
                  </a:cxn>
                  <a:cxn ang="0">
                    <a:pos x="59" y="172"/>
                  </a:cxn>
                  <a:cxn ang="0">
                    <a:pos x="39" y="212"/>
                  </a:cxn>
                  <a:cxn ang="0">
                    <a:pos x="20" y="251"/>
                  </a:cxn>
                  <a:cxn ang="0">
                    <a:pos x="1" y="292"/>
                  </a:cxn>
                  <a:cxn ang="0">
                    <a:pos x="1" y="292"/>
                  </a:cxn>
                  <a:cxn ang="0">
                    <a:pos x="0" y="294"/>
                  </a:cxn>
                  <a:cxn ang="0">
                    <a:pos x="0" y="296"/>
                  </a:cxn>
                  <a:cxn ang="0">
                    <a:pos x="3" y="299"/>
                  </a:cxn>
                  <a:cxn ang="0">
                    <a:pos x="5" y="299"/>
                  </a:cxn>
                  <a:cxn ang="0">
                    <a:pos x="7" y="299"/>
                  </a:cxn>
                  <a:cxn ang="0">
                    <a:pos x="8" y="298"/>
                  </a:cxn>
                  <a:cxn ang="0">
                    <a:pos x="9" y="297"/>
                  </a:cxn>
                  <a:cxn ang="0">
                    <a:pos x="9" y="297"/>
                  </a:cxn>
                  <a:cxn ang="0">
                    <a:pos x="28" y="257"/>
                  </a:cxn>
                  <a:cxn ang="0">
                    <a:pos x="47" y="216"/>
                  </a:cxn>
                  <a:cxn ang="0">
                    <a:pos x="68" y="177"/>
                  </a:cxn>
                  <a:cxn ang="0">
                    <a:pos x="89" y="138"/>
                  </a:cxn>
                  <a:cxn ang="0">
                    <a:pos x="89" y="138"/>
                  </a:cxn>
                  <a:cxn ang="0">
                    <a:pos x="131" y="69"/>
                  </a:cxn>
                  <a:cxn ang="0">
                    <a:pos x="131" y="69"/>
                  </a:cxn>
                  <a:cxn ang="0">
                    <a:pos x="141" y="53"/>
                  </a:cxn>
                  <a:cxn ang="0">
                    <a:pos x="152" y="38"/>
                  </a:cxn>
                  <a:cxn ang="0">
                    <a:pos x="163" y="23"/>
                  </a:cxn>
                  <a:cxn ang="0">
                    <a:pos x="167" y="15"/>
                  </a:cxn>
                  <a:cxn ang="0">
                    <a:pos x="171" y="7"/>
                  </a:cxn>
                  <a:cxn ang="0">
                    <a:pos x="171" y="7"/>
                  </a:cxn>
                  <a:cxn ang="0">
                    <a:pos x="171" y="5"/>
                  </a:cxn>
                  <a:cxn ang="0">
                    <a:pos x="171" y="2"/>
                  </a:cxn>
                  <a:cxn ang="0">
                    <a:pos x="170" y="1"/>
                  </a:cxn>
                  <a:cxn ang="0">
                    <a:pos x="168" y="0"/>
                  </a:cxn>
                  <a:cxn ang="0">
                    <a:pos x="165" y="1"/>
                  </a:cxn>
                  <a:cxn ang="0">
                    <a:pos x="163" y="2"/>
                  </a:cxn>
                  <a:cxn ang="0">
                    <a:pos x="162" y="3"/>
                  </a:cxn>
                  <a:cxn ang="0">
                    <a:pos x="162" y="3"/>
                  </a:cxn>
                </a:cxnLst>
                <a:rect l="0" t="0" r="r" b="b"/>
                <a:pathLst>
                  <a:path w="171" h="299">
                    <a:moveTo>
                      <a:pt x="162" y="3"/>
                    </a:moveTo>
                    <a:lnTo>
                      <a:pt x="162" y="3"/>
                    </a:lnTo>
                    <a:lnTo>
                      <a:pt x="157" y="13"/>
                    </a:lnTo>
                    <a:lnTo>
                      <a:pt x="152" y="21"/>
                    </a:lnTo>
                    <a:lnTo>
                      <a:pt x="146" y="28"/>
                    </a:lnTo>
                    <a:lnTo>
                      <a:pt x="139" y="34"/>
                    </a:lnTo>
                    <a:lnTo>
                      <a:pt x="139" y="34"/>
                    </a:lnTo>
                    <a:lnTo>
                      <a:pt x="135" y="41"/>
                    </a:lnTo>
                    <a:lnTo>
                      <a:pt x="131" y="49"/>
                    </a:lnTo>
                    <a:lnTo>
                      <a:pt x="122" y="63"/>
                    </a:lnTo>
                    <a:lnTo>
                      <a:pt x="122" y="63"/>
                    </a:lnTo>
                    <a:lnTo>
                      <a:pt x="81" y="134"/>
                    </a:lnTo>
                    <a:lnTo>
                      <a:pt x="81" y="134"/>
                    </a:lnTo>
                    <a:lnTo>
                      <a:pt x="59" y="172"/>
                    </a:lnTo>
                    <a:lnTo>
                      <a:pt x="39" y="212"/>
                    </a:lnTo>
                    <a:lnTo>
                      <a:pt x="20" y="251"/>
                    </a:lnTo>
                    <a:lnTo>
                      <a:pt x="1" y="292"/>
                    </a:lnTo>
                    <a:lnTo>
                      <a:pt x="1" y="292"/>
                    </a:lnTo>
                    <a:lnTo>
                      <a:pt x="0" y="294"/>
                    </a:lnTo>
                    <a:lnTo>
                      <a:pt x="0" y="296"/>
                    </a:lnTo>
                    <a:lnTo>
                      <a:pt x="3" y="299"/>
                    </a:lnTo>
                    <a:lnTo>
                      <a:pt x="5" y="299"/>
                    </a:lnTo>
                    <a:lnTo>
                      <a:pt x="7" y="299"/>
                    </a:lnTo>
                    <a:lnTo>
                      <a:pt x="8" y="298"/>
                    </a:lnTo>
                    <a:lnTo>
                      <a:pt x="9" y="297"/>
                    </a:lnTo>
                    <a:lnTo>
                      <a:pt x="9" y="297"/>
                    </a:lnTo>
                    <a:lnTo>
                      <a:pt x="28" y="257"/>
                    </a:lnTo>
                    <a:lnTo>
                      <a:pt x="47" y="216"/>
                    </a:lnTo>
                    <a:lnTo>
                      <a:pt x="68" y="177"/>
                    </a:lnTo>
                    <a:lnTo>
                      <a:pt x="89" y="138"/>
                    </a:lnTo>
                    <a:lnTo>
                      <a:pt x="89" y="138"/>
                    </a:lnTo>
                    <a:lnTo>
                      <a:pt x="131" y="69"/>
                    </a:lnTo>
                    <a:lnTo>
                      <a:pt x="131" y="69"/>
                    </a:lnTo>
                    <a:lnTo>
                      <a:pt x="141" y="53"/>
                    </a:lnTo>
                    <a:lnTo>
                      <a:pt x="152" y="38"/>
                    </a:lnTo>
                    <a:lnTo>
                      <a:pt x="163" y="23"/>
                    </a:lnTo>
                    <a:lnTo>
                      <a:pt x="167" y="15"/>
                    </a:lnTo>
                    <a:lnTo>
                      <a:pt x="171" y="7"/>
                    </a:lnTo>
                    <a:lnTo>
                      <a:pt x="171" y="7"/>
                    </a:lnTo>
                    <a:lnTo>
                      <a:pt x="171" y="5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5" y="1"/>
                    </a:lnTo>
                    <a:lnTo>
                      <a:pt x="163" y="2"/>
                    </a:lnTo>
                    <a:lnTo>
                      <a:pt x="162" y="3"/>
                    </a:lnTo>
                    <a:lnTo>
                      <a:pt x="162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61" name="Freeform 869"/>
              <p:cNvSpPr/>
              <p:nvPr/>
            </p:nvSpPr>
            <p:spPr bwMode="auto">
              <a:xfrm>
                <a:off x="4262438" y="1685925"/>
                <a:ext cx="85725" cy="147638"/>
              </a:xfrm>
              <a:custGeom>
                <a:avLst/>
                <a:gdLst/>
                <a:ahLst/>
                <a:cxnLst>
                  <a:cxn ang="0">
                    <a:pos x="152" y="2"/>
                  </a:cxn>
                  <a:cxn ang="0">
                    <a:pos x="152" y="2"/>
                  </a:cxn>
                  <a:cxn ang="0">
                    <a:pos x="133" y="39"/>
                  </a:cxn>
                  <a:cxn ang="0">
                    <a:pos x="112" y="76"/>
                  </a:cxn>
                  <a:cxn ang="0">
                    <a:pos x="92" y="113"/>
                  </a:cxn>
                  <a:cxn ang="0">
                    <a:pos x="74" y="150"/>
                  </a:cxn>
                  <a:cxn ang="0">
                    <a:pos x="74" y="150"/>
                  </a:cxn>
                  <a:cxn ang="0">
                    <a:pos x="69" y="160"/>
                  </a:cxn>
                  <a:cxn ang="0">
                    <a:pos x="64" y="167"/>
                  </a:cxn>
                  <a:cxn ang="0">
                    <a:pos x="53" y="183"/>
                  </a:cxn>
                  <a:cxn ang="0">
                    <a:pos x="42" y="198"/>
                  </a:cxn>
                  <a:cxn ang="0">
                    <a:pos x="30" y="213"/>
                  </a:cxn>
                  <a:cxn ang="0">
                    <a:pos x="30" y="213"/>
                  </a:cxn>
                  <a:cxn ang="0">
                    <a:pos x="21" y="228"/>
                  </a:cxn>
                  <a:cxn ang="0">
                    <a:pos x="14" y="242"/>
                  </a:cxn>
                  <a:cxn ang="0">
                    <a:pos x="7" y="258"/>
                  </a:cxn>
                  <a:cxn ang="0">
                    <a:pos x="0" y="273"/>
                  </a:cxn>
                  <a:cxn ang="0">
                    <a:pos x="0" y="273"/>
                  </a:cxn>
                  <a:cxn ang="0">
                    <a:pos x="0" y="275"/>
                  </a:cxn>
                  <a:cxn ang="0">
                    <a:pos x="0" y="276"/>
                  </a:cxn>
                  <a:cxn ang="0">
                    <a:pos x="1" y="277"/>
                  </a:cxn>
                  <a:cxn ang="0">
                    <a:pos x="3" y="278"/>
                  </a:cxn>
                  <a:cxn ang="0">
                    <a:pos x="5" y="278"/>
                  </a:cxn>
                  <a:cxn ang="0">
                    <a:pos x="7" y="278"/>
                  </a:cxn>
                  <a:cxn ang="0">
                    <a:pos x="9" y="277"/>
                  </a:cxn>
                  <a:cxn ang="0">
                    <a:pos x="10" y="275"/>
                  </a:cxn>
                  <a:cxn ang="0">
                    <a:pos x="10" y="275"/>
                  </a:cxn>
                  <a:cxn ang="0">
                    <a:pos x="16" y="259"/>
                  </a:cxn>
                  <a:cxn ang="0">
                    <a:pos x="24" y="243"/>
                  </a:cxn>
                  <a:cxn ang="0">
                    <a:pos x="32" y="229"/>
                  </a:cxn>
                  <a:cxn ang="0">
                    <a:pos x="43" y="214"/>
                  </a:cxn>
                  <a:cxn ang="0">
                    <a:pos x="62" y="186"/>
                  </a:cxn>
                  <a:cxn ang="0">
                    <a:pos x="73" y="171"/>
                  </a:cxn>
                  <a:cxn ang="0">
                    <a:pos x="81" y="156"/>
                  </a:cxn>
                  <a:cxn ang="0">
                    <a:pos x="81" y="156"/>
                  </a:cxn>
                  <a:cxn ang="0">
                    <a:pos x="121" y="81"/>
                  </a:cxn>
                  <a:cxn ang="0">
                    <a:pos x="141" y="44"/>
                  </a:cxn>
                  <a:cxn ang="0">
                    <a:pos x="160" y="7"/>
                  </a:cxn>
                  <a:cxn ang="0">
                    <a:pos x="160" y="7"/>
                  </a:cxn>
                  <a:cxn ang="0">
                    <a:pos x="162" y="5"/>
                  </a:cxn>
                  <a:cxn ang="0">
                    <a:pos x="160" y="3"/>
                  </a:cxn>
                  <a:cxn ang="0">
                    <a:pos x="159" y="1"/>
                  </a:cxn>
                  <a:cxn ang="0">
                    <a:pos x="158" y="0"/>
                  </a:cxn>
                  <a:cxn ang="0">
                    <a:pos x="156" y="0"/>
                  </a:cxn>
                  <a:cxn ang="0">
                    <a:pos x="155" y="0"/>
                  </a:cxn>
                  <a:cxn ang="0">
                    <a:pos x="153" y="0"/>
                  </a:cxn>
                  <a:cxn ang="0">
                    <a:pos x="152" y="2"/>
                  </a:cxn>
                  <a:cxn ang="0">
                    <a:pos x="152" y="2"/>
                  </a:cxn>
                </a:cxnLst>
                <a:rect l="0" t="0" r="r" b="b"/>
                <a:pathLst>
                  <a:path w="162" h="278">
                    <a:moveTo>
                      <a:pt x="152" y="2"/>
                    </a:moveTo>
                    <a:lnTo>
                      <a:pt x="152" y="2"/>
                    </a:lnTo>
                    <a:lnTo>
                      <a:pt x="133" y="39"/>
                    </a:lnTo>
                    <a:lnTo>
                      <a:pt x="112" y="76"/>
                    </a:lnTo>
                    <a:lnTo>
                      <a:pt x="92" y="113"/>
                    </a:lnTo>
                    <a:lnTo>
                      <a:pt x="74" y="150"/>
                    </a:lnTo>
                    <a:lnTo>
                      <a:pt x="74" y="150"/>
                    </a:lnTo>
                    <a:lnTo>
                      <a:pt x="69" y="160"/>
                    </a:lnTo>
                    <a:lnTo>
                      <a:pt x="64" y="167"/>
                    </a:lnTo>
                    <a:lnTo>
                      <a:pt x="53" y="183"/>
                    </a:lnTo>
                    <a:lnTo>
                      <a:pt x="42" y="198"/>
                    </a:lnTo>
                    <a:lnTo>
                      <a:pt x="30" y="213"/>
                    </a:lnTo>
                    <a:lnTo>
                      <a:pt x="30" y="213"/>
                    </a:lnTo>
                    <a:lnTo>
                      <a:pt x="21" y="228"/>
                    </a:lnTo>
                    <a:lnTo>
                      <a:pt x="14" y="242"/>
                    </a:lnTo>
                    <a:lnTo>
                      <a:pt x="7" y="258"/>
                    </a:lnTo>
                    <a:lnTo>
                      <a:pt x="0" y="273"/>
                    </a:lnTo>
                    <a:lnTo>
                      <a:pt x="0" y="273"/>
                    </a:lnTo>
                    <a:lnTo>
                      <a:pt x="0" y="275"/>
                    </a:lnTo>
                    <a:lnTo>
                      <a:pt x="0" y="276"/>
                    </a:lnTo>
                    <a:lnTo>
                      <a:pt x="1" y="277"/>
                    </a:lnTo>
                    <a:lnTo>
                      <a:pt x="3" y="278"/>
                    </a:lnTo>
                    <a:lnTo>
                      <a:pt x="5" y="278"/>
                    </a:lnTo>
                    <a:lnTo>
                      <a:pt x="7" y="278"/>
                    </a:lnTo>
                    <a:lnTo>
                      <a:pt x="9" y="277"/>
                    </a:lnTo>
                    <a:lnTo>
                      <a:pt x="10" y="275"/>
                    </a:lnTo>
                    <a:lnTo>
                      <a:pt x="10" y="275"/>
                    </a:lnTo>
                    <a:lnTo>
                      <a:pt x="16" y="259"/>
                    </a:lnTo>
                    <a:lnTo>
                      <a:pt x="24" y="243"/>
                    </a:lnTo>
                    <a:lnTo>
                      <a:pt x="32" y="229"/>
                    </a:lnTo>
                    <a:lnTo>
                      <a:pt x="43" y="214"/>
                    </a:lnTo>
                    <a:lnTo>
                      <a:pt x="62" y="186"/>
                    </a:lnTo>
                    <a:lnTo>
                      <a:pt x="73" y="171"/>
                    </a:lnTo>
                    <a:lnTo>
                      <a:pt x="81" y="156"/>
                    </a:lnTo>
                    <a:lnTo>
                      <a:pt x="81" y="156"/>
                    </a:lnTo>
                    <a:lnTo>
                      <a:pt x="121" y="81"/>
                    </a:lnTo>
                    <a:lnTo>
                      <a:pt x="141" y="44"/>
                    </a:lnTo>
                    <a:lnTo>
                      <a:pt x="160" y="7"/>
                    </a:lnTo>
                    <a:lnTo>
                      <a:pt x="160" y="7"/>
                    </a:lnTo>
                    <a:lnTo>
                      <a:pt x="162" y="5"/>
                    </a:lnTo>
                    <a:lnTo>
                      <a:pt x="160" y="3"/>
                    </a:lnTo>
                    <a:lnTo>
                      <a:pt x="159" y="1"/>
                    </a:lnTo>
                    <a:lnTo>
                      <a:pt x="158" y="0"/>
                    </a:lnTo>
                    <a:lnTo>
                      <a:pt x="156" y="0"/>
                    </a:lnTo>
                    <a:lnTo>
                      <a:pt x="155" y="0"/>
                    </a:lnTo>
                    <a:lnTo>
                      <a:pt x="153" y="0"/>
                    </a:lnTo>
                    <a:lnTo>
                      <a:pt x="152" y="2"/>
                    </a:lnTo>
                    <a:lnTo>
                      <a:pt x="15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62" name="Freeform 870"/>
              <p:cNvSpPr/>
              <p:nvPr/>
            </p:nvSpPr>
            <p:spPr bwMode="auto">
              <a:xfrm>
                <a:off x="4297363" y="1711325"/>
                <a:ext cx="71438" cy="134938"/>
              </a:xfrm>
              <a:custGeom>
                <a:avLst/>
                <a:gdLst/>
                <a:ahLst/>
                <a:cxnLst>
                  <a:cxn ang="0">
                    <a:pos x="123" y="3"/>
                  </a:cxn>
                  <a:cxn ang="0">
                    <a:pos x="123" y="3"/>
                  </a:cxn>
                  <a:cxn ang="0">
                    <a:pos x="118" y="16"/>
                  </a:cxn>
                  <a:cxn ang="0">
                    <a:pos x="111" y="27"/>
                  </a:cxn>
                  <a:cxn ang="0">
                    <a:pos x="105" y="38"/>
                  </a:cxn>
                  <a:cxn ang="0">
                    <a:pos x="100" y="51"/>
                  </a:cxn>
                  <a:cxn ang="0">
                    <a:pos x="100" y="51"/>
                  </a:cxn>
                  <a:cxn ang="0">
                    <a:pos x="93" y="68"/>
                  </a:cxn>
                  <a:cxn ang="0">
                    <a:pos x="86" y="87"/>
                  </a:cxn>
                  <a:cxn ang="0">
                    <a:pos x="72" y="122"/>
                  </a:cxn>
                  <a:cxn ang="0">
                    <a:pos x="72" y="122"/>
                  </a:cxn>
                  <a:cxn ang="0">
                    <a:pos x="65" y="139"/>
                  </a:cxn>
                  <a:cxn ang="0">
                    <a:pos x="56" y="154"/>
                  </a:cxn>
                  <a:cxn ang="0">
                    <a:pos x="38" y="186"/>
                  </a:cxn>
                  <a:cxn ang="0">
                    <a:pos x="18" y="217"/>
                  </a:cxn>
                  <a:cxn ang="0">
                    <a:pos x="9" y="233"/>
                  </a:cxn>
                  <a:cxn ang="0">
                    <a:pos x="0" y="249"/>
                  </a:cxn>
                  <a:cxn ang="0">
                    <a:pos x="0" y="249"/>
                  </a:cxn>
                  <a:cxn ang="0">
                    <a:pos x="0" y="250"/>
                  </a:cxn>
                  <a:cxn ang="0">
                    <a:pos x="0" y="252"/>
                  </a:cxn>
                  <a:cxn ang="0">
                    <a:pos x="4" y="255"/>
                  </a:cxn>
                  <a:cxn ang="0">
                    <a:pos x="5" y="255"/>
                  </a:cxn>
                  <a:cxn ang="0">
                    <a:pos x="7" y="255"/>
                  </a:cxn>
                  <a:cxn ang="0">
                    <a:pos x="8" y="255"/>
                  </a:cxn>
                  <a:cxn ang="0">
                    <a:pos x="9" y="253"/>
                  </a:cxn>
                  <a:cxn ang="0">
                    <a:pos x="9" y="253"/>
                  </a:cxn>
                  <a:cxn ang="0">
                    <a:pos x="17" y="238"/>
                  </a:cxn>
                  <a:cxn ang="0">
                    <a:pos x="25" y="223"/>
                  </a:cxn>
                  <a:cxn ang="0">
                    <a:pos x="43" y="193"/>
                  </a:cxn>
                  <a:cxn ang="0">
                    <a:pos x="61" y="163"/>
                  </a:cxn>
                  <a:cxn ang="0">
                    <a:pos x="70" y="148"/>
                  </a:cxn>
                  <a:cxn ang="0">
                    <a:pos x="77" y="132"/>
                  </a:cxn>
                  <a:cxn ang="0">
                    <a:pos x="77" y="132"/>
                  </a:cxn>
                  <a:cxn ang="0">
                    <a:pos x="90" y="101"/>
                  </a:cxn>
                  <a:cxn ang="0">
                    <a:pos x="103" y="69"/>
                  </a:cxn>
                  <a:cxn ang="0">
                    <a:pos x="103" y="69"/>
                  </a:cxn>
                  <a:cxn ang="0">
                    <a:pos x="110" y="53"/>
                  </a:cxn>
                  <a:cxn ang="0">
                    <a:pos x="118" y="37"/>
                  </a:cxn>
                  <a:cxn ang="0">
                    <a:pos x="125" y="22"/>
                  </a:cxn>
                  <a:cxn ang="0">
                    <a:pos x="133" y="5"/>
                  </a:cxn>
                  <a:cxn ang="0">
                    <a:pos x="133" y="5"/>
                  </a:cxn>
                  <a:cxn ang="0">
                    <a:pos x="134" y="3"/>
                  </a:cxn>
                  <a:cxn ang="0">
                    <a:pos x="133" y="2"/>
                  </a:cxn>
                  <a:cxn ang="0">
                    <a:pos x="132" y="1"/>
                  </a:cxn>
                  <a:cxn ang="0">
                    <a:pos x="130" y="0"/>
                  </a:cxn>
                  <a:cxn ang="0">
                    <a:pos x="126" y="0"/>
                  </a:cxn>
                  <a:cxn ang="0">
                    <a:pos x="124" y="1"/>
                  </a:cxn>
                  <a:cxn ang="0">
                    <a:pos x="123" y="3"/>
                  </a:cxn>
                  <a:cxn ang="0">
                    <a:pos x="123" y="3"/>
                  </a:cxn>
                </a:cxnLst>
                <a:rect l="0" t="0" r="r" b="b"/>
                <a:pathLst>
                  <a:path w="134" h="255">
                    <a:moveTo>
                      <a:pt x="123" y="3"/>
                    </a:moveTo>
                    <a:lnTo>
                      <a:pt x="123" y="3"/>
                    </a:lnTo>
                    <a:lnTo>
                      <a:pt x="118" y="16"/>
                    </a:lnTo>
                    <a:lnTo>
                      <a:pt x="111" y="27"/>
                    </a:lnTo>
                    <a:lnTo>
                      <a:pt x="105" y="38"/>
                    </a:lnTo>
                    <a:lnTo>
                      <a:pt x="100" y="51"/>
                    </a:lnTo>
                    <a:lnTo>
                      <a:pt x="100" y="51"/>
                    </a:lnTo>
                    <a:lnTo>
                      <a:pt x="93" y="68"/>
                    </a:lnTo>
                    <a:lnTo>
                      <a:pt x="86" y="87"/>
                    </a:lnTo>
                    <a:lnTo>
                      <a:pt x="72" y="122"/>
                    </a:lnTo>
                    <a:lnTo>
                      <a:pt x="72" y="122"/>
                    </a:lnTo>
                    <a:lnTo>
                      <a:pt x="65" y="139"/>
                    </a:lnTo>
                    <a:lnTo>
                      <a:pt x="56" y="154"/>
                    </a:lnTo>
                    <a:lnTo>
                      <a:pt x="38" y="186"/>
                    </a:lnTo>
                    <a:lnTo>
                      <a:pt x="18" y="217"/>
                    </a:lnTo>
                    <a:lnTo>
                      <a:pt x="9" y="233"/>
                    </a:lnTo>
                    <a:lnTo>
                      <a:pt x="0" y="249"/>
                    </a:lnTo>
                    <a:lnTo>
                      <a:pt x="0" y="249"/>
                    </a:lnTo>
                    <a:lnTo>
                      <a:pt x="0" y="250"/>
                    </a:lnTo>
                    <a:lnTo>
                      <a:pt x="0" y="252"/>
                    </a:lnTo>
                    <a:lnTo>
                      <a:pt x="4" y="255"/>
                    </a:lnTo>
                    <a:lnTo>
                      <a:pt x="5" y="255"/>
                    </a:lnTo>
                    <a:lnTo>
                      <a:pt x="7" y="255"/>
                    </a:lnTo>
                    <a:lnTo>
                      <a:pt x="8" y="255"/>
                    </a:lnTo>
                    <a:lnTo>
                      <a:pt x="9" y="253"/>
                    </a:lnTo>
                    <a:lnTo>
                      <a:pt x="9" y="253"/>
                    </a:lnTo>
                    <a:lnTo>
                      <a:pt x="17" y="238"/>
                    </a:lnTo>
                    <a:lnTo>
                      <a:pt x="25" y="223"/>
                    </a:lnTo>
                    <a:lnTo>
                      <a:pt x="43" y="193"/>
                    </a:lnTo>
                    <a:lnTo>
                      <a:pt x="61" y="163"/>
                    </a:lnTo>
                    <a:lnTo>
                      <a:pt x="70" y="148"/>
                    </a:lnTo>
                    <a:lnTo>
                      <a:pt x="77" y="132"/>
                    </a:lnTo>
                    <a:lnTo>
                      <a:pt x="77" y="132"/>
                    </a:lnTo>
                    <a:lnTo>
                      <a:pt x="90" y="101"/>
                    </a:lnTo>
                    <a:lnTo>
                      <a:pt x="103" y="69"/>
                    </a:lnTo>
                    <a:lnTo>
                      <a:pt x="103" y="69"/>
                    </a:lnTo>
                    <a:lnTo>
                      <a:pt x="110" y="53"/>
                    </a:lnTo>
                    <a:lnTo>
                      <a:pt x="118" y="37"/>
                    </a:lnTo>
                    <a:lnTo>
                      <a:pt x="125" y="22"/>
                    </a:lnTo>
                    <a:lnTo>
                      <a:pt x="133" y="5"/>
                    </a:lnTo>
                    <a:lnTo>
                      <a:pt x="133" y="5"/>
                    </a:lnTo>
                    <a:lnTo>
                      <a:pt x="134" y="3"/>
                    </a:lnTo>
                    <a:lnTo>
                      <a:pt x="133" y="2"/>
                    </a:lnTo>
                    <a:lnTo>
                      <a:pt x="132" y="1"/>
                    </a:lnTo>
                    <a:lnTo>
                      <a:pt x="130" y="0"/>
                    </a:lnTo>
                    <a:lnTo>
                      <a:pt x="126" y="0"/>
                    </a:lnTo>
                    <a:lnTo>
                      <a:pt x="124" y="1"/>
                    </a:lnTo>
                    <a:lnTo>
                      <a:pt x="123" y="3"/>
                    </a:lnTo>
                    <a:lnTo>
                      <a:pt x="123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63" name="Freeform 871"/>
              <p:cNvSpPr/>
              <p:nvPr/>
            </p:nvSpPr>
            <p:spPr bwMode="auto">
              <a:xfrm>
                <a:off x="4235450" y="1423988"/>
                <a:ext cx="49213" cy="88900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89" y="0"/>
                  </a:cxn>
                  <a:cxn ang="0">
                    <a:pos x="85" y="2"/>
                  </a:cxn>
                  <a:cxn ang="0">
                    <a:pos x="82" y="5"/>
                  </a:cxn>
                  <a:cxn ang="0">
                    <a:pos x="76" y="11"/>
                  </a:cxn>
                  <a:cxn ang="0">
                    <a:pos x="68" y="25"/>
                  </a:cxn>
                  <a:cxn ang="0">
                    <a:pos x="68" y="25"/>
                  </a:cxn>
                  <a:cxn ang="0">
                    <a:pos x="52" y="54"/>
                  </a:cxn>
                  <a:cxn ang="0">
                    <a:pos x="37" y="81"/>
                  </a:cxn>
                  <a:cxn ang="0">
                    <a:pos x="37" y="81"/>
                  </a:cxn>
                  <a:cxn ang="0">
                    <a:pos x="24" y="107"/>
                  </a:cxn>
                  <a:cxn ang="0">
                    <a:pos x="17" y="120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5" y="139"/>
                  </a:cxn>
                  <a:cxn ang="0">
                    <a:pos x="2" y="147"/>
                  </a:cxn>
                  <a:cxn ang="0">
                    <a:pos x="0" y="154"/>
                  </a:cxn>
                  <a:cxn ang="0">
                    <a:pos x="0" y="158"/>
                  </a:cxn>
                  <a:cxn ang="0">
                    <a:pos x="0" y="163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2" y="165"/>
                  </a:cxn>
                  <a:cxn ang="0">
                    <a:pos x="4" y="166"/>
                  </a:cxn>
                  <a:cxn ang="0">
                    <a:pos x="6" y="166"/>
                  </a:cxn>
                  <a:cxn ang="0">
                    <a:pos x="7" y="165"/>
                  </a:cxn>
                  <a:cxn ang="0">
                    <a:pos x="9" y="164"/>
                  </a:cxn>
                  <a:cxn ang="0">
                    <a:pos x="9" y="162"/>
                  </a:cxn>
                  <a:cxn ang="0">
                    <a:pos x="9" y="160"/>
                  </a:cxn>
                  <a:cxn ang="0">
                    <a:pos x="9" y="160"/>
                  </a:cxn>
                  <a:cxn ang="0">
                    <a:pos x="9" y="155"/>
                  </a:cxn>
                  <a:cxn ang="0">
                    <a:pos x="9" y="151"/>
                  </a:cxn>
                  <a:cxn ang="0">
                    <a:pos x="11" y="148"/>
                  </a:cxn>
                  <a:cxn ang="0">
                    <a:pos x="13" y="143"/>
                  </a:cxn>
                  <a:cxn ang="0">
                    <a:pos x="18" y="137"/>
                  </a:cxn>
                  <a:cxn ang="0">
                    <a:pos x="20" y="134"/>
                  </a:cxn>
                  <a:cxn ang="0">
                    <a:pos x="22" y="131"/>
                  </a:cxn>
                  <a:cxn ang="0">
                    <a:pos x="22" y="131"/>
                  </a:cxn>
                  <a:cxn ang="0">
                    <a:pos x="34" y="108"/>
                  </a:cxn>
                  <a:cxn ang="0">
                    <a:pos x="45" y="87"/>
                  </a:cxn>
                  <a:cxn ang="0">
                    <a:pos x="45" y="87"/>
                  </a:cxn>
                  <a:cxn ang="0">
                    <a:pos x="57" y="65"/>
                  </a:cxn>
                  <a:cxn ang="0">
                    <a:pos x="68" y="44"/>
                  </a:cxn>
                  <a:cxn ang="0">
                    <a:pos x="68" y="44"/>
                  </a:cxn>
                  <a:cxn ang="0">
                    <a:pos x="78" y="25"/>
                  </a:cxn>
                  <a:cxn ang="0">
                    <a:pos x="84" y="15"/>
                  </a:cxn>
                  <a:cxn ang="0">
                    <a:pos x="87" y="12"/>
                  </a:cxn>
                  <a:cxn ang="0">
                    <a:pos x="92" y="9"/>
                  </a:cxn>
                  <a:cxn ang="0">
                    <a:pos x="92" y="9"/>
                  </a:cxn>
                  <a:cxn ang="0">
                    <a:pos x="93" y="8"/>
                  </a:cxn>
                  <a:cxn ang="0">
                    <a:pos x="94" y="7"/>
                  </a:cxn>
                  <a:cxn ang="0">
                    <a:pos x="94" y="3"/>
                  </a:cxn>
                  <a:cxn ang="0">
                    <a:pos x="94" y="2"/>
                  </a:cxn>
                  <a:cxn ang="0">
                    <a:pos x="93" y="1"/>
                  </a:cxn>
                  <a:cxn ang="0">
                    <a:pos x="91" y="0"/>
                  </a:cxn>
                  <a:cxn ang="0">
                    <a:pos x="89" y="0"/>
                  </a:cxn>
                  <a:cxn ang="0">
                    <a:pos x="89" y="0"/>
                  </a:cxn>
                </a:cxnLst>
                <a:rect l="0" t="0" r="r" b="b"/>
                <a:pathLst>
                  <a:path w="94" h="166">
                    <a:moveTo>
                      <a:pt x="89" y="0"/>
                    </a:moveTo>
                    <a:lnTo>
                      <a:pt x="89" y="0"/>
                    </a:lnTo>
                    <a:lnTo>
                      <a:pt x="85" y="2"/>
                    </a:lnTo>
                    <a:lnTo>
                      <a:pt x="82" y="5"/>
                    </a:lnTo>
                    <a:lnTo>
                      <a:pt x="76" y="11"/>
                    </a:lnTo>
                    <a:lnTo>
                      <a:pt x="68" y="25"/>
                    </a:lnTo>
                    <a:lnTo>
                      <a:pt x="68" y="25"/>
                    </a:lnTo>
                    <a:lnTo>
                      <a:pt x="52" y="54"/>
                    </a:lnTo>
                    <a:lnTo>
                      <a:pt x="37" y="81"/>
                    </a:lnTo>
                    <a:lnTo>
                      <a:pt x="37" y="81"/>
                    </a:lnTo>
                    <a:lnTo>
                      <a:pt x="24" y="107"/>
                    </a:lnTo>
                    <a:lnTo>
                      <a:pt x="17" y="120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5" y="139"/>
                    </a:lnTo>
                    <a:lnTo>
                      <a:pt x="2" y="147"/>
                    </a:lnTo>
                    <a:lnTo>
                      <a:pt x="0" y="154"/>
                    </a:lnTo>
                    <a:lnTo>
                      <a:pt x="0" y="158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2" y="165"/>
                    </a:lnTo>
                    <a:lnTo>
                      <a:pt x="4" y="166"/>
                    </a:lnTo>
                    <a:lnTo>
                      <a:pt x="6" y="166"/>
                    </a:lnTo>
                    <a:lnTo>
                      <a:pt x="7" y="165"/>
                    </a:lnTo>
                    <a:lnTo>
                      <a:pt x="9" y="164"/>
                    </a:lnTo>
                    <a:lnTo>
                      <a:pt x="9" y="162"/>
                    </a:lnTo>
                    <a:lnTo>
                      <a:pt x="9" y="160"/>
                    </a:lnTo>
                    <a:lnTo>
                      <a:pt x="9" y="160"/>
                    </a:lnTo>
                    <a:lnTo>
                      <a:pt x="9" y="155"/>
                    </a:lnTo>
                    <a:lnTo>
                      <a:pt x="9" y="151"/>
                    </a:lnTo>
                    <a:lnTo>
                      <a:pt x="11" y="148"/>
                    </a:lnTo>
                    <a:lnTo>
                      <a:pt x="13" y="143"/>
                    </a:lnTo>
                    <a:lnTo>
                      <a:pt x="18" y="137"/>
                    </a:lnTo>
                    <a:lnTo>
                      <a:pt x="20" y="134"/>
                    </a:lnTo>
                    <a:lnTo>
                      <a:pt x="22" y="131"/>
                    </a:lnTo>
                    <a:lnTo>
                      <a:pt x="22" y="131"/>
                    </a:lnTo>
                    <a:lnTo>
                      <a:pt x="34" y="108"/>
                    </a:lnTo>
                    <a:lnTo>
                      <a:pt x="45" y="87"/>
                    </a:lnTo>
                    <a:lnTo>
                      <a:pt x="45" y="87"/>
                    </a:lnTo>
                    <a:lnTo>
                      <a:pt x="57" y="65"/>
                    </a:lnTo>
                    <a:lnTo>
                      <a:pt x="68" y="44"/>
                    </a:lnTo>
                    <a:lnTo>
                      <a:pt x="68" y="44"/>
                    </a:lnTo>
                    <a:lnTo>
                      <a:pt x="78" y="25"/>
                    </a:lnTo>
                    <a:lnTo>
                      <a:pt x="84" y="15"/>
                    </a:lnTo>
                    <a:lnTo>
                      <a:pt x="87" y="12"/>
                    </a:lnTo>
                    <a:lnTo>
                      <a:pt x="92" y="9"/>
                    </a:lnTo>
                    <a:lnTo>
                      <a:pt x="92" y="9"/>
                    </a:lnTo>
                    <a:lnTo>
                      <a:pt x="93" y="8"/>
                    </a:lnTo>
                    <a:lnTo>
                      <a:pt x="94" y="7"/>
                    </a:lnTo>
                    <a:lnTo>
                      <a:pt x="94" y="3"/>
                    </a:lnTo>
                    <a:lnTo>
                      <a:pt x="94" y="2"/>
                    </a:lnTo>
                    <a:lnTo>
                      <a:pt x="93" y="1"/>
                    </a:lnTo>
                    <a:lnTo>
                      <a:pt x="91" y="0"/>
                    </a:lnTo>
                    <a:lnTo>
                      <a:pt x="89" y="0"/>
                    </a:lnTo>
                    <a:lnTo>
                      <a:pt x="8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64" name="Freeform 872"/>
              <p:cNvSpPr/>
              <p:nvPr/>
            </p:nvSpPr>
            <p:spPr bwMode="auto">
              <a:xfrm>
                <a:off x="4275138" y="1435100"/>
                <a:ext cx="65088" cy="107950"/>
              </a:xfrm>
              <a:custGeom>
                <a:avLst/>
                <a:gdLst/>
                <a:ahLst/>
                <a:cxnLst>
                  <a:cxn ang="0">
                    <a:pos x="117" y="0"/>
                  </a:cxn>
                  <a:cxn ang="0">
                    <a:pos x="117" y="0"/>
                  </a:cxn>
                  <a:cxn ang="0">
                    <a:pos x="106" y="9"/>
                  </a:cxn>
                  <a:cxn ang="0">
                    <a:pos x="97" y="18"/>
                  </a:cxn>
                  <a:cxn ang="0">
                    <a:pos x="89" y="27"/>
                  </a:cxn>
                  <a:cxn ang="0">
                    <a:pos x="82" y="39"/>
                  </a:cxn>
                  <a:cxn ang="0">
                    <a:pos x="74" y="50"/>
                  </a:cxn>
                  <a:cxn ang="0">
                    <a:pos x="68" y="61"/>
                  </a:cxn>
                  <a:cxn ang="0">
                    <a:pos x="58" y="84"/>
                  </a:cxn>
                  <a:cxn ang="0">
                    <a:pos x="58" y="84"/>
                  </a:cxn>
                  <a:cxn ang="0">
                    <a:pos x="31" y="142"/>
                  </a:cxn>
                  <a:cxn ang="0">
                    <a:pos x="18" y="170"/>
                  </a:cxn>
                  <a:cxn ang="0">
                    <a:pos x="9" y="183"/>
                  </a:cxn>
                  <a:cxn ang="0">
                    <a:pos x="1" y="197"/>
                  </a:cxn>
                  <a:cxn ang="0">
                    <a:pos x="1" y="197"/>
                  </a:cxn>
                  <a:cxn ang="0">
                    <a:pos x="0" y="199"/>
                  </a:cxn>
                  <a:cxn ang="0">
                    <a:pos x="1" y="201"/>
                  </a:cxn>
                  <a:cxn ang="0">
                    <a:pos x="1" y="202"/>
                  </a:cxn>
                  <a:cxn ang="0">
                    <a:pos x="3" y="203"/>
                  </a:cxn>
                  <a:cxn ang="0">
                    <a:pos x="4" y="204"/>
                  </a:cxn>
                  <a:cxn ang="0">
                    <a:pos x="6" y="204"/>
                  </a:cxn>
                  <a:cxn ang="0">
                    <a:pos x="8" y="203"/>
                  </a:cxn>
                  <a:cxn ang="0">
                    <a:pos x="9" y="202"/>
                  </a:cxn>
                  <a:cxn ang="0">
                    <a:pos x="9" y="202"/>
                  </a:cxn>
                  <a:cxn ang="0">
                    <a:pos x="23" y="180"/>
                  </a:cxn>
                  <a:cxn ang="0">
                    <a:pos x="36" y="157"/>
                  </a:cxn>
                  <a:cxn ang="0">
                    <a:pos x="48" y="134"/>
                  </a:cxn>
                  <a:cxn ang="0">
                    <a:pos x="57" y="110"/>
                  </a:cxn>
                  <a:cxn ang="0">
                    <a:pos x="57" y="110"/>
                  </a:cxn>
                  <a:cxn ang="0">
                    <a:pos x="68" y="83"/>
                  </a:cxn>
                  <a:cxn ang="0">
                    <a:pos x="74" y="69"/>
                  </a:cxn>
                  <a:cxn ang="0">
                    <a:pos x="82" y="54"/>
                  </a:cxn>
                  <a:cxn ang="0">
                    <a:pos x="90" y="41"/>
                  </a:cxn>
                  <a:cxn ang="0">
                    <a:pos x="100" y="28"/>
                  </a:cxn>
                  <a:cxn ang="0">
                    <a:pos x="111" y="18"/>
                  </a:cxn>
                  <a:cxn ang="0">
                    <a:pos x="122" y="9"/>
                  </a:cxn>
                  <a:cxn ang="0">
                    <a:pos x="122" y="9"/>
                  </a:cxn>
                  <a:cxn ang="0">
                    <a:pos x="123" y="8"/>
                  </a:cxn>
                  <a:cxn ang="0">
                    <a:pos x="124" y="6"/>
                  </a:cxn>
                  <a:cxn ang="0">
                    <a:pos x="124" y="4"/>
                  </a:cxn>
                  <a:cxn ang="0">
                    <a:pos x="123" y="3"/>
                  </a:cxn>
                  <a:cxn ang="0">
                    <a:pos x="122" y="2"/>
                  </a:cxn>
                  <a:cxn ang="0">
                    <a:pos x="120" y="0"/>
                  </a:cxn>
                  <a:cxn ang="0">
                    <a:pos x="119" y="0"/>
                  </a:cxn>
                  <a:cxn ang="0">
                    <a:pos x="117" y="0"/>
                  </a:cxn>
                  <a:cxn ang="0">
                    <a:pos x="117" y="0"/>
                  </a:cxn>
                </a:cxnLst>
                <a:rect l="0" t="0" r="r" b="b"/>
                <a:pathLst>
                  <a:path w="124" h="204">
                    <a:moveTo>
                      <a:pt x="117" y="0"/>
                    </a:moveTo>
                    <a:lnTo>
                      <a:pt x="117" y="0"/>
                    </a:lnTo>
                    <a:lnTo>
                      <a:pt x="106" y="9"/>
                    </a:lnTo>
                    <a:lnTo>
                      <a:pt x="97" y="18"/>
                    </a:lnTo>
                    <a:lnTo>
                      <a:pt x="89" y="27"/>
                    </a:lnTo>
                    <a:lnTo>
                      <a:pt x="82" y="39"/>
                    </a:lnTo>
                    <a:lnTo>
                      <a:pt x="74" y="50"/>
                    </a:lnTo>
                    <a:lnTo>
                      <a:pt x="68" y="61"/>
                    </a:lnTo>
                    <a:lnTo>
                      <a:pt x="58" y="84"/>
                    </a:lnTo>
                    <a:lnTo>
                      <a:pt x="58" y="84"/>
                    </a:lnTo>
                    <a:lnTo>
                      <a:pt x="31" y="142"/>
                    </a:lnTo>
                    <a:lnTo>
                      <a:pt x="18" y="170"/>
                    </a:lnTo>
                    <a:lnTo>
                      <a:pt x="9" y="183"/>
                    </a:lnTo>
                    <a:lnTo>
                      <a:pt x="1" y="197"/>
                    </a:lnTo>
                    <a:lnTo>
                      <a:pt x="1" y="197"/>
                    </a:lnTo>
                    <a:lnTo>
                      <a:pt x="0" y="199"/>
                    </a:lnTo>
                    <a:lnTo>
                      <a:pt x="1" y="201"/>
                    </a:lnTo>
                    <a:lnTo>
                      <a:pt x="1" y="202"/>
                    </a:lnTo>
                    <a:lnTo>
                      <a:pt x="3" y="203"/>
                    </a:lnTo>
                    <a:lnTo>
                      <a:pt x="4" y="204"/>
                    </a:lnTo>
                    <a:lnTo>
                      <a:pt x="6" y="204"/>
                    </a:lnTo>
                    <a:lnTo>
                      <a:pt x="8" y="203"/>
                    </a:lnTo>
                    <a:lnTo>
                      <a:pt x="9" y="202"/>
                    </a:lnTo>
                    <a:lnTo>
                      <a:pt x="9" y="202"/>
                    </a:lnTo>
                    <a:lnTo>
                      <a:pt x="23" y="180"/>
                    </a:lnTo>
                    <a:lnTo>
                      <a:pt x="36" y="157"/>
                    </a:lnTo>
                    <a:lnTo>
                      <a:pt x="48" y="134"/>
                    </a:lnTo>
                    <a:lnTo>
                      <a:pt x="57" y="110"/>
                    </a:lnTo>
                    <a:lnTo>
                      <a:pt x="57" y="110"/>
                    </a:lnTo>
                    <a:lnTo>
                      <a:pt x="68" y="83"/>
                    </a:lnTo>
                    <a:lnTo>
                      <a:pt x="74" y="69"/>
                    </a:lnTo>
                    <a:lnTo>
                      <a:pt x="82" y="54"/>
                    </a:lnTo>
                    <a:lnTo>
                      <a:pt x="90" y="41"/>
                    </a:lnTo>
                    <a:lnTo>
                      <a:pt x="100" y="28"/>
                    </a:lnTo>
                    <a:lnTo>
                      <a:pt x="111" y="18"/>
                    </a:lnTo>
                    <a:lnTo>
                      <a:pt x="122" y="9"/>
                    </a:lnTo>
                    <a:lnTo>
                      <a:pt x="122" y="9"/>
                    </a:lnTo>
                    <a:lnTo>
                      <a:pt x="123" y="8"/>
                    </a:lnTo>
                    <a:lnTo>
                      <a:pt x="124" y="6"/>
                    </a:lnTo>
                    <a:lnTo>
                      <a:pt x="124" y="4"/>
                    </a:lnTo>
                    <a:lnTo>
                      <a:pt x="123" y="3"/>
                    </a:lnTo>
                    <a:lnTo>
                      <a:pt x="122" y="2"/>
                    </a:lnTo>
                    <a:lnTo>
                      <a:pt x="120" y="0"/>
                    </a:lnTo>
                    <a:lnTo>
                      <a:pt x="119" y="0"/>
                    </a:lnTo>
                    <a:lnTo>
                      <a:pt x="117" y="0"/>
                    </a:lnTo>
                    <a:lnTo>
                      <a:pt x="117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65" name="Freeform 873"/>
              <p:cNvSpPr/>
              <p:nvPr/>
            </p:nvSpPr>
            <p:spPr bwMode="auto">
              <a:xfrm>
                <a:off x="4318000" y="1447800"/>
                <a:ext cx="74613" cy="104775"/>
              </a:xfrm>
              <a:custGeom>
                <a:avLst/>
                <a:gdLst/>
                <a:ahLst/>
                <a:cxnLst>
                  <a:cxn ang="0">
                    <a:pos x="132" y="3"/>
                  </a:cxn>
                  <a:cxn ang="0">
                    <a:pos x="132" y="3"/>
                  </a:cxn>
                  <a:cxn ang="0">
                    <a:pos x="130" y="8"/>
                  </a:cxn>
                  <a:cxn ang="0">
                    <a:pos x="127" y="14"/>
                  </a:cxn>
                  <a:cxn ang="0">
                    <a:pos x="123" y="19"/>
                  </a:cxn>
                  <a:cxn ang="0">
                    <a:pos x="118" y="23"/>
                  </a:cxn>
                  <a:cxn ang="0">
                    <a:pos x="108" y="32"/>
                  </a:cxn>
                  <a:cxn ang="0">
                    <a:pos x="100" y="42"/>
                  </a:cxn>
                  <a:cxn ang="0">
                    <a:pos x="100" y="42"/>
                  </a:cxn>
                  <a:cxn ang="0">
                    <a:pos x="85" y="62"/>
                  </a:cxn>
                  <a:cxn ang="0">
                    <a:pos x="71" y="83"/>
                  </a:cxn>
                  <a:cxn ang="0">
                    <a:pos x="71" y="83"/>
                  </a:cxn>
                  <a:cxn ang="0">
                    <a:pos x="36" y="133"/>
                  </a:cxn>
                  <a:cxn ang="0">
                    <a:pos x="36" y="133"/>
                  </a:cxn>
                  <a:cxn ang="0">
                    <a:pos x="28" y="148"/>
                  </a:cxn>
                  <a:cxn ang="0">
                    <a:pos x="19" y="163"/>
                  </a:cxn>
                  <a:cxn ang="0">
                    <a:pos x="11" y="178"/>
                  </a:cxn>
                  <a:cxn ang="0">
                    <a:pos x="6" y="184"/>
                  </a:cxn>
                  <a:cxn ang="0">
                    <a:pos x="1" y="191"/>
                  </a:cxn>
                  <a:cxn ang="0">
                    <a:pos x="1" y="191"/>
                  </a:cxn>
                  <a:cxn ang="0">
                    <a:pos x="0" y="192"/>
                  </a:cxn>
                  <a:cxn ang="0">
                    <a:pos x="0" y="194"/>
                  </a:cxn>
                  <a:cxn ang="0">
                    <a:pos x="0" y="196"/>
                  </a:cxn>
                  <a:cxn ang="0">
                    <a:pos x="1" y="198"/>
                  </a:cxn>
                  <a:cxn ang="0">
                    <a:pos x="3" y="199"/>
                  </a:cxn>
                  <a:cxn ang="0">
                    <a:pos x="4" y="200"/>
                  </a:cxn>
                  <a:cxn ang="0">
                    <a:pos x="6" y="199"/>
                  </a:cxn>
                  <a:cxn ang="0">
                    <a:pos x="7" y="198"/>
                  </a:cxn>
                  <a:cxn ang="0">
                    <a:pos x="7" y="198"/>
                  </a:cxn>
                  <a:cxn ang="0">
                    <a:pos x="15" y="187"/>
                  </a:cxn>
                  <a:cxn ang="0">
                    <a:pos x="22" y="176"/>
                  </a:cxn>
                  <a:cxn ang="0">
                    <a:pos x="35" y="153"/>
                  </a:cxn>
                  <a:cxn ang="0">
                    <a:pos x="35" y="153"/>
                  </a:cxn>
                  <a:cxn ang="0">
                    <a:pos x="44" y="139"/>
                  </a:cxn>
                  <a:cxn ang="0">
                    <a:pos x="54" y="124"/>
                  </a:cxn>
                  <a:cxn ang="0">
                    <a:pos x="74" y="95"/>
                  </a:cxn>
                  <a:cxn ang="0">
                    <a:pos x="74" y="95"/>
                  </a:cxn>
                  <a:cxn ang="0">
                    <a:pos x="108" y="46"/>
                  </a:cxn>
                  <a:cxn ang="0">
                    <a:pos x="108" y="46"/>
                  </a:cxn>
                  <a:cxn ang="0">
                    <a:pos x="112" y="41"/>
                  </a:cxn>
                  <a:cxn ang="0">
                    <a:pos x="117" y="36"/>
                  </a:cxn>
                  <a:cxn ang="0">
                    <a:pos x="127" y="27"/>
                  </a:cxn>
                  <a:cxn ang="0">
                    <a:pos x="132" y="23"/>
                  </a:cxn>
                  <a:cxn ang="0">
                    <a:pos x="136" y="18"/>
                  </a:cxn>
                  <a:cxn ang="0">
                    <a:pos x="139" y="12"/>
                  </a:cxn>
                  <a:cxn ang="0">
                    <a:pos x="141" y="5"/>
                  </a:cxn>
                  <a:cxn ang="0">
                    <a:pos x="141" y="5"/>
                  </a:cxn>
                  <a:cxn ang="0">
                    <a:pos x="141" y="3"/>
                  </a:cxn>
                  <a:cxn ang="0">
                    <a:pos x="140" y="2"/>
                  </a:cxn>
                  <a:cxn ang="0">
                    <a:pos x="139" y="1"/>
                  </a:cxn>
                  <a:cxn ang="0">
                    <a:pos x="138" y="0"/>
                  </a:cxn>
                  <a:cxn ang="0">
                    <a:pos x="136" y="0"/>
                  </a:cxn>
                  <a:cxn ang="0">
                    <a:pos x="134" y="0"/>
                  </a:cxn>
                  <a:cxn ang="0">
                    <a:pos x="133" y="1"/>
                  </a:cxn>
                  <a:cxn ang="0">
                    <a:pos x="132" y="3"/>
                  </a:cxn>
                  <a:cxn ang="0">
                    <a:pos x="132" y="3"/>
                  </a:cxn>
                </a:cxnLst>
                <a:rect l="0" t="0" r="r" b="b"/>
                <a:pathLst>
                  <a:path w="141" h="200">
                    <a:moveTo>
                      <a:pt x="132" y="3"/>
                    </a:moveTo>
                    <a:lnTo>
                      <a:pt x="132" y="3"/>
                    </a:lnTo>
                    <a:lnTo>
                      <a:pt x="130" y="8"/>
                    </a:lnTo>
                    <a:lnTo>
                      <a:pt x="127" y="14"/>
                    </a:lnTo>
                    <a:lnTo>
                      <a:pt x="123" y="19"/>
                    </a:lnTo>
                    <a:lnTo>
                      <a:pt x="118" y="23"/>
                    </a:lnTo>
                    <a:lnTo>
                      <a:pt x="108" y="32"/>
                    </a:lnTo>
                    <a:lnTo>
                      <a:pt x="100" y="42"/>
                    </a:lnTo>
                    <a:lnTo>
                      <a:pt x="100" y="42"/>
                    </a:lnTo>
                    <a:lnTo>
                      <a:pt x="85" y="62"/>
                    </a:lnTo>
                    <a:lnTo>
                      <a:pt x="71" y="83"/>
                    </a:lnTo>
                    <a:lnTo>
                      <a:pt x="71" y="83"/>
                    </a:lnTo>
                    <a:lnTo>
                      <a:pt x="36" y="133"/>
                    </a:lnTo>
                    <a:lnTo>
                      <a:pt x="36" y="133"/>
                    </a:lnTo>
                    <a:lnTo>
                      <a:pt x="28" y="148"/>
                    </a:lnTo>
                    <a:lnTo>
                      <a:pt x="19" y="163"/>
                    </a:lnTo>
                    <a:lnTo>
                      <a:pt x="11" y="178"/>
                    </a:lnTo>
                    <a:lnTo>
                      <a:pt x="6" y="184"/>
                    </a:lnTo>
                    <a:lnTo>
                      <a:pt x="1" y="191"/>
                    </a:lnTo>
                    <a:lnTo>
                      <a:pt x="1" y="191"/>
                    </a:lnTo>
                    <a:lnTo>
                      <a:pt x="0" y="192"/>
                    </a:lnTo>
                    <a:lnTo>
                      <a:pt x="0" y="194"/>
                    </a:lnTo>
                    <a:lnTo>
                      <a:pt x="0" y="196"/>
                    </a:lnTo>
                    <a:lnTo>
                      <a:pt x="1" y="198"/>
                    </a:lnTo>
                    <a:lnTo>
                      <a:pt x="3" y="199"/>
                    </a:lnTo>
                    <a:lnTo>
                      <a:pt x="4" y="200"/>
                    </a:lnTo>
                    <a:lnTo>
                      <a:pt x="6" y="199"/>
                    </a:lnTo>
                    <a:lnTo>
                      <a:pt x="7" y="198"/>
                    </a:lnTo>
                    <a:lnTo>
                      <a:pt x="7" y="198"/>
                    </a:lnTo>
                    <a:lnTo>
                      <a:pt x="15" y="187"/>
                    </a:lnTo>
                    <a:lnTo>
                      <a:pt x="22" y="176"/>
                    </a:lnTo>
                    <a:lnTo>
                      <a:pt x="35" y="153"/>
                    </a:lnTo>
                    <a:lnTo>
                      <a:pt x="35" y="153"/>
                    </a:lnTo>
                    <a:lnTo>
                      <a:pt x="44" y="139"/>
                    </a:lnTo>
                    <a:lnTo>
                      <a:pt x="54" y="124"/>
                    </a:lnTo>
                    <a:lnTo>
                      <a:pt x="74" y="95"/>
                    </a:lnTo>
                    <a:lnTo>
                      <a:pt x="74" y="95"/>
                    </a:lnTo>
                    <a:lnTo>
                      <a:pt x="108" y="46"/>
                    </a:lnTo>
                    <a:lnTo>
                      <a:pt x="108" y="46"/>
                    </a:lnTo>
                    <a:lnTo>
                      <a:pt x="112" y="41"/>
                    </a:lnTo>
                    <a:lnTo>
                      <a:pt x="117" y="36"/>
                    </a:lnTo>
                    <a:lnTo>
                      <a:pt x="127" y="27"/>
                    </a:lnTo>
                    <a:lnTo>
                      <a:pt x="132" y="23"/>
                    </a:lnTo>
                    <a:lnTo>
                      <a:pt x="136" y="18"/>
                    </a:lnTo>
                    <a:lnTo>
                      <a:pt x="139" y="12"/>
                    </a:lnTo>
                    <a:lnTo>
                      <a:pt x="141" y="5"/>
                    </a:lnTo>
                    <a:lnTo>
                      <a:pt x="141" y="5"/>
                    </a:lnTo>
                    <a:lnTo>
                      <a:pt x="141" y="3"/>
                    </a:lnTo>
                    <a:lnTo>
                      <a:pt x="140" y="2"/>
                    </a:lnTo>
                    <a:lnTo>
                      <a:pt x="139" y="1"/>
                    </a:lnTo>
                    <a:lnTo>
                      <a:pt x="138" y="0"/>
                    </a:lnTo>
                    <a:lnTo>
                      <a:pt x="136" y="0"/>
                    </a:lnTo>
                    <a:lnTo>
                      <a:pt x="134" y="0"/>
                    </a:lnTo>
                    <a:lnTo>
                      <a:pt x="133" y="1"/>
                    </a:lnTo>
                    <a:lnTo>
                      <a:pt x="132" y="3"/>
                    </a:lnTo>
                    <a:lnTo>
                      <a:pt x="132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66" name="Freeform 874"/>
              <p:cNvSpPr/>
              <p:nvPr/>
            </p:nvSpPr>
            <p:spPr bwMode="auto">
              <a:xfrm>
                <a:off x="4367213" y="1470025"/>
                <a:ext cx="53975" cy="92075"/>
              </a:xfrm>
              <a:custGeom>
                <a:avLst/>
                <a:gdLst/>
                <a:ahLst/>
                <a:cxnLst>
                  <a:cxn ang="0">
                    <a:pos x="100" y="3"/>
                  </a:cxn>
                  <a:cxn ang="0">
                    <a:pos x="100" y="3"/>
                  </a:cxn>
                  <a:cxn ang="0">
                    <a:pos x="98" y="1"/>
                  </a:cxn>
                  <a:cxn ang="0">
                    <a:pos x="96" y="0"/>
                  </a:cxn>
                  <a:cxn ang="0">
                    <a:pos x="94" y="0"/>
                  </a:cxn>
                  <a:cxn ang="0">
                    <a:pos x="92" y="1"/>
                  </a:cxn>
                  <a:cxn ang="0">
                    <a:pos x="86" y="6"/>
                  </a:cxn>
                  <a:cxn ang="0">
                    <a:pos x="86" y="6"/>
                  </a:cxn>
                  <a:cxn ang="0">
                    <a:pos x="85" y="8"/>
                  </a:cxn>
                  <a:cxn ang="0">
                    <a:pos x="86" y="11"/>
                  </a:cxn>
                  <a:cxn ang="0">
                    <a:pos x="87" y="13"/>
                  </a:cxn>
                  <a:cxn ang="0">
                    <a:pos x="91" y="14"/>
                  </a:cxn>
                  <a:cxn ang="0">
                    <a:pos x="91" y="14"/>
                  </a:cxn>
                  <a:cxn ang="0">
                    <a:pos x="89" y="21"/>
                  </a:cxn>
                  <a:cxn ang="0">
                    <a:pos x="85" y="31"/>
                  </a:cxn>
                  <a:cxn ang="0">
                    <a:pos x="81" y="39"/>
                  </a:cxn>
                  <a:cxn ang="0">
                    <a:pos x="77" y="47"/>
                  </a:cxn>
                  <a:cxn ang="0">
                    <a:pos x="67" y="64"/>
                  </a:cxn>
                  <a:cxn ang="0">
                    <a:pos x="58" y="77"/>
                  </a:cxn>
                  <a:cxn ang="0">
                    <a:pos x="58" y="77"/>
                  </a:cxn>
                  <a:cxn ang="0">
                    <a:pos x="44" y="99"/>
                  </a:cxn>
                  <a:cxn ang="0">
                    <a:pos x="31" y="119"/>
                  </a:cxn>
                  <a:cxn ang="0">
                    <a:pos x="18" y="141"/>
                  </a:cxn>
                  <a:cxn ang="0">
                    <a:pos x="4" y="163"/>
                  </a:cxn>
                  <a:cxn ang="0">
                    <a:pos x="4" y="163"/>
                  </a:cxn>
                  <a:cxn ang="0">
                    <a:pos x="2" y="165"/>
                  </a:cxn>
                  <a:cxn ang="0">
                    <a:pos x="1" y="169"/>
                  </a:cxn>
                  <a:cxn ang="0">
                    <a:pos x="1" y="169"/>
                  </a:cxn>
                  <a:cxn ang="0">
                    <a:pos x="0" y="171"/>
                  </a:cxn>
                  <a:cxn ang="0">
                    <a:pos x="1" y="172"/>
                  </a:cxn>
                  <a:cxn ang="0">
                    <a:pos x="3" y="174"/>
                  </a:cxn>
                  <a:cxn ang="0">
                    <a:pos x="6" y="174"/>
                  </a:cxn>
                  <a:cxn ang="0">
                    <a:pos x="8" y="174"/>
                  </a:cxn>
                  <a:cxn ang="0">
                    <a:pos x="9" y="172"/>
                  </a:cxn>
                  <a:cxn ang="0">
                    <a:pos x="9" y="172"/>
                  </a:cxn>
                  <a:cxn ang="0">
                    <a:pos x="10" y="171"/>
                  </a:cxn>
                  <a:cxn ang="0">
                    <a:pos x="11" y="170"/>
                  </a:cxn>
                  <a:cxn ang="0">
                    <a:pos x="11" y="170"/>
                  </a:cxn>
                  <a:cxn ang="0">
                    <a:pos x="13" y="169"/>
                  </a:cxn>
                  <a:cxn ang="0">
                    <a:pos x="14" y="168"/>
                  </a:cxn>
                  <a:cxn ang="0">
                    <a:pos x="14" y="167"/>
                  </a:cxn>
                  <a:cxn ang="0">
                    <a:pos x="14" y="165"/>
                  </a:cxn>
                  <a:cxn ang="0">
                    <a:pos x="14" y="165"/>
                  </a:cxn>
                  <a:cxn ang="0">
                    <a:pos x="30" y="141"/>
                  </a:cxn>
                  <a:cxn ang="0">
                    <a:pos x="44" y="116"/>
                  </a:cxn>
                  <a:cxn ang="0">
                    <a:pos x="60" y="93"/>
                  </a:cxn>
                  <a:cxn ang="0">
                    <a:pos x="75" y="69"/>
                  </a:cxn>
                  <a:cxn ang="0">
                    <a:pos x="75" y="69"/>
                  </a:cxn>
                  <a:cxn ang="0">
                    <a:pos x="84" y="54"/>
                  </a:cxn>
                  <a:cxn ang="0">
                    <a:pos x="93" y="37"/>
                  </a:cxn>
                  <a:cxn ang="0">
                    <a:pos x="96" y="29"/>
                  </a:cxn>
                  <a:cxn ang="0">
                    <a:pos x="99" y="19"/>
                  </a:cxn>
                  <a:cxn ang="0">
                    <a:pos x="100" y="11"/>
                  </a:cxn>
                  <a:cxn ang="0">
                    <a:pos x="100" y="3"/>
                  </a:cxn>
                  <a:cxn ang="0">
                    <a:pos x="100" y="3"/>
                  </a:cxn>
                </a:cxnLst>
                <a:rect l="0" t="0" r="r" b="b"/>
                <a:pathLst>
                  <a:path w="100" h="174">
                    <a:moveTo>
                      <a:pt x="100" y="3"/>
                    </a:moveTo>
                    <a:lnTo>
                      <a:pt x="100" y="3"/>
                    </a:lnTo>
                    <a:lnTo>
                      <a:pt x="98" y="1"/>
                    </a:lnTo>
                    <a:lnTo>
                      <a:pt x="96" y="0"/>
                    </a:lnTo>
                    <a:lnTo>
                      <a:pt x="94" y="0"/>
                    </a:lnTo>
                    <a:lnTo>
                      <a:pt x="92" y="1"/>
                    </a:lnTo>
                    <a:lnTo>
                      <a:pt x="86" y="6"/>
                    </a:lnTo>
                    <a:lnTo>
                      <a:pt x="86" y="6"/>
                    </a:lnTo>
                    <a:lnTo>
                      <a:pt x="85" y="8"/>
                    </a:lnTo>
                    <a:lnTo>
                      <a:pt x="86" y="11"/>
                    </a:lnTo>
                    <a:lnTo>
                      <a:pt x="87" y="13"/>
                    </a:lnTo>
                    <a:lnTo>
                      <a:pt x="91" y="14"/>
                    </a:lnTo>
                    <a:lnTo>
                      <a:pt x="91" y="14"/>
                    </a:lnTo>
                    <a:lnTo>
                      <a:pt x="89" y="21"/>
                    </a:lnTo>
                    <a:lnTo>
                      <a:pt x="85" y="31"/>
                    </a:lnTo>
                    <a:lnTo>
                      <a:pt x="81" y="39"/>
                    </a:lnTo>
                    <a:lnTo>
                      <a:pt x="77" y="47"/>
                    </a:lnTo>
                    <a:lnTo>
                      <a:pt x="67" y="64"/>
                    </a:lnTo>
                    <a:lnTo>
                      <a:pt x="58" y="77"/>
                    </a:lnTo>
                    <a:lnTo>
                      <a:pt x="58" y="77"/>
                    </a:lnTo>
                    <a:lnTo>
                      <a:pt x="44" y="99"/>
                    </a:lnTo>
                    <a:lnTo>
                      <a:pt x="31" y="119"/>
                    </a:lnTo>
                    <a:lnTo>
                      <a:pt x="18" y="141"/>
                    </a:lnTo>
                    <a:lnTo>
                      <a:pt x="4" y="163"/>
                    </a:lnTo>
                    <a:lnTo>
                      <a:pt x="4" y="163"/>
                    </a:lnTo>
                    <a:lnTo>
                      <a:pt x="2" y="165"/>
                    </a:lnTo>
                    <a:lnTo>
                      <a:pt x="1" y="169"/>
                    </a:lnTo>
                    <a:lnTo>
                      <a:pt x="1" y="169"/>
                    </a:lnTo>
                    <a:lnTo>
                      <a:pt x="0" y="171"/>
                    </a:lnTo>
                    <a:lnTo>
                      <a:pt x="1" y="172"/>
                    </a:lnTo>
                    <a:lnTo>
                      <a:pt x="3" y="174"/>
                    </a:lnTo>
                    <a:lnTo>
                      <a:pt x="6" y="174"/>
                    </a:lnTo>
                    <a:lnTo>
                      <a:pt x="8" y="174"/>
                    </a:lnTo>
                    <a:lnTo>
                      <a:pt x="9" y="172"/>
                    </a:lnTo>
                    <a:lnTo>
                      <a:pt x="9" y="172"/>
                    </a:lnTo>
                    <a:lnTo>
                      <a:pt x="10" y="171"/>
                    </a:lnTo>
                    <a:lnTo>
                      <a:pt x="11" y="170"/>
                    </a:lnTo>
                    <a:lnTo>
                      <a:pt x="11" y="170"/>
                    </a:lnTo>
                    <a:lnTo>
                      <a:pt x="13" y="169"/>
                    </a:lnTo>
                    <a:lnTo>
                      <a:pt x="14" y="168"/>
                    </a:lnTo>
                    <a:lnTo>
                      <a:pt x="14" y="167"/>
                    </a:lnTo>
                    <a:lnTo>
                      <a:pt x="14" y="165"/>
                    </a:lnTo>
                    <a:lnTo>
                      <a:pt x="14" y="165"/>
                    </a:lnTo>
                    <a:lnTo>
                      <a:pt x="30" y="141"/>
                    </a:lnTo>
                    <a:lnTo>
                      <a:pt x="44" y="116"/>
                    </a:lnTo>
                    <a:lnTo>
                      <a:pt x="60" y="93"/>
                    </a:lnTo>
                    <a:lnTo>
                      <a:pt x="75" y="69"/>
                    </a:lnTo>
                    <a:lnTo>
                      <a:pt x="75" y="69"/>
                    </a:lnTo>
                    <a:lnTo>
                      <a:pt x="84" y="54"/>
                    </a:lnTo>
                    <a:lnTo>
                      <a:pt x="93" y="37"/>
                    </a:lnTo>
                    <a:lnTo>
                      <a:pt x="96" y="29"/>
                    </a:lnTo>
                    <a:lnTo>
                      <a:pt x="99" y="19"/>
                    </a:lnTo>
                    <a:lnTo>
                      <a:pt x="100" y="11"/>
                    </a:lnTo>
                    <a:lnTo>
                      <a:pt x="100" y="3"/>
                    </a:lnTo>
                    <a:lnTo>
                      <a:pt x="10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67" name="Freeform 875"/>
              <p:cNvSpPr/>
              <p:nvPr/>
            </p:nvSpPr>
            <p:spPr bwMode="auto">
              <a:xfrm>
                <a:off x="4392613" y="1492250"/>
                <a:ext cx="60325" cy="103188"/>
              </a:xfrm>
              <a:custGeom>
                <a:avLst/>
                <a:gdLst/>
                <a:ahLst/>
                <a:cxnLst>
                  <a:cxn ang="0">
                    <a:pos x="106" y="3"/>
                  </a:cxn>
                  <a:cxn ang="0">
                    <a:pos x="106" y="3"/>
                  </a:cxn>
                  <a:cxn ang="0">
                    <a:pos x="79" y="51"/>
                  </a:cxn>
                  <a:cxn ang="0">
                    <a:pos x="65" y="74"/>
                  </a:cxn>
                  <a:cxn ang="0">
                    <a:pos x="50" y="98"/>
                  </a:cxn>
                  <a:cxn ang="0">
                    <a:pos x="50" y="98"/>
                  </a:cxn>
                  <a:cxn ang="0">
                    <a:pos x="36" y="120"/>
                  </a:cxn>
                  <a:cxn ang="0">
                    <a:pos x="23" y="141"/>
                  </a:cxn>
                  <a:cxn ang="0">
                    <a:pos x="11" y="164"/>
                  </a:cxn>
                  <a:cxn ang="0">
                    <a:pos x="5" y="177"/>
                  </a:cxn>
                  <a:cxn ang="0">
                    <a:pos x="0" y="189"/>
                  </a:cxn>
                  <a:cxn ang="0">
                    <a:pos x="0" y="189"/>
                  </a:cxn>
                  <a:cxn ang="0">
                    <a:pos x="0" y="191"/>
                  </a:cxn>
                  <a:cxn ang="0">
                    <a:pos x="1" y="192"/>
                  </a:cxn>
                  <a:cxn ang="0">
                    <a:pos x="2" y="193"/>
                  </a:cxn>
                  <a:cxn ang="0">
                    <a:pos x="3" y="194"/>
                  </a:cxn>
                  <a:cxn ang="0">
                    <a:pos x="5" y="194"/>
                  </a:cxn>
                  <a:cxn ang="0">
                    <a:pos x="7" y="194"/>
                  </a:cxn>
                  <a:cxn ang="0">
                    <a:pos x="8" y="193"/>
                  </a:cxn>
                  <a:cxn ang="0">
                    <a:pos x="10" y="191"/>
                  </a:cxn>
                  <a:cxn ang="0">
                    <a:pos x="10" y="191"/>
                  </a:cxn>
                  <a:cxn ang="0">
                    <a:pos x="15" y="179"/>
                  </a:cxn>
                  <a:cxn ang="0">
                    <a:pos x="21" y="166"/>
                  </a:cxn>
                  <a:cxn ang="0">
                    <a:pos x="33" y="142"/>
                  </a:cxn>
                  <a:cxn ang="0">
                    <a:pos x="48" y="119"/>
                  </a:cxn>
                  <a:cxn ang="0">
                    <a:pos x="63" y="96"/>
                  </a:cxn>
                  <a:cxn ang="0">
                    <a:pos x="63" y="96"/>
                  </a:cxn>
                  <a:cxn ang="0">
                    <a:pos x="77" y="74"/>
                  </a:cxn>
                  <a:cxn ang="0">
                    <a:pos x="89" y="53"/>
                  </a:cxn>
                  <a:cxn ang="0">
                    <a:pos x="114" y="7"/>
                  </a:cxn>
                  <a:cxn ang="0">
                    <a:pos x="114" y="7"/>
                  </a:cxn>
                  <a:cxn ang="0">
                    <a:pos x="114" y="5"/>
                  </a:cxn>
                  <a:cxn ang="0">
                    <a:pos x="114" y="4"/>
                  </a:cxn>
                  <a:cxn ang="0">
                    <a:pos x="113" y="2"/>
                  </a:cxn>
                  <a:cxn ang="0">
                    <a:pos x="112" y="1"/>
                  </a:cxn>
                  <a:cxn ang="0">
                    <a:pos x="110" y="0"/>
                  </a:cxn>
                  <a:cxn ang="0">
                    <a:pos x="109" y="0"/>
                  </a:cxn>
                  <a:cxn ang="0">
                    <a:pos x="107" y="1"/>
                  </a:cxn>
                  <a:cxn ang="0">
                    <a:pos x="106" y="3"/>
                  </a:cxn>
                  <a:cxn ang="0">
                    <a:pos x="106" y="3"/>
                  </a:cxn>
                </a:cxnLst>
                <a:rect l="0" t="0" r="r" b="b"/>
                <a:pathLst>
                  <a:path w="114" h="194">
                    <a:moveTo>
                      <a:pt x="106" y="3"/>
                    </a:moveTo>
                    <a:lnTo>
                      <a:pt x="106" y="3"/>
                    </a:lnTo>
                    <a:lnTo>
                      <a:pt x="79" y="51"/>
                    </a:lnTo>
                    <a:lnTo>
                      <a:pt x="65" y="74"/>
                    </a:lnTo>
                    <a:lnTo>
                      <a:pt x="50" y="98"/>
                    </a:lnTo>
                    <a:lnTo>
                      <a:pt x="50" y="98"/>
                    </a:lnTo>
                    <a:lnTo>
                      <a:pt x="36" y="120"/>
                    </a:lnTo>
                    <a:lnTo>
                      <a:pt x="23" y="141"/>
                    </a:lnTo>
                    <a:lnTo>
                      <a:pt x="11" y="164"/>
                    </a:lnTo>
                    <a:lnTo>
                      <a:pt x="5" y="177"/>
                    </a:lnTo>
                    <a:lnTo>
                      <a:pt x="0" y="189"/>
                    </a:lnTo>
                    <a:lnTo>
                      <a:pt x="0" y="189"/>
                    </a:lnTo>
                    <a:lnTo>
                      <a:pt x="0" y="191"/>
                    </a:lnTo>
                    <a:lnTo>
                      <a:pt x="1" y="192"/>
                    </a:lnTo>
                    <a:lnTo>
                      <a:pt x="2" y="193"/>
                    </a:lnTo>
                    <a:lnTo>
                      <a:pt x="3" y="194"/>
                    </a:lnTo>
                    <a:lnTo>
                      <a:pt x="5" y="194"/>
                    </a:lnTo>
                    <a:lnTo>
                      <a:pt x="7" y="194"/>
                    </a:lnTo>
                    <a:lnTo>
                      <a:pt x="8" y="193"/>
                    </a:lnTo>
                    <a:lnTo>
                      <a:pt x="10" y="191"/>
                    </a:lnTo>
                    <a:lnTo>
                      <a:pt x="10" y="191"/>
                    </a:lnTo>
                    <a:lnTo>
                      <a:pt x="15" y="179"/>
                    </a:lnTo>
                    <a:lnTo>
                      <a:pt x="21" y="166"/>
                    </a:lnTo>
                    <a:lnTo>
                      <a:pt x="33" y="142"/>
                    </a:lnTo>
                    <a:lnTo>
                      <a:pt x="48" y="119"/>
                    </a:lnTo>
                    <a:lnTo>
                      <a:pt x="63" y="96"/>
                    </a:lnTo>
                    <a:lnTo>
                      <a:pt x="63" y="96"/>
                    </a:lnTo>
                    <a:lnTo>
                      <a:pt x="77" y="74"/>
                    </a:lnTo>
                    <a:lnTo>
                      <a:pt x="89" y="53"/>
                    </a:lnTo>
                    <a:lnTo>
                      <a:pt x="114" y="7"/>
                    </a:lnTo>
                    <a:lnTo>
                      <a:pt x="114" y="7"/>
                    </a:lnTo>
                    <a:lnTo>
                      <a:pt x="114" y="5"/>
                    </a:lnTo>
                    <a:lnTo>
                      <a:pt x="114" y="4"/>
                    </a:lnTo>
                    <a:lnTo>
                      <a:pt x="113" y="2"/>
                    </a:lnTo>
                    <a:lnTo>
                      <a:pt x="112" y="1"/>
                    </a:lnTo>
                    <a:lnTo>
                      <a:pt x="110" y="0"/>
                    </a:lnTo>
                    <a:lnTo>
                      <a:pt x="109" y="0"/>
                    </a:lnTo>
                    <a:lnTo>
                      <a:pt x="107" y="1"/>
                    </a:lnTo>
                    <a:lnTo>
                      <a:pt x="106" y="3"/>
                    </a:lnTo>
                    <a:lnTo>
                      <a:pt x="10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68" name="Freeform 876"/>
              <p:cNvSpPr/>
              <p:nvPr/>
            </p:nvSpPr>
            <p:spPr bwMode="auto">
              <a:xfrm>
                <a:off x="4422775" y="1514475"/>
                <a:ext cx="60325" cy="95250"/>
              </a:xfrm>
              <a:custGeom>
                <a:avLst/>
                <a:gdLst/>
                <a:ahLst/>
                <a:cxnLst>
                  <a:cxn ang="0">
                    <a:pos x="106" y="1"/>
                  </a:cxn>
                  <a:cxn ang="0">
                    <a:pos x="106" y="1"/>
                  </a:cxn>
                  <a:cxn ang="0">
                    <a:pos x="99" y="10"/>
                  </a:cxn>
                  <a:cxn ang="0">
                    <a:pos x="93" y="18"/>
                  </a:cxn>
                  <a:cxn ang="0">
                    <a:pos x="87" y="27"/>
                  </a:cxn>
                  <a:cxn ang="0">
                    <a:pos x="82" y="35"/>
                  </a:cxn>
                  <a:cxn ang="0">
                    <a:pos x="72" y="54"/>
                  </a:cxn>
                  <a:cxn ang="0">
                    <a:pos x="63" y="74"/>
                  </a:cxn>
                  <a:cxn ang="0">
                    <a:pos x="63" y="74"/>
                  </a:cxn>
                  <a:cxn ang="0">
                    <a:pos x="33" y="123"/>
                  </a:cxn>
                  <a:cxn ang="0">
                    <a:pos x="18" y="148"/>
                  </a:cxn>
                  <a:cxn ang="0">
                    <a:pos x="1" y="173"/>
                  </a:cxn>
                  <a:cxn ang="0">
                    <a:pos x="1" y="173"/>
                  </a:cxn>
                  <a:cxn ang="0">
                    <a:pos x="0" y="175"/>
                  </a:cxn>
                  <a:cxn ang="0">
                    <a:pos x="0" y="177"/>
                  </a:cxn>
                  <a:cxn ang="0">
                    <a:pos x="1" y="178"/>
                  </a:cxn>
                  <a:cxn ang="0">
                    <a:pos x="2" y="179"/>
                  </a:cxn>
                  <a:cxn ang="0">
                    <a:pos x="6" y="180"/>
                  </a:cxn>
                  <a:cxn ang="0">
                    <a:pos x="7" y="179"/>
                  </a:cxn>
                  <a:cxn ang="0">
                    <a:pos x="9" y="178"/>
                  </a:cxn>
                  <a:cxn ang="0">
                    <a:pos x="9" y="178"/>
                  </a:cxn>
                  <a:cxn ang="0">
                    <a:pos x="25" y="155"/>
                  </a:cxn>
                  <a:cxn ang="0">
                    <a:pos x="39" y="133"/>
                  </a:cxn>
                  <a:cxn ang="0">
                    <a:pos x="66" y="86"/>
                  </a:cxn>
                  <a:cxn ang="0">
                    <a:pos x="66" y="86"/>
                  </a:cxn>
                  <a:cxn ang="0">
                    <a:pos x="77" y="65"/>
                  </a:cxn>
                  <a:cxn ang="0">
                    <a:pos x="87" y="45"/>
                  </a:cxn>
                  <a:cxn ang="0">
                    <a:pos x="93" y="35"/>
                  </a:cxn>
                  <a:cxn ang="0">
                    <a:pos x="98" y="26"/>
                  </a:cxn>
                  <a:cxn ang="0">
                    <a:pos x="105" y="17"/>
                  </a:cxn>
                  <a:cxn ang="0">
                    <a:pos x="113" y="8"/>
                  </a:cxn>
                  <a:cxn ang="0">
                    <a:pos x="113" y="8"/>
                  </a:cxn>
                  <a:cxn ang="0">
                    <a:pos x="114" y="7"/>
                  </a:cxn>
                  <a:cxn ang="0">
                    <a:pos x="115" y="4"/>
                  </a:cxn>
                  <a:cxn ang="0">
                    <a:pos x="114" y="2"/>
                  </a:cxn>
                  <a:cxn ang="0">
                    <a:pos x="113" y="1"/>
                  </a:cxn>
                  <a:cxn ang="0">
                    <a:pos x="112" y="0"/>
                  </a:cxn>
                  <a:cxn ang="0">
                    <a:pos x="110" y="0"/>
                  </a:cxn>
                  <a:cxn ang="0">
                    <a:pos x="107" y="0"/>
                  </a:cxn>
                  <a:cxn ang="0">
                    <a:pos x="106" y="1"/>
                  </a:cxn>
                  <a:cxn ang="0">
                    <a:pos x="106" y="1"/>
                  </a:cxn>
                </a:cxnLst>
                <a:rect l="0" t="0" r="r" b="b"/>
                <a:pathLst>
                  <a:path w="115" h="180">
                    <a:moveTo>
                      <a:pt x="106" y="1"/>
                    </a:moveTo>
                    <a:lnTo>
                      <a:pt x="106" y="1"/>
                    </a:lnTo>
                    <a:lnTo>
                      <a:pt x="99" y="10"/>
                    </a:lnTo>
                    <a:lnTo>
                      <a:pt x="93" y="18"/>
                    </a:lnTo>
                    <a:lnTo>
                      <a:pt x="87" y="27"/>
                    </a:lnTo>
                    <a:lnTo>
                      <a:pt x="82" y="35"/>
                    </a:lnTo>
                    <a:lnTo>
                      <a:pt x="72" y="54"/>
                    </a:lnTo>
                    <a:lnTo>
                      <a:pt x="63" y="74"/>
                    </a:lnTo>
                    <a:lnTo>
                      <a:pt x="63" y="74"/>
                    </a:lnTo>
                    <a:lnTo>
                      <a:pt x="33" y="123"/>
                    </a:lnTo>
                    <a:lnTo>
                      <a:pt x="18" y="148"/>
                    </a:lnTo>
                    <a:lnTo>
                      <a:pt x="1" y="173"/>
                    </a:lnTo>
                    <a:lnTo>
                      <a:pt x="1" y="173"/>
                    </a:lnTo>
                    <a:lnTo>
                      <a:pt x="0" y="175"/>
                    </a:lnTo>
                    <a:lnTo>
                      <a:pt x="0" y="177"/>
                    </a:lnTo>
                    <a:lnTo>
                      <a:pt x="1" y="178"/>
                    </a:lnTo>
                    <a:lnTo>
                      <a:pt x="2" y="179"/>
                    </a:lnTo>
                    <a:lnTo>
                      <a:pt x="6" y="180"/>
                    </a:lnTo>
                    <a:lnTo>
                      <a:pt x="7" y="179"/>
                    </a:lnTo>
                    <a:lnTo>
                      <a:pt x="9" y="178"/>
                    </a:lnTo>
                    <a:lnTo>
                      <a:pt x="9" y="178"/>
                    </a:lnTo>
                    <a:lnTo>
                      <a:pt x="25" y="155"/>
                    </a:lnTo>
                    <a:lnTo>
                      <a:pt x="39" y="133"/>
                    </a:lnTo>
                    <a:lnTo>
                      <a:pt x="66" y="86"/>
                    </a:lnTo>
                    <a:lnTo>
                      <a:pt x="66" y="86"/>
                    </a:lnTo>
                    <a:lnTo>
                      <a:pt x="77" y="65"/>
                    </a:lnTo>
                    <a:lnTo>
                      <a:pt x="87" y="45"/>
                    </a:lnTo>
                    <a:lnTo>
                      <a:pt x="93" y="35"/>
                    </a:lnTo>
                    <a:lnTo>
                      <a:pt x="98" y="26"/>
                    </a:lnTo>
                    <a:lnTo>
                      <a:pt x="105" y="17"/>
                    </a:lnTo>
                    <a:lnTo>
                      <a:pt x="113" y="8"/>
                    </a:lnTo>
                    <a:lnTo>
                      <a:pt x="113" y="8"/>
                    </a:lnTo>
                    <a:lnTo>
                      <a:pt x="114" y="7"/>
                    </a:lnTo>
                    <a:lnTo>
                      <a:pt x="115" y="4"/>
                    </a:lnTo>
                    <a:lnTo>
                      <a:pt x="114" y="2"/>
                    </a:lnTo>
                    <a:lnTo>
                      <a:pt x="113" y="1"/>
                    </a:lnTo>
                    <a:lnTo>
                      <a:pt x="112" y="0"/>
                    </a:lnTo>
                    <a:lnTo>
                      <a:pt x="110" y="0"/>
                    </a:lnTo>
                    <a:lnTo>
                      <a:pt x="107" y="0"/>
                    </a:lnTo>
                    <a:lnTo>
                      <a:pt x="106" y="1"/>
                    </a:lnTo>
                    <a:lnTo>
                      <a:pt x="106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69" name="Freeform 877"/>
              <p:cNvSpPr/>
              <p:nvPr/>
            </p:nvSpPr>
            <p:spPr bwMode="auto">
              <a:xfrm>
                <a:off x="4451350" y="1538288"/>
                <a:ext cx="58738" cy="96838"/>
              </a:xfrm>
              <a:custGeom>
                <a:avLst/>
                <a:gdLst/>
                <a:ahLst/>
                <a:cxnLst>
                  <a:cxn ang="0">
                    <a:pos x="104" y="2"/>
                  </a:cxn>
                  <a:cxn ang="0">
                    <a:pos x="104" y="2"/>
                  </a:cxn>
                  <a:cxn ang="0">
                    <a:pos x="100" y="8"/>
                  </a:cxn>
                  <a:cxn ang="0">
                    <a:pos x="94" y="14"/>
                  </a:cxn>
                  <a:cxn ang="0">
                    <a:pos x="89" y="20"/>
                  </a:cxn>
                  <a:cxn ang="0">
                    <a:pos x="86" y="23"/>
                  </a:cxn>
                  <a:cxn ang="0">
                    <a:pos x="85" y="27"/>
                  </a:cxn>
                  <a:cxn ang="0">
                    <a:pos x="85" y="27"/>
                  </a:cxn>
                  <a:cxn ang="0">
                    <a:pos x="80" y="41"/>
                  </a:cxn>
                  <a:cxn ang="0">
                    <a:pos x="73" y="54"/>
                  </a:cxn>
                  <a:cxn ang="0">
                    <a:pos x="58" y="79"/>
                  </a:cxn>
                  <a:cxn ang="0">
                    <a:pos x="58" y="79"/>
                  </a:cxn>
                  <a:cxn ang="0">
                    <a:pos x="29" y="128"/>
                  </a:cxn>
                  <a:cxn ang="0">
                    <a:pos x="14" y="153"/>
                  </a:cxn>
                  <a:cxn ang="0">
                    <a:pos x="0" y="177"/>
                  </a:cxn>
                  <a:cxn ang="0">
                    <a:pos x="0" y="177"/>
                  </a:cxn>
                  <a:cxn ang="0">
                    <a:pos x="0" y="179"/>
                  </a:cxn>
                  <a:cxn ang="0">
                    <a:pos x="0" y="181"/>
                  </a:cxn>
                  <a:cxn ang="0">
                    <a:pos x="1" y="183"/>
                  </a:cxn>
                  <a:cxn ang="0">
                    <a:pos x="2" y="184"/>
                  </a:cxn>
                  <a:cxn ang="0">
                    <a:pos x="5" y="185"/>
                  </a:cxn>
                  <a:cxn ang="0">
                    <a:pos x="7" y="184"/>
                  </a:cxn>
                  <a:cxn ang="0">
                    <a:pos x="8" y="183"/>
                  </a:cxn>
                  <a:cxn ang="0">
                    <a:pos x="8" y="183"/>
                  </a:cxn>
                  <a:cxn ang="0">
                    <a:pos x="11" y="178"/>
                  </a:cxn>
                  <a:cxn ang="0">
                    <a:pos x="15" y="175"/>
                  </a:cxn>
                  <a:cxn ang="0">
                    <a:pos x="15" y="175"/>
                  </a:cxn>
                  <a:cxn ang="0">
                    <a:pos x="17" y="173"/>
                  </a:cxn>
                  <a:cxn ang="0">
                    <a:pos x="18" y="171"/>
                  </a:cxn>
                  <a:cxn ang="0">
                    <a:pos x="18" y="168"/>
                  </a:cxn>
                  <a:cxn ang="0">
                    <a:pos x="17" y="167"/>
                  </a:cxn>
                  <a:cxn ang="0">
                    <a:pos x="17" y="167"/>
                  </a:cxn>
                  <a:cxn ang="0">
                    <a:pos x="39" y="129"/>
                  </a:cxn>
                  <a:cxn ang="0">
                    <a:pos x="63" y="91"/>
                  </a:cxn>
                  <a:cxn ang="0">
                    <a:pos x="63" y="91"/>
                  </a:cxn>
                  <a:cxn ang="0">
                    <a:pos x="76" y="69"/>
                  </a:cxn>
                  <a:cxn ang="0">
                    <a:pos x="82" y="58"/>
                  </a:cxn>
                  <a:cxn ang="0">
                    <a:pos x="89" y="45"/>
                  </a:cxn>
                  <a:cxn ang="0">
                    <a:pos x="89" y="45"/>
                  </a:cxn>
                  <a:cxn ang="0">
                    <a:pos x="94" y="35"/>
                  </a:cxn>
                  <a:cxn ang="0">
                    <a:pos x="100" y="25"/>
                  </a:cxn>
                  <a:cxn ang="0">
                    <a:pos x="112" y="7"/>
                  </a:cxn>
                  <a:cxn ang="0">
                    <a:pos x="112" y="7"/>
                  </a:cxn>
                  <a:cxn ang="0">
                    <a:pos x="113" y="5"/>
                  </a:cxn>
                  <a:cxn ang="0">
                    <a:pos x="113" y="3"/>
                  </a:cxn>
                  <a:cxn ang="0">
                    <a:pos x="112" y="2"/>
                  </a:cxn>
                  <a:cxn ang="0">
                    <a:pos x="111" y="1"/>
                  </a:cxn>
                  <a:cxn ang="0">
                    <a:pos x="109" y="0"/>
                  </a:cxn>
                  <a:cxn ang="0">
                    <a:pos x="107" y="0"/>
                  </a:cxn>
                  <a:cxn ang="0">
                    <a:pos x="106" y="1"/>
                  </a:cxn>
                  <a:cxn ang="0">
                    <a:pos x="104" y="2"/>
                  </a:cxn>
                  <a:cxn ang="0">
                    <a:pos x="104" y="2"/>
                  </a:cxn>
                </a:cxnLst>
                <a:rect l="0" t="0" r="r" b="b"/>
                <a:pathLst>
                  <a:path w="113" h="185">
                    <a:moveTo>
                      <a:pt x="104" y="2"/>
                    </a:moveTo>
                    <a:lnTo>
                      <a:pt x="104" y="2"/>
                    </a:lnTo>
                    <a:lnTo>
                      <a:pt x="100" y="8"/>
                    </a:lnTo>
                    <a:lnTo>
                      <a:pt x="94" y="14"/>
                    </a:lnTo>
                    <a:lnTo>
                      <a:pt x="89" y="20"/>
                    </a:lnTo>
                    <a:lnTo>
                      <a:pt x="86" y="23"/>
                    </a:lnTo>
                    <a:lnTo>
                      <a:pt x="85" y="27"/>
                    </a:lnTo>
                    <a:lnTo>
                      <a:pt x="85" y="27"/>
                    </a:lnTo>
                    <a:lnTo>
                      <a:pt x="80" y="41"/>
                    </a:lnTo>
                    <a:lnTo>
                      <a:pt x="73" y="54"/>
                    </a:lnTo>
                    <a:lnTo>
                      <a:pt x="58" y="79"/>
                    </a:lnTo>
                    <a:lnTo>
                      <a:pt x="58" y="79"/>
                    </a:lnTo>
                    <a:lnTo>
                      <a:pt x="29" y="128"/>
                    </a:lnTo>
                    <a:lnTo>
                      <a:pt x="14" y="153"/>
                    </a:lnTo>
                    <a:lnTo>
                      <a:pt x="0" y="177"/>
                    </a:lnTo>
                    <a:lnTo>
                      <a:pt x="0" y="177"/>
                    </a:lnTo>
                    <a:lnTo>
                      <a:pt x="0" y="179"/>
                    </a:lnTo>
                    <a:lnTo>
                      <a:pt x="0" y="181"/>
                    </a:lnTo>
                    <a:lnTo>
                      <a:pt x="1" y="183"/>
                    </a:lnTo>
                    <a:lnTo>
                      <a:pt x="2" y="184"/>
                    </a:lnTo>
                    <a:lnTo>
                      <a:pt x="5" y="185"/>
                    </a:lnTo>
                    <a:lnTo>
                      <a:pt x="7" y="184"/>
                    </a:lnTo>
                    <a:lnTo>
                      <a:pt x="8" y="183"/>
                    </a:lnTo>
                    <a:lnTo>
                      <a:pt x="8" y="183"/>
                    </a:lnTo>
                    <a:lnTo>
                      <a:pt x="11" y="178"/>
                    </a:lnTo>
                    <a:lnTo>
                      <a:pt x="15" y="175"/>
                    </a:lnTo>
                    <a:lnTo>
                      <a:pt x="15" y="175"/>
                    </a:lnTo>
                    <a:lnTo>
                      <a:pt x="17" y="173"/>
                    </a:lnTo>
                    <a:lnTo>
                      <a:pt x="18" y="171"/>
                    </a:lnTo>
                    <a:lnTo>
                      <a:pt x="18" y="168"/>
                    </a:lnTo>
                    <a:lnTo>
                      <a:pt x="17" y="167"/>
                    </a:lnTo>
                    <a:lnTo>
                      <a:pt x="17" y="167"/>
                    </a:lnTo>
                    <a:lnTo>
                      <a:pt x="39" y="129"/>
                    </a:lnTo>
                    <a:lnTo>
                      <a:pt x="63" y="91"/>
                    </a:lnTo>
                    <a:lnTo>
                      <a:pt x="63" y="91"/>
                    </a:lnTo>
                    <a:lnTo>
                      <a:pt x="76" y="69"/>
                    </a:lnTo>
                    <a:lnTo>
                      <a:pt x="82" y="58"/>
                    </a:lnTo>
                    <a:lnTo>
                      <a:pt x="89" y="45"/>
                    </a:lnTo>
                    <a:lnTo>
                      <a:pt x="89" y="45"/>
                    </a:lnTo>
                    <a:lnTo>
                      <a:pt x="94" y="35"/>
                    </a:lnTo>
                    <a:lnTo>
                      <a:pt x="100" y="25"/>
                    </a:lnTo>
                    <a:lnTo>
                      <a:pt x="112" y="7"/>
                    </a:lnTo>
                    <a:lnTo>
                      <a:pt x="112" y="7"/>
                    </a:lnTo>
                    <a:lnTo>
                      <a:pt x="113" y="5"/>
                    </a:lnTo>
                    <a:lnTo>
                      <a:pt x="113" y="3"/>
                    </a:lnTo>
                    <a:lnTo>
                      <a:pt x="112" y="2"/>
                    </a:lnTo>
                    <a:lnTo>
                      <a:pt x="111" y="1"/>
                    </a:lnTo>
                    <a:lnTo>
                      <a:pt x="109" y="0"/>
                    </a:lnTo>
                    <a:lnTo>
                      <a:pt x="107" y="0"/>
                    </a:lnTo>
                    <a:lnTo>
                      <a:pt x="106" y="1"/>
                    </a:lnTo>
                    <a:lnTo>
                      <a:pt x="104" y="2"/>
                    </a:lnTo>
                    <a:lnTo>
                      <a:pt x="104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70" name="Freeform 878"/>
              <p:cNvSpPr/>
              <p:nvPr/>
            </p:nvSpPr>
            <p:spPr bwMode="auto">
              <a:xfrm>
                <a:off x="4473575" y="1566863"/>
                <a:ext cx="66675" cy="101600"/>
              </a:xfrm>
              <a:custGeom>
                <a:avLst/>
                <a:gdLst/>
                <a:ahLst/>
                <a:cxnLst>
                  <a:cxn ang="0">
                    <a:pos x="119" y="4"/>
                  </a:cxn>
                  <a:cxn ang="0">
                    <a:pos x="119" y="4"/>
                  </a:cxn>
                  <a:cxn ang="0">
                    <a:pos x="118" y="9"/>
                  </a:cxn>
                  <a:cxn ang="0">
                    <a:pos x="116" y="13"/>
                  </a:cxn>
                  <a:cxn ang="0">
                    <a:pos x="111" y="22"/>
                  </a:cxn>
                  <a:cxn ang="0">
                    <a:pos x="99" y="40"/>
                  </a:cxn>
                  <a:cxn ang="0">
                    <a:pos x="99" y="40"/>
                  </a:cxn>
                  <a:cxn ang="0">
                    <a:pos x="91" y="51"/>
                  </a:cxn>
                  <a:cxn ang="0">
                    <a:pos x="83" y="61"/>
                  </a:cxn>
                  <a:cxn ang="0">
                    <a:pos x="74" y="73"/>
                  </a:cxn>
                  <a:cxn ang="0">
                    <a:pos x="67" y="84"/>
                  </a:cxn>
                  <a:cxn ang="0">
                    <a:pos x="67" y="84"/>
                  </a:cxn>
                  <a:cxn ang="0">
                    <a:pos x="34" y="134"/>
                  </a:cxn>
                  <a:cxn ang="0">
                    <a:pos x="18" y="159"/>
                  </a:cxn>
                  <a:cxn ang="0">
                    <a:pos x="1" y="183"/>
                  </a:cxn>
                  <a:cxn ang="0">
                    <a:pos x="1" y="183"/>
                  </a:cxn>
                  <a:cxn ang="0">
                    <a:pos x="0" y="184"/>
                  </a:cxn>
                  <a:cxn ang="0">
                    <a:pos x="0" y="186"/>
                  </a:cxn>
                  <a:cxn ang="0">
                    <a:pos x="1" y="188"/>
                  </a:cxn>
                  <a:cxn ang="0">
                    <a:pos x="2" y="190"/>
                  </a:cxn>
                  <a:cxn ang="0">
                    <a:pos x="4" y="190"/>
                  </a:cxn>
                  <a:cxn ang="0">
                    <a:pos x="6" y="190"/>
                  </a:cxn>
                  <a:cxn ang="0">
                    <a:pos x="7" y="190"/>
                  </a:cxn>
                  <a:cxn ang="0">
                    <a:pos x="9" y="187"/>
                  </a:cxn>
                  <a:cxn ang="0">
                    <a:pos x="9" y="187"/>
                  </a:cxn>
                  <a:cxn ang="0">
                    <a:pos x="27" y="161"/>
                  </a:cxn>
                  <a:cxn ang="0">
                    <a:pos x="44" y="135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8" y="71"/>
                  </a:cxn>
                  <a:cxn ang="0">
                    <a:pos x="96" y="59"/>
                  </a:cxn>
                  <a:cxn ang="0">
                    <a:pos x="103" y="49"/>
                  </a:cxn>
                  <a:cxn ang="0">
                    <a:pos x="111" y="38"/>
                  </a:cxn>
                  <a:cxn ang="0">
                    <a:pos x="111" y="38"/>
                  </a:cxn>
                  <a:cxn ang="0">
                    <a:pos x="121" y="23"/>
                  </a:cxn>
                  <a:cxn ang="0">
                    <a:pos x="125" y="15"/>
                  </a:cxn>
                  <a:cxn ang="0">
                    <a:pos x="128" y="7"/>
                  </a:cxn>
                  <a:cxn ang="0">
                    <a:pos x="128" y="7"/>
                  </a:cxn>
                  <a:cxn ang="0">
                    <a:pos x="128" y="5"/>
                  </a:cxn>
                  <a:cxn ang="0">
                    <a:pos x="127" y="3"/>
                  </a:cxn>
                  <a:cxn ang="0">
                    <a:pos x="124" y="0"/>
                  </a:cxn>
                  <a:cxn ang="0">
                    <a:pos x="123" y="0"/>
                  </a:cxn>
                  <a:cxn ang="0">
                    <a:pos x="121" y="0"/>
                  </a:cxn>
                  <a:cxn ang="0">
                    <a:pos x="120" y="3"/>
                  </a:cxn>
                  <a:cxn ang="0">
                    <a:pos x="119" y="4"/>
                  </a:cxn>
                  <a:cxn ang="0">
                    <a:pos x="119" y="4"/>
                  </a:cxn>
                </a:cxnLst>
                <a:rect l="0" t="0" r="r" b="b"/>
                <a:pathLst>
                  <a:path w="128" h="190">
                    <a:moveTo>
                      <a:pt x="119" y="4"/>
                    </a:moveTo>
                    <a:lnTo>
                      <a:pt x="119" y="4"/>
                    </a:lnTo>
                    <a:lnTo>
                      <a:pt x="118" y="9"/>
                    </a:lnTo>
                    <a:lnTo>
                      <a:pt x="116" y="13"/>
                    </a:lnTo>
                    <a:lnTo>
                      <a:pt x="111" y="22"/>
                    </a:lnTo>
                    <a:lnTo>
                      <a:pt x="99" y="40"/>
                    </a:lnTo>
                    <a:lnTo>
                      <a:pt x="99" y="40"/>
                    </a:lnTo>
                    <a:lnTo>
                      <a:pt x="91" y="51"/>
                    </a:lnTo>
                    <a:lnTo>
                      <a:pt x="83" y="61"/>
                    </a:lnTo>
                    <a:lnTo>
                      <a:pt x="74" y="73"/>
                    </a:lnTo>
                    <a:lnTo>
                      <a:pt x="67" y="84"/>
                    </a:lnTo>
                    <a:lnTo>
                      <a:pt x="67" y="84"/>
                    </a:lnTo>
                    <a:lnTo>
                      <a:pt x="34" y="134"/>
                    </a:lnTo>
                    <a:lnTo>
                      <a:pt x="18" y="159"/>
                    </a:lnTo>
                    <a:lnTo>
                      <a:pt x="1" y="183"/>
                    </a:lnTo>
                    <a:lnTo>
                      <a:pt x="1" y="183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1" y="188"/>
                    </a:lnTo>
                    <a:lnTo>
                      <a:pt x="2" y="190"/>
                    </a:lnTo>
                    <a:lnTo>
                      <a:pt x="4" y="190"/>
                    </a:lnTo>
                    <a:lnTo>
                      <a:pt x="6" y="190"/>
                    </a:lnTo>
                    <a:lnTo>
                      <a:pt x="7" y="190"/>
                    </a:lnTo>
                    <a:lnTo>
                      <a:pt x="9" y="187"/>
                    </a:lnTo>
                    <a:lnTo>
                      <a:pt x="9" y="187"/>
                    </a:lnTo>
                    <a:lnTo>
                      <a:pt x="27" y="161"/>
                    </a:lnTo>
                    <a:lnTo>
                      <a:pt x="44" y="135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8" y="71"/>
                    </a:lnTo>
                    <a:lnTo>
                      <a:pt x="96" y="59"/>
                    </a:lnTo>
                    <a:lnTo>
                      <a:pt x="103" y="49"/>
                    </a:lnTo>
                    <a:lnTo>
                      <a:pt x="111" y="38"/>
                    </a:lnTo>
                    <a:lnTo>
                      <a:pt x="111" y="38"/>
                    </a:lnTo>
                    <a:lnTo>
                      <a:pt x="121" y="23"/>
                    </a:lnTo>
                    <a:lnTo>
                      <a:pt x="125" y="15"/>
                    </a:lnTo>
                    <a:lnTo>
                      <a:pt x="128" y="7"/>
                    </a:lnTo>
                    <a:lnTo>
                      <a:pt x="128" y="7"/>
                    </a:lnTo>
                    <a:lnTo>
                      <a:pt x="128" y="5"/>
                    </a:lnTo>
                    <a:lnTo>
                      <a:pt x="127" y="3"/>
                    </a:lnTo>
                    <a:lnTo>
                      <a:pt x="124" y="0"/>
                    </a:lnTo>
                    <a:lnTo>
                      <a:pt x="123" y="0"/>
                    </a:lnTo>
                    <a:lnTo>
                      <a:pt x="121" y="0"/>
                    </a:lnTo>
                    <a:lnTo>
                      <a:pt x="120" y="3"/>
                    </a:lnTo>
                    <a:lnTo>
                      <a:pt x="119" y="4"/>
                    </a:lnTo>
                    <a:lnTo>
                      <a:pt x="11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71" name="Freeform 879"/>
              <p:cNvSpPr/>
              <p:nvPr/>
            </p:nvSpPr>
            <p:spPr bwMode="auto">
              <a:xfrm>
                <a:off x="4500563" y="1595438"/>
                <a:ext cx="76200" cy="107950"/>
              </a:xfrm>
              <a:custGeom>
                <a:avLst/>
                <a:gdLst/>
                <a:ahLst/>
                <a:cxnLst>
                  <a:cxn ang="0">
                    <a:pos x="133" y="2"/>
                  </a:cxn>
                  <a:cxn ang="0">
                    <a:pos x="133" y="2"/>
                  </a:cxn>
                  <a:cxn ang="0">
                    <a:pos x="116" y="23"/>
                  </a:cxn>
                  <a:cxn ang="0">
                    <a:pos x="100" y="45"/>
                  </a:cxn>
                  <a:cxn ang="0">
                    <a:pos x="100" y="45"/>
                  </a:cxn>
                  <a:cxn ang="0">
                    <a:pos x="81" y="70"/>
                  </a:cxn>
                  <a:cxn ang="0">
                    <a:pos x="72" y="84"/>
                  </a:cxn>
                  <a:cxn ang="0">
                    <a:pos x="63" y="96"/>
                  </a:cxn>
                  <a:cxn ang="0">
                    <a:pos x="63" y="96"/>
                  </a:cxn>
                  <a:cxn ang="0">
                    <a:pos x="53" y="107"/>
                  </a:cxn>
                  <a:cxn ang="0">
                    <a:pos x="44" y="119"/>
                  </a:cxn>
                  <a:cxn ang="0">
                    <a:pos x="36" y="131"/>
                  </a:cxn>
                  <a:cxn ang="0">
                    <a:pos x="29" y="144"/>
                  </a:cxn>
                  <a:cxn ang="0">
                    <a:pos x="0" y="196"/>
                  </a:cxn>
                  <a:cxn ang="0">
                    <a:pos x="0" y="196"/>
                  </a:cxn>
                  <a:cxn ang="0">
                    <a:pos x="0" y="198"/>
                  </a:cxn>
                  <a:cxn ang="0">
                    <a:pos x="0" y="201"/>
                  </a:cxn>
                  <a:cxn ang="0">
                    <a:pos x="1" y="202"/>
                  </a:cxn>
                  <a:cxn ang="0">
                    <a:pos x="2" y="203"/>
                  </a:cxn>
                  <a:cxn ang="0">
                    <a:pos x="4" y="204"/>
                  </a:cxn>
                  <a:cxn ang="0">
                    <a:pos x="5" y="204"/>
                  </a:cxn>
                  <a:cxn ang="0">
                    <a:pos x="7" y="203"/>
                  </a:cxn>
                  <a:cxn ang="0">
                    <a:pos x="8" y="202"/>
                  </a:cxn>
                  <a:cxn ang="0">
                    <a:pos x="8" y="202"/>
                  </a:cxn>
                  <a:cxn ang="0">
                    <a:pos x="25" y="173"/>
                  </a:cxn>
                  <a:cxn ang="0">
                    <a:pos x="41" y="145"/>
                  </a:cxn>
                  <a:cxn ang="0">
                    <a:pos x="60" y="117"/>
                  </a:cxn>
                  <a:cxn ang="0">
                    <a:pos x="79" y="91"/>
                  </a:cxn>
                  <a:cxn ang="0">
                    <a:pos x="79" y="91"/>
                  </a:cxn>
                  <a:cxn ang="0">
                    <a:pos x="86" y="81"/>
                  </a:cxn>
                  <a:cxn ang="0">
                    <a:pos x="94" y="70"/>
                  </a:cxn>
                  <a:cxn ang="0">
                    <a:pos x="108" y="50"/>
                  </a:cxn>
                  <a:cxn ang="0">
                    <a:pos x="108" y="50"/>
                  </a:cxn>
                  <a:cxn ang="0">
                    <a:pos x="125" y="28"/>
                  </a:cxn>
                  <a:cxn ang="0">
                    <a:pos x="141" y="6"/>
                  </a:cxn>
                  <a:cxn ang="0">
                    <a:pos x="141" y="6"/>
                  </a:cxn>
                  <a:cxn ang="0">
                    <a:pos x="142" y="5"/>
                  </a:cxn>
                  <a:cxn ang="0">
                    <a:pos x="141" y="3"/>
                  </a:cxn>
                  <a:cxn ang="0">
                    <a:pos x="141" y="1"/>
                  </a:cxn>
                  <a:cxn ang="0">
                    <a:pos x="139" y="0"/>
                  </a:cxn>
                  <a:cxn ang="0">
                    <a:pos x="136" y="0"/>
                  </a:cxn>
                  <a:cxn ang="0">
                    <a:pos x="134" y="0"/>
                  </a:cxn>
                  <a:cxn ang="0">
                    <a:pos x="133" y="2"/>
                  </a:cxn>
                  <a:cxn ang="0">
                    <a:pos x="133" y="2"/>
                  </a:cxn>
                </a:cxnLst>
                <a:rect l="0" t="0" r="r" b="b"/>
                <a:pathLst>
                  <a:path w="142" h="204">
                    <a:moveTo>
                      <a:pt x="133" y="2"/>
                    </a:moveTo>
                    <a:lnTo>
                      <a:pt x="133" y="2"/>
                    </a:lnTo>
                    <a:lnTo>
                      <a:pt x="116" y="23"/>
                    </a:lnTo>
                    <a:lnTo>
                      <a:pt x="100" y="45"/>
                    </a:lnTo>
                    <a:lnTo>
                      <a:pt x="100" y="45"/>
                    </a:lnTo>
                    <a:lnTo>
                      <a:pt x="81" y="70"/>
                    </a:lnTo>
                    <a:lnTo>
                      <a:pt x="72" y="84"/>
                    </a:lnTo>
                    <a:lnTo>
                      <a:pt x="63" y="96"/>
                    </a:lnTo>
                    <a:lnTo>
                      <a:pt x="63" y="96"/>
                    </a:lnTo>
                    <a:lnTo>
                      <a:pt x="53" y="107"/>
                    </a:lnTo>
                    <a:lnTo>
                      <a:pt x="44" y="119"/>
                    </a:lnTo>
                    <a:lnTo>
                      <a:pt x="36" y="131"/>
                    </a:lnTo>
                    <a:lnTo>
                      <a:pt x="29" y="144"/>
                    </a:lnTo>
                    <a:lnTo>
                      <a:pt x="0" y="196"/>
                    </a:lnTo>
                    <a:lnTo>
                      <a:pt x="0" y="196"/>
                    </a:lnTo>
                    <a:lnTo>
                      <a:pt x="0" y="198"/>
                    </a:lnTo>
                    <a:lnTo>
                      <a:pt x="0" y="201"/>
                    </a:lnTo>
                    <a:lnTo>
                      <a:pt x="1" y="202"/>
                    </a:lnTo>
                    <a:lnTo>
                      <a:pt x="2" y="203"/>
                    </a:lnTo>
                    <a:lnTo>
                      <a:pt x="4" y="204"/>
                    </a:lnTo>
                    <a:lnTo>
                      <a:pt x="5" y="204"/>
                    </a:lnTo>
                    <a:lnTo>
                      <a:pt x="7" y="203"/>
                    </a:lnTo>
                    <a:lnTo>
                      <a:pt x="8" y="202"/>
                    </a:lnTo>
                    <a:lnTo>
                      <a:pt x="8" y="202"/>
                    </a:lnTo>
                    <a:lnTo>
                      <a:pt x="25" y="173"/>
                    </a:lnTo>
                    <a:lnTo>
                      <a:pt x="41" y="145"/>
                    </a:lnTo>
                    <a:lnTo>
                      <a:pt x="60" y="117"/>
                    </a:lnTo>
                    <a:lnTo>
                      <a:pt x="79" y="91"/>
                    </a:lnTo>
                    <a:lnTo>
                      <a:pt x="79" y="91"/>
                    </a:lnTo>
                    <a:lnTo>
                      <a:pt x="86" y="81"/>
                    </a:lnTo>
                    <a:lnTo>
                      <a:pt x="94" y="70"/>
                    </a:lnTo>
                    <a:lnTo>
                      <a:pt x="108" y="50"/>
                    </a:lnTo>
                    <a:lnTo>
                      <a:pt x="108" y="50"/>
                    </a:lnTo>
                    <a:lnTo>
                      <a:pt x="125" y="28"/>
                    </a:lnTo>
                    <a:lnTo>
                      <a:pt x="141" y="6"/>
                    </a:lnTo>
                    <a:lnTo>
                      <a:pt x="141" y="6"/>
                    </a:lnTo>
                    <a:lnTo>
                      <a:pt x="142" y="5"/>
                    </a:lnTo>
                    <a:lnTo>
                      <a:pt x="141" y="3"/>
                    </a:lnTo>
                    <a:lnTo>
                      <a:pt x="141" y="1"/>
                    </a:lnTo>
                    <a:lnTo>
                      <a:pt x="139" y="0"/>
                    </a:lnTo>
                    <a:lnTo>
                      <a:pt x="136" y="0"/>
                    </a:lnTo>
                    <a:lnTo>
                      <a:pt x="134" y="0"/>
                    </a:lnTo>
                    <a:lnTo>
                      <a:pt x="133" y="2"/>
                    </a:lnTo>
                    <a:lnTo>
                      <a:pt x="133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72" name="Freeform 880"/>
              <p:cNvSpPr/>
              <p:nvPr/>
            </p:nvSpPr>
            <p:spPr bwMode="auto">
              <a:xfrm>
                <a:off x="4510088" y="1630363"/>
                <a:ext cx="80963" cy="125413"/>
              </a:xfrm>
              <a:custGeom>
                <a:avLst/>
                <a:gdLst/>
                <a:ahLst/>
                <a:cxnLst>
                  <a:cxn ang="0">
                    <a:pos x="143" y="2"/>
                  </a:cxn>
                  <a:cxn ang="0">
                    <a:pos x="143" y="2"/>
                  </a:cxn>
                  <a:cxn ang="0">
                    <a:pos x="110" y="58"/>
                  </a:cxn>
                  <a:cxn ang="0">
                    <a:pos x="77" y="114"/>
                  </a:cxn>
                  <a:cxn ang="0">
                    <a:pos x="77" y="114"/>
                  </a:cxn>
                  <a:cxn ang="0">
                    <a:pos x="58" y="143"/>
                  </a:cxn>
                  <a:cxn ang="0">
                    <a:pos x="39" y="172"/>
                  </a:cxn>
                  <a:cxn ang="0">
                    <a:pos x="20" y="201"/>
                  </a:cxn>
                  <a:cxn ang="0">
                    <a:pos x="1" y="230"/>
                  </a:cxn>
                  <a:cxn ang="0">
                    <a:pos x="1" y="230"/>
                  </a:cxn>
                  <a:cxn ang="0">
                    <a:pos x="0" y="232"/>
                  </a:cxn>
                  <a:cxn ang="0">
                    <a:pos x="0" y="234"/>
                  </a:cxn>
                  <a:cxn ang="0">
                    <a:pos x="1" y="235"/>
                  </a:cxn>
                  <a:cxn ang="0">
                    <a:pos x="2" y="236"/>
                  </a:cxn>
                  <a:cxn ang="0">
                    <a:pos x="4" y="237"/>
                  </a:cxn>
                  <a:cxn ang="0">
                    <a:pos x="7" y="237"/>
                  </a:cxn>
                  <a:cxn ang="0">
                    <a:pos x="8" y="236"/>
                  </a:cxn>
                  <a:cxn ang="0">
                    <a:pos x="10" y="235"/>
                  </a:cxn>
                  <a:cxn ang="0">
                    <a:pos x="10" y="235"/>
                  </a:cxn>
                  <a:cxn ang="0">
                    <a:pos x="44" y="180"/>
                  </a:cxn>
                  <a:cxn ang="0">
                    <a:pos x="62" y="152"/>
                  </a:cxn>
                  <a:cxn ang="0">
                    <a:pos x="80" y="125"/>
                  </a:cxn>
                  <a:cxn ang="0">
                    <a:pos x="80" y="125"/>
                  </a:cxn>
                  <a:cxn ang="0">
                    <a:pos x="99" y="96"/>
                  </a:cxn>
                  <a:cxn ang="0">
                    <a:pos x="117" y="67"/>
                  </a:cxn>
                  <a:cxn ang="0">
                    <a:pos x="134" y="36"/>
                  </a:cxn>
                  <a:cxn ang="0">
                    <a:pos x="151" y="8"/>
                  </a:cxn>
                  <a:cxn ang="0">
                    <a:pos x="151" y="8"/>
                  </a:cxn>
                  <a:cxn ang="0">
                    <a:pos x="152" y="5"/>
                  </a:cxn>
                  <a:cxn ang="0">
                    <a:pos x="152" y="3"/>
                  </a:cxn>
                  <a:cxn ang="0">
                    <a:pos x="151" y="2"/>
                  </a:cxn>
                  <a:cxn ang="0">
                    <a:pos x="150" y="1"/>
                  </a:cxn>
                  <a:cxn ang="0">
                    <a:pos x="148" y="0"/>
                  </a:cxn>
                  <a:cxn ang="0">
                    <a:pos x="146" y="0"/>
                  </a:cxn>
                  <a:cxn ang="0">
                    <a:pos x="145" y="1"/>
                  </a:cxn>
                  <a:cxn ang="0">
                    <a:pos x="143" y="2"/>
                  </a:cxn>
                  <a:cxn ang="0">
                    <a:pos x="143" y="2"/>
                  </a:cxn>
                </a:cxnLst>
                <a:rect l="0" t="0" r="r" b="b"/>
                <a:pathLst>
                  <a:path w="152" h="237">
                    <a:moveTo>
                      <a:pt x="143" y="2"/>
                    </a:moveTo>
                    <a:lnTo>
                      <a:pt x="143" y="2"/>
                    </a:lnTo>
                    <a:lnTo>
                      <a:pt x="110" y="58"/>
                    </a:lnTo>
                    <a:lnTo>
                      <a:pt x="77" y="114"/>
                    </a:lnTo>
                    <a:lnTo>
                      <a:pt x="77" y="114"/>
                    </a:lnTo>
                    <a:lnTo>
                      <a:pt x="58" y="143"/>
                    </a:lnTo>
                    <a:lnTo>
                      <a:pt x="39" y="172"/>
                    </a:lnTo>
                    <a:lnTo>
                      <a:pt x="20" y="201"/>
                    </a:lnTo>
                    <a:lnTo>
                      <a:pt x="1" y="230"/>
                    </a:lnTo>
                    <a:lnTo>
                      <a:pt x="1" y="230"/>
                    </a:lnTo>
                    <a:lnTo>
                      <a:pt x="0" y="232"/>
                    </a:lnTo>
                    <a:lnTo>
                      <a:pt x="0" y="234"/>
                    </a:lnTo>
                    <a:lnTo>
                      <a:pt x="1" y="235"/>
                    </a:lnTo>
                    <a:lnTo>
                      <a:pt x="2" y="236"/>
                    </a:lnTo>
                    <a:lnTo>
                      <a:pt x="4" y="237"/>
                    </a:lnTo>
                    <a:lnTo>
                      <a:pt x="7" y="237"/>
                    </a:lnTo>
                    <a:lnTo>
                      <a:pt x="8" y="236"/>
                    </a:lnTo>
                    <a:lnTo>
                      <a:pt x="10" y="235"/>
                    </a:lnTo>
                    <a:lnTo>
                      <a:pt x="10" y="235"/>
                    </a:lnTo>
                    <a:lnTo>
                      <a:pt x="44" y="180"/>
                    </a:lnTo>
                    <a:lnTo>
                      <a:pt x="62" y="152"/>
                    </a:lnTo>
                    <a:lnTo>
                      <a:pt x="80" y="125"/>
                    </a:lnTo>
                    <a:lnTo>
                      <a:pt x="80" y="125"/>
                    </a:lnTo>
                    <a:lnTo>
                      <a:pt x="99" y="96"/>
                    </a:lnTo>
                    <a:lnTo>
                      <a:pt x="117" y="67"/>
                    </a:lnTo>
                    <a:lnTo>
                      <a:pt x="134" y="36"/>
                    </a:lnTo>
                    <a:lnTo>
                      <a:pt x="151" y="8"/>
                    </a:lnTo>
                    <a:lnTo>
                      <a:pt x="151" y="8"/>
                    </a:lnTo>
                    <a:lnTo>
                      <a:pt x="152" y="5"/>
                    </a:lnTo>
                    <a:lnTo>
                      <a:pt x="152" y="3"/>
                    </a:lnTo>
                    <a:lnTo>
                      <a:pt x="151" y="2"/>
                    </a:lnTo>
                    <a:lnTo>
                      <a:pt x="150" y="1"/>
                    </a:lnTo>
                    <a:lnTo>
                      <a:pt x="148" y="0"/>
                    </a:lnTo>
                    <a:lnTo>
                      <a:pt x="146" y="0"/>
                    </a:lnTo>
                    <a:lnTo>
                      <a:pt x="145" y="1"/>
                    </a:lnTo>
                    <a:lnTo>
                      <a:pt x="143" y="2"/>
                    </a:lnTo>
                    <a:lnTo>
                      <a:pt x="143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73" name="Freeform 881"/>
              <p:cNvSpPr/>
              <p:nvPr/>
            </p:nvSpPr>
            <p:spPr bwMode="auto">
              <a:xfrm>
                <a:off x="4525963" y="1682750"/>
                <a:ext cx="73025" cy="115888"/>
              </a:xfrm>
              <a:custGeom>
                <a:avLst/>
                <a:gdLst/>
                <a:ahLst/>
                <a:cxnLst>
                  <a:cxn ang="0">
                    <a:pos x="129" y="2"/>
                  </a:cxn>
                  <a:cxn ang="0">
                    <a:pos x="129" y="2"/>
                  </a:cxn>
                  <a:cxn ang="0">
                    <a:pos x="112" y="29"/>
                  </a:cxn>
                  <a:cxn ang="0">
                    <a:pos x="94" y="56"/>
                  </a:cxn>
                  <a:cxn ang="0">
                    <a:pos x="78" y="84"/>
                  </a:cxn>
                  <a:cxn ang="0">
                    <a:pos x="63" y="112"/>
                  </a:cxn>
                  <a:cxn ang="0">
                    <a:pos x="63" y="112"/>
                  </a:cxn>
                  <a:cxn ang="0">
                    <a:pos x="54" y="129"/>
                  </a:cxn>
                  <a:cxn ang="0">
                    <a:pos x="45" y="144"/>
                  </a:cxn>
                  <a:cxn ang="0">
                    <a:pos x="25" y="175"/>
                  </a:cxn>
                  <a:cxn ang="0">
                    <a:pos x="25" y="175"/>
                  </a:cxn>
                  <a:cxn ang="0">
                    <a:pos x="19" y="184"/>
                  </a:cxn>
                  <a:cxn ang="0">
                    <a:pos x="12" y="194"/>
                  </a:cxn>
                  <a:cxn ang="0">
                    <a:pos x="6" y="202"/>
                  </a:cxn>
                  <a:cxn ang="0">
                    <a:pos x="1" y="212"/>
                  </a:cxn>
                  <a:cxn ang="0">
                    <a:pos x="1" y="212"/>
                  </a:cxn>
                  <a:cxn ang="0">
                    <a:pos x="0" y="214"/>
                  </a:cxn>
                  <a:cxn ang="0">
                    <a:pos x="1" y="216"/>
                  </a:cxn>
                  <a:cxn ang="0">
                    <a:pos x="2" y="217"/>
                  </a:cxn>
                  <a:cxn ang="0">
                    <a:pos x="4" y="218"/>
                  </a:cxn>
                  <a:cxn ang="0">
                    <a:pos x="7" y="218"/>
                  </a:cxn>
                  <a:cxn ang="0">
                    <a:pos x="9" y="217"/>
                  </a:cxn>
                  <a:cxn ang="0">
                    <a:pos x="11" y="215"/>
                  </a:cxn>
                  <a:cxn ang="0">
                    <a:pos x="11" y="215"/>
                  </a:cxn>
                  <a:cxn ang="0">
                    <a:pos x="13" y="209"/>
                  </a:cxn>
                  <a:cxn ang="0">
                    <a:pos x="16" y="204"/>
                  </a:cxn>
                  <a:cxn ang="0">
                    <a:pos x="23" y="194"/>
                  </a:cxn>
                  <a:cxn ang="0">
                    <a:pos x="31" y="182"/>
                  </a:cxn>
                  <a:cxn ang="0">
                    <a:pos x="38" y="172"/>
                  </a:cxn>
                  <a:cxn ang="0">
                    <a:pos x="38" y="172"/>
                  </a:cxn>
                  <a:cxn ang="0">
                    <a:pos x="71" y="117"/>
                  </a:cxn>
                  <a:cxn ang="0">
                    <a:pos x="71" y="117"/>
                  </a:cxn>
                  <a:cxn ang="0">
                    <a:pos x="103" y="61"/>
                  </a:cxn>
                  <a:cxn ang="0">
                    <a:pos x="120" y="35"/>
                  </a:cxn>
                  <a:cxn ang="0">
                    <a:pos x="138" y="8"/>
                  </a:cxn>
                  <a:cxn ang="0">
                    <a:pos x="138" y="8"/>
                  </a:cxn>
                  <a:cxn ang="0">
                    <a:pos x="139" y="6"/>
                  </a:cxn>
                  <a:cxn ang="0">
                    <a:pos x="139" y="5"/>
                  </a:cxn>
                  <a:cxn ang="0">
                    <a:pos x="138" y="2"/>
                  </a:cxn>
                  <a:cxn ang="0">
                    <a:pos x="137" y="1"/>
                  </a:cxn>
                  <a:cxn ang="0">
                    <a:pos x="132" y="0"/>
                  </a:cxn>
                  <a:cxn ang="0">
                    <a:pos x="131" y="1"/>
                  </a:cxn>
                  <a:cxn ang="0">
                    <a:pos x="129" y="2"/>
                  </a:cxn>
                  <a:cxn ang="0">
                    <a:pos x="129" y="2"/>
                  </a:cxn>
                </a:cxnLst>
                <a:rect l="0" t="0" r="r" b="b"/>
                <a:pathLst>
                  <a:path w="139" h="218">
                    <a:moveTo>
                      <a:pt x="129" y="2"/>
                    </a:moveTo>
                    <a:lnTo>
                      <a:pt x="129" y="2"/>
                    </a:lnTo>
                    <a:lnTo>
                      <a:pt x="112" y="29"/>
                    </a:lnTo>
                    <a:lnTo>
                      <a:pt x="94" y="56"/>
                    </a:lnTo>
                    <a:lnTo>
                      <a:pt x="78" y="84"/>
                    </a:lnTo>
                    <a:lnTo>
                      <a:pt x="63" y="112"/>
                    </a:lnTo>
                    <a:lnTo>
                      <a:pt x="63" y="112"/>
                    </a:lnTo>
                    <a:lnTo>
                      <a:pt x="54" y="129"/>
                    </a:lnTo>
                    <a:lnTo>
                      <a:pt x="45" y="144"/>
                    </a:lnTo>
                    <a:lnTo>
                      <a:pt x="25" y="175"/>
                    </a:lnTo>
                    <a:lnTo>
                      <a:pt x="25" y="175"/>
                    </a:lnTo>
                    <a:lnTo>
                      <a:pt x="19" y="184"/>
                    </a:lnTo>
                    <a:lnTo>
                      <a:pt x="12" y="194"/>
                    </a:lnTo>
                    <a:lnTo>
                      <a:pt x="6" y="202"/>
                    </a:lnTo>
                    <a:lnTo>
                      <a:pt x="1" y="212"/>
                    </a:lnTo>
                    <a:lnTo>
                      <a:pt x="1" y="212"/>
                    </a:lnTo>
                    <a:lnTo>
                      <a:pt x="0" y="214"/>
                    </a:lnTo>
                    <a:lnTo>
                      <a:pt x="1" y="216"/>
                    </a:lnTo>
                    <a:lnTo>
                      <a:pt x="2" y="217"/>
                    </a:lnTo>
                    <a:lnTo>
                      <a:pt x="4" y="218"/>
                    </a:lnTo>
                    <a:lnTo>
                      <a:pt x="7" y="218"/>
                    </a:lnTo>
                    <a:lnTo>
                      <a:pt x="9" y="217"/>
                    </a:lnTo>
                    <a:lnTo>
                      <a:pt x="11" y="215"/>
                    </a:lnTo>
                    <a:lnTo>
                      <a:pt x="11" y="215"/>
                    </a:lnTo>
                    <a:lnTo>
                      <a:pt x="13" y="209"/>
                    </a:lnTo>
                    <a:lnTo>
                      <a:pt x="16" y="204"/>
                    </a:lnTo>
                    <a:lnTo>
                      <a:pt x="23" y="194"/>
                    </a:lnTo>
                    <a:lnTo>
                      <a:pt x="31" y="182"/>
                    </a:lnTo>
                    <a:lnTo>
                      <a:pt x="38" y="172"/>
                    </a:lnTo>
                    <a:lnTo>
                      <a:pt x="38" y="172"/>
                    </a:lnTo>
                    <a:lnTo>
                      <a:pt x="71" y="117"/>
                    </a:lnTo>
                    <a:lnTo>
                      <a:pt x="71" y="117"/>
                    </a:lnTo>
                    <a:lnTo>
                      <a:pt x="103" y="61"/>
                    </a:lnTo>
                    <a:lnTo>
                      <a:pt x="120" y="35"/>
                    </a:lnTo>
                    <a:lnTo>
                      <a:pt x="138" y="8"/>
                    </a:lnTo>
                    <a:lnTo>
                      <a:pt x="138" y="8"/>
                    </a:lnTo>
                    <a:lnTo>
                      <a:pt x="139" y="6"/>
                    </a:lnTo>
                    <a:lnTo>
                      <a:pt x="139" y="5"/>
                    </a:lnTo>
                    <a:lnTo>
                      <a:pt x="138" y="2"/>
                    </a:lnTo>
                    <a:lnTo>
                      <a:pt x="137" y="1"/>
                    </a:lnTo>
                    <a:lnTo>
                      <a:pt x="132" y="0"/>
                    </a:lnTo>
                    <a:lnTo>
                      <a:pt x="131" y="1"/>
                    </a:lnTo>
                    <a:lnTo>
                      <a:pt x="129" y="2"/>
                    </a:lnTo>
                    <a:lnTo>
                      <a:pt x="129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74" name="Freeform 882"/>
              <p:cNvSpPr/>
              <p:nvPr/>
            </p:nvSpPr>
            <p:spPr bwMode="auto">
              <a:xfrm>
                <a:off x="4548188" y="1728788"/>
                <a:ext cx="57150" cy="90488"/>
              </a:xfrm>
              <a:custGeom>
                <a:avLst/>
                <a:gdLst/>
                <a:ahLst/>
                <a:cxnLst>
                  <a:cxn ang="0">
                    <a:pos x="100" y="2"/>
                  </a:cxn>
                  <a:cxn ang="0">
                    <a:pos x="100" y="2"/>
                  </a:cxn>
                  <a:cxn ang="0">
                    <a:pos x="94" y="12"/>
                  </a:cxn>
                  <a:cxn ang="0">
                    <a:pos x="85" y="20"/>
                  </a:cxn>
                  <a:cxn ang="0">
                    <a:pos x="79" y="28"/>
                  </a:cxn>
                  <a:cxn ang="0">
                    <a:pos x="73" y="37"/>
                  </a:cxn>
                  <a:cxn ang="0">
                    <a:pos x="73" y="37"/>
                  </a:cxn>
                  <a:cxn ang="0">
                    <a:pos x="63" y="58"/>
                  </a:cxn>
                  <a:cxn ang="0">
                    <a:pos x="51" y="79"/>
                  </a:cxn>
                  <a:cxn ang="0">
                    <a:pos x="51" y="79"/>
                  </a:cxn>
                  <a:cxn ang="0">
                    <a:pos x="26" y="122"/>
                  </a:cxn>
                  <a:cxn ang="0">
                    <a:pos x="14" y="143"/>
                  </a:cxn>
                  <a:cxn ang="0">
                    <a:pos x="0" y="163"/>
                  </a:cxn>
                  <a:cxn ang="0">
                    <a:pos x="0" y="163"/>
                  </a:cxn>
                  <a:cxn ang="0">
                    <a:pos x="0" y="165"/>
                  </a:cxn>
                  <a:cxn ang="0">
                    <a:pos x="0" y="166"/>
                  </a:cxn>
                  <a:cxn ang="0">
                    <a:pos x="1" y="169"/>
                  </a:cxn>
                  <a:cxn ang="0">
                    <a:pos x="2" y="170"/>
                  </a:cxn>
                  <a:cxn ang="0">
                    <a:pos x="5" y="171"/>
                  </a:cxn>
                  <a:cxn ang="0">
                    <a:pos x="7" y="170"/>
                  </a:cxn>
                  <a:cxn ang="0">
                    <a:pos x="8" y="169"/>
                  </a:cxn>
                  <a:cxn ang="0">
                    <a:pos x="8" y="169"/>
                  </a:cxn>
                  <a:cxn ang="0">
                    <a:pos x="20" y="149"/>
                  </a:cxn>
                  <a:cxn ang="0">
                    <a:pos x="32" y="129"/>
                  </a:cxn>
                  <a:cxn ang="0">
                    <a:pos x="43" y="110"/>
                  </a:cxn>
                  <a:cxn ang="0">
                    <a:pos x="55" y="91"/>
                  </a:cxn>
                  <a:cxn ang="0">
                    <a:pos x="55" y="91"/>
                  </a:cxn>
                  <a:cxn ang="0">
                    <a:pos x="62" y="81"/>
                  </a:cxn>
                  <a:cxn ang="0">
                    <a:pos x="68" y="70"/>
                  </a:cxn>
                  <a:cxn ang="0">
                    <a:pos x="78" y="49"/>
                  </a:cxn>
                  <a:cxn ang="0">
                    <a:pos x="78" y="49"/>
                  </a:cxn>
                  <a:cxn ang="0">
                    <a:pos x="81" y="43"/>
                  </a:cxn>
                  <a:cxn ang="0">
                    <a:pos x="84" y="37"/>
                  </a:cxn>
                  <a:cxn ang="0">
                    <a:pos x="93" y="27"/>
                  </a:cxn>
                  <a:cxn ang="0">
                    <a:pos x="101" y="18"/>
                  </a:cxn>
                  <a:cxn ang="0">
                    <a:pos x="108" y="7"/>
                  </a:cxn>
                  <a:cxn ang="0">
                    <a:pos x="108" y="7"/>
                  </a:cxn>
                  <a:cxn ang="0">
                    <a:pos x="108" y="5"/>
                  </a:cxn>
                  <a:cxn ang="0">
                    <a:pos x="108" y="3"/>
                  </a:cxn>
                  <a:cxn ang="0">
                    <a:pos x="107" y="2"/>
                  </a:cxn>
                  <a:cxn ang="0">
                    <a:pos x="106" y="0"/>
                  </a:cxn>
                  <a:cxn ang="0">
                    <a:pos x="105" y="0"/>
                  </a:cxn>
                  <a:cxn ang="0">
                    <a:pos x="103" y="0"/>
                  </a:cxn>
                  <a:cxn ang="0">
                    <a:pos x="101" y="1"/>
                  </a:cxn>
                  <a:cxn ang="0">
                    <a:pos x="100" y="2"/>
                  </a:cxn>
                  <a:cxn ang="0">
                    <a:pos x="100" y="2"/>
                  </a:cxn>
                </a:cxnLst>
                <a:rect l="0" t="0" r="r" b="b"/>
                <a:pathLst>
                  <a:path w="108" h="171">
                    <a:moveTo>
                      <a:pt x="100" y="2"/>
                    </a:moveTo>
                    <a:lnTo>
                      <a:pt x="100" y="2"/>
                    </a:lnTo>
                    <a:lnTo>
                      <a:pt x="94" y="12"/>
                    </a:lnTo>
                    <a:lnTo>
                      <a:pt x="85" y="20"/>
                    </a:lnTo>
                    <a:lnTo>
                      <a:pt x="79" y="28"/>
                    </a:lnTo>
                    <a:lnTo>
                      <a:pt x="73" y="37"/>
                    </a:lnTo>
                    <a:lnTo>
                      <a:pt x="73" y="37"/>
                    </a:lnTo>
                    <a:lnTo>
                      <a:pt x="63" y="58"/>
                    </a:lnTo>
                    <a:lnTo>
                      <a:pt x="51" y="79"/>
                    </a:lnTo>
                    <a:lnTo>
                      <a:pt x="51" y="79"/>
                    </a:lnTo>
                    <a:lnTo>
                      <a:pt x="26" y="122"/>
                    </a:lnTo>
                    <a:lnTo>
                      <a:pt x="14" y="143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0" y="165"/>
                    </a:lnTo>
                    <a:lnTo>
                      <a:pt x="0" y="166"/>
                    </a:lnTo>
                    <a:lnTo>
                      <a:pt x="1" y="169"/>
                    </a:lnTo>
                    <a:lnTo>
                      <a:pt x="2" y="170"/>
                    </a:lnTo>
                    <a:lnTo>
                      <a:pt x="5" y="171"/>
                    </a:lnTo>
                    <a:lnTo>
                      <a:pt x="7" y="170"/>
                    </a:lnTo>
                    <a:lnTo>
                      <a:pt x="8" y="169"/>
                    </a:lnTo>
                    <a:lnTo>
                      <a:pt x="8" y="169"/>
                    </a:lnTo>
                    <a:lnTo>
                      <a:pt x="20" y="149"/>
                    </a:lnTo>
                    <a:lnTo>
                      <a:pt x="32" y="129"/>
                    </a:lnTo>
                    <a:lnTo>
                      <a:pt x="43" y="110"/>
                    </a:lnTo>
                    <a:lnTo>
                      <a:pt x="55" y="91"/>
                    </a:lnTo>
                    <a:lnTo>
                      <a:pt x="55" y="91"/>
                    </a:lnTo>
                    <a:lnTo>
                      <a:pt x="62" y="81"/>
                    </a:lnTo>
                    <a:lnTo>
                      <a:pt x="68" y="70"/>
                    </a:lnTo>
                    <a:lnTo>
                      <a:pt x="78" y="49"/>
                    </a:lnTo>
                    <a:lnTo>
                      <a:pt x="78" y="49"/>
                    </a:lnTo>
                    <a:lnTo>
                      <a:pt x="81" y="43"/>
                    </a:lnTo>
                    <a:lnTo>
                      <a:pt x="84" y="37"/>
                    </a:lnTo>
                    <a:lnTo>
                      <a:pt x="93" y="27"/>
                    </a:lnTo>
                    <a:lnTo>
                      <a:pt x="101" y="18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8" y="5"/>
                    </a:lnTo>
                    <a:lnTo>
                      <a:pt x="108" y="3"/>
                    </a:lnTo>
                    <a:lnTo>
                      <a:pt x="107" y="2"/>
                    </a:lnTo>
                    <a:lnTo>
                      <a:pt x="106" y="0"/>
                    </a:lnTo>
                    <a:lnTo>
                      <a:pt x="105" y="0"/>
                    </a:lnTo>
                    <a:lnTo>
                      <a:pt x="103" y="0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10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75" name="Freeform 883"/>
              <p:cNvSpPr/>
              <p:nvPr/>
            </p:nvSpPr>
            <p:spPr bwMode="auto">
              <a:xfrm>
                <a:off x="4575175" y="1773238"/>
                <a:ext cx="30163" cy="47625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7" y="3"/>
                  </a:cxn>
                  <a:cxn ang="0">
                    <a:pos x="57" y="3"/>
                  </a:cxn>
                  <a:cxn ang="0">
                    <a:pos x="56" y="1"/>
                  </a:cxn>
                  <a:cxn ang="0">
                    <a:pos x="54" y="0"/>
                  </a:cxn>
                  <a:cxn ang="0">
                    <a:pos x="51" y="0"/>
                  </a:cxn>
                  <a:cxn ang="0">
                    <a:pos x="49" y="1"/>
                  </a:cxn>
                  <a:cxn ang="0">
                    <a:pos x="49" y="1"/>
                  </a:cxn>
                  <a:cxn ang="0">
                    <a:pos x="45" y="6"/>
                  </a:cxn>
                  <a:cxn ang="0">
                    <a:pos x="41" y="11"/>
                  </a:cxn>
                  <a:cxn ang="0">
                    <a:pos x="34" y="23"/>
                  </a:cxn>
                  <a:cxn ang="0">
                    <a:pos x="34" y="23"/>
                  </a:cxn>
                  <a:cxn ang="0">
                    <a:pos x="27" y="38"/>
                  </a:cxn>
                  <a:cxn ang="0">
                    <a:pos x="19" y="54"/>
                  </a:cxn>
                  <a:cxn ang="0">
                    <a:pos x="1" y="84"/>
                  </a:cxn>
                  <a:cxn ang="0">
                    <a:pos x="1" y="84"/>
                  </a:cxn>
                  <a:cxn ang="0">
                    <a:pos x="0" y="86"/>
                  </a:cxn>
                  <a:cxn ang="0">
                    <a:pos x="0" y="87"/>
                  </a:cxn>
                  <a:cxn ang="0">
                    <a:pos x="1" y="89"/>
                  </a:cxn>
                  <a:cxn ang="0">
                    <a:pos x="3" y="90"/>
                  </a:cxn>
                  <a:cxn ang="0">
                    <a:pos x="4" y="90"/>
                  </a:cxn>
                  <a:cxn ang="0">
                    <a:pos x="6" y="90"/>
                  </a:cxn>
                  <a:cxn ang="0">
                    <a:pos x="8" y="90"/>
                  </a:cxn>
                  <a:cxn ang="0">
                    <a:pos x="10" y="88"/>
                  </a:cxn>
                  <a:cxn ang="0">
                    <a:pos x="10" y="88"/>
                  </a:cxn>
                  <a:cxn ang="0">
                    <a:pos x="25" y="61"/>
                  </a:cxn>
                  <a:cxn ang="0">
                    <a:pos x="41" y="33"/>
                  </a:cxn>
                  <a:cxn ang="0">
                    <a:pos x="41" y="33"/>
                  </a:cxn>
                  <a:cxn ang="0">
                    <a:pos x="47" y="21"/>
                  </a:cxn>
                  <a:cxn ang="0">
                    <a:pos x="50" y="14"/>
                  </a:cxn>
                  <a:cxn ang="0">
                    <a:pos x="54" y="9"/>
                  </a:cxn>
                  <a:cxn ang="0">
                    <a:pos x="54" y="9"/>
                  </a:cxn>
                  <a:cxn ang="0">
                    <a:pos x="57" y="7"/>
                  </a:cxn>
                  <a:cxn ang="0">
                    <a:pos x="57" y="6"/>
                  </a:cxn>
                  <a:cxn ang="0">
                    <a:pos x="57" y="4"/>
                  </a:cxn>
                  <a:cxn ang="0">
                    <a:pos x="57" y="4"/>
                  </a:cxn>
                </a:cxnLst>
                <a:rect l="0" t="0" r="r" b="b"/>
                <a:pathLst>
                  <a:path w="57" h="90">
                    <a:moveTo>
                      <a:pt x="57" y="4"/>
                    </a:moveTo>
                    <a:lnTo>
                      <a:pt x="57" y="3"/>
                    </a:lnTo>
                    <a:lnTo>
                      <a:pt x="57" y="3"/>
                    </a:lnTo>
                    <a:lnTo>
                      <a:pt x="56" y="1"/>
                    </a:lnTo>
                    <a:lnTo>
                      <a:pt x="54" y="0"/>
                    </a:lnTo>
                    <a:lnTo>
                      <a:pt x="51" y="0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5" y="6"/>
                    </a:lnTo>
                    <a:lnTo>
                      <a:pt x="41" y="11"/>
                    </a:lnTo>
                    <a:lnTo>
                      <a:pt x="34" y="23"/>
                    </a:lnTo>
                    <a:lnTo>
                      <a:pt x="34" y="23"/>
                    </a:lnTo>
                    <a:lnTo>
                      <a:pt x="27" y="38"/>
                    </a:lnTo>
                    <a:lnTo>
                      <a:pt x="19" y="54"/>
                    </a:lnTo>
                    <a:lnTo>
                      <a:pt x="1" y="84"/>
                    </a:lnTo>
                    <a:lnTo>
                      <a:pt x="1" y="84"/>
                    </a:lnTo>
                    <a:lnTo>
                      <a:pt x="0" y="86"/>
                    </a:lnTo>
                    <a:lnTo>
                      <a:pt x="0" y="87"/>
                    </a:lnTo>
                    <a:lnTo>
                      <a:pt x="1" y="89"/>
                    </a:lnTo>
                    <a:lnTo>
                      <a:pt x="3" y="90"/>
                    </a:lnTo>
                    <a:lnTo>
                      <a:pt x="4" y="90"/>
                    </a:lnTo>
                    <a:lnTo>
                      <a:pt x="6" y="90"/>
                    </a:lnTo>
                    <a:lnTo>
                      <a:pt x="8" y="90"/>
                    </a:lnTo>
                    <a:lnTo>
                      <a:pt x="10" y="88"/>
                    </a:lnTo>
                    <a:lnTo>
                      <a:pt x="10" y="88"/>
                    </a:lnTo>
                    <a:lnTo>
                      <a:pt x="25" y="61"/>
                    </a:lnTo>
                    <a:lnTo>
                      <a:pt x="41" y="33"/>
                    </a:lnTo>
                    <a:lnTo>
                      <a:pt x="41" y="33"/>
                    </a:lnTo>
                    <a:lnTo>
                      <a:pt x="47" y="21"/>
                    </a:lnTo>
                    <a:lnTo>
                      <a:pt x="50" y="14"/>
                    </a:lnTo>
                    <a:lnTo>
                      <a:pt x="54" y="9"/>
                    </a:lnTo>
                    <a:lnTo>
                      <a:pt x="54" y="9"/>
                    </a:lnTo>
                    <a:lnTo>
                      <a:pt x="57" y="7"/>
                    </a:lnTo>
                    <a:lnTo>
                      <a:pt x="57" y="6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76" name="Freeform 884"/>
              <p:cNvSpPr/>
              <p:nvPr/>
            </p:nvSpPr>
            <p:spPr bwMode="auto">
              <a:xfrm>
                <a:off x="4257675" y="1222375"/>
                <a:ext cx="34925" cy="82550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7" y="4"/>
                  </a:cxn>
                  <a:cxn ang="0">
                    <a:pos x="56" y="12"/>
                  </a:cxn>
                  <a:cxn ang="0">
                    <a:pos x="53" y="21"/>
                  </a:cxn>
                  <a:cxn ang="0">
                    <a:pos x="45" y="39"/>
                  </a:cxn>
                  <a:cxn ang="0">
                    <a:pos x="37" y="56"/>
                  </a:cxn>
                  <a:cxn ang="0">
                    <a:pos x="30" y="72"/>
                  </a:cxn>
                  <a:cxn ang="0">
                    <a:pos x="30" y="72"/>
                  </a:cxn>
                  <a:cxn ang="0">
                    <a:pos x="24" y="89"/>
                  </a:cxn>
                  <a:cxn ang="0">
                    <a:pos x="18" y="107"/>
                  </a:cxn>
                  <a:cxn ang="0">
                    <a:pos x="11" y="125"/>
                  </a:cxn>
                  <a:cxn ang="0">
                    <a:pos x="4" y="142"/>
                  </a:cxn>
                  <a:cxn ang="0">
                    <a:pos x="4" y="142"/>
                  </a:cxn>
                  <a:cxn ang="0">
                    <a:pos x="1" y="143"/>
                  </a:cxn>
                  <a:cxn ang="0">
                    <a:pos x="1" y="144"/>
                  </a:cxn>
                  <a:cxn ang="0">
                    <a:pos x="0" y="146"/>
                  </a:cxn>
                  <a:cxn ang="0">
                    <a:pos x="0" y="150"/>
                  </a:cxn>
                  <a:cxn ang="0">
                    <a:pos x="0" y="150"/>
                  </a:cxn>
                  <a:cxn ang="0">
                    <a:pos x="1" y="154"/>
                  </a:cxn>
                  <a:cxn ang="0">
                    <a:pos x="4" y="156"/>
                  </a:cxn>
                  <a:cxn ang="0">
                    <a:pos x="7" y="156"/>
                  </a:cxn>
                  <a:cxn ang="0">
                    <a:pos x="8" y="155"/>
                  </a:cxn>
                  <a:cxn ang="0">
                    <a:pos x="9" y="154"/>
                  </a:cxn>
                  <a:cxn ang="0">
                    <a:pos x="9" y="154"/>
                  </a:cxn>
                  <a:cxn ang="0">
                    <a:pos x="17" y="136"/>
                  </a:cxn>
                  <a:cxn ang="0">
                    <a:pos x="23" y="118"/>
                  </a:cxn>
                  <a:cxn ang="0">
                    <a:pos x="36" y="83"/>
                  </a:cxn>
                  <a:cxn ang="0">
                    <a:pos x="36" y="83"/>
                  </a:cxn>
                  <a:cxn ang="0">
                    <a:pos x="44" y="64"/>
                  </a:cxn>
                  <a:cxn ang="0">
                    <a:pos x="54" y="44"/>
                  </a:cxn>
                  <a:cxn ang="0">
                    <a:pos x="58" y="35"/>
                  </a:cxn>
                  <a:cxn ang="0">
                    <a:pos x="62" y="24"/>
                  </a:cxn>
                  <a:cxn ang="0">
                    <a:pos x="65" y="14"/>
                  </a:cxn>
                  <a:cxn ang="0">
                    <a:pos x="67" y="4"/>
                  </a:cxn>
                  <a:cxn ang="0">
                    <a:pos x="67" y="4"/>
                  </a:cxn>
                  <a:cxn ang="0">
                    <a:pos x="66" y="2"/>
                  </a:cxn>
                  <a:cxn ang="0">
                    <a:pos x="66" y="1"/>
                  </a:cxn>
                  <a:cxn ang="0">
                    <a:pos x="64" y="0"/>
                  </a:cxn>
                  <a:cxn ang="0">
                    <a:pos x="63" y="0"/>
                  </a:cxn>
                  <a:cxn ang="0">
                    <a:pos x="59" y="1"/>
                  </a:cxn>
                  <a:cxn ang="0">
                    <a:pos x="58" y="2"/>
                  </a:cxn>
                  <a:cxn ang="0">
                    <a:pos x="57" y="4"/>
                  </a:cxn>
                  <a:cxn ang="0">
                    <a:pos x="57" y="4"/>
                  </a:cxn>
                </a:cxnLst>
                <a:rect l="0" t="0" r="r" b="b"/>
                <a:pathLst>
                  <a:path w="67" h="156">
                    <a:moveTo>
                      <a:pt x="57" y="4"/>
                    </a:moveTo>
                    <a:lnTo>
                      <a:pt x="57" y="4"/>
                    </a:lnTo>
                    <a:lnTo>
                      <a:pt x="56" y="12"/>
                    </a:lnTo>
                    <a:lnTo>
                      <a:pt x="53" y="21"/>
                    </a:lnTo>
                    <a:lnTo>
                      <a:pt x="45" y="39"/>
                    </a:lnTo>
                    <a:lnTo>
                      <a:pt x="37" y="56"/>
                    </a:lnTo>
                    <a:lnTo>
                      <a:pt x="30" y="72"/>
                    </a:lnTo>
                    <a:lnTo>
                      <a:pt x="30" y="72"/>
                    </a:lnTo>
                    <a:lnTo>
                      <a:pt x="24" y="89"/>
                    </a:lnTo>
                    <a:lnTo>
                      <a:pt x="18" y="107"/>
                    </a:lnTo>
                    <a:lnTo>
                      <a:pt x="11" y="125"/>
                    </a:lnTo>
                    <a:lnTo>
                      <a:pt x="4" y="142"/>
                    </a:lnTo>
                    <a:lnTo>
                      <a:pt x="4" y="142"/>
                    </a:lnTo>
                    <a:lnTo>
                      <a:pt x="1" y="143"/>
                    </a:lnTo>
                    <a:lnTo>
                      <a:pt x="1" y="144"/>
                    </a:lnTo>
                    <a:lnTo>
                      <a:pt x="0" y="146"/>
                    </a:lnTo>
                    <a:lnTo>
                      <a:pt x="0" y="150"/>
                    </a:lnTo>
                    <a:lnTo>
                      <a:pt x="0" y="150"/>
                    </a:lnTo>
                    <a:lnTo>
                      <a:pt x="1" y="154"/>
                    </a:lnTo>
                    <a:lnTo>
                      <a:pt x="4" y="156"/>
                    </a:lnTo>
                    <a:lnTo>
                      <a:pt x="7" y="156"/>
                    </a:lnTo>
                    <a:lnTo>
                      <a:pt x="8" y="155"/>
                    </a:lnTo>
                    <a:lnTo>
                      <a:pt x="9" y="154"/>
                    </a:lnTo>
                    <a:lnTo>
                      <a:pt x="9" y="154"/>
                    </a:lnTo>
                    <a:lnTo>
                      <a:pt x="17" y="136"/>
                    </a:lnTo>
                    <a:lnTo>
                      <a:pt x="23" y="118"/>
                    </a:lnTo>
                    <a:lnTo>
                      <a:pt x="36" y="83"/>
                    </a:lnTo>
                    <a:lnTo>
                      <a:pt x="36" y="83"/>
                    </a:lnTo>
                    <a:lnTo>
                      <a:pt x="44" y="64"/>
                    </a:lnTo>
                    <a:lnTo>
                      <a:pt x="54" y="44"/>
                    </a:lnTo>
                    <a:lnTo>
                      <a:pt x="58" y="35"/>
                    </a:lnTo>
                    <a:lnTo>
                      <a:pt x="62" y="24"/>
                    </a:lnTo>
                    <a:lnTo>
                      <a:pt x="65" y="1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6" y="2"/>
                    </a:lnTo>
                    <a:lnTo>
                      <a:pt x="66" y="1"/>
                    </a:lnTo>
                    <a:lnTo>
                      <a:pt x="64" y="0"/>
                    </a:lnTo>
                    <a:lnTo>
                      <a:pt x="63" y="0"/>
                    </a:lnTo>
                    <a:lnTo>
                      <a:pt x="59" y="1"/>
                    </a:lnTo>
                    <a:lnTo>
                      <a:pt x="58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77" name="Freeform 885"/>
              <p:cNvSpPr/>
              <p:nvPr/>
            </p:nvSpPr>
            <p:spPr bwMode="auto">
              <a:xfrm>
                <a:off x="4297363" y="1228725"/>
                <a:ext cx="57150" cy="93663"/>
              </a:xfrm>
              <a:custGeom>
                <a:avLst/>
                <a:gdLst/>
                <a:ahLst/>
                <a:cxnLst>
                  <a:cxn ang="0">
                    <a:pos x="101" y="3"/>
                  </a:cxn>
                  <a:cxn ang="0">
                    <a:pos x="101" y="3"/>
                  </a:cxn>
                  <a:cxn ang="0">
                    <a:pos x="88" y="23"/>
                  </a:cxn>
                  <a:cxn ang="0">
                    <a:pos x="76" y="43"/>
                  </a:cxn>
                  <a:cxn ang="0">
                    <a:pos x="63" y="63"/>
                  </a:cxn>
                  <a:cxn ang="0">
                    <a:pos x="57" y="73"/>
                  </a:cxn>
                  <a:cxn ang="0">
                    <a:pos x="53" y="85"/>
                  </a:cxn>
                  <a:cxn ang="0">
                    <a:pos x="53" y="85"/>
                  </a:cxn>
                  <a:cxn ang="0">
                    <a:pos x="42" y="109"/>
                  </a:cxn>
                  <a:cxn ang="0">
                    <a:pos x="36" y="121"/>
                  </a:cxn>
                  <a:cxn ang="0">
                    <a:pos x="28" y="132"/>
                  </a:cxn>
                  <a:cxn ang="0">
                    <a:pos x="28" y="132"/>
                  </a:cxn>
                  <a:cxn ang="0">
                    <a:pos x="17" y="151"/>
                  </a:cxn>
                  <a:cxn ang="0">
                    <a:pos x="10" y="161"/>
                  </a:cxn>
                  <a:cxn ang="0">
                    <a:pos x="6" y="164"/>
                  </a:cxn>
                  <a:cxn ang="0">
                    <a:pos x="3" y="167"/>
                  </a:cxn>
                  <a:cxn ang="0">
                    <a:pos x="3" y="167"/>
                  </a:cxn>
                  <a:cxn ang="0">
                    <a:pos x="2" y="168"/>
                  </a:cxn>
                  <a:cxn ang="0">
                    <a:pos x="0" y="169"/>
                  </a:cxn>
                  <a:cxn ang="0">
                    <a:pos x="0" y="172"/>
                  </a:cxn>
                  <a:cxn ang="0">
                    <a:pos x="0" y="173"/>
                  </a:cxn>
                  <a:cxn ang="0">
                    <a:pos x="4" y="176"/>
                  </a:cxn>
                  <a:cxn ang="0">
                    <a:pos x="6" y="176"/>
                  </a:cxn>
                  <a:cxn ang="0">
                    <a:pos x="8" y="175"/>
                  </a:cxn>
                  <a:cxn ang="0">
                    <a:pos x="8" y="175"/>
                  </a:cxn>
                  <a:cxn ang="0">
                    <a:pos x="13" y="172"/>
                  </a:cxn>
                  <a:cxn ang="0">
                    <a:pos x="16" y="167"/>
                  </a:cxn>
                  <a:cxn ang="0">
                    <a:pos x="23" y="156"/>
                  </a:cxn>
                  <a:cxn ang="0">
                    <a:pos x="23" y="156"/>
                  </a:cxn>
                  <a:cxn ang="0">
                    <a:pos x="37" y="137"/>
                  </a:cxn>
                  <a:cxn ang="0">
                    <a:pos x="43" y="127"/>
                  </a:cxn>
                  <a:cxn ang="0">
                    <a:pos x="48" y="118"/>
                  </a:cxn>
                  <a:cxn ang="0">
                    <a:pos x="48" y="118"/>
                  </a:cxn>
                  <a:cxn ang="0">
                    <a:pos x="60" y="91"/>
                  </a:cxn>
                  <a:cxn ang="0">
                    <a:pos x="67" y="79"/>
                  </a:cxn>
                  <a:cxn ang="0">
                    <a:pos x="74" y="66"/>
                  </a:cxn>
                  <a:cxn ang="0">
                    <a:pos x="74" y="66"/>
                  </a:cxn>
                  <a:cxn ang="0">
                    <a:pos x="91" y="37"/>
                  </a:cxn>
                  <a:cxn ang="0">
                    <a:pos x="101" y="23"/>
                  </a:cxn>
                  <a:cxn ang="0">
                    <a:pos x="109" y="7"/>
                  </a:cxn>
                  <a:cxn ang="0">
                    <a:pos x="109" y="7"/>
                  </a:cxn>
                  <a:cxn ang="0">
                    <a:pos x="109" y="5"/>
                  </a:cxn>
                  <a:cxn ang="0">
                    <a:pos x="109" y="4"/>
                  </a:cxn>
                  <a:cxn ang="0">
                    <a:pos x="108" y="2"/>
                  </a:cxn>
                  <a:cxn ang="0">
                    <a:pos x="107" y="1"/>
                  </a:cxn>
                  <a:cxn ang="0">
                    <a:pos x="105" y="0"/>
                  </a:cxn>
                  <a:cxn ang="0">
                    <a:pos x="104" y="0"/>
                  </a:cxn>
                  <a:cxn ang="0">
                    <a:pos x="102" y="1"/>
                  </a:cxn>
                  <a:cxn ang="0">
                    <a:pos x="101" y="3"/>
                  </a:cxn>
                  <a:cxn ang="0">
                    <a:pos x="101" y="3"/>
                  </a:cxn>
                </a:cxnLst>
                <a:rect l="0" t="0" r="r" b="b"/>
                <a:pathLst>
                  <a:path w="109" h="176">
                    <a:moveTo>
                      <a:pt x="101" y="3"/>
                    </a:moveTo>
                    <a:lnTo>
                      <a:pt x="101" y="3"/>
                    </a:lnTo>
                    <a:lnTo>
                      <a:pt x="88" y="23"/>
                    </a:lnTo>
                    <a:lnTo>
                      <a:pt x="76" y="43"/>
                    </a:lnTo>
                    <a:lnTo>
                      <a:pt x="63" y="63"/>
                    </a:lnTo>
                    <a:lnTo>
                      <a:pt x="57" y="73"/>
                    </a:lnTo>
                    <a:lnTo>
                      <a:pt x="53" y="85"/>
                    </a:lnTo>
                    <a:lnTo>
                      <a:pt x="53" y="85"/>
                    </a:lnTo>
                    <a:lnTo>
                      <a:pt x="42" y="109"/>
                    </a:lnTo>
                    <a:lnTo>
                      <a:pt x="36" y="121"/>
                    </a:lnTo>
                    <a:lnTo>
                      <a:pt x="28" y="132"/>
                    </a:lnTo>
                    <a:lnTo>
                      <a:pt x="28" y="132"/>
                    </a:lnTo>
                    <a:lnTo>
                      <a:pt x="17" y="151"/>
                    </a:lnTo>
                    <a:lnTo>
                      <a:pt x="10" y="161"/>
                    </a:lnTo>
                    <a:lnTo>
                      <a:pt x="6" y="164"/>
                    </a:lnTo>
                    <a:lnTo>
                      <a:pt x="3" y="167"/>
                    </a:lnTo>
                    <a:lnTo>
                      <a:pt x="3" y="167"/>
                    </a:lnTo>
                    <a:lnTo>
                      <a:pt x="2" y="168"/>
                    </a:lnTo>
                    <a:lnTo>
                      <a:pt x="0" y="169"/>
                    </a:lnTo>
                    <a:lnTo>
                      <a:pt x="0" y="172"/>
                    </a:lnTo>
                    <a:lnTo>
                      <a:pt x="0" y="173"/>
                    </a:lnTo>
                    <a:lnTo>
                      <a:pt x="4" y="176"/>
                    </a:lnTo>
                    <a:lnTo>
                      <a:pt x="6" y="176"/>
                    </a:lnTo>
                    <a:lnTo>
                      <a:pt x="8" y="175"/>
                    </a:lnTo>
                    <a:lnTo>
                      <a:pt x="8" y="175"/>
                    </a:lnTo>
                    <a:lnTo>
                      <a:pt x="13" y="172"/>
                    </a:lnTo>
                    <a:lnTo>
                      <a:pt x="16" y="167"/>
                    </a:lnTo>
                    <a:lnTo>
                      <a:pt x="23" y="156"/>
                    </a:lnTo>
                    <a:lnTo>
                      <a:pt x="23" y="156"/>
                    </a:lnTo>
                    <a:lnTo>
                      <a:pt x="37" y="137"/>
                    </a:lnTo>
                    <a:lnTo>
                      <a:pt x="43" y="127"/>
                    </a:lnTo>
                    <a:lnTo>
                      <a:pt x="48" y="118"/>
                    </a:lnTo>
                    <a:lnTo>
                      <a:pt x="48" y="118"/>
                    </a:lnTo>
                    <a:lnTo>
                      <a:pt x="60" y="91"/>
                    </a:lnTo>
                    <a:lnTo>
                      <a:pt x="67" y="79"/>
                    </a:lnTo>
                    <a:lnTo>
                      <a:pt x="74" y="66"/>
                    </a:lnTo>
                    <a:lnTo>
                      <a:pt x="74" y="66"/>
                    </a:lnTo>
                    <a:lnTo>
                      <a:pt x="91" y="37"/>
                    </a:lnTo>
                    <a:lnTo>
                      <a:pt x="101" y="23"/>
                    </a:lnTo>
                    <a:lnTo>
                      <a:pt x="109" y="7"/>
                    </a:lnTo>
                    <a:lnTo>
                      <a:pt x="109" y="7"/>
                    </a:lnTo>
                    <a:lnTo>
                      <a:pt x="109" y="5"/>
                    </a:lnTo>
                    <a:lnTo>
                      <a:pt x="109" y="4"/>
                    </a:lnTo>
                    <a:lnTo>
                      <a:pt x="108" y="2"/>
                    </a:lnTo>
                    <a:lnTo>
                      <a:pt x="107" y="1"/>
                    </a:lnTo>
                    <a:lnTo>
                      <a:pt x="105" y="0"/>
                    </a:lnTo>
                    <a:lnTo>
                      <a:pt x="104" y="0"/>
                    </a:lnTo>
                    <a:lnTo>
                      <a:pt x="102" y="1"/>
                    </a:lnTo>
                    <a:lnTo>
                      <a:pt x="101" y="3"/>
                    </a:lnTo>
                    <a:lnTo>
                      <a:pt x="101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78" name="Freeform 886"/>
              <p:cNvSpPr/>
              <p:nvPr/>
            </p:nvSpPr>
            <p:spPr bwMode="auto">
              <a:xfrm>
                <a:off x="4352925" y="1239838"/>
                <a:ext cx="50800" cy="92075"/>
              </a:xfrm>
              <a:custGeom>
                <a:avLst/>
                <a:gdLst/>
                <a:ahLst/>
                <a:cxnLst>
                  <a:cxn ang="0">
                    <a:pos x="85" y="4"/>
                  </a:cxn>
                  <a:cxn ang="0">
                    <a:pos x="85" y="4"/>
                  </a:cxn>
                  <a:cxn ang="0">
                    <a:pos x="82" y="12"/>
                  </a:cxn>
                  <a:cxn ang="0">
                    <a:pos x="79" y="21"/>
                  </a:cxn>
                  <a:cxn ang="0">
                    <a:pos x="75" y="31"/>
                  </a:cxn>
                  <a:cxn ang="0">
                    <a:pos x="71" y="39"/>
                  </a:cxn>
                  <a:cxn ang="0">
                    <a:pos x="71" y="39"/>
                  </a:cxn>
                  <a:cxn ang="0">
                    <a:pos x="63" y="60"/>
                  </a:cxn>
                  <a:cxn ang="0">
                    <a:pos x="54" y="80"/>
                  </a:cxn>
                  <a:cxn ang="0">
                    <a:pos x="54" y="80"/>
                  </a:cxn>
                  <a:cxn ang="0">
                    <a:pos x="43" y="103"/>
                  </a:cxn>
                  <a:cxn ang="0">
                    <a:pos x="31" y="126"/>
                  </a:cxn>
                  <a:cxn ang="0">
                    <a:pos x="16" y="146"/>
                  </a:cxn>
                  <a:cxn ang="0">
                    <a:pos x="1" y="167"/>
                  </a:cxn>
                  <a:cxn ang="0">
                    <a:pos x="1" y="167"/>
                  </a:cxn>
                  <a:cxn ang="0">
                    <a:pos x="0" y="169"/>
                  </a:cxn>
                  <a:cxn ang="0">
                    <a:pos x="0" y="172"/>
                  </a:cxn>
                  <a:cxn ang="0">
                    <a:pos x="2" y="174"/>
                  </a:cxn>
                  <a:cxn ang="0">
                    <a:pos x="4" y="174"/>
                  </a:cxn>
                  <a:cxn ang="0">
                    <a:pos x="9" y="174"/>
                  </a:cxn>
                  <a:cxn ang="0">
                    <a:pos x="9" y="174"/>
                  </a:cxn>
                  <a:cxn ang="0">
                    <a:pos x="12" y="174"/>
                  </a:cxn>
                  <a:cxn ang="0">
                    <a:pos x="13" y="172"/>
                  </a:cxn>
                  <a:cxn ang="0">
                    <a:pos x="13" y="169"/>
                  </a:cxn>
                  <a:cxn ang="0">
                    <a:pos x="12" y="167"/>
                  </a:cxn>
                  <a:cxn ang="0">
                    <a:pos x="12" y="167"/>
                  </a:cxn>
                  <a:cxn ang="0">
                    <a:pos x="27" y="147"/>
                  </a:cxn>
                  <a:cxn ang="0">
                    <a:pos x="40" y="128"/>
                  </a:cxn>
                  <a:cxn ang="0">
                    <a:pos x="51" y="107"/>
                  </a:cxn>
                  <a:cxn ang="0">
                    <a:pos x="62" y="85"/>
                  </a:cxn>
                  <a:cxn ang="0">
                    <a:pos x="62" y="85"/>
                  </a:cxn>
                  <a:cxn ang="0">
                    <a:pos x="72" y="64"/>
                  </a:cxn>
                  <a:cxn ang="0">
                    <a:pos x="80" y="41"/>
                  </a:cxn>
                  <a:cxn ang="0">
                    <a:pos x="80" y="41"/>
                  </a:cxn>
                  <a:cxn ang="0">
                    <a:pos x="85" y="32"/>
                  </a:cxn>
                  <a:cxn ang="0">
                    <a:pos x="89" y="23"/>
                  </a:cxn>
                  <a:cxn ang="0">
                    <a:pos x="92" y="14"/>
                  </a:cxn>
                  <a:cxn ang="0">
                    <a:pos x="95" y="4"/>
                  </a:cxn>
                  <a:cxn ang="0">
                    <a:pos x="95" y="4"/>
                  </a:cxn>
                  <a:cxn ang="0">
                    <a:pos x="94" y="2"/>
                  </a:cxn>
                  <a:cxn ang="0">
                    <a:pos x="94" y="1"/>
                  </a:cxn>
                  <a:cxn ang="0">
                    <a:pos x="92" y="0"/>
                  </a:cxn>
                  <a:cxn ang="0">
                    <a:pos x="91" y="0"/>
                  </a:cxn>
                  <a:cxn ang="0">
                    <a:pos x="87" y="1"/>
                  </a:cxn>
                  <a:cxn ang="0">
                    <a:pos x="86" y="2"/>
                  </a:cxn>
                  <a:cxn ang="0">
                    <a:pos x="85" y="4"/>
                  </a:cxn>
                  <a:cxn ang="0">
                    <a:pos x="85" y="4"/>
                  </a:cxn>
                </a:cxnLst>
                <a:rect l="0" t="0" r="r" b="b"/>
                <a:pathLst>
                  <a:path w="95" h="174">
                    <a:moveTo>
                      <a:pt x="85" y="4"/>
                    </a:moveTo>
                    <a:lnTo>
                      <a:pt x="85" y="4"/>
                    </a:lnTo>
                    <a:lnTo>
                      <a:pt x="82" y="12"/>
                    </a:lnTo>
                    <a:lnTo>
                      <a:pt x="79" y="21"/>
                    </a:lnTo>
                    <a:lnTo>
                      <a:pt x="75" y="31"/>
                    </a:lnTo>
                    <a:lnTo>
                      <a:pt x="71" y="39"/>
                    </a:lnTo>
                    <a:lnTo>
                      <a:pt x="71" y="39"/>
                    </a:lnTo>
                    <a:lnTo>
                      <a:pt x="63" y="60"/>
                    </a:lnTo>
                    <a:lnTo>
                      <a:pt x="54" y="80"/>
                    </a:lnTo>
                    <a:lnTo>
                      <a:pt x="54" y="80"/>
                    </a:lnTo>
                    <a:lnTo>
                      <a:pt x="43" y="103"/>
                    </a:lnTo>
                    <a:lnTo>
                      <a:pt x="31" y="126"/>
                    </a:lnTo>
                    <a:lnTo>
                      <a:pt x="16" y="146"/>
                    </a:lnTo>
                    <a:lnTo>
                      <a:pt x="1" y="167"/>
                    </a:lnTo>
                    <a:lnTo>
                      <a:pt x="1" y="167"/>
                    </a:lnTo>
                    <a:lnTo>
                      <a:pt x="0" y="169"/>
                    </a:lnTo>
                    <a:lnTo>
                      <a:pt x="0" y="172"/>
                    </a:lnTo>
                    <a:lnTo>
                      <a:pt x="2" y="174"/>
                    </a:lnTo>
                    <a:lnTo>
                      <a:pt x="4" y="174"/>
                    </a:lnTo>
                    <a:lnTo>
                      <a:pt x="9" y="174"/>
                    </a:lnTo>
                    <a:lnTo>
                      <a:pt x="9" y="174"/>
                    </a:lnTo>
                    <a:lnTo>
                      <a:pt x="12" y="174"/>
                    </a:lnTo>
                    <a:lnTo>
                      <a:pt x="13" y="172"/>
                    </a:lnTo>
                    <a:lnTo>
                      <a:pt x="13" y="169"/>
                    </a:lnTo>
                    <a:lnTo>
                      <a:pt x="12" y="167"/>
                    </a:lnTo>
                    <a:lnTo>
                      <a:pt x="12" y="167"/>
                    </a:lnTo>
                    <a:lnTo>
                      <a:pt x="27" y="147"/>
                    </a:lnTo>
                    <a:lnTo>
                      <a:pt x="40" y="128"/>
                    </a:lnTo>
                    <a:lnTo>
                      <a:pt x="51" y="107"/>
                    </a:lnTo>
                    <a:lnTo>
                      <a:pt x="62" y="85"/>
                    </a:lnTo>
                    <a:lnTo>
                      <a:pt x="62" y="85"/>
                    </a:lnTo>
                    <a:lnTo>
                      <a:pt x="72" y="64"/>
                    </a:lnTo>
                    <a:lnTo>
                      <a:pt x="80" y="41"/>
                    </a:lnTo>
                    <a:lnTo>
                      <a:pt x="80" y="41"/>
                    </a:lnTo>
                    <a:lnTo>
                      <a:pt x="85" y="32"/>
                    </a:lnTo>
                    <a:lnTo>
                      <a:pt x="89" y="23"/>
                    </a:lnTo>
                    <a:lnTo>
                      <a:pt x="92" y="14"/>
                    </a:lnTo>
                    <a:lnTo>
                      <a:pt x="95" y="4"/>
                    </a:lnTo>
                    <a:lnTo>
                      <a:pt x="95" y="4"/>
                    </a:lnTo>
                    <a:lnTo>
                      <a:pt x="94" y="2"/>
                    </a:lnTo>
                    <a:lnTo>
                      <a:pt x="94" y="1"/>
                    </a:lnTo>
                    <a:lnTo>
                      <a:pt x="92" y="0"/>
                    </a:lnTo>
                    <a:lnTo>
                      <a:pt x="91" y="0"/>
                    </a:lnTo>
                    <a:lnTo>
                      <a:pt x="87" y="1"/>
                    </a:lnTo>
                    <a:lnTo>
                      <a:pt x="86" y="2"/>
                    </a:lnTo>
                    <a:lnTo>
                      <a:pt x="85" y="4"/>
                    </a:lnTo>
                    <a:lnTo>
                      <a:pt x="8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79" name="Freeform 887"/>
              <p:cNvSpPr/>
              <p:nvPr/>
            </p:nvSpPr>
            <p:spPr bwMode="auto">
              <a:xfrm>
                <a:off x="4408488" y="1254125"/>
                <a:ext cx="52388" cy="79375"/>
              </a:xfrm>
              <a:custGeom>
                <a:avLst/>
                <a:gdLst/>
                <a:ahLst/>
                <a:cxnLst>
                  <a:cxn ang="0">
                    <a:pos x="90" y="5"/>
                  </a:cxn>
                  <a:cxn ang="0">
                    <a:pos x="90" y="5"/>
                  </a:cxn>
                  <a:cxn ang="0">
                    <a:pos x="88" y="14"/>
                  </a:cxn>
                  <a:cxn ang="0">
                    <a:pos x="85" y="24"/>
                  </a:cxn>
                  <a:cxn ang="0">
                    <a:pos x="80" y="34"/>
                  </a:cxn>
                  <a:cxn ang="0">
                    <a:pos x="74" y="44"/>
                  </a:cxn>
                  <a:cxn ang="0">
                    <a:pos x="61" y="63"/>
                  </a:cxn>
                  <a:cxn ang="0">
                    <a:pos x="49" y="79"/>
                  </a:cxn>
                  <a:cxn ang="0">
                    <a:pos x="49" y="79"/>
                  </a:cxn>
                  <a:cxn ang="0">
                    <a:pos x="23" y="111"/>
                  </a:cxn>
                  <a:cxn ang="0">
                    <a:pos x="11" y="128"/>
                  </a:cxn>
                  <a:cxn ang="0">
                    <a:pos x="0" y="144"/>
                  </a:cxn>
                  <a:cxn ang="0">
                    <a:pos x="0" y="144"/>
                  </a:cxn>
                  <a:cxn ang="0">
                    <a:pos x="0" y="146"/>
                  </a:cxn>
                  <a:cxn ang="0">
                    <a:pos x="0" y="148"/>
                  </a:cxn>
                  <a:cxn ang="0">
                    <a:pos x="1" y="149"/>
                  </a:cxn>
                  <a:cxn ang="0">
                    <a:pos x="2" y="150"/>
                  </a:cxn>
                  <a:cxn ang="0">
                    <a:pos x="4" y="151"/>
                  </a:cxn>
                  <a:cxn ang="0">
                    <a:pos x="5" y="151"/>
                  </a:cxn>
                  <a:cxn ang="0">
                    <a:pos x="7" y="150"/>
                  </a:cxn>
                  <a:cxn ang="0">
                    <a:pos x="8" y="149"/>
                  </a:cxn>
                  <a:cxn ang="0">
                    <a:pos x="8" y="149"/>
                  </a:cxn>
                  <a:cxn ang="0">
                    <a:pos x="16" y="139"/>
                  </a:cxn>
                  <a:cxn ang="0">
                    <a:pos x="22" y="129"/>
                  </a:cxn>
                  <a:cxn ang="0">
                    <a:pos x="37" y="110"/>
                  </a:cxn>
                  <a:cxn ang="0">
                    <a:pos x="37" y="110"/>
                  </a:cxn>
                  <a:cxn ang="0">
                    <a:pos x="52" y="93"/>
                  </a:cxn>
                  <a:cxn ang="0">
                    <a:pos x="60" y="82"/>
                  </a:cxn>
                  <a:cxn ang="0">
                    <a:pos x="65" y="73"/>
                  </a:cxn>
                  <a:cxn ang="0">
                    <a:pos x="65" y="73"/>
                  </a:cxn>
                  <a:cxn ang="0">
                    <a:pos x="76" y="56"/>
                  </a:cxn>
                  <a:cxn ang="0">
                    <a:pos x="86" y="40"/>
                  </a:cxn>
                  <a:cxn ang="0">
                    <a:pos x="91" y="32"/>
                  </a:cxn>
                  <a:cxn ang="0">
                    <a:pos x="95" y="23"/>
                  </a:cxn>
                  <a:cxn ang="0">
                    <a:pos x="98" y="14"/>
                  </a:cxn>
                  <a:cxn ang="0">
                    <a:pos x="99" y="5"/>
                  </a:cxn>
                  <a:cxn ang="0">
                    <a:pos x="99" y="5"/>
                  </a:cxn>
                  <a:cxn ang="0">
                    <a:pos x="99" y="3"/>
                  </a:cxn>
                  <a:cxn ang="0">
                    <a:pos x="98" y="1"/>
                  </a:cxn>
                  <a:cxn ang="0">
                    <a:pos x="97" y="1"/>
                  </a:cxn>
                  <a:cxn ang="0">
                    <a:pos x="95" y="0"/>
                  </a:cxn>
                  <a:cxn ang="0">
                    <a:pos x="92" y="1"/>
                  </a:cxn>
                  <a:cxn ang="0">
                    <a:pos x="91" y="3"/>
                  </a:cxn>
                  <a:cxn ang="0">
                    <a:pos x="90" y="5"/>
                  </a:cxn>
                  <a:cxn ang="0">
                    <a:pos x="90" y="5"/>
                  </a:cxn>
                </a:cxnLst>
                <a:rect l="0" t="0" r="r" b="b"/>
                <a:pathLst>
                  <a:path w="99" h="151">
                    <a:moveTo>
                      <a:pt x="90" y="5"/>
                    </a:moveTo>
                    <a:lnTo>
                      <a:pt x="90" y="5"/>
                    </a:lnTo>
                    <a:lnTo>
                      <a:pt x="88" y="14"/>
                    </a:lnTo>
                    <a:lnTo>
                      <a:pt x="85" y="24"/>
                    </a:lnTo>
                    <a:lnTo>
                      <a:pt x="80" y="34"/>
                    </a:lnTo>
                    <a:lnTo>
                      <a:pt x="74" y="44"/>
                    </a:lnTo>
                    <a:lnTo>
                      <a:pt x="61" y="63"/>
                    </a:lnTo>
                    <a:lnTo>
                      <a:pt x="49" y="79"/>
                    </a:lnTo>
                    <a:lnTo>
                      <a:pt x="49" y="79"/>
                    </a:lnTo>
                    <a:lnTo>
                      <a:pt x="23" y="111"/>
                    </a:lnTo>
                    <a:lnTo>
                      <a:pt x="11" y="128"/>
                    </a:lnTo>
                    <a:lnTo>
                      <a:pt x="0" y="144"/>
                    </a:lnTo>
                    <a:lnTo>
                      <a:pt x="0" y="144"/>
                    </a:lnTo>
                    <a:lnTo>
                      <a:pt x="0" y="146"/>
                    </a:lnTo>
                    <a:lnTo>
                      <a:pt x="0" y="148"/>
                    </a:lnTo>
                    <a:lnTo>
                      <a:pt x="1" y="149"/>
                    </a:lnTo>
                    <a:lnTo>
                      <a:pt x="2" y="150"/>
                    </a:lnTo>
                    <a:lnTo>
                      <a:pt x="4" y="151"/>
                    </a:lnTo>
                    <a:lnTo>
                      <a:pt x="5" y="151"/>
                    </a:lnTo>
                    <a:lnTo>
                      <a:pt x="7" y="150"/>
                    </a:lnTo>
                    <a:lnTo>
                      <a:pt x="8" y="149"/>
                    </a:lnTo>
                    <a:lnTo>
                      <a:pt x="8" y="149"/>
                    </a:lnTo>
                    <a:lnTo>
                      <a:pt x="16" y="139"/>
                    </a:lnTo>
                    <a:lnTo>
                      <a:pt x="22" y="129"/>
                    </a:lnTo>
                    <a:lnTo>
                      <a:pt x="37" y="110"/>
                    </a:lnTo>
                    <a:lnTo>
                      <a:pt x="37" y="110"/>
                    </a:lnTo>
                    <a:lnTo>
                      <a:pt x="52" y="93"/>
                    </a:lnTo>
                    <a:lnTo>
                      <a:pt x="60" y="82"/>
                    </a:lnTo>
                    <a:lnTo>
                      <a:pt x="65" y="73"/>
                    </a:lnTo>
                    <a:lnTo>
                      <a:pt x="65" y="73"/>
                    </a:lnTo>
                    <a:lnTo>
                      <a:pt x="76" y="56"/>
                    </a:lnTo>
                    <a:lnTo>
                      <a:pt x="86" y="40"/>
                    </a:lnTo>
                    <a:lnTo>
                      <a:pt x="91" y="32"/>
                    </a:lnTo>
                    <a:lnTo>
                      <a:pt x="95" y="23"/>
                    </a:lnTo>
                    <a:lnTo>
                      <a:pt x="98" y="14"/>
                    </a:lnTo>
                    <a:lnTo>
                      <a:pt x="99" y="5"/>
                    </a:lnTo>
                    <a:lnTo>
                      <a:pt x="99" y="5"/>
                    </a:lnTo>
                    <a:lnTo>
                      <a:pt x="99" y="3"/>
                    </a:lnTo>
                    <a:lnTo>
                      <a:pt x="98" y="1"/>
                    </a:lnTo>
                    <a:lnTo>
                      <a:pt x="97" y="1"/>
                    </a:lnTo>
                    <a:lnTo>
                      <a:pt x="95" y="0"/>
                    </a:lnTo>
                    <a:lnTo>
                      <a:pt x="92" y="1"/>
                    </a:lnTo>
                    <a:lnTo>
                      <a:pt x="91" y="3"/>
                    </a:lnTo>
                    <a:lnTo>
                      <a:pt x="90" y="5"/>
                    </a:lnTo>
                    <a:lnTo>
                      <a:pt x="9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80" name="Freeform 888"/>
              <p:cNvSpPr/>
              <p:nvPr/>
            </p:nvSpPr>
            <p:spPr bwMode="auto">
              <a:xfrm>
                <a:off x="4465638" y="1258888"/>
                <a:ext cx="50800" cy="90488"/>
              </a:xfrm>
              <a:custGeom>
                <a:avLst/>
                <a:gdLst/>
                <a:ahLst/>
                <a:cxnLst>
                  <a:cxn ang="0">
                    <a:pos x="85" y="4"/>
                  </a:cxn>
                  <a:cxn ang="0">
                    <a:pos x="85" y="4"/>
                  </a:cxn>
                  <a:cxn ang="0">
                    <a:pos x="83" y="13"/>
                  </a:cxn>
                  <a:cxn ang="0">
                    <a:pos x="80" y="24"/>
                  </a:cxn>
                  <a:cxn ang="0">
                    <a:pos x="75" y="33"/>
                  </a:cxn>
                  <a:cxn ang="0">
                    <a:pos x="71" y="42"/>
                  </a:cxn>
                  <a:cxn ang="0">
                    <a:pos x="59" y="61"/>
                  </a:cxn>
                  <a:cxn ang="0">
                    <a:pos x="48" y="78"/>
                  </a:cxn>
                  <a:cxn ang="0">
                    <a:pos x="48" y="78"/>
                  </a:cxn>
                  <a:cxn ang="0">
                    <a:pos x="36" y="99"/>
                  </a:cxn>
                  <a:cxn ang="0">
                    <a:pos x="24" y="121"/>
                  </a:cxn>
                  <a:cxn ang="0">
                    <a:pos x="13" y="142"/>
                  </a:cxn>
                  <a:cxn ang="0">
                    <a:pos x="1" y="164"/>
                  </a:cxn>
                  <a:cxn ang="0">
                    <a:pos x="1" y="164"/>
                  </a:cxn>
                  <a:cxn ang="0">
                    <a:pos x="0" y="166"/>
                  </a:cxn>
                  <a:cxn ang="0">
                    <a:pos x="0" y="167"/>
                  </a:cxn>
                  <a:cxn ang="0">
                    <a:pos x="1" y="169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0"/>
                  </a:cxn>
                  <a:cxn ang="0">
                    <a:pos x="8" y="170"/>
                  </a:cxn>
                  <a:cxn ang="0">
                    <a:pos x="9" y="168"/>
                  </a:cxn>
                  <a:cxn ang="0">
                    <a:pos x="9" y="168"/>
                  </a:cxn>
                  <a:cxn ang="0">
                    <a:pos x="22" y="146"/>
                  </a:cxn>
                  <a:cxn ang="0">
                    <a:pos x="35" y="123"/>
                  </a:cxn>
                  <a:cxn ang="0">
                    <a:pos x="47" y="99"/>
                  </a:cxn>
                  <a:cxn ang="0">
                    <a:pos x="61" y="77"/>
                  </a:cxn>
                  <a:cxn ang="0">
                    <a:pos x="61" y="77"/>
                  </a:cxn>
                  <a:cxn ang="0">
                    <a:pos x="71" y="61"/>
                  </a:cxn>
                  <a:cxn ang="0">
                    <a:pos x="81" y="43"/>
                  </a:cxn>
                  <a:cxn ang="0">
                    <a:pos x="85" y="34"/>
                  </a:cxn>
                  <a:cxn ang="0">
                    <a:pos x="89" y="25"/>
                  </a:cxn>
                  <a:cxn ang="0">
                    <a:pos x="93" y="15"/>
                  </a:cxn>
                  <a:cxn ang="0">
                    <a:pos x="95" y="6"/>
                  </a:cxn>
                  <a:cxn ang="0">
                    <a:pos x="95" y="6"/>
                  </a:cxn>
                  <a:cxn ang="0">
                    <a:pos x="95" y="4"/>
                  </a:cxn>
                  <a:cxn ang="0">
                    <a:pos x="94" y="3"/>
                  </a:cxn>
                  <a:cxn ang="0">
                    <a:pos x="90" y="1"/>
                  </a:cxn>
                  <a:cxn ang="0">
                    <a:pos x="89" y="0"/>
                  </a:cxn>
                  <a:cxn ang="0">
                    <a:pos x="87" y="1"/>
                  </a:cxn>
                  <a:cxn ang="0">
                    <a:pos x="86" y="2"/>
                  </a:cxn>
                  <a:cxn ang="0">
                    <a:pos x="85" y="4"/>
                  </a:cxn>
                  <a:cxn ang="0">
                    <a:pos x="85" y="4"/>
                  </a:cxn>
                </a:cxnLst>
                <a:rect l="0" t="0" r="r" b="b"/>
                <a:pathLst>
                  <a:path w="95" h="170">
                    <a:moveTo>
                      <a:pt x="85" y="4"/>
                    </a:moveTo>
                    <a:lnTo>
                      <a:pt x="85" y="4"/>
                    </a:lnTo>
                    <a:lnTo>
                      <a:pt x="83" y="13"/>
                    </a:lnTo>
                    <a:lnTo>
                      <a:pt x="80" y="24"/>
                    </a:lnTo>
                    <a:lnTo>
                      <a:pt x="75" y="33"/>
                    </a:lnTo>
                    <a:lnTo>
                      <a:pt x="71" y="42"/>
                    </a:lnTo>
                    <a:lnTo>
                      <a:pt x="59" y="61"/>
                    </a:lnTo>
                    <a:lnTo>
                      <a:pt x="48" y="78"/>
                    </a:lnTo>
                    <a:lnTo>
                      <a:pt x="48" y="78"/>
                    </a:lnTo>
                    <a:lnTo>
                      <a:pt x="36" y="99"/>
                    </a:lnTo>
                    <a:lnTo>
                      <a:pt x="24" y="121"/>
                    </a:lnTo>
                    <a:lnTo>
                      <a:pt x="13" y="142"/>
                    </a:lnTo>
                    <a:lnTo>
                      <a:pt x="1" y="164"/>
                    </a:lnTo>
                    <a:lnTo>
                      <a:pt x="1" y="164"/>
                    </a:lnTo>
                    <a:lnTo>
                      <a:pt x="0" y="166"/>
                    </a:lnTo>
                    <a:lnTo>
                      <a:pt x="0" y="167"/>
                    </a:lnTo>
                    <a:lnTo>
                      <a:pt x="1" y="169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0"/>
                    </a:lnTo>
                    <a:lnTo>
                      <a:pt x="8" y="170"/>
                    </a:lnTo>
                    <a:lnTo>
                      <a:pt x="9" y="168"/>
                    </a:lnTo>
                    <a:lnTo>
                      <a:pt x="9" y="168"/>
                    </a:lnTo>
                    <a:lnTo>
                      <a:pt x="22" y="146"/>
                    </a:lnTo>
                    <a:lnTo>
                      <a:pt x="35" y="123"/>
                    </a:lnTo>
                    <a:lnTo>
                      <a:pt x="47" y="99"/>
                    </a:lnTo>
                    <a:lnTo>
                      <a:pt x="61" y="77"/>
                    </a:lnTo>
                    <a:lnTo>
                      <a:pt x="61" y="77"/>
                    </a:lnTo>
                    <a:lnTo>
                      <a:pt x="71" y="61"/>
                    </a:lnTo>
                    <a:lnTo>
                      <a:pt x="81" y="43"/>
                    </a:lnTo>
                    <a:lnTo>
                      <a:pt x="85" y="34"/>
                    </a:lnTo>
                    <a:lnTo>
                      <a:pt x="89" y="25"/>
                    </a:lnTo>
                    <a:lnTo>
                      <a:pt x="93" y="15"/>
                    </a:lnTo>
                    <a:lnTo>
                      <a:pt x="95" y="6"/>
                    </a:lnTo>
                    <a:lnTo>
                      <a:pt x="95" y="6"/>
                    </a:lnTo>
                    <a:lnTo>
                      <a:pt x="95" y="4"/>
                    </a:lnTo>
                    <a:lnTo>
                      <a:pt x="94" y="3"/>
                    </a:lnTo>
                    <a:lnTo>
                      <a:pt x="90" y="1"/>
                    </a:lnTo>
                    <a:lnTo>
                      <a:pt x="89" y="0"/>
                    </a:lnTo>
                    <a:lnTo>
                      <a:pt x="87" y="1"/>
                    </a:lnTo>
                    <a:lnTo>
                      <a:pt x="86" y="2"/>
                    </a:lnTo>
                    <a:lnTo>
                      <a:pt x="85" y="4"/>
                    </a:lnTo>
                    <a:lnTo>
                      <a:pt x="8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81" name="Freeform 889"/>
              <p:cNvSpPr/>
              <p:nvPr/>
            </p:nvSpPr>
            <p:spPr bwMode="auto">
              <a:xfrm>
                <a:off x="4513263" y="1276350"/>
                <a:ext cx="47625" cy="93663"/>
              </a:xfrm>
              <a:custGeom>
                <a:avLst/>
                <a:gdLst/>
                <a:ahLst/>
                <a:cxnLst>
                  <a:cxn ang="0">
                    <a:pos x="81" y="3"/>
                  </a:cxn>
                  <a:cxn ang="0">
                    <a:pos x="81" y="3"/>
                  </a:cxn>
                  <a:cxn ang="0">
                    <a:pos x="66" y="45"/>
                  </a:cxn>
                  <a:cxn ang="0">
                    <a:pos x="57" y="66"/>
                  </a:cxn>
                  <a:cxn ang="0">
                    <a:pos x="48" y="87"/>
                  </a:cxn>
                  <a:cxn ang="0">
                    <a:pos x="48" y="87"/>
                  </a:cxn>
                  <a:cxn ang="0">
                    <a:pos x="38" y="107"/>
                  </a:cxn>
                  <a:cxn ang="0">
                    <a:pos x="27" y="128"/>
                  </a:cxn>
                  <a:cxn ang="0">
                    <a:pos x="15" y="149"/>
                  </a:cxn>
                  <a:cxn ang="0">
                    <a:pos x="2" y="167"/>
                  </a:cxn>
                  <a:cxn ang="0">
                    <a:pos x="2" y="167"/>
                  </a:cxn>
                  <a:cxn ang="0">
                    <a:pos x="0" y="168"/>
                  </a:cxn>
                  <a:cxn ang="0">
                    <a:pos x="0" y="170"/>
                  </a:cxn>
                  <a:cxn ang="0">
                    <a:pos x="2" y="173"/>
                  </a:cxn>
                  <a:cxn ang="0">
                    <a:pos x="4" y="175"/>
                  </a:cxn>
                  <a:cxn ang="0">
                    <a:pos x="5" y="175"/>
                  </a:cxn>
                  <a:cxn ang="0">
                    <a:pos x="7" y="175"/>
                  </a:cxn>
                  <a:cxn ang="0">
                    <a:pos x="8" y="173"/>
                  </a:cxn>
                  <a:cxn ang="0">
                    <a:pos x="13" y="168"/>
                  </a:cxn>
                  <a:cxn ang="0">
                    <a:pos x="13" y="168"/>
                  </a:cxn>
                  <a:cxn ang="0">
                    <a:pos x="14" y="167"/>
                  </a:cxn>
                  <a:cxn ang="0">
                    <a:pos x="14" y="165"/>
                  </a:cxn>
                  <a:cxn ang="0">
                    <a:pos x="14" y="165"/>
                  </a:cxn>
                  <a:cxn ang="0">
                    <a:pos x="24" y="150"/>
                  </a:cxn>
                  <a:cxn ang="0">
                    <a:pos x="34" y="132"/>
                  </a:cxn>
                  <a:cxn ang="0">
                    <a:pos x="42" y="116"/>
                  </a:cxn>
                  <a:cxn ang="0">
                    <a:pos x="51" y="99"/>
                  </a:cxn>
                  <a:cxn ang="0">
                    <a:pos x="51" y="99"/>
                  </a:cxn>
                  <a:cxn ang="0">
                    <a:pos x="57" y="88"/>
                  </a:cxn>
                  <a:cxn ang="0">
                    <a:pos x="63" y="76"/>
                  </a:cxn>
                  <a:cxn ang="0">
                    <a:pos x="73" y="54"/>
                  </a:cxn>
                  <a:cxn ang="0">
                    <a:pos x="82" y="30"/>
                  </a:cxn>
                  <a:cxn ang="0">
                    <a:pos x="90" y="5"/>
                  </a:cxn>
                  <a:cxn ang="0">
                    <a:pos x="90" y="5"/>
                  </a:cxn>
                  <a:cxn ang="0">
                    <a:pos x="90" y="3"/>
                  </a:cxn>
                  <a:cxn ang="0">
                    <a:pos x="89" y="2"/>
                  </a:cxn>
                  <a:cxn ang="0">
                    <a:pos x="88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3" y="0"/>
                  </a:cxn>
                  <a:cxn ang="0">
                    <a:pos x="82" y="1"/>
                  </a:cxn>
                  <a:cxn ang="0">
                    <a:pos x="81" y="3"/>
                  </a:cxn>
                  <a:cxn ang="0">
                    <a:pos x="81" y="3"/>
                  </a:cxn>
                </a:cxnLst>
                <a:rect l="0" t="0" r="r" b="b"/>
                <a:pathLst>
                  <a:path w="90" h="175">
                    <a:moveTo>
                      <a:pt x="81" y="3"/>
                    </a:moveTo>
                    <a:lnTo>
                      <a:pt x="81" y="3"/>
                    </a:lnTo>
                    <a:lnTo>
                      <a:pt x="66" y="45"/>
                    </a:lnTo>
                    <a:lnTo>
                      <a:pt x="57" y="66"/>
                    </a:lnTo>
                    <a:lnTo>
                      <a:pt x="48" y="87"/>
                    </a:lnTo>
                    <a:lnTo>
                      <a:pt x="48" y="87"/>
                    </a:lnTo>
                    <a:lnTo>
                      <a:pt x="38" y="107"/>
                    </a:lnTo>
                    <a:lnTo>
                      <a:pt x="27" y="128"/>
                    </a:lnTo>
                    <a:lnTo>
                      <a:pt x="15" y="149"/>
                    </a:lnTo>
                    <a:lnTo>
                      <a:pt x="2" y="167"/>
                    </a:lnTo>
                    <a:lnTo>
                      <a:pt x="2" y="167"/>
                    </a:lnTo>
                    <a:lnTo>
                      <a:pt x="0" y="168"/>
                    </a:lnTo>
                    <a:lnTo>
                      <a:pt x="0" y="170"/>
                    </a:lnTo>
                    <a:lnTo>
                      <a:pt x="2" y="173"/>
                    </a:lnTo>
                    <a:lnTo>
                      <a:pt x="4" y="175"/>
                    </a:lnTo>
                    <a:lnTo>
                      <a:pt x="5" y="175"/>
                    </a:lnTo>
                    <a:lnTo>
                      <a:pt x="7" y="175"/>
                    </a:lnTo>
                    <a:lnTo>
                      <a:pt x="8" y="173"/>
                    </a:lnTo>
                    <a:lnTo>
                      <a:pt x="13" y="168"/>
                    </a:lnTo>
                    <a:lnTo>
                      <a:pt x="13" y="168"/>
                    </a:lnTo>
                    <a:lnTo>
                      <a:pt x="14" y="167"/>
                    </a:lnTo>
                    <a:lnTo>
                      <a:pt x="14" y="165"/>
                    </a:lnTo>
                    <a:lnTo>
                      <a:pt x="14" y="165"/>
                    </a:lnTo>
                    <a:lnTo>
                      <a:pt x="24" y="150"/>
                    </a:lnTo>
                    <a:lnTo>
                      <a:pt x="34" y="132"/>
                    </a:lnTo>
                    <a:lnTo>
                      <a:pt x="42" y="116"/>
                    </a:lnTo>
                    <a:lnTo>
                      <a:pt x="51" y="99"/>
                    </a:lnTo>
                    <a:lnTo>
                      <a:pt x="51" y="99"/>
                    </a:lnTo>
                    <a:lnTo>
                      <a:pt x="57" y="88"/>
                    </a:lnTo>
                    <a:lnTo>
                      <a:pt x="63" y="76"/>
                    </a:lnTo>
                    <a:lnTo>
                      <a:pt x="73" y="54"/>
                    </a:lnTo>
                    <a:lnTo>
                      <a:pt x="82" y="30"/>
                    </a:lnTo>
                    <a:lnTo>
                      <a:pt x="90" y="5"/>
                    </a:lnTo>
                    <a:lnTo>
                      <a:pt x="90" y="5"/>
                    </a:lnTo>
                    <a:lnTo>
                      <a:pt x="90" y="3"/>
                    </a:lnTo>
                    <a:lnTo>
                      <a:pt x="89" y="2"/>
                    </a:lnTo>
                    <a:lnTo>
                      <a:pt x="88" y="1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3" y="0"/>
                    </a:lnTo>
                    <a:lnTo>
                      <a:pt x="82" y="1"/>
                    </a:lnTo>
                    <a:lnTo>
                      <a:pt x="81" y="3"/>
                    </a:lnTo>
                    <a:lnTo>
                      <a:pt x="81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82" name="Freeform 890"/>
              <p:cNvSpPr/>
              <p:nvPr/>
            </p:nvSpPr>
            <p:spPr bwMode="auto">
              <a:xfrm>
                <a:off x="4538663" y="1304925"/>
                <a:ext cx="44450" cy="92075"/>
              </a:xfrm>
              <a:custGeom>
                <a:avLst/>
                <a:gdLst/>
                <a:ahLst/>
                <a:cxnLst>
                  <a:cxn ang="0">
                    <a:pos x="75" y="5"/>
                  </a:cxn>
                  <a:cxn ang="0">
                    <a:pos x="75" y="5"/>
                  </a:cxn>
                  <a:cxn ang="0">
                    <a:pos x="74" y="16"/>
                  </a:cxn>
                  <a:cxn ang="0">
                    <a:pos x="71" y="26"/>
                  </a:cxn>
                  <a:cxn ang="0">
                    <a:pos x="68" y="38"/>
                  </a:cxn>
                  <a:cxn ang="0">
                    <a:pos x="64" y="48"/>
                  </a:cxn>
                  <a:cxn ang="0">
                    <a:pos x="54" y="69"/>
                  </a:cxn>
                  <a:cxn ang="0">
                    <a:pos x="43" y="88"/>
                  </a:cxn>
                  <a:cxn ang="0">
                    <a:pos x="43" y="88"/>
                  </a:cxn>
                  <a:cxn ang="0">
                    <a:pos x="22" y="128"/>
                  </a:cxn>
                  <a:cxn ang="0">
                    <a:pos x="10" y="148"/>
                  </a:cxn>
                  <a:cxn ang="0">
                    <a:pos x="0" y="168"/>
                  </a:cxn>
                  <a:cxn ang="0">
                    <a:pos x="0" y="168"/>
                  </a:cxn>
                  <a:cxn ang="0">
                    <a:pos x="0" y="170"/>
                  </a:cxn>
                  <a:cxn ang="0">
                    <a:pos x="0" y="172"/>
                  </a:cxn>
                  <a:cxn ang="0">
                    <a:pos x="1" y="173"/>
                  </a:cxn>
                  <a:cxn ang="0">
                    <a:pos x="2" y="174"/>
                  </a:cxn>
                  <a:cxn ang="0">
                    <a:pos x="4" y="175"/>
                  </a:cxn>
                  <a:cxn ang="0">
                    <a:pos x="5" y="175"/>
                  </a:cxn>
                  <a:cxn ang="0">
                    <a:pos x="7" y="174"/>
                  </a:cxn>
                  <a:cxn ang="0">
                    <a:pos x="8" y="173"/>
                  </a:cxn>
                  <a:cxn ang="0">
                    <a:pos x="8" y="173"/>
                  </a:cxn>
                  <a:cxn ang="0">
                    <a:pos x="21" y="148"/>
                  </a:cxn>
                  <a:cxn ang="0">
                    <a:pos x="34" y="125"/>
                  </a:cxn>
                  <a:cxn ang="0">
                    <a:pos x="61" y="78"/>
                  </a:cxn>
                  <a:cxn ang="0">
                    <a:pos x="61" y="78"/>
                  </a:cxn>
                  <a:cxn ang="0">
                    <a:pos x="69" y="61"/>
                  </a:cxn>
                  <a:cxn ang="0">
                    <a:pos x="77" y="42"/>
                  </a:cxn>
                  <a:cxn ang="0">
                    <a:pos x="80" y="33"/>
                  </a:cxn>
                  <a:cxn ang="0">
                    <a:pos x="83" y="23"/>
                  </a:cxn>
                  <a:cxn ang="0">
                    <a:pos x="84" y="14"/>
                  </a:cxn>
                  <a:cxn ang="0">
                    <a:pos x="85" y="5"/>
                  </a:cxn>
                  <a:cxn ang="0">
                    <a:pos x="85" y="5"/>
                  </a:cxn>
                  <a:cxn ang="0">
                    <a:pos x="85" y="3"/>
                  </a:cxn>
                  <a:cxn ang="0">
                    <a:pos x="84" y="1"/>
                  </a:cxn>
                  <a:cxn ang="0">
                    <a:pos x="82" y="0"/>
                  </a:cxn>
                  <a:cxn ang="0">
                    <a:pos x="81" y="0"/>
                  </a:cxn>
                  <a:cxn ang="0">
                    <a:pos x="78" y="0"/>
                  </a:cxn>
                  <a:cxn ang="0">
                    <a:pos x="77" y="1"/>
                  </a:cxn>
                  <a:cxn ang="0">
                    <a:pos x="75" y="3"/>
                  </a:cxn>
                  <a:cxn ang="0">
                    <a:pos x="75" y="5"/>
                  </a:cxn>
                  <a:cxn ang="0">
                    <a:pos x="75" y="5"/>
                  </a:cxn>
                </a:cxnLst>
                <a:rect l="0" t="0" r="r" b="b"/>
                <a:pathLst>
                  <a:path w="85" h="175">
                    <a:moveTo>
                      <a:pt x="75" y="5"/>
                    </a:moveTo>
                    <a:lnTo>
                      <a:pt x="75" y="5"/>
                    </a:lnTo>
                    <a:lnTo>
                      <a:pt x="74" y="16"/>
                    </a:lnTo>
                    <a:lnTo>
                      <a:pt x="71" y="26"/>
                    </a:lnTo>
                    <a:lnTo>
                      <a:pt x="68" y="38"/>
                    </a:lnTo>
                    <a:lnTo>
                      <a:pt x="64" y="48"/>
                    </a:lnTo>
                    <a:lnTo>
                      <a:pt x="54" y="69"/>
                    </a:lnTo>
                    <a:lnTo>
                      <a:pt x="43" y="88"/>
                    </a:lnTo>
                    <a:lnTo>
                      <a:pt x="43" y="88"/>
                    </a:lnTo>
                    <a:lnTo>
                      <a:pt x="22" y="128"/>
                    </a:lnTo>
                    <a:lnTo>
                      <a:pt x="10" y="14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70"/>
                    </a:lnTo>
                    <a:lnTo>
                      <a:pt x="0" y="172"/>
                    </a:lnTo>
                    <a:lnTo>
                      <a:pt x="1" y="173"/>
                    </a:lnTo>
                    <a:lnTo>
                      <a:pt x="2" y="174"/>
                    </a:lnTo>
                    <a:lnTo>
                      <a:pt x="4" y="175"/>
                    </a:lnTo>
                    <a:lnTo>
                      <a:pt x="5" y="175"/>
                    </a:lnTo>
                    <a:lnTo>
                      <a:pt x="7" y="174"/>
                    </a:lnTo>
                    <a:lnTo>
                      <a:pt x="8" y="173"/>
                    </a:lnTo>
                    <a:lnTo>
                      <a:pt x="8" y="173"/>
                    </a:lnTo>
                    <a:lnTo>
                      <a:pt x="21" y="148"/>
                    </a:lnTo>
                    <a:lnTo>
                      <a:pt x="34" y="125"/>
                    </a:lnTo>
                    <a:lnTo>
                      <a:pt x="61" y="78"/>
                    </a:lnTo>
                    <a:lnTo>
                      <a:pt x="61" y="78"/>
                    </a:lnTo>
                    <a:lnTo>
                      <a:pt x="69" y="61"/>
                    </a:lnTo>
                    <a:lnTo>
                      <a:pt x="77" y="42"/>
                    </a:lnTo>
                    <a:lnTo>
                      <a:pt x="80" y="33"/>
                    </a:lnTo>
                    <a:lnTo>
                      <a:pt x="83" y="23"/>
                    </a:lnTo>
                    <a:lnTo>
                      <a:pt x="84" y="14"/>
                    </a:lnTo>
                    <a:lnTo>
                      <a:pt x="85" y="5"/>
                    </a:lnTo>
                    <a:lnTo>
                      <a:pt x="85" y="5"/>
                    </a:lnTo>
                    <a:lnTo>
                      <a:pt x="85" y="3"/>
                    </a:lnTo>
                    <a:lnTo>
                      <a:pt x="84" y="1"/>
                    </a:lnTo>
                    <a:lnTo>
                      <a:pt x="82" y="0"/>
                    </a:lnTo>
                    <a:lnTo>
                      <a:pt x="81" y="0"/>
                    </a:lnTo>
                    <a:lnTo>
                      <a:pt x="78" y="0"/>
                    </a:lnTo>
                    <a:lnTo>
                      <a:pt x="77" y="1"/>
                    </a:lnTo>
                    <a:lnTo>
                      <a:pt x="75" y="3"/>
                    </a:lnTo>
                    <a:lnTo>
                      <a:pt x="75" y="5"/>
                    </a:lnTo>
                    <a:lnTo>
                      <a:pt x="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83" name="Freeform 891"/>
              <p:cNvSpPr/>
              <p:nvPr/>
            </p:nvSpPr>
            <p:spPr bwMode="auto">
              <a:xfrm>
                <a:off x="4568825" y="1336675"/>
                <a:ext cx="44450" cy="87313"/>
              </a:xfrm>
              <a:custGeom>
                <a:avLst/>
                <a:gdLst/>
                <a:ahLst/>
                <a:cxnLst>
                  <a:cxn ang="0">
                    <a:pos x="85" y="4"/>
                  </a:cxn>
                  <a:cxn ang="0">
                    <a:pos x="85" y="4"/>
                  </a:cxn>
                  <a:cxn ang="0">
                    <a:pos x="85" y="2"/>
                  </a:cxn>
                  <a:cxn ang="0">
                    <a:pos x="82" y="1"/>
                  </a:cxn>
                  <a:cxn ang="0">
                    <a:pos x="79" y="0"/>
                  </a:cxn>
                  <a:cxn ang="0">
                    <a:pos x="78" y="0"/>
                  </a:cxn>
                  <a:cxn ang="0">
                    <a:pos x="76" y="1"/>
                  </a:cxn>
                  <a:cxn ang="0">
                    <a:pos x="75" y="2"/>
                  </a:cxn>
                  <a:cxn ang="0">
                    <a:pos x="75" y="4"/>
                  </a:cxn>
                  <a:cxn ang="0">
                    <a:pos x="75" y="4"/>
                  </a:cxn>
                  <a:cxn ang="0">
                    <a:pos x="75" y="14"/>
                  </a:cxn>
                  <a:cxn ang="0">
                    <a:pos x="73" y="23"/>
                  </a:cxn>
                  <a:cxn ang="0">
                    <a:pos x="69" y="33"/>
                  </a:cxn>
                  <a:cxn ang="0">
                    <a:pos x="64" y="42"/>
                  </a:cxn>
                  <a:cxn ang="0">
                    <a:pos x="52" y="59"/>
                  </a:cxn>
                  <a:cxn ang="0">
                    <a:pos x="47" y="69"/>
                  </a:cxn>
                  <a:cxn ang="0">
                    <a:pos x="43" y="77"/>
                  </a:cxn>
                  <a:cxn ang="0">
                    <a:pos x="43" y="77"/>
                  </a:cxn>
                  <a:cxn ang="0">
                    <a:pos x="35" y="96"/>
                  </a:cxn>
                  <a:cxn ang="0">
                    <a:pos x="27" y="113"/>
                  </a:cxn>
                  <a:cxn ang="0">
                    <a:pos x="27" y="113"/>
                  </a:cxn>
                  <a:cxn ang="0">
                    <a:pos x="16" y="137"/>
                  </a:cxn>
                  <a:cxn ang="0">
                    <a:pos x="10" y="147"/>
                  </a:cxn>
                  <a:cxn ang="0">
                    <a:pos x="6" y="152"/>
                  </a:cxn>
                  <a:cxn ang="0">
                    <a:pos x="2" y="157"/>
                  </a:cxn>
                  <a:cxn ang="0">
                    <a:pos x="2" y="157"/>
                  </a:cxn>
                  <a:cxn ang="0">
                    <a:pos x="0" y="159"/>
                  </a:cxn>
                  <a:cxn ang="0">
                    <a:pos x="0" y="162"/>
                  </a:cxn>
                  <a:cxn ang="0">
                    <a:pos x="1" y="164"/>
                  </a:cxn>
                  <a:cxn ang="0">
                    <a:pos x="4" y="165"/>
                  </a:cxn>
                  <a:cxn ang="0">
                    <a:pos x="9" y="165"/>
                  </a:cxn>
                  <a:cxn ang="0">
                    <a:pos x="9" y="165"/>
                  </a:cxn>
                  <a:cxn ang="0">
                    <a:pos x="11" y="165"/>
                  </a:cxn>
                  <a:cxn ang="0">
                    <a:pos x="13" y="163"/>
                  </a:cxn>
                  <a:cxn ang="0">
                    <a:pos x="13" y="161"/>
                  </a:cxn>
                  <a:cxn ang="0">
                    <a:pos x="13" y="159"/>
                  </a:cxn>
                  <a:cxn ang="0">
                    <a:pos x="13" y="159"/>
                  </a:cxn>
                  <a:cxn ang="0">
                    <a:pos x="16" y="155"/>
                  </a:cxn>
                  <a:cxn ang="0">
                    <a:pos x="19" y="149"/>
                  </a:cxn>
                  <a:cxn ang="0">
                    <a:pos x="25" y="139"/>
                  </a:cxn>
                  <a:cxn ang="0">
                    <a:pos x="25" y="139"/>
                  </a:cxn>
                  <a:cxn ang="0">
                    <a:pos x="37" y="113"/>
                  </a:cxn>
                  <a:cxn ang="0">
                    <a:pos x="49" y="87"/>
                  </a:cxn>
                  <a:cxn ang="0">
                    <a:pos x="49" y="87"/>
                  </a:cxn>
                  <a:cxn ang="0">
                    <a:pos x="54" y="77"/>
                  </a:cxn>
                  <a:cxn ang="0">
                    <a:pos x="60" y="68"/>
                  </a:cxn>
                  <a:cxn ang="0">
                    <a:pos x="72" y="47"/>
                  </a:cxn>
                  <a:cxn ang="0">
                    <a:pos x="77" y="37"/>
                  </a:cxn>
                  <a:cxn ang="0">
                    <a:pos x="81" y="26"/>
                  </a:cxn>
                  <a:cxn ang="0">
                    <a:pos x="85" y="15"/>
                  </a:cxn>
                  <a:cxn ang="0">
                    <a:pos x="85" y="10"/>
                  </a:cxn>
                  <a:cxn ang="0">
                    <a:pos x="85" y="4"/>
                  </a:cxn>
                  <a:cxn ang="0">
                    <a:pos x="85" y="4"/>
                  </a:cxn>
                </a:cxnLst>
                <a:rect l="0" t="0" r="r" b="b"/>
                <a:pathLst>
                  <a:path w="85" h="165">
                    <a:moveTo>
                      <a:pt x="85" y="4"/>
                    </a:moveTo>
                    <a:lnTo>
                      <a:pt x="85" y="4"/>
                    </a:lnTo>
                    <a:lnTo>
                      <a:pt x="85" y="2"/>
                    </a:lnTo>
                    <a:lnTo>
                      <a:pt x="82" y="1"/>
                    </a:lnTo>
                    <a:lnTo>
                      <a:pt x="79" y="0"/>
                    </a:lnTo>
                    <a:lnTo>
                      <a:pt x="78" y="0"/>
                    </a:lnTo>
                    <a:lnTo>
                      <a:pt x="76" y="1"/>
                    </a:lnTo>
                    <a:lnTo>
                      <a:pt x="75" y="2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5" y="14"/>
                    </a:lnTo>
                    <a:lnTo>
                      <a:pt x="73" y="23"/>
                    </a:lnTo>
                    <a:lnTo>
                      <a:pt x="69" y="33"/>
                    </a:lnTo>
                    <a:lnTo>
                      <a:pt x="64" y="42"/>
                    </a:lnTo>
                    <a:lnTo>
                      <a:pt x="52" y="59"/>
                    </a:lnTo>
                    <a:lnTo>
                      <a:pt x="47" y="69"/>
                    </a:lnTo>
                    <a:lnTo>
                      <a:pt x="43" y="77"/>
                    </a:lnTo>
                    <a:lnTo>
                      <a:pt x="43" y="77"/>
                    </a:lnTo>
                    <a:lnTo>
                      <a:pt x="35" y="96"/>
                    </a:lnTo>
                    <a:lnTo>
                      <a:pt x="27" y="113"/>
                    </a:lnTo>
                    <a:lnTo>
                      <a:pt x="27" y="113"/>
                    </a:lnTo>
                    <a:lnTo>
                      <a:pt x="16" y="137"/>
                    </a:lnTo>
                    <a:lnTo>
                      <a:pt x="10" y="147"/>
                    </a:lnTo>
                    <a:lnTo>
                      <a:pt x="6" y="152"/>
                    </a:lnTo>
                    <a:lnTo>
                      <a:pt x="2" y="157"/>
                    </a:lnTo>
                    <a:lnTo>
                      <a:pt x="2" y="157"/>
                    </a:lnTo>
                    <a:lnTo>
                      <a:pt x="0" y="159"/>
                    </a:lnTo>
                    <a:lnTo>
                      <a:pt x="0" y="162"/>
                    </a:lnTo>
                    <a:lnTo>
                      <a:pt x="1" y="164"/>
                    </a:lnTo>
                    <a:lnTo>
                      <a:pt x="4" y="165"/>
                    </a:lnTo>
                    <a:lnTo>
                      <a:pt x="9" y="165"/>
                    </a:lnTo>
                    <a:lnTo>
                      <a:pt x="9" y="165"/>
                    </a:lnTo>
                    <a:lnTo>
                      <a:pt x="11" y="165"/>
                    </a:lnTo>
                    <a:lnTo>
                      <a:pt x="13" y="163"/>
                    </a:lnTo>
                    <a:lnTo>
                      <a:pt x="13" y="161"/>
                    </a:lnTo>
                    <a:lnTo>
                      <a:pt x="13" y="159"/>
                    </a:lnTo>
                    <a:lnTo>
                      <a:pt x="13" y="159"/>
                    </a:lnTo>
                    <a:lnTo>
                      <a:pt x="16" y="155"/>
                    </a:lnTo>
                    <a:lnTo>
                      <a:pt x="19" y="149"/>
                    </a:lnTo>
                    <a:lnTo>
                      <a:pt x="25" y="139"/>
                    </a:lnTo>
                    <a:lnTo>
                      <a:pt x="25" y="139"/>
                    </a:lnTo>
                    <a:lnTo>
                      <a:pt x="37" y="113"/>
                    </a:lnTo>
                    <a:lnTo>
                      <a:pt x="49" y="87"/>
                    </a:lnTo>
                    <a:lnTo>
                      <a:pt x="49" y="87"/>
                    </a:lnTo>
                    <a:lnTo>
                      <a:pt x="54" y="77"/>
                    </a:lnTo>
                    <a:lnTo>
                      <a:pt x="60" y="68"/>
                    </a:lnTo>
                    <a:lnTo>
                      <a:pt x="72" y="47"/>
                    </a:lnTo>
                    <a:lnTo>
                      <a:pt x="77" y="37"/>
                    </a:lnTo>
                    <a:lnTo>
                      <a:pt x="81" y="26"/>
                    </a:lnTo>
                    <a:lnTo>
                      <a:pt x="85" y="15"/>
                    </a:lnTo>
                    <a:lnTo>
                      <a:pt x="85" y="10"/>
                    </a:lnTo>
                    <a:lnTo>
                      <a:pt x="85" y="4"/>
                    </a:lnTo>
                    <a:lnTo>
                      <a:pt x="8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84" name="Freeform 892"/>
              <p:cNvSpPr/>
              <p:nvPr/>
            </p:nvSpPr>
            <p:spPr bwMode="auto">
              <a:xfrm>
                <a:off x="4608513" y="1366838"/>
                <a:ext cx="47625" cy="85725"/>
              </a:xfrm>
              <a:custGeom>
                <a:avLst/>
                <a:gdLst/>
                <a:ahLst/>
                <a:cxnLst>
                  <a:cxn ang="0">
                    <a:pos x="81" y="5"/>
                  </a:cxn>
                  <a:cxn ang="0">
                    <a:pos x="81" y="5"/>
                  </a:cxn>
                  <a:cxn ang="0">
                    <a:pos x="80" y="15"/>
                  </a:cxn>
                  <a:cxn ang="0">
                    <a:pos x="77" y="25"/>
                  </a:cxn>
                  <a:cxn ang="0">
                    <a:pos x="73" y="36"/>
                  </a:cxn>
                  <a:cxn ang="0">
                    <a:pos x="67" y="46"/>
                  </a:cxn>
                  <a:cxn ang="0">
                    <a:pos x="56" y="64"/>
                  </a:cxn>
                  <a:cxn ang="0">
                    <a:pos x="46" y="83"/>
                  </a:cxn>
                  <a:cxn ang="0">
                    <a:pos x="46" y="83"/>
                  </a:cxn>
                  <a:cxn ang="0">
                    <a:pos x="34" y="101"/>
                  </a:cxn>
                  <a:cxn ang="0">
                    <a:pos x="23" y="119"/>
                  </a:cxn>
                  <a:cxn ang="0">
                    <a:pos x="1" y="154"/>
                  </a:cxn>
                  <a:cxn ang="0">
                    <a:pos x="1" y="154"/>
                  </a:cxn>
                  <a:cxn ang="0">
                    <a:pos x="0" y="156"/>
                  </a:cxn>
                  <a:cxn ang="0">
                    <a:pos x="0" y="158"/>
                  </a:cxn>
                  <a:cxn ang="0">
                    <a:pos x="1" y="159"/>
                  </a:cxn>
                  <a:cxn ang="0">
                    <a:pos x="2" y="160"/>
                  </a:cxn>
                  <a:cxn ang="0">
                    <a:pos x="4" y="162"/>
                  </a:cxn>
                  <a:cxn ang="0">
                    <a:pos x="6" y="162"/>
                  </a:cxn>
                  <a:cxn ang="0">
                    <a:pos x="7" y="160"/>
                  </a:cxn>
                  <a:cxn ang="0">
                    <a:pos x="10" y="159"/>
                  </a:cxn>
                  <a:cxn ang="0">
                    <a:pos x="10" y="159"/>
                  </a:cxn>
                  <a:cxn ang="0">
                    <a:pos x="33" y="120"/>
                  </a:cxn>
                  <a:cxn ang="0">
                    <a:pos x="46" y="101"/>
                  </a:cxn>
                  <a:cxn ang="0">
                    <a:pos x="57" y="81"/>
                  </a:cxn>
                  <a:cxn ang="0">
                    <a:pos x="57" y="81"/>
                  </a:cxn>
                  <a:cxn ang="0">
                    <a:pos x="68" y="62"/>
                  </a:cxn>
                  <a:cxn ang="0">
                    <a:pos x="79" y="45"/>
                  </a:cxn>
                  <a:cxn ang="0">
                    <a:pos x="83" y="34"/>
                  </a:cxn>
                  <a:cxn ang="0">
                    <a:pos x="86" y="25"/>
                  </a:cxn>
                  <a:cxn ang="0">
                    <a:pos x="89" y="15"/>
                  </a:cxn>
                  <a:cxn ang="0">
                    <a:pos x="90" y="5"/>
                  </a:cxn>
                  <a:cxn ang="0">
                    <a:pos x="90" y="5"/>
                  </a:cxn>
                  <a:cxn ang="0">
                    <a:pos x="90" y="2"/>
                  </a:cxn>
                  <a:cxn ang="0">
                    <a:pos x="89" y="1"/>
                  </a:cxn>
                  <a:cxn ang="0">
                    <a:pos x="88" y="0"/>
                  </a:cxn>
                  <a:cxn ang="0">
                    <a:pos x="86" y="0"/>
                  </a:cxn>
                  <a:cxn ang="0">
                    <a:pos x="83" y="1"/>
                  </a:cxn>
                  <a:cxn ang="0">
                    <a:pos x="82" y="2"/>
                  </a:cxn>
                  <a:cxn ang="0">
                    <a:pos x="81" y="5"/>
                  </a:cxn>
                  <a:cxn ang="0">
                    <a:pos x="81" y="5"/>
                  </a:cxn>
                </a:cxnLst>
                <a:rect l="0" t="0" r="r" b="b"/>
                <a:pathLst>
                  <a:path w="90" h="162">
                    <a:moveTo>
                      <a:pt x="81" y="5"/>
                    </a:moveTo>
                    <a:lnTo>
                      <a:pt x="81" y="5"/>
                    </a:lnTo>
                    <a:lnTo>
                      <a:pt x="80" y="15"/>
                    </a:lnTo>
                    <a:lnTo>
                      <a:pt x="77" y="25"/>
                    </a:lnTo>
                    <a:lnTo>
                      <a:pt x="73" y="36"/>
                    </a:lnTo>
                    <a:lnTo>
                      <a:pt x="67" y="46"/>
                    </a:lnTo>
                    <a:lnTo>
                      <a:pt x="56" y="64"/>
                    </a:lnTo>
                    <a:lnTo>
                      <a:pt x="46" y="83"/>
                    </a:lnTo>
                    <a:lnTo>
                      <a:pt x="46" y="83"/>
                    </a:lnTo>
                    <a:lnTo>
                      <a:pt x="34" y="101"/>
                    </a:lnTo>
                    <a:lnTo>
                      <a:pt x="23" y="119"/>
                    </a:lnTo>
                    <a:lnTo>
                      <a:pt x="1" y="154"/>
                    </a:lnTo>
                    <a:lnTo>
                      <a:pt x="1" y="154"/>
                    </a:lnTo>
                    <a:lnTo>
                      <a:pt x="0" y="156"/>
                    </a:lnTo>
                    <a:lnTo>
                      <a:pt x="0" y="158"/>
                    </a:lnTo>
                    <a:lnTo>
                      <a:pt x="1" y="159"/>
                    </a:lnTo>
                    <a:lnTo>
                      <a:pt x="2" y="160"/>
                    </a:lnTo>
                    <a:lnTo>
                      <a:pt x="4" y="162"/>
                    </a:lnTo>
                    <a:lnTo>
                      <a:pt x="6" y="162"/>
                    </a:lnTo>
                    <a:lnTo>
                      <a:pt x="7" y="160"/>
                    </a:lnTo>
                    <a:lnTo>
                      <a:pt x="10" y="159"/>
                    </a:lnTo>
                    <a:lnTo>
                      <a:pt x="10" y="159"/>
                    </a:lnTo>
                    <a:lnTo>
                      <a:pt x="33" y="120"/>
                    </a:lnTo>
                    <a:lnTo>
                      <a:pt x="46" y="101"/>
                    </a:lnTo>
                    <a:lnTo>
                      <a:pt x="57" y="81"/>
                    </a:lnTo>
                    <a:lnTo>
                      <a:pt x="57" y="81"/>
                    </a:lnTo>
                    <a:lnTo>
                      <a:pt x="68" y="62"/>
                    </a:lnTo>
                    <a:lnTo>
                      <a:pt x="79" y="45"/>
                    </a:lnTo>
                    <a:lnTo>
                      <a:pt x="83" y="34"/>
                    </a:lnTo>
                    <a:lnTo>
                      <a:pt x="86" y="25"/>
                    </a:lnTo>
                    <a:lnTo>
                      <a:pt x="89" y="15"/>
                    </a:lnTo>
                    <a:lnTo>
                      <a:pt x="90" y="5"/>
                    </a:lnTo>
                    <a:lnTo>
                      <a:pt x="90" y="5"/>
                    </a:lnTo>
                    <a:lnTo>
                      <a:pt x="90" y="2"/>
                    </a:lnTo>
                    <a:lnTo>
                      <a:pt x="89" y="1"/>
                    </a:lnTo>
                    <a:lnTo>
                      <a:pt x="88" y="0"/>
                    </a:lnTo>
                    <a:lnTo>
                      <a:pt x="86" y="0"/>
                    </a:lnTo>
                    <a:lnTo>
                      <a:pt x="83" y="1"/>
                    </a:lnTo>
                    <a:lnTo>
                      <a:pt x="82" y="2"/>
                    </a:lnTo>
                    <a:lnTo>
                      <a:pt x="81" y="5"/>
                    </a:lnTo>
                    <a:lnTo>
                      <a:pt x="8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85" name="Freeform 893"/>
              <p:cNvSpPr/>
              <p:nvPr/>
            </p:nvSpPr>
            <p:spPr bwMode="auto">
              <a:xfrm>
                <a:off x="4632325" y="1397000"/>
                <a:ext cx="49213" cy="85725"/>
              </a:xfrm>
              <a:custGeom>
                <a:avLst/>
                <a:gdLst/>
                <a:ahLst/>
                <a:cxnLst>
                  <a:cxn ang="0">
                    <a:pos x="84" y="0"/>
                  </a:cxn>
                  <a:cxn ang="0">
                    <a:pos x="84" y="0"/>
                  </a:cxn>
                  <a:cxn ang="0">
                    <a:pos x="81" y="3"/>
                  </a:cxn>
                  <a:cxn ang="0">
                    <a:pos x="78" y="6"/>
                  </a:cxn>
                  <a:cxn ang="0">
                    <a:pos x="73" y="14"/>
                  </a:cxn>
                  <a:cxn ang="0">
                    <a:pos x="65" y="29"/>
                  </a:cxn>
                  <a:cxn ang="0">
                    <a:pos x="65" y="29"/>
                  </a:cxn>
                  <a:cxn ang="0">
                    <a:pos x="56" y="46"/>
                  </a:cxn>
                  <a:cxn ang="0">
                    <a:pos x="47" y="61"/>
                  </a:cxn>
                  <a:cxn ang="0">
                    <a:pos x="31" y="93"/>
                  </a:cxn>
                  <a:cxn ang="0">
                    <a:pos x="31" y="93"/>
                  </a:cxn>
                  <a:cxn ang="0">
                    <a:pos x="19" y="114"/>
                  </a:cxn>
                  <a:cxn ang="0">
                    <a:pos x="6" y="133"/>
                  </a:cxn>
                  <a:cxn ang="0">
                    <a:pos x="6" y="133"/>
                  </a:cxn>
                  <a:cxn ang="0">
                    <a:pos x="2" y="140"/>
                  </a:cxn>
                  <a:cxn ang="0">
                    <a:pos x="0" y="146"/>
                  </a:cxn>
                  <a:cxn ang="0">
                    <a:pos x="0" y="152"/>
                  </a:cxn>
                  <a:cxn ang="0">
                    <a:pos x="1" y="156"/>
                  </a:cxn>
                  <a:cxn ang="0">
                    <a:pos x="3" y="159"/>
                  </a:cxn>
                  <a:cxn ang="0">
                    <a:pos x="3" y="159"/>
                  </a:cxn>
                  <a:cxn ang="0">
                    <a:pos x="5" y="160"/>
                  </a:cxn>
                  <a:cxn ang="0">
                    <a:pos x="7" y="161"/>
                  </a:cxn>
                  <a:cxn ang="0">
                    <a:pos x="10" y="160"/>
                  </a:cxn>
                  <a:cxn ang="0">
                    <a:pos x="11" y="158"/>
                  </a:cxn>
                  <a:cxn ang="0">
                    <a:pos x="12" y="156"/>
                  </a:cxn>
                  <a:cxn ang="0">
                    <a:pos x="12" y="156"/>
                  </a:cxn>
                  <a:cxn ang="0">
                    <a:pos x="14" y="155"/>
                  </a:cxn>
                  <a:cxn ang="0">
                    <a:pos x="15" y="154"/>
                  </a:cxn>
                  <a:cxn ang="0">
                    <a:pos x="15" y="150"/>
                  </a:cxn>
                  <a:cxn ang="0">
                    <a:pos x="15" y="149"/>
                  </a:cxn>
                  <a:cxn ang="0">
                    <a:pos x="13" y="148"/>
                  </a:cxn>
                  <a:cxn ang="0">
                    <a:pos x="12" y="147"/>
                  </a:cxn>
                  <a:cxn ang="0">
                    <a:pos x="10" y="147"/>
                  </a:cxn>
                  <a:cxn ang="0">
                    <a:pos x="10" y="147"/>
                  </a:cxn>
                  <a:cxn ang="0">
                    <a:pos x="9" y="148"/>
                  </a:cxn>
                  <a:cxn ang="0">
                    <a:pos x="9" y="148"/>
                  </a:cxn>
                  <a:cxn ang="0">
                    <a:pos x="10" y="145"/>
                  </a:cxn>
                  <a:cxn ang="0">
                    <a:pos x="11" y="142"/>
                  </a:cxn>
                  <a:cxn ang="0">
                    <a:pos x="16" y="136"/>
                  </a:cxn>
                  <a:cxn ang="0">
                    <a:pos x="21" y="130"/>
                  </a:cxn>
                  <a:cxn ang="0">
                    <a:pos x="24" y="125"/>
                  </a:cxn>
                  <a:cxn ang="0">
                    <a:pos x="24" y="125"/>
                  </a:cxn>
                  <a:cxn ang="0">
                    <a:pos x="47" y="83"/>
                  </a:cxn>
                  <a:cxn ang="0">
                    <a:pos x="47" y="83"/>
                  </a:cxn>
                  <a:cxn ang="0">
                    <a:pos x="59" y="61"/>
                  </a:cxn>
                  <a:cxn ang="0">
                    <a:pos x="70" y="40"/>
                  </a:cxn>
                  <a:cxn ang="0">
                    <a:pos x="70" y="40"/>
                  </a:cxn>
                  <a:cxn ang="0">
                    <a:pos x="78" y="24"/>
                  </a:cxn>
                  <a:cxn ang="0">
                    <a:pos x="83" y="15"/>
                  </a:cxn>
                  <a:cxn ang="0">
                    <a:pos x="86" y="12"/>
                  </a:cxn>
                  <a:cxn ang="0">
                    <a:pos x="90" y="8"/>
                  </a:cxn>
                  <a:cxn ang="0">
                    <a:pos x="90" y="8"/>
                  </a:cxn>
                  <a:cxn ang="0">
                    <a:pos x="91" y="7"/>
                  </a:cxn>
                  <a:cxn ang="0">
                    <a:pos x="92" y="6"/>
                  </a:cxn>
                  <a:cxn ang="0">
                    <a:pos x="92" y="4"/>
                  </a:cxn>
                  <a:cxn ang="0">
                    <a:pos x="91" y="2"/>
                  </a:cxn>
                  <a:cxn ang="0">
                    <a:pos x="90" y="1"/>
                  </a:cxn>
                  <a:cxn ang="0">
                    <a:pos x="88" y="0"/>
                  </a:cxn>
                  <a:cxn ang="0">
                    <a:pos x="86" y="0"/>
                  </a:cxn>
                  <a:cxn ang="0">
                    <a:pos x="84" y="0"/>
                  </a:cxn>
                  <a:cxn ang="0">
                    <a:pos x="84" y="0"/>
                  </a:cxn>
                </a:cxnLst>
                <a:rect l="0" t="0" r="r" b="b"/>
                <a:pathLst>
                  <a:path w="92" h="161">
                    <a:moveTo>
                      <a:pt x="84" y="0"/>
                    </a:moveTo>
                    <a:lnTo>
                      <a:pt x="84" y="0"/>
                    </a:lnTo>
                    <a:lnTo>
                      <a:pt x="81" y="3"/>
                    </a:lnTo>
                    <a:lnTo>
                      <a:pt x="78" y="6"/>
                    </a:lnTo>
                    <a:lnTo>
                      <a:pt x="73" y="14"/>
                    </a:lnTo>
                    <a:lnTo>
                      <a:pt x="65" y="29"/>
                    </a:lnTo>
                    <a:lnTo>
                      <a:pt x="65" y="29"/>
                    </a:lnTo>
                    <a:lnTo>
                      <a:pt x="56" y="46"/>
                    </a:lnTo>
                    <a:lnTo>
                      <a:pt x="47" y="61"/>
                    </a:lnTo>
                    <a:lnTo>
                      <a:pt x="31" y="93"/>
                    </a:lnTo>
                    <a:lnTo>
                      <a:pt x="31" y="93"/>
                    </a:lnTo>
                    <a:lnTo>
                      <a:pt x="19" y="114"/>
                    </a:lnTo>
                    <a:lnTo>
                      <a:pt x="6" y="133"/>
                    </a:lnTo>
                    <a:lnTo>
                      <a:pt x="6" y="133"/>
                    </a:lnTo>
                    <a:lnTo>
                      <a:pt x="2" y="140"/>
                    </a:lnTo>
                    <a:lnTo>
                      <a:pt x="0" y="146"/>
                    </a:lnTo>
                    <a:lnTo>
                      <a:pt x="0" y="152"/>
                    </a:lnTo>
                    <a:lnTo>
                      <a:pt x="1" y="156"/>
                    </a:lnTo>
                    <a:lnTo>
                      <a:pt x="3" y="159"/>
                    </a:lnTo>
                    <a:lnTo>
                      <a:pt x="3" y="159"/>
                    </a:lnTo>
                    <a:lnTo>
                      <a:pt x="5" y="160"/>
                    </a:lnTo>
                    <a:lnTo>
                      <a:pt x="7" y="161"/>
                    </a:lnTo>
                    <a:lnTo>
                      <a:pt x="10" y="160"/>
                    </a:lnTo>
                    <a:lnTo>
                      <a:pt x="11" y="158"/>
                    </a:lnTo>
                    <a:lnTo>
                      <a:pt x="12" y="156"/>
                    </a:lnTo>
                    <a:lnTo>
                      <a:pt x="12" y="156"/>
                    </a:lnTo>
                    <a:lnTo>
                      <a:pt x="14" y="155"/>
                    </a:lnTo>
                    <a:lnTo>
                      <a:pt x="15" y="154"/>
                    </a:lnTo>
                    <a:lnTo>
                      <a:pt x="15" y="150"/>
                    </a:lnTo>
                    <a:lnTo>
                      <a:pt x="15" y="149"/>
                    </a:lnTo>
                    <a:lnTo>
                      <a:pt x="13" y="148"/>
                    </a:lnTo>
                    <a:lnTo>
                      <a:pt x="12" y="147"/>
                    </a:lnTo>
                    <a:lnTo>
                      <a:pt x="10" y="147"/>
                    </a:lnTo>
                    <a:lnTo>
                      <a:pt x="10" y="147"/>
                    </a:lnTo>
                    <a:lnTo>
                      <a:pt x="9" y="148"/>
                    </a:lnTo>
                    <a:lnTo>
                      <a:pt x="9" y="148"/>
                    </a:lnTo>
                    <a:lnTo>
                      <a:pt x="10" y="145"/>
                    </a:lnTo>
                    <a:lnTo>
                      <a:pt x="11" y="142"/>
                    </a:lnTo>
                    <a:lnTo>
                      <a:pt x="16" y="136"/>
                    </a:lnTo>
                    <a:lnTo>
                      <a:pt x="21" y="130"/>
                    </a:lnTo>
                    <a:lnTo>
                      <a:pt x="24" y="125"/>
                    </a:lnTo>
                    <a:lnTo>
                      <a:pt x="24" y="125"/>
                    </a:lnTo>
                    <a:lnTo>
                      <a:pt x="47" y="83"/>
                    </a:lnTo>
                    <a:lnTo>
                      <a:pt x="47" y="83"/>
                    </a:lnTo>
                    <a:lnTo>
                      <a:pt x="59" y="61"/>
                    </a:lnTo>
                    <a:lnTo>
                      <a:pt x="70" y="40"/>
                    </a:lnTo>
                    <a:lnTo>
                      <a:pt x="70" y="40"/>
                    </a:lnTo>
                    <a:lnTo>
                      <a:pt x="78" y="24"/>
                    </a:lnTo>
                    <a:lnTo>
                      <a:pt x="83" y="15"/>
                    </a:lnTo>
                    <a:lnTo>
                      <a:pt x="86" y="12"/>
                    </a:lnTo>
                    <a:lnTo>
                      <a:pt x="90" y="8"/>
                    </a:lnTo>
                    <a:lnTo>
                      <a:pt x="90" y="8"/>
                    </a:lnTo>
                    <a:lnTo>
                      <a:pt x="91" y="7"/>
                    </a:lnTo>
                    <a:lnTo>
                      <a:pt x="92" y="6"/>
                    </a:lnTo>
                    <a:lnTo>
                      <a:pt x="92" y="4"/>
                    </a:lnTo>
                    <a:lnTo>
                      <a:pt x="91" y="2"/>
                    </a:lnTo>
                    <a:lnTo>
                      <a:pt x="90" y="1"/>
                    </a:lnTo>
                    <a:lnTo>
                      <a:pt x="88" y="0"/>
                    </a:lnTo>
                    <a:lnTo>
                      <a:pt x="86" y="0"/>
                    </a:lnTo>
                    <a:lnTo>
                      <a:pt x="84" y="0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86" name="Freeform 894"/>
              <p:cNvSpPr/>
              <p:nvPr/>
            </p:nvSpPr>
            <p:spPr bwMode="auto">
              <a:xfrm>
                <a:off x="4654550" y="1414463"/>
                <a:ext cx="52388" cy="85725"/>
              </a:xfrm>
              <a:custGeom>
                <a:avLst/>
                <a:gdLst/>
                <a:ahLst/>
                <a:cxnLst>
                  <a:cxn ang="0">
                    <a:pos x="90" y="3"/>
                  </a:cxn>
                  <a:cxn ang="0">
                    <a:pos x="90" y="3"/>
                  </a:cxn>
                  <a:cxn ang="0">
                    <a:pos x="89" y="9"/>
                  </a:cxn>
                  <a:cxn ang="0">
                    <a:pos x="86" y="13"/>
                  </a:cxn>
                  <a:cxn ang="0">
                    <a:pos x="79" y="23"/>
                  </a:cxn>
                  <a:cxn ang="0">
                    <a:pos x="67" y="41"/>
                  </a:cxn>
                  <a:cxn ang="0">
                    <a:pos x="67" y="41"/>
                  </a:cxn>
                  <a:cxn ang="0">
                    <a:pos x="53" y="61"/>
                  </a:cxn>
                  <a:cxn ang="0">
                    <a:pos x="38" y="83"/>
                  </a:cxn>
                  <a:cxn ang="0">
                    <a:pos x="38" y="83"/>
                  </a:cxn>
                  <a:cxn ang="0">
                    <a:pos x="33" y="94"/>
                  </a:cxn>
                  <a:cxn ang="0">
                    <a:pos x="28" y="107"/>
                  </a:cxn>
                  <a:cxn ang="0">
                    <a:pos x="23" y="119"/>
                  </a:cxn>
                  <a:cxn ang="0">
                    <a:pos x="20" y="124"/>
                  </a:cxn>
                  <a:cxn ang="0">
                    <a:pos x="15" y="129"/>
                  </a:cxn>
                  <a:cxn ang="0">
                    <a:pos x="15" y="129"/>
                  </a:cxn>
                  <a:cxn ang="0">
                    <a:pos x="10" y="136"/>
                  </a:cxn>
                  <a:cxn ang="0">
                    <a:pos x="6" y="142"/>
                  </a:cxn>
                  <a:cxn ang="0">
                    <a:pos x="3" y="148"/>
                  </a:cxn>
                  <a:cxn ang="0">
                    <a:pos x="0" y="155"/>
                  </a:cxn>
                  <a:cxn ang="0">
                    <a:pos x="0" y="155"/>
                  </a:cxn>
                  <a:cxn ang="0">
                    <a:pos x="0" y="157"/>
                  </a:cxn>
                  <a:cxn ang="0">
                    <a:pos x="0" y="159"/>
                  </a:cxn>
                  <a:cxn ang="0">
                    <a:pos x="1" y="160"/>
                  </a:cxn>
                  <a:cxn ang="0">
                    <a:pos x="3" y="161"/>
                  </a:cxn>
                  <a:cxn ang="0">
                    <a:pos x="6" y="160"/>
                  </a:cxn>
                  <a:cxn ang="0">
                    <a:pos x="8" y="159"/>
                  </a:cxn>
                  <a:cxn ang="0">
                    <a:pos x="9" y="158"/>
                  </a:cxn>
                  <a:cxn ang="0">
                    <a:pos x="9" y="158"/>
                  </a:cxn>
                  <a:cxn ang="0">
                    <a:pos x="13" y="149"/>
                  </a:cxn>
                  <a:cxn ang="0">
                    <a:pos x="20" y="141"/>
                  </a:cxn>
                  <a:cxn ang="0">
                    <a:pos x="26" y="132"/>
                  </a:cxn>
                  <a:cxn ang="0">
                    <a:pos x="31" y="123"/>
                  </a:cxn>
                  <a:cxn ang="0">
                    <a:pos x="31" y="123"/>
                  </a:cxn>
                  <a:cxn ang="0">
                    <a:pos x="40" y="101"/>
                  </a:cxn>
                  <a:cxn ang="0">
                    <a:pos x="45" y="91"/>
                  </a:cxn>
                  <a:cxn ang="0">
                    <a:pos x="51" y="81"/>
                  </a:cxn>
                  <a:cxn ang="0">
                    <a:pos x="51" y="81"/>
                  </a:cxn>
                  <a:cxn ang="0">
                    <a:pos x="65" y="59"/>
                  </a:cxn>
                  <a:cxn ang="0">
                    <a:pos x="79" y="38"/>
                  </a:cxn>
                  <a:cxn ang="0">
                    <a:pos x="79" y="38"/>
                  </a:cxn>
                  <a:cxn ang="0">
                    <a:pos x="91" y="23"/>
                  </a:cxn>
                  <a:cxn ang="0">
                    <a:pos x="96" y="15"/>
                  </a:cxn>
                  <a:cxn ang="0">
                    <a:pos x="98" y="11"/>
                  </a:cxn>
                  <a:cxn ang="0">
                    <a:pos x="99" y="6"/>
                  </a:cxn>
                  <a:cxn ang="0">
                    <a:pos x="99" y="6"/>
                  </a:cxn>
                  <a:cxn ang="0">
                    <a:pos x="99" y="4"/>
                  </a:cxn>
                  <a:cxn ang="0">
                    <a:pos x="98" y="2"/>
                  </a:cxn>
                  <a:cxn ang="0">
                    <a:pos x="97" y="1"/>
                  </a:cxn>
                  <a:cxn ang="0">
                    <a:pos x="95" y="0"/>
                  </a:cxn>
                  <a:cxn ang="0">
                    <a:pos x="94" y="0"/>
                  </a:cxn>
                  <a:cxn ang="0">
                    <a:pos x="92" y="0"/>
                  </a:cxn>
                  <a:cxn ang="0">
                    <a:pos x="91" y="2"/>
                  </a:cxn>
                  <a:cxn ang="0">
                    <a:pos x="90" y="3"/>
                  </a:cxn>
                  <a:cxn ang="0">
                    <a:pos x="90" y="3"/>
                  </a:cxn>
                </a:cxnLst>
                <a:rect l="0" t="0" r="r" b="b"/>
                <a:pathLst>
                  <a:path w="99" h="161">
                    <a:moveTo>
                      <a:pt x="90" y="3"/>
                    </a:moveTo>
                    <a:lnTo>
                      <a:pt x="90" y="3"/>
                    </a:lnTo>
                    <a:lnTo>
                      <a:pt x="89" y="9"/>
                    </a:lnTo>
                    <a:lnTo>
                      <a:pt x="86" y="13"/>
                    </a:lnTo>
                    <a:lnTo>
                      <a:pt x="79" y="23"/>
                    </a:lnTo>
                    <a:lnTo>
                      <a:pt x="67" y="41"/>
                    </a:lnTo>
                    <a:lnTo>
                      <a:pt x="67" y="41"/>
                    </a:lnTo>
                    <a:lnTo>
                      <a:pt x="53" y="61"/>
                    </a:lnTo>
                    <a:lnTo>
                      <a:pt x="38" y="83"/>
                    </a:lnTo>
                    <a:lnTo>
                      <a:pt x="38" y="83"/>
                    </a:lnTo>
                    <a:lnTo>
                      <a:pt x="33" y="94"/>
                    </a:lnTo>
                    <a:lnTo>
                      <a:pt x="28" y="107"/>
                    </a:lnTo>
                    <a:lnTo>
                      <a:pt x="23" y="119"/>
                    </a:lnTo>
                    <a:lnTo>
                      <a:pt x="20" y="124"/>
                    </a:lnTo>
                    <a:lnTo>
                      <a:pt x="15" y="129"/>
                    </a:lnTo>
                    <a:lnTo>
                      <a:pt x="15" y="129"/>
                    </a:lnTo>
                    <a:lnTo>
                      <a:pt x="10" y="136"/>
                    </a:lnTo>
                    <a:lnTo>
                      <a:pt x="6" y="142"/>
                    </a:lnTo>
                    <a:lnTo>
                      <a:pt x="3" y="148"/>
                    </a:lnTo>
                    <a:lnTo>
                      <a:pt x="0" y="155"/>
                    </a:lnTo>
                    <a:lnTo>
                      <a:pt x="0" y="155"/>
                    </a:lnTo>
                    <a:lnTo>
                      <a:pt x="0" y="157"/>
                    </a:lnTo>
                    <a:lnTo>
                      <a:pt x="0" y="159"/>
                    </a:lnTo>
                    <a:lnTo>
                      <a:pt x="1" y="160"/>
                    </a:lnTo>
                    <a:lnTo>
                      <a:pt x="3" y="161"/>
                    </a:lnTo>
                    <a:lnTo>
                      <a:pt x="6" y="160"/>
                    </a:lnTo>
                    <a:lnTo>
                      <a:pt x="8" y="159"/>
                    </a:lnTo>
                    <a:lnTo>
                      <a:pt x="9" y="158"/>
                    </a:lnTo>
                    <a:lnTo>
                      <a:pt x="9" y="158"/>
                    </a:lnTo>
                    <a:lnTo>
                      <a:pt x="13" y="149"/>
                    </a:lnTo>
                    <a:lnTo>
                      <a:pt x="20" y="141"/>
                    </a:lnTo>
                    <a:lnTo>
                      <a:pt x="26" y="132"/>
                    </a:lnTo>
                    <a:lnTo>
                      <a:pt x="31" y="123"/>
                    </a:lnTo>
                    <a:lnTo>
                      <a:pt x="31" y="123"/>
                    </a:lnTo>
                    <a:lnTo>
                      <a:pt x="40" y="101"/>
                    </a:lnTo>
                    <a:lnTo>
                      <a:pt x="45" y="91"/>
                    </a:lnTo>
                    <a:lnTo>
                      <a:pt x="51" y="81"/>
                    </a:lnTo>
                    <a:lnTo>
                      <a:pt x="51" y="81"/>
                    </a:lnTo>
                    <a:lnTo>
                      <a:pt x="65" y="59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91" y="23"/>
                    </a:lnTo>
                    <a:lnTo>
                      <a:pt x="96" y="15"/>
                    </a:lnTo>
                    <a:lnTo>
                      <a:pt x="98" y="11"/>
                    </a:lnTo>
                    <a:lnTo>
                      <a:pt x="99" y="6"/>
                    </a:lnTo>
                    <a:lnTo>
                      <a:pt x="99" y="6"/>
                    </a:lnTo>
                    <a:lnTo>
                      <a:pt x="99" y="4"/>
                    </a:lnTo>
                    <a:lnTo>
                      <a:pt x="98" y="2"/>
                    </a:lnTo>
                    <a:lnTo>
                      <a:pt x="97" y="1"/>
                    </a:lnTo>
                    <a:lnTo>
                      <a:pt x="95" y="0"/>
                    </a:lnTo>
                    <a:lnTo>
                      <a:pt x="94" y="0"/>
                    </a:lnTo>
                    <a:lnTo>
                      <a:pt x="92" y="0"/>
                    </a:lnTo>
                    <a:lnTo>
                      <a:pt x="91" y="2"/>
                    </a:lnTo>
                    <a:lnTo>
                      <a:pt x="90" y="3"/>
                    </a:lnTo>
                    <a:lnTo>
                      <a:pt x="9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87" name="Freeform 895"/>
              <p:cNvSpPr/>
              <p:nvPr/>
            </p:nvSpPr>
            <p:spPr bwMode="auto">
              <a:xfrm>
                <a:off x="4678363" y="1439863"/>
                <a:ext cx="60325" cy="100013"/>
              </a:xfrm>
              <a:custGeom>
                <a:avLst/>
                <a:gdLst/>
                <a:ahLst/>
                <a:cxnLst>
                  <a:cxn ang="0">
                    <a:pos x="106" y="1"/>
                  </a:cxn>
                  <a:cxn ang="0">
                    <a:pos x="106" y="1"/>
                  </a:cxn>
                  <a:cxn ang="0">
                    <a:pos x="89" y="20"/>
                  </a:cxn>
                  <a:cxn ang="0">
                    <a:pos x="74" y="41"/>
                  </a:cxn>
                  <a:cxn ang="0">
                    <a:pos x="59" y="62"/>
                  </a:cxn>
                  <a:cxn ang="0">
                    <a:pos x="53" y="73"/>
                  </a:cxn>
                  <a:cxn ang="0">
                    <a:pos x="47" y="84"/>
                  </a:cxn>
                  <a:cxn ang="0">
                    <a:pos x="47" y="84"/>
                  </a:cxn>
                  <a:cxn ang="0">
                    <a:pos x="35" y="109"/>
                  </a:cxn>
                  <a:cxn ang="0">
                    <a:pos x="23" y="133"/>
                  </a:cxn>
                  <a:cxn ang="0">
                    <a:pos x="13" y="158"/>
                  </a:cxn>
                  <a:cxn ang="0">
                    <a:pos x="0" y="183"/>
                  </a:cxn>
                  <a:cxn ang="0">
                    <a:pos x="0" y="183"/>
                  </a:cxn>
                  <a:cxn ang="0">
                    <a:pos x="0" y="184"/>
                  </a:cxn>
                  <a:cxn ang="0">
                    <a:pos x="0" y="186"/>
                  </a:cxn>
                  <a:cxn ang="0">
                    <a:pos x="1" y="188"/>
                  </a:cxn>
                  <a:cxn ang="0">
                    <a:pos x="3" y="189"/>
                  </a:cxn>
                  <a:cxn ang="0">
                    <a:pos x="5" y="189"/>
                  </a:cxn>
                  <a:cxn ang="0">
                    <a:pos x="6" y="189"/>
                  </a:cxn>
                  <a:cxn ang="0">
                    <a:pos x="8" y="189"/>
                  </a:cxn>
                  <a:cxn ang="0">
                    <a:pos x="9" y="187"/>
                  </a:cxn>
                  <a:cxn ang="0">
                    <a:pos x="9" y="187"/>
                  </a:cxn>
                  <a:cxn ang="0">
                    <a:pos x="19" y="166"/>
                  </a:cxn>
                  <a:cxn ang="0">
                    <a:pos x="28" y="144"/>
                  </a:cxn>
                  <a:cxn ang="0">
                    <a:pos x="38" y="124"/>
                  </a:cxn>
                  <a:cxn ang="0">
                    <a:pos x="48" y="103"/>
                  </a:cxn>
                  <a:cxn ang="0">
                    <a:pos x="48" y="103"/>
                  </a:cxn>
                  <a:cxn ang="0">
                    <a:pos x="62" y="78"/>
                  </a:cxn>
                  <a:cxn ang="0">
                    <a:pos x="78" y="53"/>
                  </a:cxn>
                  <a:cxn ang="0">
                    <a:pos x="94" y="31"/>
                  </a:cxn>
                  <a:cxn ang="0">
                    <a:pos x="112" y="8"/>
                  </a:cxn>
                  <a:cxn ang="0">
                    <a:pos x="112" y="8"/>
                  </a:cxn>
                  <a:cxn ang="0">
                    <a:pos x="113" y="6"/>
                  </a:cxn>
                  <a:cxn ang="0">
                    <a:pos x="113" y="4"/>
                  </a:cxn>
                  <a:cxn ang="0">
                    <a:pos x="112" y="1"/>
                  </a:cxn>
                  <a:cxn ang="0">
                    <a:pos x="111" y="0"/>
                  </a:cxn>
                  <a:cxn ang="0">
                    <a:pos x="109" y="0"/>
                  </a:cxn>
                  <a:cxn ang="0">
                    <a:pos x="107" y="0"/>
                  </a:cxn>
                  <a:cxn ang="0">
                    <a:pos x="106" y="1"/>
                  </a:cxn>
                  <a:cxn ang="0">
                    <a:pos x="106" y="1"/>
                  </a:cxn>
                </a:cxnLst>
                <a:rect l="0" t="0" r="r" b="b"/>
                <a:pathLst>
                  <a:path w="113" h="189">
                    <a:moveTo>
                      <a:pt x="106" y="1"/>
                    </a:moveTo>
                    <a:lnTo>
                      <a:pt x="106" y="1"/>
                    </a:lnTo>
                    <a:lnTo>
                      <a:pt x="89" y="20"/>
                    </a:lnTo>
                    <a:lnTo>
                      <a:pt x="74" y="41"/>
                    </a:lnTo>
                    <a:lnTo>
                      <a:pt x="59" y="62"/>
                    </a:lnTo>
                    <a:lnTo>
                      <a:pt x="53" y="73"/>
                    </a:lnTo>
                    <a:lnTo>
                      <a:pt x="47" y="84"/>
                    </a:lnTo>
                    <a:lnTo>
                      <a:pt x="47" y="84"/>
                    </a:lnTo>
                    <a:lnTo>
                      <a:pt x="35" y="109"/>
                    </a:lnTo>
                    <a:lnTo>
                      <a:pt x="23" y="133"/>
                    </a:lnTo>
                    <a:lnTo>
                      <a:pt x="13" y="158"/>
                    </a:lnTo>
                    <a:lnTo>
                      <a:pt x="0" y="183"/>
                    </a:lnTo>
                    <a:lnTo>
                      <a:pt x="0" y="183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1" y="188"/>
                    </a:lnTo>
                    <a:lnTo>
                      <a:pt x="3" y="189"/>
                    </a:lnTo>
                    <a:lnTo>
                      <a:pt x="5" y="189"/>
                    </a:lnTo>
                    <a:lnTo>
                      <a:pt x="6" y="189"/>
                    </a:lnTo>
                    <a:lnTo>
                      <a:pt x="8" y="189"/>
                    </a:lnTo>
                    <a:lnTo>
                      <a:pt x="9" y="187"/>
                    </a:lnTo>
                    <a:lnTo>
                      <a:pt x="9" y="187"/>
                    </a:lnTo>
                    <a:lnTo>
                      <a:pt x="19" y="166"/>
                    </a:lnTo>
                    <a:lnTo>
                      <a:pt x="28" y="144"/>
                    </a:lnTo>
                    <a:lnTo>
                      <a:pt x="38" y="124"/>
                    </a:lnTo>
                    <a:lnTo>
                      <a:pt x="48" y="103"/>
                    </a:lnTo>
                    <a:lnTo>
                      <a:pt x="48" y="103"/>
                    </a:lnTo>
                    <a:lnTo>
                      <a:pt x="62" y="78"/>
                    </a:lnTo>
                    <a:lnTo>
                      <a:pt x="78" y="53"/>
                    </a:lnTo>
                    <a:lnTo>
                      <a:pt x="94" y="31"/>
                    </a:lnTo>
                    <a:lnTo>
                      <a:pt x="112" y="8"/>
                    </a:lnTo>
                    <a:lnTo>
                      <a:pt x="112" y="8"/>
                    </a:lnTo>
                    <a:lnTo>
                      <a:pt x="113" y="6"/>
                    </a:lnTo>
                    <a:lnTo>
                      <a:pt x="113" y="4"/>
                    </a:lnTo>
                    <a:lnTo>
                      <a:pt x="112" y="1"/>
                    </a:lnTo>
                    <a:lnTo>
                      <a:pt x="111" y="0"/>
                    </a:lnTo>
                    <a:lnTo>
                      <a:pt x="109" y="0"/>
                    </a:lnTo>
                    <a:lnTo>
                      <a:pt x="107" y="0"/>
                    </a:lnTo>
                    <a:lnTo>
                      <a:pt x="106" y="1"/>
                    </a:lnTo>
                    <a:lnTo>
                      <a:pt x="106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88" name="Freeform 896"/>
              <p:cNvSpPr/>
              <p:nvPr/>
            </p:nvSpPr>
            <p:spPr bwMode="auto">
              <a:xfrm>
                <a:off x="4706938" y="1471613"/>
                <a:ext cx="66675" cy="106363"/>
              </a:xfrm>
              <a:custGeom>
                <a:avLst/>
                <a:gdLst/>
                <a:ahLst/>
                <a:cxnLst>
                  <a:cxn ang="0">
                    <a:pos x="120" y="2"/>
                  </a:cxn>
                  <a:cxn ang="0">
                    <a:pos x="120" y="2"/>
                  </a:cxn>
                  <a:cxn ang="0">
                    <a:pos x="112" y="12"/>
                  </a:cxn>
                  <a:cxn ang="0">
                    <a:pos x="104" y="23"/>
                  </a:cxn>
                  <a:cxn ang="0">
                    <a:pos x="90" y="46"/>
                  </a:cxn>
                  <a:cxn ang="0">
                    <a:pos x="77" y="70"/>
                  </a:cxn>
                  <a:cxn ang="0">
                    <a:pos x="62" y="93"/>
                  </a:cxn>
                  <a:cxn ang="0">
                    <a:pos x="62" y="93"/>
                  </a:cxn>
                  <a:cxn ang="0">
                    <a:pos x="32" y="138"/>
                  </a:cxn>
                  <a:cxn ang="0">
                    <a:pos x="18" y="162"/>
                  </a:cxn>
                  <a:cxn ang="0">
                    <a:pos x="4" y="186"/>
                  </a:cxn>
                  <a:cxn ang="0">
                    <a:pos x="4" y="186"/>
                  </a:cxn>
                  <a:cxn ang="0">
                    <a:pos x="1" y="187"/>
                  </a:cxn>
                  <a:cxn ang="0">
                    <a:pos x="0" y="188"/>
                  </a:cxn>
                  <a:cxn ang="0">
                    <a:pos x="0" y="190"/>
                  </a:cxn>
                  <a:cxn ang="0">
                    <a:pos x="0" y="195"/>
                  </a:cxn>
                  <a:cxn ang="0">
                    <a:pos x="0" y="195"/>
                  </a:cxn>
                  <a:cxn ang="0">
                    <a:pos x="1" y="198"/>
                  </a:cxn>
                  <a:cxn ang="0">
                    <a:pos x="4" y="199"/>
                  </a:cxn>
                  <a:cxn ang="0">
                    <a:pos x="6" y="199"/>
                  </a:cxn>
                  <a:cxn ang="0">
                    <a:pos x="8" y="198"/>
                  </a:cxn>
                  <a:cxn ang="0">
                    <a:pos x="9" y="197"/>
                  </a:cxn>
                  <a:cxn ang="0">
                    <a:pos x="9" y="197"/>
                  </a:cxn>
                  <a:cxn ang="0">
                    <a:pos x="22" y="174"/>
                  </a:cxn>
                  <a:cxn ang="0">
                    <a:pos x="35" y="154"/>
                  </a:cxn>
                  <a:cxn ang="0">
                    <a:pos x="63" y="110"/>
                  </a:cxn>
                  <a:cxn ang="0">
                    <a:pos x="63" y="110"/>
                  </a:cxn>
                  <a:cxn ang="0">
                    <a:pos x="79" y="84"/>
                  </a:cxn>
                  <a:cxn ang="0">
                    <a:pos x="93" y="59"/>
                  </a:cxn>
                  <a:cxn ang="0">
                    <a:pos x="110" y="33"/>
                  </a:cxn>
                  <a:cxn ang="0">
                    <a:pos x="118" y="20"/>
                  </a:cxn>
                  <a:cxn ang="0">
                    <a:pos x="127" y="8"/>
                  </a:cxn>
                  <a:cxn ang="0">
                    <a:pos x="127" y="8"/>
                  </a:cxn>
                  <a:cxn ang="0">
                    <a:pos x="128" y="7"/>
                  </a:cxn>
                  <a:cxn ang="0">
                    <a:pos x="128" y="5"/>
                  </a:cxn>
                  <a:cxn ang="0">
                    <a:pos x="126" y="2"/>
                  </a:cxn>
                  <a:cxn ang="0">
                    <a:pos x="125" y="1"/>
                  </a:cxn>
                  <a:cxn ang="0">
                    <a:pos x="123" y="0"/>
                  </a:cxn>
                  <a:cxn ang="0">
                    <a:pos x="122" y="1"/>
                  </a:cxn>
                  <a:cxn ang="0">
                    <a:pos x="120" y="2"/>
                  </a:cxn>
                  <a:cxn ang="0">
                    <a:pos x="120" y="2"/>
                  </a:cxn>
                </a:cxnLst>
                <a:rect l="0" t="0" r="r" b="b"/>
                <a:pathLst>
                  <a:path w="128" h="199">
                    <a:moveTo>
                      <a:pt x="120" y="2"/>
                    </a:moveTo>
                    <a:lnTo>
                      <a:pt x="120" y="2"/>
                    </a:lnTo>
                    <a:lnTo>
                      <a:pt x="112" y="12"/>
                    </a:lnTo>
                    <a:lnTo>
                      <a:pt x="104" y="23"/>
                    </a:lnTo>
                    <a:lnTo>
                      <a:pt x="90" y="46"/>
                    </a:lnTo>
                    <a:lnTo>
                      <a:pt x="77" y="70"/>
                    </a:lnTo>
                    <a:lnTo>
                      <a:pt x="62" y="93"/>
                    </a:lnTo>
                    <a:lnTo>
                      <a:pt x="62" y="93"/>
                    </a:lnTo>
                    <a:lnTo>
                      <a:pt x="32" y="138"/>
                    </a:lnTo>
                    <a:lnTo>
                      <a:pt x="18" y="162"/>
                    </a:lnTo>
                    <a:lnTo>
                      <a:pt x="4" y="186"/>
                    </a:lnTo>
                    <a:lnTo>
                      <a:pt x="4" y="186"/>
                    </a:lnTo>
                    <a:lnTo>
                      <a:pt x="1" y="187"/>
                    </a:lnTo>
                    <a:lnTo>
                      <a:pt x="0" y="188"/>
                    </a:lnTo>
                    <a:lnTo>
                      <a:pt x="0" y="190"/>
                    </a:lnTo>
                    <a:lnTo>
                      <a:pt x="0" y="195"/>
                    </a:lnTo>
                    <a:lnTo>
                      <a:pt x="0" y="195"/>
                    </a:lnTo>
                    <a:lnTo>
                      <a:pt x="1" y="198"/>
                    </a:lnTo>
                    <a:lnTo>
                      <a:pt x="4" y="199"/>
                    </a:lnTo>
                    <a:lnTo>
                      <a:pt x="6" y="199"/>
                    </a:lnTo>
                    <a:lnTo>
                      <a:pt x="8" y="198"/>
                    </a:lnTo>
                    <a:lnTo>
                      <a:pt x="9" y="197"/>
                    </a:lnTo>
                    <a:lnTo>
                      <a:pt x="9" y="197"/>
                    </a:lnTo>
                    <a:lnTo>
                      <a:pt x="22" y="174"/>
                    </a:lnTo>
                    <a:lnTo>
                      <a:pt x="35" y="154"/>
                    </a:lnTo>
                    <a:lnTo>
                      <a:pt x="63" y="110"/>
                    </a:lnTo>
                    <a:lnTo>
                      <a:pt x="63" y="110"/>
                    </a:lnTo>
                    <a:lnTo>
                      <a:pt x="79" y="84"/>
                    </a:lnTo>
                    <a:lnTo>
                      <a:pt x="93" y="59"/>
                    </a:lnTo>
                    <a:lnTo>
                      <a:pt x="110" y="33"/>
                    </a:lnTo>
                    <a:lnTo>
                      <a:pt x="118" y="20"/>
                    </a:lnTo>
                    <a:lnTo>
                      <a:pt x="127" y="8"/>
                    </a:lnTo>
                    <a:lnTo>
                      <a:pt x="127" y="8"/>
                    </a:lnTo>
                    <a:lnTo>
                      <a:pt x="128" y="7"/>
                    </a:lnTo>
                    <a:lnTo>
                      <a:pt x="128" y="5"/>
                    </a:lnTo>
                    <a:lnTo>
                      <a:pt x="126" y="2"/>
                    </a:lnTo>
                    <a:lnTo>
                      <a:pt x="125" y="1"/>
                    </a:lnTo>
                    <a:lnTo>
                      <a:pt x="123" y="0"/>
                    </a:lnTo>
                    <a:lnTo>
                      <a:pt x="122" y="1"/>
                    </a:lnTo>
                    <a:lnTo>
                      <a:pt x="120" y="2"/>
                    </a:lnTo>
                    <a:lnTo>
                      <a:pt x="12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89" name="Freeform 897"/>
              <p:cNvSpPr/>
              <p:nvPr/>
            </p:nvSpPr>
            <p:spPr bwMode="auto">
              <a:xfrm>
                <a:off x="4729163" y="1522413"/>
                <a:ext cx="65088" cy="112713"/>
              </a:xfrm>
              <a:custGeom>
                <a:avLst/>
                <a:gdLst/>
                <a:ahLst/>
                <a:cxnLst>
                  <a:cxn ang="0">
                    <a:pos x="115" y="4"/>
                  </a:cxn>
                  <a:cxn ang="0">
                    <a:pos x="115" y="4"/>
                  </a:cxn>
                  <a:cxn ang="0">
                    <a:pos x="110" y="18"/>
                  </a:cxn>
                  <a:cxn ang="0">
                    <a:pos x="105" y="32"/>
                  </a:cxn>
                  <a:cxn ang="0">
                    <a:pos x="99" y="45"/>
                  </a:cxn>
                  <a:cxn ang="0">
                    <a:pos x="91" y="59"/>
                  </a:cxn>
                  <a:cxn ang="0">
                    <a:pos x="77" y="85"/>
                  </a:cxn>
                  <a:cxn ang="0">
                    <a:pos x="63" y="111"/>
                  </a:cxn>
                  <a:cxn ang="0">
                    <a:pos x="63" y="111"/>
                  </a:cxn>
                  <a:cxn ang="0">
                    <a:pos x="56" y="124"/>
                  </a:cxn>
                  <a:cxn ang="0">
                    <a:pos x="49" y="137"/>
                  </a:cxn>
                  <a:cxn ang="0">
                    <a:pos x="35" y="162"/>
                  </a:cxn>
                  <a:cxn ang="0">
                    <a:pos x="35" y="162"/>
                  </a:cxn>
                  <a:cxn ang="0">
                    <a:pos x="26" y="173"/>
                  </a:cxn>
                  <a:cxn ang="0">
                    <a:pos x="18" y="185"/>
                  </a:cxn>
                  <a:cxn ang="0">
                    <a:pos x="10" y="195"/>
                  </a:cxn>
                  <a:cxn ang="0">
                    <a:pos x="1" y="206"/>
                  </a:cxn>
                  <a:cxn ang="0">
                    <a:pos x="1" y="206"/>
                  </a:cxn>
                  <a:cxn ang="0">
                    <a:pos x="0" y="208"/>
                  </a:cxn>
                  <a:cxn ang="0">
                    <a:pos x="1" y="210"/>
                  </a:cxn>
                  <a:cxn ang="0">
                    <a:pos x="1" y="212"/>
                  </a:cxn>
                  <a:cxn ang="0">
                    <a:pos x="4" y="213"/>
                  </a:cxn>
                  <a:cxn ang="0">
                    <a:pos x="5" y="214"/>
                  </a:cxn>
                  <a:cxn ang="0">
                    <a:pos x="7" y="214"/>
                  </a:cxn>
                  <a:cxn ang="0">
                    <a:pos x="9" y="213"/>
                  </a:cxn>
                  <a:cxn ang="0">
                    <a:pos x="10" y="212"/>
                  </a:cxn>
                  <a:cxn ang="0">
                    <a:pos x="10" y="212"/>
                  </a:cxn>
                  <a:cxn ang="0">
                    <a:pos x="18" y="200"/>
                  </a:cxn>
                  <a:cxn ang="0">
                    <a:pos x="26" y="189"/>
                  </a:cxn>
                  <a:cxn ang="0">
                    <a:pos x="35" y="178"/>
                  </a:cxn>
                  <a:cxn ang="0">
                    <a:pos x="42" y="167"/>
                  </a:cxn>
                  <a:cxn ang="0">
                    <a:pos x="42" y="167"/>
                  </a:cxn>
                  <a:cxn ang="0">
                    <a:pos x="59" y="138"/>
                  </a:cxn>
                  <a:cxn ang="0">
                    <a:pos x="75" y="109"/>
                  </a:cxn>
                  <a:cxn ang="0">
                    <a:pos x="75" y="109"/>
                  </a:cxn>
                  <a:cxn ang="0">
                    <a:pos x="88" y="83"/>
                  </a:cxn>
                  <a:cxn ang="0">
                    <a:pos x="102" y="59"/>
                  </a:cxn>
                  <a:cxn ang="0">
                    <a:pos x="109" y="46"/>
                  </a:cxn>
                  <a:cxn ang="0">
                    <a:pos x="114" y="33"/>
                  </a:cxn>
                  <a:cxn ang="0">
                    <a:pos x="119" y="19"/>
                  </a:cxn>
                  <a:cxn ang="0">
                    <a:pos x="124" y="6"/>
                  </a:cxn>
                  <a:cxn ang="0">
                    <a:pos x="124" y="6"/>
                  </a:cxn>
                  <a:cxn ang="0">
                    <a:pos x="124" y="4"/>
                  </a:cxn>
                  <a:cxn ang="0">
                    <a:pos x="123" y="3"/>
                  </a:cxn>
                  <a:cxn ang="0">
                    <a:pos x="122" y="1"/>
                  </a:cxn>
                  <a:cxn ang="0">
                    <a:pos x="120" y="1"/>
                  </a:cxn>
                  <a:cxn ang="0">
                    <a:pos x="119" y="0"/>
                  </a:cxn>
                  <a:cxn ang="0">
                    <a:pos x="117" y="1"/>
                  </a:cxn>
                  <a:cxn ang="0">
                    <a:pos x="116" y="2"/>
                  </a:cxn>
                  <a:cxn ang="0">
                    <a:pos x="115" y="4"/>
                  </a:cxn>
                  <a:cxn ang="0">
                    <a:pos x="115" y="4"/>
                  </a:cxn>
                </a:cxnLst>
                <a:rect l="0" t="0" r="r" b="b"/>
                <a:pathLst>
                  <a:path w="124" h="214">
                    <a:moveTo>
                      <a:pt x="115" y="4"/>
                    </a:moveTo>
                    <a:lnTo>
                      <a:pt x="115" y="4"/>
                    </a:lnTo>
                    <a:lnTo>
                      <a:pt x="110" y="18"/>
                    </a:lnTo>
                    <a:lnTo>
                      <a:pt x="105" y="32"/>
                    </a:lnTo>
                    <a:lnTo>
                      <a:pt x="99" y="45"/>
                    </a:lnTo>
                    <a:lnTo>
                      <a:pt x="91" y="59"/>
                    </a:lnTo>
                    <a:lnTo>
                      <a:pt x="77" y="85"/>
                    </a:lnTo>
                    <a:lnTo>
                      <a:pt x="63" y="111"/>
                    </a:lnTo>
                    <a:lnTo>
                      <a:pt x="63" y="111"/>
                    </a:lnTo>
                    <a:lnTo>
                      <a:pt x="56" y="124"/>
                    </a:lnTo>
                    <a:lnTo>
                      <a:pt x="49" y="137"/>
                    </a:lnTo>
                    <a:lnTo>
                      <a:pt x="35" y="162"/>
                    </a:lnTo>
                    <a:lnTo>
                      <a:pt x="35" y="162"/>
                    </a:lnTo>
                    <a:lnTo>
                      <a:pt x="26" y="173"/>
                    </a:lnTo>
                    <a:lnTo>
                      <a:pt x="18" y="185"/>
                    </a:lnTo>
                    <a:lnTo>
                      <a:pt x="10" y="195"/>
                    </a:lnTo>
                    <a:lnTo>
                      <a:pt x="1" y="206"/>
                    </a:lnTo>
                    <a:lnTo>
                      <a:pt x="1" y="206"/>
                    </a:lnTo>
                    <a:lnTo>
                      <a:pt x="0" y="208"/>
                    </a:lnTo>
                    <a:lnTo>
                      <a:pt x="1" y="210"/>
                    </a:lnTo>
                    <a:lnTo>
                      <a:pt x="1" y="212"/>
                    </a:lnTo>
                    <a:lnTo>
                      <a:pt x="4" y="213"/>
                    </a:lnTo>
                    <a:lnTo>
                      <a:pt x="5" y="214"/>
                    </a:lnTo>
                    <a:lnTo>
                      <a:pt x="7" y="214"/>
                    </a:lnTo>
                    <a:lnTo>
                      <a:pt x="9" y="213"/>
                    </a:lnTo>
                    <a:lnTo>
                      <a:pt x="10" y="212"/>
                    </a:lnTo>
                    <a:lnTo>
                      <a:pt x="10" y="212"/>
                    </a:lnTo>
                    <a:lnTo>
                      <a:pt x="18" y="200"/>
                    </a:lnTo>
                    <a:lnTo>
                      <a:pt x="26" y="189"/>
                    </a:lnTo>
                    <a:lnTo>
                      <a:pt x="35" y="178"/>
                    </a:lnTo>
                    <a:lnTo>
                      <a:pt x="42" y="167"/>
                    </a:lnTo>
                    <a:lnTo>
                      <a:pt x="42" y="167"/>
                    </a:lnTo>
                    <a:lnTo>
                      <a:pt x="59" y="138"/>
                    </a:lnTo>
                    <a:lnTo>
                      <a:pt x="75" y="109"/>
                    </a:lnTo>
                    <a:lnTo>
                      <a:pt x="75" y="109"/>
                    </a:lnTo>
                    <a:lnTo>
                      <a:pt x="88" y="83"/>
                    </a:lnTo>
                    <a:lnTo>
                      <a:pt x="102" y="59"/>
                    </a:lnTo>
                    <a:lnTo>
                      <a:pt x="109" y="46"/>
                    </a:lnTo>
                    <a:lnTo>
                      <a:pt x="114" y="33"/>
                    </a:lnTo>
                    <a:lnTo>
                      <a:pt x="119" y="19"/>
                    </a:lnTo>
                    <a:lnTo>
                      <a:pt x="124" y="6"/>
                    </a:lnTo>
                    <a:lnTo>
                      <a:pt x="124" y="6"/>
                    </a:lnTo>
                    <a:lnTo>
                      <a:pt x="124" y="4"/>
                    </a:lnTo>
                    <a:lnTo>
                      <a:pt x="123" y="3"/>
                    </a:lnTo>
                    <a:lnTo>
                      <a:pt x="122" y="1"/>
                    </a:lnTo>
                    <a:lnTo>
                      <a:pt x="120" y="1"/>
                    </a:lnTo>
                    <a:lnTo>
                      <a:pt x="119" y="0"/>
                    </a:lnTo>
                    <a:lnTo>
                      <a:pt x="117" y="1"/>
                    </a:lnTo>
                    <a:lnTo>
                      <a:pt x="116" y="2"/>
                    </a:lnTo>
                    <a:lnTo>
                      <a:pt x="115" y="4"/>
                    </a:lnTo>
                    <a:lnTo>
                      <a:pt x="11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90" name="Freeform 898"/>
              <p:cNvSpPr/>
              <p:nvPr/>
            </p:nvSpPr>
            <p:spPr bwMode="auto">
              <a:xfrm>
                <a:off x="4733925" y="1582738"/>
                <a:ext cx="63500" cy="107950"/>
              </a:xfrm>
              <a:custGeom>
                <a:avLst/>
                <a:gdLst/>
                <a:ahLst/>
                <a:cxnLst>
                  <a:cxn ang="0">
                    <a:pos x="109" y="2"/>
                  </a:cxn>
                  <a:cxn ang="0">
                    <a:pos x="109" y="2"/>
                  </a:cxn>
                  <a:cxn ang="0">
                    <a:pos x="101" y="14"/>
                  </a:cxn>
                  <a:cxn ang="0">
                    <a:pos x="94" y="25"/>
                  </a:cxn>
                  <a:cxn ang="0">
                    <a:pos x="80" y="48"/>
                  </a:cxn>
                  <a:cxn ang="0">
                    <a:pos x="68" y="73"/>
                  </a:cxn>
                  <a:cxn ang="0">
                    <a:pos x="57" y="99"/>
                  </a:cxn>
                  <a:cxn ang="0">
                    <a:pos x="57" y="99"/>
                  </a:cxn>
                  <a:cxn ang="0">
                    <a:pos x="50" y="111"/>
                  </a:cxn>
                  <a:cxn ang="0">
                    <a:pos x="44" y="123"/>
                  </a:cxn>
                  <a:cxn ang="0">
                    <a:pos x="29" y="148"/>
                  </a:cxn>
                  <a:cxn ang="0">
                    <a:pos x="14" y="173"/>
                  </a:cxn>
                  <a:cxn ang="0">
                    <a:pos x="7" y="185"/>
                  </a:cxn>
                  <a:cxn ang="0">
                    <a:pos x="0" y="198"/>
                  </a:cxn>
                  <a:cxn ang="0">
                    <a:pos x="0" y="198"/>
                  </a:cxn>
                  <a:cxn ang="0">
                    <a:pos x="0" y="200"/>
                  </a:cxn>
                  <a:cxn ang="0">
                    <a:pos x="0" y="202"/>
                  </a:cxn>
                  <a:cxn ang="0">
                    <a:pos x="1" y="203"/>
                  </a:cxn>
                  <a:cxn ang="0">
                    <a:pos x="2" y="204"/>
                  </a:cxn>
                  <a:cxn ang="0">
                    <a:pos x="4" y="205"/>
                  </a:cxn>
                  <a:cxn ang="0">
                    <a:pos x="5" y="205"/>
                  </a:cxn>
                  <a:cxn ang="0">
                    <a:pos x="7" y="204"/>
                  </a:cxn>
                  <a:cxn ang="0">
                    <a:pos x="8" y="203"/>
                  </a:cxn>
                  <a:cxn ang="0">
                    <a:pos x="8" y="203"/>
                  </a:cxn>
                  <a:cxn ang="0">
                    <a:pos x="19" y="180"/>
                  </a:cxn>
                  <a:cxn ang="0">
                    <a:pos x="32" y="158"/>
                  </a:cxn>
                  <a:cxn ang="0">
                    <a:pos x="58" y="116"/>
                  </a:cxn>
                  <a:cxn ang="0">
                    <a:pos x="58" y="116"/>
                  </a:cxn>
                  <a:cxn ang="0">
                    <a:pos x="65" y="103"/>
                  </a:cxn>
                  <a:cxn ang="0">
                    <a:pos x="72" y="89"/>
                  </a:cxn>
                  <a:cxn ang="0">
                    <a:pos x="84" y="61"/>
                  </a:cxn>
                  <a:cxn ang="0">
                    <a:pos x="92" y="48"/>
                  </a:cxn>
                  <a:cxn ang="0">
                    <a:pos x="99" y="34"/>
                  </a:cxn>
                  <a:cxn ang="0">
                    <a:pos x="107" y="21"/>
                  </a:cxn>
                  <a:cxn ang="0">
                    <a:pos x="116" y="9"/>
                  </a:cxn>
                  <a:cxn ang="0">
                    <a:pos x="116" y="9"/>
                  </a:cxn>
                  <a:cxn ang="0">
                    <a:pos x="118" y="8"/>
                  </a:cxn>
                  <a:cxn ang="0">
                    <a:pos x="118" y="6"/>
                  </a:cxn>
                  <a:cxn ang="0">
                    <a:pos x="115" y="2"/>
                  </a:cxn>
                  <a:cxn ang="0">
                    <a:pos x="114" y="1"/>
                  </a:cxn>
                  <a:cxn ang="0">
                    <a:pos x="113" y="0"/>
                  </a:cxn>
                  <a:cxn ang="0">
                    <a:pos x="111" y="1"/>
                  </a:cxn>
                  <a:cxn ang="0">
                    <a:pos x="109" y="2"/>
                  </a:cxn>
                  <a:cxn ang="0">
                    <a:pos x="109" y="2"/>
                  </a:cxn>
                </a:cxnLst>
                <a:rect l="0" t="0" r="r" b="b"/>
                <a:pathLst>
                  <a:path w="118" h="205">
                    <a:moveTo>
                      <a:pt x="109" y="2"/>
                    </a:moveTo>
                    <a:lnTo>
                      <a:pt x="109" y="2"/>
                    </a:lnTo>
                    <a:lnTo>
                      <a:pt x="101" y="14"/>
                    </a:lnTo>
                    <a:lnTo>
                      <a:pt x="94" y="25"/>
                    </a:lnTo>
                    <a:lnTo>
                      <a:pt x="80" y="48"/>
                    </a:lnTo>
                    <a:lnTo>
                      <a:pt x="68" y="73"/>
                    </a:lnTo>
                    <a:lnTo>
                      <a:pt x="57" y="99"/>
                    </a:lnTo>
                    <a:lnTo>
                      <a:pt x="57" y="99"/>
                    </a:lnTo>
                    <a:lnTo>
                      <a:pt x="50" y="111"/>
                    </a:lnTo>
                    <a:lnTo>
                      <a:pt x="44" y="123"/>
                    </a:lnTo>
                    <a:lnTo>
                      <a:pt x="29" y="148"/>
                    </a:lnTo>
                    <a:lnTo>
                      <a:pt x="14" y="173"/>
                    </a:lnTo>
                    <a:lnTo>
                      <a:pt x="7" y="185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0" y="200"/>
                    </a:lnTo>
                    <a:lnTo>
                      <a:pt x="0" y="202"/>
                    </a:lnTo>
                    <a:lnTo>
                      <a:pt x="1" y="203"/>
                    </a:lnTo>
                    <a:lnTo>
                      <a:pt x="2" y="204"/>
                    </a:lnTo>
                    <a:lnTo>
                      <a:pt x="4" y="205"/>
                    </a:lnTo>
                    <a:lnTo>
                      <a:pt x="5" y="205"/>
                    </a:lnTo>
                    <a:lnTo>
                      <a:pt x="7" y="204"/>
                    </a:lnTo>
                    <a:lnTo>
                      <a:pt x="8" y="203"/>
                    </a:lnTo>
                    <a:lnTo>
                      <a:pt x="8" y="203"/>
                    </a:lnTo>
                    <a:lnTo>
                      <a:pt x="19" y="180"/>
                    </a:lnTo>
                    <a:lnTo>
                      <a:pt x="32" y="158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65" y="103"/>
                    </a:lnTo>
                    <a:lnTo>
                      <a:pt x="72" y="89"/>
                    </a:lnTo>
                    <a:lnTo>
                      <a:pt x="84" y="61"/>
                    </a:lnTo>
                    <a:lnTo>
                      <a:pt x="92" y="48"/>
                    </a:lnTo>
                    <a:lnTo>
                      <a:pt x="99" y="34"/>
                    </a:lnTo>
                    <a:lnTo>
                      <a:pt x="107" y="21"/>
                    </a:lnTo>
                    <a:lnTo>
                      <a:pt x="116" y="9"/>
                    </a:lnTo>
                    <a:lnTo>
                      <a:pt x="116" y="9"/>
                    </a:lnTo>
                    <a:lnTo>
                      <a:pt x="118" y="8"/>
                    </a:lnTo>
                    <a:lnTo>
                      <a:pt x="118" y="6"/>
                    </a:lnTo>
                    <a:lnTo>
                      <a:pt x="115" y="2"/>
                    </a:lnTo>
                    <a:lnTo>
                      <a:pt x="114" y="1"/>
                    </a:lnTo>
                    <a:lnTo>
                      <a:pt x="113" y="0"/>
                    </a:lnTo>
                    <a:lnTo>
                      <a:pt x="111" y="1"/>
                    </a:lnTo>
                    <a:lnTo>
                      <a:pt x="109" y="2"/>
                    </a:lnTo>
                    <a:lnTo>
                      <a:pt x="109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91" name="Freeform 899"/>
              <p:cNvSpPr/>
              <p:nvPr/>
            </p:nvSpPr>
            <p:spPr bwMode="auto">
              <a:xfrm>
                <a:off x="4746625" y="1630363"/>
                <a:ext cx="68263" cy="120650"/>
              </a:xfrm>
              <a:custGeom>
                <a:avLst/>
                <a:gdLst/>
                <a:ahLst/>
                <a:cxnLst>
                  <a:cxn ang="0">
                    <a:pos x="119" y="3"/>
                  </a:cxn>
                  <a:cxn ang="0">
                    <a:pos x="119" y="3"/>
                  </a:cxn>
                  <a:cxn ang="0">
                    <a:pos x="118" y="10"/>
                  </a:cxn>
                  <a:cxn ang="0">
                    <a:pos x="116" y="16"/>
                  </a:cxn>
                  <a:cxn ang="0">
                    <a:pos x="109" y="29"/>
                  </a:cxn>
                  <a:cxn ang="0">
                    <a:pos x="96" y="54"/>
                  </a:cxn>
                  <a:cxn ang="0">
                    <a:pos x="96" y="54"/>
                  </a:cxn>
                  <a:cxn ang="0">
                    <a:pos x="86" y="69"/>
                  </a:cxn>
                  <a:cxn ang="0">
                    <a:pos x="77" y="84"/>
                  </a:cxn>
                  <a:cxn ang="0">
                    <a:pos x="58" y="112"/>
                  </a:cxn>
                  <a:cxn ang="0">
                    <a:pos x="58" y="112"/>
                  </a:cxn>
                  <a:cxn ang="0">
                    <a:pos x="43" y="137"/>
                  </a:cxn>
                  <a:cxn ang="0">
                    <a:pos x="27" y="161"/>
                  </a:cxn>
                  <a:cxn ang="0">
                    <a:pos x="20" y="174"/>
                  </a:cxn>
                  <a:cxn ang="0">
                    <a:pos x="14" y="187"/>
                  </a:cxn>
                  <a:cxn ang="0">
                    <a:pos x="9" y="201"/>
                  </a:cxn>
                  <a:cxn ang="0">
                    <a:pos x="4" y="214"/>
                  </a:cxn>
                  <a:cxn ang="0">
                    <a:pos x="4" y="214"/>
                  </a:cxn>
                  <a:cxn ang="0">
                    <a:pos x="2" y="215"/>
                  </a:cxn>
                  <a:cxn ang="0">
                    <a:pos x="0" y="218"/>
                  </a:cxn>
                  <a:cxn ang="0">
                    <a:pos x="0" y="222"/>
                  </a:cxn>
                  <a:cxn ang="0">
                    <a:pos x="0" y="222"/>
                  </a:cxn>
                  <a:cxn ang="0">
                    <a:pos x="2" y="224"/>
                  </a:cxn>
                  <a:cxn ang="0">
                    <a:pos x="3" y="226"/>
                  </a:cxn>
                  <a:cxn ang="0">
                    <a:pos x="5" y="228"/>
                  </a:cxn>
                  <a:cxn ang="0">
                    <a:pos x="9" y="226"/>
                  </a:cxn>
                  <a:cxn ang="0">
                    <a:pos x="10" y="225"/>
                  </a:cxn>
                  <a:cxn ang="0">
                    <a:pos x="10" y="224"/>
                  </a:cxn>
                  <a:cxn ang="0">
                    <a:pos x="10" y="224"/>
                  </a:cxn>
                  <a:cxn ang="0">
                    <a:pos x="15" y="208"/>
                  </a:cxn>
                  <a:cxn ang="0">
                    <a:pos x="22" y="192"/>
                  </a:cxn>
                  <a:cxn ang="0">
                    <a:pos x="29" y="176"/>
                  </a:cxn>
                  <a:cxn ang="0">
                    <a:pos x="39" y="160"/>
                  </a:cxn>
                  <a:cxn ang="0">
                    <a:pos x="57" y="130"/>
                  </a:cxn>
                  <a:cxn ang="0">
                    <a:pos x="76" y="101"/>
                  </a:cxn>
                  <a:cxn ang="0">
                    <a:pos x="76" y="101"/>
                  </a:cxn>
                  <a:cxn ang="0">
                    <a:pos x="94" y="74"/>
                  </a:cxn>
                  <a:cxn ang="0">
                    <a:pos x="103" y="59"/>
                  </a:cxn>
                  <a:cxn ang="0">
                    <a:pos x="111" y="44"/>
                  </a:cxn>
                  <a:cxn ang="0">
                    <a:pos x="111" y="44"/>
                  </a:cxn>
                  <a:cxn ang="0">
                    <a:pos x="116" y="34"/>
                  </a:cxn>
                  <a:cxn ang="0">
                    <a:pos x="121" y="25"/>
                  </a:cxn>
                  <a:cxn ang="0">
                    <a:pos x="125" y="16"/>
                  </a:cxn>
                  <a:cxn ang="0">
                    <a:pos x="128" y="12"/>
                  </a:cxn>
                  <a:cxn ang="0">
                    <a:pos x="129" y="6"/>
                  </a:cxn>
                  <a:cxn ang="0">
                    <a:pos x="129" y="6"/>
                  </a:cxn>
                  <a:cxn ang="0">
                    <a:pos x="129" y="4"/>
                  </a:cxn>
                  <a:cxn ang="0">
                    <a:pos x="128" y="2"/>
                  </a:cxn>
                  <a:cxn ang="0">
                    <a:pos x="124" y="0"/>
                  </a:cxn>
                  <a:cxn ang="0">
                    <a:pos x="123" y="0"/>
                  </a:cxn>
                  <a:cxn ang="0">
                    <a:pos x="121" y="0"/>
                  </a:cxn>
                  <a:cxn ang="0">
                    <a:pos x="120" y="1"/>
                  </a:cxn>
                  <a:cxn ang="0">
                    <a:pos x="119" y="3"/>
                  </a:cxn>
                  <a:cxn ang="0">
                    <a:pos x="119" y="3"/>
                  </a:cxn>
                </a:cxnLst>
                <a:rect l="0" t="0" r="r" b="b"/>
                <a:pathLst>
                  <a:path w="129" h="228">
                    <a:moveTo>
                      <a:pt x="119" y="3"/>
                    </a:moveTo>
                    <a:lnTo>
                      <a:pt x="119" y="3"/>
                    </a:lnTo>
                    <a:lnTo>
                      <a:pt x="118" y="10"/>
                    </a:lnTo>
                    <a:lnTo>
                      <a:pt x="116" y="16"/>
                    </a:lnTo>
                    <a:lnTo>
                      <a:pt x="109" y="29"/>
                    </a:lnTo>
                    <a:lnTo>
                      <a:pt x="96" y="54"/>
                    </a:lnTo>
                    <a:lnTo>
                      <a:pt x="96" y="54"/>
                    </a:lnTo>
                    <a:lnTo>
                      <a:pt x="86" y="69"/>
                    </a:lnTo>
                    <a:lnTo>
                      <a:pt x="77" y="84"/>
                    </a:lnTo>
                    <a:lnTo>
                      <a:pt x="58" y="112"/>
                    </a:lnTo>
                    <a:lnTo>
                      <a:pt x="58" y="112"/>
                    </a:lnTo>
                    <a:lnTo>
                      <a:pt x="43" y="137"/>
                    </a:lnTo>
                    <a:lnTo>
                      <a:pt x="27" y="161"/>
                    </a:lnTo>
                    <a:lnTo>
                      <a:pt x="20" y="174"/>
                    </a:lnTo>
                    <a:lnTo>
                      <a:pt x="14" y="187"/>
                    </a:lnTo>
                    <a:lnTo>
                      <a:pt x="9" y="201"/>
                    </a:lnTo>
                    <a:lnTo>
                      <a:pt x="4" y="214"/>
                    </a:lnTo>
                    <a:lnTo>
                      <a:pt x="4" y="214"/>
                    </a:lnTo>
                    <a:lnTo>
                      <a:pt x="2" y="215"/>
                    </a:lnTo>
                    <a:lnTo>
                      <a:pt x="0" y="218"/>
                    </a:lnTo>
                    <a:lnTo>
                      <a:pt x="0" y="222"/>
                    </a:lnTo>
                    <a:lnTo>
                      <a:pt x="0" y="222"/>
                    </a:lnTo>
                    <a:lnTo>
                      <a:pt x="2" y="224"/>
                    </a:lnTo>
                    <a:lnTo>
                      <a:pt x="3" y="226"/>
                    </a:lnTo>
                    <a:lnTo>
                      <a:pt x="5" y="228"/>
                    </a:lnTo>
                    <a:lnTo>
                      <a:pt x="9" y="226"/>
                    </a:lnTo>
                    <a:lnTo>
                      <a:pt x="10" y="225"/>
                    </a:lnTo>
                    <a:lnTo>
                      <a:pt x="10" y="224"/>
                    </a:lnTo>
                    <a:lnTo>
                      <a:pt x="10" y="224"/>
                    </a:lnTo>
                    <a:lnTo>
                      <a:pt x="15" y="208"/>
                    </a:lnTo>
                    <a:lnTo>
                      <a:pt x="22" y="192"/>
                    </a:lnTo>
                    <a:lnTo>
                      <a:pt x="29" y="176"/>
                    </a:lnTo>
                    <a:lnTo>
                      <a:pt x="39" y="160"/>
                    </a:lnTo>
                    <a:lnTo>
                      <a:pt x="57" y="130"/>
                    </a:lnTo>
                    <a:lnTo>
                      <a:pt x="76" y="101"/>
                    </a:lnTo>
                    <a:lnTo>
                      <a:pt x="76" y="101"/>
                    </a:lnTo>
                    <a:lnTo>
                      <a:pt x="94" y="74"/>
                    </a:lnTo>
                    <a:lnTo>
                      <a:pt x="103" y="59"/>
                    </a:lnTo>
                    <a:lnTo>
                      <a:pt x="111" y="44"/>
                    </a:lnTo>
                    <a:lnTo>
                      <a:pt x="111" y="44"/>
                    </a:lnTo>
                    <a:lnTo>
                      <a:pt x="116" y="34"/>
                    </a:lnTo>
                    <a:lnTo>
                      <a:pt x="121" y="25"/>
                    </a:lnTo>
                    <a:lnTo>
                      <a:pt x="125" y="16"/>
                    </a:lnTo>
                    <a:lnTo>
                      <a:pt x="128" y="12"/>
                    </a:lnTo>
                    <a:lnTo>
                      <a:pt x="129" y="6"/>
                    </a:lnTo>
                    <a:lnTo>
                      <a:pt x="129" y="6"/>
                    </a:lnTo>
                    <a:lnTo>
                      <a:pt x="129" y="4"/>
                    </a:lnTo>
                    <a:lnTo>
                      <a:pt x="128" y="2"/>
                    </a:lnTo>
                    <a:lnTo>
                      <a:pt x="124" y="0"/>
                    </a:lnTo>
                    <a:lnTo>
                      <a:pt x="123" y="0"/>
                    </a:lnTo>
                    <a:lnTo>
                      <a:pt x="121" y="0"/>
                    </a:lnTo>
                    <a:lnTo>
                      <a:pt x="120" y="1"/>
                    </a:lnTo>
                    <a:lnTo>
                      <a:pt x="119" y="3"/>
                    </a:lnTo>
                    <a:lnTo>
                      <a:pt x="11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92" name="Freeform 900"/>
              <p:cNvSpPr/>
              <p:nvPr/>
            </p:nvSpPr>
            <p:spPr bwMode="auto">
              <a:xfrm>
                <a:off x="4746625" y="1685925"/>
                <a:ext cx="85725" cy="127000"/>
              </a:xfrm>
              <a:custGeom>
                <a:avLst/>
                <a:gdLst/>
                <a:ahLst/>
                <a:cxnLst>
                  <a:cxn ang="0">
                    <a:pos x="153" y="2"/>
                  </a:cxn>
                  <a:cxn ang="0">
                    <a:pos x="153" y="2"/>
                  </a:cxn>
                  <a:cxn ang="0">
                    <a:pos x="130" y="34"/>
                  </a:cxn>
                  <a:cxn ang="0">
                    <a:pos x="119" y="49"/>
                  </a:cxn>
                  <a:cxn ang="0">
                    <a:pos x="109" y="67"/>
                  </a:cxn>
                  <a:cxn ang="0">
                    <a:pos x="109" y="67"/>
                  </a:cxn>
                  <a:cxn ang="0">
                    <a:pos x="89" y="101"/>
                  </a:cxn>
                  <a:cxn ang="0">
                    <a:pos x="69" y="135"/>
                  </a:cxn>
                  <a:cxn ang="0">
                    <a:pos x="69" y="135"/>
                  </a:cxn>
                  <a:cxn ang="0">
                    <a:pos x="57" y="151"/>
                  </a:cxn>
                  <a:cxn ang="0">
                    <a:pos x="45" y="167"/>
                  </a:cxn>
                  <a:cxn ang="0">
                    <a:pos x="33" y="183"/>
                  </a:cxn>
                  <a:cxn ang="0">
                    <a:pos x="20" y="199"/>
                  </a:cxn>
                  <a:cxn ang="0">
                    <a:pos x="20" y="199"/>
                  </a:cxn>
                  <a:cxn ang="0">
                    <a:pos x="13" y="208"/>
                  </a:cxn>
                  <a:cxn ang="0">
                    <a:pos x="6" y="217"/>
                  </a:cxn>
                  <a:cxn ang="0">
                    <a:pos x="4" y="222"/>
                  </a:cxn>
                  <a:cxn ang="0">
                    <a:pos x="2" y="227"/>
                  </a:cxn>
                  <a:cxn ang="0">
                    <a:pos x="0" y="232"/>
                  </a:cxn>
                  <a:cxn ang="0">
                    <a:pos x="2" y="237"/>
                  </a:cxn>
                  <a:cxn ang="0">
                    <a:pos x="2" y="237"/>
                  </a:cxn>
                  <a:cxn ang="0">
                    <a:pos x="2" y="239"/>
                  </a:cxn>
                  <a:cxn ang="0">
                    <a:pos x="4" y="240"/>
                  </a:cxn>
                  <a:cxn ang="0">
                    <a:pos x="5" y="241"/>
                  </a:cxn>
                  <a:cxn ang="0">
                    <a:pos x="7" y="241"/>
                  </a:cxn>
                  <a:cxn ang="0">
                    <a:pos x="9" y="240"/>
                  </a:cxn>
                  <a:cxn ang="0">
                    <a:pos x="10" y="239"/>
                  </a:cxn>
                  <a:cxn ang="0">
                    <a:pos x="11" y="237"/>
                  </a:cxn>
                  <a:cxn ang="0">
                    <a:pos x="10" y="235"/>
                  </a:cxn>
                  <a:cxn ang="0">
                    <a:pos x="10" y="235"/>
                  </a:cxn>
                  <a:cxn ang="0">
                    <a:pos x="10" y="232"/>
                  </a:cxn>
                  <a:cxn ang="0">
                    <a:pos x="11" y="229"/>
                  </a:cxn>
                  <a:cxn ang="0">
                    <a:pos x="14" y="222"/>
                  </a:cxn>
                  <a:cxn ang="0">
                    <a:pos x="19" y="214"/>
                  </a:cxn>
                  <a:cxn ang="0">
                    <a:pos x="25" y="205"/>
                  </a:cxn>
                  <a:cxn ang="0">
                    <a:pos x="38" y="190"/>
                  </a:cxn>
                  <a:cxn ang="0">
                    <a:pos x="47" y="179"/>
                  </a:cxn>
                  <a:cxn ang="0">
                    <a:pos x="47" y="179"/>
                  </a:cxn>
                  <a:cxn ang="0">
                    <a:pos x="67" y="152"/>
                  </a:cxn>
                  <a:cxn ang="0">
                    <a:pos x="77" y="139"/>
                  </a:cxn>
                  <a:cxn ang="0">
                    <a:pos x="85" y="125"/>
                  </a:cxn>
                  <a:cxn ang="0">
                    <a:pos x="85" y="125"/>
                  </a:cxn>
                  <a:cxn ang="0">
                    <a:pos x="104" y="95"/>
                  </a:cxn>
                  <a:cxn ang="0">
                    <a:pos x="120" y="64"/>
                  </a:cxn>
                  <a:cxn ang="0">
                    <a:pos x="120" y="64"/>
                  </a:cxn>
                  <a:cxn ang="0">
                    <a:pos x="130" y="49"/>
                  </a:cxn>
                  <a:cxn ang="0">
                    <a:pos x="140" y="35"/>
                  </a:cxn>
                  <a:cxn ang="0">
                    <a:pos x="162" y="7"/>
                  </a:cxn>
                  <a:cxn ang="0">
                    <a:pos x="162" y="7"/>
                  </a:cxn>
                  <a:cxn ang="0">
                    <a:pos x="163" y="5"/>
                  </a:cxn>
                  <a:cxn ang="0">
                    <a:pos x="163" y="3"/>
                  </a:cxn>
                  <a:cxn ang="0">
                    <a:pos x="162" y="2"/>
                  </a:cxn>
                  <a:cxn ang="0">
                    <a:pos x="161" y="1"/>
                  </a:cxn>
                  <a:cxn ang="0">
                    <a:pos x="156" y="0"/>
                  </a:cxn>
                  <a:cxn ang="0">
                    <a:pos x="154" y="1"/>
                  </a:cxn>
                  <a:cxn ang="0">
                    <a:pos x="153" y="2"/>
                  </a:cxn>
                  <a:cxn ang="0">
                    <a:pos x="153" y="2"/>
                  </a:cxn>
                </a:cxnLst>
                <a:rect l="0" t="0" r="r" b="b"/>
                <a:pathLst>
                  <a:path w="163" h="241">
                    <a:moveTo>
                      <a:pt x="153" y="2"/>
                    </a:moveTo>
                    <a:lnTo>
                      <a:pt x="153" y="2"/>
                    </a:lnTo>
                    <a:lnTo>
                      <a:pt x="130" y="34"/>
                    </a:lnTo>
                    <a:lnTo>
                      <a:pt x="119" y="49"/>
                    </a:lnTo>
                    <a:lnTo>
                      <a:pt x="109" y="67"/>
                    </a:lnTo>
                    <a:lnTo>
                      <a:pt x="109" y="67"/>
                    </a:lnTo>
                    <a:lnTo>
                      <a:pt x="89" y="101"/>
                    </a:lnTo>
                    <a:lnTo>
                      <a:pt x="69" y="135"/>
                    </a:lnTo>
                    <a:lnTo>
                      <a:pt x="69" y="135"/>
                    </a:lnTo>
                    <a:lnTo>
                      <a:pt x="57" y="151"/>
                    </a:lnTo>
                    <a:lnTo>
                      <a:pt x="45" y="167"/>
                    </a:lnTo>
                    <a:lnTo>
                      <a:pt x="33" y="183"/>
                    </a:lnTo>
                    <a:lnTo>
                      <a:pt x="20" y="199"/>
                    </a:lnTo>
                    <a:lnTo>
                      <a:pt x="20" y="199"/>
                    </a:lnTo>
                    <a:lnTo>
                      <a:pt x="13" y="208"/>
                    </a:lnTo>
                    <a:lnTo>
                      <a:pt x="6" y="217"/>
                    </a:lnTo>
                    <a:lnTo>
                      <a:pt x="4" y="222"/>
                    </a:lnTo>
                    <a:lnTo>
                      <a:pt x="2" y="227"/>
                    </a:lnTo>
                    <a:lnTo>
                      <a:pt x="0" y="232"/>
                    </a:lnTo>
                    <a:lnTo>
                      <a:pt x="2" y="237"/>
                    </a:lnTo>
                    <a:lnTo>
                      <a:pt x="2" y="237"/>
                    </a:lnTo>
                    <a:lnTo>
                      <a:pt x="2" y="239"/>
                    </a:lnTo>
                    <a:lnTo>
                      <a:pt x="4" y="240"/>
                    </a:lnTo>
                    <a:lnTo>
                      <a:pt x="5" y="241"/>
                    </a:lnTo>
                    <a:lnTo>
                      <a:pt x="7" y="241"/>
                    </a:lnTo>
                    <a:lnTo>
                      <a:pt x="9" y="240"/>
                    </a:lnTo>
                    <a:lnTo>
                      <a:pt x="10" y="239"/>
                    </a:lnTo>
                    <a:lnTo>
                      <a:pt x="11" y="237"/>
                    </a:lnTo>
                    <a:lnTo>
                      <a:pt x="10" y="235"/>
                    </a:lnTo>
                    <a:lnTo>
                      <a:pt x="10" y="235"/>
                    </a:lnTo>
                    <a:lnTo>
                      <a:pt x="10" y="232"/>
                    </a:lnTo>
                    <a:lnTo>
                      <a:pt x="11" y="229"/>
                    </a:lnTo>
                    <a:lnTo>
                      <a:pt x="14" y="222"/>
                    </a:lnTo>
                    <a:lnTo>
                      <a:pt x="19" y="214"/>
                    </a:lnTo>
                    <a:lnTo>
                      <a:pt x="25" y="205"/>
                    </a:lnTo>
                    <a:lnTo>
                      <a:pt x="38" y="190"/>
                    </a:lnTo>
                    <a:lnTo>
                      <a:pt x="47" y="179"/>
                    </a:lnTo>
                    <a:lnTo>
                      <a:pt x="47" y="179"/>
                    </a:lnTo>
                    <a:lnTo>
                      <a:pt x="67" y="152"/>
                    </a:lnTo>
                    <a:lnTo>
                      <a:pt x="77" y="139"/>
                    </a:lnTo>
                    <a:lnTo>
                      <a:pt x="85" y="125"/>
                    </a:lnTo>
                    <a:lnTo>
                      <a:pt x="85" y="125"/>
                    </a:lnTo>
                    <a:lnTo>
                      <a:pt x="104" y="95"/>
                    </a:lnTo>
                    <a:lnTo>
                      <a:pt x="120" y="64"/>
                    </a:lnTo>
                    <a:lnTo>
                      <a:pt x="120" y="64"/>
                    </a:lnTo>
                    <a:lnTo>
                      <a:pt x="130" y="49"/>
                    </a:lnTo>
                    <a:lnTo>
                      <a:pt x="140" y="35"/>
                    </a:lnTo>
                    <a:lnTo>
                      <a:pt x="162" y="7"/>
                    </a:lnTo>
                    <a:lnTo>
                      <a:pt x="162" y="7"/>
                    </a:lnTo>
                    <a:lnTo>
                      <a:pt x="163" y="5"/>
                    </a:lnTo>
                    <a:lnTo>
                      <a:pt x="163" y="3"/>
                    </a:lnTo>
                    <a:lnTo>
                      <a:pt x="162" y="2"/>
                    </a:lnTo>
                    <a:lnTo>
                      <a:pt x="161" y="1"/>
                    </a:lnTo>
                    <a:lnTo>
                      <a:pt x="156" y="0"/>
                    </a:lnTo>
                    <a:lnTo>
                      <a:pt x="154" y="1"/>
                    </a:lnTo>
                    <a:lnTo>
                      <a:pt x="153" y="2"/>
                    </a:lnTo>
                    <a:lnTo>
                      <a:pt x="153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93" name="Freeform 901"/>
              <p:cNvSpPr/>
              <p:nvPr/>
            </p:nvSpPr>
            <p:spPr bwMode="auto">
              <a:xfrm>
                <a:off x="4772025" y="1747838"/>
                <a:ext cx="61913" cy="90488"/>
              </a:xfrm>
              <a:custGeom>
                <a:avLst/>
                <a:gdLst/>
                <a:ahLst/>
                <a:cxnLst>
                  <a:cxn ang="0">
                    <a:pos x="109" y="3"/>
                  </a:cxn>
                  <a:cxn ang="0">
                    <a:pos x="109" y="3"/>
                  </a:cxn>
                  <a:cxn ang="0">
                    <a:pos x="105" y="12"/>
                  </a:cxn>
                  <a:cxn ang="0">
                    <a:pos x="101" y="21"/>
                  </a:cxn>
                  <a:cxn ang="0">
                    <a:pos x="95" y="29"/>
                  </a:cxn>
                  <a:cxn ang="0">
                    <a:pos x="88" y="38"/>
                  </a:cxn>
                  <a:cxn ang="0">
                    <a:pos x="74" y="53"/>
                  </a:cxn>
                  <a:cxn ang="0">
                    <a:pos x="67" y="61"/>
                  </a:cxn>
                  <a:cxn ang="0">
                    <a:pos x="62" y="69"/>
                  </a:cxn>
                  <a:cxn ang="0">
                    <a:pos x="62" y="69"/>
                  </a:cxn>
                  <a:cxn ang="0">
                    <a:pos x="29" y="114"/>
                  </a:cxn>
                  <a:cxn ang="0">
                    <a:pos x="13" y="138"/>
                  </a:cxn>
                  <a:cxn ang="0">
                    <a:pos x="6" y="150"/>
                  </a:cxn>
                  <a:cxn ang="0">
                    <a:pos x="0" y="164"/>
                  </a:cxn>
                  <a:cxn ang="0">
                    <a:pos x="0" y="164"/>
                  </a:cxn>
                  <a:cxn ang="0">
                    <a:pos x="0" y="166"/>
                  </a:cxn>
                  <a:cxn ang="0">
                    <a:pos x="0" y="168"/>
                  </a:cxn>
                  <a:cxn ang="0">
                    <a:pos x="2" y="170"/>
                  </a:cxn>
                  <a:cxn ang="0">
                    <a:pos x="4" y="171"/>
                  </a:cxn>
                  <a:cxn ang="0">
                    <a:pos x="5" y="171"/>
                  </a:cxn>
                  <a:cxn ang="0">
                    <a:pos x="7" y="170"/>
                  </a:cxn>
                  <a:cxn ang="0">
                    <a:pos x="8" y="168"/>
                  </a:cxn>
                  <a:cxn ang="0">
                    <a:pos x="8" y="168"/>
                  </a:cxn>
                  <a:cxn ang="0">
                    <a:pos x="15" y="155"/>
                  </a:cxn>
                  <a:cxn ang="0">
                    <a:pos x="22" y="143"/>
                  </a:cxn>
                  <a:cxn ang="0">
                    <a:pos x="36" y="119"/>
                  </a:cxn>
                  <a:cxn ang="0">
                    <a:pos x="53" y="96"/>
                  </a:cxn>
                  <a:cxn ang="0">
                    <a:pos x="70" y="74"/>
                  </a:cxn>
                  <a:cxn ang="0">
                    <a:pos x="70" y="74"/>
                  </a:cxn>
                  <a:cxn ang="0">
                    <a:pos x="83" y="58"/>
                  </a:cxn>
                  <a:cxn ang="0">
                    <a:pos x="97" y="42"/>
                  </a:cxn>
                  <a:cxn ang="0">
                    <a:pos x="103" y="32"/>
                  </a:cxn>
                  <a:cxn ang="0">
                    <a:pos x="110" y="24"/>
                  </a:cxn>
                  <a:cxn ang="0">
                    <a:pos x="115" y="15"/>
                  </a:cxn>
                  <a:cxn ang="0">
                    <a:pos x="118" y="6"/>
                  </a:cxn>
                  <a:cxn ang="0">
                    <a:pos x="118" y="6"/>
                  </a:cxn>
                  <a:cxn ang="0">
                    <a:pos x="118" y="3"/>
                  </a:cxn>
                  <a:cxn ang="0">
                    <a:pos x="117" y="2"/>
                  </a:cxn>
                  <a:cxn ang="0">
                    <a:pos x="116" y="0"/>
                  </a:cxn>
                  <a:cxn ang="0">
                    <a:pos x="115" y="0"/>
                  </a:cxn>
                  <a:cxn ang="0">
                    <a:pos x="113" y="0"/>
                  </a:cxn>
                  <a:cxn ang="0">
                    <a:pos x="111" y="0"/>
                  </a:cxn>
                  <a:cxn ang="0">
                    <a:pos x="110" y="1"/>
                  </a:cxn>
                  <a:cxn ang="0">
                    <a:pos x="109" y="3"/>
                  </a:cxn>
                  <a:cxn ang="0">
                    <a:pos x="109" y="3"/>
                  </a:cxn>
                </a:cxnLst>
                <a:rect l="0" t="0" r="r" b="b"/>
                <a:pathLst>
                  <a:path w="118" h="171">
                    <a:moveTo>
                      <a:pt x="109" y="3"/>
                    </a:moveTo>
                    <a:lnTo>
                      <a:pt x="109" y="3"/>
                    </a:lnTo>
                    <a:lnTo>
                      <a:pt x="105" y="12"/>
                    </a:lnTo>
                    <a:lnTo>
                      <a:pt x="101" y="21"/>
                    </a:lnTo>
                    <a:lnTo>
                      <a:pt x="95" y="29"/>
                    </a:lnTo>
                    <a:lnTo>
                      <a:pt x="88" y="38"/>
                    </a:lnTo>
                    <a:lnTo>
                      <a:pt x="74" y="53"/>
                    </a:lnTo>
                    <a:lnTo>
                      <a:pt x="67" y="61"/>
                    </a:lnTo>
                    <a:lnTo>
                      <a:pt x="62" y="69"/>
                    </a:lnTo>
                    <a:lnTo>
                      <a:pt x="62" y="69"/>
                    </a:lnTo>
                    <a:lnTo>
                      <a:pt x="29" y="114"/>
                    </a:lnTo>
                    <a:lnTo>
                      <a:pt x="13" y="138"/>
                    </a:lnTo>
                    <a:lnTo>
                      <a:pt x="6" y="150"/>
                    </a:lnTo>
                    <a:lnTo>
                      <a:pt x="0" y="164"/>
                    </a:lnTo>
                    <a:lnTo>
                      <a:pt x="0" y="164"/>
                    </a:lnTo>
                    <a:lnTo>
                      <a:pt x="0" y="166"/>
                    </a:lnTo>
                    <a:lnTo>
                      <a:pt x="0" y="168"/>
                    </a:lnTo>
                    <a:lnTo>
                      <a:pt x="2" y="170"/>
                    </a:lnTo>
                    <a:lnTo>
                      <a:pt x="4" y="171"/>
                    </a:lnTo>
                    <a:lnTo>
                      <a:pt x="5" y="171"/>
                    </a:lnTo>
                    <a:lnTo>
                      <a:pt x="7" y="170"/>
                    </a:lnTo>
                    <a:lnTo>
                      <a:pt x="8" y="168"/>
                    </a:lnTo>
                    <a:lnTo>
                      <a:pt x="8" y="168"/>
                    </a:lnTo>
                    <a:lnTo>
                      <a:pt x="15" y="155"/>
                    </a:lnTo>
                    <a:lnTo>
                      <a:pt x="22" y="143"/>
                    </a:lnTo>
                    <a:lnTo>
                      <a:pt x="36" y="119"/>
                    </a:lnTo>
                    <a:lnTo>
                      <a:pt x="53" y="96"/>
                    </a:lnTo>
                    <a:lnTo>
                      <a:pt x="70" y="74"/>
                    </a:lnTo>
                    <a:lnTo>
                      <a:pt x="70" y="74"/>
                    </a:lnTo>
                    <a:lnTo>
                      <a:pt x="83" y="58"/>
                    </a:lnTo>
                    <a:lnTo>
                      <a:pt x="97" y="42"/>
                    </a:lnTo>
                    <a:lnTo>
                      <a:pt x="103" y="32"/>
                    </a:lnTo>
                    <a:lnTo>
                      <a:pt x="110" y="24"/>
                    </a:lnTo>
                    <a:lnTo>
                      <a:pt x="115" y="15"/>
                    </a:lnTo>
                    <a:lnTo>
                      <a:pt x="118" y="6"/>
                    </a:lnTo>
                    <a:lnTo>
                      <a:pt x="118" y="6"/>
                    </a:lnTo>
                    <a:lnTo>
                      <a:pt x="118" y="3"/>
                    </a:lnTo>
                    <a:lnTo>
                      <a:pt x="117" y="2"/>
                    </a:lnTo>
                    <a:lnTo>
                      <a:pt x="116" y="0"/>
                    </a:lnTo>
                    <a:lnTo>
                      <a:pt x="115" y="0"/>
                    </a:lnTo>
                    <a:lnTo>
                      <a:pt x="113" y="0"/>
                    </a:lnTo>
                    <a:lnTo>
                      <a:pt x="111" y="0"/>
                    </a:lnTo>
                    <a:lnTo>
                      <a:pt x="110" y="1"/>
                    </a:lnTo>
                    <a:lnTo>
                      <a:pt x="109" y="3"/>
                    </a:lnTo>
                    <a:lnTo>
                      <a:pt x="10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94" name="Freeform 902"/>
              <p:cNvSpPr>
                <a:spLocks noEditPoints="1"/>
              </p:cNvSpPr>
              <p:nvPr/>
            </p:nvSpPr>
            <p:spPr bwMode="auto">
              <a:xfrm>
                <a:off x="4194175" y="1665288"/>
                <a:ext cx="217488" cy="206375"/>
              </a:xfrm>
              <a:custGeom>
                <a:avLst/>
                <a:gdLst/>
                <a:ahLst/>
                <a:cxnLst>
                  <a:cxn ang="0">
                    <a:pos x="213" y="391"/>
                  </a:cxn>
                  <a:cxn ang="0">
                    <a:pos x="160" y="381"/>
                  </a:cxn>
                  <a:cxn ang="0">
                    <a:pos x="109" y="359"/>
                  </a:cxn>
                  <a:cxn ang="0">
                    <a:pos x="63" y="328"/>
                  </a:cxn>
                  <a:cxn ang="0">
                    <a:pos x="27" y="289"/>
                  </a:cxn>
                  <a:cxn ang="0">
                    <a:pos x="5" y="241"/>
                  </a:cxn>
                  <a:cxn ang="0">
                    <a:pos x="1" y="216"/>
                  </a:cxn>
                  <a:cxn ang="0">
                    <a:pos x="0" y="182"/>
                  </a:cxn>
                  <a:cxn ang="0">
                    <a:pos x="6" y="151"/>
                  </a:cxn>
                  <a:cxn ang="0">
                    <a:pos x="29" y="103"/>
                  </a:cxn>
                  <a:cxn ang="0">
                    <a:pos x="46" y="80"/>
                  </a:cxn>
                  <a:cxn ang="0">
                    <a:pos x="75" y="52"/>
                  </a:cxn>
                  <a:cxn ang="0">
                    <a:pos x="109" y="30"/>
                  </a:cxn>
                  <a:cxn ang="0">
                    <a:pos x="146" y="14"/>
                  </a:cxn>
                  <a:cxn ang="0">
                    <a:pos x="186" y="3"/>
                  </a:cxn>
                  <a:cxn ang="0">
                    <a:pos x="227" y="0"/>
                  </a:cxn>
                  <a:cxn ang="0">
                    <a:pos x="234" y="0"/>
                  </a:cxn>
                  <a:cxn ang="0">
                    <a:pos x="246" y="5"/>
                  </a:cxn>
                  <a:cxn ang="0">
                    <a:pos x="267" y="6"/>
                  </a:cxn>
                  <a:cxn ang="0">
                    <a:pos x="312" y="18"/>
                  </a:cxn>
                  <a:cxn ang="0">
                    <a:pos x="348" y="41"/>
                  </a:cxn>
                  <a:cxn ang="0">
                    <a:pos x="376" y="72"/>
                  </a:cxn>
                  <a:cxn ang="0">
                    <a:pos x="396" y="108"/>
                  </a:cxn>
                  <a:cxn ang="0">
                    <a:pos x="407" y="146"/>
                  </a:cxn>
                  <a:cxn ang="0">
                    <a:pos x="411" y="179"/>
                  </a:cxn>
                  <a:cxn ang="0">
                    <a:pos x="408" y="230"/>
                  </a:cxn>
                  <a:cxn ang="0">
                    <a:pos x="395" y="278"/>
                  </a:cxn>
                  <a:cxn ang="0">
                    <a:pos x="369" y="324"/>
                  </a:cxn>
                  <a:cxn ang="0">
                    <a:pos x="331" y="360"/>
                  </a:cxn>
                  <a:cxn ang="0">
                    <a:pos x="299" y="378"/>
                  </a:cxn>
                  <a:cxn ang="0">
                    <a:pos x="249" y="390"/>
                  </a:cxn>
                  <a:cxn ang="0">
                    <a:pos x="203" y="45"/>
                  </a:cxn>
                  <a:cxn ang="0">
                    <a:pos x="178" y="51"/>
                  </a:cxn>
                  <a:cxn ang="0">
                    <a:pos x="141" y="65"/>
                  </a:cxn>
                  <a:cxn ang="0">
                    <a:pos x="106" y="87"/>
                  </a:cxn>
                  <a:cxn ang="0">
                    <a:pos x="75" y="113"/>
                  </a:cxn>
                  <a:cxn ang="0">
                    <a:pos x="52" y="144"/>
                  </a:cxn>
                  <a:cxn ang="0">
                    <a:pos x="42" y="167"/>
                  </a:cxn>
                  <a:cxn ang="0">
                    <a:pos x="37" y="203"/>
                  </a:cxn>
                  <a:cxn ang="0">
                    <a:pos x="47" y="239"/>
                  </a:cxn>
                  <a:cxn ang="0">
                    <a:pos x="60" y="263"/>
                  </a:cxn>
                  <a:cxn ang="0">
                    <a:pos x="75" y="278"/>
                  </a:cxn>
                  <a:cxn ang="0">
                    <a:pos x="125" y="316"/>
                  </a:cxn>
                  <a:cxn ang="0">
                    <a:pos x="188" y="344"/>
                  </a:cxn>
                  <a:cxn ang="0">
                    <a:pos x="222" y="350"/>
                  </a:cxn>
                  <a:cxn ang="0">
                    <a:pos x="245" y="350"/>
                  </a:cxn>
                  <a:cxn ang="0">
                    <a:pos x="278" y="342"/>
                  </a:cxn>
                  <a:cxn ang="0">
                    <a:pos x="306" y="327"/>
                  </a:cxn>
                  <a:cxn ang="0">
                    <a:pos x="324" y="310"/>
                  </a:cxn>
                  <a:cxn ang="0">
                    <a:pos x="346" y="278"/>
                  </a:cxn>
                  <a:cxn ang="0">
                    <a:pos x="362" y="241"/>
                  </a:cxn>
                  <a:cxn ang="0">
                    <a:pos x="370" y="203"/>
                  </a:cxn>
                  <a:cxn ang="0">
                    <a:pos x="369" y="164"/>
                  </a:cxn>
                  <a:cxn ang="0">
                    <a:pos x="359" y="126"/>
                  </a:cxn>
                  <a:cxn ang="0">
                    <a:pos x="350" y="108"/>
                  </a:cxn>
                  <a:cxn ang="0">
                    <a:pos x="334" y="85"/>
                  </a:cxn>
                  <a:cxn ang="0">
                    <a:pos x="313" y="68"/>
                  </a:cxn>
                  <a:cxn ang="0">
                    <a:pos x="289" y="55"/>
                  </a:cxn>
                  <a:cxn ang="0">
                    <a:pos x="262" y="48"/>
                  </a:cxn>
                  <a:cxn ang="0">
                    <a:pos x="241" y="47"/>
                  </a:cxn>
                  <a:cxn ang="0">
                    <a:pos x="218" y="49"/>
                  </a:cxn>
                  <a:cxn ang="0">
                    <a:pos x="210" y="47"/>
                  </a:cxn>
                </a:cxnLst>
                <a:rect l="0" t="0" r="r" b="b"/>
                <a:pathLst>
                  <a:path w="411" h="391">
                    <a:moveTo>
                      <a:pt x="231" y="391"/>
                    </a:moveTo>
                    <a:lnTo>
                      <a:pt x="231" y="391"/>
                    </a:lnTo>
                    <a:lnTo>
                      <a:pt x="213" y="391"/>
                    </a:lnTo>
                    <a:lnTo>
                      <a:pt x="195" y="389"/>
                    </a:lnTo>
                    <a:lnTo>
                      <a:pt x="178" y="385"/>
                    </a:lnTo>
                    <a:lnTo>
                      <a:pt x="160" y="381"/>
                    </a:lnTo>
                    <a:lnTo>
                      <a:pt x="143" y="374"/>
                    </a:lnTo>
                    <a:lnTo>
                      <a:pt x="125" y="367"/>
                    </a:lnTo>
                    <a:lnTo>
                      <a:pt x="109" y="359"/>
                    </a:lnTo>
                    <a:lnTo>
                      <a:pt x="92" y="350"/>
                    </a:lnTo>
                    <a:lnTo>
                      <a:pt x="78" y="339"/>
                    </a:lnTo>
                    <a:lnTo>
                      <a:pt x="63" y="328"/>
                    </a:lnTo>
                    <a:lnTo>
                      <a:pt x="50" y="315"/>
                    </a:lnTo>
                    <a:lnTo>
                      <a:pt x="37" y="303"/>
                    </a:lnTo>
                    <a:lnTo>
                      <a:pt x="27" y="289"/>
                    </a:lnTo>
                    <a:lnTo>
                      <a:pt x="18" y="273"/>
                    </a:lnTo>
                    <a:lnTo>
                      <a:pt x="11" y="258"/>
                    </a:lnTo>
                    <a:lnTo>
                      <a:pt x="5" y="241"/>
                    </a:lnTo>
                    <a:lnTo>
                      <a:pt x="5" y="241"/>
                    </a:lnTo>
                    <a:lnTo>
                      <a:pt x="3" y="229"/>
                    </a:lnTo>
                    <a:lnTo>
                      <a:pt x="1" y="216"/>
                    </a:lnTo>
                    <a:lnTo>
                      <a:pt x="0" y="204"/>
                    </a:lnTo>
                    <a:lnTo>
                      <a:pt x="0" y="193"/>
                    </a:lnTo>
                    <a:lnTo>
                      <a:pt x="0" y="182"/>
                    </a:lnTo>
                    <a:lnTo>
                      <a:pt x="1" y="171"/>
                    </a:lnTo>
                    <a:lnTo>
                      <a:pt x="3" y="160"/>
                    </a:lnTo>
                    <a:lnTo>
                      <a:pt x="6" y="151"/>
                    </a:lnTo>
                    <a:lnTo>
                      <a:pt x="13" y="133"/>
                    </a:lnTo>
                    <a:lnTo>
                      <a:pt x="20" y="117"/>
                    </a:lnTo>
                    <a:lnTo>
                      <a:pt x="29" y="103"/>
                    </a:lnTo>
                    <a:lnTo>
                      <a:pt x="37" y="89"/>
                    </a:lnTo>
                    <a:lnTo>
                      <a:pt x="37" y="89"/>
                    </a:lnTo>
                    <a:lnTo>
                      <a:pt x="46" y="80"/>
                    </a:lnTo>
                    <a:lnTo>
                      <a:pt x="55" y="70"/>
                    </a:lnTo>
                    <a:lnTo>
                      <a:pt x="64" y="61"/>
                    </a:lnTo>
                    <a:lnTo>
                      <a:pt x="75" y="52"/>
                    </a:lnTo>
                    <a:lnTo>
                      <a:pt x="86" y="45"/>
                    </a:lnTo>
                    <a:lnTo>
                      <a:pt x="97" y="38"/>
                    </a:lnTo>
                    <a:lnTo>
                      <a:pt x="109" y="30"/>
                    </a:lnTo>
                    <a:lnTo>
                      <a:pt x="121" y="24"/>
                    </a:lnTo>
                    <a:lnTo>
                      <a:pt x="134" y="19"/>
                    </a:lnTo>
                    <a:lnTo>
                      <a:pt x="146" y="14"/>
                    </a:lnTo>
                    <a:lnTo>
                      <a:pt x="159" y="10"/>
                    </a:lnTo>
                    <a:lnTo>
                      <a:pt x="173" y="7"/>
                    </a:lnTo>
                    <a:lnTo>
                      <a:pt x="186" y="3"/>
                    </a:lnTo>
                    <a:lnTo>
                      <a:pt x="200" y="1"/>
                    </a:lnTo>
                    <a:lnTo>
                      <a:pt x="213" y="0"/>
                    </a:lnTo>
                    <a:lnTo>
                      <a:pt x="227" y="0"/>
                    </a:lnTo>
                    <a:lnTo>
                      <a:pt x="227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39" y="1"/>
                    </a:lnTo>
                    <a:lnTo>
                      <a:pt x="243" y="3"/>
                    </a:lnTo>
                    <a:lnTo>
                      <a:pt x="246" y="5"/>
                    </a:lnTo>
                    <a:lnTo>
                      <a:pt x="249" y="5"/>
                    </a:lnTo>
                    <a:lnTo>
                      <a:pt x="249" y="5"/>
                    </a:lnTo>
                    <a:lnTo>
                      <a:pt x="267" y="6"/>
                    </a:lnTo>
                    <a:lnTo>
                      <a:pt x="283" y="9"/>
                    </a:lnTo>
                    <a:lnTo>
                      <a:pt x="299" y="13"/>
                    </a:lnTo>
                    <a:lnTo>
                      <a:pt x="312" y="18"/>
                    </a:lnTo>
                    <a:lnTo>
                      <a:pt x="326" y="24"/>
                    </a:lnTo>
                    <a:lnTo>
                      <a:pt x="338" y="32"/>
                    </a:lnTo>
                    <a:lnTo>
                      <a:pt x="348" y="41"/>
                    </a:lnTo>
                    <a:lnTo>
                      <a:pt x="359" y="50"/>
                    </a:lnTo>
                    <a:lnTo>
                      <a:pt x="368" y="60"/>
                    </a:lnTo>
                    <a:lnTo>
                      <a:pt x="376" y="72"/>
                    </a:lnTo>
                    <a:lnTo>
                      <a:pt x="383" y="83"/>
                    </a:lnTo>
                    <a:lnTo>
                      <a:pt x="390" y="95"/>
                    </a:lnTo>
                    <a:lnTo>
                      <a:pt x="396" y="108"/>
                    </a:lnTo>
                    <a:lnTo>
                      <a:pt x="400" y="120"/>
                    </a:lnTo>
                    <a:lnTo>
                      <a:pt x="404" y="134"/>
                    </a:lnTo>
                    <a:lnTo>
                      <a:pt x="407" y="146"/>
                    </a:lnTo>
                    <a:lnTo>
                      <a:pt x="407" y="146"/>
                    </a:lnTo>
                    <a:lnTo>
                      <a:pt x="409" y="163"/>
                    </a:lnTo>
                    <a:lnTo>
                      <a:pt x="411" y="179"/>
                    </a:lnTo>
                    <a:lnTo>
                      <a:pt x="411" y="196"/>
                    </a:lnTo>
                    <a:lnTo>
                      <a:pt x="410" y="212"/>
                    </a:lnTo>
                    <a:lnTo>
                      <a:pt x="408" y="230"/>
                    </a:lnTo>
                    <a:lnTo>
                      <a:pt x="405" y="246"/>
                    </a:lnTo>
                    <a:lnTo>
                      <a:pt x="400" y="263"/>
                    </a:lnTo>
                    <a:lnTo>
                      <a:pt x="395" y="278"/>
                    </a:lnTo>
                    <a:lnTo>
                      <a:pt x="388" y="295"/>
                    </a:lnTo>
                    <a:lnTo>
                      <a:pt x="378" y="309"/>
                    </a:lnTo>
                    <a:lnTo>
                      <a:pt x="369" y="324"/>
                    </a:lnTo>
                    <a:lnTo>
                      <a:pt x="358" y="337"/>
                    </a:lnTo>
                    <a:lnTo>
                      <a:pt x="345" y="348"/>
                    </a:lnTo>
                    <a:lnTo>
                      <a:pt x="331" y="360"/>
                    </a:lnTo>
                    <a:lnTo>
                      <a:pt x="315" y="370"/>
                    </a:lnTo>
                    <a:lnTo>
                      <a:pt x="299" y="378"/>
                    </a:lnTo>
                    <a:lnTo>
                      <a:pt x="299" y="378"/>
                    </a:lnTo>
                    <a:lnTo>
                      <a:pt x="283" y="384"/>
                    </a:lnTo>
                    <a:lnTo>
                      <a:pt x="267" y="388"/>
                    </a:lnTo>
                    <a:lnTo>
                      <a:pt x="249" y="390"/>
                    </a:lnTo>
                    <a:lnTo>
                      <a:pt x="231" y="391"/>
                    </a:lnTo>
                    <a:lnTo>
                      <a:pt x="231" y="391"/>
                    </a:lnTo>
                    <a:close/>
                    <a:moveTo>
                      <a:pt x="203" y="45"/>
                    </a:moveTo>
                    <a:lnTo>
                      <a:pt x="203" y="45"/>
                    </a:lnTo>
                    <a:lnTo>
                      <a:pt x="190" y="48"/>
                    </a:lnTo>
                    <a:lnTo>
                      <a:pt x="178" y="51"/>
                    </a:lnTo>
                    <a:lnTo>
                      <a:pt x="166" y="55"/>
                    </a:lnTo>
                    <a:lnTo>
                      <a:pt x="153" y="60"/>
                    </a:lnTo>
                    <a:lnTo>
                      <a:pt x="141" y="65"/>
                    </a:lnTo>
                    <a:lnTo>
                      <a:pt x="128" y="72"/>
                    </a:lnTo>
                    <a:lnTo>
                      <a:pt x="117" y="79"/>
                    </a:lnTo>
                    <a:lnTo>
                      <a:pt x="106" y="87"/>
                    </a:lnTo>
                    <a:lnTo>
                      <a:pt x="95" y="95"/>
                    </a:lnTo>
                    <a:lnTo>
                      <a:pt x="85" y="104"/>
                    </a:lnTo>
                    <a:lnTo>
                      <a:pt x="75" y="113"/>
                    </a:lnTo>
                    <a:lnTo>
                      <a:pt x="66" y="123"/>
                    </a:lnTo>
                    <a:lnTo>
                      <a:pt x="58" y="134"/>
                    </a:lnTo>
                    <a:lnTo>
                      <a:pt x="52" y="144"/>
                    </a:lnTo>
                    <a:lnTo>
                      <a:pt x="46" y="155"/>
                    </a:lnTo>
                    <a:lnTo>
                      <a:pt x="42" y="167"/>
                    </a:lnTo>
                    <a:lnTo>
                      <a:pt x="42" y="167"/>
                    </a:lnTo>
                    <a:lnTo>
                      <a:pt x="40" y="178"/>
                    </a:lnTo>
                    <a:lnTo>
                      <a:pt x="37" y="189"/>
                    </a:lnTo>
                    <a:lnTo>
                      <a:pt x="37" y="203"/>
                    </a:lnTo>
                    <a:lnTo>
                      <a:pt x="38" y="217"/>
                    </a:lnTo>
                    <a:lnTo>
                      <a:pt x="44" y="232"/>
                    </a:lnTo>
                    <a:lnTo>
                      <a:pt x="47" y="239"/>
                    </a:lnTo>
                    <a:lnTo>
                      <a:pt x="50" y="247"/>
                    </a:lnTo>
                    <a:lnTo>
                      <a:pt x="55" y="254"/>
                    </a:lnTo>
                    <a:lnTo>
                      <a:pt x="60" y="263"/>
                    </a:lnTo>
                    <a:lnTo>
                      <a:pt x="67" y="270"/>
                    </a:lnTo>
                    <a:lnTo>
                      <a:pt x="75" y="278"/>
                    </a:lnTo>
                    <a:lnTo>
                      <a:pt x="75" y="278"/>
                    </a:lnTo>
                    <a:lnTo>
                      <a:pt x="89" y="292"/>
                    </a:lnTo>
                    <a:lnTo>
                      <a:pt x="107" y="305"/>
                    </a:lnTo>
                    <a:lnTo>
                      <a:pt x="125" y="316"/>
                    </a:lnTo>
                    <a:lnTo>
                      <a:pt x="145" y="328"/>
                    </a:lnTo>
                    <a:lnTo>
                      <a:pt x="167" y="337"/>
                    </a:lnTo>
                    <a:lnTo>
                      <a:pt x="188" y="344"/>
                    </a:lnTo>
                    <a:lnTo>
                      <a:pt x="200" y="346"/>
                    </a:lnTo>
                    <a:lnTo>
                      <a:pt x="211" y="348"/>
                    </a:lnTo>
                    <a:lnTo>
                      <a:pt x="222" y="350"/>
                    </a:lnTo>
                    <a:lnTo>
                      <a:pt x="233" y="351"/>
                    </a:lnTo>
                    <a:lnTo>
                      <a:pt x="233" y="351"/>
                    </a:lnTo>
                    <a:lnTo>
                      <a:pt x="245" y="350"/>
                    </a:lnTo>
                    <a:lnTo>
                      <a:pt x="256" y="348"/>
                    </a:lnTo>
                    <a:lnTo>
                      <a:pt x="267" y="346"/>
                    </a:lnTo>
                    <a:lnTo>
                      <a:pt x="278" y="342"/>
                    </a:lnTo>
                    <a:lnTo>
                      <a:pt x="287" y="338"/>
                    </a:lnTo>
                    <a:lnTo>
                      <a:pt x="297" y="333"/>
                    </a:lnTo>
                    <a:lnTo>
                      <a:pt x="306" y="327"/>
                    </a:lnTo>
                    <a:lnTo>
                      <a:pt x="314" y="320"/>
                    </a:lnTo>
                    <a:lnTo>
                      <a:pt x="314" y="320"/>
                    </a:lnTo>
                    <a:lnTo>
                      <a:pt x="324" y="310"/>
                    </a:lnTo>
                    <a:lnTo>
                      <a:pt x="332" y="300"/>
                    </a:lnTo>
                    <a:lnTo>
                      <a:pt x="340" y="290"/>
                    </a:lnTo>
                    <a:lnTo>
                      <a:pt x="346" y="278"/>
                    </a:lnTo>
                    <a:lnTo>
                      <a:pt x="352" y="266"/>
                    </a:lnTo>
                    <a:lnTo>
                      <a:pt x="358" y="254"/>
                    </a:lnTo>
                    <a:lnTo>
                      <a:pt x="362" y="241"/>
                    </a:lnTo>
                    <a:lnTo>
                      <a:pt x="366" y="229"/>
                    </a:lnTo>
                    <a:lnTo>
                      <a:pt x="368" y="215"/>
                    </a:lnTo>
                    <a:lnTo>
                      <a:pt x="370" y="203"/>
                    </a:lnTo>
                    <a:lnTo>
                      <a:pt x="370" y="189"/>
                    </a:lnTo>
                    <a:lnTo>
                      <a:pt x="370" y="176"/>
                    </a:lnTo>
                    <a:lnTo>
                      <a:pt x="369" y="164"/>
                    </a:lnTo>
                    <a:lnTo>
                      <a:pt x="367" y="151"/>
                    </a:lnTo>
                    <a:lnTo>
                      <a:pt x="364" y="138"/>
                    </a:lnTo>
                    <a:lnTo>
                      <a:pt x="359" y="126"/>
                    </a:lnTo>
                    <a:lnTo>
                      <a:pt x="359" y="126"/>
                    </a:lnTo>
                    <a:lnTo>
                      <a:pt x="356" y="117"/>
                    </a:lnTo>
                    <a:lnTo>
                      <a:pt x="350" y="108"/>
                    </a:lnTo>
                    <a:lnTo>
                      <a:pt x="345" y="101"/>
                    </a:lnTo>
                    <a:lnTo>
                      <a:pt x="340" y="92"/>
                    </a:lnTo>
                    <a:lnTo>
                      <a:pt x="334" y="85"/>
                    </a:lnTo>
                    <a:lnTo>
                      <a:pt x="328" y="79"/>
                    </a:lnTo>
                    <a:lnTo>
                      <a:pt x="320" y="73"/>
                    </a:lnTo>
                    <a:lnTo>
                      <a:pt x="313" y="68"/>
                    </a:lnTo>
                    <a:lnTo>
                      <a:pt x="306" y="63"/>
                    </a:lnTo>
                    <a:lnTo>
                      <a:pt x="298" y="59"/>
                    </a:lnTo>
                    <a:lnTo>
                      <a:pt x="289" y="55"/>
                    </a:lnTo>
                    <a:lnTo>
                      <a:pt x="280" y="52"/>
                    </a:lnTo>
                    <a:lnTo>
                      <a:pt x="271" y="50"/>
                    </a:lnTo>
                    <a:lnTo>
                      <a:pt x="262" y="48"/>
                    </a:lnTo>
                    <a:lnTo>
                      <a:pt x="251" y="47"/>
                    </a:lnTo>
                    <a:lnTo>
                      <a:pt x="241" y="47"/>
                    </a:lnTo>
                    <a:lnTo>
                      <a:pt x="241" y="47"/>
                    </a:lnTo>
                    <a:lnTo>
                      <a:pt x="221" y="48"/>
                    </a:lnTo>
                    <a:lnTo>
                      <a:pt x="221" y="48"/>
                    </a:lnTo>
                    <a:lnTo>
                      <a:pt x="218" y="49"/>
                    </a:lnTo>
                    <a:lnTo>
                      <a:pt x="218" y="49"/>
                    </a:lnTo>
                    <a:lnTo>
                      <a:pt x="214" y="48"/>
                    </a:lnTo>
                    <a:lnTo>
                      <a:pt x="210" y="47"/>
                    </a:lnTo>
                    <a:lnTo>
                      <a:pt x="207" y="45"/>
                    </a:lnTo>
                    <a:lnTo>
                      <a:pt x="203" y="4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95" name="Freeform 903"/>
              <p:cNvSpPr>
                <a:spLocks noEditPoints="1"/>
              </p:cNvSpPr>
              <p:nvPr/>
            </p:nvSpPr>
            <p:spPr bwMode="auto">
              <a:xfrm>
                <a:off x="4197350" y="1404938"/>
                <a:ext cx="449263" cy="444500"/>
              </a:xfrm>
              <a:custGeom>
                <a:avLst/>
                <a:gdLst/>
                <a:ahLst/>
                <a:cxnLst>
                  <a:cxn ang="0">
                    <a:pos x="735" y="833"/>
                  </a:cxn>
                  <a:cxn ang="0">
                    <a:pos x="616" y="832"/>
                  </a:cxn>
                  <a:cxn ang="0">
                    <a:pos x="603" y="831"/>
                  </a:cxn>
                  <a:cxn ang="0">
                    <a:pos x="588" y="829"/>
                  </a:cxn>
                  <a:cxn ang="0">
                    <a:pos x="575" y="811"/>
                  </a:cxn>
                  <a:cxn ang="0">
                    <a:pos x="562" y="767"/>
                  </a:cxn>
                  <a:cxn ang="0">
                    <a:pos x="559" y="714"/>
                  </a:cxn>
                  <a:cxn ang="0">
                    <a:pos x="551" y="661"/>
                  </a:cxn>
                  <a:cxn ang="0">
                    <a:pos x="522" y="582"/>
                  </a:cxn>
                  <a:cxn ang="0">
                    <a:pos x="482" y="510"/>
                  </a:cxn>
                  <a:cxn ang="0">
                    <a:pos x="432" y="444"/>
                  </a:cxn>
                  <a:cxn ang="0">
                    <a:pos x="375" y="389"/>
                  </a:cxn>
                  <a:cxn ang="0">
                    <a:pos x="339" y="363"/>
                  </a:cxn>
                  <a:cxn ang="0">
                    <a:pos x="270" y="330"/>
                  </a:cxn>
                  <a:cxn ang="0">
                    <a:pos x="134" y="299"/>
                  </a:cxn>
                  <a:cxn ang="0">
                    <a:pos x="93" y="296"/>
                  </a:cxn>
                  <a:cxn ang="0">
                    <a:pos x="50" y="287"/>
                  </a:cxn>
                  <a:cxn ang="0">
                    <a:pos x="35" y="271"/>
                  </a:cxn>
                  <a:cxn ang="0">
                    <a:pos x="27" y="263"/>
                  </a:cxn>
                  <a:cxn ang="0">
                    <a:pos x="14" y="223"/>
                  </a:cxn>
                  <a:cxn ang="0">
                    <a:pos x="0" y="99"/>
                  </a:cxn>
                  <a:cxn ang="0">
                    <a:pos x="11" y="14"/>
                  </a:cxn>
                  <a:cxn ang="0">
                    <a:pos x="19" y="3"/>
                  </a:cxn>
                  <a:cxn ang="0">
                    <a:pos x="34" y="1"/>
                  </a:cxn>
                  <a:cxn ang="0">
                    <a:pos x="50" y="11"/>
                  </a:cxn>
                  <a:cxn ang="0">
                    <a:pos x="151" y="17"/>
                  </a:cxn>
                  <a:cxn ang="0">
                    <a:pos x="325" y="50"/>
                  </a:cxn>
                  <a:cxn ang="0">
                    <a:pos x="471" y="111"/>
                  </a:cxn>
                  <a:cxn ang="0">
                    <a:pos x="593" y="201"/>
                  </a:cxn>
                  <a:cxn ang="0">
                    <a:pos x="667" y="284"/>
                  </a:cxn>
                  <a:cxn ang="0">
                    <a:pos x="739" y="398"/>
                  </a:cxn>
                  <a:cxn ang="0">
                    <a:pos x="792" y="526"/>
                  </a:cxn>
                  <a:cxn ang="0">
                    <a:pos x="825" y="672"/>
                  </a:cxn>
                  <a:cxn ang="0">
                    <a:pos x="837" y="799"/>
                  </a:cxn>
                  <a:cxn ang="0">
                    <a:pos x="847" y="815"/>
                  </a:cxn>
                  <a:cxn ang="0">
                    <a:pos x="843" y="833"/>
                  </a:cxn>
                  <a:cxn ang="0">
                    <a:pos x="831" y="838"/>
                  </a:cxn>
                  <a:cxn ang="0">
                    <a:pos x="45" y="65"/>
                  </a:cxn>
                  <a:cxn ang="0">
                    <a:pos x="46" y="157"/>
                  </a:cxn>
                  <a:cxn ang="0">
                    <a:pos x="61" y="237"/>
                  </a:cxn>
                  <a:cxn ang="0">
                    <a:pos x="76" y="249"/>
                  </a:cxn>
                  <a:cxn ang="0">
                    <a:pos x="92" y="257"/>
                  </a:cxn>
                  <a:cxn ang="0">
                    <a:pos x="174" y="267"/>
                  </a:cxn>
                  <a:cxn ang="0">
                    <a:pos x="232" y="274"/>
                  </a:cxn>
                  <a:cxn ang="0">
                    <a:pos x="298" y="295"/>
                  </a:cxn>
                  <a:cxn ang="0">
                    <a:pos x="376" y="335"/>
                  </a:cxn>
                  <a:cxn ang="0">
                    <a:pos x="406" y="360"/>
                  </a:cxn>
                  <a:cxn ang="0">
                    <a:pos x="498" y="465"/>
                  </a:cxn>
                  <a:cxn ang="0">
                    <a:pos x="565" y="574"/>
                  </a:cxn>
                  <a:cxn ang="0">
                    <a:pos x="578" y="611"/>
                  </a:cxn>
                  <a:cxn ang="0">
                    <a:pos x="588" y="680"/>
                  </a:cxn>
                  <a:cxn ang="0">
                    <a:pos x="601" y="759"/>
                  </a:cxn>
                  <a:cxn ang="0">
                    <a:pos x="625" y="791"/>
                  </a:cxn>
                  <a:cxn ang="0">
                    <a:pos x="781" y="793"/>
                  </a:cxn>
                  <a:cxn ang="0">
                    <a:pos x="791" y="740"/>
                  </a:cxn>
                  <a:cxn ang="0">
                    <a:pos x="768" y="594"/>
                  </a:cxn>
                  <a:cxn ang="0">
                    <a:pos x="728" y="467"/>
                  </a:cxn>
                  <a:cxn ang="0">
                    <a:pos x="671" y="358"/>
                  </a:cxn>
                  <a:cxn ang="0">
                    <a:pos x="616" y="287"/>
                  </a:cxn>
                  <a:cxn ang="0">
                    <a:pos x="506" y="187"/>
                  </a:cxn>
                  <a:cxn ang="0">
                    <a:pos x="379" y="115"/>
                  </a:cxn>
                  <a:cxn ang="0">
                    <a:pos x="231" y="71"/>
                  </a:cxn>
                  <a:cxn ang="0">
                    <a:pos x="58" y="53"/>
                  </a:cxn>
                </a:cxnLst>
                <a:rect l="0" t="0" r="r" b="b"/>
                <a:pathLst>
                  <a:path w="847" h="838">
                    <a:moveTo>
                      <a:pt x="829" y="838"/>
                    </a:moveTo>
                    <a:lnTo>
                      <a:pt x="829" y="838"/>
                    </a:lnTo>
                    <a:lnTo>
                      <a:pt x="782" y="835"/>
                    </a:lnTo>
                    <a:lnTo>
                      <a:pt x="735" y="833"/>
                    </a:lnTo>
                    <a:lnTo>
                      <a:pt x="686" y="833"/>
                    </a:lnTo>
                    <a:lnTo>
                      <a:pt x="635" y="832"/>
                    </a:lnTo>
                    <a:lnTo>
                      <a:pt x="616" y="832"/>
                    </a:lnTo>
                    <a:lnTo>
                      <a:pt x="616" y="832"/>
                    </a:lnTo>
                    <a:lnTo>
                      <a:pt x="609" y="831"/>
                    </a:lnTo>
                    <a:lnTo>
                      <a:pt x="606" y="830"/>
                    </a:lnTo>
                    <a:lnTo>
                      <a:pt x="603" y="831"/>
                    </a:lnTo>
                    <a:lnTo>
                      <a:pt x="603" y="831"/>
                    </a:lnTo>
                    <a:lnTo>
                      <a:pt x="599" y="831"/>
                    </a:lnTo>
                    <a:lnTo>
                      <a:pt x="599" y="831"/>
                    </a:lnTo>
                    <a:lnTo>
                      <a:pt x="593" y="831"/>
                    </a:lnTo>
                    <a:lnTo>
                      <a:pt x="588" y="829"/>
                    </a:lnTo>
                    <a:lnTo>
                      <a:pt x="584" y="826"/>
                    </a:lnTo>
                    <a:lnTo>
                      <a:pt x="581" y="822"/>
                    </a:lnTo>
                    <a:lnTo>
                      <a:pt x="581" y="822"/>
                    </a:lnTo>
                    <a:lnTo>
                      <a:pt x="575" y="811"/>
                    </a:lnTo>
                    <a:lnTo>
                      <a:pt x="571" y="800"/>
                    </a:lnTo>
                    <a:lnTo>
                      <a:pt x="567" y="789"/>
                    </a:lnTo>
                    <a:lnTo>
                      <a:pt x="564" y="779"/>
                    </a:lnTo>
                    <a:lnTo>
                      <a:pt x="562" y="767"/>
                    </a:lnTo>
                    <a:lnTo>
                      <a:pt x="561" y="756"/>
                    </a:lnTo>
                    <a:lnTo>
                      <a:pt x="560" y="732"/>
                    </a:lnTo>
                    <a:lnTo>
                      <a:pt x="560" y="732"/>
                    </a:lnTo>
                    <a:lnTo>
                      <a:pt x="559" y="714"/>
                    </a:lnTo>
                    <a:lnTo>
                      <a:pt x="558" y="697"/>
                    </a:lnTo>
                    <a:lnTo>
                      <a:pt x="555" y="679"/>
                    </a:lnTo>
                    <a:lnTo>
                      <a:pt x="551" y="661"/>
                    </a:lnTo>
                    <a:lnTo>
                      <a:pt x="551" y="661"/>
                    </a:lnTo>
                    <a:lnTo>
                      <a:pt x="545" y="641"/>
                    </a:lnTo>
                    <a:lnTo>
                      <a:pt x="538" y="622"/>
                    </a:lnTo>
                    <a:lnTo>
                      <a:pt x="530" y="602"/>
                    </a:lnTo>
                    <a:lnTo>
                      <a:pt x="522" y="582"/>
                    </a:lnTo>
                    <a:lnTo>
                      <a:pt x="513" y="564"/>
                    </a:lnTo>
                    <a:lnTo>
                      <a:pt x="504" y="545"/>
                    </a:lnTo>
                    <a:lnTo>
                      <a:pt x="493" y="528"/>
                    </a:lnTo>
                    <a:lnTo>
                      <a:pt x="482" y="510"/>
                    </a:lnTo>
                    <a:lnTo>
                      <a:pt x="470" y="492"/>
                    </a:lnTo>
                    <a:lnTo>
                      <a:pt x="458" y="476"/>
                    </a:lnTo>
                    <a:lnTo>
                      <a:pt x="446" y="459"/>
                    </a:lnTo>
                    <a:lnTo>
                      <a:pt x="432" y="444"/>
                    </a:lnTo>
                    <a:lnTo>
                      <a:pt x="419" y="429"/>
                    </a:lnTo>
                    <a:lnTo>
                      <a:pt x="404" y="415"/>
                    </a:lnTo>
                    <a:lnTo>
                      <a:pt x="390" y="403"/>
                    </a:lnTo>
                    <a:lnTo>
                      <a:pt x="375" y="389"/>
                    </a:lnTo>
                    <a:lnTo>
                      <a:pt x="375" y="389"/>
                    </a:lnTo>
                    <a:lnTo>
                      <a:pt x="364" y="380"/>
                    </a:lnTo>
                    <a:lnTo>
                      <a:pt x="352" y="372"/>
                    </a:lnTo>
                    <a:lnTo>
                      <a:pt x="339" y="363"/>
                    </a:lnTo>
                    <a:lnTo>
                      <a:pt x="326" y="356"/>
                    </a:lnTo>
                    <a:lnTo>
                      <a:pt x="313" y="349"/>
                    </a:lnTo>
                    <a:lnTo>
                      <a:pt x="299" y="342"/>
                    </a:lnTo>
                    <a:lnTo>
                      <a:pt x="270" y="330"/>
                    </a:lnTo>
                    <a:lnTo>
                      <a:pt x="239" y="320"/>
                    </a:lnTo>
                    <a:lnTo>
                      <a:pt x="206" y="312"/>
                    </a:lnTo>
                    <a:lnTo>
                      <a:pt x="171" y="304"/>
                    </a:lnTo>
                    <a:lnTo>
                      <a:pt x="134" y="299"/>
                    </a:lnTo>
                    <a:lnTo>
                      <a:pt x="134" y="299"/>
                    </a:lnTo>
                    <a:lnTo>
                      <a:pt x="112" y="297"/>
                    </a:lnTo>
                    <a:lnTo>
                      <a:pt x="112" y="297"/>
                    </a:lnTo>
                    <a:lnTo>
                      <a:pt x="93" y="296"/>
                    </a:lnTo>
                    <a:lnTo>
                      <a:pt x="75" y="294"/>
                    </a:lnTo>
                    <a:lnTo>
                      <a:pt x="66" y="292"/>
                    </a:lnTo>
                    <a:lnTo>
                      <a:pt x="57" y="290"/>
                    </a:lnTo>
                    <a:lnTo>
                      <a:pt x="50" y="287"/>
                    </a:lnTo>
                    <a:lnTo>
                      <a:pt x="43" y="283"/>
                    </a:lnTo>
                    <a:lnTo>
                      <a:pt x="43" y="283"/>
                    </a:lnTo>
                    <a:lnTo>
                      <a:pt x="38" y="278"/>
                    </a:lnTo>
                    <a:lnTo>
                      <a:pt x="35" y="271"/>
                    </a:lnTo>
                    <a:lnTo>
                      <a:pt x="33" y="268"/>
                    </a:lnTo>
                    <a:lnTo>
                      <a:pt x="29" y="266"/>
                    </a:lnTo>
                    <a:lnTo>
                      <a:pt x="29" y="266"/>
                    </a:lnTo>
                    <a:lnTo>
                      <a:pt x="27" y="263"/>
                    </a:lnTo>
                    <a:lnTo>
                      <a:pt x="25" y="261"/>
                    </a:lnTo>
                    <a:lnTo>
                      <a:pt x="22" y="255"/>
                    </a:lnTo>
                    <a:lnTo>
                      <a:pt x="22" y="255"/>
                    </a:lnTo>
                    <a:lnTo>
                      <a:pt x="14" y="223"/>
                    </a:lnTo>
                    <a:lnTo>
                      <a:pt x="8" y="191"/>
                    </a:lnTo>
                    <a:lnTo>
                      <a:pt x="4" y="160"/>
                    </a:lnTo>
                    <a:lnTo>
                      <a:pt x="2" y="129"/>
                    </a:lnTo>
                    <a:lnTo>
                      <a:pt x="0" y="99"/>
                    </a:lnTo>
                    <a:lnTo>
                      <a:pt x="3" y="70"/>
                    </a:lnTo>
                    <a:lnTo>
                      <a:pt x="6" y="41"/>
                    </a:lnTo>
                    <a:lnTo>
                      <a:pt x="11" y="14"/>
                    </a:lnTo>
                    <a:lnTo>
                      <a:pt x="11" y="14"/>
                    </a:lnTo>
                    <a:lnTo>
                      <a:pt x="13" y="10"/>
                    </a:lnTo>
                    <a:lnTo>
                      <a:pt x="14" y="7"/>
                    </a:lnTo>
                    <a:lnTo>
                      <a:pt x="16" y="5"/>
                    </a:lnTo>
                    <a:lnTo>
                      <a:pt x="19" y="3"/>
                    </a:lnTo>
                    <a:lnTo>
                      <a:pt x="23" y="1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34" y="1"/>
                    </a:lnTo>
                    <a:lnTo>
                      <a:pt x="39" y="2"/>
                    </a:lnTo>
                    <a:lnTo>
                      <a:pt x="43" y="5"/>
                    </a:lnTo>
                    <a:lnTo>
                      <a:pt x="47" y="8"/>
                    </a:lnTo>
                    <a:lnTo>
                      <a:pt x="50" y="11"/>
                    </a:lnTo>
                    <a:lnTo>
                      <a:pt x="55" y="11"/>
                    </a:lnTo>
                    <a:lnTo>
                      <a:pt x="55" y="11"/>
                    </a:lnTo>
                    <a:lnTo>
                      <a:pt x="105" y="13"/>
                    </a:lnTo>
                    <a:lnTo>
                      <a:pt x="151" y="17"/>
                    </a:lnTo>
                    <a:lnTo>
                      <a:pt x="198" y="23"/>
                    </a:lnTo>
                    <a:lnTo>
                      <a:pt x="241" y="31"/>
                    </a:lnTo>
                    <a:lnTo>
                      <a:pt x="284" y="40"/>
                    </a:lnTo>
                    <a:lnTo>
                      <a:pt x="325" y="50"/>
                    </a:lnTo>
                    <a:lnTo>
                      <a:pt x="364" y="63"/>
                    </a:lnTo>
                    <a:lnTo>
                      <a:pt x="401" y="77"/>
                    </a:lnTo>
                    <a:lnTo>
                      <a:pt x="437" y="94"/>
                    </a:lnTo>
                    <a:lnTo>
                      <a:pt x="471" y="111"/>
                    </a:lnTo>
                    <a:lnTo>
                      <a:pt x="504" y="131"/>
                    </a:lnTo>
                    <a:lnTo>
                      <a:pt x="536" y="153"/>
                    </a:lnTo>
                    <a:lnTo>
                      <a:pt x="564" y="175"/>
                    </a:lnTo>
                    <a:lnTo>
                      <a:pt x="593" y="201"/>
                    </a:lnTo>
                    <a:lnTo>
                      <a:pt x="620" y="228"/>
                    </a:lnTo>
                    <a:lnTo>
                      <a:pt x="645" y="256"/>
                    </a:lnTo>
                    <a:lnTo>
                      <a:pt x="645" y="256"/>
                    </a:lnTo>
                    <a:lnTo>
                      <a:pt x="667" y="284"/>
                    </a:lnTo>
                    <a:lnTo>
                      <a:pt x="686" y="312"/>
                    </a:lnTo>
                    <a:lnTo>
                      <a:pt x="706" y="340"/>
                    </a:lnTo>
                    <a:lnTo>
                      <a:pt x="724" y="368"/>
                    </a:lnTo>
                    <a:lnTo>
                      <a:pt x="739" y="398"/>
                    </a:lnTo>
                    <a:lnTo>
                      <a:pt x="755" y="429"/>
                    </a:lnTo>
                    <a:lnTo>
                      <a:pt x="768" y="460"/>
                    </a:lnTo>
                    <a:lnTo>
                      <a:pt x="780" y="493"/>
                    </a:lnTo>
                    <a:lnTo>
                      <a:pt x="792" y="526"/>
                    </a:lnTo>
                    <a:lnTo>
                      <a:pt x="801" y="562"/>
                    </a:lnTo>
                    <a:lnTo>
                      <a:pt x="810" y="597"/>
                    </a:lnTo>
                    <a:lnTo>
                      <a:pt x="818" y="634"/>
                    </a:lnTo>
                    <a:lnTo>
                      <a:pt x="825" y="672"/>
                    </a:lnTo>
                    <a:lnTo>
                      <a:pt x="830" y="711"/>
                    </a:lnTo>
                    <a:lnTo>
                      <a:pt x="834" y="752"/>
                    </a:lnTo>
                    <a:lnTo>
                      <a:pt x="837" y="794"/>
                    </a:lnTo>
                    <a:lnTo>
                      <a:pt x="837" y="799"/>
                    </a:lnTo>
                    <a:lnTo>
                      <a:pt x="840" y="802"/>
                    </a:lnTo>
                    <a:lnTo>
                      <a:pt x="840" y="802"/>
                    </a:lnTo>
                    <a:lnTo>
                      <a:pt x="844" y="808"/>
                    </a:lnTo>
                    <a:lnTo>
                      <a:pt x="847" y="815"/>
                    </a:lnTo>
                    <a:lnTo>
                      <a:pt x="847" y="822"/>
                    </a:lnTo>
                    <a:lnTo>
                      <a:pt x="846" y="829"/>
                    </a:lnTo>
                    <a:lnTo>
                      <a:pt x="846" y="829"/>
                    </a:lnTo>
                    <a:lnTo>
                      <a:pt x="843" y="833"/>
                    </a:lnTo>
                    <a:lnTo>
                      <a:pt x="840" y="836"/>
                    </a:lnTo>
                    <a:lnTo>
                      <a:pt x="836" y="837"/>
                    </a:lnTo>
                    <a:lnTo>
                      <a:pt x="831" y="838"/>
                    </a:lnTo>
                    <a:lnTo>
                      <a:pt x="831" y="838"/>
                    </a:lnTo>
                    <a:lnTo>
                      <a:pt x="829" y="838"/>
                    </a:lnTo>
                    <a:lnTo>
                      <a:pt x="829" y="838"/>
                    </a:lnTo>
                    <a:close/>
                    <a:moveTo>
                      <a:pt x="45" y="65"/>
                    </a:moveTo>
                    <a:lnTo>
                      <a:pt x="45" y="65"/>
                    </a:lnTo>
                    <a:lnTo>
                      <a:pt x="44" y="89"/>
                    </a:lnTo>
                    <a:lnTo>
                      <a:pt x="43" y="112"/>
                    </a:lnTo>
                    <a:lnTo>
                      <a:pt x="44" y="135"/>
                    </a:lnTo>
                    <a:lnTo>
                      <a:pt x="46" y="157"/>
                    </a:lnTo>
                    <a:lnTo>
                      <a:pt x="49" y="177"/>
                    </a:lnTo>
                    <a:lnTo>
                      <a:pt x="52" y="197"/>
                    </a:lnTo>
                    <a:lnTo>
                      <a:pt x="59" y="232"/>
                    </a:lnTo>
                    <a:lnTo>
                      <a:pt x="61" y="237"/>
                    </a:lnTo>
                    <a:lnTo>
                      <a:pt x="67" y="239"/>
                    </a:lnTo>
                    <a:lnTo>
                      <a:pt x="67" y="239"/>
                    </a:lnTo>
                    <a:lnTo>
                      <a:pt x="72" y="243"/>
                    </a:lnTo>
                    <a:lnTo>
                      <a:pt x="76" y="249"/>
                    </a:lnTo>
                    <a:lnTo>
                      <a:pt x="78" y="253"/>
                    </a:lnTo>
                    <a:lnTo>
                      <a:pt x="82" y="254"/>
                    </a:lnTo>
                    <a:lnTo>
                      <a:pt x="82" y="254"/>
                    </a:lnTo>
                    <a:lnTo>
                      <a:pt x="92" y="257"/>
                    </a:lnTo>
                    <a:lnTo>
                      <a:pt x="103" y="259"/>
                    </a:lnTo>
                    <a:lnTo>
                      <a:pt x="125" y="263"/>
                    </a:lnTo>
                    <a:lnTo>
                      <a:pt x="149" y="265"/>
                    </a:lnTo>
                    <a:lnTo>
                      <a:pt x="174" y="267"/>
                    </a:lnTo>
                    <a:lnTo>
                      <a:pt x="174" y="267"/>
                    </a:lnTo>
                    <a:lnTo>
                      <a:pt x="207" y="270"/>
                    </a:lnTo>
                    <a:lnTo>
                      <a:pt x="220" y="272"/>
                    </a:lnTo>
                    <a:lnTo>
                      <a:pt x="232" y="274"/>
                    </a:lnTo>
                    <a:lnTo>
                      <a:pt x="232" y="274"/>
                    </a:lnTo>
                    <a:lnTo>
                      <a:pt x="254" y="281"/>
                    </a:lnTo>
                    <a:lnTo>
                      <a:pt x="275" y="287"/>
                    </a:lnTo>
                    <a:lnTo>
                      <a:pt x="298" y="295"/>
                    </a:lnTo>
                    <a:lnTo>
                      <a:pt x="321" y="304"/>
                    </a:lnTo>
                    <a:lnTo>
                      <a:pt x="343" y="316"/>
                    </a:lnTo>
                    <a:lnTo>
                      <a:pt x="366" y="328"/>
                    </a:lnTo>
                    <a:lnTo>
                      <a:pt x="376" y="335"/>
                    </a:lnTo>
                    <a:lnTo>
                      <a:pt x="387" y="344"/>
                    </a:lnTo>
                    <a:lnTo>
                      <a:pt x="397" y="352"/>
                    </a:lnTo>
                    <a:lnTo>
                      <a:pt x="406" y="360"/>
                    </a:lnTo>
                    <a:lnTo>
                      <a:pt x="406" y="360"/>
                    </a:lnTo>
                    <a:lnTo>
                      <a:pt x="432" y="386"/>
                    </a:lnTo>
                    <a:lnTo>
                      <a:pt x="456" y="413"/>
                    </a:lnTo>
                    <a:lnTo>
                      <a:pt x="478" y="439"/>
                    </a:lnTo>
                    <a:lnTo>
                      <a:pt x="498" y="465"/>
                    </a:lnTo>
                    <a:lnTo>
                      <a:pt x="517" y="491"/>
                    </a:lnTo>
                    <a:lnTo>
                      <a:pt x="535" y="518"/>
                    </a:lnTo>
                    <a:lnTo>
                      <a:pt x="550" y="545"/>
                    </a:lnTo>
                    <a:lnTo>
                      <a:pt x="565" y="574"/>
                    </a:lnTo>
                    <a:lnTo>
                      <a:pt x="565" y="574"/>
                    </a:lnTo>
                    <a:lnTo>
                      <a:pt x="571" y="585"/>
                    </a:lnTo>
                    <a:lnTo>
                      <a:pt x="575" y="598"/>
                    </a:lnTo>
                    <a:lnTo>
                      <a:pt x="578" y="611"/>
                    </a:lnTo>
                    <a:lnTo>
                      <a:pt x="581" y="625"/>
                    </a:lnTo>
                    <a:lnTo>
                      <a:pt x="585" y="653"/>
                    </a:lnTo>
                    <a:lnTo>
                      <a:pt x="588" y="680"/>
                    </a:lnTo>
                    <a:lnTo>
                      <a:pt x="588" y="680"/>
                    </a:lnTo>
                    <a:lnTo>
                      <a:pt x="591" y="707"/>
                    </a:lnTo>
                    <a:lnTo>
                      <a:pt x="594" y="734"/>
                    </a:lnTo>
                    <a:lnTo>
                      <a:pt x="598" y="747"/>
                    </a:lnTo>
                    <a:lnTo>
                      <a:pt x="601" y="759"/>
                    </a:lnTo>
                    <a:lnTo>
                      <a:pt x="604" y="771"/>
                    </a:lnTo>
                    <a:lnTo>
                      <a:pt x="609" y="783"/>
                    </a:lnTo>
                    <a:lnTo>
                      <a:pt x="612" y="791"/>
                    </a:lnTo>
                    <a:lnTo>
                      <a:pt x="625" y="791"/>
                    </a:lnTo>
                    <a:lnTo>
                      <a:pt x="625" y="791"/>
                    </a:lnTo>
                    <a:lnTo>
                      <a:pt x="704" y="791"/>
                    </a:lnTo>
                    <a:lnTo>
                      <a:pt x="742" y="792"/>
                    </a:lnTo>
                    <a:lnTo>
                      <a:pt x="781" y="793"/>
                    </a:lnTo>
                    <a:lnTo>
                      <a:pt x="795" y="794"/>
                    </a:lnTo>
                    <a:lnTo>
                      <a:pt x="794" y="780"/>
                    </a:lnTo>
                    <a:lnTo>
                      <a:pt x="794" y="780"/>
                    </a:lnTo>
                    <a:lnTo>
                      <a:pt x="791" y="740"/>
                    </a:lnTo>
                    <a:lnTo>
                      <a:pt x="787" y="701"/>
                    </a:lnTo>
                    <a:lnTo>
                      <a:pt x="781" y="664"/>
                    </a:lnTo>
                    <a:lnTo>
                      <a:pt x="775" y="628"/>
                    </a:lnTo>
                    <a:lnTo>
                      <a:pt x="768" y="594"/>
                    </a:lnTo>
                    <a:lnTo>
                      <a:pt x="760" y="560"/>
                    </a:lnTo>
                    <a:lnTo>
                      <a:pt x="750" y="528"/>
                    </a:lnTo>
                    <a:lnTo>
                      <a:pt x="739" y="497"/>
                    </a:lnTo>
                    <a:lnTo>
                      <a:pt x="728" y="467"/>
                    </a:lnTo>
                    <a:lnTo>
                      <a:pt x="715" y="439"/>
                    </a:lnTo>
                    <a:lnTo>
                      <a:pt x="702" y="411"/>
                    </a:lnTo>
                    <a:lnTo>
                      <a:pt x="686" y="384"/>
                    </a:lnTo>
                    <a:lnTo>
                      <a:pt x="671" y="358"/>
                    </a:lnTo>
                    <a:lnTo>
                      <a:pt x="654" y="333"/>
                    </a:lnTo>
                    <a:lnTo>
                      <a:pt x="636" y="310"/>
                    </a:lnTo>
                    <a:lnTo>
                      <a:pt x="616" y="287"/>
                    </a:lnTo>
                    <a:lnTo>
                      <a:pt x="616" y="287"/>
                    </a:lnTo>
                    <a:lnTo>
                      <a:pt x="590" y="259"/>
                    </a:lnTo>
                    <a:lnTo>
                      <a:pt x="562" y="233"/>
                    </a:lnTo>
                    <a:lnTo>
                      <a:pt x="535" y="209"/>
                    </a:lnTo>
                    <a:lnTo>
                      <a:pt x="506" y="187"/>
                    </a:lnTo>
                    <a:lnTo>
                      <a:pt x="476" y="166"/>
                    </a:lnTo>
                    <a:lnTo>
                      <a:pt x="445" y="147"/>
                    </a:lnTo>
                    <a:lnTo>
                      <a:pt x="412" y="131"/>
                    </a:lnTo>
                    <a:lnTo>
                      <a:pt x="379" y="115"/>
                    </a:lnTo>
                    <a:lnTo>
                      <a:pt x="343" y="102"/>
                    </a:lnTo>
                    <a:lnTo>
                      <a:pt x="307" y="90"/>
                    </a:lnTo>
                    <a:lnTo>
                      <a:pt x="270" y="80"/>
                    </a:lnTo>
                    <a:lnTo>
                      <a:pt x="231" y="71"/>
                    </a:lnTo>
                    <a:lnTo>
                      <a:pt x="190" y="65"/>
                    </a:lnTo>
                    <a:lnTo>
                      <a:pt x="147" y="60"/>
                    </a:lnTo>
                    <a:lnTo>
                      <a:pt x="104" y="55"/>
                    </a:lnTo>
                    <a:lnTo>
                      <a:pt x="58" y="53"/>
                    </a:lnTo>
                    <a:lnTo>
                      <a:pt x="47" y="53"/>
                    </a:lnTo>
                    <a:lnTo>
                      <a:pt x="45" y="6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96" name="Freeform 904"/>
              <p:cNvSpPr>
                <a:spLocks noEditPoints="1"/>
              </p:cNvSpPr>
              <p:nvPr/>
            </p:nvSpPr>
            <p:spPr bwMode="auto">
              <a:xfrm>
                <a:off x="4214813" y="1193800"/>
                <a:ext cx="649288" cy="658813"/>
              </a:xfrm>
              <a:custGeom>
                <a:avLst/>
                <a:gdLst/>
                <a:ahLst/>
                <a:cxnLst>
                  <a:cxn ang="0">
                    <a:pos x="980" y="1233"/>
                  </a:cxn>
                  <a:cxn ang="0">
                    <a:pos x="957" y="1244"/>
                  </a:cxn>
                  <a:cxn ang="0">
                    <a:pos x="943" y="1233"/>
                  </a:cxn>
                  <a:cxn ang="0">
                    <a:pos x="933" y="1152"/>
                  </a:cxn>
                  <a:cxn ang="0">
                    <a:pos x="929" y="1000"/>
                  </a:cxn>
                  <a:cxn ang="0">
                    <a:pos x="911" y="872"/>
                  </a:cxn>
                  <a:cxn ang="0">
                    <a:pos x="879" y="776"/>
                  </a:cxn>
                  <a:cxn ang="0">
                    <a:pos x="828" y="668"/>
                  </a:cxn>
                  <a:cxn ang="0">
                    <a:pos x="764" y="576"/>
                  </a:cxn>
                  <a:cxn ang="0">
                    <a:pos x="699" y="508"/>
                  </a:cxn>
                  <a:cxn ang="0">
                    <a:pos x="604" y="435"/>
                  </a:cxn>
                  <a:cxn ang="0">
                    <a:pos x="504" y="380"/>
                  </a:cxn>
                  <a:cxn ang="0">
                    <a:pos x="287" y="307"/>
                  </a:cxn>
                  <a:cxn ang="0">
                    <a:pos x="25" y="257"/>
                  </a:cxn>
                  <a:cxn ang="0">
                    <a:pos x="14" y="251"/>
                  </a:cxn>
                  <a:cxn ang="0">
                    <a:pos x="13" y="231"/>
                  </a:cxn>
                  <a:cxn ang="0">
                    <a:pos x="5" y="215"/>
                  </a:cxn>
                  <a:cxn ang="0">
                    <a:pos x="1" y="69"/>
                  </a:cxn>
                  <a:cxn ang="0">
                    <a:pos x="3" y="8"/>
                  </a:cxn>
                  <a:cxn ang="0">
                    <a:pos x="16" y="0"/>
                  </a:cxn>
                  <a:cxn ang="0">
                    <a:pos x="33" y="2"/>
                  </a:cxn>
                  <a:cxn ang="0">
                    <a:pos x="79" y="13"/>
                  </a:cxn>
                  <a:cxn ang="0">
                    <a:pos x="281" y="38"/>
                  </a:cxn>
                  <a:cxn ang="0">
                    <a:pos x="459" y="74"/>
                  </a:cxn>
                  <a:cxn ang="0">
                    <a:pos x="545" y="107"/>
                  </a:cxn>
                  <a:cxn ang="0">
                    <a:pos x="768" y="239"/>
                  </a:cxn>
                  <a:cxn ang="0">
                    <a:pos x="867" y="321"/>
                  </a:cxn>
                  <a:cxn ang="0">
                    <a:pos x="942" y="400"/>
                  </a:cxn>
                  <a:cxn ang="0">
                    <a:pos x="1027" y="510"/>
                  </a:cxn>
                  <a:cxn ang="0">
                    <a:pos x="1093" y="622"/>
                  </a:cxn>
                  <a:cxn ang="0">
                    <a:pos x="1131" y="712"/>
                  </a:cxn>
                  <a:cxn ang="0">
                    <a:pos x="1178" y="904"/>
                  </a:cxn>
                  <a:cxn ang="0">
                    <a:pos x="1215" y="1189"/>
                  </a:cxn>
                  <a:cxn ang="0">
                    <a:pos x="1227" y="1208"/>
                  </a:cxn>
                  <a:cxn ang="0">
                    <a:pos x="1219" y="1230"/>
                  </a:cxn>
                  <a:cxn ang="0">
                    <a:pos x="1208" y="1232"/>
                  </a:cxn>
                  <a:cxn ang="0">
                    <a:pos x="1106" y="1233"/>
                  </a:cxn>
                  <a:cxn ang="0">
                    <a:pos x="997" y="1244"/>
                  </a:cxn>
                  <a:cxn ang="0">
                    <a:pos x="45" y="117"/>
                  </a:cxn>
                  <a:cxn ang="0">
                    <a:pos x="66" y="221"/>
                  </a:cxn>
                  <a:cxn ang="0">
                    <a:pos x="362" y="283"/>
                  </a:cxn>
                  <a:cxn ang="0">
                    <a:pos x="548" y="352"/>
                  </a:cxn>
                  <a:cxn ang="0">
                    <a:pos x="654" y="414"/>
                  </a:cxn>
                  <a:cxn ang="0">
                    <a:pos x="750" y="498"/>
                  </a:cxn>
                  <a:cxn ang="0">
                    <a:pos x="839" y="609"/>
                  </a:cxn>
                  <a:cxn ang="0">
                    <a:pos x="931" y="792"/>
                  </a:cxn>
                  <a:cxn ang="0">
                    <a:pos x="958" y="912"/>
                  </a:cxn>
                  <a:cxn ang="0">
                    <a:pos x="968" y="1048"/>
                  </a:cxn>
                  <a:cxn ang="0">
                    <a:pos x="995" y="1203"/>
                  </a:cxn>
                  <a:cxn ang="0">
                    <a:pos x="1048" y="1197"/>
                  </a:cxn>
                  <a:cxn ang="0">
                    <a:pos x="1172" y="1175"/>
                  </a:cxn>
                  <a:cxn ang="0">
                    <a:pos x="1146" y="947"/>
                  </a:cxn>
                  <a:cxn ang="0">
                    <a:pos x="1106" y="764"/>
                  </a:cxn>
                  <a:cxn ang="0">
                    <a:pos x="1065" y="665"/>
                  </a:cxn>
                  <a:cxn ang="0">
                    <a:pos x="993" y="536"/>
                  </a:cxn>
                  <a:cxn ang="0">
                    <a:pos x="905" y="420"/>
                  </a:cxn>
                  <a:cxn ang="0">
                    <a:pos x="825" y="340"/>
                  </a:cxn>
                  <a:cxn ang="0">
                    <a:pos x="671" y="222"/>
                  </a:cxn>
                  <a:cxn ang="0">
                    <a:pos x="536" y="148"/>
                  </a:cxn>
                  <a:cxn ang="0">
                    <a:pos x="419" y="106"/>
                  </a:cxn>
                  <a:cxn ang="0">
                    <a:pos x="181" y="68"/>
                  </a:cxn>
                  <a:cxn ang="0">
                    <a:pos x="43" y="65"/>
                  </a:cxn>
                </a:cxnLst>
                <a:rect l="0" t="0" r="r" b="b"/>
                <a:pathLst>
                  <a:path w="1227" h="1244">
                    <a:moveTo>
                      <a:pt x="997" y="1244"/>
                    </a:moveTo>
                    <a:lnTo>
                      <a:pt x="997" y="1244"/>
                    </a:lnTo>
                    <a:lnTo>
                      <a:pt x="992" y="1243"/>
                    </a:lnTo>
                    <a:lnTo>
                      <a:pt x="987" y="1241"/>
                    </a:lnTo>
                    <a:lnTo>
                      <a:pt x="980" y="1233"/>
                    </a:lnTo>
                    <a:lnTo>
                      <a:pt x="971" y="1239"/>
                    </a:lnTo>
                    <a:lnTo>
                      <a:pt x="971" y="1239"/>
                    </a:lnTo>
                    <a:lnTo>
                      <a:pt x="965" y="1243"/>
                    </a:lnTo>
                    <a:lnTo>
                      <a:pt x="957" y="1244"/>
                    </a:lnTo>
                    <a:lnTo>
                      <a:pt x="957" y="1244"/>
                    </a:lnTo>
                    <a:lnTo>
                      <a:pt x="953" y="1243"/>
                    </a:lnTo>
                    <a:lnTo>
                      <a:pt x="948" y="1241"/>
                    </a:lnTo>
                    <a:lnTo>
                      <a:pt x="946" y="1239"/>
                    </a:lnTo>
                    <a:lnTo>
                      <a:pt x="945" y="1236"/>
                    </a:lnTo>
                    <a:lnTo>
                      <a:pt x="943" y="1233"/>
                    </a:lnTo>
                    <a:lnTo>
                      <a:pt x="942" y="1229"/>
                    </a:lnTo>
                    <a:lnTo>
                      <a:pt x="942" y="1229"/>
                    </a:lnTo>
                    <a:lnTo>
                      <a:pt x="939" y="1211"/>
                    </a:lnTo>
                    <a:lnTo>
                      <a:pt x="936" y="1191"/>
                    </a:lnTo>
                    <a:lnTo>
                      <a:pt x="933" y="1152"/>
                    </a:lnTo>
                    <a:lnTo>
                      <a:pt x="932" y="1113"/>
                    </a:lnTo>
                    <a:lnTo>
                      <a:pt x="931" y="1075"/>
                    </a:lnTo>
                    <a:lnTo>
                      <a:pt x="931" y="1075"/>
                    </a:lnTo>
                    <a:lnTo>
                      <a:pt x="930" y="1025"/>
                    </a:lnTo>
                    <a:lnTo>
                      <a:pt x="929" y="1000"/>
                    </a:lnTo>
                    <a:lnTo>
                      <a:pt x="927" y="974"/>
                    </a:lnTo>
                    <a:lnTo>
                      <a:pt x="925" y="948"/>
                    </a:lnTo>
                    <a:lnTo>
                      <a:pt x="921" y="923"/>
                    </a:lnTo>
                    <a:lnTo>
                      <a:pt x="917" y="898"/>
                    </a:lnTo>
                    <a:lnTo>
                      <a:pt x="911" y="872"/>
                    </a:lnTo>
                    <a:lnTo>
                      <a:pt x="911" y="872"/>
                    </a:lnTo>
                    <a:lnTo>
                      <a:pt x="903" y="847"/>
                    </a:lnTo>
                    <a:lnTo>
                      <a:pt x="896" y="822"/>
                    </a:lnTo>
                    <a:lnTo>
                      <a:pt x="888" y="798"/>
                    </a:lnTo>
                    <a:lnTo>
                      <a:pt x="879" y="776"/>
                    </a:lnTo>
                    <a:lnTo>
                      <a:pt x="870" y="753"/>
                    </a:lnTo>
                    <a:lnTo>
                      <a:pt x="860" y="730"/>
                    </a:lnTo>
                    <a:lnTo>
                      <a:pt x="850" y="710"/>
                    </a:lnTo>
                    <a:lnTo>
                      <a:pt x="839" y="688"/>
                    </a:lnTo>
                    <a:lnTo>
                      <a:pt x="828" y="668"/>
                    </a:lnTo>
                    <a:lnTo>
                      <a:pt x="817" y="649"/>
                    </a:lnTo>
                    <a:lnTo>
                      <a:pt x="804" y="629"/>
                    </a:lnTo>
                    <a:lnTo>
                      <a:pt x="791" y="610"/>
                    </a:lnTo>
                    <a:lnTo>
                      <a:pt x="777" y="593"/>
                    </a:lnTo>
                    <a:lnTo>
                      <a:pt x="764" y="576"/>
                    </a:lnTo>
                    <a:lnTo>
                      <a:pt x="749" y="559"/>
                    </a:lnTo>
                    <a:lnTo>
                      <a:pt x="735" y="543"/>
                    </a:lnTo>
                    <a:lnTo>
                      <a:pt x="735" y="543"/>
                    </a:lnTo>
                    <a:lnTo>
                      <a:pt x="717" y="526"/>
                    </a:lnTo>
                    <a:lnTo>
                      <a:pt x="699" y="508"/>
                    </a:lnTo>
                    <a:lnTo>
                      <a:pt x="680" y="493"/>
                    </a:lnTo>
                    <a:lnTo>
                      <a:pt x="662" y="477"/>
                    </a:lnTo>
                    <a:lnTo>
                      <a:pt x="643" y="462"/>
                    </a:lnTo>
                    <a:lnTo>
                      <a:pt x="623" y="448"/>
                    </a:lnTo>
                    <a:lnTo>
                      <a:pt x="604" y="435"/>
                    </a:lnTo>
                    <a:lnTo>
                      <a:pt x="584" y="422"/>
                    </a:lnTo>
                    <a:lnTo>
                      <a:pt x="565" y="411"/>
                    </a:lnTo>
                    <a:lnTo>
                      <a:pt x="544" y="400"/>
                    </a:lnTo>
                    <a:lnTo>
                      <a:pt x="523" y="389"/>
                    </a:lnTo>
                    <a:lnTo>
                      <a:pt x="504" y="380"/>
                    </a:lnTo>
                    <a:lnTo>
                      <a:pt x="461" y="361"/>
                    </a:lnTo>
                    <a:lnTo>
                      <a:pt x="419" y="346"/>
                    </a:lnTo>
                    <a:lnTo>
                      <a:pt x="375" y="332"/>
                    </a:lnTo>
                    <a:lnTo>
                      <a:pt x="331" y="318"/>
                    </a:lnTo>
                    <a:lnTo>
                      <a:pt x="287" y="307"/>
                    </a:lnTo>
                    <a:lnTo>
                      <a:pt x="241" y="296"/>
                    </a:lnTo>
                    <a:lnTo>
                      <a:pt x="195" y="287"/>
                    </a:lnTo>
                    <a:lnTo>
                      <a:pt x="149" y="279"/>
                    </a:lnTo>
                    <a:lnTo>
                      <a:pt x="55" y="262"/>
                    </a:lnTo>
                    <a:lnTo>
                      <a:pt x="25" y="257"/>
                    </a:lnTo>
                    <a:lnTo>
                      <a:pt x="25" y="257"/>
                    </a:lnTo>
                    <a:lnTo>
                      <a:pt x="18" y="254"/>
                    </a:lnTo>
                    <a:lnTo>
                      <a:pt x="16" y="253"/>
                    </a:lnTo>
                    <a:lnTo>
                      <a:pt x="14" y="251"/>
                    </a:lnTo>
                    <a:lnTo>
                      <a:pt x="14" y="251"/>
                    </a:lnTo>
                    <a:lnTo>
                      <a:pt x="12" y="248"/>
                    </a:lnTo>
                    <a:lnTo>
                      <a:pt x="11" y="245"/>
                    </a:lnTo>
                    <a:lnTo>
                      <a:pt x="11" y="241"/>
                    </a:lnTo>
                    <a:lnTo>
                      <a:pt x="12" y="236"/>
                    </a:lnTo>
                    <a:lnTo>
                      <a:pt x="13" y="231"/>
                    </a:lnTo>
                    <a:lnTo>
                      <a:pt x="9" y="227"/>
                    </a:lnTo>
                    <a:lnTo>
                      <a:pt x="9" y="227"/>
                    </a:lnTo>
                    <a:lnTo>
                      <a:pt x="6" y="221"/>
                    </a:lnTo>
                    <a:lnTo>
                      <a:pt x="5" y="215"/>
                    </a:lnTo>
                    <a:lnTo>
                      <a:pt x="5" y="215"/>
                    </a:lnTo>
                    <a:lnTo>
                      <a:pt x="4" y="165"/>
                    </a:lnTo>
                    <a:lnTo>
                      <a:pt x="3" y="117"/>
                    </a:lnTo>
                    <a:lnTo>
                      <a:pt x="3" y="116"/>
                    </a:lnTo>
                    <a:lnTo>
                      <a:pt x="3" y="116"/>
                    </a:lnTo>
                    <a:lnTo>
                      <a:pt x="1" y="69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15"/>
                    </a:lnTo>
                    <a:lnTo>
                      <a:pt x="1" y="11"/>
                    </a:lnTo>
                    <a:lnTo>
                      <a:pt x="3" y="8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8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8" y="1"/>
                    </a:lnTo>
                    <a:lnTo>
                      <a:pt x="33" y="2"/>
                    </a:lnTo>
                    <a:lnTo>
                      <a:pt x="36" y="4"/>
                    </a:lnTo>
                    <a:lnTo>
                      <a:pt x="38" y="7"/>
                    </a:lnTo>
                    <a:lnTo>
                      <a:pt x="41" y="7"/>
                    </a:lnTo>
                    <a:lnTo>
                      <a:pt x="41" y="7"/>
                    </a:lnTo>
                    <a:lnTo>
                      <a:pt x="79" y="13"/>
                    </a:lnTo>
                    <a:lnTo>
                      <a:pt x="116" y="19"/>
                    </a:lnTo>
                    <a:lnTo>
                      <a:pt x="191" y="27"/>
                    </a:lnTo>
                    <a:lnTo>
                      <a:pt x="191" y="27"/>
                    </a:lnTo>
                    <a:lnTo>
                      <a:pt x="236" y="32"/>
                    </a:lnTo>
                    <a:lnTo>
                      <a:pt x="281" y="38"/>
                    </a:lnTo>
                    <a:lnTo>
                      <a:pt x="326" y="44"/>
                    </a:lnTo>
                    <a:lnTo>
                      <a:pt x="371" y="53"/>
                    </a:lnTo>
                    <a:lnTo>
                      <a:pt x="416" y="62"/>
                    </a:lnTo>
                    <a:lnTo>
                      <a:pt x="437" y="68"/>
                    </a:lnTo>
                    <a:lnTo>
                      <a:pt x="459" y="74"/>
                    </a:lnTo>
                    <a:lnTo>
                      <a:pt x="481" y="82"/>
                    </a:lnTo>
                    <a:lnTo>
                      <a:pt x="503" y="90"/>
                    </a:lnTo>
                    <a:lnTo>
                      <a:pt x="524" y="98"/>
                    </a:lnTo>
                    <a:lnTo>
                      <a:pt x="545" y="107"/>
                    </a:lnTo>
                    <a:lnTo>
                      <a:pt x="545" y="107"/>
                    </a:lnTo>
                    <a:lnTo>
                      <a:pt x="600" y="135"/>
                    </a:lnTo>
                    <a:lnTo>
                      <a:pt x="651" y="163"/>
                    </a:lnTo>
                    <a:lnTo>
                      <a:pt x="701" y="193"/>
                    </a:lnTo>
                    <a:lnTo>
                      <a:pt x="746" y="223"/>
                    </a:lnTo>
                    <a:lnTo>
                      <a:pt x="768" y="239"/>
                    </a:lnTo>
                    <a:lnTo>
                      <a:pt x="790" y="255"/>
                    </a:lnTo>
                    <a:lnTo>
                      <a:pt x="809" y="271"/>
                    </a:lnTo>
                    <a:lnTo>
                      <a:pt x="830" y="287"/>
                    </a:lnTo>
                    <a:lnTo>
                      <a:pt x="849" y="304"/>
                    </a:lnTo>
                    <a:lnTo>
                      <a:pt x="867" y="321"/>
                    </a:lnTo>
                    <a:lnTo>
                      <a:pt x="885" y="338"/>
                    </a:lnTo>
                    <a:lnTo>
                      <a:pt x="902" y="355"/>
                    </a:lnTo>
                    <a:lnTo>
                      <a:pt x="902" y="355"/>
                    </a:lnTo>
                    <a:lnTo>
                      <a:pt x="922" y="377"/>
                    </a:lnTo>
                    <a:lnTo>
                      <a:pt x="942" y="400"/>
                    </a:lnTo>
                    <a:lnTo>
                      <a:pt x="960" y="421"/>
                    </a:lnTo>
                    <a:lnTo>
                      <a:pt x="979" y="443"/>
                    </a:lnTo>
                    <a:lnTo>
                      <a:pt x="995" y="466"/>
                    </a:lnTo>
                    <a:lnTo>
                      <a:pt x="1012" y="487"/>
                    </a:lnTo>
                    <a:lnTo>
                      <a:pt x="1027" y="510"/>
                    </a:lnTo>
                    <a:lnTo>
                      <a:pt x="1042" y="532"/>
                    </a:lnTo>
                    <a:lnTo>
                      <a:pt x="1056" y="555"/>
                    </a:lnTo>
                    <a:lnTo>
                      <a:pt x="1070" y="577"/>
                    </a:lnTo>
                    <a:lnTo>
                      <a:pt x="1082" y="599"/>
                    </a:lnTo>
                    <a:lnTo>
                      <a:pt x="1093" y="622"/>
                    </a:lnTo>
                    <a:lnTo>
                      <a:pt x="1104" y="645"/>
                    </a:lnTo>
                    <a:lnTo>
                      <a:pt x="1114" y="666"/>
                    </a:lnTo>
                    <a:lnTo>
                      <a:pt x="1122" y="689"/>
                    </a:lnTo>
                    <a:lnTo>
                      <a:pt x="1131" y="712"/>
                    </a:lnTo>
                    <a:lnTo>
                      <a:pt x="1131" y="712"/>
                    </a:lnTo>
                    <a:lnTo>
                      <a:pt x="1139" y="735"/>
                    </a:lnTo>
                    <a:lnTo>
                      <a:pt x="1146" y="759"/>
                    </a:lnTo>
                    <a:lnTo>
                      <a:pt x="1158" y="807"/>
                    </a:lnTo>
                    <a:lnTo>
                      <a:pt x="1169" y="855"/>
                    </a:lnTo>
                    <a:lnTo>
                      <a:pt x="1178" y="904"/>
                    </a:lnTo>
                    <a:lnTo>
                      <a:pt x="1186" y="952"/>
                    </a:lnTo>
                    <a:lnTo>
                      <a:pt x="1193" y="1002"/>
                    </a:lnTo>
                    <a:lnTo>
                      <a:pt x="1205" y="1099"/>
                    </a:lnTo>
                    <a:lnTo>
                      <a:pt x="1205" y="1099"/>
                    </a:lnTo>
                    <a:lnTo>
                      <a:pt x="1215" y="1189"/>
                    </a:lnTo>
                    <a:lnTo>
                      <a:pt x="1216" y="1193"/>
                    </a:lnTo>
                    <a:lnTo>
                      <a:pt x="1219" y="1196"/>
                    </a:lnTo>
                    <a:lnTo>
                      <a:pt x="1219" y="1196"/>
                    </a:lnTo>
                    <a:lnTo>
                      <a:pt x="1224" y="1201"/>
                    </a:lnTo>
                    <a:lnTo>
                      <a:pt x="1227" y="1208"/>
                    </a:lnTo>
                    <a:lnTo>
                      <a:pt x="1227" y="1216"/>
                    </a:lnTo>
                    <a:lnTo>
                      <a:pt x="1226" y="1223"/>
                    </a:lnTo>
                    <a:lnTo>
                      <a:pt x="1226" y="1223"/>
                    </a:lnTo>
                    <a:lnTo>
                      <a:pt x="1222" y="1227"/>
                    </a:lnTo>
                    <a:lnTo>
                      <a:pt x="1219" y="1230"/>
                    </a:lnTo>
                    <a:lnTo>
                      <a:pt x="1215" y="1232"/>
                    </a:lnTo>
                    <a:lnTo>
                      <a:pt x="1210" y="1233"/>
                    </a:lnTo>
                    <a:lnTo>
                      <a:pt x="1210" y="1233"/>
                    </a:lnTo>
                    <a:lnTo>
                      <a:pt x="1208" y="1232"/>
                    </a:lnTo>
                    <a:lnTo>
                      <a:pt x="1208" y="1232"/>
                    </a:lnTo>
                    <a:lnTo>
                      <a:pt x="1188" y="1231"/>
                    </a:lnTo>
                    <a:lnTo>
                      <a:pt x="1167" y="1231"/>
                    </a:lnTo>
                    <a:lnTo>
                      <a:pt x="1167" y="1231"/>
                    </a:lnTo>
                    <a:lnTo>
                      <a:pt x="1137" y="1232"/>
                    </a:lnTo>
                    <a:lnTo>
                      <a:pt x="1106" y="1233"/>
                    </a:lnTo>
                    <a:lnTo>
                      <a:pt x="1046" y="1239"/>
                    </a:lnTo>
                    <a:lnTo>
                      <a:pt x="1046" y="1239"/>
                    </a:lnTo>
                    <a:lnTo>
                      <a:pt x="1000" y="1244"/>
                    </a:lnTo>
                    <a:lnTo>
                      <a:pt x="1000" y="1244"/>
                    </a:lnTo>
                    <a:lnTo>
                      <a:pt x="997" y="1244"/>
                    </a:lnTo>
                    <a:lnTo>
                      <a:pt x="997" y="1244"/>
                    </a:lnTo>
                    <a:close/>
                    <a:moveTo>
                      <a:pt x="43" y="65"/>
                    </a:moveTo>
                    <a:lnTo>
                      <a:pt x="43" y="65"/>
                    </a:lnTo>
                    <a:lnTo>
                      <a:pt x="45" y="117"/>
                    </a:lnTo>
                    <a:lnTo>
                      <a:pt x="45" y="117"/>
                    </a:lnTo>
                    <a:lnTo>
                      <a:pt x="46" y="162"/>
                    </a:lnTo>
                    <a:lnTo>
                      <a:pt x="47" y="208"/>
                    </a:lnTo>
                    <a:lnTo>
                      <a:pt x="47" y="218"/>
                    </a:lnTo>
                    <a:lnTo>
                      <a:pt x="66" y="221"/>
                    </a:lnTo>
                    <a:lnTo>
                      <a:pt x="66" y="221"/>
                    </a:lnTo>
                    <a:lnTo>
                      <a:pt x="166" y="240"/>
                    </a:lnTo>
                    <a:lnTo>
                      <a:pt x="215" y="249"/>
                    </a:lnTo>
                    <a:lnTo>
                      <a:pt x="265" y="259"/>
                    </a:lnTo>
                    <a:lnTo>
                      <a:pt x="314" y="271"/>
                    </a:lnTo>
                    <a:lnTo>
                      <a:pt x="362" y="283"/>
                    </a:lnTo>
                    <a:lnTo>
                      <a:pt x="411" y="297"/>
                    </a:lnTo>
                    <a:lnTo>
                      <a:pt x="457" y="313"/>
                    </a:lnTo>
                    <a:lnTo>
                      <a:pt x="504" y="332"/>
                    </a:lnTo>
                    <a:lnTo>
                      <a:pt x="526" y="341"/>
                    </a:lnTo>
                    <a:lnTo>
                      <a:pt x="548" y="352"/>
                    </a:lnTo>
                    <a:lnTo>
                      <a:pt x="571" y="363"/>
                    </a:lnTo>
                    <a:lnTo>
                      <a:pt x="592" y="375"/>
                    </a:lnTo>
                    <a:lnTo>
                      <a:pt x="613" y="387"/>
                    </a:lnTo>
                    <a:lnTo>
                      <a:pt x="634" y="401"/>
                    </a:lnTo>
                    <a:lnTo>
                      <a:pt x="654" y="414"/>
                    </a:lnTo>
                    <a:lnTo>
                      <a:pt x="675" y="430"/>
                    </a:lnTo>
                    <a:lnTo>
                      <a:pt x="695" y="445"/>
                    </a:lnTo>
                    <a:lnTo>
                      <a:pt x="713" y="462"/>
                    </a:lnTo>
                    <a:lnTo>
                      <a:pt x="732" y="479"/>
                    </a:lnTo>
                    <a:lnTo>
                      <a:pt x="750" y="498"/>
                    </a:lnTo>
                    <a:lnTo>
                      <a:pt x="768" y="516"/>
                    </a:lnTo>
                    <a:lnTo>
                      <a:pt x="786" y="537"/>
                    </a:lnTo>
                    <a:lnTo>
                      <a:pt x="786" y="537"/>
                    </a:lnTo>
                    <a:lnTo>
                      <a:pt x="813" y="573"/>
                    </a:lnTo>
                    <a:lnTo>
                      <a:pt x="839" y="609"/>
                    </a:lnTo>
                    <a:lnTo>
                      <a:pt x="862" y="646"/>
                    </a:lnTo>
                    <a:lnTo>
                      <a:pt x="884" y="683"/>
                    </a:lnTo>
                    <a:lnTo>
                      <a:pt x="902" y="719"/>
                    </a:lnTo>
                    <a:lnTo>
                      <a:pt x="918" y="756"/>
                    </a:lnTo>
                    <a:lnTo>
                      <a:pt x="931" y="792"/>
                    </a:lnTo>
                    <a:lnTo>
                      <a:pt x="943" y="829"/>
                    </a:lnTo>
                    <a:lnTo>
                      <a:pt x="943" y="829"/>
                    </a:lnTo>
                    <a:lnTo>
                      <a:pt x="949" y="856"/>
                    </a:lnTo>
                    <a:lnTo>
                      <a:pt x="954" y="884"/>
                    </a:lnTo>
                    <a:lnTo>
                      <a:pt x="958" y="912"/>
                    </a:lnTo>
                    <a:lnTo>
                      <a:pt x="961" y="939"/>
                    </a:lnTo>
                    <a:lnTo>
                      <a:pt x="964" y="967"/>
                    </a:lnTo>
                    <a:lnTo>
                      <a:pt x="965" y="994"/>
                    </a:lnTo>
                    <a:lnTo>
                      <a:pt x="968" y="1048"/>
                    </a:lnTo>
                    <a:lnTo>
                      <a:pt x="968" y="1048"/>
                    </a:lnTo>
                    <a:lnTo>
                      <a:pt x="971" y="1120"/>
                    </a:lnTo>
                    <a:lnTo>
                      <a:pt x="975" y="1157"/>
                    </a:lnTo>
                    <a:lnTo>
                      <a:pt x="979" y="1193"/>
                    </a:lnTo>
                    <a:lnTo>
                      <a:pt x="981" y="1208"/>
                    </a:lnTo>
                    <a:lnTo>
                      <a:pt x="995" y="1203"/>
                    </a:lnTo>
                    <a:lnTo>
                      <a:pt x="995" y="1203"/>
                    </a:lnTo>
                    <a:lnTo>
                      <a:pt x="1002" y="1201"/>
                    </a:lnTo>
                    <a:lnTo>
                      <a:pt x="1002" y="1201"/>
                    </a:lnTo>
                    <a:lnTo>
                      <a:pt x="1048" y="1197"/>
                    </a:lnTo>
                    <a:lnTo>
                      <a:pt x="1048" y="1197"/>
                    </a:lnTo>
                    <a:lnTo>
                      <a:pt x="1104" y="1192"/>
                    </a:lnTo>
                    <a:lnTo>
                      <a:pt x="1132" y="1190"/>
                    </a:lnTo>
                    <a:lnTo>
                      <a:pt x="1159" y="1189"/>
                    </a:lnTo>
                    <a:lnTo>
                      <a:pt x="1174" y="1189"/>
                    </a:lnTo>
                    <a:lnTo>
                      <a:pt x="1172" y="1175"/>
                    </a:lnTo>
                    <a:lnTo>
                      <a:pt x="1172" y="1175"/>
                    </a:lnTo>
                    <a:lnTo>
                      <a:pt x="1162" y="1087"/>
                    </a:lnTo>
                    <a:lnTo>
                      <a:pt x="1162" y="1087"/>
                    </a:lnTo>
                    <a:lnTo>
                      <a:pt x="1151" y="994"/>
                    </a:lnTo>
                    <a:lnTo>
                      <a:pt x="1146" y="947"/>
                    </a:lnTo>
                    <a:lnTo>
                      <a:pt x="1138" y="901"/>
                    </a:lnTo>
                    <a:lnTo>
                      <a:pt x="1130" y="855"/>
                    </a:lnTo>
                    <a:lnTo>
                      <a:pt x="1118" y="810"/>
                    </a:lnTo>
                    <a:lnTo>
                      <a:pt x="1112" y="787"/>
                    </a:lnTo>
                    <a:lnTo>
                      <a:pt x="1106" y="764"/>
                    </a:lnTo>
                    <a:lnTo>
                      <a:pt x="1097" y="743"/>
                    </a:lnTo>
                    <a:lnTo>
                      <a:pt x="1089" y="721"/>
                    </a:lnTo>
                    <a:lnTo>
                      <a:pt x="1089" y="721"/>
                    </a:lnTo>
                    <a:lnTo>
                      <a:pt x="1078" y="693"/>
                    </a:lnTo>
                    <a:lnTo>
                      <a:pt x="1065" y="665"/>
                    </a:lnTo>
                    <a:lnTo>
                      <a:pt x="1052" y="638"/>
                    </a:lnTo>
                    <a:lnTo>
                      <a:pt x="1039" y="612"/>
                    </a:lnTo>
                    <a:lnTo>
                      <a:pt x="1024" y="586"/>
                    </a:lnTo>
                    <a:lnTo>
                      <a:pt x="1010" y="561"/>
                    </a:lnTo>
                    <a:lnTo>
                      <a:pt x="993" y="536"/>
                    </a:lnTo>
                    <a:lnTo>
                      <a:pt x="978" y="511"/>
                    </a:lnTo>
                    <a:lnTo>
                      <a:pt x="960" y="487"/>
                    </a:lnTo>
                    <a:lnTo>
                      <a:pt x="943" y="465"/>
                    </a:lnTo>
                    <a:lnTo>
                      <a:pt x="924" y="442"/>
                    </a:lnTo>
                    <a:lnTo>
                      <a:pt x="905" y="420"/>
                    </a:lnTo>
                    <a:lnTo>
                      <a:pt x="886" y="399"/>
                    </a:lnTo>
                    <a:lnTo>
                      <a:pt x="866" y="378"/>
                    </a:lnTo>
                    <a:lnTo>
                      <a:pt x="845" y="358"/>
                    </a:lnTo>
                    <a:lnTo>
                      <a:pt x="825" y="340"/>
                    </a:lnTo>
                    <a:lnTo>
                      <a:pt x="825" y="340"/>
                    </a:lnTo>
                    <a:lnTo>
                      <a:pt x="786" y="307"/>
                    </a:lnTo>
                    <a:lnTo>
                      <a:pt x="743" y="273"/>
                    </a:lnTo>
                    <a:lnTo>
                      <a:pt x="719" y="256"/>
                    </a:lnTo>
                    <a:lnTo>
                      <a:pt x="696" y="239"/>
                    </a:lnTo>
                    <a:lnTo>
                      <a:pt x="671" y="222"/>
                    </a:lnTo>
                    <a:lnTo>
                      <a:pt x="645" y="206"/>
                    </a:lnTo>
                    <a:lnTo>
                      <a:pt x="619" y="190"/>
                    </a:lnTo>
                    <a:lnTo>
                      <a:pt x="591" y="176"/>
                    </a:lnTo>
                    <a:lnTo>
                      <a:pt x="565" y="161"/>
                    </a:lnTo>
                    <a:lnTo>
                      <a:pt x="536" y="148"/>
                    </a:lnTo>
                    <a:lnTo>
                      <a:pt x="507" y="135"/>
                    </a:lnTo>
                    <a:lnTo>
                      <a:pt x="478" y="124"/>
                    </a:lnTo>
                    <a:lnTo>
                      <a:pt x="449" y="115"/>
                    </a:lnTo>
                    <a:lnTo>
                      <a:pt x="419" y="106"/>
                    </a:lnTo>
                    <a:lnTo>
                      <a:pt x="419" y="106"/>
                    </a:lnTo>
                    <a:lnTo>
                      <a:pt x="389" y="100"/>
                    </a:lnTo>
                    <a:lnTo>
                      <a:pt x="359" y="94"/>
                    </a:lnTo>
                    <a:lnTo>
                      <a:pt x="299" y="84"/>
                    </a:lnTo>
                    <a:lnTo>
                      <a:pt x="240" y="75"/>
                    </a:lnTo>
                    <a:lnTo>
                      <a:pt x="181" y="68"/>
                    </a:lnTo>
                    <a:lnTo>
                      <a:pt x="181" y="68"/>
                    </a:lnTo>
                    <a:lnTo>
                      <a:pt x="119" y="61"/>
                    </a:lnTo>
                    <a:lnTo>
                      <a:pt x="56" y="53"/>
                    </a:lnTo>
                    <a:lnTo>
                      <a:pt x="42" y="50"/>
                    </a:lnTo>
                    <a:lnTo>
                      <a:pt x="43" y="6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</p:grpSp>
        <p:grpSp>
          <p:nvGrpSpPr>
            <p:cNvPr id="297" name="组合 296"/>
            <p:cNvGrpSpPr/>
            <p:nvPr/>
          </p:nvGrpSpPr>
          <p:grpSpPr>
            <a:xfrm>
              <a:off x="4928435" y="1315900"/>
              <a:ext cx="774866" cy="794236"/>
              <a:chOff x="3282950" y="1154113"/>
              <a:chExt cx="698501" cy="715963"/>
            </a:xfrm>
            <a:solidFill>
              <a:schemeClr val="bg1"/>
            </a:solidFill>
          </p:grpSpPr>
          <p:sp>
            <p:nvSpPr>
              <p:cNvPr id="298" name="Freeform 905"/>
              <p:cNvSpPr/>
              <p:nvPr/>
            </p:nvSpPr>
            <p:spPr bwMode="auto">
              <a:xfrm>
                <a:off x="3324225" y="1268413"/>
                <a:ext cx="55563" cy="153988"/>
              </a:xfrm>
              <a:custGeom>
                <a:avLst/>
                <a:gdLst/>
                <a:ahLst/>
                <a:cxnLst>
                  <a:cxn ang="0">
                    <a:pos x="96" y="3"/>
                  </a:cxn>
                  <a:cxn ang="0">
                    <a:pos x="96" y="3"/>
                  </a:cxn>
                  <a:cxn ang="0">
                    <a:pos x="86" y="18"/>
                  </a:cxn>
                  <a:cxn ang="0">
                    <a:pos x="77" y="35"/>
                  </a:cxn>
                  <a:cxn ang="0">
                    <a:pos x="70" y="51"/>
                  </a:cxn>
                  <a:cxn ang="0">
                    <a:pos x="63" y="69"/>
                  </a:cxn>
                  <a:cxn ang="0">
                    <a:pos x="50" y="104"/>
                  </a:cxn>
                  <a:cxn ang="0">
                    <a:pos x="39" y="138"/>
                  </a:cxn>
                  <a:cxn ang="0">
                    <a:pos x="39" y="138"/>
                  </a:cxn>
                  <a:cxn ang="0">
                    <a:pos x="27" y="174"/>
                  </a:cxn>
                  <a:cxn ang="0">
                    <a:pos x="15" y="210"/>
                  </a:cxn>
                  <a:cxn ang="0">
                    <a:pos x="10" y="229"/>
                  </a:cxn>
                  <a:cxn ang="0">
                    <a:pos x="5" y="247"/>
                  </a:cxn>
                  <a:cxn ang="0">
                    <a:pos x="2" y="266"/>
                  </a:cxn>
                  <a:cxn ang="0">
                    <a:pos x="0" y="285"/>
                  </a:cxn>
                  <a:cxn ang="0">
                    <a:pos x="0" y="285"/>
                  </a:cxn>
                  <a:cxn ang="0">
                    <a:pos x="1" y="287"/>
                  </a:cxn>
                  <a:cxn ang="0">
                    <a:pos x="2" y="288"/>
                  </a:cxn>
                  <a:cxn ang="0">
                    <a:pos x="3" y="289"/>
                  </a:cxn>
                  <a:cxn ang="0">
                    <a:pos x="5" y="290"/>
                  </a:cxn>
                  <a:cxn ang="0">
                    <a:pos x="6" y="289"/>
                  </a:cxn>
                  <a:cxn ang="0">
                    <a:pos x="8" y="288"/>
                  </a:cxn>
                  <a:cxn ang="0">
                    <a:pos x="9" y="287"/>
                  </a:cxn>
                  <a:cxn ang="0">
                    <a:pos x="10" y="285"/>
                  </a:cxn>
                  <a:cxn ang="0">
                    <a:pos x="10" y="285"/>
                  </a:cxn>
                  <a:cxn ang="0">
                    <a:pos x="11" y="266"/>
                  </a:cxn>
                  <a:cxn ang="0">
                    <a:pos x="15" y="247"/>
                  </a:cxn>
                  <a:cxn ang="0">
                    <a:pos x="19" y="230"/>
                  </a:cxn>
                  <a:cxn ang="0">
                    <a:pos x="25" y="211"/>
                  </a:cxn>
                  <a:cxn ang="0">
                    <a:pos x="36" y="176"/>
                  </a:cxn>
                  <a:cxn ang="0">
                    <a:pos x="48" y="141"/>
                  </a:cxn>
                  <a:cxn ang="0">
                    <a:pos x="48" y="141"/>
                  </a:cxn>
                  <a:cxn ang="0">
                    <a:pos x="60" y="107"/>
                  </a:cxn>
                  <a:cxn ang="0">
                    <a:pos x="71" y="72"/>
                  </a:cxn>
                  <a:cxn ang="0">
                    <a:pos x="78" y="55"/>
                  </a:cxn>
                  <a:cxn ang="0">
                    <a:pos x="86" y="39"/>
                  </a:cxn>
                  <a:cxn ang="0">
                    <a:pos x="94" y="22"/>
                  </a:cxn>
                  <a:cxn ang="0">
                    <a:pos x="104" y="8"/>
                  </a:cxn>
                  <a:cxn ang="0">
                    <a:pos x="104" y="8"/>
                  </a:cxn>
                  <a:cxn ang="0">
                    <a:pos x="105" y="6"/>
                  </a:cxn>
                  <a:cxn ang="0">
                    <a:pos x="104" y="4"/>
                  </a:cxn>
                  <a:cxn ang="0">
                    <a:pos x="104" y="3"/>
                  </a:cxn>
                  <a:cxn ang="0">
                    <a:pos x="102" y="2"/>
                  </a:cxn>
                  <a:cxn ang="0">
                    <a:pos x="99" y="0"/>
                  </a:cxn>
                  <a:cxn ang="0">
                    <a:pos x="97" y="2"/>
                  </a:cxn>
                  <a:cxn ang="0">
                    <a:pos x="96" y="3"/>
                  </a:cxn>
                  <a:cxn ang="0">
                    <a:pos x="96" y="3"/>
                  </a:cxn>
                </a:cxnLst>
                <a:rect l="0" t="0" r="r" b="b"/>
                <a:pathLst>
                  <a:path w="105" h="290">
                    <a:moveTo>
                      <a:pt x="96" y="3"/>
                    </a:moveTo>
                    <a:lnTo>
                      <a:pt x="96" y="3"/>
                    </a:lnTo>
                    <a:lnTo>
                      <a:pt x="86" y="18"/>
                    </a:lnTo>
                    <a:lnTo>
                      <a:pt x="77" y="35"/>
                    </a:lnTo>
                    <a:lnTo>
                      <a:pt x="70" y="51"/>
                    </a:lnTo>
                    <a:lnTo>
                      <a:pt x="63" y="69"/>
                    </a:lnTo>
                    <a:lnTo>
                      <a:pt x="50" y="104"/>
                    </a:lnTo>
                    <a:lnTo>
                      <a:pt x="39" y="138"/>
                    </a:lnTo>
                    <a:lnTo>
                      <a:pt x="39" y="138"/>
                    </a:lnTo>
                    <a:lnTo>
                      <a:pt x="27" y="174"/>
                    </a:lnTo>
                    <a:lnTo>
                      <a:pt x="15" y="210"/>
                    </a:lnTo>
                    <a:lnTo>
                      <a:pt x="10" y="229"/>
                    </a:lnTo>
                    <a:lnTo>
                      <a:pt x="5" y="247"/>
                    </a:lnTo>
                    <a:lnTo>
                      <a:pt x="2" y="266"/>
                    </a:lnTo>
                    <a:lnTo>
                      <a:pt x="0" y="285"/>
                    </a:lnTo>
                    <a:lnTo>
                      <a:pt x="0" y="285"/>
                    </a:lnTo>
                    <a:lnTo>
                      <a:pt x="1" y="287"/>
                    </a:lnTo>
                    <a:lnTo>
                      <a:pt x="2" y="288"/>
                    </a:lnTo>
                    <a:lnTo>
                      <a:pt x="3" y="289"/>
                    </a:lnTo>
                    <a:lnTo>
                      <a:pt x="5" y="290"/>
                    </a:lnTo>
                    <a:lnTo>
                      <a:pt x="6" y="289"/>
                    </a:lnTo>
                    <a:lnTo>
                      <a:pt x="8" y="288"/>
                    </a:lnTo>
                    <a:lnTo>
                      <a:pt x="9" y="287"/>
                    </a:lnTo>
                    <a:lnTo>
                      <a:pt x="10" y="285"/>
                    </a:lnTo>
                    <a:lnTo>
                      <a:pt x="10" y="285"/>
                    </a:lnTo>
                    <a:lnTo>
                      <a:pt x="11" y="266"/>
                    </a:lnTo>
                    <a:lnTo>
                      <a:pt x="15" y="247"/>
                    </a:lnTo>
                    <a:lnTo>
                      <a:pt x="19" y="230"/>
                    </a:lnTo>
                    <a:lnTo>
                      <a:pt x="25" y="211"/>
                    </a:lnTo>
                    <a:lnTo>
                      <a:pt x="36" y="176"/>
                    </a:lnTo>
                    <a:lnTo>
                      <a:pt x="48" y="141"/>
                    </a:lnTo>
                    <a:lnTo>
                      <a:pt x="48" y="141"/>
                    </a:lnTo>
                    <a:lnTo>
                      <a:pt x="60" y="107"/>
                    </a:lnTo>
                    <a:lnTo>
                      <a:pt x="71" y="72"/>
                    </a:lnTo>
                    <a:lnTo>
                      <a:pt x="78" y="55"/>
                    </a:lnTo>
                    <a:lnTo>
                      <a:pt x="86" y="39"/>
                    </a:lnTo>
                    <a:lnTo>
                      <a:pt x="94" y="22"/>
                    </a:lnTo>
                    <a:lnTo>
                      <a:pt x="104" y="8"/>
                    </a:lnTo>
                    <a:lnTo>
                      <a:pt x="104" y="8"/>
                    </a:lnTo>
                    <a:lnTo>
                      <a:pt x="105" y="6"/>
                    </a:lnTo>
                    <a:lnTo>
                      <a:pt x="104" y="4"/>
                    </a:lnTo>
                    <a:lnTo>
                      <a:pt x="104" y="3"/>
                    </a:lnTo>
                    <a:lnTo>
                      <a:pt x="102" y="2"/>
                    </a:lnTo>
                    <a:lnTo>
                      <a:pt x="99" y="0"/>
                    </a:lnTo>
                    <a:lnTo>
                      <a:pt x="97" y="2"/>
                    </a:lnTo>
                    <a:lnTo>
                      <a:pt x="96" y="3"/>
                    </a:lnTo>
                    <a:lnTo>
                      <a:pt x="9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99" name="Freeform 906"/>
              <p:cNvSpPr/>
              <p:nvPr/>
            </p:nvSpPr>
            <p:spPr bwMode="auto">
              <a:xfrm>
                <a:off x="3325813" y="1239838"/>
                <a:ext cx="88900" cy="280988"/>
              </a:xfrm>
              <a:custGeom>
                <a:avLst/>
                <a:gdLst/>
                <a:ahLst/>
                <a:cxnLst>
                  <a:cxn ang="0">
                    <a:pos x="156" y="4"/>
                  </a:cxn>
                  <a:cxn ang="0">
                    <a:pos x="152" y="37"/>
                  </a:cxn>
                  <a:cxn ang="0">
                    <a:pos x="143" y="70"/>
                  </a:cxn>
                  <a:cxn ang="0">
                    <a:pos x="121" y="134"/>
                  </a:cxn>
                  <a:cxn ang="0">
                    <a:pos x="108" y="168"/>
                  </a:cxn>
                  <a:cxn ang="0">
                    <a:pos x="82" y="235"/>
                  </a:cxn>
                  <a:cxn ang="0">
                    <a:pos x="68" y="268"/>
                  </a:cxn>
                  <a:cxn ang="0">
                    <a:pos x="58" y="301"/>
                  </a:cxn>
                  <a:cxn ang="0">
                    <a:pos x="38" y="399"/>
                  </a:cxn>
                  <a:cxn ang="0">
                    <a:pos x="35" y="416"/>
                  </a:cxn>
                  <a:cxn ang="0">
                    <a:pos x="26" y="446"/>
                  </a:cxn>
                  <a:cxn ang="0">
                    <a:pos x="20" y="461"/>
                  </a:cxn>
                  <a:cxn ang="0">
                    <a:pos x="11" y="492"/>
                  </a:cxn>
                  <a:cxn ang="0">
                    <a:pos x="2" y="522"/>
                  </a:cxn>
                  <a:cxn ang="0">
                    <a:pos x="0" y="524"/>
                  </a:cxn>
                  <a:cxn ang="0">
                    <a:pos x="1" y="528"/>
                  </a:cxn>
                  <a:cxn ang="0">
                    <a:pos x="1" y="529"/>
                  </a:cxn>
                  <a:cxn ang="0">
                    <a:pos x="3" y="531"/>
                  </a:cxn>
                  <a:cxn ang="0">
                    <a:pos x="7" y="531"/>
                  </a:cxn>
                  <a:cxn ang="0">
                    <a:pos x="9" y="529"/>
                  </a:cxn>
                  <a:cxn ang="0">
                    <a:pos x="18" y="505"/>
                  </a:cxn>
                  <a:cxn ang="0">
                    <a:pos x="23" y="480"/>
                  </a:cxn>
                  <a:cxn ang="0">
                    <a:pos x="29" y="462"/>
                  </a:cxn>
                  <a:cxn ang="0">
                    <a:pos x="41" y="428"/>
                  </a:cxn>
                  <a:cxn ang="0">
                    <a:pos x="46" y="410"/>
                  </a:cxn>
                  <a:cxn ang="0">
                    <a:pos x="59" y="341"/>
                  </a:cxn>
                  <a:cxn ang="0">
                    <a:pos x="71" y="288"/>
                  </a:cxn>
                  <a:cxn ang="0">
                    <a:pos x="77" y="271"/>
                  </a:cxn>
                  <a:cxn ang="0">
                    <a:pos x="105" y="200"/>
                  </a:cxn>
                  <a:cxn ang="0">
                    <a:pos x="132" y="129"/>
                  </a:cxn>
                  <a:cxn ang="0">
                    <a:pos x="143" y="98"/>
                  </a:cxn>
                  <a:cxn ang="0">
                    <a:pos x="158" y="51"/>
                  </a:cxn>
                  <a:cxn ang="0">
                    <a:pos x="164" y="20"/>
                  </a:cxn>
                  <a:cxn ang="0">
                    <a:pos x="166" y="4"/>
                  </a:cxn>
                  <a:cxn ang="0">
                    <a:pos x="164" y="1"/>
                  </a:cxn>
                  <a:cxn ang="0">
                    <a:pos x="161" y="0"/>
                  </a:cxn>
                  <a:cxn ang="0">
                    <a:pos x="158" y="1"/>
                  </a:cxn>
                  <a:cxn ang="0">
                    <a:pos x="156" y="4"/>
                  </a:cxn>
                </a:cxnLst>
                <a:rect l="0" t="0" r="r" b="b"/>
                <a:pathLst>
                  <a:path w="166" h="531">
                    <a:moveTo>
                      <a:pt x="156" y="4"/>
                    </a:moveTo>
                    <a:lnTo>
                      <a:pt x="156" y="4"/>
                    </a:lnTo>
                    <a:lnTo>
                      <a:pt x="155" y="20"/>
                    </a:lnTo>
                    <a:lnTo>
                      <a:pt x="152" y="37"/>
                    </a:lnTo>
                    <a:lnTo>
                      <a:pt x="148" y="53"/>
                    </a:lnTo>
                    <a:lnTo>
                      <a:pt x="143" y="70"/>
                    </a:lnTo>
                    <a:lnTo>
                      <a:pt x="132" y="103"/>
                    </a:lnTo>
                    <a:lnTo>
                      <a:pt x="121" y="134"/>
                    </a:lnTo>
                    <a:lnTo>
                      <a:pt x="121" y="134"/>
                    </a:lnTo>
                    <a:lnTo>
                      <a:pt x="108" y="168"/>
                    </a:lnTo>
                    <a:lnTo>
                      <a:pt x="95" y="202"/>
                    </a:lnTo>
                    <a:lnTo>
                      <a:pt x="82" y="235"/>
                    </a:lnTo>
                    <a:lnTo>
                      <a:pt x="68" y="268"/>
                    </a:lnTo>
                    <a:lnTo>
                      <a:pt x="68" y="268"/>
                    </a:lnTo>
                    <a:lnTo>
                      <a:pt x="63" y="285"/>
                    </a:lnTo>
                    <a:lnTo>
                      <a:pt x="58" y="301"/>
                    </a:lnTo>
                    <a:lnTo>
                      <a:pt x="51" y="333"/>
                    </a:lnTo>
                    <a:lnTo>
                      <a:pt x="38" y="399"/>
                    </a:lnTo>
                    <a:lnTo>
                      <a:pt x="38" y="399"/>
                    </a:lnTo>
                    <a:lnTo>
                      <a:pt x="35" y="416"/>
                    </a:lnTo>
                    <a:lnTo>
                      <a:pt x="31" y="431"/>
                    </a:lnTo>
                    <a:lnTo>
                      <a:pt x="26" y="446"/>
                    </a:lnTo>
                    <a:lnTo>
                      <a:pt x="20" y="461"/>
                    </a:lnTo>
                    <a:lnTo>
                      <a:pt x="20" y="461"/>
                    </a:lnTo>
                    <a:lnTo>
                      <a:pt x="15" y="476"/>
                    </a:lnTo>
                    <a:lnTo>
                      <a:pt x="11" y="492"/>
                    </a:lnTo>
                    <a:lnTo>
                      <a:pt x="7" y="507"/>
                    </a:lnTo>
                    <a:lnTo>
                      <a:pt x="2" y="522"/>
                    </a:lnTo>
                    <a:lnTo>
                      <a:pt x="2" y="522"/>
                    </a:lnTo>
                    <a:lnTo>
                      <a:pt x="0" y="524"/>
                    </a:lnTo>
                    <a:lnTo>
                      <a:pt x="0" y="526"/>
                    </a:lnTo>
                    <a:lnTo>
                      <a:pt x="1" y="528"/>
                    </a:lnTo>
                    <a:lnTo>
                      <a:pt x="1" y="528"/>
                    </a:lnTo>
                    <a:lnTo>
                      <a:pt x="1" y="529"/>
                    </a:lnTo>
                    <a:lnTo>
                      <a:pt x="1" y="529"/>
                    </a:lnTo>
                    <a:lnTo>
                      <a:pt x="3" y="531"/>
                    </a:lnTo>
                    <a:lnTo>
                      <a:pt x="5" y="531"/>
                    </a:lnTo>
                    <a:lnTo>
                      <a:pt x="7" y="531"/>
                    </a:lnTo>
                    <a:lnTo>
                      <a:pt x="9" y="529"/>
                    </a:lnTo>
                    <a:lnTo>
                      <a:pt x="9" y="529"/>
                    </a:lnTo>
                    <a:lnTo>
                      <a:pt x="13" y="517"/>
                    </a:lnTo>
                    <a:lnTo>
                      <a:pt x="18" y="505"/>
                    </a:lnTo>
                    <a:lnTo>
                      <a:pt x="20" y="492"/>
                    </a:lnTo>
                    <a:lnTo>
                      <a:pt x="23" y="480"/>
                    </a:lnTo>
                    <a:lnTo>
                      <a:pt x="23" y="480"/>
                    </a:lnTo>
                    <a:lnTo>
                      <a:pt x="29" y="462"/>
                    </a:lnTo>
                    <a:lnTo>
                      <a:pt x="35" y="446"/>
                    </a:lnTo>
                    <a:lnTo>
                      <a:pt x="41" y="428"/>
                    </a:lnTo>
                    <a:lnTo>
                      <a:pt x="46" y="410"/>
                    </a:lnTo>
                    <a:lnTo>
                      <a:pt x="46" y="410"/>
                    </a:lnTo>
                    <a:lnTo>
                      <a:pt x="53" y="375"/>
                    </a:lnTo>
                    <a:lnTo>
                      <a:pt x="59" y="341"/>
                    </a:lnTo>
                    <a:lnTo>
                      <a:pt x="67" y="305"/>
                    </a:lnTo>
                    <a:lnTo>
                      <a:pt x="71" y="288"/>
                    </a:lnTo>
                    <a:lnTo>
                      <a:pt x="77" y="271"/>
                    </a:lnTo>
                    <a:lnTo>
                      <a:pt x="77" y="271"/>
                    </a:lnTo>
                    <a:lnTo>
                      <a:pt x="91" y="235"/>
                    </a:lnTo>
                    <a:lnTo>
                      <a:pt x="105" y="200"/>
                    </a:lnTo>
                    <a:lnTo>
                      <a:pt x="120" y="165"/>
                    </a:lnTo>
                    <a:lnTo>
                      <a:pt x="132" y="129"/>
                    </a:lnTo>
                    <a:lnTo>
                      <a:pt x="132" y="129"/>
                    </a:lnTo>
                    <a:lnTo>
                      <a:pt x="143" y="98"/>
                    </a:lnTo>
                    <a:lnTo>
                      <a:pt x="154" y="67"/>
                    </a:lnTo>
                    <a:lnTo>
                      <a:pt x="158" y="51"/>
                    </a:lnTo>
                    <a:lnTo>
                      <a:pt x="162" y="36"/>
                    </a:lnTo>
                    <a:lnTo>
                      <a:pt x="164" y="20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5" y="2"/>
                    </a:lnTo>
                    <a:lnTo>
                      <a:pt x="164" y="1"/>
                    </a:lnTo>
                    <a:lnTo>
                      <a:pt x="163" y="0"/>
                    </a:lnTo>
                    <a:lnTo>
                      <a:pt x="161" y="0"/>
                    </a:lnTo>
                    <a:lnTo>
                      <a:pt x="160" y="0"/>
                    </a:lnTo>
                    <a:lnTo>
                      <a:pt x="158" y="1"/>
                    </a:lnTo>
                    <a:lnTo>
                      <a:pt x="157" y="2"/>
                    </a:lnTo>
                    <a:lnTo>
                      <a:pt x="156" y="4"/>
                    </a:lnTo>
                    <a:lnTo>
                      <a:pt x="15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00" name="Freeform 907"/>
              <p:cNvSpPr/>
              <p:nvPr/>
            </p:nvSpPr>
            <p:spPr bwMode="auto">
              <a:xfrm>
                <a:off x="3338513" y="1404938"/>
                <a:ext cx="58738" cy="168275"/>
              </a:xfrm>
              <a:custGeom>
                <a:avLst/>
                <a:gdLst/>
                <a:ahLst/>
                <a:cxnLst>
                  <a:cxn ang="0">
                    <a:pos x="99" y="4"/>
                  </a:cxn>
                  <a:cxn ang="0">
                    <a:pos x="99" y="4"/>
                  </a:cxn>
                  <a:cxn ang="0">
                    <a:pos x="98" y="14"/>
                  </a:cxn>
                  <a:cxn ang="0">
                    <a:pos x="97" y="23"/>
                  </a:cxn>
                  <a:cxn ang="0">
                    <a:pos x="92" y="43"/>
                  </a:cxn>
                  <a:cxn ang="0">
                    <a:pos x="79" y="81"/>
                  </a:cxn>
                  <a:cxn ang="0">
                    <a:pos x="79" y="81"/>
                  </a:cxn>
                  <a:cxn ang="0">
                    <a:pos x="73" y="103"/>
                  </a:cxn>
                  <a:cxn ang="0">
                    <a:pos x="68" y="125"/>
                  </a:cxn>
                  <a:cxn ang="0">
                    <a:pos x="57" y="169"/>
                  </a:cxn>
                  <a:cxn ang="0">
                    <a:pos x="57" y="169"/>
                  </a:cxn>
                  <a:cxn ang="0">
                    <a:pos x="51" y="188"/>
                  </a:cxn>
                  <a:cxn ang="0">
                    <a:pos x="43" y="205"/>
                  </a:cxn>
                  <a:cxn ang="0">
                    <a:pos x="35" y="223"/>
                  </a:cxn>
                  <a:cxn ang="0">
                    <a:pos x="26" y="239"/>
                  </a:cxn>
                  <a:cxn ang="0">
                    <a:pos x="17" y="257"/>
                  </a:cxn>
                  <a:cxn ang="0">
                    <a:pos x="10" y="274"/>
                  </a:cxn>
                  <a:cxn ang="0">
                    <a:pos x="4" y="293"/>
                  </a:cxn>
                  <a:cxn ang="0">
                    <a:pos x="1" y="302"/>
                  </a:cxn>
                  <a:cxn ang="0">
                    <a:pos x="0" y="313"/>
                  </a:cxn>
                  <a:cxn ang="0">
                    <a:pos x="0" y="313"/>
                  </a:cxn>
                  <a:cxn ang="0">
                    <a:pos x="0" y="314"/>
                  </a:cxn>
                  <a:cxn ang="0">
                    <a:pos x="1" y="316"/>
                  </a:cxn>
                  <a:cxn ang="0">
                    <a:pos x="2" y="317"/>
                  </a:cxn>
                  <a:cxn ang="0">
                    <a:pos x="4" y="317"/>
                  </a:cxn>
                  <a:cxn ang="0">
                    <a:pos x="7" y="316"/>
                  </a:cxn>
                  <a:cxn ang="0">
                    <a:pos x="9" y="314"/>
                  </a:cxn>
                  <a:cxn ang="0">
                    <a:pos x="9" y="313"/>
                  </a:cxn>
                  <a:cxn ang="0">
                    <a:pos x="9" y="313"/>
                  </a:cxn>
                  <a:cxn ang="0">
                    <a:pos x="11" y="302"/>
                  </a:cxn>
                  <a:cxn ang="0">
                    <a:pos x="13" y="292"/>
                  </a:cxn>
                  <a:cxn ang="0">
                    <a:pos x="19" y="273"/>
                  </a:cxn>
                  <a:cxn ang="0">
                    <a:pos x="28" y="255"/>
                  </a:cxn>
                  <a:cxn ang="0">
                    <a:pos x="36" y="237"/>
                  </a:cxn>
                  <a:cxn ang="0">
                    <a:pos x="45" y="220"/>
                  </a:cxn>
                  <a:cxn ang="0">
                    <a:pos x="54" y="201"/>
                  </a:cxn>
                  <a:cxn ang="0">
                    <a:pos x="62" y="182"/>
                  </a:cxn>
                  <a:cxn ang="0">
                    <a:pos x="68" y="164"/>
                  </a:cxn>
                  <a:cxn ang="0">
                    <a:pos x="68" y="164"/>
                  </a:cxn>
                  <a:cxn ang="0">
                    <a:pos x="79" y="119"/>
                  </a:cxn>
                  <a:cxn ang="0">
                    <a:pos x="91" y="76"/>
                  </a:cxn>
                  <a:cxn ang="0">
                    <a:pos x="91" y="76"/>
                  </a:cxn>
                  <a:cxn ang="0">
                    <a:pos x="102" y="40"/>
                  </a:cxn>
                  <a:cxn ang="0">
                    <a:pos x="106" y="22"/>
                  </a:cxn>
                  <a:cxn ang="0">
                    <a:pos x="109" y="4"/>
                  </a:cxn>
                  <a:cxn ang="0">
                    <a:pos x="109" y="4"/>
                  </a:cxn>
                  <a:cxn ang="0">
                    <a:pos x="108" y="2"/>
                  </a:cxn>
                  <a:cxn ang="0">
                    <a:pos x="107" y="1"/>
                  </a:cxn>
                  <a:cxn ang="0">
                    <a:pos x="106" y="0"/>
                  </a:cxn>
                  <a:cxn ang="0">
                    <a:pos x="104" y="0"/>
                  </a:cxn>
                  <a:cxn ang="0">
                    <a:pos x="101" y="1"/>
                  </a:cxn>
                  <a:cxn ang="0">
                    <a:pos x="100" y="2"/>
                  </a:cxn>
                  <a:cxn ang="0">
                    <a:pos x="99" y="4"/>
                  </a:cxn>
                  <a:cxn ang="0">
                    <a:pos x="99" y="4"/>
                  </a:cxn>
                </a:cxnLst>
                <a:rect l="0" t="0" r="r" b="b"/>
                <a:pathLst>
                  <a:path w="109" h="317">
                    <a:moveTo>
                      <a:pt x="99" y="4"/>
                    </a:moveTo>
                    <a:lnTo>
                      <a:pt x="99" y="4"/>
                    </a:lnTo>
                    <a:lnTo>
                      <a:pt x="98" y="14"/>
                    </a:lnTo>
                    <a:lnTo>
                      <a:pt x="97" y="23"/>
                    </a:lnTo>
                    <a:lnTo>
                      <a:pt x="92" y="43"/>
                    </a:lnTo>
                    <a:lnTo>
                      <a:pt x="79" y="81"/>
                    </a:lnTo>
                    <a:lnTo>
                      <a:pt x="79" y="81"/>
                    </a:lnTo>
                    <a:lnTo>
                      <a:pt x="73" y="103"/>
                    </a:lnTo>
                    <a:lnTo>
                      <a:pt x="68" y="125"/>
                    </a:lnTo>
                    <a:lnTo>
                      <a:pt x="57" y="169"/>
                    </a:lnTo>
                    <a:lnTo>
                      <a:pt x="57" y="169"/>
                    </a:lnTo>
                    <a:lnTo>
                      <a:pt x="51" y="188"/>
                    </a:lnTo>
                    <a:lnTo>
                      <a:pt x="43" y="205"/>
                    </a:lnTo>
                    <a:lnTo>
                      <a:pt x="35" y="223"/>
                    </a:lnTo>
                    <a:lnTo>
                      <a:pt x="26" y="239"/>
                    </a:lnTo>
                    <a:lnTo>
                      <a:pt x="17" y="257"/>
                    </a:lnTo>
                    <a:lnTo>
                      <a:pt x="10" y="274"/>
                    </a:lnTo>
                    <a:lnTo>
                      <a:pt x="4" y="293"/>
                    </a:lnTo>
                    <a:lnTo>
                      <a:pt x="1" y="302"/>
                    </a:lnTo>
                    <a:lnTo>
                      <a:pt x="0" y="313"/>
                    </a:lnTo>
                    <a:lnTo>
                      <a:pt x="0" y="313"/>
                    </a:lnTo>
                    <a:lnTo>
                      <a:pt x="0" y="314"/>
                    </a:lnTo>
                    <a:lnTo>
                      <a:pt x="1" y="316"/>
                    </a:lnTo>
                    <a:lnTo>
                      <a:pt x="2" y="317"/>
                    </a:lnTo>
                    <a:lnTo>
                      <a:pt x="4" y="317"/>
                    </a:lnTo>
                    <a:lnTo>
                      <a:pt x="7" y="316"/>
                    </a:lnTo>
                    <a:lnTo>
                      <a:pt x="9" y="314"/>
                    </a:lnTo>
                    <a:lnTo>
                      <a:pt x="9" y="313"/>
                    </a:lnTo>
                    <a:lnTo>
                      <a:pt x="9" y="313"/>
                    </a:lnTo>
                    <a:lnTo>
                      <a:pt x="11" y="302"/>
                    </a:lnTo>
                    <a:lnTo>
                      <a:pt x="13" y="292"/>
                    </a:lnTo>
                    <a:lnTo>
                      <a:pt x="19" y="273"/>
                    </a:lnTo>
                    <a:lnTo>
                      <a:pt x="28" y="255"/>
                    </a:lnTo>
                    <a:lnTo>
                      <a:pt x="36" y="237"/>
                    </a:lnTo>
                    <a:lnTo>
                      <a:pt x="45" y="220"/>
                    </a:lnTo>
                    <a:lnTo>
                      <a:pt x="54" y="201"/>
                    </a:lnTo>
                    <a:lnTo>
                      <a:pt x="62" y="182"/>
                    </a:lnTo>
                    <a:lnTo>
                      <a:pt x="68" y="164"/>
                    </a:lnTo>
                    <a:lnTo>
                      <a:pt x="68" y="164"/>
                    </a:lnTo>
                    <a:lnTo>
                      <a:pt x="79" y="119"/>
                    </a:lnTo>
                    <a:lnTo>
                      <a:pt x="91" y="76"/>
                    </a:lnTo>
                    <a:lnTo>
                      <a:pt x="91" y="76"/>
                    </a:lnTo>
                    <a:lnTo>
                      <a:pt x="102" y="40"/>
                    </a:lnTo>
                    <a:lnTo>
                      <a:pt x="106" y="22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08" y="2"/>
                    </a:lnTo>
                    <a:lnTo>
                      <a:pt x="107" y="1"/>
                    </a:lnTo>
                    <a:lnTo>
                      <a:pt x="106" y="0"/>
                    </a:lnTo>
                    <a:lnTo>
                      <a:pt x="104" y="0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99" y="4"/>
                    </a:lnTo>
                    <a:lnTo>
                      <a:pt x="9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01" name="Freeform 908"/>
              <p:cNvSpPr/>
              <p:nvPr/>
            </p:nvSpPr>
            <p:spPr bwMode="auto">
              <a:xfrm>
                <a:off x="3365500" y="1427163"/>
                <a:ext cx="58738" cy="169863"/>
              </a:xfrm>
              <a:custGeom>
                <a:avLst/>
                <a:gdLst/>
                <a:ahLst/>
                <a:cxnLst>
                  <a:cxn ang="0">
                    <a:pos x="102" y="1"/>
                  </a:cxn>
                  <a:cxn ang="0">
                    <a:pos x="102" y="1"/>
                  </a:cxn>
                  <a:cxn ang="0">
                    <a:pos x="97" y="7"/>
                  </a:cxn>
                  <a:cxn ang="0">
                    <a:pos x="93" y="13"/>
                  </a:cxn>
                  <a:cxn ang="0">
                    <a:pos x="87" y="26"/>
                  </a:cxn>
                  <a:cxn ang="0">
                    <a:pos x="82" y="39"/>
                  </a:cxn>
                  <a:cxn ang="0">
                    <a:pos x="79" y="54"/>
                  </a:cxn>
                  <a:cxn ang="0">
                    <a:pos x="79" y="54"/>
                  </a:cxn>
                  <a:cxn ang="0">
                    <a:pos x="72" y="77"/>
                  </a:cxn>
                  <a:cxn ang="0">
                    <a:pos x="65" y="101"/>
                  </a:cxn>
                  <a:cxn ang="0">
                    <a:pos x="51" y="148"/>
                  </a:cxn>
                  <a:cxn ang="0">
                    <a:pos x="51" y="148"/>
                  </a:cxn>
                  <a:cxn ang="0">
                    <a:pos x="44" y="168"/>
                  </a:cxn>
                  <a:cxn ang="0">
                    <a:pos x="37" y="190"/>
                  </a:cxn>
                  <a:cxn ang="0">
                    <a:pos x="20" y="231"/>
                  </a:cxn>
                  <a:cxn ang="0">
                    <a:pos x="13" y="252"/>
                  </a:cxn>
                  <a:cxn ang="0">
                    <a:pos x="7" y="274"/>
                  </a:cxn>
                  <a:cxn ang="0">
                    <a:pos x="2" y="295"/>
                  </a:cxn>
                  <a:cxn ang="0">
                    <a:pos x="1" y="307"/>
                  </a:cxn>
                  <a:cxn ang="0">
                    <a:pos x="0" y="317"/>
                  </a:cxn>
                  <a:cxn ang="0">
                    <a:pos x="0" y="317"/>
                  </a:cxn>
                  <a:cxn ang="0">
                    <a:pos x="1" y="319"/>
                  </a:cxn>
                  <a:cxn ang="0">
                    <a:pos x="2" y="321"/>
                  </a:cxn>
                  <a:cxn ang="0">
                    <a:pos x="3" y="322"/>
                  </a:cxn>
                  <a:cxn ang="0">
                    <a:pos x="6" y="322"/>
                  </a:cxn>
                  <a:cxn ang="0">
                    <a:pos x="8" y="322"/>
                  </a:cxn>
                  <a:cxn ang="0">
                    <a:pos x="9" y="321"/>
                  </a:cxn>
                  <a:cxn ang="0">
                    <a:pos x="10" y="319"/>
                  </a:cxn>
                  <a:cxn ang="0">
                    <a:pos x="11" y="317"/>
                  </a:cxn>
                  <a:cxn ang="0">
                    <a:pos x="11" y="317"/>
                  </a:cxn>
                  <a:cxn ang="0">
                    <a:pos x="11" y="307"/>
                  </a:cxn>
                  <a:cxn ang="0">
                    <a:pos x="12" y="296"/>
                  </a:cxn>
                  <a:cxn ang="0">
                    <a:pos x="16" y="276"/>
                  </a:cxn>
                  <a:cxn ang="0">
                    <a:pos x="22" y="256"/>
                  </a:cxn>
                  <a:cxn ang="0">
                    <a:pos x="29" y="237"/>
                  </a:cxn>
                  <a:cxn ang="0">
                    <a:pos x="44" y="198"/>
                  </a:cxn>
                  <a:cxn ang="0">
                    <a:pos x="51" y="179"/>
                  </a:cxn>
                  <a:cxn ang="0">
                    <a:pos x="57" y="159"/>
                  </a:cxn>
                  <a:cxn ang="0">
                    <a:pos x="57" y="159"/>
                  </a:cxn>
                  <a:cxn ang="0">
                    <a:pos x="70" y="120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6" y="62"/>
                  </a:cxn>
                  <a:cxn ang="0">
                    <a:pos x="91" y="42"/>
                  </a:cxn>
                  <a:cxn ang="0">
                    <a:pos x="94" y="33"/>
                  </a:cxn>
                  <a:cxn ang="0">
                    <a:pos x="97" y="25"/>
                  </a:cxn>
                  <a:cxn ang="0">
                    <a:pos x="103" y="16"/>
                  </a:cxn>
                  <a:cxn ang="0">
                    <a:pos x="109" y="8"/>
                  </a:cxn>
                  <a:cxn ang="0">
                    <a:pos x="109" y="8"/>
                  </a:cxn>
                  <a:cxn ang="0">
                    <a:pos x="110" y="6"/>
                  </a:cxn>
                  <a:cxn ang="0">
                    <a:pos x="110" y="4"/>
                  </a:cxn>
                  <a:cxn ang="0">
                    <a:pos x="109" y="3"/>
                  </a:cxn>
                  <a:cxn ang="0">
                    <a:pos x="108" y="1"/>
                  </a:cxn>
                  <a:cxn ang="0">
                    <a:pos x="107" y="0"/>
                  </a:cxn>
                  <a:cxn ang="0">
                    <a:pos x="105" y="0"/>
                  </a:cxn>
                  <a:cxn ang="0">
                    <a:pos x="104" y="0"/>
                  </a:cxn>
                  <a:cxn ang="0">
                    <a:pos x="102" y="1"/>
                  </a:cxn>
                  <a:cxn ang="0">
                    <a:pos x="102" y="1"/>
                  </a:cxn>
                </a:cxnLst>
                <a:rect l="0" t="0" r="r" b="b"/>
                <a:pathLst>
                  <a:path w="110" h="322">
                    <a:moveTo>
                      <a:pt x="102" y="1"/>
                    </a:moveTo>
                    <a:lnTo>
                      <a:pt x="102" y="1"/>
                    </a:lnTo>
                    <a:lnTo>
                      <a:pt x="97" y="7"/>
                    </a:lnTo>
                    <a:lnTo>
                      <a:pt x="93" y="13"/>
                    </a:lnTo>
                    <a:lnTo>
                      <a:pt x="87" y="26"/>
                    </a:lnTo>
                    <a:lnTo>
                      <a:pt x="82" y="39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72" y="77"/>
                    </a:lnTo>
                    <a:lnTo>
                      <a:pt x="65" y="101"/>
                    </a:lnTo>
                    <a:lnTo>
                      <a:pt x="51" y="148"/>
                    </a:lnTo>
                    <a:lnTo>
                      <a:pt x="51" y="148"/>
                    </a:lnTo>
                    <a:lnTo>
                      <a:pt x="44" y="168"/>
                    </a:lnTo>
                    <a:lnTo>
                      <a:pt x="37" y="190"/>
                    </a:lnTo>
                    <a:lnTo>
                      <a:pt x="20" y="231"/>
                    </a:lnTo>
                    <a:lnTo>
                      <a:pt x="13" y="252"/>
                    </a:lnTo>
                    <a:lnTo>
                      <a:pt x="7" y="274"/>
                    </a:lnTo>
                    <a:lnTo>
                      <a:pt x="2" y="295"/>
                    </a:lnTo>
                    <a:lnTo>
                      <a:pt x="1" y="307"/>
                    </a:lnTo>
                    <a:lnTo>
                      <a:pt x="0" y="317"/>
                    </a:lnTo>
                    <a:lnTo>
                      <a:pt x="0" y="317"/>
                    </a:lnTo>
                    <a:lnTo>
                      <a:pt x="1" y="319"/>
                    </a:lnTo>
                    <a:lnTo>
                      <a:pt x="2" y="321"/>
                    </a:lnTo>
                    <a:lnTo>
                      <a:pt x="3" y="322"/>
                    </a:lnTo>
                    <a:lnTo>
                      <a:pt x="6" y="322"/>
                    </a:lnTo>
                    <a:lnTo>
                      <a:pt x="8" y="322"/>
                    </a:lnTo>
                    <a:lnTo>
                      <a:pt x="9" y="321"/>
                    </a:lnTo>
                    <a:lnTo>
                      <a:pt x="10" y="319"/>
                    </a:lnTo>
                    <a:lnTo>
                      <a:pt x="11" y="317"/>
                    </a:lnTo>
                    <a:lnTo>
                      <a:pt x="11" y="317"/>
                    </a:lnTo>
                    <a:lnTo>
                      <a:pt x="11" y="307"/>
                    </a:lnTo>
                    <a:lnTo>
                      <a:pt x="12" y="296"/>
                    </a:lnTo>
                    <a:lnTo>
                      <a:pt x="16" y="276"/>
                    </a:lnTo>
                    <a:lnTo>
                      <a:pt x="22" y="256"/>
                    </a:lnTo>
                    <a:lnTo>
                      <a:pt x="29" y="237"/>
                    </a:lnTo>
                    <a:lnTo>
                      <a:pt x="44" y="198"/>
                    </a:lnTo>
                    <a:lnTo>
                      <a:pt x="51" y="179"/>
                    </a:lnTo>
                    <a:lnTo>
                      <a:pt x="57" y="159"/>
                    </a:lnTo>
                    <a:lnTo>
                      <a:pt x="57" y="159"/>
                    </a:lnTo>
                    <a:lnTo>
                      <a:pt x="70" y="120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6" y="62"/>
                    </a:lnTo>
                    <a:lnTo>
                      <a:pt x="91" y="42"/>
                    </a:lnTo>
                    <a:lnTo>
                      <a:pt x="94" y="33"/>
                    </a:lnTo>
                    <a:lnTo>
                      <a:pt x="97" y="25"/>
                    </a:lnTo>
                    <a:lnTo>
                      <a:pt x="103" y="16"/>
                    </a:lnTo>
                    <a:lnTo>
                      <a:pt x="109" y="8"/>
                    </a:lnTo>
                    <a:lnTo>
                      <a:pt x="109" y="8"/>
                    </a:lnTo>
                    <a:lnTo>
                      <a:pt x="110" y="6"/>
                    </a:lnTo>
                    <a:lnTo>
                      <a:pt x="110" y="4"/>
                    </a:lnTo>
                    <a:lnTo>
                      <a:pt x="109" y="3"/>
                    </a:lnTo>
                    <a:lnTo>
                      <a:pt x="108" y="1"/>
                    </a:lnTo>
                    <a:lnTo>
                      <a:pt x="107" y="0"/>
                    </a:lnTo>
                    <a:lnTo>
                      <a:pt x="105" y="0"/>
                    </a:lnTo>
                    <a:lnTo>
                      <a:pt x="104" y="0"/>
                    </a:lnTo>
                    <a:lnTo>
                      <a:pt x="102" y="1"/>
                    </a:lnTo>
                    <a:lnTo>
                      <a:pt x="102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02" name="Freeform 909"/>
              <p:cNvSpPr/>
              <p:nvPr/>
            </p:nvSpPr>
            <p:spPr bwMode="auto">
              <a:xfrm>
                <a:off x="3403600" y="1430338"/>
                <a:ext cx="41275" cy="182563"/>
              </a:xfrm>
              <a:custGeom>
                <a:avLst/>
                <a:gdLst/>
                <a:ahLst/>
                <a:cxnLst>
                  <a:cxn ang="0">
                    <a:pos x="67" y="4"/>
                  </a:cxn>
                  <a:cxn ang="0">
                    <a:pos x="62" y="52"/>
                  </a:cxn>
                  <a:cxn ang="0">
                    <a:pos x="53" y="99"/>
                  </a:cxn>
                  <a:cxn ang="0">
                    <a:pos x="39" y="171"/>
                  </a:cxn>
                  <a:cxn ang="0">
                    <a:pos x="35" y="193"/>
                  </a:cxn>
                  <a:cxn ang="0">
                    <a:pos x="30" y="215"/>
                  </a:cxn>
                  <a:cxn ang="0">
                    <a:pos x="15" y="255"/>
                  </a:cxn>
                  <a:cxn ang="0">
                    <a:pos x="10" y="277"/>
                  </a:cxn>
                  <a:cxn ang="0">
                    <a:pos x="7" y="294"/>
                  </a:cxn>
                  <a:cxn ang="0">
                    <a:pos x="5" y="310"/>
                  </a:cxn>
                  <a:cxn ang="0">
                    <a:pos x="5" y="325"/>
                  </a:cxn>
                  <a:cxn ang="0">
                    <a:pos x="4" y="335"/>
                  </a:cxn>
                  <a:cxn ang="0">
                    <a:pos x="3" y="337"/>
                  </a:cxn>
                  <a:cxn ang="0">
                    <a:pos x="0" y="340"/>
                  </a:cxn>
                  <a:cxn ang="0">
                    <a:pos x="1" y="343"/>
                  </a:cxn>
                  <a:cxn ang="0">
                    <a:pos x="4" y="345"/>
                  </a:cxn>
                  <a:cxn ang="0">
                    <a:pos x="7" y="345"/>
                  </a:cxn>
                  <a:cxn ang="0">
                    <a:pos x="10" y="342"/>
                  </a:cxn>
                  <a:cxn ang="0">
                    <a:pos x="13" y="334"/>
                  </a:cxn>
                  <a:cxn ang="0">
                    <a:pos x="14" y="318"/>
                  </a:cxn>
                  <a:cxn ang="0">
                    <a:pos x="14" y="310"/>
                  </a:cxn>
                  <a:cxn ang="0">
                    <a:pos x="17" y="285"/>
                  </a:cxn>
                  <a:cxn ang="0">
                    <a:pos x="23" y="260"/>
                  </a:cxn>
                  <a:cxn ang="0">
                    <a:pos x="40" y="213"/>
                  </a:cxn>
                  <a:cxn ang="0">
                    <a:pos x="44" y="201"/>
                  </a:cxn>
                  <a:cxn ang="0">
                    <a:pos x="47" y="176"/>
                  </a:cxn>
                  <a:cxn ang="0">
                    <a:pos x="49" y="163"/>
                  </a:cxn>
                  <a:cxn ang="0">
                    <a:pos x="63" y="107"/>
                  </a:cxn>
                  <a:cxn ang="0">
                    <a:pos x="65" y="93"/>
                  </a:cxn>
                  <a:cxn ang="0">
                    <a:pos x="70" y="52"/>
                  </a:cxn>
                  <a:cxn ang="0">
                    <a:pos x="73" y="28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3" y="0"/>
                  </a:cxn>
                  <a:cxn ang="0">
                    <a:pos x="70" y="0"/>
                  </a:cxn>
                  <a:cxn ang="0">
                    <a:pos x="67" y="2"/>
                  </a:cxn>
                  <a:cxn ang="0">
                    <a:pos x="67" y="4"/>
                  </a:cxn>
                </a:cxnLst>
                <a:rect l="0" t="0" r="r" b="b"/>
                <a:pathLst>
                  <a:path w="76" h="346">
                    <a:moveTo>
                      <a:pt x="67" y="4"/>
                    </a:moveTo>
                    <a:lnTo>
                      <a:pt x="67" y="4"/>
                    </a:lnTo>
                    <a:lnTo>
                      <a:pt x="65" y="28"/>
                    </a:lnTo>
                    <a:lnTo>
                      <a:pt x="62" y="52"/>
                    </a:lnTo>
                    <a:lnTo>
                      <a:pt x="58" y="76"/>
                    </a:lnTo>
                    <a:lnTo>
                      <a:pt x="53" y="99"/>
                    </a:lnTo>
                    <a:lnTo>
                      <a:pt x="43" y="147"/>
                    </a:lnTo>
                    <a:lnTo>
                      <a:pt x="39" y="171"/>
                    </a:lnTo>
                    <a:lnTo>
                      <a:pt x="35" y="193"/>
                    </a:lnTo>
                    <a:lnTo>
                      <a:pt x="35" y="193"/>
                    </a:lnTo>
                    <a:lnTo>
                      <a:pt x="33" y="205"/>
                    </a:lnTo>
                    <a:lnTo>
                      <a:pt x="30" y="215"/>
                    </a:lnTo>
                    <a:lnTo>
                      <a:pt x="22" y="236"/>
                    </a:lnTo>
                    <a:lnTo>
                      <a:pt x="15" y="255"/>
                    </a:lnTo>
                    <a:lnTo>
                      <a:pt x="12" y="267"/>
                    </a:lnTo>
                    <a:lnTo>
                      <a:pt x="10" y="277"/>
                    </a:lnTo>
                    <a:lnTo>
                      <a:pt x="10" y="277"/>
                    </a:lnTo>
                    <a:lnTo>
                      <a:pt x="7" y="294"/>
                    </a:lnTo>
                    <a:lnTo>
                      <a:pt x="6" y="302"/>
                    </a:lnTo>
                    <a:lnTo>
                      <a:pt x="5" y="310"/>
                    </a:lnTo>
                    <a:lnTo>
                      <a:pt x="5" y="310"/>
                    </a:lnTo>
                    <a:lnTo>
                      <a:pt x="5" y="325"/>
                    </a:lnTo>
                    <a:lnTo>
                      <a:pt x="5" y="333"/>
                    </a:lnTo>
                    <a:lnTo>
                      <a:pt x="4" y="335"/>
                    </a:lnTo>
                    <a:lnTo>
                      <a:pt x="3" y="337"/>
                    </a:lnTo>
                    <a:lnTo>
                      <a:pt x="3" y="337"/>
                    </a:lnTo>
                    <a:lnTo>
                      <a:pt x="1" y="338"/>
                    </a:lnTo>
                    <a:lnTo>
                      <a:pt x="0" y="340"/>
                    </a:lnTo>
                    <a:lnTo>
                      <a:pt x="1" y="342"/>
                    </a:lnTo>
                    <a:lnTo>
                      <a:pt x="1" y="343"/>
                    </a:lnTo>
                    <a:lnTo>
                      <a:pt x="2" y="345"/>
                    </a:lnTo>
                    <a:lnTo>
                      <a:pt x="4" y="345"/>
                    </a:lnTo>
                    <a:lnTo>
                      <a:pt x="5" y="346"/>
                    </a:lnTo>
                    <a:lnTo>
                      <a:pt x="7" y="345"/>
                    </a:lnTo>
                    <a:lnTo>
                      <a:pt x="7" y="345"/>
                    </a:lnTo>
                    <a:lnTo>
                      <a:pt x="10" y="342"/>
                    </a:lnTo>
                    <a:lnTo>
                      <a:pt x="12" y="339"/>
                    </a:lnTo>
                    <a:lnTo>
                      <a:pt x="13" y="334"/>
                    </a:lnTo>
                    <a:lnTo>
                      <a:pt x="14" y="329"/>
                    </a:lnTo>
                    <a:lnTo>
                      <a:pt x="14" y="318"/>
                    </a:lnTo>
                    <a:lnTo>
                      <a:pt x="14" y="310"/>
                    </a:lnTo>
                    <a:lnTo>
                      <a:pt x="14" y="310"/>
                    </a:lnTo>
                    <a:lnTo>
                      <a:pt x="15" y="298"/>
                    </a:lnTo>
                    <a:lnTo>
                      <a:pt x="17" y="285"/>
                    </a:lnTo>
                    <a:lnTo>
                      <a:pt x="19" y="273"/>
                    </a:lnTo>
                    <a:lnTo>
                      <a:pt x="23" y="260"/>
                    </a:lnTo>
                    <a:lnTo>
                      <a:pt x="32" y="236"/>
                    </a:lnTo>
                    <a:lnTo>
                      <a:pt x="40" y="213"/>
                    </a:lnTo>
                    <a:lnTo>
                      <a:pt x="40" y="213"/>
                    </a:lnTo>
                    <a:lnTo>
                      <a:pt x="44" y="201"/>
                    </a:lnTo>
                    <a:lnTo>
                      <a:pt x="46" y="188"/>
                    </a:lnTo>
                    <a:lnTo>
                      <a:pt x="47" y="176"/>
                    </a:lnTo>
                    <a:lnTo>
                      <a:pt x="49" y="163"/>
                    </a:lnTo>
                    <a:lnTo>
                      <a:pt x="49" y="163"/>
                    </a:lnTo>
                    <a:lnTo>
                      <a:pt x="56" y="135"/>
                    </a:lnTo>
                    <a:lnTo>
                      <a:pt x="63" y="107"/>
                    </a:lnTo>
                    <a:lnTo>
                      <a:pt x="63" y="107"/>
                    </a:lnTo>
                    <a:lnTo>
                      <a:pt x="65" y="93"/>
                    </a:lnTo>
                    <a:lnTo>
                      <a:pt x="66" y="79"/>
                    </a:lnTo>
                    <a:lnTo>
                      <a:pt x="70" y="52"/>
                    </a:lnTo>
                    <a:lnTo>
                      <a:pt x="70" y="52"/>
                    </a:lnTo>
                    <a:lnTo>
                      <a:pt x="73" y="28"/>
                    </a:lnTo>
                    <a:lnTo>
                      <a:pt x="75" y="17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3" y="0"/>
                    </a:lnTo>
                    <a:lnTo>
                      <a:pt x="71" y="0"/>
                    </a:lnTo>
                    <a:lnTo>
                      <a:pt x="70" y="0"/>
                    </a:lnTo>
                    <a:lnTo>
                      <a:pt x="68" y="1"/>
                    </a:lnTo>
                    <a:lnTo>
                      <a:pt x="67" y="2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03" name="Freeform 910"/>
              <p:cNvSpPr/>
              <p:nvPr/>
            </p:nvSpPr>
            <p:spPr bwMode="auto">
              <a:xfrm>
                <a:off x="3436938" y="1397000"/>
                <a:ext cx="47625" cy="252413"/>
              </a:xfrm>
              <a:custGeom>
                <a:avLst/>
                <a:gdLst/>
                <a:ahLst/>
                <a:cxnLst>
                  <a:cxn ang="0">
                    <a:pos x="80" y="4"/>
                  </a:cxn>
                  <a:cxn ang="0">
                    <a:pos x="80" y="4"/>
                  </a:cxn>
                  <a:cxn ang="0">
                    <a:pos x="78" y="20"/>
                  </a:cxn>
                  <a:cxn ang="0">
                    <a:pos x="76" y="34"/>
                  </a:cxn>
                  <a:cxn ang="0">
                    <a:pos x="69" y="63"/>
                  </a:cxn>
                  <a:cxn ang="0">
                    <a:pos x="54" y="121"/>
                  </a:cxn>
                  <a:cxn ang="0">
                    <a:pos x="54" y="121"/>
                  </a:cxn>
                  <a:cxn ang="0">
                    <a:pos x="40" y="180"/>
                  </a:cxn>
                  <a:cxn ang="0">
                    <a:pos x="26" y="238"/>
                  </a:cxn>
                  <a:cxn ang="0">
                    <a:pos x="26" y="238"/>
                  </a:cxn>
                  <a:cxn ang="0">
                    <a:pos x="23" y="253"/>
                  </a:cxn>
                  <a:cxn ang="0">
                    <a:pos x="21" y="269"/>
                  </a:cxn>
                  <a:cxn ang="0">
                    <a:pos x="19" y="301"/>
                  </a:cxn>
                  <a:cxn ang="0">
                    <a:pos x="16" y="332"/>
                  </a:cxn>
                  <a:cxn ang="0">
                    <a:pos x="15" y="347"/>
                  </a:cxn>
                  <a:cxn ang="0">
                    <a:pos x="12" y="363"/>
                  </a:cxn>
                  <a:cxn ang="0">
                    <a:pos x="12" y="363"/>
                  </a:cxn>
                  <a:cxn ang="0">
                    <a:pos x="8" y="391"/>
                  </a:cxn>
                  <a:cxn ang="0">
                    <a:pos x="4" y="419"/>
                  </a:cxn>
                  <a:cxn ang="0">
                    <a:pos x="2" y="446"/>
                  </a:cxn>
                  <a:cxn ang="0">
                    <a:pos x="0" y="474"/>
                  </a:cxn>
                  <a:cxn ang="0">
                    <a:pos x="0" y="474"/>
                  </a:cxn>
                  <a:cxn ang="0">
                    <a:pos x="0" y="476"/>
                  </a:cxn>
                  <a:cxn ang="0">
                    <a:pos x="1" y="477"/>
                  </a:cxn>
                  <a:cxn ang="0">
                    <a:pos x="3" y="478"/>
                  </a:cxn>
                  <a:cxn ang="0">
                    <a:pos x="4" y="478"/>
                  </a:cxn>
                  <a:cxn ang="0">
                    <a:pos x="6" y="478"/>
                  </a:cxn>
                  <a:cxn ang="0">
                    <a:pos x="8" y="477"/>
                  </a:cxn>
                  <a:cxn ang="0">
                    <a:pos x="9" y="476"/>
                  </a:cxn>
                  <a:cxn ang="0">
                    <a:pos x="9" y="474"/>
                  </a:cxn>
                  <a:cxn ang="0">
                    <a:pos x="9" y="474"/>
                  </a:cxn>
                  <a:cxn ang="0">
                    <a:pos x="11" y="444"/>
                  </a:cxn>
                  <a:cxn ang="0">
                    <a:pos x="14" y="415"/>
                  </a:cxn>
                  <a:cxn ang="0">
                    <a:pos x="18" y="385"/>
                  </a:cxn>
                  <a:cxn ang="0">
                    <a:pos x="23" y="357"/>
                  </a:cxn>
                  <a:cxn ang="0">
                    <a:pos x="23" y="357"/>
                  </a:cxn>
                  <a:cxn ang="0">
                    <a:pos x="25" y="341"/>
                  </a:cxn>
                  <a:cxn ang="0">
                    <a:pos x="28" y="326"/>
                  </a:cxn>
                  <a:cxn ang="0">
                    <a:pos x="30" y="295"/>
                  </a:cxn>
                  <a:cxn ang="0">
                    <a:pos x="33" y="263"/>
                  </a:cxn>
                  <a:cxn ang="0">
                    <a:pos x="35" y="247"/>
                  </a:cxn>
                  <a:cxn ang="0">
                    <a:pos x="38" y="232"/>
                  </a:cxn>
                  <a:cxn ang="0">
                    <a:pos x="38" y="232"/>
                  </a:cxn>
                  <a:cxn ang="0">
                    <a:pos x="51" y="174"/>
                  </a:cxn>
                  <a:cxn ang="0">
                    <a:pos x="66" y="116"/>
                  </a:cxn>
                  <a:cxn ang="0">
                    <a:pos x="66" y="116"/>
                  </a:cxn>
                  <a:cxn ang="0">
                    <a:pos x="79" y="61"/>
                  </a:cxn>
                  <a:cxn ang="0">
                    <a:pos x="85" y="32"/>
                  </a:cxn>
                  <a:cxn ang="0">
                    <a:pos x="90" y="4"/>
                  </a:cxn>
                  <a:cxn ang="0">
                    <a:pos x="90" y="4"/>
                  </a:cxn>
                  <a:cxn ang="0">
                    <a:pos x="90" y="3"/>
                  </a:cxn>
                  <a:cxn ang="0">
                    <a:pos x="88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2" y="1"/>
                  </a:cxn>
                  <a:cxn ang="0">
                    <a:pos x="81" y="3"/>
                  </a:cxn>
                  <a:cxn ang="0">
                    <a:pos x="80" y="4"/>
                  </a:cxn>
                  <a:cxn ang="0">
                    <a:pos x="80" y="4"/>
                  </a:cxn>
                </a:cxnLst>
                <a:rect l="0" t="0" r="r" b="b"/>
                <a:pathLst>
                  <a:path w="90" h="478">
                    <a:moveTo>
                      <a:pt x="80" y="4"/>
                    </a:moveTo>
                    <a:lnTo>
                      <a:pt x="80" y="4"/>
                    </a:lnTo>
                    <a:lnTo>
                      <a:pt x="78" y="20"/>
                    </a:lnTo>
                    <a:lnTo>
                      <a:pt x="76" y="34"/>
                    </a:lnTo>
                    <a:lnTo>
                      <a:pt x="69" y="63"/>
                    </a:lnTo>
                    <a:lnTo>
                      <a:pt x="54" y="121"/>
                    </a:lnTo>
                    <a:lnTo>
                      <a:pt x="54" y="121"/>
                    </a:lnTo>
                    <a:lnTo>
                      <a:pt x="40" y="180"/>
                    </a:lnTo>
                    <a:lnTo>
                      <a:pt x="26" y="238"/>
                    </a:lnTo>
                    <a:lnTo>
                      <a:pt x="26" y="238"/>
                    </a:lnTo>
                    <a:lnTo>
                      <a:pt x="23" y="253"/>
                    </a:lnTo>
                    <a:lnTo>
                      <a:pt x="21" y="269"/>
                    </a:lnTo>
                    <a:lnTo>
                      <a:pt x="19" y="301"/>
                    </a:lnTo>
                    <a:lnTo>
                      <a:pt x="16" y="332"/>
                    </a:lnTo>
                    <a:lnTo>
                      <a:pt x="15" y="347"/>
                    </a:lnTo>
                    <a:lnTo>
                      <a:pt x="12" y="363"/>
                    </a:lnTo>
                    <a:lnTo>
                      <a:pt x="12" y="363"/>
                    </a:lnTo>
                    <a:lnTo>
                      <a:pt x="8" y="391"/>
                    </a:lnTo>
                    <a:lnTo>
                      <a:pt x="4" y="419"/>
                    </a:lnTo>
                    <a:lnTo>
                      <a:pt x="2" y="446"/>
                    </a:lnTo>
                    <a:lnTo>
                      <a:pt x="0" y="474"/>
                    </a:lnTo>
                    <a:lnTo>
                      <a:pt x="0" y="474"/>
                    </a:lnTo>
                    <a:lnTo>
                      <a:pt x="0" y="476"/>
                    </a:lnTo>
                    <a:lnTo>
                      <a:pt x="1" y="477"/>
                    </a:lnTo>
                    <a:lnTo>
                      <a:pt x="3" y="478"/>
                    </a:lnTo>
                    <a:lnTo>
                      <a:pt x="4" y="478"/>
                    </a:lnTo>
                    <a:lnTo>
                      <a:pt x="6" y="478"/>
                    </a:lnTo>
                    <a:lnTo>
                      <a:pt x="8" y="477"/>
                    </a:lnTo>
                    <a:lnTo>
                      <a:pt x="9" y="476"/>
                    </a:lnTo>
                    <a:lnTo>
                      <a:pt x="9" y="474"/>
                    </a:lnTo>
                    <a:lnTo>
                      <a:pt x="9" y="474"/>
                    </a:lnTo>
                    <a:lnTo>
                      <a:pt x="11" y="444"/>
                    </a:lnTo>
                    <a:lnTo>
                      <a:pt x="14" y="415"/>
                    </a:lnTo>
                    <a:lnTo>
                      <a:pt x="18" y="385"/>
                    </a:lnTo>
                    <a:lnTo>
                      <a:pt x="23" y="357"/>
                    </a:lnTo>
                    <a:lnTo>
                      <a:pt x="23" y="357"/>
                    </a:lnTo>
                    <a:lnTo>
                      <a:pt x="25" y="341"/>
                    </a:lnTo>
                    <a:lnTo>
                      <a:pt x="28" y="326"/>
                    </a:lnTo>
                    <a:lnTo>
                      <a:pt x="30" y="295"/>
                    </a:lnTo>
                    <a:lnTo>
                      <a:pt x="33" y="263"/>
                    </a:lnTo>
                    <a:lnTo>
                      <a:pt x="35" y="247"/>
                    </a:lnTo>
                    <a:lnTo>
                      <a:pt x="38" y="232"/>
                    </a:lnTo>
                    <a:lnTo>
                      <a:pt x="38" y="232"/>
                    </a:lnTo>
                    <a:lnTo>
                      <a:pt x="51" y="174"/>
                    </a:lnTo>
                    <a:lnTo>
                      <a:pt x="66" y="116"/>
                    </a:lnTo>
                    <a:lnTo>
                      <a:pt x="66" y="116"/>
                    </a:lnTo>
                    <a:lnTo>
                      <a:pt x="79" y="61"/>
                    </a:lnTo>
                    <a:lnTo>
                      <a:pt x="85" y="32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0" y="3"/>
                    </a:lnTo>
                    <a:lnTo>
                      <a:pt x="88" y="1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2" y="1"/>
                    </a:lnTo>
                    <a:lnTo>
                      <a:pt x="81" y="3"/>
                    </a:lnTo>
                    <a:lnTo>
                      <a:pt x="80" y="4"/>
                    </a:lnTo>
                    <a:lnTo>
                      <a:pt x="8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04" name="Freeform 911"/>
              <p:cNvSpPr/>
              <p:nvPr/>
            </p:nvSpPr>
            <p:spPr bwMode="auto">
              <a:xfrm>
                <a:off x="3457575" y="1241425"/>
                <a:ext cx="104775" cy="455613"/>
              </a:xfrm>
              <a:custGeom>
                <a:avLst/>
                <a:gdLst/>
                <a:ahLst/>
                <a:cxnLst>
                  <a:cxn ang="0">
                    <a:pos x="189" y="5"/>
                  </a:cxn>
                  <a:cxn ang="0">
                    <a:pos x="187" y="12"/>
                  </a:cxn>
                  <a:cxn ang="0">
                    <a:pos x="185" y="19"/>
                  </a:cxn>
                  <a:cxn ang="0">
                    <a:pos x="183" y="34"/>
                  </a:cxn>
                  <a:cxn ang="0">
                    <a:pos x="181" y="47"/>
                  </a:cxn>
                  <a:cxn ang="0">
                    <a:pos x="173" y="98"/>
                  </a:cxn>
                  <a:cxn ang="0">
                    <a:pos x="167" y="127"/>
                  </a:cxn>
                  <a:cxn ang="0">
                    <a:pos x="152" y="182"/>
                  </a:cxn>
                  <a:cxn ang="0">
                    <a:pos x="142" y="208"/>
                  </a:cxn>
                  <a:cxn ang="0">
                    <a:pos x="108" y="307"/>
                  </a:cxn>
                  <a:cxn ang="0">
                    <a:pos x="101" y="334"/>
                  </a:cxn>
                  <a:cxn ang="0">
                    <a:pos x="88" y="420"/>
                  </a:cxn>
                  <a:cxn ang="0">
                    <a:pos x="82" y="448"/>
                  </a:cxn>
                  <a:cxn ang="0">
                    <a:pos x="66" y="533"/>
                  </a:cxn>
                  <a:cxn ang="0">
                    <a:pos x="41" y="644"/>
                  </a:cxn>
                  <a:cxn ang="0">
                    <a:pos x="30" y="698"/>
                  </a:cxn>
                  <a:cxn ang="0">
                    <a:pos x="7" y="804"/>
                  </a:cxn>
                  <a:cxn ang="0">
                    <a:pos x="0" y="858"/>
                  </a:cxn>
                  <a:cxn ang="0">
                    <a:pos x="0" y="860"/>
                  </a:cxn>
                  <a:cxn ang="0">
                    <a:pos x="2" y="862"/>
                  </a:cxn>
                  <a:cxn ang="0">
                    <a:pos x="7" y="861"/>
                  </a:cxn>
                  <a:cxn ang="0">
                    <a:pos x="9" y="858"/>
                  </a:cxn>
                  <a:cxn ang="0">
                    <a:pos x="12" y="830"/>
                  </a:cxn>
                  <a:cxn ang="0">
                    <a:pos x="29" y="748"/>
                  </a:cxn>
                  <a:cxn ang="0">
                    <a:pos x="53" y="638"/>
                  </a:cxn>
                  <a:cxn ang="0">
                    <a:pos x="64" y="580"/>
                  </a:cxn>
                  <a:cxn ang="0">
                    <a:pos x="89" y="464"/>
                  </a:cxn>
                  <a:cxn ang="0">
                    <a:pos x="99" y="405"/>
                  </a:cxn>
                  <a:cxn ang="0">
                    <a:pos x="103" y="379"/>
                  </a:cxn>
                  <a:cxn ang="0">
                    <a:pos x="113" y="326"/>
                  </a:cxn>
                  <a:cxn ang="0">
                    <a:pos x="121" y="301"/>
                  </a:cxn>
                  <a:cxn ang="0">
                    <a:pos x="158" y="195"/>
                  </a:cxn>
                  <a:cxn ang="0">
                    <a:pos x="174" y="140"/>
                  </a:cxn>
                  <a:cxn ang="0">
                    <a:pos x="186" y="83"/>
                  </a:cxn>
                  <a:cxn ang="0">
                    <a:pos x="189" y="60"/>
                  </a:cxn>
                  <a:cxn ang="0">
                    <a:pos x="192" y="36"/>
                  </a:cxn>
                  <a:cxn ang="0">
                    <a:pos x="196" y="20"/>
                  </a:cxn>
                  <a:cxn ang="0">
                    <a:pos x="198" y="5"/>
                  </a:cxn>
                  <a:cxn ang="0">
                    <a:pos x="198" y="3"/>
                  </a:cxn>
                  <a:cxn ang="0">
                    <a:pos x="196" y="1"/>
                  </a:cxn>
                  <a:cxn ang="0">
                    <a:pos x="192" y="1"/>
                  </a:cxn>
                  <a:cxn ang="0">
                    <a:pos x="190" y="3"/>
                  </a:cxn>
                  <a:cxn ang="0">
                    <a:pos x="189" y="5"/>
                  </a:cxn>
                </a:cxnLst>
                <a:rect l="0" t="0" r="r" b="b"/>
                <a:pathLst>
                  <a:path w="198" h="862">
                    <a:moveTo>
                      <a:pt x="189" y="5"/>
                    </a:moveTo>
                    <a:lnTo>
                      <a:pt x="189" y="5"/>
                    </a:lnTo>
                    <a:lnTo>
                      <a:pt x="189" y="9"/>
                    </a:lnTo>
                    <a:lnTo>
                      <a:pt x="187" y="12"/>
                    </a:lnTo>
                    <a:lnTo>
                      <a:pt x="186" y="15"/>
                    </a:lnTo>
                    <a:lnTo>
                      <a:pt x="185" y="19"/>
                    </a:lnTo>
                    <a:lnTo>
                      <a:pt x="185" y="19"/>
                    </a:lnTo>
                    <a:lnTo>
                      <a:pt x="183" y="34"/>
                    </a:lnTo>
                    <a:lnTo>
                      <a:pt x="181" y="47"/>
                    </a:lnTo>
                    <a:lnTo>
                      <a:pt x="181" y="47"/>
                    </a:lnTo>
                    <a:lnTo>
                      <a:pt x="178" y="73"/>
                    </a:lnTo>
                    <a:lnTo>
                      <a:pt x="173" y="98"/>
                    </a:lnTo>
                    <a:lnTo>
                      <a:pt x="173" y="98"/>
                    </a:lnTo>
                    <a:lnTo>
                      <a:pt x="167" y="127"/>
                    </a:lnTo>
                    <a:lnTo>
                      <a:pt x="160" y="154"/>
                    </a:lnTo>
                    <a:lnTo>
                      <a:pt x="152" y="182"/>
                    </a:lnTo>
                    <a:lnTo>
                      <a:pt x="142" y="208"/>
                    </a:lnTo>
                    <a:lnTo>
                      <a:pt x="142" y="208"/>
                    </a:lnTo>
                    <a:lnTo>
                      <a:pt x="108" y="307"/>
                    </a:lnTo>
                    <a:lnTo>
                      <a:pt x="108" y="307"/>
                    </a:lnTo>
                    <a:lnTo>
                      <a:pt x="104" y="321"/>
                    </a:lnTo>
                    <a:lnTo>
                      <a:pt x="101" y="334"/>
                    </a:lnTo>
                    <a:lnTo>
                      <a:pt x="96" y="363"/>
                    </a:lnTo>
                    <a:lnTo>
                      <a:pt x="88" y="420"/>
                    </a:lnTo>
                    <a:lnTo>
                      <a:pt x="88" y="420"/>
                    </a:lnTo>
                    <a:lnTo>
                      <a:pt x="82" y="448"/>
                    </a:lnTo>
                    <a:lnTo>
                      <a:pt x="77" y="476"/>
                    </a:lnTo>
                    <a:lnTo>
                      <a:pt x="66" y="533"/>
                    </a:lnTo>
                    <a:lnTo>
                      <a:pt x="54" y="589"/>
                    </a:lnTo>
                    <a:lnTo>
                      <a:pt x="41" y="644"/>
                    </a:lnTo>
                    <a:lnTo>
                      <a:pt x="41" y="644"/>
                    </a:lnTo>
                    <a:lnTo>
                      <a:pt x="30" y="698"/>
                    </a:lnTo>
                    <a:lnTo>
                      <a:pt x="18" y="751"/>
                    </a:lnTo>
                    <a:lnTo>
                      <a:pt x="7" y="804"/>
                    </a:lnTo>
                    <a:lnTo>
                      <a:pt x="3" y="831"/>
                    </a:lnTo>
                    <a:lnTo>
                      <a:pt x="0" y="858"/>
                    </a:lnTo>
                    <a:lnTo>
                      <a:pt x="0" y="858"/>
                    </a:lnTo>
                    <a:lnTo>
                      <a:pt x="0" y="860"/>
                    </a:lnTo>
                    <a:lnTo>
                      <a:pt x="1" y="861"/>
                    </a:lnTo>
                    <a:lnTo>
                      <a:pt x="2" y="862"/>
                    </a:lnTo>
                    <a:lnTo>
                      <a:pt x="4" y="862"/>
                    </a:lnTo>
                    <a:lnTo>
                      <a:pt x="7" y="861"/>
                    </a:lnTo>
                    <a:lnTo>
                      <a:pt x="8" y="860"/>
                    </a:lnTo>
                    <a:lnTo>
                      <a:pt x="9" y="858"/>
                    </a:lnTo>
                    <a:lnTo>
                      <a:pt x="9" y="858"/>
                    </a:lnTo>
                    <a:lnTo>
                      <a:pt x="12" y="830"/>
                    </a:lnTo>
                    <a:lnTo>
                      <a:pt x="17" y="803"/>
                    </a:lnTo>
                    <a:lnTo>
                      <a:pt x="29" y="748"/>
                    </a:lnTo>
                    <a:lnTo>
                      <a:pt x="40" y="693"/>
                    </a:lnTo>
                    <a:lnTo>
                      <a:pt x="53" y="638"/>
                    </a:lnTo>
                    <a:lnTo>
                      <a:pt x="53" y="638"/>
                    </a:lnTo>
                    <a:lnTo>
                      <a:pt x="64" y="580"/>
                    </a:lnTo>
                    <a:lnTo>
                      <a:pt x="77" y="522"/>
                    </a:lnTo>
                    <a:lnTo>
                      <a:pt x="89" y="464"/>
                    </a:lnTo>
                    <a:lnTo>
                      <a:pt x="95" y="435"/>
                    </a:lnTo>
                    <a:lnTo>
                      <a:pt x="99" y="405"/>
                    </a:lnTo>
                    <a:lnTo>
                      <a:pt x="99" y="405"/>
                    </a:lnTo>
                    <a:lnTo>
                      <a:pt x="103" y="379"/>
                    </a:lnTo>
                    <a:lnTo>
                      <a:pt x="107" y="353"/>
                    </a:lnTo>
                    <a:lnTo>
                      <a:pt x="113" y="326"/>
                    </a:lnTo>
                    <a:lnTo>
                      <a:pt x="121" y="301"/>
                    </a:lnTo>
                    <a:lnTo>
                      <a:pt x="121" y="301"/>
                    </a:lnTo>
                    <a:lnTo>
                      <a:pt x="158" y="195"/>
                    </a:lnTo>
                    <a:lnTo>
                      <a:pt x="158" y="195"/>
                    </a:lnTo>
                    <a:lnTo>
                      <a:pt x="166" y="167"/>
                    </a:lnTo>
                    <a:lnTo>
                      <a:pt x="174" y="140"/>
                    </a:lnTo>
                    <a:lnTo>
                      <a:pt x="181" y="112"/>
                    </a:lnTo>
                    <a:lnTo>
                      <a:pt x="186" y="83"/>
                    </a:lnTo>
                    <a:lnTo>
                      <a:pt x="186" y="83"/>
                    </a:lnTo>
                    <a:lnTo>
                      <a:pt x="189" y="60"/>
                    </a:lnTo>
                    <a:lnTo>
                      <a:pt x="190" y="47"/>
                    </a:lnTo>
                    <a:lnTo>
                      <a:pt x="192" y="36"/>
                    </a:lnTo>
                    <a:lnTo>
                      <a:pt x="192" y="36"/>
                    </a:lnTo>
                    <a:lnTo>
                      <a:pt x="196" y="20"/>
                    </a:lnTo>
                    <a:lnTo>
                      <a:pt x="198" y="12"/>
                    </a:lnTo>
                    <a:lnTo>
                      <a:pt x="198" y="5"/>
                    </a:lnTo>
                    <a:lnTo>
                      <a:pt x="198" y="5"/>
                    </a:lnTo>
                    <a:lnTo>
                      <a:pt x="198" y="3"/>
                    </a:lnTo>
                    <a:lnTo>
                      <a:pt x="197" y="2"/>
                    </a:lnTo>
                    <a:lnTo>
                      <a:pt x="196" y="1"/>
                    </a:lnTo>
                    <a:lnTo>
                      <a:pt x="194" y="0"/>
                    </a:lnTo>
                    <a:lnTo>
                      <a:pt x="192" y="1"/>
                    </a:lnTo>
                    <a:lnTo>
                      <a:pt x="191" y="2"/>
                    </a:lnTo>
                    <a:lnTo>
                      <a:pt x="190" y="3"/>
                    </a:lnTo>
                    <a:lnTo>
                      <a:pt x="189" y="5"/>
                    </a:lnTo>
                    <a:lnTo>
                      <a:pt x="189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05" name="Freeform 912"/>
              <p:cNvSpPr/>
              <p:nvPr/>
            </p:nvSpPr>
            <p:spPr bwMode="auto">
              <a:xfrm>
                <a:off x="3494088" y="1250950"/>
                <a:ext cx="98425" cy="452438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4" y="29"/>
                  </a:cxn>
                  <a:cxn ang="0">
                    <a:pos x="159" y="100"/>
                  </a:cxn>
                  <a:cxn ang="0">
                    <a:pos x="150" y="153"/>
                  </a:cxn>
                  <a:cxn ang="0">
                    <a:pos x="141" y="207"/>
                  </a:cxn>
                  <a:cxn ang="0">
                    <a:pos x="121" y="315"/>
                  </a:cxn>
                  <a:cxn ang="0">
                    <a:pos x="104" y="426"/>
                  </a:cxn>
                  <a:cxn ang="0">
                    <a:pos x="99" y="449"/>
                  </a:cxn>
                  <a:cxn ang="0">
                    <a:pos x="93" y="472"/>
                  </a:cxn>
                  <a:cxn ang="0">
                    <a:pos x="91" y="488"/>
                  </a:cxn>
                  <a:cxn ang="0">
                    <a:pos x="81" y="531"/>
                  </a:cxn>
                  <a:cxn ang="0">
                    <a:pos x="51" y="644"/>
                  </a:cxn>
                  <a:cxn ang="0">
                    <a:pos x="44" y="672"/>
                  </a:cxn>
                  <a:cxn ang="0">
                    <a:pos x="19" y="753"/>
                  </a:cxn>
                  <a:cxn ang="0">
                    <a:pos x="13" y="780"/>
                  </a:cxn>
                  <a:cxn ang="0">
                    <a:pos x="7" y="806"/>
                  </a:cxn>
                  <a:cxn ang="0">
                    <a:pos x="0" y="838"/>
                  </a:cxn>
                  <a:cxn ang="0">
                    <a:pos x="0" y="848"/>
                  </a:cxn>
                  <a:cxn ang="0">
                    <a:pos x="1" y="853"/>
                  </a:cxn>
                  <a:cxn ang="0">
                    <a:pos x="4" y="854"/>
                  </a:cxn>
                  <a:cxn ang="0">
                    <a:pos x="7" y="853"/>
                  </a:cxn>
                  <a:cxn ang="0">
                    <a:pos x="9" y="848"/>
                  </a:cxn>
                  <a:cxn ang="0">
                    <a:pos x="10" y="837"/>
                  </a:cxn>
                  <a:cxn ang="0">
                    <a:pos x="18" y="800"/>
                  </a:cxn>
                  <a:cxn ang="0">
                    <a:pos x="23" y="774"/>
                  </a:cxn>
                  <a:cxn ang="0">
                    <a:pos x="30" y="747"/>
                  </a:cxn>
                  <a:cxn ang="0">
                    <a:pos x="63" y="638"/>
                  </a:cxn>
                  <a:cxn ang="0">
                    <a:pos x="92" y="525"/>
                  </a:cxn>
                  <a:cxn ang="0">
                    <a:pos x="98" y="500"/>
                  </a:cxn>
                  <a:cxn ang="0">
                    <a:pos x="102" y="476"/>
                  </a:cxn>
                  <a:cxn ang="0">
                    <a:pos x="109" y="447"/>
                  </a:cxn>
                  <a:cxn ang="0">
                    <a:pos x="115" y="419"/>
                  </a:cxn>
                  <a:cxn ang="0">
                    <a:pos x="131" y="309"/>
                  </a:cxn>
                  <a:cxn ang="0">
                    <a:pos x="151" y="201"/>
                  </a:cxn>
                  <a:cxn ang="0">
                    <a:pos x="160" y="147"/>
                  </a:cxn>
                  <a:cxn ang="0">
                    <a:pos x="170" y="93"/>
                  </a:cxn>
                  <a:cxn ang="0">
                    <a:pos x="183" y="27"/>
                  </a:cxn>
                  <a:cxn ang="0">
                    <a:pos x="185" y="5"/>
                  </a:cxn>
                  <a:cxn ang="0">
                    <a:pos x="184" y="3"/>
                  </a:cxn>
                  <a:cxn ang="0">
                    <a:pos x="182" y="0"/>
                  </a:cxn>
                  <a:cxn ang="0">
                    <a:pos x="178" y="0"/>
                  </a:cxn>
                  <a:cxn ang="0">
                    <a:pos x="176" y="3"/>
                  </a:cxn>
                  <a:cxn ang="0">
                    <a:pos x="175" y="5"/>
                  </a:cxn>
                </a:cxnLst>
                <a:rect l="0" t="0" r="r" b="b"/>
                <a:pathLst>
                  <a:path w="185" h="854">
                    <a:moveTo>
                      <a:pt x="175" y="5"/>
                    </a:moveTo>
                    <a:lnTo>
                      <a:pt x="175" y="5"/>
                    </a:lnTo>
                    <a:lnTo>
                      <a:pt x="175" y="17"/>
                    </a:lnTo>
                    <a:lnTo>
                      <a:pt x="174" y="29"/>
                    </a:lnTo>
                    <a:lnTo>
                      <a:pt x="170" y="52"/>
                    </a:lnTo>
                    <a:lnTo>
                      <a:pt x="159" y="100"/>
                    </a:lnTo>
                    <a:lnTo>
                      <a:pt x="159" y="100"/>
                    </a:lnTo>
                    <a:lnTo>
                      <a:pt x="150" y="153"/>
                    </a:lnTo>
                    <a:lnTo>
                      <a:pt x="141" y="207"/>
                    </a:lnTo>
                    <a:lnTo>
                      <a:pt x="141" y="207"/>
                    </a:lnTo>
                    <a:lnTo>
                      <a:pt x="130" y="261"/>
                    </a:lnTo>
                    <a:lnTo>
                      <a:pt x="121" y="315"/>
                    </a:lnTo>
                    <a:lnTo>
                      <a:pt x="104" y="426"/>
                    </a:lnTo>
                    <a:lnTo>
                      <a:pt x="104" y="426"/>
                    </a:lnTo>
                    <a:lnTo>
                      <a:pt x="101" y="437"/>
                    </a:lnTo>
                    <a:lnTo>
                      <a:pt x="99" y="449"/>
                    </a:lnTo>
                    <a:lnTo>
                      <a:pt x="96" y="461"/>
                    </a:lnTo>
                    <a:lnTo>
                      <a:pt x="93" y="472"/>
                    </a:lnTo>
                    <a:lnTo>
                      <a:pt x="93" y="472"/>
                    </a:lnTo>
                    <a:lnTo>
                      <a:pt x="91" y="488"/>
                    </a:lnTo>
                    <a:lnTo>
                      <a:pt x="88" y="502"/>
                    </a:lnTo>
                    <a:lnTo>
                      <a:pt x="81" y="531"/>
                    </a:lnTo>
                    <a:lnTo>
                      <a:pt x="81" y="531"/>
                    </a:lnTo>
                    <a:lnTo>
                      <a:pt x="51" y="644"/>
                    </a:lnTo>
                    <a:lnTo>
                      <a:pt x="51" y="644"/>
                    </a:lnTo>
                    <a:lnTo>
                      <a:pt x="44" y="672"/>
                    </a:lnTo>
                    <a:lnTo>
                      <a:pt x="35" y="699"/>
                    </a:lnTo>
                    <a:lnTo>
                      <a:pt x="19" y="753"/>
                    </a:lnTo>
                    <a:lnTo>
                      <a:pt x="19" y="753"/>
                    </a:lnTo>
                    <a:lnTo>
                      <a:pt x="13" y="780"/>
                    </a:lnTo>
                    <a:lnTo>
                      <a:pt x="7" y="806"/>
                    </a:lnTo>
                    <a:lnTo>
                      <a:pt x="7" y="806"/>
                    </a:lnTo>
                    <a:lnTo>
                      <a:pt x="2" y="828"/>
                    </a:lnTo>
                    <a:lnTo>
                      <a:pt x="0" y="838"/>
                    </a:lnTo>
                    <a:lnTo>
                      <a:pt x="0" y="848"/>
                    </a:lnTo>
                    <a:lnTo>
                      <a:pt x="0" y="848"/>
                    </a:lnTo>
                    <a:lnTo>
                      <a:pt x="0" y="851"/>
                    </a:lnTo>
                    <a:lnTo>
                      <a:pt x="1" y="853"/>
                    </a:lnTo>
                    <a:lnTo>
                      <a:pt x="2" y="853"/>
                    </a:lnTo>
                    <a:lnTo>
                      <a:pt x="4" y="854"/>
                    </a:lnTo>
                    <a:lnTo>
                      <a:pt x="6" y="853"/>
                    </a:lnTo>
                    <a:lnTo>
                      <a:pt x="7" y="853"/>
                    </a:lnTo>
                    <a:lnTo>
                      <a:pt x="8" y="851"/>
                    </a:lnTo>
                    <a:lnTo>
                      <a:pt x="9" y="848"/>
                    </a:lnTo>
                    <a:lnTo>
                      <a:pt x="9" y="848"/>
                    </a:lnTo>
                    <a:lnTo>
                      <a:pt x="10" y="837"/>
                    </a:lnTo>
                    <a:lnTo>
                      <a:pt x="13" y="825"/>
                    </a:lnTo>
                    <a:lnTo>
                      <a:pt x="18" y="800"/>
                    </a:lnTo>
                    <a:lnTo>
                      <a:pt x="18" y="800"/>
                    </a:lnTo>
                    <a:lnTo>
                      <a:pt x="23" y="774"/>
                    </a:lnTo>
                    <a:lnTo>
                      <a:pt x="30" y="747"/>
                    </a:lnTo>
                    <a:lnTo>
                      <a:pt x="30" y="747"/>
                    </a:lnTo>
                    <a:lnTo>
                      <a:pt x="47" y="693"/>
                    </a:lnTo>
                    <a:lnTo>
                      <a:pt x="63" y="638"/>
                    </a:lnTo>
                    <a:lnTo>
                      <a:pt x="63" y="638"/>
                    </a:lnTo>
                    <a:lnTo>
                      <a:pt x="92" y="525"/>
                    </a:lnTo>
                    <a:lnTo>
                      <a:pt x="92" y="525"/>
                    </a:lnTo>
                    <a:lnTo>
                      <a:pt x="98" y="500"/>
                    </a:lnTo>
                    <a:lnTo>
                      <a:pt x="102" y="476"/>
                    </a:lnTo>
                    <a:lnTo>
                      <a:pt x="102" y="476"/>
                    </a:lnTo>
                    <a:lnTo>
                      <a:pt x="105" y="461"/>
                    </a:lnTo>
                    <a:lnTo>
                      <a:pt x="109" y="447"/>
                    </a:lnTo>
                    <a:lnTo>
                      <a:pt x="112" y="433"/>
                    </a:lnTo>
                    <a:lnTo>
                      <a:pt x="115" y="419"/>
                    </a:lnTo>
                    <a:lnTo>
                      <a:pt x="115" y="419"/>
                    </a:lnTo>
                    <a:lnTo>
                      <a:pt x="131" y="309"/>
                    </a:lnTo>
                    <a:lnTo>
                      <a:pt x="141" y="255"/>
                    </a:lnTo>
                    <a:lnTo>
                      <a:pt x="151" y="201"/>
                    </a:lnTo>
                    <a:lnTo>
                      <a:pt x="151" y="201"/>
                    </a:lnTo>
                    <a:lnTo>
                      <a:pt x="160" y="147"/>
                    </a:lnTo>
                    <a:lnTo>
                      <a:pt x="170" y="93"/>
                    </a:lnTo>
                    <a:lnTo>
                      <a:pt x="170" y="93"/>
                    </a:lnTo>
                    <a:lnTo>
                      <a:pt x="180" y="50"/>
                    </a:lnTo>
                    <a:lnTo>
                      <a:pt x="183" y="27"/>
                    </a:lnTo>
                    <a:lnTo>
                      <a:pt x="184" y="16"/>
                    </a:lnTo>
                    <a:lnTo>
                      <a:pt x="185" y="5"/>
                    </a:lnTo>
                    <a:lnTo>
                      <a:pt x="185" y="5"/>
                    </a:lnTo>
                    <a:lnTo>
                      <a:pt x="184" y="3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8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06" name="Freeform 913"/>
              <p:cNvSpPr/>
              <p:nvPr/>
            </p:nvSpPr>
            <p:spPr bwMode="auto">
              <a:xfrm>
                <a:off x="3532188" y="1266825"/>
                <a:ext cx="103188" cy="504825"/>
              </a:xfrm>
              <a:custGeom>
                <a:avLst/>
                <a:gdLst/>
                <a:ahLst/>
                <a:cxnLst>
                  <a:cxn ang="0">
                    <a:pos x="185" y="5"/>
                  </a:cxn>
                  <a:cxn ang="0">
                    <a:pos x="181" y="67"/>
                  </a:cxn>
                  <a:cxn ang="0">
                    <a:pos x="169" y="127"/>
                  </a:cxn>
                  <a:cxn ang="0">
                    <a:pos x="153" y="187"/>
                  </a:cxn>
                  <a:cxn ang="0">
                    <a:pos x="136" y="246"/>
                  </a:cxn>
                  <a:cxn ang="0">
                    <a:pos x="129" y="273"/>
                  </a:cxn>
                  <a:cxn ang="0">
                    <a:pos x="124" y="327"/>
                  </a:cxn>
                  <a:cxn ang="0">
                    <a:pos x="123" y="355"/>
                  </a:cxn>
                  <a:cxn ang="0">
                    <a:pos x="118" y="418"/>
                  </a:cxn>
                  <a:cxn ang="0">
                    <a:pos x="108" y="481"/>
                  </a:cxn>
                  <a:cxn ang="0">
                    <a:pos x="101" y="511"/>
                  </a:cxn>
                  <a:cxn ang="0">
                    <a:pos x="74" y="596"/>
                  </a:cxn>
                  <a:cxn ang="0">
                    <a:pos x="65" y="627"/>
                  </a:cxn>
                  <a:cxn ang="0">
                    <a:pos x="53" y="691"/>
                  </a:cxn>
                  <a:cxn ang="0">
                    <a:pos x="47" y="723"/>
                  </a:cxn>
                  <a:cxn ang="0">
                    <a:pos x="23" y="846"/>
                  </a:cxn>
                  <a:cxn ang="0">
                    <a:pos x="20" y="863"/>
                  </a:cxn>
                  <a:cxn ang="0">
                    <a:pos x="14" y="897"/>
                  </a:cxn>
                  <a:cxn ang="0">
                    <a:pos x="9" y="913"/>
                  </a:cxn>
                  <a:cxn ang="0">
                    <a:pos x="6" y="922"/>
                  </a:cxn>
                  <a:cxn ang="0">
                    <a:pos x="1" y="939"/>
                  </a:cxn>
                  <a:cxn ang="0">
                    <a:pos x="0" y="949"/>
                  </a:cxn>
                  <a:cxn ang="0">
                    <a:pos x="2" y="952"/>
                  </a:cxn>
                  <a:cxn ang="0">
                    <a:pos x="6" y="954"/>
                  </a:cxn>
                  <a:cxn ang="0">
                    <a:pos x="9" y="952"/>
                  </a:cxn>
                  <a:cxn ang="0">
                    <a:pos x="11" y="949"/>
                  </a:cxn>
                  <a:cxn ang="0">
                    <a:pos x="12" y="937"/>
                  </a:cxn>
                  <a:cxn ang="0">
                    <a:pos x="18" y="914"/>
                  </a:cxn>
                  <a:cxn ang="0">
                    <a:pos x="21" y="903"/>
                  </a:cxn>
                  <a:cxn ang="0">
                    <a:pos x="33" y="840"/>
                  </a:cxn>
                  <a:cxn ang="0">
                    <a:pos x="47" y="774"/>
                  </a:cxn>
                  <a:cxn ang="0">
                    <a:pos x="59" y="709"/>
                  </a:cxn>
                  <a:cxn ang="0">
                    <a:pos x="71" y="650"/>
                  </a:cxn>
                  <a:cxn ang="0">
                    <a:pos x="85" y="591"/>
                  </a:cxn>
                  <a:cxn ang="0">
                    <a:pos x="94" y="563"/>
                  </a:cxn>
                  <a:cxn ang="0">
                    <a:pos x="105" y="534"/>
                  </a:cxn>
                  <a:cxn ang="0">
                    <a:pos x="114" y="500"/>
                  </a:cxn>
                  <a:cxn ang="0">
                    <a:pos x="120" y="465"/>
                  </a:cxn>
                  <a:cxn ang="0">
                    <a:pos x="128" y="407"/>
                  </a:cxn>
                  <a:cxn ang="0">
                    <a:pos x="135" y="320"/>
                  </a:cxn>
                  <a:cxn ang="0">
                    <a:pos x="143" y="262"/>
                  </a:cxn>
                  <a:cxn ang="0">
                    <a:pos x="150" y="233"/>
                  </a:cxn>
                  <a:cxn ang="0">
                    <a:pos x="167" y="177"/>
                  </a:cxn>
                  <a:cxn ang="0">
                    <a:pos x="181" y="120"/>
                  </a:cxn>
                  <a:cxn ang="0">
                    <a:pos x="191" y="63"/>
                  </a:cxn>
                  <a:cxn ang="0">
                    <a:pos x="196" y="5"/>
                  </a:cxn>
                  <a:cxn ang="0">
                    <a:pos x="195" y="3"/>
                  </a:cxn>
                  <a:cxn ang="0">
                    <a:pos x="192" y="1"/>
                  </a:cxn>
                  <a:cxn ang="0">
                    <a:pos x="188" y="1"/>
                  </a:cxn>
                  <a:cxn ang="0">
                    <a:pos x="186" y="3"/>
                  </a:cxn>
                  <a:cxn ang="0">
                    <a:pos x="185" y="5"/>
                  </a:cxn>
                </a:cxnLst>
                <a:rect l="0" t="0" r="r" b="b"/>
                <a:pathLst>
                  <a:path w="196" h="954">
                    <a:moveTo>
                      <a:pt x="185" y="5"/>
                    </a:moveTo>
                    <a:lnTo>
                      <a:pt x="185" y="5"/>
                    </a:lnTo>
                    <a:lnTo>
                      <a:pt x="184" y="36"/>
                    </a:lnTo>
                    <a:lnTo>
                      <a:pt x="181" y="67"/>
                    </a:lnTo>
                    <a:lnTo>
                      <a:pt x="176" y="97"/>
                    </a:lnTo>
                    <a:lnTo>
                      <a:pt x="169" y="127"/>
                    </a:lnTo>
                    <a:lnTo>
                      <a:pt x="162" y="157"/>
                    </a:lnTo>
                    <a:lnTo>
                      <a:pt x="153" y="187"/>
                    </a:lnTo>
                    <a:lnTo>
                      <a:pt x="136" y="246"/>
                    </a:lnTo>
                    <a:lnTo>
                      <a:pt x="136" y="246"/>
                    </a:lnTo>
                    <a:lnTo>
                      <a:pt x="133" y="261"/>
                    </a:lnTo>
                    <a:lnTo>
                      <a:pt x="129" y="273"/>
                    </a:lnTo>
                    <a:lnTo>
                      <a:pt x="126" y="300"/>
                    </a:lnTo>
                    <a:lnTo>
                      <a:pt x="124" y="327"/>
                    </a:lnTo>
                    <a:lnTo>
                      <a:pt x="123" y="355"/>
                    </a:lnTo>
                    <a:lnTo>
                      <a:pt x="123" y="355"/>
                    </a:lnTo>
                    <a:lnTo>
                      <a:pt x="121" y="386"/>
                    </a:lnTo>
                    <a:lnTo>
                      <a:pt x="118" y="418"/>
                    </a:lnTo>
                    <a:lnTo>
                      <a:pt x="113" y="449"/>
                    </a:lnTo>
                    <a:lnTo>
                      <a:pt x="108" y="481"/>
                    </a:lnTo>
                    <a:lnTo>
                      <a:pt x="108" y="481"/>
                    </a:lnTo>
                    <a:lnTo>
                      <a:pt x="101" y="511"/>
                    </a:lnTo>
                    <a:lnTo>
                      <a:pt x="92" y="538"/>
                    </a:lnTo>
                    <a:lnTo>
                      <a:pt x="74" y="596"/>
                    </a:lnTo>
                    <a:lnTo>
                      <a:pt x="74" y="596"/>
                    </a:lnTo>
                    <a:lnTo>
                      <a:pt x="65" y="627"/>
                    </a:lnTo>
                    <a:lnTo>
                      <a:pt x="58" y="659"/>
                    </a:lnTo>
                    <a:lnTo>
                      <a:pt x="53" y="691"/>
                    </a:lnTo>
                    <a:lnTo>
                      <a:pt x="47" y="723"/>
                    </a:lnTo>
                    <a:lnTo>
                      <a:pt x="47" y="723"/>
                    </a:lnTo>
                    <a:lnTo>
                      <a:pt x="34" y="784"/>
                    </a:lnTo>
                    <a:lnTo>
                      <a:pt x="23" y="846"/>
                    </a:lnTo>
                    <a:lnTo>
                      <a:pt x="23" y="846"/>
                    </a:lnTo>
                    <a:lnTo>
                      <a:pt x="20" y="863"/>
                    </a:lnTo>
                    <a:lnTo>
                      <a:pt x="18" y="880"/>
                    </a:lnTo>
                    <a:lnTo>
                      <a:pt x="14" y="897"/>
                    </a:lnTo>
                    <a:lnTo>
                      <a:pt x="12" y="905"/>
                    </a:lnTo>
                    <a:lnTo>
                      <a:pt x="9" y="913"/>
                    </a:lnTo>
                    <a:lnTo>
                      <a:pt x="9" y="913"/>
                    </a:lnTo>
                    <a:lnTo>
                      <a:pt x="6" y="922"/>
                    </a:lnTo>
                    <a:lnTo>
                      <a:pt x="3" y="931"/>
                    </a:lnTo>
                    <a:lnTo>
                      <a:pt x="1" y="939"/>
                    </a:lnTo>
                    <a:lnTo>
                      <a:pt x="0" y="949"/>
                    </a:lnTo>
                    <a:lnTo>
                      <a:pt x="0" y="949"/>
                    </a:lnTo>
                    <a:lnTo>
                      <a:pt x="1" y="951"/>
                    </a:lnTo>
                    <a:lnTo>
                      <a:pt x="2" y="952"/>
                    </a:lnTo>
                    <a:lnTo>
                      <a:pt x="3" y="953"/>
                    </a:lnTo>
                    <a:lnTo>
                      <a:pt x="6" y="954"/>
                    </a:lnTo>
                    <a:lnTo>
                      <a:pt x="7" y="953"/>
                    </a:lnTo>
                    <a:lnTo>
                      <a:pt x="9" y="952"/>
                    </a:lnTo>
                    <a:lnTo>
                      <a:pt x="10" y="951"/>
                    </a:lnTo>
                    <a:lnTo>
                      <a:pt x="11" y="949"/>
                    </a:lnTo>
                    <a:lnTo>
                      <a:pt x="11" y="949"/>
                    </a:lnTo>
                    <a:lnTo>
                      <a:pt x="12" y="937"/>
                    </a:lnTo>
                    <a:lnTo>
                      <a:pt x="15" y="926"/>
                    </a:lnTo>
                    <a:lnTo>
                      <a:pt x="18" y="914"/>
                    </a:lnTo>
                    <a:lnTo>
                      <a:pt x="21" y="903"/>
                    </a:lnTo>
                    <a:lnTo>
                      <a:pt x="21" y="903"/>
                    </a:lnTo>
                    <a:lnTo>
                      <a:pt x="27" y="871"/>
                    </a:lnTo>
                    <a:lnTo>
                      <a:pt x="33" y="840"/>
                    </a:lnTo>
                    <a:lnTo>
                      <a:pt x="33" y="840"/>
                    </a:lnTo>
                    <a:lnTo>
                      <a:pt x="47" y="774"/>
                    </a:lnTo>
                    <a:lnTo>
                      <a:pt x="53" y="741"/>
                    </a:lnTo>
                    <a:lnTo>
                      <a:pt x="59" y="709"/>
                    </a:lnTo>
                    <a:lnTo>
                      <a:pt x="59" y="709"/>
                    </a:lnTo>
                    <a:lnTo>
                      <a:pt x="71" y="650"/>
                    </a:lnTo>
                    <a:lnTo>
                      <a:pt x="77" y="620"/>
                    </a:lnTo>
                    <a:lnTo>
                      <a:pt x="85" y="591"/>
                    </a:lnTo>
                    <a:lnTo>
                      <a:pt x="85" y="591"/>
                    </a:lnTo>
                    <a:lnTo>
                      <a:pt x="94" y="563"/>
                    </a:lnTo>
                    <a:lnTo>
                      <a:pt x="105" y="534"/>
                    </a:lnTo>
                    <a:lnTo>
                      <a:pt x="105" y="534"/>
                    </a:lnTo>
                    <a:lnTo>
                      <a:pt x="110" y="518"/>
                    </a:lnTo>
                    <a:lnTo>
                      <a:pt x="114" y="500"/>
                    </a:lnTo>
                    <a:lnTo>
                      <a:pt x="120" y="465"/>
                    </a:lnTo>
                    <a:lnTo>
                      <a:pt x="120" y="465"/>
                    </a:lnTo>
                    <a:lnTo>
                      <a:pt x="125" y="436"/>
                    </a:lnTo>
                    <a:lnTo>
                      <a:pt x="128" y="407"/>
                    </a:lnTo>
                    <a:lnTo>
                      <a:pt x="133" y="348"/>
                    </a:lnTo>
                    <a:lnTo>
                      <a:pt x="135" y="320"/>
                    </a:lnTo>
                    <a:lnTo>
                      <a:pt x="138" y="291"/>
                    </a:lnTo>
                    <a:lnTo>
                      <a:pt x="143" y="262"/>
                    </a:lnTo>
                    <a:lnTo>
                      <a:pt x="146" y="247"/>
                    </a:lnTo>
                    <a:lnTo>
                      <a:pt x="150" y="233"/>
                    </a:lnTo>
                    <a:lnTo>
                      <a:pt x="150" y="233"/>
                    </a:lnTo>
                    <a:lnTo>
                      <a:pt x="167" y="177"/>
                    </a:lnTo>
                    <a:lnTo>
                      <a:pt x="174" y="149"/>
                    </a:lnTo>
                    <a:lnTo>
                      <a:pt x="181" y="120"/>
                    </a:lnTo>
                    <a:lnTo>
                      <a:pt x="186" y="92"/>
                    </a:lnTo>
                    <a:lnTo>
                      <a:pt x="191" y="63"/>
                    </a:lnTo>
                    <a:lnTo>
                      <a:pt x="195" y="34"/>
                    </a:lnTo>
                    <a:lnTo>
                      <a:pt x="196" y="5"/>
                    </a:lnTo>
                    <a:lnTo>
                      <a:pt x="196" y="5"/>
                    </a:lnTo>
                    <a:lnTo>
                      <a:pt x="195" y="3"/>
                    </a:lnTo>
                    <a:lnTo>
                      <a:pt x="194" y="1"/>
                    </a:lnTo>
                    <a:lnTo>
                      <a:pt x="192" y="1"/>
                    </a:lnTo>
                    <a:lnTo>
                      <a:pt x="190" y="0"/>
                    </a:lnTo>
                    <a:lnTo>
                      <a:pt x="188" y="1"/>
                    </a:lnTo>
                    <a:lnTo>
                      <a:pt x="187" y="1"/>
                    </a:lnTo>
                    <a:lnTo>
                      <a:pt x="186" y="3"/>
                    </a:lnTo>
                    <a:lnTo>
                      <a:pt x="185" y="5"/>
                    </a:lnTo>
                    <a:lnTo>
                      <a:pt x="18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07" name="Freeform 914"/>
              <p:cNvSpPr/>
              <p:nvPr/>
            </p:nvSpPr>
            <p:spPr bwMode="auto">
              <a:xfrm>
                <a:off x="3570288" y="1301750"/>
                <a:ext cx="96838" cy="488950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2" y="13"/>
                  </a:cxn>
                  <a:cxn ang="0">
                    <a:pos x="163" y="30"/>
                  </a:cxn>
                  <a:cxn ang="0">
                    <a:pos x="161" y="39"/>
                  </a:cxn>
                  <a:cxn ang="0">
                    <a:pos x="161" y="62"/>
                  </a:cxn>
                  <a:cxn ang="0">
                    <a:pos x="159" y="87"/>
                  </a:cxn>
                  <a:cxn ang="0">
                    <a:pos x="149" y="148"/>
                  </a:cxn>
                  <a:cxn ang="0">
                    <a:pos x="146" y="164"/>
                  </a:cxn>
                  <a:cxn ang="0">
                    <a:pos x="138" y="193"/>
                  </a:cxn>
                  <a:cxn ang="0">
                    <a:pos x="135" y="207"/>
                  </a:cxn>
                  <a:cxn ang="0">
                    <a:pos x="128" y="268"/>
                  </a:cxn>
                  <a:cxn ang="0">
                    <a:pos x="117" y="361"/>
                  </a:cxn>
                  <a:cxn ang="0">
                    <a:pos x="106" y="422"/>
                  </a:cxn>
                  <a:cxn ang="0">
                    <a:pos x="99" y="452"/>
                  </a:cxn>
                  <a:cxn ang="0">
                    <a:pos x="72" y="538"/>
                  </a:cxn>
                  <a:cxn ang="0">
                    <a:pos x="64" y="568"/>
                  </a:cxn>
                  <a:cxn ang="0">
                    <a:pos x="50" y="630"/>
                  </a:cxn>
                  <a:cxn ang="0">
                    <a:pos x="38" y="691"/>
                  </a:cxn>
                  <a:cxn ang="0">
                    <a:pos x="15" y="809"/>
                  </a:cxn>
                  <a:cxn ang="0">
                    <a:pos x="6" y="865"/>
                  </a:cxn>
                  <a:cxn ang="0">
                    <a:pos x="1" y="906"/>
                  </a:cxn>
                  <a:cxn ang="0">
                    <a:pos x="0" y="921"/>
                  </a:cxn>
                  <a:cxn ang="0">
                    <a:pos x="2" y="924"/>
                  </a:cxn>
                  <a:cxn ang="0">
                    <a:pos x="5" y="925"/>
                  </a:cxn>
                  <a:cxn ang="0">
                    <a:pos x="8" y="924"/>
                  </a:cxn>
                  <a:cxn ang="0">
                    <a:pos x="9" y="921"/>
                  </a:cxn>
                  <a:cxn ang="0">
                    <a:pos x="10" y="906"/>
                  </a:cxn>
                  <a:cxn ang="0">
                    <a:pos x="13" y="875"/>
                  </a:cxn>
                  <a:cxn ang="0">
                    <a:pos x="16" y="862"/>
                  </a:cxn>
                  <a:cxn ang="0">
                    <a:pos x="25" y="803"/>
                  </a:cxn>
                  <a:cxn ang="0">
                    <a:pos x="31" y="774"/>
                  </a:cxn>
                  <a:cxn ang="0">
                    <a:pos x="48" y="685"/>
                  </a:cxn>
                  <a:cxn ang="0">
                    <a:pos x="62" y="623"/>
                  </a:cxn>
                  <a:cxn ang="0">
                    <a:pos x="75" y="560"/>
                  </a:cxn>
                  <a:cxn ang="0">
                    <a:pos x="83" y="531"/>
                  </a:cxn>
                  <a:cxn ang="0">
                    <a:pos x="110" y="446"/>
                  </a:cxn>
                  <a:cxn ang="0">
                    <a:pos x="117" y="417"/>
                  </a:cxn>
                  <a:cxn ang="0">
                    <a:pos x="129" y="355"/>
                  </a:cxn>
                  <a:cxn ang="0">
                    <a:pos x="138" y="262"/>
                  </a:cxn>
                  <a:cxn ang="0">
                    <a:pos x="145" y="201"/>
                  </a:cxn>
                  <a:cxn ang="0">
                    <a:pos x="148" y="186"/>
                  </a:cxn>
                  <a:cxn ang="0">
                    <a:pos x="157" y="157"/>
                  </a:cxn>
                  <a:cxn ang="0">
                    <a:pos x="161" y="143"/>
                  </a:cxn>
                  <a:cxn ang="0">
                    <a:pos x="167" y="94"/>
                  </a:cxn>
                  <a:cxn ang="0">
                    <a:pos x="169" y="70"/>
                  </a:cxn>
                  <a:cxn ang="0">
                    <a:pos x="171" y="45"/>
                  </a:cxn>
                  <a:cxn ang="0">
                    <a:pos x="172" y="36"/>
                  </a:cxn>
                  <a:cxn ang="0">
                    <a:pos x="181" y="17"/>
                  </a:cxn>
                  <a:cxn ang="0">
                    <a:pos x="185" y="7"/>
                  </a:cxn>
                  <a:cxn ang="0">
                    <a:pos x="185" y="5"/>
                  </a:cxn>
                  <a:cxn ang="0">
                    <a:pos x="180" y="1"/>
                  </a:cxn>
                  <a:cxn ang="0">
                    <a:pos x="177" y="1"/>
                  </a:cxn>
                  <a:cxn ang="0">
                    <a:pos x="175" y="5"/>
                  </a:cxn>
                </a:cxnLst>
                <a:rect l="0" t="0" r="r" b="b"/>
                <a:pathLst>
                  <a:path w="185" h="925">
                    <a:moveTo>
                      <a:pt x="175" y="5"/>
                    </a:moveTo>
                    <a:lnTo>
                      <a:pt x="175" y="5"/>
                    </a:lnTo>
                    <a:lnTo>
                      <a:pt x="174" y="9"/>
                    </a:lnTo>
                    <a:lnTo>
                      <a:pt x="172" y="13"/>
                    </a:lnTo>
                    <a:lnTo>
                      <a:pt x="168" y="22"/>
                    </a:lnTo>
                    <a:lnTo>
                      <a:pt x="163" y="30"/>
                    </a:lnTo>
                    <a:lnTo>
                      <a:pt x="162" y="35"/>
                    </a:lnTo>
                    <a:lnTo>
                      <a:pt x="161" y="39"/>
                    </a:lnTo>
                    <a:lnTo>
                      <a:pt x="161" y="39"/>
                    </a:lnTo>
                    <a:lnTo>
                      <a:pt x="161" y="62"/>
                    </a:lnTo>
                    <a:lnTo>
                      <a:pt x="159" y="87"/>
                    </a:lnTo>
                    <a:lnTo>
                      <a:pt x="159" y="87"/>
                    </a:lnTo>
                    <a:lnTo>
                      <a:pt x="155" y="118"/>
                    </a:lnTo>
                    <a:lnTo>
                      <a:pt x="149" y="148"/>
                    </a:lnTo>
                    <a:lnTo>
                      <a:pt x="149" y="148"/>
                    </a:lnTo>
                    <a:lnTo>
                      <a:pt x="146" y="164"/>
                    </a:lnTo>
                    <a:lnTo>
                      <a:pt x="142" y="178"/>
                    </a:lnTo>
                    <a:lnTo>
                      <a:pt x="138" y="193"/>
                    </a:lnTo>
                    <a:lnTo>
                      <a:pt x="135" y="207"/>
                    </a:lnTo>
                    <a:lnTo>
                      <a:pt x="135" y="207"/>
                    </a:lnTo>
                    <a:lnTo>
                      <a:pt x="131" y="238"/>
                    </a:lnTo>
                    <a:lnTo>
                      <a:pt x="128" y="268"/>
                    </a:lnTo>
                    <a:lnTo>
                      <a:pt x="122" y="330"/>
                    </a:lnTo>
                    <a:lnTo>
                      <a:pt x="117" y="361"/>
                    </a:lnTo>
                    <a:lnTo>
                      <a:pt x="112" y="392"/>
                    </a:lnTo>
                    <a:lnTo>
                      <a:pt x="106" y="422"/>
                    </a:lnTo>
                    <a:lnTo>
                      <a:pt x="99" y="452"/>
                    </a:lnTo>
                    <a:lnTo>
                      <a:pt x="99" y="452"/>
                    </a:lnTo>
                    <a:lnTo>
                      <a:pt x="80" y="510"/>
                    </a:lnTo>
                    <a:lnTo>
                      <a:pt x="72" y="538"/>
                    </a:lnTo>
                    <a:lnTo>
                      <a:pt x="64" y="568"/>
                    </a:lnTo>
                    <a:lnTo>
                      <a:pt x="64" y="568"/>
                    </a:lnTo>
                    <a:lnTo>
                      <a:pt x="56" y="599"/>
                    </a:lnTo>
                    <a:lnTo>
                      <a:pt x="50" y="630"/>
                    </a:lnTo>
                    <a:lnTo>
                      <a:pt x="38" y="691"/>
                    </a:lnTo>
                    <a:lnTo>
                      <a:pt x="38" y="691"/>
                    </a:lnTo>
                    <a:lnTo>
                      <a:pt x="25" y="750"/>
                    </a:lnTo>
                    <a:lnTo>
                      <a:pt x="15" y="809"/>
                    </a:lnTo>
                    <a:lnTo>
                      <a:pt x="15" y="809"/>
                    </a:lnTo>
                    <a:lnTo>
                      <a:pt x="6" y="865"/>
                    </a:lnTo>
                    <a:lnTo>
                      <a:pt x="2" y="893"/>
                    </a:lnTo>
                    <a:lnTo>
                      <a:pt x="1" y="906"/>
                    </a:lnTo>
                    <a:lnTo>
                      <a:pt x="0" y="921"/>
                    </a:lnTo>
                    <a:lnTo>
                      <a:pt x="0" y="921"/>
                    </a:lnTo>
                    <a:lnTo>
                      <a:pt x="1" y="923"/>
                    </a:lnTo>
                    <a:lnTo>
                      <a:pt x="2" y="924"/>
                    </a:lnTo>
                    <a:lnTo>
                      <a:pt x="3" y="925"/>
                    </a:lnTo>
                    <a:lnTo>
                      <a:pt x="5" y="925"/>
                    </a:lnTo>
                    <a:lnTo>
                      <a:pt x="7" y="925"/>
                    </a:lnTo>
                    <a:lnTo>
                      <a:pt x="8" y="924"/>
                    </a:lnTo>
                    <a:lnTo>
                      <a:pt x="9" y="923"/>
                    </a:lnTo>
                    <a:lnTo>
                      <a:pt x="9" y="921"/>
                    </a:lnTo>
                    <a:lnTo>
                      <a:pt x="9" y="921"/>
                    </a:lnTo>
                    <a:lnTo>
                      <a:pt x="10" y="906"/>
                    </a:lnTo>
                    <a:lnTo>
                      <a:pt x="11" y="891"/>
                    </a:lnTo>
                    <a:lnTo>
                      <a:pt x="13" y="875"/>
                    </a:lnTo>
                    <a:lnTo>
                      <a:pt x="16" y="862"/>
                    </a:lnTo>
                    <a:lnTo>
                      <a:pt x="16" y="862"/>
                    </a:lnTo>
                    <a:lnTo>
                      <a:pt x="21" y="833"/>
                    </a:lnTo>
                    <a:lnTo>
                      <a:pt x="25" y="803"/>
                    </a:lnTo>
                    <a:lnTo>
                      <a:pt x="25" y="803"/>
                    </a:lnTo>
                    <a:lnTo>
                      <a:pt x="31" y="774"/>
                    </a:lnTo>
                    <a:lnTo>
                      <a:pt x="37" y="744"/>
                    </a:lnTo>
                    <a:lnTo>
                      <a:pt x="48" y="685"/>
                    </a:lnTo>
                    <a:lnTo>
                      <a:pt x="48" y="685"/>
                    </a:lnTo>
                    <a:lnTo>
                      <a:pt x="62" y="623"/>
                    </a:lnTo>
                    <a:lnTo>
                      <a:pt x="68" y="592"/>
                    </a:lnTo>
                    <a:lnTo>
                      <a:pt x="75" y="560"/>
                    </a:lnTo>
                    <a:lnTo>
                      <a:pt x="75" y="560"/>
                    </a:lnTo>
                    <a:lnTo>
                      <a:pt x="83" y="531"/>
                    </a:lnTo>
                    <a:lnTo>
                      <a:pt x="93" y="503"/>
                    </a:lnTo>
                    <a:lnTo>
                      <a:pt x="110" y="446"/>
                    </a:lnTo>
                    <a:lnTo>
                      <a:pt x="110" y="446"/>
                    </a:lnTo>
                    <a:lnTo>
                      <a:pt x="117" y="417"/>
                    </a:lnTo>
                    <a:lnTo>
                      <a:pt x="124" y="386"/>
                    </a:lnTo>
                    <a:lnTo>
                      <a:pt x="129" y="355"/>
                    </a:lnTo>
                    <a:lnTo>
                      <a:pt x="132" y="324"/>
                    </a:lnTo>
                    <a:lnTo>
                      <a:pt x="138" y="262"/>
                    </a:lnTo>
                    <a:lnTo>
                      <a:pt x="141" y="231"/>
                    </a:lnTo>
                    <a:lnTo>
                      <a:pt x="145" y="201"/>
                    </a:lnTo>
                    <a:lnTo>
                      <a:pt x="145" y="201"/>
                    </a:lnTo>
                    <a:lnTo>
                      <a:pt x="148" y="186"/>
                    </a:lnTo>
                    <a:lnTo>
                      <a:pt x="153" y="172"/>
                    </a:lnTo>
                    <a:lnTo>
                      <a:pt x="157" y="157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164" y="119"/>
                    </a:lnTo>
                    <a:lnTo>
                      <a:pt x="167" y="94"/>
                    </a:lnTo>
                    <a:lnTo>
                      <a:pt x="167" y="94"/>
                    </a:lnTo>
                    <a:lnTo>
                      <a:pt x="169" y="70"/>
                    </a:lnTo>
                    <a:lnTo>
                      <a:pt x="171" y="45"/>
                    </a:lnTo>
                    <a:lnTo>
                      <a:pt x="171" y="45"/>
                    </a:lnTo>
                    <a:lnTo>
                      <a:pt x="171" y="40"/>
                    </a:lnTo>
                    <a:lnTo>
                      <a:pt x="172" y="36"/>
                    </a:lnTo>
                    <a:lnTo>
                      <a:pt x="177" y="26"/>
                    </a:lnTo>
                    <a:lnTo>
                      <a:pt x="181" y="17"/>
                    </a:lnTo>
                    <a:lnTo>
                      <a:pt x="183" y="12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5" y="5"/>
                    </a:lnTo>
                    <a:lnTo>
                      <a:pt x="183" y="4"/>
                    </a:lnTo>
                    <a:lnTo>
                      <a:pt x="180" y="1"/>
                    </a:lnTo>
                    <a:lnTo>
                      <a:pt x="179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08" name="Freeform 915"/>
              <p:cNvSpPr/>
              <p:nvPr/>
            </p:nvSpPr>
            <p:spPr bwMode="auto">
              <a:xfrm>
                <a:off x="3605213" y="1336675"/>
                <a:ext cx="98425" cy="500063"/>
              </a:xfrm>
              <a:custGeom>
                <a:avLst/>
                <a:gdLst/>
                <a:ahLst/>
                <a:cxnLst>
                  <a:cxn ang="0">
                    <a:pos x="174" y="4"/>
                  </a:cxn>
                  <a:cxn ang="0">
                    <a:pos x="173" y="62"/>
                  </a:cxn>
                  <a:cxn ang="0">
                    <a:pos x="167" y="119"/>
                  </a:cxn>
                  <a:cxn ang="0">
                    <a:pos x="157" y="179"/>
                  </a:cxn>
                  <a:cxn ang="0">
                    <a:pos x="147" y="239"/>
                  </a:cxn>
                  <a:cxn ang="0">
                    <a:pos x="136" y="302"/>
                  </a:cxn>
                  <a:cxn ang="0">
                    <a:pos x="126" y="365"/>
                  </a:cxn>
                  <a:cxn ang="0">
                    <a:pos x="118" y="428"/>
                  </a:cxn>
                  <a:cxn ang="0">
                    <a:pos x="107" y="490"/>
                  </a:cxn>
                  <a:cxn ang="0">
                    <a:pos x="101" y="519"/>
                  </a:cxn>
                  <a:cxn ang="0">
                    <a:pos x="78" y="605"/>
                  </a:cxn>
                  <a:cxn ang="0">
                    <a:pos x="47" y="719"/>
                  </a:cxn>
                  <a:cxn ang="0">
                    <a:pos x="41" y="747"/>
                  </a:cxn>
                  <a:cxn ang="0">
                    <a:pos x="32" y="806"/>
                  </a:cxn>
                  <a:cxn ang="0">
                    <a:pos x="27" y="835"/>
                  </a:cxn>
                  <a:cxn ang="0">
                    <a:pos x="20" y="859"/>
                  </a:cxn>
                  <a:cxn ang="0">
                    <a:pos x="5" y="907"/>
                  </a:cxn>
                  <a:cxn ang="0">
                    <a:pos x="0" y="931"/>
                  </a:cxn>
                  <a:cxn ang="0">
                    <a:pos x="0" y="933"/>
                  </a:cxn>
                  <a:cxn ang="0">
                    <a:pos x="0" y="939"/>
                  </a:cxn>
                  <a:cxn ang="0">
                    <a:pos x="1" y="942"/>
                  </a:cxn>
                  <a:cxn ang="0">
                    <a:pos x="4" y="943"/>
                  </a:cxn>
                  <a:cxn ang="0">
                    <a:pos x="7" y="942"/>
                  </a:cxn>
                  <a:cxn ang="0">
                    <a:pos x="9" y="939"/>
                  </a:cxn>
                  <a:cxn ang="0">
                    <a:pos x="10" y="924"/>
                  </a:cxn>
                  <a:cxn ang="0">
                    <a:pos x="16" y="897"/>
                  </a:cxn>
                  <a:cxn ang="0">
                    <a:pos x="30" y="857"/>
                  </a:cxn>
                  <a:cxn ang="0">
                    <a:pos x="37" y="829"/>
                  </a:cxn>
                  <a:cxn ang="0">
                    <a:pos x="42" y="800"/>
                  </a:cxn>
                  <a:cxn ang="0">
                    <a:pos x="52" y="741"/>
                  </a:cxn>
                  <a:cxn ang="0">
                    <a:pos x="58" y="712"/>
                  </a:cxn>
                  <a:cxn ang="0">
                    <a:pos x="90" y="595"/>
                  </a:cxn>
                  <a:cxn ang="0">
                    <a:pos x="113" y="506"/>
                  </a:cxn>
                  <a:cxn ang="0">
                    <a:pos x="120" y="476"/>
                  </a:cxn>
                  <a:cxn ang="0">
                    <a:pos x="129" y="417"/>
                  </a:cxn>
                  <a:cxn ang="0">
                    <a:pos x="136" y="359"/>
                  </a:cxn>
                  <a:cxn ang="0">
                    <a:pos x="146" y="296"/>
                  </a:cxn>
                  <a:cxn ang="0">
                    <a:pos x="158" y="233"/>
                  </a:cxn>
                  <a:cxn ang="0">
                    <a:pos x="168" y="173"/>
                  </a:cxn>
                  <a:cxn ang="0">
                    <a:pos x="178" y="113"/>
                  </a:cxn>
                  <a:cxn ang="0">
                    <a:pos x="184" y="58"/>
                  </a:cxn>
                  <a:cxn ang="0">
                    <a:pos x="185" y="4"/>
                  </a:cxn>
                  <a:cxn ang="0">
                    <a:pos x="184" y="2"/>
                  </a:cxn>
                  <a:cxn ang="0">
                    <a:pos x="182" y="0"/>
                  </a:cxn>
                  <a:cxn ang="0">
                    <a:pos x="177" y="0"/>
                  </a:cxn>
                  <a:cxn ang="0">
                    <a:pos x="175" y="2"/>
                  </a:cxn>
                  <a:cxn ang="0">
                    <a:pos x="174" y="4"/>
                  </a:cxn>
                </a:cxnLst>
                <a:rect l="0" t="0" r="r" b="b"/>
                <a:pathLst>
                  <a:path w="185" h="943">
                    <a:moveTo>
                      <a:pt x="174" y="4"/>
                    </a:moveTo>
                    <a:lnTo>
                      <a:pt x="174" y="4"/>
                    </a:lnTo>
                    <a:lnTo>
                      <a:pt x="174" y="33"/>
                    </a:lnTo>
                    <a:lnTo>
                      <a:pt x="173" y="62"/>
                    </a:lnTo>
                    <a:lnTo>
                      <a:pt x="171" y="90"/>
                    </a:lnTo>
                    <a:lnTo>
                      <a:pt x="167" y="119"/>
                    </a:lnTo>
                    <a:lnTo>
                      <a:pt x="167" y="119"/>
                    </a:lnTo>
                    <a:lnTo>
                      <a:pt x="157" y="179"/>
                    </a:lnTo>
                    <a:lnTo>
                      <a:pt x="147" y="239"/>
                    </a:lnTo>
                    <a:lnTo>
                      <a:pt x="147" y="239"/>
                    </a:lnTo>
                    <a:lnTo>
                      <a:pt x="142" y="271"/>
                    </a:lnTo>
                    <a:lnTo>
                      <a:pt x="136" y="302"/>
                    </a:lnTo>
                    <a:lnTo>
                      <a:pt x="131" y="334"/>
                    </a:lnTo>
                    <a:lnTo>
                      <a:pt x="126" y="365"/>
                    </a:lnTo>
                    <a:lnTo>
                      <a:pt x="126" y="365"/>
                    </a:lnTo>
                    <a:lnTo>
                      <a:pt x="118" y="428"/>
                    </a:lnTo>
                    <a:lnTo>
                      <a:pt x="112" y="459"/>
                    </a:lnTo>
                    <a:lnTo>
                      <a:pt x="107" y="490"/>
                    </a:lnTo>
                    <a:lnTo>
                      <a:pt x="107" y="490"/>
                    </a:lnTo>
                    <a:lnTo>
                      <a:pt x="101" y="519"/>
                    </a:lnTo>
                    <a:lnTo>
                      <a:pt x="94" y="547"/>
                    </a:lnTo>
                    <a:lnTo>
                      <a:pt x="78" y="605"/>
                    </a:lnTo>
                    <a:lnTo>
                      <a:pt x="62" y="662"/>
                    </a:lnTo>
                    <a:lnTo>
                      <a:pt x="47" y="719"/>
                    </a:lnTo>
                    <a:lnTo>
                      <a:pt x="47" y="719"/>
                    </a:lnTo>
                    <a:lnTo>
                      <a:pt x="41" y="747"/>
                    </a:lnTo>
                    <a:lnTo>
                      <a:pt x="36" y="776"/>
                    </a:lnTo>
                    <a:lnTo>
                      <a:pt x="32" y="806"/>
                    </a:lnTo>
                    <a:lnTo>
                      <a:pt x="27" y="835"/>
                    </a:lnTo>
                    <a:lnTo>
                      <a:pt x="27" y="835"/>
                    </a:lnTo>
                    <a:lnTo>
                      <a:pt x="24" y="848"/>
                    </a:lnTo>
                    <a:lnTo>
                      <a:pt x="20" y="859"/>
                    </a:lnTo>
                    <a:lnTo>
                      <a:pt x="12" y="883"/>
                    </a:lnTo>
                    <a:lnTo>
                      <a:pt x="5" y="907"/>
                    </a:lnTo>
                    <a:lnTo>
                      <a:pt x="2" y="919"/>
                    </a:lnTo>
                    <a:lnTo>
                      <a:pt x="0" y="931"/>
                    </a:lnTo>
                    <a:lnTo>
                      <a:pt x="0" y="931"/>
                    </a:lnTo>
                    <a:lnTo>
                      <a:pt x="0" y="933"/>
                    </a:lnTo>
                    <a:lnTo>
                      <a:pt x="0" y="939"/>
                    </a:lnTo>
                    <a:lnTo>
                      <a:pt x="0" y="939"/>
                    </a:lnTo>
                    <a:lnTo>
                      <a:pt x="0" y="940"/>
                    </a:lnTo>
                    <a:lnTo>
                      <a:pt x="1" y="942"/>
                    </a:lnTo>
                    <a:lnTo>
                      <a:pt x="2" y="943"/>
                    </a:lnTo>
                    <a:lnTo>
                      <a:pt x="4" y="943"/>
                    </a:lnTo>
                    <a:lnTo>
                      <a:pt x="6" y="943"/>
                    </a:lnTo>
                    <a:lnTo>
                      <a:pt x="7" y="942"/>
                    </a:lnTo>
                    <a:lnTo>
                      <a:pt x="8" y="940"/>
                    </a:lnTo>
                    <a:lnTo>
                      <a:pt x="9" y="939"/>
                    </a:lnTo>
                    <a:lnTo>
                      <a:pt x="9" y="939"/>
                    </a:lnTo>
                    <a:lnTo>
                      <a:pt x="10" y="924"/>
                    </a:lnTo>
                    <a:lnTo>
                      <a:pt x="13" y="911"/>
                    </a:lnTo>
                    <a:lnTo>
                      <a:pt x="16" y="897"/>
                    </a:lnTo>
                    <a:lnTo>
                      <a:pt x="21" y="884"/>
                    </a:lnTo>
                    <a:lnTo>
                      <a:pt x="30" y="857"/>
                    </a:lnTo>
                    <a:lnTo>
                      <a:pt x="34" y="843"/>
                    </a:lnTo>
                    <a:lnTo>
                      <a:pt x="37" y="829"/>
                    </a:lnTo>
                    <a:lnTo>
                      <a:pt x="37" y="829"/>
                    </a:lnTo>
                    <a:lnTo>
                      <a:pt x="42" y="800"/>
                    </a:lnTo>
                    <a:lnTo>
                      <a:pt x="47" y="771"/>
                    </a:lnTo>
                    <a:lnTo>
                      <a:pt x="52" y="741"/>
                    </a:lnTo>
                    <a:lnTo>
                      <a:pt x="58" y="712"/>
                    </a:lnTo>
                    <a:lnTo>
                      <a:pt x="58" y="712"/>
                    </a:lnTo>
                    <a:lnTo>
                      <a:pt x="73" y="653"/>
                    </a:lnTo>
                    <a:lnTo>
                      <a:pt x="90" y="595"/>
                    </a:lnTo>
                    <a:lnTo>
                      <a:pt x="106" y="535"/>
                    </a:lnTo>
                    <a:lnTo>
                      <a:pt x="113" y="506"/>
                    </a:lnTo>
                    <a:lnTo>
                      <a:pt x="120" y="476"/>
                    </a:lnTo>
                    <a:lnTo>
                      <a:pt x="120" y="476"/>
                    </a:lnTo>
                    <a:lnTo>
                      <a:pt x="125" y="447"/>
                    </a:lnTo>
                    <a:lnTo>
                      <a:pt x="129" y="417"/>
                    </a:lnTo>
                    <a:lnTo>
                      <a:pt x="136" y="359"/>
                    </a:lnTo>
                    <a:lnTo>
                      <a:pt x="136" y="359"/>
                    </a:lnTo>
                    <a:lnTo>
                      <a:pt x="141" y="327"/>
                    </a:lnTo>
                    <a:lnTo>
                      <a:pt x="146" y="296"/>
                    </a:lnTo>
                    <a:lnTo>
                      <a:pt x="153" y="264"/>
                    </a:lnTo>
                    <a:lnTo>
                      <a:pt x="158" y="233"/>
                    </a:lnTo>
                    <a:lnTo>
                      <a:pt x="158" y="233"/>
                    </a:lnTo>
                    <a:lnTo>
                      <a:pt x="168" y="173"/>
                    </a:lnTo>
                    <a:lnTo>
                      <a:pt x="178" y="113"/>
                    </a:lnTo>
                    <a:lnTo>
                      <a:pt x="178" y="113"/>
                    </a:lnTo>
                    <a:lnTo>
                      <a:pt x="182" y="86"/>
                    </a:lnTo>
                    <a:lnTo>
                      <a:pt x="184" y="58"/>
                    </a:lnTo>
                    <a:lnTo>
                      <a:pt x="184" y="32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4" y="2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7" y="0"/>
                    </a:lnTo>
                    <a:lnTo>
                      <a:pt x="176" y="1"/>
                    </a:lnTo>
                    <a:lnTo>
                      <a:pt x="175" y="2"/>
                    </a:lnTo>
                    <a:lnTo>
                      <a:pt x="174" y="4"/>
                    </a:lnTo>
                    <a:lnTo>
                      <a:pt x="17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09" name="Freeform 916"/>
              <p:cNvSpPr/>
              <p:nvPr/>
            </p:nvSpPr>
            <p:spPr bwMode="auto">
              <a:xfrm>
                <a:off x="3649663" y="1366838"/>
                <a:ext cx="90488" cy="492125"/>
              </a:xfrm>
              <a:custGeom>
                <a:avLst/>
                <a:gdLst/>
                <a:ahLst/>
                <a:cxnLst>
                  <a:cxn ang="0">
                    <a:pos x="162" y="5"/>
                  </a:cxn>
                  <a:cxn ang="0">
                    <a:pos x="161" y="67"/>
                  </a:cxn>
                  <a:cxn ang="0">
                    <a:pos x="155" y="128"/>
                  </a:cxn>
                  <a:cxn ang="0">
                    <a:pos x="151" y="156"/>
                  </a:cxn>
                  <a:cxn ang="0">
                    <a:pos x="141" y="214"/>
                  </a:cxn>
                  <a:cxn ang="0">
                    <a:pos x="137" y="243"/>
                  </a:cxn>
                  <a:cxn ang="0">
                    <a:pos x="123" y="335"/>
                  </a:cxn>
                  <a:cxn ang="0">
                    <a:pos x="111" y="397"/>
                  </a:cxn>
                  <a:cxn ang="0">
                    <a:pos x="97" y="457"/>
                  </a:cxn>
                  <a:cxn ang="0">
                    <a:pos x="87" y="487"/>
                  </a:cxn>
                  <a:cxn ang="0">
                    <a:pos x="69" y="543"/>
                  </a:cxn>
                  <a:cxn ang="0">
                    <a:pos x="51" y="599"/>
                  </a:cxn>
                  <a:cxn ang="0">
                    <a:pos x="48" y="614"/>
                  </a:cxn>
                  <a:cxn ang="0">
                    <a:pos x="44" y="658"/>
                  </a:cxn>
                  <a:cxn ang="0">
                    <a:pos x="40" y="702"/>
                  </a:cxn>
                  <a:cxn ang="0">
                    <a:pos x="38" y="717"/>
                  </a:cxn>
                  <a:cxn ang="0">
                    <a:pos x="23" y="796"/>
                  </a:cxn>
                  <a:cxn ang="0">
                    <a:pos x="17" y="822"/>
                  </a:cxn>
                  <a:cxn ang="0">
                    <a:pos x="12" y="846"/>
                  </a:cxn>
                  <a:cxn ang="0">
                    <a:pos x="6" y="898"/>
                  </a:cxn>
                  <a:cxn ang="0">
                    <a:pos x="0" y="924"/>
                  </a:cxn>
                  <a:cxn ang="0">
                    <a:pos x="0" y="926"/>
                  </a:cxn>
                  <a:cxn ang="0">
                    <a:pos x="3" y="928"/>
                  </a:cxn>
                  <a:cxn ang="0">
                    <a:pos x="6" y="929"/>
                  </a:cxn>
                  <a:cxn ang="0">
                    <a:pos x="9" y="928"/>
                  </a:cxn>
                  <a:cxn ang="0">
                    <a:pos x="10" y="926"/>
                  </a:cxn>
                  <a:cxn ang="0">
                    <a:pos x="14" y="902"/>
                  </a:cxn>
                  <a:cxn ang="0">
                    <a:pos x="20" y="855"/>
                  </a:cxn>
                  <a:cxn ang="0">
                    <a:pos x="25" y="831"/>
                  </a:cxn>
                  <a:cxn ang="0">
                    <a:pos x="30" y="805"/>
                  </a:cxn>
                  <a:cxn ang="0">
                    <a:pos x="45" y="727"/>
                  </a:cxn>
                  <a:cxn ang="0">
                    <a:pos x="49" y="698"/>
                  </a:cxn>
                  <a:cxn ang="0">
                    <a:pos x="54" y="640"/>
                  </a:cxn>
                  <a:cxn ang="0">
                    <a:pos x="58" y="610"/>
                  </a:cxn>
                  <a:cxn ang="0">
                    <a:pos x="66" y="580"/>
                  </a:cxn>
                  <a:cxn ang="0">
                    <a:pos x="86" y="519"/>
                  </a:cxn>
                  <a:cxn ang="0">
                    <a:pos x="97" y="490"/>
                  </a:cxn>
                  <a:cxn ang="0">
                    <a:pos x="113" y="431"/>
                  </a:cxn>
                  <a:cxn ang="0">
                    <a:pos x="126" y="372"/>
                  </a:cxn>
                  <a:cxn ang="0">
                    <a:pos x="137" y="312"/>
                  </a:cxn>
                  <a:cxn ang="0">
                    <a:pos x="145" y="252"/>
                  </a:cxn>
                  <a:cxn ang="0">
                    <a:pos x="155" y="186"/>
                  </a:cxn>
                  <a:cxn ang="0">
                    <a:pos x="166" y="121"/>
                  </a:cxn>
                  <a:cxn ang="0">
                    <a:pos x="169" y="92"/>
                  </a:cxn>
                  <a:cxn ang="0">
                    <a:pos x="171" y="34"/>
                  </a:cxn>
                  <a:cxn ang="0">
                    <a:pos x="171" y="5"/>
                  </a:cxn>
                  <a:cxn ang="0">
                    <a:pos x="170" y="1"/>
                  </a:cxn>
                  <a:cxn ang="0">
                    <a:pos x="167" y="0"/>
                  </a:cxn>
                  <a:cxn ang="0">
                    <a:pos x="164" y="1"/>
                  </a:cxn>
                  <a:cxn ang="0">
                    <a:pos x="162" y="5"/>
                  </a:cxn>
                </a:cxnLst>
                <a:rect l="0" t="0" r="r" b="b"/>
                <a:pathLst>
                  <a:path w="171" h="929">
                    <a:moveTo>
                      <a:pt x="162" y="5"/>
                    </a:moveTo>
                    <a:lnTo>
                      <a:pt x="162" y="5"/>
                    </a:lnTo>
                    <a:lnTo>
                      <a:pt x="162" y="36"/>
                    </a:lnTo>
                    <a:lnTo>
                      <a:pt x="161" y="67"/>
                    </a:lnTo>
                    <a:lnTo>
                      <a:pt x="160" y="97"/>
                    </a:lnTo>
                    <a:lnTo>
                      <a:pt x="155" y="128"/>
                    </a:lnTo>
                    <a:lnTo>
                      <a:pt x="155" y="128"/>
                    </a:lnTo>
                    <a:lnTo>
                      <a:pt x="151" y="156"/>
                    </a:lnTo>
                    <a:lnTo>
                      <a:pt x="146" y="185"/>
                    </a:lnTo>
                    <a:lnTo>
                      <a:pt x="141" y="214"/>
                    </a:lnTo>
                    <a:lnTo>
                      <a:pt x="137" y="243"/>
                    </a:lnTo>
                    <a:lnTo>
                      <a:pt x="137" y="243"/>
                    </a:lnTo>
                    <a:lnTo>
                      <a:pt x="129" y="305"/>
                    </a:lnTo>
                    <a:lnTo>
                      <a:pt x="123" y="335"/>
                    </a:lnTo>
                    <a:lnTo>
                      <a:pt x="117" y="366"/>
                    </a:lnTo>
                    <a:lnTo>
                      <a:pt x="111" y="397"/>
                    </a:lnTo>
                    <a:lnTo>
                      <a:pt x="104" y="427"/>
                    </a:lnTo>
                    <a:lnTo>
                      <a:pt x="97" y="457"/>
                    </a:lnTo>
                    <a:lnTo>
                      <a:pt x="87" y="487"/>
                    </a:lnTo>
                    <a:lnTo>
                      <a:pt x="87" y="487"/>
                    </a:lnTo>
                    <a:lnTo>
                      <a:pt x="78" y="515"/>
                    </a:lnTo>
                    <a:lnTo>
                      <a:pt x="69" y="543"/>
                    </a:lnTo>
                    <a:lnTo>
                      <a:pt x="59" y="572"/>
                    </a:lnTo>
                    <a:lnTo>
                      <a:pt x="51" y="599"/>
                    </a:lnTo>
                    <a:lnTo>
                      <a:pt x="51" y="599"/>
                    </a:lnTo>
                    <a:lnTo>
                      <a:pt x="48" y="614"/>
                    </a:lnTo>
                    <a:lnTo>
                      <a:pt x="46" y="628"/>
                    </a:lnTo>
                    <a:lnTo>
                      <a:pt x="44" y="658"/>
                    </a:lnTo>
                    <a:lnTo>
                      <a:pt x="42" y="687"/>
                    </a:lnTo>
                    <a:lnTo>
                      <a:pt x="40" y="702"/>
                    </a:lnTo>
                    <a:lnTo>
                      <a:pt x="38" y="717"/>
                    </a:lnTo>
                    <a:lnTo>
                      <a:pt x="38" y="717"/>
                    </a:lnTo>
                    <a:lnTo>
                      <a:pt x="28" y="769"/>
                    </a:lnTo>
                    <a:lnTo>
                      <a:pt x="23" y="796"/>
                    </a:lnTo>
                    <a:lnTo>
                      <a:pt x="17" y="822"/>
                    </a:lnTo>
                    <a:lnTo>
                      <a:pt x="17" y="822"/>
                    </a:lnTo>
                    <a:lnTo>
                      <a:pt x="15" y="834"/>
                    </a:lnTo>
                    <a:lnTo>
                      <a:pt x="12" y="846"/>
                    </a:lnTo>
                    <a:lnTo>
                      <a:pt x="9" y="872"/>
                    </a:lnTo>
                    <a:lnTo>
                      <a:pt x="6" y="898"/>
                    </a:lnTo>
                    <a:lnTo>
                      <a:pt x="4" y="910"/>
                    </a:lnTo>
                    <a:lnTo>
                      <a:pt x="0" y="924"/>
                    </a:lnTo>
                    <a:lnTo>
                      <a:pt x="0" y="924"/>
                    </a:lnTo>
                    <a:lnTo>
                      <a:pt x="0" y="926"/>
                    </a:lnTo>
                    <a:lnTo>
                      <a:pt x="2" y="927"/>
                    </a:lnTo>
                    <a:lnTo>
                      <a:pt x="3" y="928"/>
                    </a:lnTo>
                    <a:lnTo>
                      <a:pt x="5" y="929"/>
                    </a:lnTo>
                    <a:lnTo>
                      <a:pt x="6" y="929"/>
                    </a:lnTo>
                    <a:lnTo>
                      <a:pt x="8" y="929"/>
                    </a:lnTo>
                    <a:lnTo>
                      <a:pt x="9" y="928"/>
                    </a:lnTo>
                    <a:lnTo>
                      <a:pt x="10" y="926"/>
                    </a:lnTo>
                    <a:lnTo>
                      <a:pt x="10" y="926"/>
                    </a:lnTo>
                    <a:lnTo>
                      <a:pt x="13" y="915"/>
                    </a:lnTo>
                    <a:lnTo>
                      <a:pt x="14" y="902"/>
                    </a:lnTo>
                    <a:lnTo>
                      <a:pt x="17" y="878"/>
                    </a:lnTo>
                    <a:lnTo>
                      <a:pt x="20" y="855"/>
                    </a:lnTo>
                    <a:lnTo>
                      <a:pt x="22" y="842"/>
                    </a:lnTo>
                    <a:lnTo>
                      <a:pt x="25" y="831"/>
                    </a:lnTo>
                    <a:lnTo>
                      <a:pt x="25" y="831"/>
                    </a:lnTo>
                    <a:lnTo>
                      <a:pt x="30" y="805"/>
                    </a:lnTo>
                    <a:lnTo>
                      <a:pt x="36" y="778"/>
                    </a:lnTo>
                    <a:lnTo>
                      <a:pt x="45" y="727"/>
                    </a:lnTo>
                    <a:lnTo>
                      <a:pt x="45" y="727"/>
                    </a:lnTo>
                    <a:lnTo>
                      <a:pt x="49" y="698"/>
                    </a:lnTo>
                    <a:lnTo>
                      <a:pt x="52" y="669"/>
                    </a:lnTo>
                    <a:lnTo>
                      <a:pt x="54" y="640"/>
                    </a:lnTo>
                    <a:lnTo>
                      <a:pt x="58" y="610"/>
                    </a:lnTo>
                    <a:lnTo>
                      <a:pt x="58" y="610"/>
                    </a:lnTo>
                    <a:lnTo>
                      <a:pt x="61" y="595"/>
                    </a:lnTo>
                    <a:lnTo>
                      <a:pt x="66" y="580"/>
                    </a:lnTo>
                    <a:lnTo>
                      <a:pt x="76" y="550"/>
                    </a:lnTo>
                    <a:lnTo>
                      <a:pt x="86" y="519"/>
                    </a:lnTo>
                    <a:lnTo>
                      <a:pt x="97" y="490"/>
                    </a:lnTo>
                    <a:lnTo>
                      <a:pt x="97" y="490"/>
                    </a:lnTo>
                    <a:lnTo>
                      <a:pt x="106" y="461"/>
                    </a:lnTo>
                    <a:lnTo>
                      <a:pt x="113" y="431"/>
                    </a:lnTo>
                    <a:lnTo>
                      <a:pt x="120" y="402"/>
                    </a:lnTo>
                    <a:lnTo>
                      <a:pt x="126" y="372"/>
                    </a:lnTo>
                    <a:lnTo>
                      <a:pt x="132" y="342"/>
                    </a:lnTo>
                    <a:lnTo>
                      <a:pt x="137" y="312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9" y="219"/>
                    </a:lnTo>
                    <a:lnTo>
                      <a:pt x="155" y="186"/>
                    </a:lnTo>
                    <a:lnTo>
                      <a:pt x="161" y="154"/>
                    </a:lnTo>
                    <a:lnTo>
                      <a:pt x="166" y="121"/>
                    </a:lnTo>
                    <a:lnTo>
                      <a:pt x="166" y="121"/>
                    </a:lnTo>
                    <a:lnTo>
                      <a:pt x="169" y="92"/>
                    </a:lnTo>
                    <a:lnTo>
                      <a:pt x="171" y="63"/>
                    </a:lnTo>
                    <a:lnTo>
                      <a:pt x="171" y="34"/>
                    </a:lnTo>
                    <a:lnTo>
                      <a:pt x="171" y="5"/>
                    </a:lnTo>
                    <a:lnTo>
                      <a:pt x="171" y="5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7" y="0"/>
                    </a:lnTo>
                    <a:lnTo>
                      <a:pt x="165" y="0"/>
                    </a:lnTo>
                    <a:lnTo>
                      <a:pt x="164" y="1"/>
                    </a:lnTo>
                    <a:lnTo>
                      <a:pt x="163" y="2"/>
                    </a:lnTo>
                    <a:lnTo>
                      <a:pt x="162" y="5"/>
                    </a:lnTo>
                    <a:lnTo>
                      <a:pt x="16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10" name="Freeform 917"/>
              <p:cNvSpPr/>
              <p:nvPr/>
            </p:nvSpPr>
            <p:spPr bwMode="auto">
              <a:xfrm>
                <a:off x="3692525" y="1401763"/>
                <a:ext cx="90488" cy="436563"/>
              </a:xfrm>
              <a:custGeom>
                <a:avLst/>
                <a:gdLst/>
                <a:ahLst/>
                <a:cxnLst>
                  <a:cxn ang="0">
                    <a:pos x="161" y="5"/>
                  </a:cxn>
                  <a:cxn ang="0">
                    <a:pos x="157" y="61"/>
                  </a:cxn>
                  <a:cxn ang="0">
                    <a:pos x="148" y="118"/>
                  </a:cxn>
                  <a:cxn ang="0">
                    <a:pos x="143" y="143"/>
                  </a:cxn>
                  <a:cxn ang="0">
                    <a:pos x="130" y="192"/>
                  </a:cxn>
                  <a:cxn ang="0">
                    <a:pos x="126" y="216"/>
                  </a:cxn>
                  <a:cxn ang="0">
                    <a:pos x="124" y="236"/>
                  </a:cxn>
                  <a:cxn ang="0">
                    <a:pos x="124" y="257"/>
                  </a:cxn>
                  <a:cxn ang="0">
                    <a:pos x="120" y="285"/>
                  </a:cxn>
                  <a:cxn ang="0">
                    <a:pos x="115" y="314"/>
                  </a:cxn>
                  <a:cxn ang="0">
                    <a:pos x="97" y="395"/>
                  </a:cxn>
                  <a:cxn ang="0">
                    <a:pos x="93" y="422"/>
                  </a:cxn>
                  <a:cxn ang="0">
                    <a:pos x="88" y="472"/>
                  </a:cxn>
                  <a:cxn ang="0">
                    <a:pos x="82" y="520"/>
                  </a:cxn>
                  <a:cxn ang="0">
                    <a:pos x="74" y="547"/>
                  </a:cxn>
                  <a:cxn ang="0">
                    <a:pos x="56" y="599"/>
                  </a:cxn>
                  <a:cxn ang="0">
                    <a:pos x="47" y="624"/>
                  </a:cxn>
                  <a:cxn ang="0">
                    <a:pos x="24" y="696"/>
                  </a:cxn>
                  <a:cxn ang="0">
                    <a:pos x="10" y="745"/>
                  </a:cxn>
                  <a:cxn ang="0">
                    <a:pos x="2" y="795"/>
                  </a:cxn>
                  <a:cxn ang="0">
                    <a:pos x="0" y="820"/>
                  </a:cxn>
                  <a:cxn ang="0">
                    <a:pos x="2" y="823"/>
                  </a:cxn>
                  <a:cxn ang="0">
                    <a:pos x="5" y="825"/>
                  </a:cxn>
                  <a:cxn ang="0">
                    <a:pos x="8" y="823"/>
                  </a:cxn>
                  <a:cxn ang="0">
                    <a:pos x="9" y="820"/>
                  </a:cxn>
                  <a:cxn ang="0">
                    <a:pos x="11" y="794"/>
                  </a:cxn>
                  <a:cxn ang="0">
                    <a:pos x="21" y="743"/>
                  </a:cxn>
                  <a:cxn ang="0">
                    <a:pos x="34" y="693"/>
                  </a:cxn>
                  <a:cxn ang="0">
                    <a:pos x="58" y="618"/>
                  </a:cxn>
                  <a:cxn ang="0">
                    <a:pos x="66" y="594"/>
                  </a:cxn>
                  <a:cxn ang="0">
                    <a:pos x="84" y="547"/>
                  </a:cxn>
                  <a:cxn ang="0">
                    <a:pos x="90" y="522"/>
                  </a:cxn>
                  <a:cxn ang="0">
                    <a:pos x="95" y="496"/>
                  </a:cxn>
                  <a:cxn ang="0">
                    <a:pos x="100" y="443"/>
                  </a:cxn>
                  <a:cxn ang="0">
                    <a:pos x="103" y="416"/>
                  </a:cxn>
                  <a:cxn ang="0">
                    <a:pos x="113" y="366"/>
                  </a:cxn>
                  <a:cxn ang="0">
                    <a:pos x="123" y="316"/>
                  </a:cxn>
                  <a:cxn ang="0">
                    <a:pos x="133" y="266"/>
                  </a:cxn>
                  <a:cxn ang="0">
                    <a:pos x="134" y="253"/>
                  </a:cxn>
                  <a:cxn ang="0">
                    <a:pos x="134" y="226"/>
                  </a:cxn>
                  <a:cxn ang="0">
                    <a:pos x="136" y="212"/>
                  </a:cxn>
                  <a:cxn ang="0">
                    <a:pos x="147" y="162"/>
                  </a:cxn>
                  <a:cxn ang="0">
                    <a:pos x="159" y="112"/>
                  </a:cxn>
                  <a:cxn ang="0">
                    <a:pos x="163" y="85"/>
                  </a:cxn>
                  <a:cxn ang="0">
                    <a:pos x="169" y="32"/>
                  </a:cxn>
                  <a:cxn ang="0">
                    <a:pos x="170" y="5"/>
                  </a:cxn>
                  <a:cxn ang="0">
                    <a:pos x="169" y="1"/>
                  </a:cxn>
                  <a:cxn ang="0">
                    <a:pos x="166" y="0"/>
                  </a:cxn>
                  <a:cxn ang="0">
                    <a:pos x="163" y="1"/>
                  </a:cxn>
                  <a:cxn ang="0">
                    <a:pos x="161" y="5"/>
                  </a:cxn>
                </a:cxnLst>
                <a:rect l="0" t="0" r="r" b="b"/>
                <a:pathLst>
                  <a:path w="170" h="825">
                    <a:moveTo>
                      <a:pt x="161" y="5"/>
                    </a:moveTo>
                    <a:lnTo>
                      <a:pt x="161" y="5"/>
                    </a:lnTo>
                    <a:lnTo>
                      <a:pt x="160" y="34"/>
                    </a:lnTo>
                    <a:lnTo>
                      <a:pt x="157" y="61"/>
                    </a:lnTo>
                    <a:lnTo>
                      <a:pt x="153" y="90"/>
                    </a:lnTo>
                    <a:lnTo>
                      <a:pt x="148" y="118"/>
                    </a:lnTo>
                    <a:lnTo>
                      <a:pt x="148" y="118"/>
                    </a:lnTo>
                    <a:lnTo>
                      <a:pt x="143" y="143"/>
                    </a:lnTo>
                    <a:lnTo>
                      <a:pt x="136" y="168"/>
                    </a:lnTo>
                    <a:lnTo>
                      <a:pt x="130" y="192"/>
                    </a:lnTo>
                    <a:lnTo>
                      <a:pt x="126" y="216"/>
                    </a:lnTo>
                    <a:lnTo>
                      <a:pt x="126" y="216"/>
                    </a:lnTo>
                    <a:lnTo>
                      <a:pt x="124" y="227"/>
                    </a:lnTo>
                    <a:lnTo>
                      <a:pt x="124" y="236"/>
                    </a:lnTo>
                    <a:lnTo>
                      <a:pt x="124" y="257"/>
                    </a:lnTo>
                    <a:lnTo>
                      <a:pt x="124" y="257"/>
                    </a:lnTo>
                    <a:lnTo>
                      <a:pt x="123" y="271"/>
                    </a:lnTo>
                    <a:lnTo>
                      <a:pt x="120" y="285"/>
                    </a:lnTo>
                    <a:lnTo>
                      <a:pt x="115" y="314"/>
                    </a:lnTo>
                    <a:lnTo>
                      <a:pt x="115" y="314"/>
                    </a:lnTo>
                    <a:lnTo>
                      <a:pt x="102" y="367"/>
                    </a:lnTo>
                    <a:lnTo>
                      <a:pt x="97" y="395"/>
                    </a:lnTo>
                    <a:lnTo>
                      <a:pt x="93" y="422"/>
                    </a:lnTo>
                    <a:lnTo>
                      <a:pt x="93" y="422"/>
                    </a:lnTo>
                    <a:lnTo>
                      <a:pt x="91" y="447"/>
                    </a:lnTo>
                    <a:lnTo>
                      <a:pt x="88" y="472"/>
                    </a:lnTo>
                    <a:lnTo>
                      <a:pt x="86" y="495"/>
                    </a:lnTo>
                    <a:lnTo>
                      <a:pt x="82" y="520"/>
                    </a:lnTo>
                    <a:lnTo>
                      <a:pt x="82" y="520"/>
                    </a:lnTo>
                    <a:lnTo>
                      <a:pt x="74" y="547"/>
                    </a:lnTo>
                    <a:lnTo>
                      <a:pt x="65" y="573"/>
                    </a:lnTo>
                    <a:lnTo>
                      <a:pt x="56" y="599"/>
                    </a:lnTo>
                    <a:lnTo>
                      <a:pt x="47" y="624"/>
                    </a:lnTo>
                    <a:lnTo>
                      <a:pt x="47" y="624"/>
                    </a:lnTo>
                    <a:lnTo>
                      <a:pt x="31" y="672"/>
                    </a:lnTo>
                    <a:lnTo>
                      <a:pt x="24" y="696"/>
                    </a:lnTo>
                    <a:lnTo>
                      <a:pt x="17" y="720"/>
                    </a:lnTo>
                    <a:lnTo>
                      <a:pt x="10" y="745"/>
                    </a:lnTo>
                    <a:lnTo>
                      <a:pt x="5" y="770"/>
                    </a:lnTo>
                    <a:lnTo>
                      <a:pt x="2" y="795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" y="822"/>
                    </a:lnTo>
                    <a:lnTo>
                      <a:pt x="2" y="823"/>
                    </a:lnTo>
                    <a:lnTo>
                      <a:pt x="3" y="824"/>
                    </a:lnTo>
                    <a:lnTo>
                      <a:pt x="5" y="825"/>
                    </a:lnTo>
                    <a:lnTo>
                      <a:pt x="6" y="824"/>
                    </a:lnTo>
                    <a:lnTo>
                      <a:pt x="8" y="823"/>
                    </a:lnTo>
                    <a:lnTo>
                      <a:pt x="9" y="822"/>
                    </a:lnTo>
                    <a:lnTo>
                      <a:pt x="9" y="820"/>
                    </a:lnTo>
                    <a:lnTo>
                      <a:pt x="9" y="820"/>
                    </a:lnTo>
                    <a:lnTo>
                      <a:pt x="11" y="794"/>
                    </a:lnTo>
                    <a:lnTo>
                      <a:pt x="15" y="769"/>
                    </a:lnTo>
                    <a:lnTo>
                      <a:pt x="21" y="743"/>
                    </a:lnTo>
                    <a:lnTo>
                      <a:pt x="27" y="717"/>
                    </a:lnTo>
                    <a:lnTo>
                      <a:pt x="34" y="693"/>
                    </a:lnTo>
                    <a:lnTo>
                      <a:pt x="42" y="668"/>
                    </a:lnTo>
                    <a:lnTo>
                      <a:pt x="58" y="618"/>
                    </a:lnTo>
                    <a:lnTo>
                      <a:pt x="58" y="618"/>
                    </a:lnTo>
                    <a:lnTo>
                      <a:pt x="66" y="594"/>
                    </a:lnTo>
                    <a:lnTo>
                      <a:pt x="75" y="571"/>
                    </a:lnTo>
                    <a:lnTo>
                      <a:pt x="84" y="547"/>
                    </a:lnTo>
                    <a:lnTo>
                      <a:pt x="90" y="522"/>
                    </a:lnTo>
                    <a:lnTo>
                      <a:pt x="90" y="522"/>
                    </a:lnTo>
                    <a:lnTo>
                      <a:pt x="93" y="510"/>
                    </a:lnTo>
                    <a:lnTo>
                      <a:pt x="95" y="496"/>
                    </a:lnTo>
                    <a:lnTo>
                      <a:pt x="98" y="469"/>
                    </a:lnTo>
                    <a:lnTo>
                      <a:pt x="100" y="443"/>
                    </a:lnTo>
                    <a:lnTo>
                      <a:pt x="103" y="416"/>
                    </a:lnTo>
                    <a:lnTo>
                      <a:pt x="103" y="416"/>
                    </a:lnTo>
                    <a:lnTo>
                      <a:pt x="107" y="391"/>
                    </a:lnTo>
                    <a:lnTo>
                      <a:pt x="113" y="366"/>
                    </a:lnTo>
                    <a:lnTo>
                      <a:pt x="123" y="316"/>
                    </a:lnTo>
                    <a:lnTo>
                      <a:pt x="123" y="316"/>
                    </a:lnTo>
                    <a:lnTo>
                      <a:pt x="128" y="291"/>
                    </a:lnTo>
                    <a:lnTo>
                      <a:pt x="133" y="266"/>
                    </a:lnTo>
                    <a:lnTo>
                      <a:pt x="133" y="266"/>
                    </a:lnTo>
                    <a:lnTo>
                      <a:pt x="134" y="253"/>
                    </a:lnTo>
                    <a:lnTo>
                      <a:pt x="134" y="239"/>
                    </a:lnTo>
                    <a:lnTo>
                      <a:pt x="134" y="226"/>
                    </a:lnTo>
                    <a:lnTo>
                      <a:pt x="136" y="212"/>
                    </a:lnTo>
                    <a:lnTo>
                      <a:pt x="136" y="212"/>
                    </a:lnTo>
                    <a:lnTo>
                      <a:pt x="141" y="186"/>
                    </a:lnTo>
                    <a:lnTo>
                      <a:pt x="147" y="162"/>
                    </a:lnTo>
                    <a:lnTo>
                      <a:pt x="153" y="137"/>
                    </a:lnTo>
                    <a:lnTo>
                      <a:pt x="159" y="112"/>
                    </a:lnTo>
                    <a:lnTo>
                      <a:pt x="159" y="112"/>
                    </a:lnTo>
                    <a:lnTo>
                      <a:pt x="163" y="85"/>
                    </a:lnTo>
                    <a:lnTo>
                      <a:pt x="167" y="58"/>
                    </a:lnTo>
                    <a:lnTo>
                      <a:pt x="169" y="32"/>
                    </a:lnTo>
                    <a:lnTo>
                      <a:pt x="170" y="5"/>
                    </a:lnTo>
                    <a:lnTo>
                      <a:pt x="170" y="5"/>
                    </a:lnTo>
                    <a:lnTo>
                      <a:pt x="170" y="3"/>
                    </a:lnTo>
                    <a:lnTo>
                      <a:pt x="169" y="1"/>
                    </a:lnTo>
                    <a:lnTo>
                      <a:pt x="168" y="0"/>
                    </a:lnTo>
                    <a:lnTo>
                      <a:pt x="166" y="0"/>
                    </a:lnTo>
                    <a:lnTo>
                      <a:pt x="164" y="0"/>
                    </a:lnTo>
                    <a:lnTo>
                      <a:pt x="163" y="1"/>
                    </a:lnTo>
                    <a:lnTo>
                      <a:pt x="162" y="3"/>
                    </a:lnTo>
                    <a:lnTo>
                      <a:pt x="161" y="5"/>
                    </a:lnTo>
                    <a:lnTo>
                      <a:pt x="16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11" name="Freeform 918"/>
              <p:cNvSpPr/>
              <p:nvPr/>
            </p:nvSpPr>
            <p:spPr bwMode="auto">
              <a:xfrm>
                <a:off x="3751263" y="1443038"/>
                <a:ext cx="66675" cy="360363"/>
              </a:xfrm>
              <a:custGeom>
                <a:avLst/>
                <a:gdLst/>
                <a:ahLst/>
                <a:cxnLst>
                  <a:cxn ang="0">
                    <a:pos x="117" y="4"/>
                  </a:cxn>
                  <a:cxn ang="0">
                    <a:pos x="116" y="50"/>
                  </a:cxn>
                  <a:cxn ang="0">
                    <a:pos x="108" y="139"/>
                  </a:cxn>
                  <a:cxn ang="0">
                    <a:pos x="94" y="228"/>
                  </a:cxn>
                  <a:cxn ang="0">
                    <a:pos x="68" y="361"/>
                  </a:cxn>
                  <a:cxn ang="0">
                    <a:pos x="63" y="383"/>
                  </a:cxn>
                  <a:cxn ang="0">
                    <a:pos x="57" y="404"/>
                  </a:cxn>
                  <a:cxn ang="0">
                    <a:pos x="48" y="432"/>
                  </a:cxn>
                  <a:cxn ang="0">
                    <a:pos x="47" y="440"/>
                  </a:cxn>
                  <a:cxn ang="0">
                    <a:pos x="44" y="482"/>
                  </a:cxn>
                  <a:cxn ang="0">
                    <a:pos x="38" y="523"/>
                  </a:cxn>
                  <a:cxn ang="0">
                    <a:pos x="32" y="542"/>
                  </a:cxn>
                  <a:cxn ang="0">
                    <a:pos x="10" y="598"/>
                  </a:cxn>
                  <a:cxn ang="0">
                    <a:pos x="7" y="608"/>
                  </a:cxn>
                  <a:cxn ang="0">
                    <a:pos x="2" y="637"/>
                  </a:cxn>
                  <a:cxn ang="0">
                    <a:pos x="0" y="678"/>
                  </a:cxn>
                  <a:cxn ang="0">
                    <a:pos x="0" y="680"/>
                  </a:cxn>
                  <a:cxn ang="0">
                    <a:pos x="3" y="682"/>
                  </a:cxn>
                  <a:cxn ang="0">
                    <a:pos x="6" y="682"/>
                  </a:cxn>
                  <a:cxn ang="0">
                    <a:pos x="9" y="680"/>
                  </a:cxn>
                  <a:cxn ang="0">
                    <a:pos x="9" y="678"/>
                  </a:cxn>
                  <a:cxn ang="0">
                    <a:pos x="12" y="635"/>
                  </a:cxn>
                  <a:cxn ang="0">
                    <a:pos x="22" y="594"/>
                  </a:cxn>
                  <a:cxn ang="0">
                    <a:pos x="36" y="556"/>
                  </a:cxn>
                  <a:cxn ang="0">
                    <a:pos x="48" y="517"/>
                  </a:cxn>
                  <a:cxn ang="0">
                    <a:pos x="51" y="501"/>
                  </a:cxn>
                  <a:cxn ang="0">
                    <a:pos x="56" y="448"/>
                  </a:cxn>
                  <a:cxn ang="0">
                    <a:pos x="57" y="436"/>
                  </a:cxn>
                  <a:cxn ang="0">
                    <a:pos x="67" y="398"/>
                  </a:cxn>
                  <a:cxn ang="0">
                    <a:pos x="77" y="359"/>
                  </a:cxn>
                  <a:cxn ang="0">
                    <a:pos x="80" y="347"/>
                  </a:cxn>
                  <a:cxn ang="0">
                    <a:pos x="96" y="262"/>
                  </a:cxn>
                  <a:cxn ang="0">
                    <a:pos x="112" y="178"/>
                  </a:cxn>
                  <a:cxn ang="0">
                    <a:pos x="119" y="134"/>
                  </a:cxn>
                  <a:cxn ang="0">
                    <a:pos x="127" y="48"/>
                  </a:cxn>
                  <a:cxn ang="0">
                    <a:pos x="128" y="4"/>
                  </a:cxn>
                  <a:cxn ang="0">
                    <a:pos x="126" y="1"/>
                  </a:cxn>
                  <a:cxn ang="0">
                    <a:pos x="122" y="0"/>
                  </a:cxn>
                  <a:cxn ang="0">
                    <a:pos x="119" y="1"/>
                  </a:cxn>
                  <a:cxn ang="0">
                    <a:pos x="117" y="4"/>
                  </a:cxn>
                </a:cxnLst>
                <a:rect l="0" t="0" r="r" b="b"/>
                <a:pathLst>
                  <a:path w="128" h="682">
                    <a:moveTo>
                      <a:pt x="117" y="4"/>
                    </a:moveTo>
                    <a:lnTo>
                      <a:pt x="117" y="4"/>
                    </a:lnTo>
                    <a:lnTo>
                      <a:pt x="117" y="27"/>
                    </a:lnTo>
                    <a:lnTo>
                      <a:pt x="116" y="50"/>
                    </a:lnTo>
                    <a:lnTo>
                      <a:pt x="113" y="95"/>
                    </a:lnTo>
                    <a:lnTo>
                      <a:pt x="108" y="139"/>
                    </a:lnTo>
                    <a:lnTo>
                      <a:pt x="101" y="184"/>
                    </a:lnTo>
                    <a:lnTo>
                      <a:pt x="94" y="228"/>
                    </a:lnTo>
                    <a:lnTo>
                      <a:pt x="84" y="273"/>
                    </a:lnTo>
                    <a:lnTo>
                      <a:pt x="68" y="361"/>
                    </a:lnTo>
                    <a:lnTo>
                      <a:pt x="68" y="361"/>
                    </a:lnTo>
                    <a:lnTo>
                      <a:pt x="63" y="383"/>
                    </a:lnTo>
                    <a:lnTo>
                      <a:pt x="57" y="404"/>
                    </a:lnTo>
                    <a:lnTo>
                      <a:pt x="57" y="404"/>
                    </a:lnTo>
                    <a:lnTo>
                      <a:pt x="51" y="422"/>
                    </a:lnTo>
                    <a:lnTo>
                      <a:pt x="48" y="432"/>
                    </a:lnTo>
                    <a:lnTo>
                      <a:pt x="47" y="440"/>
                    </a:lnTo>
                    <a:lnTo>
                      <a:pt x="47" y="440"/>
                    </a:lnTo>
                    <a:lnTo>
                      <a:pt x="46" y="461"/>
                    </a:lnTo>
                    <a:lnTo>
                      <a:pt x="44" y="482"/>
                    </a:lnTo>
                    <a:lnTo>
                      <a:pt x="41" y="503"/>
                    </a:lnTo>
                    <a:lnTo>
                      <a:pt x="38" y="523"/>
                    </a:lnTo>
                    <a:lnTo>
                      <a:pt x="38" y="523"/>
                    </a:lnTo>
                    <a:lnTo>
                      <a:pt x="32" y="542"/>
                    </a:lnTo>
                    <a:lnTo>
                      <a:pt x="24" y="561"/>
                    </a:lnTo>
                    <a:lnTo>
                      <a:pt x="10" y="598"/>
                    </a:lnTo>
                    <a:lnTo>
                      <a:pt x="10" y="598"/>
                    </a:lnTo>
                    <a:lnTo>
                      <a:pt x="7" y="608"/>
                    </a:lnTo>
                    <a:lnTo>
                      <a:pt x="5" y="618"/>
                    </a:lnTo>
                    <a:lnTo>
                      <a:pt x="2" y="637"/>
                    </a:lnTo>
                    <a:lnTo>
                      <a:pt x="0" y="657"/>
                    </a:lnTo>
                    <a:lnTo>
                      <a:pt x="0" y="678"/>
                    </a:lnTo>
                    <a:lnTo>
                      <a:pt x="0" y="678"/>
                    </a:lnTo>
                    <a:lnTo>
                      <a:pt x="0" y="680"/>
                    </a:lnTo>
                    <a:lnTo>
                      <a:pt x="1" y="681"/>
                    </a:lnTo>
                    <a:lnTo>
                      <a:pt x="3" y="682"/>
                    </a:lnTo>
                    <a:lnTo>
                      <a:pt x="4" y="682"/>
                    </a:lnTo>
                    <a:lnTo>
                      <a:pt x="6" y="682"/>
                    </a:lnTo>
                    <a:lnTo>
                      <a:pt x="7" y="681"/>
                    </a:lnTo>
                    <a:lnTo>
                      <a:pt x="9" y="680"/>
                    </a:lnTo>
                    <a:lnTo>
                      <a:pt x="9" y="678"/>
                    </a:lnTo>
                    <a:lnTo>
                      <a:pt x="9" y="678"/>
                    </a:lnTo>
                    <a:lnTo>
                      <a:pt x="10" y="656"/>
                    </a:lnTo>
                    <a:lnTo>
                      <a:pt x="12" y="635"/>
                    </a:lnTo>
                    <a:lnTo>
                      <a:pt x="16" y="615"/>
                    </a:lnTo>
                    <a:lnTo>
                      <a:pt x="22" y="594"/>
                    </a:lnTo>
                    <a:lnTo>
                      <a:pt x="22" y="594"/>
                    </a:lnTo>
                    <a:lnTo>
                      <a:pt x="36" y="556"/>
                    </a:lnTo>
                    <a:lnTo>
                      <a:pt x="43" y="537"/>
                    </a:lnTo>
                    <a:lnTo>
                      <a:pt x="48" y="517"/>
                    </a:lnTo>
                    <a:lnTo>
                      <a:pt x="48" y="517"/>
                    </a:lnTo>
                    <a:lnTo>
                      <a:pt x="51" y="501"/>
                    </a:lnTo>
                    <a:lnTo>
                      <a:pt x="53" y="483"/>
                    </a:lnTo>
                    <a:lnTo>
                      <a:pt x="56" y="448"/>
                    </a:lnTo>
                    <a:lnTo>
                      <a:pt x="56" y="448"/>
                    </a:lnTo>
                    <a:lnTo>
                      <a:pt x="57" y="436"/>
                    </a:lnTo>
                    <a:lnTo>
                      <a:pt x="60" y="422"/>
                    </a:lnTo>
                    <a:lnTo>
                      <a:pt x="67" y="398"/>
                    </a:lnTo>
                    <a:lnTo>
                      <a:pt x="74" y="372"/>
                    </a:lnTo>
                    <a:lnTo>
                      <a:pt x="77" y="359"/>
                    </a:lnTo>
                    <a:lnTo>
                      <a:pt x="80" y="347"/>
                    </a:lnTo>
                    <a:lnTo>
                      <a:pt x="80" y="347"/>
                    </a:lnTo>
                    <a:lnTo>
                      <a:pt x="87" y="305"/>
                    </a:lnTo>
                    <a:lnTo>
                      <a:pt x="96" y="262"/>
                    </a:lnTo>
                    <a:lnTo>
                      <a:pt x="104" y="220"/>
                    </a:lnTo>
                    <a:lnTo>
                      <a:pt x="112" y="178"/>
                    </a:lnTo>
                    <a:lnTo>
                      <a:pt x="112" y="178"/>
                    </a:lnTo>
                    <a:lnTo>
                      <a:pt x="119" y="134"/>
                    </a:lnTo>
                    <a:lnTo>
                      <a:pt x="123" y="92"/>
                    </a:lnTo>
                    <a:lnTo>
                      <a:pt x="127" y="48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7" y="2"/>
                    </a:lnTo>
                    <a:lnTo>
                      <a:pt x="126" y="1"/>
                    </a:lnTo>
                    <a:lnTo>
                      <a:pt x="125" y="0"/>
                    </a:lnTo>
                    <a:lnTo>
                      <a:pt x="122" y="0"/>
                    </a:lnTo>
                    <a:lnTo>
                      <a:pt x="120" y="0"/>
                    </a:lnTo>
                    <a:lnTo>
                      <a:pt x="119" y="1"/>
                    </a:lnTo>
                    <a:lnTo>
                      <a:pt x="118" y="2"/>
                    </a:lnTo>
                    <a:lnTo>
                      <a:pt x="117" y="4"/>
                    </a:lnTo>
                    <a:lnTo>
                      <a:pt x="11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12" name="Freeform 919"/>
              <p:cNvSpPr/>
              <p:nvPr/>
            </p:nvSpPr>
            <p:spPr bwMode="auto">
              <a:xfrm>
                <a:off x="3797300" y="1477963"/>
                <a:ext cx="60325" cy="268288"/>
              </a:xfrm>
              <a:custGeom>
                <a:avLst/>
                <a:gdLst/>
                <a:ahLst/>
                <a:cxnLst>
                  <a:cxn ang="0">
                    <a:pos x="114" y="4"/>
                  </a:cxn>
                  <a:cxn ang="0">
                    <a:pos x="113" y="1"/>
                  </a:cxn>
                  <a:cxn ang="0">
                    <a:pos x="110" y="0"/>
                  </a:cxn>
                  <a:cxn ang="0">
                    <a:pos x="106" y="1"/>
                  </a:cxn>
                  <a:cxn ang="0">
                    <a:pos x="105" y="4"/>
                  </a:cxn>
                  <a:cxn ang="0">
                    <a:pos x="104" y="38"/>
                  </a:cxn>
                  <a:cxn ang="0">
                    <a:pos x="94" y="104"/>
                  </a:cxn>
                  <a:cxn ang="0">
                    <a:pos x="81" y="170"/>
                  </a:cxn>
                  <a:cxn ang="0">
                    <a:pos x="58" y="268"/>
                  </a:cxn>
                  <a:cxn ang="0">
                    <a:pos x="47" y="324"/>
                  </a:cxn>
                  <a:cxn ang="0">
                    <a:pos x="37" y="366"/>
                  </a:cxn>
                  <a:cxn ang="0">
                    <a:pos x="31" y="379"/>
                  </a:cxn>
                  <a:cxn ang="0">
                    <a:pos x="28" y="393"/>
                  </a:cxn>
                  <a:cxn ang="0">
                    <a:pos x="25" y="419"/>
                  </a:cxn>
                  <a:cxn ang="0">
                    <a:pos x="22" y="433"/>
                  </a:cxn>
                  <a:cxn ang="0">
                    <a:pos x="8" y="483"/>
                  </a:cxn>
                  <a:cxn ang="0">
                    <a:pos x="1" y="500"/>
                  </a:cxn>
                  <a:cxn ang="0">
                    <a:pos x="0" y="504"/>
                  </a:cxn>
                  <a:cxn ang="0">
                    <a:pos x="5" y="507"/>
                  </a:cxn>
                  <a:cxn ang="0">
                    <a:pos x="8" y="506"/>
                  </a:cxn>
                  <a:cxn ang="0">
                    <a:pos x="10" y="505"/>
                  </a:cxn>
                  <a:cxn ang="0">
                    <a:pos x="25" y="465"/>
                  </a:cxn>
                  <a:cxn ang="0">
                    <a:pos x="32" y="437"/>
                  </a:cxn>
                  <a:cxn ang="0">
                    <a:pos x="38" y="409"/>
                  </a:cxn>
                  <a:cxn ang="0">
                    <a:pos x="39" y="396"/>
                  </a:cxn>
                  <a:cxn ang="0">
                    <a:pos x="41" y="380"/>
                  </a:cxn>
                  <a:cxn ang="0">
                    <a:pos x="55" y="335"/>
                  </a:cxn>
                  <a:cxn ang="0">
                    <a:pos x="59" y="319"/>
                  </a:cxn>
                  <a:cxn ang="0">
                    <a:pos x="64" y="286"/>
                  </a:cxn>
                  <a:cxn ang="0">
                    <a:pos x="68" y="271"/>
                  </a:cxn>
                  <a:cxn ang="0">
                    <a:pos x="96" y="142"/>
                  </a:cxn>
                  <a:cxn ang="0">
                    <a:pos x="109" y="76"/>
                  </a:cxn>
                  <a:cxn ang="0">
                    <a:pos x="114" y="10"/>
                  </a:cxn>
                  <a:cxn ang="0">
                    <a:pos x="114" y="9"/>
                  </a:cxn>
                </a:cxnLst>
                <a:rect l="0" t="0" r="r" b="b"/>
                <a:pathLst>
                  <a:path w="114" h="507">
                    <a:moveTo>
                      <a:pt x="114" y="4"/>
                    </a:moveTo>
                    <a:lnTo>
                      <a:pt x="114" y="4"/>
                    </a:lnTo>
                    <a:lnTo>
                      <a:pt x="114" y="2"/>
                    </a:lnTo>
                    <a:lnTo>
                      <a:pt x="113" y="1"/>
                    </a:lnTo>
                    <a:lnTo>
                      <a:pt x="111" y="0"/>
                    </a:lnTo>
                    <a:lnTo>
                      <a:pt x="110" y="0"/>
                    </a:lnTo>
                    <a:lnTo>
                      <a:pt x="108" y="0"/>
                    </a:lnTo>
                    <a:lnTo>
                      <a:pt x="106" y="1"/>
                    </a:lnTo>
                    <a:lnTo>
                      <a:pt x="105" y="2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4" y="38"/>
                    </a:lnTo>
                    <a:lnTo>
                      <a:pt x="100" y="71"/>
                    </a:lnTo>
                    <a:lnTo>
                      <a:pt x="94" y="104"/>
                    </a:lnTo>
                    <a:lnTo>
                      <a:pt x="88" y="137"/>
                    </a:lnTo>
                    <a:lnTo>
                      <a:pt x="81" y="170"/>
                    </a:lnTo>
                    <a:lnTo>
                      <a:pt x="74" y="203"/>
                    </a:lnTo>
                    <a:lnTo>
                      <a:pt x="58" y="268"/>
                    </a:lnTo>
                    <a:lnTo>
                      <a:pt x="58" y="268"/>
                    </a:lnTo>
                    <a:lnTo>
                      <a:pt x="47" y="324"/>
                    </a:lnTo>
                    <a:lnTo>
                      <a:pt x="40" y="352"/>
                    </a:lnTo>
                    <a:lnTo>
                      <a:pt x="37" y="366"/>
                    </a:lnTo>
                    <a:lnTo>
                      <a:pt x="31" y="379"/>
                    </a:lnTo>
                    <a:lnTo>
                      <a:pt x="31" y="379"/>
                    </a:lnTo>
                    <a:lnTo>
                      <a:pt x="29" y="385"/>
                    </a:lnTo>
                    <a:lnTo>
                      <a:pt x="28" y="393"/>
                    </a:lnTo>
                    <a:lnTo>
                      <a:pt x="26" y="406"/>
                    </a:lnTo>
                    <a:lnTo>
                      <a:pt x="25" y="419"/>
                    </a:lnTo>
                    <a:lnTo>
                      <a:pt x="22" y="433"/>
                    </a:lnTo>
                    <a:lnTo>
                      <a:pt x="22" y="433"/>
                    </a:lnTo>
                    <a:lnTo>
                      <a:pt x="13" y="467"/>
                    </a:lnTo>
                    <a:lnTo>
                      <a:pt x="8" y="483"/>
                    </a:lnTo>
                    <a:lnTo>
                      <a:pt x="1" y="500"/>
                    </a:lnTo>
                    <a:lnTo>
                      <a:pt x="1" y="500"/>
                    </a:lnTo>
                    <a:lnTo>
                      <a:pt x="0" y="502"/>
                    </a:lnTo>
                    <a:lnTo>
                      <a:pt x="0" y="504"/>
                    </a:lnTo>
                    <a:lnTo>
                      <a:pt x="3" y="506"/>
                    </a:lnTo>
                    <a:lnTo>
                      <a:pt x="5" y="507"/>
                    </a:lnTo>
                    <a:lnTo>
                      <a:pt x="7" y="507"/>
                    </a:lnTo>
                    <a:lnTo>
                      <a:pt x="8" y="506"/>
                    </a:lnTo>
                    <a:lnTo>
                      <a:pt x="10" y="505"/>
                    </a:lnTo>
                    <a:lnTo>
                      <a:pt x="10" y="505"/>
                    </a:lnTo>
                    <a:lnTo>
                      <a:pt x="20" y="479"/>
                    </a:lnTo>
                    <a:lnTo>
                      <a:pt x="25" y="465"/>
                    </a:lnTo>
                    <a:lnTo>
                      <a:pt x="29" y="451"/>
                    </a:lnTo>
                    <a:lnTo>
                      <a:pt x="32" y="437"/>
                    </a:lnTo>
                    <a:lnTo>
                      <a:pt x="36" y="424"/>
                    </a:lnTo>
                    <a:lnTo>
                      <a:pt x="38" y="409"/>
                    </a:lnTo>
                    <a:lnTo>
                      <a:pt x="39" y="396"/>
                    </a:lnTo>
                    <a:lnTo>
                      <a:pt x="39" y="396"/>
                    </a:lnTo>
                    <a:lnTo>
                      <a:pt x="40" y="387"/>
                    </a:lnTo>
                    <a:lnTo>
                      <a:pt x="41" y="380"/>
                    </a:lnTo>
                    <a:lnTo>
                      <a:pt x="45" y="365"/>
                    </a:lnTo>
                    <a:lnTo>
                      <a:pt x="55" y="335"/>
                    </a:lnTo>
                    <a:lnTo>
                      <a:pt x="55" y="335"/>
                    </a:lnTo>
                    <a:lnTo>
                      <a:pt x="59" y="319"/>
                    </a:lnTo>
                    <a:lnTo>
                      <a:pt x="62" y="303"/>
                    </a:lnTo>
                    <a:lnTo>
                      <a:pt x="64" y="286"/>
                    </a:lnTo>
                    <a:lnTo>
                      <a:pt x="68" y="271"/>
                    </a:lnTo>
                    <a:lnTo>
                      <a:pt x="68" y="271"/>
                    </a:lnTo>
                    <a:lnTo>
                      <a:pt x="82" y="206"/>
                    </a:lnTo>
                    <a:lnTo>
                      <a:pt x="96" y="142"/>
                    </a:lnTo>
                    <a:lnTo>
                      <a:pt x="103" y="109"/>
                    </a:lnTo>
                    <a:lnTo>
                      <a:pt x="109" y="76"/>
                    </a:lnTo>
                    <a:lnTo>
                      <a:pt x="112" y="43"/>
                    </a:lnTo>
                    <a:lnTo>
                      <a:pt x="114" y="10"/>
                    </a:lnTo>
                    <a:lnTo>
                      <a:pt x="114" y="10"/>
                    </a:lnTo>
                    <a:lnTo>
                      <a:pt x="114" y="9"/>
                    </a:lnTo>
                    <a:lnTo>
                      <a:pt x="11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13" name="Freeform 920"/>
              <p:cNvSpPr/>
              <p:nvPr/>
            </p:nvSpPr>
            <p:spPr bwMode="auto">
              <a:xfrm>
                <a:off x="3857625" y="1504950"/>
                <a:ext cx="33338" cy="190500"/>
              </a:xfrm>
              <a:custGeom>
                <a:avLst/>
                <a:gdLst/>
                <a:ahLst/>
                <a:cxnLst>
                  <a:cxn ang="0">
                    <a:pos x="54" y="2"/>
                  </a:cxn>
                  <a:cxn ang="0">
                    <a:pos x="48" y="11"/>
                  </a:cxn>
                  <a:cxn ang="0">
                    <a:pos x="45" y="24"/>
                  </a:cxn>
                  <a:cxn ang="0">
                    <a:pos x="46" y="44"/>
                  </a:cxn>
                  <a:cxn ang="0">
                    <a:pos x="46" y="50"/>
                  </a:cxn>
                  <a:cxn ang="0">
                    <a:pos x="42" y="74"/>
                  </a:cxn>
                  <a:cxn ang="0">
                    <a:pos x="31" y="123"/>
                  </a:cxn>
                  <a:cxn ang="0">
                    <a:pos x="29" y="147"/>
                  </a:cxn>
                  <a:cxn ang="0">
                    <a:pos x="28" y="162"/>
                  </a:cxn>
                  <a:cxn ang="0">
                    <a:pos x="24" y="206"/>
                  </a:cxn>
                  <a:cxn ang="0">
                    <a:pos x="13" y="265"/>
                  </a:cxn>
                  <a:cxn ang="0">
                    <a:pos x="11" y="275"/>
                  </a:cxn>
                  <a:cxn ang="0">
                    <a:pos x="9" y="306"/>
                  </a:cxn>
                  <a:cxn ang="0">
                    <a:pos x="8" y="319"/>
                  </a:cxn>
                  <a:cxn ang="0">
                    <a:pos x="0" y="354"/>
                  </a:cxn>
                  <a:cxn ang="0">
                    <a:pos x="0" y="356"/>
                  </a:cxn>
                  <a:cxn ang="0">
                    <a:pos x="4" y="360"/>
                  </a:cxn>
                  <a:cxn ang="0">
                    <a:pos x="7" y="360"/>
                  </a:cxn>
                  <a:cxn ang="0">
                    <a:pos x="9" y="357"/>
                  </a:cxn>
                  <a:cxn ang="0">
                    <a:pos x="16" y="325"/>
                  </a:cxn>
                  <a:cxn ang="0">
                    <a:pos x="19" y="292"/>
                  </a:cxn>
                  <a:cxn ang="0">
                    <a:pos x="20" y="280"/>
                  </a:cxn>
                  <a:cxn ang="0">
                    <a:pos x="27" y="240"/>
                  </a:cxn>
                  <a:cxn ang="0">
                    <a:pos x="35" y="201"/>
                  </a:cxn>
                  <a:cxn ang="0">
                    <a:pos x="37" y="188"/>
                  </a:cxn>
                  <a:cxn ang="0">
                    <a:pos x="38" y="161"/>
                  </a:cxn>
                  <a:cxn ang="0">
                    <a:pos x="40" y="133"/>
                  </a:cxn>
                  <a:cxn ang="0">
                    <a:pos x="44" y="109"/>
                  </a:cxn>
                  <a:cxn ang="0">
                    <a:pos x="50" y="85"/>
                  </a:cxn>
                  <a:cxn ang="0">
                    <a:pos x="57" y="53"/>
                  </a:cxn>
                  <a:cxn ang="0">
                    <a:pos x="57" y="43"/>
                  </a:cxn>
                  <a:cxn ang="0">
                    <a:pos x="56" y="24"/>
                  </a:cxn>
                  <a:cxn ang="0">
                    <a:pos x="56" y="15"/>
                  </a:cxn>
                  <a:cxn ang="0">
                    <a:pos x="60" y="8"/>
                  </a:cxn>
                  <a:cxn ang="0">
                    <a:pos x="62" y="7"/>
                  </a:cxn>
                  <a:cxn ang="0">
                    <a:pos x="62" y="3"/>
                  </a:cxn>
                  <a:cxn ang="0">
                    <a:pos x="58" y="0"/>
                  </a:cxn>
                  <a:cxn ang="0">
                    <a:pos x="54" y="2"/>
                  </a:cxn>
                </a:cxnLst>
                <a:rect l="0" t="0" r="r" b="b"/>
                <a:pathLst>
                  <a:path w="62" h="360">
                    <a:moveTo>
                      <a:pt x="54" y="2"/>
                    </a:moveTo>
                    <a:lnTo>
                      <a:pt x="54" y="2"/>
                    </a:lnTo>
                    <a:lnTo>
                      <a:pt x="50" y="6"/>
                    </a:lnTo>
                    <a:lnTo>
                      <a:pt x="48" y="11"/>
                    </a:lnTo>
                    <a:lnTo>
                      <a:pt x="46" y="17"/>
                    </a:lnTo>
                    <a:lnTo>
                      <a:pt x="45" y="24"/>
                    </a:lnTo>
                    <a:lnTo>
                      <a:pt x="46" y="38"/>
                    </a:lnTo>
                    <a:lnTo>
                      <a:pt x="46" y="44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4" y="62"/>
                    </a:lnTo>
                    <a:lnTo>
                      <a:pt x="42" y="74"/>
                    </a:lnTo>
                    <a:lnTo>
                      <a:pt x="36" y="99"/>
                    </a:lnTo>
                    <a:lnTo>
                      <a:pt x="31" y="123"/>
                    </a:lnTo>
                    <a:lnTo>
                      <a:pt x="29" y="135"/>
                    </a:lnTo>
                    <a:lnTo>
                      <a:pt x="29" y="147"/>
                    </a:lnTo>
                    <a:lnTo>
                      <a:pt x="29" y="147"/>
                    </a:lnTo>
                    <a:lnTo>
                      <a:pt x="28" y="162"/>
                    </a:lnTo>
                    <a:lnTo>
                      <a:pt x="27" y="177"/>
                    </a:lnTo>
                    <a:lnTo>
                      <a:pt x="24" y="206"/>
                    </a:lnTo>
                    <a:lnTo>
                      <a:pt x="19" y="236"/>
                    </a:lnTo>
                    <a:lnTo>
                      <a:pt x="13" y="265"/>
                    </a:lnTo>
                    <a:lnTo>
                      <a:pt x="13" y="265"/>
                    </a:lnTo>
                    <a:lnTo>
                      <a:pt x="11" y="275"/>
                    </a:lnTo>
                    <a:lnTo>
                      <a:pt x="10" y="286"/>
                    </a:lnTo>
                    <a:lnTo>
                      <a:pt x="9" y="306"/>
                    </a:lnTo>
                    <a:lnTo>
                      <a:pt x="9" y="306"/>
                    </a:lnTo>
                    <a:lnTo>
                      <a:pt x="8" y="319"/>
                    </a:lnTo>
                    <a:lnTo>
                      <a:pt x="5" y="331"/>
                    </a:lnTo>
                    <a:lnTo>
                      <a:pt x="0" y="354"/>
                    </a:lnTo>
                    <a:lnTo>
                      <a:pt x="0" y="354"/>
                    </a:lnTo>
                    <a:lnTo>
                      <a:pt x="0" y="356"/>
                    </a:lnTo>
                    <a:lnTo>
                      <a:pt x="1" y="358"/>
                    </a:lnTo>
                    <a:lnTo>
                      <a:pt x="4" y="360"/>
                    </a:lnTo>
                    <a:lnTo>
                      <a:pt x="6" y="360"/>
                    </a:lnTo>
                    <a:lnTo>
                      <a:pt x="7" y="360"/>
                    </a:lnTo>
                    <a:lnTo>
                      <a:pt x="8" y="359"/>
                    </a:lnTo>
                    <a:lnTo>
                      <a:pt x="9" y="357"/>
                    </a:lnTo>
                    <a:lnTo>
                      <a:pt x="9" y="357"/>
                    </a:lnTo>
                    <a:lnTo>
                      <a:pt x="16" y="325"/>
                    </a:lnTo>
                    <a:lnTo>
                      <a:pt x="18" y="309"/>
                    </a:lnTo>
                    <a:lnTo>
                      <a:pt x="19" y="292"/>
                    </a:lnTo>
                    <a:lnTo>
                      <a:pt x="19" y="292"/>
                    </a:lnTo>
                    <a:lnTo>
                      <a:pt x="20" y="280"/>
                    </a:lnTo>
                    <a:lnTo>
                      <a:pt x="22" y="266"/>
                    </a:lnTo>
                    <a:lnTo>
                      <a:pt x="27" y="240"/>
                    </a:lnTo>
                    <a:lnTo>
                      <a:pt x="33" y="215"/>
                    </a:lnTo>
                    <a:lnTo>
                      <a:pt x="35" y="201"/>
                    </a:lnTo>
                    <a:lnTo>
                      <a:pt x="37" y="188"/>
                    </a:lnTo>
                    <a:lnTo>
                      <a:pt x="37" y="188"/>
                    </a:lnTo>
                    <a:lnTo>
                      <a:pt x="38" y="174"/>
                    </a:lnTo>
                    <a:lnTo>
                      <a:pt x="38" y="161"/>
                    </a:lnTo>
                    <a:lnTo>
                      <a:pt x="39" y="146"/>
                    </a:lnTo>
                    <a:lnTo>
                      <a:pt x="40" y="133"/>
                    </a:lnTo>
                    <a:lnTo>
                      <a:pt x="40" y="133"/>
                    </a:lnTo>
                    <a:lnTo>
                      <a:pt x="44" y="109"/>
                    </a:lnTo>
                    <a:lnTo>
                      <a:pt x="50" y="85"/>
                    </a:lnTo>
                    <a:lnTo>
                      <a:pt x="50" y="85"/>
                    </a:lnTo>
                    <a:lnTo>
                      <a:pt x="55" y="65"/>
                    </a:lnTo>
                    <a:lnTo>
                      <a:pt x="57" y="53"/>
                    </a:lnTo>
                    <a:lnTo>
                      <a:pt x="57" y="43"/>
                    </a:lnTo>
                    <a:lnTo>
                      <a:pt x="57" y="43"/>
                    </a:lnTo>
                    <a:lnTo>
                      <a:pt x="56" y="34"/>
                    </a:lnTo>
                    <a:lnTo>
                      <a:pt x="56" y="24"/>
                    </a:lnTo>
                    <a:lnTo>
                      <a:pt x="56" y="19"/>
                    </a:lnTo>
                    <a:lnTo>
                      <a:pt x="56" y="15"/>
                    </a:lnTo>
                    <a:lnTo>
                      <a:pt x="58" y="11"/>
                    </a:lnTo>
                    <a:lnTo>
                      <a:pt x="60" y="8"/>
                    </a:lnTo>
                    <a:lnTo>
                      <a:pt x="60" y="8"/>
                    </a:lnTo>
                    <a:lnTo>
                      <a:pt x="62" y="7"/>
                    </a:lnTo>
                    <a:lnTo>
                      <a:pt x="62" y="5"/>
                    </a:lnTo>
                    <a:lnTo>
                      <a:pt x="62" y="3"/>
                    </a:lnTo>
                    <a:lnTo>
                      <a:pt x="61" y="2"/>
                    </a:lnTo>
                    <a:lnTo>
                      <a:pt x="58" y="0"/>
                    </a:lnTo>
                    <a:lnTo>
                      <a:pt x="56" y="1"/>
                    </a:lnTo>
                    <a:lnTo>
                      <a:pt x="54" y="2"/>
                    </a:lnTo>
                    <a:lnTo>
                      <a:pt x="54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14" name="Freeform 921"/>
              <p:cNvSpPr/>
              <p:nvPr/>
            </p:nvSpPr>
            <p:spPr bwMode="auto">
              <a:xfrm>
                <a:off x="3883025" y="1544638"/>
                <a:ext cx="22225" cy="130175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4"/>
                  </a:cxn>
                  <a:cxn ang="0">
                    <a:pos x="33" y="37"/>
                  </a:cxn>
                  <a:cxn ang="0">
                    <a:pos x="29" y="69"/>
                  </a:cxn>
                  <a:cxn ang="0">
                    <a:pos x="25" y="101"/>
                  </a:cxn>
                  <a:cxn ang="0">
                    <a:pos x="23" y="117"/>
                  </a:cxn>
                  <a:cxn ang="0">
                    <a:pos x="19" y="133"/>
                  </a:cxn>
                  <a:cxn ang="0">
                    <a:pos x="19" y="133"/>
                  </a:cxn>
                  <a:cxn ang="0">
                    <a:pos x="13" y="156"/>
                  </a:cxn>
                  <a:cxn ang="0">
                    <a:pos x="11" y="167"/>
                  </a:cxn>
                  <a:cxn ang="0">
                    <a:pos x="10" y="179"/>
                  </a:cxn>
                  <a:cxn ang="0">
                    <a:pos x="10" y="179"/>
                  </a:cxn>
                  <a:cxn ang="0">
                    <a:pos x="8" y="194"/>
                  </a:cxn>
                  <a:cxn ang="0">
                    <a:pos x="5" y="210"/>
                  </a:cxn>
                  <a:cxn ang="0">
                    <a:pos x="2" y="225"/>
                  </a:cxn>
                  <a:cxn ang="0">
                    <a:pos x="0" y="242"/>
                  </a:cxn>
                  <a:cxn ang="0">
                    <a:pos x="0" y="242"/>
                  </a:cxn>
                  <a:cxn ang="0">
                    <a:pos x="0" y="244"/>
                  </a:cxn>
                  <a:cxn ang="0">
                    <a:pos x="1" y="245"/>
                  </a:cxn>
                  <a:cxn ang="0">
                    <a:pos x="3" y="246"/>
                  </a:cxn>
                  <a:cxn ang="0">
                    <a:pos x="4" y="246"/>
                  </a:cxn>
                  <a:cxn ang="0">
                    <a:pos x="6" y="246"/>
                  </a:cxn>
                  <a:cxn ang="0">
                    <a:pos x="8" y="245"/>
                  </a:cxn>
                  <a:cxn ang="0">
                    <a:pos x="9" y="244"/>
                  </a:cxn>
                  <a:cxn ang="0">
                    <a:pos x="9" y="242"/>
                  </a:cxn>
                  <a:cxn ang="0">
                    <a:pos x="9" y="242"/>
                  </a:cxn>
                  <a:cxn ang="0">
                    <a:pos x="11" y="227"/>
                  </a:cxn>
                  <a:cxn ang="0">
                    <a:pos x="14" y="214"/>
                  </a:cxn>
                  <a:cxn ang="0">
                    <a:pos x="17" y="199"/>
                  </a:cxn>
                  <a:cxn ang="0">
                    <a:pos x="18" y="193"/>
                  </a:cxn>
                  <a:cxn ang="0">
                    <a:pos x="18" y="186"/>
                  </a:cxn>
                  <a:cxn ang="0">
                    <a:pos x="18" y="186"/>
                  </a:cxn>
                  <a:cxn ang="0">
                    <a:pos x="19" y="177"/>
                  </a:cxn>
                  <a:cxn ang="0">
                    <a:pos x="20" y="169"/>
                  </a:cxn>
                  <a:cxn ang="0">
                    <a:pos x="24" y="152"/>
                  </a:cxn>
                  <a:cxn ang="0">
                    <a:pos x="28" y="135"/>
                  </a:cxn>
                  <a:cxn ang="0">
                    <a:pos x="32" y="119"/>
                  </a:cxn>
                  <a:cxn ang="0">
                    <a:pos x="32" y="119"/>
                  </a:cxn>
                  <a:cxn ang="0">
                    <a:pos x="37" y="90"/>
                  </a:cxn>
                  <a:cxn ang="0">
                    <a:pos x="40" y="62"/>
                  </a:cxn>
                  <a:cxn ang="0">
                    <a:pos x="42" y="33"/>
                  </a:cxn>
                  <a:cxn ang="0">
                    <a:pos x="42" y="4"/>
                  </a:cxn>
                  <a:cxn ang="0">
                    <a:pos x="42" y="4"/>
                  </a:cxn>
                  <a:cxn ang="0">
                    <a:pos x="42" y="2"/>
                  </a:cxn>
                  <a:cxn ang="0">
                    <a:pos x="41" y="1"/>
                  </a:cxn>
                  <a:cxn ang="0">
                    <a:pos x="39" y="0"/>
                  </a:cxn>
                  <a:cxn ang="0">
                    <a:pos x="38" y="0"/>
                  </a:cxn>
                  <a:cxn ang="0">
                    <a:pos x="36" y="0"/>
                  </a:cxn>
                  <a:cxn ang="0">
                    <a:pos x="35" y="1"/>
                  </a:cxn>
                  <a:cxn ang="0">
                    <a:pos x="34" y="2"/>
                  </a:cxn>
                  <a:cxn ang="0">
                    <a:pos x="33" y="4"/>
                  </a:cxn>
                  <a:cxn ang="0">
                    <a:pos x="33" y="4"/>
                  </a:cxn>
                </a:cxnLst>
                <a:rect l="0" t="0" r="r" b="b"/>
                <a:pathLst>
                  <a:path w="42" h="246">
                    <a:moveTo>
                      <a:pt x="33" y="4"/>
                    </a:moveTo>
                    <a:lnTo>
                      <a:pt x="33" y="4"/>
                    </a:lnTo>
                    <a:lnTo>
                      <a:pt x="33" y="37"/>
                    </a:lnTo>
                    <a:lnTo>
                      <a:pt x="29" y="69"/>
                    </a:lnTo>
                    <a:lnTo>
                      <a:pt x="25" y="101"/>
                    </a:lnTo>
                    <a:lnTo>
                      <a:pt x="23" y="117"/>
                    </a:lnTo>
                    <a:lnTo>
                      <a:pt x="19" y="133"/>
                    </a:lnTo>
                    <a:lnTo>
                      <a:pt x="19" y="133"/>
                    </a:lnTo>
                    <a:lnTo>
                      <a:pt x="13" y="156"/>
                    </a:lnTo>
                    <a:lnTo>
                      <a:pt x="11" y="167"/>
                    </a:lnTo>
                    <a:lnTo>
                      <a:pt x="10" y="179"/>
                    </a:lnTo>
                    <a:lnTo>
                      <a:pt x="10" y="179"/>
                    </a:lnTo>
                    <a:lnTo>
                      <a:pt x="8" y="194"/>
                    </a:lnTo>
                    <a:lnTo>
                      <a:pt x="5" y="210"/>
                    </a:lnTo>
                    <a:lnTo>
                      <a:pt x="2" y="225"/>
                    </a:lnTo>
                    <a:lnTo>
                      <a:pt x="0" y="242"/>
                    </a:lnTo>
                    <a:lnTo>
                      <a:pt x="0" y="242"/>
                    </a:lnTo>
                    <a:lnTo>
                      <a:pt x="0" y="244"/>
                    </a:lnTo>
                    <a:lnTo>
                      <a:pt x="1" y="245"/>
                    </a:lnTo>
                    <a:lnTo>
                      <a:pt x="3" y="246"/>
                    </a:lnTo>
                    <a:lnTo>
                      <a:pt x="4" y="246"/>
                    </a:lnTo>
                    <a:lnTo>
                      <a:pt x="6" y="246"/>
                    </a:lnTo>
                    <a:lnTo>
                      <a:pt x="8" y="245"/>
                    </a:lnTo>
                    <a:lnTo>
                      <a:pt x="9" y="244"/>
                    </a:lnTo>
                    <a:lnTo>
                      <a:pt x="9" y="242"/>
                    </a:lnTo>
                    <a:lnTo>
                      <a:pt x="9" y="242"/>
                    </a:lnTo>
                    <a:lnTo>
                      <a:pt x="11" y="227"/>
                    </a:lnTo>
                    <a:lnTo>
                      <a:pt x="14" y="214"/>
                    </a:lnTo>
                    <a:lnTo>
                      <a:pt x="17" y="199"/>
                    </a:lnTo>
                    <a:lnTo>
                      <a:pt x="18" y="193"/>
                    </a:lnTo>
                    <a:lnTo>
                      <a:pt x="18" y="186"/>
                    </a:lnTo>
                    <a:lnTo>
                      <a:pt x="18" y="186"/>
                    </a:lnTo>
                    <a:lnTo>
                      <a:pt x="19" y="177"/>
                    </a:lnTo>
                    <a:lnTo>
                      <a:pt x="20" y="169"/>
                    </a:lnTo>
                    <a:lnTo>
                      <a:pt x="24" y="152"/>
                    </a:lnTo>
                    <a:lnTo>
                      <a:pt x="28" y="135"/>
                    </a:lnTo>
                    <a:lnTo>
                      <a:pt x="32" y="119"/>
                    </a:lnTo>
                    <a:lnTo>
                      <a:pt x="32" y="119"/>
                    </a:lnTo>
                    <a:lnTo>
                      <a:pt x="37" y="90"/>
                    </a:lnTo>
                    <a:lnTo>
                      <a:pt x="40" y="62"/>
                    </a:lnTo>
                    <a:lnTo>
                      <a:pt x="42" y="33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2"/>
                    </a:lnTo>
                    <a:lnTo>
                      <a:pt x="41" y="1"/>
                    </a:lnTo>
                    <a:lnTo>
                      <a:pt x="39" y="0"/>
                    </a:lnTo>
                    <a:lnTo>
                      <a:pt x="38" y="0"/>
                    </a:lnTo>
                    <a:lnTo>
                      <a:pt x="36" y="0"/>
                    </a:lnTo>
                    <a:lnTo>
                      <a:pt x="35" y="1"/>
                    </a:lnTo>
                    <a:lnTo>
                      <a:pt x="34" y="2"/>
                    </a:lnTo>
                    <a:lnTo>
                      <a:pt x="33" y="4"/>
                    </a:lnTo>
                    <a:lnTo>
                      <a:pt x="3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15" name="Freeform 922"/>
              <p:cNvSpPr/>
              <p:nvPr/>
            </p:nvSpPr>
            <p:spPr bwMode="auto">
              <a:xfrm>
                <a:off x="3454400" y="1239838"/>
                <a:ext cx="25400" cy="65088"/>
              </a:xfrm>
              <a:custGeom>
                <a:avLst/>
                <a:gdLst/>
                <a:ahLst/>
                <a:cxnLst>
                  <a:cxn ang="0">
                    <a:pos x="38" y="4"/>
                  </a:cxn>
                  <a:cxn ang="0">
                    <a:pos x="38" y="4"/>
                  </a:cxn>
                  <a:cxn ang="0">
                    <a:pos x="37" y="12"/>
                  </a:cxn>
                  <a:cxn ang="0">
                    <a:pos x="36" y="19"/>
                  </a:cxn>
                  <a:cxn ang="0">
                    <a:pos x="31" y="34"/>
                  </a:cxn>
                  <a:cxn ang="0">
                    <a:pos x="26" y="47"/>
                  </a:cxn>
                  <a:cxn ang="0">
                    <a:pos x="18" y="62"/>
                  </a:cxn>
                  <a:cxn ang="0">
                    <a:pos x="12" y="75"/>
                  </a:cxn>
                  <a:cxn ang="0">
                    <a:pos x="6" y="89"/>
                  </a:cxn>
                  <a:cxn ang="0">
                    <a:pos x="2" y="103"/>
                  </a:cxn>
                  <a:cxn ang="0">
                    <a:pos x="1" y="110"/>
                  </a:cxn>
                  <a:cxn ang="0">
                    <a:pos x="0" y="117"/>
                  </a:cxn>
                  <a:cxn ang="0">
                    <a:pos x="0" y="117"/>
                  </a:cxn>
                  <a:cxn ang="0">
                    <a:pos x="0" y="120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0"/>
                  </a:cxn>
                  <a:cxn ang="0">
                    <a:pos x="9" y="117"/>
                  </a:cxn>
                  <a:cxn ang="0">
                    <a:pos x="9" y="117"/>
                  </a:cxn>
                  <a:cxn ang="0">
                    <a:pos x="10" y="109"/>
                  </a:cxn>
                  <a:cxn ang="0">
                    <a:pos x="12" y="101"/>
                  </a:cxn>
                  <a:cxn ang="0">
                    <a:pos x="15" y="94"/>
                  </a:cxn>
                  <a:cxn ang="0">
                    <a:pos x="19" y="86"/>
                  </a:cxn>
                  <a:cxn ang="0">
                    <a:pos x="27" y="73"/>
                  </a:cxn>
                  <a:cxn ang="0">
                    <a:pos x="30" y="65"/>
                  </a:cxn>
                  <a:cxn ang="0">
                    <a:pos x="33" y="58"/>
                  </a:cxn>
                  <a:cxn ang="0">
                    <a:pos x="33" y="58"/>
                  </a:cxn>
                  <a:cxn ang="0">
                    <a:pos x="42" y="32"/>
                  </a:cxn>
                  <a:cxn ang="0">
                    <a:pos x="45" y="18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7" y="2"/>
                  </a:cxn>
                  <a:cxn ang="0">
                    <a:pos x="46" y="1"/>
                  </a:cxn>
                  <a:cxn ang="0">
                    <a:pos x="44" y="0"/>
                  </a:cxn>
                  <a:cxn ang="0">
                    <a:pos x="43" y="0"/>
                  </a:cxn>
                  <a:cxn ang="0">
                    <a:pos x="41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8" y="4"/>
                  </a:cxn>
                  <a:cxn ang="0">
                    <a:pos x="38" y="4"/>
                  </a:cxn>
                </a:cxnLst>
                <a:rect l="0" t="0" r="r" b="b"/>
                <a:pathLst>
                  <a:path w="47" h="123">
                    <a:moveTo>
                      <a:pt x="38" y="4"/>
                    </a:moveTo>
                    <a:lnTo>
                      <a:pt x="38" y="4"/>
                    </a:lnTo>
                    <a:lnTo>
                      <a:pt x="37" y="12"/>
                    </a:lnTo>
                    <a:lnTo>
                      <a:pt x="36" y="19"/>
                    </a:lnTo>
                    <a:lnTo>
                      <a:pt x="31" y="34"/>
                    </a:lnTo>
                    <a:lnTo>
                      <a:pt x="26" y="47"/>
                    </a:lnTo>
                    <a:lnTo>
                      <a:pt x="18" y="62"/>
                    </a:lnTo>
                    <a:lnTo>
                      <a:pt x="12" y="75"/>
                    </a:lnTo>
                    <a:lnTo>
                      <a:pt x="6" y="89"/>
                    </a:lnTo>
                    <a:lnTo>
                      <a:pt x="2" y="103"/>
                    </a:lnTo>
                    <a:lnTo>
                      <a:pt x="1" y="110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0" y="120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0"/>
                    </a:lnTo>
                    <a:lnTo>
                      <a:pt x="9" y="117"/>
                    </a:lnTo>
                    <a:lnTo>
                      <a:pt x="9" y="117"/>
                    </a:lnTo>
                    <a:lnTo>
                      <a:pt x="10" y="109"/>
                    </a:lnTo>
                    <a:lnTo>
                      <a:pt x="12" y="101"/>
                    </a:lnTo>
                    <a:lnTo>
                      <a:pt x="15" y="94"/>
                    </a:lnTo>
                    <a:lnTo>
                      <a:pt x="19" y="86"/>
                    </a:lnTo>
                    <a:lnTo>
                      <a:pt x="27" y="73"/>
                    </a:lnTo>
                    <a:lnTo>
                      <a:pt x="30" y="65"/>
                    </a:lnTo>
                    <a:lnTo>
                      <a:pt x="33" y="58"/>
                    </a:lnTo>
                    <a:lnTo>
                      <a:pt x="33" y="58"/>
                    </a:lnTo>
                    <a:lnTo>
                      <a:pt x="42" y="32"/>
                    </a:lnTo>
                    <a:lnTo>
                      <a:pt x="45" y="18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2"/>
                    </a:lnTo>
                    <a:lnTo>
                      <a:pt x="46" y="1"/>
                    </a:lnTo>
                    <a:lnTo>
                      <a:pt x="44" y="0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8" y="4"/>
                    </a:lnTo>
                    <a:lnTo>
                      <a:pt x="3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16" name="Freeform 923"/>
              <p:cNvSpPr/>
              <p:nvPr/>
            </p:nvSpPr>
            <p:spPr bwMode="auto">
              <a:xfrm>
                <a:off x="3471863" y="1241425"/>
                <a:ext cx="26988" cy="77788"/>
              </a:xfrm>
              <a:custGeom>
                <a:avLst/>
                <a:gdLst/>
                <a:ahLst/>
                <a:cxnLst>
                  <a:cxn ang="0">
                    <a:pos x="43" y="5"/>
                  </a:cxn>
                  <a:cxn ang="0">
                    <a:pos x="43" y="5"/>
                  </a:cxn>
                  <a:cxn ang="0">
                    <a:pos x="42" y="13"/>
                  </a:cxn>
                  <a:cxn ang="0">
                    <a:pos x="40" y="23"/>
                  </a:cxn>
                  <a:cxn ang="0">
                    <a:pos x="35" y="40"/>
                  </a:cxn>
                  <a:cxn ang="0">
                    <a:pos x="29" y="57"/>
                  </a:cxn>
                  <a:cxn ang="0">
                    <a:pos x="21" y="73"/>
                  </a:cxn>
                  <a:cxn ang="0">
                    <a:pos x="14" y="91"/>
                  </a:cxn>
                  <a:cxn ang="0">
                    <a:pos x="7" y="107"/>
                  </a:cxn>
                  <a:cxn ang="0">
                    <a:pos x="3" y="125"/>
                  </a:cxn>
                  <a:cxn ang="0">
                    <a:pos x="1" y="133"/>
                  </a:cxn>
                  <a:cxn ang="0">
                    <a:pos x="0" y="142"/>
                  </a:cxn>
                  <a:cxn ang="0">
                    <a:pos x="0" y="142"/>
                  </a:cxn>
                  <a:cxn ang="0">
                    <a:pos x="1" y="144"/>
                  </a:cxn>
                  <a:cxn ang="0">
                    <a:pos x="1" y="145"/>
                  </a:cxn>
                  <a:cxn ang="0">
                    <a:pos x="3" y="146"/>
                  </a:cxn>
                  <a:cxn ang="0">
                    <a:pos x="5" y="146"/>
                  </a:cxn>
                  <a:cxn ang="0">
                    <a:pos x="6" y="146"/>
                  </a:cxn>
                  <a:cxn ang="0">
                    <a:pos x="8" y="145"/>
                  </a:cxn>
                  <a:cxn ang="0">
                    <a:pos x="9" y="144"/>
                  </a:cxn>
                  <a:cxn ang="0">
                    <a:pos x="9" y="142"/>
                  </a:cxn>
                  <a:cxn ang="0">
                    <a:pos x="9" y="142"/>
                  </a:cxn>
                  <a:cxn ang="0">
                    <a:pos x="10" y="133"/>
                  </a:cxn>
                  <a:cxn ang="0">
                    <a:pos x="12" y="125"/>
                  </a:cxn>
                  <a:cxn ang="0">
                    <a:pos x="17" y="107"/>
                  </a:cxn>
                  <a:cxn ang="0">
                    <a:pos x="24" y="91"/>
                  </a:cxn>
                  <a:cxn ang="0">
                    <a:pos x="31" y="73"/>
                  </a:cxn>
                  <a:cxn ang="0">
                    <a:pos x="38" y="57"/>
                  </a:cxn>
                  <a:cxn ang="0">
                    <a:pos x="44" y="40"/>
                  </a:cxn>
                  <a:cxn ang="0">
                    <a:pos x="49" y="23"/>
                  </a:cxn>
                  <a:cxn ang="0">
                    <a:pos x="51" y="13"/>
                  </a:cxn>
                  <a:cxn ang="0">
                    <a:pos x="52" y="5"/>
                  </a:cxn>
                  <a:cxn ang="0">
                    <a:pos x="52" y="5"/>
                  </a:cxn>
                  <a:cxn ang="0">
                    <a:pos x="51" y="3"/>
                  </a:cxn>
                  <a:cxn ang="0">
                    <a:pos x="51" y="2"/>
                  </a:cxn>
                  <a:cxn ang="0">
                    <a:pos x="49" y="1"/>
                  </a:cxn>
                  <a:cxn ang="0">
                    <a:pos x="47" y="0"/>
                  </a:cxn>
                  <a:cxn ang="0">
                    <a:pos x="44" y="2"/>
                  </a:cxn>
                  <a:cxn ang="0">
                    <a:pos x="43" y="3"/>
                  </a:cxn>
                  <a:cxn ang="0">
                    <a:pos x="43" y="5"/>
                  </a:cxn>
                  <a:cxn ang="0">
                    <a:pos x="43" y="5"/>
                  </a:cxn>
                </a:cxnLst>
                <a:rect l="0" t="0" r="r" b="b"/>
                <a:pathLst>
                  <a:path w="52" h="146">
                    <a:moveTo>
                      <a:pt x="43" y="5"/>
                    </a:moveTo>
                    <a:lnTo>
                      <a:pt x="43" y="5"/>
                    </a:lnTo>
                    <a:lnTo>
                      <a:pt x="42" y="13"/>
                    </a:lnTo>
                    <a:lnTo>
                      <a:pt x="40" y="23"/>
                    </a:lnTo>
                    <a:lnTo>
                      <a:pt x="35" y="40"/>
                    </a:lnTo>
                    <a:lnTo>
                      <a:pt x="29" y="57"/>
                    </a:lnTo>
                    <a:lnTo>
                      <a:pt x="21" y="73"/>
                    </a:lnTo>
                    <a:lnTo>
                      <a:pt x="14" y="91"/>
                    </a:lnTo>
                    <a:lnTo>
                      <a:pt x="7" y="107"/>
                    </a:lnTo>
                    <a:lnTo>
                      <a:pt x="3" y="125"/>
                    </a:lnTo>
                    <a:lnTo>
                      <a:pt x="1" y="133"/>
                    </a:lnTo>
                    <a:lnTo>
                      <a:pt x="0" y="142"/>
                    </a:lnTo>
                    <a:lnTo>
                      <a:pt x="0" y="142"/>
                    </a:lnTo>
                    <a:lnTo>
                      <a:pt x="1" y="144"/>
                    </a:lnTo>
                    <a:lnTo>
                      <a:pt x="1" y="145"/>
                    </a:lnTo>
                    <a:lnTo>
                      <a:pt x="3" y="146"/>
                    </a:lnTo>
                    <a:lnTo>
                      <a:pt x="5" y="146"/>
                    </a:lnTo>
                    <a:lnTo>
                      <a:pt x="6" y="146"/>
                    </a:lnTo>
                    <a:lnTo>
                      <a:pt x="8" y="145"/>
                    </a:lnTo>
                    <a:lnTo>
                      <a:pt x="9" y="144"/>
                    </a:lnTo>
                    <a:lnTo>
                      <a:pt x="9" y="142"/>
                    </a:lnTo>
                    <a:lnTo>
                      <a:pt x="9" y="142"/>
                    </a:lnTo>
                    <a:lnTo>
                      <a:pt x="10" y="133"/>
                    </a:lnTo>
                    <a:lnTo>
                      <a:pt x="12" y="125"/>
                    </a:lnTo>
                    <a:lnTo>
                      <a:pt x="17" y="107"/>
                    </a:lnTo>
                    <a:lnTo>
                      <a:pt x="24" y="91"/>
                    </a:lnTo>
                    <a:lnTo>
                      <a:pt x="31" y="73"/>
                    </a:lnTo>
                    <a:lnTo>
                      <a:pt x="38" y="57"/>
                    </a:lnTo>
                    <a:lnTo>
                      <a:pt x="44" y="40"/>
                    </a:lnTo>
                    <a:lnTo>
                      <a:pt x="49" y="23"/>
                    </a:lnTo>
                    <a:lnTo>
                      <a:pt x="51" y="13"/>
                    </a:lnTo>
                    <a:lnTo>
                      <a:pt x="52" y="5"/>
                    </a:lnTo>
                    <a:lnTo>
                      <a:pt x="52" y="5"/>
                    </a:lnTo>
                    <a:lnTo>
                      <a:pt x="51" y="3"/>
                    </a:lnTo>
                    <a:lnTo>
                      <a:pt x="51" y="2"/>
                    </a:lnTo>
                    <a:lnTo>
                      <a:pt x="49" y="1"/>
                    </a:lnTo>
                    <a:lnTo>
                      <a:pt x="47" y="0"/>
                    </a:lnTo>
                    <a:lnTo>
                      <a:pt x="44" y="2"/>
                    </a:lnTo>
                    <a:lnTo>
                      <a:pt x="43" y="3"/>
                    </a:lnTo>
                    <a:lnTo>
                      <a:pt x="43" y="5"/>
                    </a:lnTo>
                    <a:lnTo>
                      <a:pt x="43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17" name="Freeform 924"/>
              <p:cNvSpPr/>
              <p:nvPr/>
            </p:nvSpPr>
            <p:spPr bwMode="auto">
              <a:xfrm>
                <a:off x="3497263" y="1241425"/>
                <a:ext cx="34925" cy="100013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4" y="12"/>
                  </a:cxn>
                  <a:cxn ang="0">
                    <a:pos x="50" y="20"/>
                  </a:cxn>
                  <a:cxn ang="0">
                    <a:pos x="47" y="31"/>
                  </a:cxn>
                  <a:cxn ang="0">
                    <a:pos x="45" y="42"/>
                  </a:cxn>
                  <a:cxn ang="0">
                    <a:pos x="30" y="86"/>
                  </a:cxn>
                  <a:cxn ang="0">
                    <a:pos x="24" y="99"/>
                  </a:cxn>
                  <a:cxn ang="0">
                    <a:pos x="12" y="128"/>
                  </a:cxn>
                  <a:cxn ang="0">
                    <a:pos x="9" y="138"/>
                  </a:cxn>
                  <a:cxn ang="0">
                    <a:pos x="7" y="149"/>
                  </a:cxn>
                  <a:cxn ang="0">
                    <a:pos x="6" y="167"/>
                  </a:cxn>
                  <a:cxn ang="0">
                    <a:pos x="4" y="179"/>
                  </a:cxn>
                  <a:cxn ang="0">
                    <a:pos x="1" y="182"/>
                  </a:cxn>
                  <a:cxn ang="0">
                    <a:pos x="0" y="185"/>
                  </a:cxn>
                  <a:cxn ang="0">
                    <a:pos x="1" y="188"/>
                  </a:cxn>
                  <a:cxn ang="0">
                    <a:pos x="6" y="189"/>
                  </a:cxn>
                  <a:cxn ang="0">
                    <a:pos x="9" y="189"/>
                  </a:cxn>
                  <a:cxn ang="0">
                    <a:pos x="15" y="179"/>
                  </a:cxn>
                  <a:cxn ang="0">
                    <a:pos x="16" y="167"/>
                  </a:cxn>
                  <a:cxn ang="0">
                    <a:pos x="15" y="159"/>
                  </a:cxn>
                  <a:cxn ang="0">
                    <a:pos x="17" y="142"/>
                  </a:cxn>
                  <a:cxn ang="0">
                    <a:pos x="25" y="119"/>
                  </a:cxn>
                  <a:cxn ang="0">
                    <a:pos x="32" y="103"/>
                  </a:cxn>
                  <a:cxn ang="0">
                    <a:pos x="42" y="80"/>
                  </a:cxn>
                  <a:cxn ang="0">
                    <a:pos x="49" y="58"/>
                  </a:cxn>
                  <a:cxn ang="0">
                    <a:pos x="57" y="30"/>
                  </a:cxn>
                  <a:cxn ang="0">
                    <a:pos x="59" y="24"/>
                  </a:cxn>
                  <a:cxn ang="0">
                    <a:pos x="64" y="12"/>
                  </a:cxn>
                  <a:cxn ang="0">
                    <a:pos x="66" y="6"/>
                  </a:cxn>
                  <a:cxn ang="0">
                    <a:pos x="65" y="2"/>
                  </a:cxn>
                  <a:cxn ang="0">
                    <a:pos x="61" y="0"/>
                  </a:cxn>
                  <a:cxn ang="0">
                    <a:pos x="58" y="2"/>
                  </a:cxn>
                  <a:cxn ang="0">
                    <a:pos x="57" y="4"/>
                  </a:cxn>
                </a:cxnLst>
                <a:rect l="0" t="0" r="r" b="b"/>
                <a:pathLst>
                  <a:path w="66" h="190">
                    <a:moveTo>
                      <a:pt x="57" y="4"/>
                    </a:moveTo>
                    <a:lnTo>
                      <a:pt x="57" y="4"/>
                    </a:lnTo>
                    <a:lnTo>
                      <a:pt x="56" y="8"/>
                    </a:lnTo>
                    <a:lnTo>
                      <a:pt x="54" y="12"/>
                    </a:lnTo>
                    <a:lnTo>
                      <a:pt x="50" y="20"/>
                    </a:lnTo>
                    <a:lnTo>
                      <a:pt x="50" y="20"/>
                    </a:lnTo>
                    <a:lnTo>
                      <a:pt x="48" y="26"/>
                    </a:lnTo>
                    <a:lnTo>
                      <a:pt x="47" y="31"/>
                    </a:lnTo>
                    <a:lnTo>
                      <a:pt x="45" y="42"/>
                    </a:lnTo>
                    <a:lnTo>
                      <a:pt x="45" y="42"/>
                    </a:lnTo>
                    <a:lnTo>
                      <a:pt x="35" y="71"/>
                    </a:lnTo>
                    <a:lnTo>
                      <a:pt x="30" y="86"/>
                    </a:lnTo>
                    <a:lnTo>
                      <a:pt x="24" y="99"/>
                    </a:lnTo>
                    <a:lnTo>
                      <a:pt x="24" y="99"/>
                    </a:lnTo>
                    <a:lnTo>
                      <a:pt x="15" y="118"/>
                    </a:lnTo>
                    <a:lnTo>
                      <a:pt x="12" y="128"/>
                    </a:lnTo>
                    <a:lnTo>
                      <a:pt x="9" y="138"/>
                    </a:lnTo>
                    <a:lnTo>
                      <a:pt x="9" y="138"/>
                    </a:lnTo>
                    <a:lnTo>
                      <a:pt x="7" y="142"/>
                    </a:lnTo>
                    <a:lnTo>
                      <a:pt x="7" y="149"/>
                    </a:lnTo>
                    <a:lnTo>
                      <a:pt x="6" y="161"/>
                    </a:lnTo>
                    <a:lnTo>
                      <a:pt x="6" y="167"/>
                    </a:lnTo>
                    <a:lnTo>
                      <a:pt x="5" y="173"/>
                    </a:lnTo>
                    <a:lnTo>
                      <a:pt x="4" y="179"/>
                    </a:lnTo>
                    <a:lnTo>
                      <a:pt x="1" y="182"/>
                    </a:lnTo>
                    <a:lnTo>
                      <a:pt x="1" y="182"/>
                    </a:lnTo>
                    <a:lnTo>
                      <a:pt x="0" y="184"/>
                    </a:lnTo>
                    <a:lnTo>
                      <a:pt x="0" y="185"/>
                    </a:lnTo>
                    <a:lnTo>
                      <a:pt x="0" y="187"/>
                    </a:lnTo>
                    <a:lnTo>
                      <a:pt x="1" y="188"/>
                    </a:lnTo>
                    <a:lnTo>
                      <a:pt x="4" y="190"/>
                    </a:lnTo>
                    <a:lnTo>
                      <a:pt x="6" y="189"/>
                    </a:lnTo>
                    <a:lnTo>
                      <a:pt x="9" y="189"/>
                    </a:lnTo>
                    <a:lnTo>
                      <a:pt x="9" y="189"/>
                    </a:lnTo>
                    <a:lnTo>
                      <a:pt x="13" y="184"/>
                    </a:lnTo>
                    <a:lnTo>
                      <a:pt x="15" y="179"/>
                    </a:lnTo>
                    <a:lnTo>
                      <a:pt x="16" y="173"/>
                    </a:lnTo>
                    <a:lnTo>
                      <a:pt x="16" y="167"/>
                    </a:lnTo>
                    <a:lnTo>
                      <a:pt x="16" y="167"/>
                    </a:lnTo>
                    <a:lnTo>
                      <a:pt x="15" y="159"/>
                    </a:lnTo>
                    <a:lnTo>
                      <a:pt x="16" y="151"/>
                    </a:lnTo>
                    <a:lnTo>
                      <a:pt x="17" y="142"/>
                    </a:lnTo>
                    <a:lnTo>
                      <a:pt x="19" y="134"/>
                    </a:lnTo>
                    <a:lnTo>
                      <a:pt x="25" y="119"/>
                    </a:lnTo>
                    <a:lnTo>
                      <a:pt x="32" y="103"/>
                    </a:lnTo>
                    <a:lnTo>
                      <a:pt x="32" y="103"/>
                    </a:lnTo>
                    <a:lnTo>
                      <a:pt x="37" y="92"/>
                    </a:lnTo>
                    <a:lnTo>
                      <a:pt x="42" y="80"/>
                    </a:lnTo>
                    <a:lnTo>
                      <a:pt x="49" y="58"/>
                    </a:lnTo>
                    <a:lnTo>
                      <a:pt x="49" y="58"/>
                    </a:lnTo>
                    <a:lnTo>
                      <a:pt x="53" y="44"/>
                    </a:lnTo>
                    <a:lnTo>
                      <a:pt x="57" y="30"/>
                    </a:lnTo>
                    <a:lnTo>
                      <a:pt x="57" y="30"/>
                    </a:lnTo>
                    <a:lnTo>
                      <a:pt x="59" y="24"/>
                    </a:lnTo>
                    <a:lnTo>
                      <a:pt x="62" y="18"/>
                    </a:lnTo>
                    <a:lnTo>
                      <a:pt x="64" y="12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4"/>
                    </a:lnTo>
                    <a:lnTo>
                      <a:pt x="65" y="2"/>
                    </a:lnTo>
                    <a:lnTo>
                      <a:pt x="63" y="1"/>
                    </a:lnTo>
                    <a:lnTo>
                      <a:pt x="61" y="0"/>
                    </a:lnTo>
                    <a:lnTo>
                      <a:pt x="59" y="1"/>
                    </a:lnTo>
                    <a:lnTo>
                      <a:pt x="58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18" name="Freeform 925"/>
              <p:cNvSpPr>
                <a:spLocks noEditPoints="1"/>
              </p:cNvSpPr>
              <p:nvPr/>
            </p:nvSpPr>
            <p:spPr bwMode="auto">
              <a:xfrm>
                <a:off x="3362325" y="1298575"/>
                <a:ext cx="142875" cy="146050"/>
              </a:xfrm>
              <a:custGeom>
                <a:avLst/>
                <a:gdLst/>
                <a:ahLst/>
                <a:cxnLst>
                  <a:cxn ang="0">
                    <a:pos x="131" y="277"/>
                  </a:cxn>
                  <a:cxn ang="0">
                    <a:pos x="96" y="271"/>
                  </a:cxn>
                  <a:cxn ang="0">
                    <a:pos x="62" y="257"/>
                  </a:cxn>
                  <a:cxn ang="0">
                    <a:pos x="34" y="236"/>
                  </a:cxn>
                  <a:cxn ang="0">
                    <a:pos x="13" y="206"/>
                  </a:cxn>
                  <a:cxn ang="0">
                    <a:pos x="1" y="168"/>
                  </a:cxn>
                  <a:cxn ang="0">
                    <a:pos x="0" y="139"/>
                  </a:cxn>
                  <a:cxn ang="0">
                    <a:pos x="8" y="98"/>
                  </a:cxn>
                  <a:cxn ang="0">
                    <a:pos x="27" y="61"/>
                  </a:cxn>
                  <a:cxn ang="0">
                    <a:pos x="55" y="31"/>
                  </a:cxn>
                  <a:cxn ang="0">
                    <a:pos x="91" y="10"/>
                  </a:cxn>
                  <a:cxn ang="0">
                    <a:pos x="118" y="0"/>
                  </a:cxn>
                  <a:cxn ang="0">
                    <a:pos x="128" y="1"/>
                  </a:cxn>
                  <a:cxn ang="0">
                    <a:pos x="138" y="9"/>
                  </a:cxn>
                  <a:cxn ang="0">
                    <a:pos x="146" y="14"/>
                  </a:cxn>
                  <a:cxn ang="0">
                    <a:pos x="183" y="24"/>
                  </a:cxn>
                  <a:cxn ang="0">
                    <a:pos x="214" y="41"/>
                  </a:cxn>
                  <a:cxn ang="0">
                    <a:pos x="239" y="63"/>
                  </a:cxn>
                  <a:cxn ang="0">
                    <a:pos x="257" y="90"/>
                  </a:cxn>
                  <a:cxn ang="0">
                    <a:pos x="268" y="122"/>
                  </a:cxn>
                  <a:cxn ang="0">
                    <a:pos x="271" y="145"/>
                  </a:cxn>
                  <a:cxn ang="0">
                    <a:pos x="268" y="179"/>
                  </a:cxn>
                  <a:cxn ang="0">
                    <a:pos x="255" y="212"/>
                  </a:cxn>
                  <a:cxn ang="0">
                    <a:pos x="236" y="241"/>
                  </a:cxn>
                  <a:cxn ang="0">
                    <a:pos x="209" y="263"/>
                  </a:cxn>
                  <a:cxn ang="0">
                    <a:pos x="174" y="275"/>
                  </a:cxn>
                  <a:cxn ang="0">
                    <a:pos x="144" y="277"/>
                  </a:cxn>
                  <a:cxn ang="0">
                    <a:pos x="101" y="48"/>
                  </a:cxn>
                  <a:cxn ang="0">
                    <a:pos x="62" y="79"/>
                  </a:cxn>
                  <a:cxn ang="0">
                    <a:pos x="48" y="100"/>
                  </a:cxn>
                  <a:cxn ang="0">
                    <a:pos x="38" y="126"/>
                  </a:cxn>
                  <a:cxn ang="0">
                    <a:pos x="37" y="153"/>
                  </a:cxn>
                  <a:cxn ang="0">
                    <a:pos x="41" y="172"/>
                  </a:cxn>
                  <a:cxn ang="0">
                    <a:pos x="52" y="194"/>
                  </a:cxn>
                  <a:cxn ang="0">
                    <a:pos x="67" y="214"/>
                  </a:cxn>
                  <a:cxn ang="0">
                    <a:pos x="88" y="229"/>
                  </a:cxn>
                  <a:cxn ang="0">
                    <a:pos x="112" y="238"/>
                  </a:cxn>
                  <a:cxn ang="0">
                    <a:pos x="139" y="241"/>
                  </a:cxn>
                  <a:cxn ang="0">
                    <a:pos x="155" y="240"/>
                  </a:cxn>
                  <a:cxn ang="0">
                    <a:pos x="171" y="236"/>
                  </a:cxn>
                  <a:cxn ang="0">
                    <a:pos x="194" y="224"/>
                  </a:cxn>
                  <a:cxn ang="0">
                    <a:pos x="213" y="208"/>
                  </a:cxn>
                  <a:cxn ang="0">
                    <a:pos x="225" y="187"/>
                  </a:cxn>
                  <a:cxn ang="0">
                    <a:pos x="233" y="163"/>
                  </a:cxn>
                  <a:cxn ang="0">
                    <a:pos x="233" y="139"/>
                  </a:cxn>
                  <a:cxn ang="0">
                    <a:pos x="228" y="121"/>
                  </a:cxn>
                  <a:cxn ang="0">
                    <a:pos x="216" y="97"/>
                  </a:cxn>
                  <a:cxn ang="0">
                    <a:pos x="199" y="78"/>
                  </a:cxn>
                  <a:cxn ang="0">
                    <a:pos x="177" y="63"/>
                  </a:cxn>
                  <a:cxn ang="0">
                    <a:pos x="150" y="53"/>
                  </a:cxn>
                  <a:cxn ang="0">
                    <a:pos x="119" y="49"/>
                  </a:cxn>
                  <a:cxn ang="0">
                    <a:pos x="112" y="47"/>
                  </a:cxn>
                </a:cxnLst>
                <a:rect l="0" t="0" r="r" b="b"/>
                <a:pathLst>
                  <a:path w="271" h="277">
                    <a:moveTo>
                      <a:pt x="144" y="277"/>
                    </a:moveTo>
                    <a:lnTo>
                      <a:pt x="144" y="277"/>
                    </a:lnTo>
                    <a:lnTo>
                      <a:pt x="131" y="277"/>
                    </a:lnTo>
                    <a:lnTo>
                      <a:pt x="120" y="276"/>
                    </a:lnTo>
                    <a:lnTo>
                      <a:pt x="108" y="274"/>
                    </a:lnTo>
                    <a:lnTo>
                      <a:pt x="96" y="271"/>
                    </a:lnTo>
                    <a:lnTo>
                      <a:pt x="85" y="267"/>
                    </a:lnTo>
                    <a:lnTo>
                      <a:pt x="73" y="263"/>
                    </a:lnTo>
                    <a:lnTo>
                      <a:pt x="62" y="257"/>
                    </a:lnTo>
                    <a:lnTo>
                      <a:pt x="53" y="251"/>
                    </a:lnTo>
                    <a:lnTo>
                      <a:pt x="42" y="244"/>
                    </a:lnTo>
                    <a:lnTo>
                      <a:pt x="34" y="236"/>
                    </a:lnTo>
                    <a:lnTo>
                      <a:pt x="26" y="226"/>
                    </a:lnTo>
                    <a:lnTo>
                      <a:pt x="19" y="217"/>
                    </a:lnTo>
                    <a:lnTo>
                      <a:pt x="13" y="206"/>
                    </a:lnTo>
                    <a:lnTo>
                      <a:pt x="7" y="194"/>
                    </a:lnTo>
                    <a:lnTo>
                      <a:pt x="3" y="181"/>
                    </a:lnTo>
                    <a:lnTo>
                      <a:pt x="1" y="168"/>
                    </a:lnTo>
                    <a:lnTo>
                      <a:pt x="1" y="168"/>
                    </a:lnTo>
                    <a:lnTo>
                      <a:pt x="0" y="153"/>
                    </a:lnTo>
                    <a:lnTo>
                      <a:pt x="0" y="139"/>
                    </a:lnTo>
                    <a:lnTo>
                      <a:pt x="1" y="125"/>
                    </a:lnTo>
                    <a:lnTo>
                      <a:pt x="4" y="112"/>
                    </a:lnTo>
                    <a:lnTo>
                      <a:pt x="8" y="98"/>
                    </a:lnTo>
                    <a:lnTo>
                      <a:pt x="14" y="86"/>
                    </a:lnTo>
                    <a:lnTo>
                      <a:pt x="20" y="74"/>
                    </a:lnTo>
                    <a:lnTo>
                      <a:pt x="27" y="61"/>
                    </a:lnTo>
                    <a:lnTo>
                      <a:pt x="35" y="51"/>
                    </a:lnTo>
                    <a:lnTo>
                      <a:pt x="45" y="41"/>
                    </a:lnTo>
                    <a:lnTo>
                      <a:pt x="55" y="31"/>
                    </a:lnTo>
                    <a:lnTo>
                      <a:pt x="66" y="23"/>
                    </a:lnTo>
                    <a:lnTo>
                      <a:pt x="78" y="16"/>
                    </a:lnTo>
                    <a:lnTo>
                      <a:pt x="91" y="10"/>
                    </a:lnTo>
                    <a:lnTo>
                      <a:pt x="103" y="4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8" y="1"/>
                    </a:lnTo>
                    <a:lnTo>
                      <a:pt x="132" y="2"/>
                    </a:lnTo>
                    <a:lnTo>
                      <a:pt x="135" y="5"/>
                    </a:lnTo>
                    <a:lnTo>
                      <a:pt x="138" y="9"/>
                    </a:lnTo>
                    <a:lnTo>
                      <a:pt x="141" y="13"/>
                    </a:lnTo>
                    <a:lnTo>
                      <a:pt x="146" y="14"/>
                    </a:lnTo>
                    <a:lnTo>
                      <a:pt x="146" y="14"/>
                    </a:lnTo>
                    <a:lnTo>
                      <a:pt x="158" y="17"/>
                    </a:lnTo>
                    <a:lnTo>
                      <a:pt x="171" y="20"/>
                    </a:lnTo>
                    <a:lnTo>
                      <a:pt x="183" y="24"/>
                    </a:lnTo>
                    <a:lnTo>
                      <a:pt x="193" y="29"/>
                    </a:lnTo>
                    <a:lnTo>
                      <a:pt x="204" y="34"/>
                    </a:lnTo>
                    <a:lnTo>
                      <a:pt x="214" y="41"/>
                    </a:lnTo>
                    <a:lnTo>
                      <a:pt x="223" y="48"/>
                    </a:lnTo>
                    <a:lnTo>
                      <a:pt x="232" y="55"/>
                    </a:lnTo>
                    <a:lnTo>
                      <a:pt x="239" y="63"/>
                    </a:lnTo>
                    <a:lnTo>
                      <a:pt x="246" y="72"/>
                    </a:lnTo>
                    <a:lnTo>
                      <a:pt x="252" y="81"/>
                    </a:lnTo>
                    <a:lnTo>
                      <a:pt x="257" y="90"/>
                    </a:lnTo>
                    <a:lnTo>
                      <a:pt x="261" y="100"/>
                    </a:lnTo>
                    <a:lnTo>
                      <a:pt x="266" y="111"/>
                    </a:lnTo>
                    <a:lnTo>
                      <a:pt x="268" y="122"/>
                    </a:lnTo>
                    <a:lnTo>
                      <a:pt x="270" y="134"/>
                    </a:lnTo>
                    <a:lnTo>
                      <a:pt x="270" y="134"/>
                    </a:lnTo>
                    <a:lnTo>
                      <a:pt x="271" y="145"/>
                    </a:lnTo>
                    <a:lnTo>
                      <a:pt x="271" y="156"/>
                    </a:lnTo>
                    <a:lnTo>
                      <a:pt x="270" y="168"/>
                    </a:lnTo>
                    <a:lnTo>
                      <a:pt x="268" y="179"/>
                    </a:lnTo>
                    <a:lnTo>
                      <a:pt x="265" y="190"/>
                    </a:lnTo>
                    <a:lnTo>
                      <a:pt x="260" y="202"/>
                    </a:lnTo>
                    <a:lnTo>
                      <a:pt x="255" y="212"/>
                    </a:lnTo>
                    <a:lnTo>
                      <a:pt x="250" y="222"/>
                    </a:lnTo>
                    <a:lnTo>
                      <a:pt x="243" y="232"/>
                    </a:lnTo>
                    <a:lnTo>
                      <a:pt x="236" y="241"/>
                    </a:lnTo>
                    <a:lnTo>
                      <a:pt x="227" y="249"/>
                    </a:lnTo>
                    <a:lnTo>
                      <a:pt x="218" y="256"/>
                    </a:lnTo>
                    <a:lnTo>
                      <a:pt x="209" y="263"/>
                    </a:lnTo>
                    <a:lnTo>
                      <a:pt x="197" y="268"/>
                    </a:lnTo>
                    <a:lnTo>
                      <a:pt x="186" y="272"/>
                    </a:lnTo>
                    <a:lnTo>
                      <a:pt x="174" y="275"/>
                    </a:lnTo>
                    <a:lnTo>
                      <a:pt x="174" y="275"/>
                    </a:lnTo>
                    <a:lnTo>
                      <a:pt x="159" y="277"/>
                    </a:lnTo>
                    <a:lnTo>
                      <a:pt x="144" y="277"/>
                    </a:lnTo>
                    <a:lnTo>
                      <a:pt x="144" y="277"/>
                    </a:lnTo>
                    <a:close/>
                    <a:moveTo>
                      <a:pt x="101" y="48"/>
                    </a:moveTo>
                    <a:lnTo>
                      <a:pt x="101" y="48"/>
                    </a:lnTo>
                    <a:lnTo>
                      <a:pt x="87" y="56"/>
                    </a:lnTo>
                    <a:lnTo>
                      <a:pt x="73" y="66"/>
                    </a:lnTo>
                    <a:lnTo>
                      <a:pt x="62" y="79"/>
                    </a:lnTo>
                    <a:lnTo>
                      <a:pt x="57" y="86"/>
                    </a:lnTo>
                    <a:lnTo>
                      <a:pt x="52" y="93"/>
                    </a:lnTo>
                    <a:lnTo>
                      <a:pt x="48" y="100"/>
                    </a:lnTo>
                    <a:lnTo>
                      <a:pt x="44" y="109"/>
                    </a:lnTo>
                    <a:lnTo>
                      <a:pt x="40" y="117"/>
                    </a:lnTo>
                    <a:lnTo>
                      <a:pt x="38" y="126"/>
                    </a:lnTo>
                    <a:lnTo>
                      <a:pt x="37" y="135"/>
                    </a:lnTo>
                    <a:lnTo>
                      <a:pt x="36" y="144"/>
                    </a:lnTo>
                    <a:lnTo>
                      <a:pt x="37" y="153"/>
                    </a:lnTo>
                    <a:lnTo>
                      <a:pt x="38" y="163"/>
                    </a:lnTo>
                    <a:lnTo>
                      <a:pt x="38" y="163"/>
                    </a:lnTo>
                    <a:lnTo>
                      <a:pt x="41" y="172"/>
                    </a:lnTo>
                    <a:lnTo>
                      <a:pt x="44" y="180"/>
                    </a:lnTo>
                    <a:lnTo>
                      <a:pt x="48" y="187"/>
                    </a:lnTo>
                    <a:lnTo>
                      <a:pt x="52" y="194"/>
                    </a:lnTo>
                    <a:lnTo>
                      <a:pt x="56" y="202"/>
                    </a:lnTo>
                    <a:lnTo>
                      <a:pt x="62" y="208"/>
                    </a:lnTo>
                    <a:lnTo>
                      <a:pt x="67" y="214"/>
                    </a:lnTo>
                    <a:lnTo>
                      <a:pt x="73" y="219"/>
                    </a:lnTo>
                    <a:lnTo>
                      <a:pt x="81" y="224"/>
                    </a:lnTo>
                    <a:lnTo>
                      <a:pt x="88" y="229"/>
                    </a:lnTo>
                    <a:lnTo>
                      <a:pt x="95" y="232"/>
                    </a:lnTo>
                    <a:lnTo>
                      <a:pt x="103" y="235"/>
                    </a:lnTo>
                    <a:lnTo>
                      <a:pt x="112" y="238"/>
                    </a:lnTo>
                    <a:lnTo>
                      <a:pt x="121" y="239"/>
                    </a:lnTo>
                    <a:lnTo>
                      <a:pt x="129" y="241"/>
                    </a:lnTo>
                    <a:lnTo>
                      <a:pt x="139" y="241"/>
                    </a:lnTo>
                    <a:lnTo>
                      <a:pt x="139" y="241"/>
                    </a:lnTo>
                    <a:lnTo>
                      <a:pt x="147" y="241"/>
                    </a:lnTo>
                    <a:lnTo>
                      <a:pt x="155" y="240"/>
                    </a:lnTo>
                    <a:lnTo>
                      <a:pt x="163" y="238"/>
                    </a:lnTo>
                    <a:lnTo>
                      <a:pt x="171" y="236"/>
                    </a:lnTo>
                    <a:lnTo>
                      <a:pt x="171" y="236"/>
                    </a:lnTo>
                    <a:lnTo>
                      <a:pt x="179" y="233"/>
                    </a:lnTo>
                    <a:lnTo>
                      <a:pt x="187" y="229"/>
                    </a:lnTo>
                    <a:lnTo>
                      <a:pt x="194" y="224"/>
                    </a:lnTo>
                    <a:lnTo>
                      <a:pt x="201" y="219"/>
                    </a:lnTo>
                    <a:lnTo>
                      <a:pt x="207" y="214"/>
                    </a:lnTo>
                    <a:lnTo>
                      <a:pt x="213" y="208"/>
                    </a:lnTo>
                    <a:lnTo>
                      <a:pt x="217" y="202"/>
                    </a:lnTo>
                    <a:lnTo>
                      <a:pt x="222" y="194"/>
                    </a:lnTo>
                    <a:lnTo>
                      <a:pt x="225" y="187"/>
                    </a:lnTo>
                    <a:lnTo>
                      <a:pt x="228" y="180"/>
                    </a:lnTo>
                    <a:lnTo>
                      <a:pt x="230" y="172"/>
                    </a:lnTo>
                    <a:lnTo>
                      <a:pt x="233" y="163"/>
                    </a:lnTo>
                    <a:lnTo>
                      <a:pt x="234" y="155"/>
                    </a:lnTo>
                    <a:lnTo>
                      <a:pt x="234" y="147"/>
                    </a:lnTo>
                    <a:lnTo>
                      <a:pt x="233" y="139"/>
                    </a:lnTo>
                    <a:lnTo>
                      <a:pt x="230" y="130"/>
                    </a:lnTo>
                    <a:lnTo>
                      <a:pt x="230" y="130"/>
                    </a:lnTo>
                    <a:lnTo>
                      <a:pt x="228" y="121"/>
                    </a:lnTo>
                    <a:lnTo>
                      <a:pt x="225" y="113"/>
                    </a:lnTo>
                    <a:lnTo>
                      <a:pt x="221" y="105"/>
                    </a:lnTo>
                    <a:lnTo>
                      <a:pt x="216" y="97"/>
                    </a:lnTo>
                    <a:lnTo>
                      <a:pt x="212" y="90"/>
                    </a:lnTo>
                    <a:lnTo>
                      <a:pt x="206" y="84"/>
                    </a:lnTo>
                    <a:lnTo>
                      <a:pt x="199" y="78"/>
                    </a:lnTo>
                    <a:lnTo>
                      <a:pt x="192" y="73"/>
                    </a:lnTo>
                    <a:lnTo>
                      <a:pt x="185" y="67"/>
                    </a:lnTo>
                    <a:lnTo>
                      <a:pt x="177" y="63"/>
                    </a:lnTo>
                    <a:lnTo>
                      <a:pt x="168" y="59"/>
                    </a:lnTo>
                    <a:lnTo>
                      <a:pt x="160" y="56"/>
                    </a:lnTo>
                    <a:lnTo>
                      <a:pt x="150" y="53"/>
                    </a:lnTo>
                    <a:lnTo>
                      <a:pt x="141" y="51"/>
                    </a:lnTo>
                    <a:lnTo>
                      <a:pt x="129" y="50"/>
                    </a:lnTo>
                    <a:lnTo>
                      <a:pt x="119" y="49"/>
                    </a:lnTo>
                    <a:lnTo>
                      <a:pt x="119" y="49"/>
                    </a:lnTo>
                    <a:lnTo>
                      <a:pt x="115" y="49"/>
                    </a:lnTo>
                    <a:lnTo>
                      <a:pt x="112" y="47"/>
                    </a:lnTo>
                    <a:lnTo>
                      <a:pt x="107" y="45"/>
                    </a:lnTo>
                    <a:lnTo>
                      <a:pt x="101" y="4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19" name="Freeform 926"/>
              <p:cNvSpPr>
                <a:spLocks noEditPoints="1"/>
              </p:cNvSpPr>
              <p:nvPr/>
            </p:nvSpPr>
            <p:spPr bwMode="auto">
              <a:xfrm>
                <a:off x="3282950" y="1227138"/>
                <a:ext cx="644525" cy="642938"/>
              </a:xfrm>
              <a:custGeom>
                <a:avLst/>
                <a:gdLst/>
                <a:ahLst/>
                <a:cxnLst>
                  <a:cxn ang="0">
                    <a:pos x="653" y="1206"/>
                  </a:cxn>
                  <a:cxn ang="0">
                    <a:pos x="563" y="1160"/>
                  </a:cxn>
                  <a:cxn ang="0">
                    <a:pos x="550" y="1153"/>
                  </a:cxn>
                  <a:cxn ang="0">
                    <a:pos x="236" y="832"/>
                  </a:cxn>
                  <a:cxn ang="0">
                    <a:pos x="143" y="731"/>
                  </a:cxn>
                  <a:cxn ang="0">
                    <a:pos x="77" y="679"/>
                  </a:cxn>
                  <a:cxn ang="0">
                    <a:pos x="72" y="657"/>
                  </a:cxn>
                  <a:cxn ang="0">
                    <a:pos x="40" y="570"/>
                  </a:cxn>
                  <a:cxn ang="0">
                    <a:pos x="11" y="425"/>
                  </a:cxn>
                  <a:cxn ang="0">
                    <a:pos x="1" y="212"/>
                  </a:cxn>
                  <a:cxn ang="0">
                    <a:pos x="10" y="196"/>
                  </a:cxn>
                  <a:cxn ang="0">
                    <a:pos x="19" y="182"/>
                  </a:cxn>
                  <a:cxn ang="0">
                    <a:pos x="110" y="81"/>
                  </a:cxn>
                  <a:cxn ang="0">
                    <a:pos x="210" y="10"/>
                  </a:cxn>
                  <a:cxn ang="0">
                    <a:pos x="228" y="8"/>
                  </a:cxn>
                  <a:cxn ang="0">
                    <a:pos x="242" y="2"/>
                  </a:cxn>
                  <a:cxn ang="0">
                    <a:pos x="419" y="2"/>
                  </a:cxn>
                  <a:cxn ang="0">
                    <a:pos x="599" y="26"/>
                  </a:cxn>
                  <a:cxn ang="0">
                    <a:pos x="638" y="36"/>
                  </a:cxn>
                  <a:cxn ang="0">
                    <a:pos x="656" y="46"/>
                  </a:cxn>
                  <a:cxn ang="0">
                    <a:pos x="887" y="256"/>
                  </a:cxn>
                  <a:cxn ang="0">
                    <a:pos x="1107" y="475"/>
                  </a:cxn>
                  <a:cxn ang="0">
                    <a:pos x="1167" y="525"/>
                  </a:cxn>
                  <a:cxn ang="0">
                    <a:pos x="1185" y="553"/>
                  </a:cxn>
                  <a:cxn ang="0">
                    <a:pos x="1215" y="644"/>
                  </a:cxn>
                  <a:cxn ang="0">
                    <a:pos x="1218" y="725"/>
                  </a:cxn>
                  <a:cxn ang="0">
                    <a:pos x="1194" y="798"/>
                  </a:cxn>
                  <a:cxn ang="0">
                    <a:pos x="1193" y="817"/>
                  </a:cxn>
                  <a:cxn ang="0">
                    <a:pos x="1109" y="909"/>
                  </a:cxn>
                  <a:cxn ang="0">
                    <a:pos x="862" y="1146"/>
                  </a:cxn>
                  <a:cxn ang="0">
                    <a:pos x="853" y="1157"/>
                  </a:cxn>
                  <a:cxn ang="0">
                    <a:pos x="761" y="1206"/>
                  </a:cxn>
                  <a:cxn ang="0">
                    <a:pos x="231" y="43"/>
                  </a:cxn>
                  <a:cxn ang="0">
                    <a:pos x="137" y="108"/>
                  </a:cxn>
                  <a:cxn ang="0">
                    <a:pos x="54" y="198"/>
                  </a:cxn>
                  <a:cxn ang="0">
                    <a:pos x="40" y="216"/>
                  </a:cxn>
                  <a:cxn ang="0">
                    <a:pos x="45" y="400"/>
                  </a:cxn>
                  <a:cxn ang="0">
                    <a:pos x="68" y="529"/>
                  </a:cxn>
                  <a:cxn ang="0">
                    <a:pos x="105" y="637"/>
                  </a:cxn>
                  <a:cxn ang="0">
                    <a:pos x="112" y="658"/>
                  </a:cxn>
                  <a:cxn ang="0">
                    <a:pos x="181" y="718"/>
                  </a:cxn>
                  <a:cxn ang="0">
                    <a:pos x="294" y="841"/>
                  </a:cxn>
                  <a:cxn ang="0">
                    <a:pos x="585" y="1129"/>
                  </a:cxn>
                  <a:cxn ang="0">
                    <a:pos x="633" y="1159"/>
                  </a:cxn>
                  <a:cxn ang="0">
                    <a:pos x="706" y="1177"/>
                  </a:cxn>
                  <a:cxn ang="0">
                    <a:pos x="765" y="1165"/>
                  </a:cxn>
                  <a:cxn ang="0">
                    <a:pos x="823" y="1131"/>
                  </a:cxn>
                  <a:cxn ang="0">
                    <a:pos x="865" y="1090"/>
                  </a:cxn>
                  <a:cxn ang="0">
                    <a:pos x="1140" y="817"/>
                  </a:cxn>
                  <a:cxn ang="0">
                    <a:pos x="1147" y="803"/>
                  </a:cxn>
                  <a:cxn ang="0">
                    <a:pos x="1177" y="736"/>
                  </a:cxn>
                  <a:cxn ang="0">
                    <a:pos x="1179" y="657"/>
                  </a:cxn>
                  <a:cxn ang="0">
                    <a:pos x="1148" y="564"/>
                  </a:cxn>
                  <a:cxn ang="0">
                    <a:pos x="1140" y="556"/>
                  </a:cxn>
                  <a:cxn ang="0">
                    <a:pos x="894" y="335"/>
                  </a:cxn>
                  <a:cxn ang="0">
                    <a:pos x="627" y="72"/>
                  </a:cxn>
                  <a:cxn ang="0">
                    <a:pos x="558" y="57"/>
                  </a:cxn>
                  <a:cxn ang="0">
                    <a:pos x="377" y="39"/>
                  </a:cxn>
                  <a:cxn ang="0">
                    <a:pos x="236" y="40"/>
                  </a:cxn>
                </a:cxnLst>
                <a:rect l="0" t="0" r="r" b="b"/>
                <a:pathLst>
                  <a:path w="1220" h="1215">
                    <a:moveTo>
                      <a:pt x="706" y="1215"/>
                    </a:moveTo>
                    <a:lnTo>
                      <a:pt x="706" y="1215"/>
                    </a:lnTo>
                    <a:lnTo>
                      <a:pt x="688" y="1214"/>
                    </a:lnTo>
                    <a:lnTo>
                      <a:pt x="671" y="1211"/>
                    </a:lnTo>
                    <a:lnTo>
                      <a:pt x="653" y="1206"/>
                    </a:lnTo>
                    <a:lnTo>
                      <a:pt x="636" y="1200"/>
                    </a:lnTo>
                    <a:lnTo>
                      <a:pt x="617" y="1193"/>
                    </a:lnTo>
                    <a:lnTo>
                      <a:pt x="599" y="1184"/>
                    </a:lnTo>
                    <a:lnTo>
                      <a:pt x="581" y="1172"/>
                    </a:lnTo>
                    <a:lnTo>
                      <a:pt x="563" y="1160"/>
                    </a:lnTo>
                    <a:lnTo>
                      <a:pt x="561" y="1158"/>
                    </a:lnTo>
                    <a:lnTo>
                      <a:pt x="558" y="1158"/>
                    </a:lnTo>
                    <a:lnTo>
                      <a:pt x="558" y="1158"/>
                    </a:lnTo>
                    <a:lnTo>
                      <a:pt x="554" y="1156"/>
                    </a:lnTo>
                    <a:lnTo>
                      <a:pt x="550" y="1153"/>
                    </a:lnTo>
                    <a:lnTo>
                      <a:pt x="307" y="910"/>
                    </a:lnTo>
                    <a:lnTo>
                      <a:pt x="307" y="910"/>
                    </a:lnTo>
                    <a:lnTo>
                      <a:pt x="290" y="891"/>
                    </a:lnTo>
                    <a:lnTo>
                      <a:pt x="271" y="872"/>
                    </a:lnTo>
                    <a:lnTo>
                      <a:pt x="236" y="832"/>
                    </a:lnTo>
                    <a:lnTo>
                      <a:pt x="236" y="832"/>
                    </a:lnTo>
                    <a:lnTo>
                      <a:pt x="200" y="790"/>
                    </a:lnTo>
                    <a:lnTo>
                      <a:pt x="181" y="771"/>
                    </a:lnTo>
                    <a:lnTo>
                      <a:pt x="163" y="751"/>
                    </a:lnTo>
                    <a:lnTo>
                      <a:pt x="143" y="731"/>
                    </a:lnTo>
                    <a:lnTo>
                      <a:pt x="123" y="714"/>
                    </a:lnTo>
                    <a:lnTo>
                      <a:pt x="102" y="697"/>
                    </a:lnTo>
                    <a:lnTo>
                      <a:pt x="80" y="682"/>
                    </a:lnTo>
                    <a:lnTo>
                      <a:pt x="80" y="682"/>
                    </a:lnTo>
                    <a:lnTo>
                      <a:pt x="77" y="679"/>
                    </a:lnTo>
                    <a:lnTo>
                      <a:pt x="74" y="677"/>
                    </a:lnTo>
                    <a:lnTo>
                      <a:pt x="72" y="670"/>
                    </a:lnTo>
                    <a:lnTo>
                      <a:pt x="71" y="665"/>
                    </a:lnTo>
                    <a:lnTo>
                      <a:pt x="71" y="661"/>
                    </a:lnTo>
                    <a:lnTo>
                      <a:pt x="72" y="657"/>
                    </a:lnTo>
                    <a:lnTo>
                      <a:pt x="71" y="654"/>
                    </a:lnTo>
                    <a:lnTo>
                      <a:pt x="71" y="654"/>
                    </a:lnTo>
                    <a:lnTo>
                      <a:pt x="59" y="626"/>
                    </a:lnTo>
                    <a:lnTo>
                      <a:pt x="49" y="598"/>
                    </a:lnTo>
                    <a:lnTo>
                      <a:pt x="40" y="570"/>
                    </a:lnTo>
                    <a:lnTo>
                      <a:pt x="32" y="541"/>
                    </a:lnTo>
                    <a:lnTo>
                      <a:pt x="25" y="512"/>
                    </a:lnTo>
                    <a:lnTo>
                      <a:pt x="19" y="483"/>
                    </a:lnTo>
                    <a:lnTo>
                      <a:pt x="15" y="453"/>
                    </a:lnTo>
                    <a:lnTo>
                      <a:pt x="11" y="425"/>
                    </a:lnTo>
                    <a:lnTo>
                      <a:pt x="7" y="396"/>
                    </a:lnTo>
                    <a:lnTo>
                      <a:pt x="4" y="368"/>
                    </a:lnTo>
                    <a:lnTo>
                      <a:pt x="1" y="312"/>
                    </a:lnTo>
                    <a:lnTo>
                      <a:pt x="0" y="259"/>
                    </a:lnTo>
                    <a:lnTo>
                      <a:pt x="1" y="212"/>
                    </a:lnTo>
                    <a:lnTo>
                      <a:pt x="1" y="212"/>
                    </a:lnTo>
                    <a:lnTo>
                      <a:pt x="1" y="207"/>
                    </a:lnTo>
                    <a:lnTo>
                      <a:pt x="3" y="202"/>
                    </a:lnTo>
                    <a:lnTo>
                      <a:pt x="6" y="198"/>
                    </a:lnTo>
                    <a:lnTo>
                      <a:pt x="10" y="196"/>
                    </a:lnTo>
                    <a:lnTo>
                      <a:pt x="14" y="193"/>
                    </a:lnTo>
                    <a:lnTo>
                      <a:pt x="16" y="188"/>
                    </a:lnTo>
                    <a:lnTo>
                      <a:pt x="16" y="188"/>
                    </a:lnTo>
                    <a:lnTo>
                      <a:pt x="17" y="185"/>
                    </a:lnTo>
                    <a:lnTo>
                      <a:pt x="19" y="182"/>
                    </a:lnTo>
                    <a:lnTo>
                      <a:pt x="19" y="182"/>
                    </a:lnTo>
                    <a:lnTo>
                      <a:pt x="41" y="154"/>
                    </a:lnTo>
                    <a:lnTo>
                      <a:pt x="63" y="127"/>
                    </a:lnTo>
                    <a:lnTo>
                      <a:pt x="86" y="103"/>
                    </a:lnTo>
                    <a:lnTo>
                      <a:pt x="110" y="81"/>
                    </a:lnTo>
                    <a:lnTo>
                      <a:pt x="135" y="60"/>
                    </a:lnTo>
                    <a:lnTo>
                      <a:pt x="159" y="41"/>
                    </a:lnTo>
                    <a:lnTo>
                      <a:pt x="185" y="25"/>
                    </a:lnTo>
                    <a:lnTo>
                      <a:pt x="210" y="10"/>
                    </a:lnTo>
                    <a:lnTo>
                      <a:pt x="210" y="10"/>
                    </a:lnTo>
                    <a:lnTo>
                      <a:pt x="215" y="8"/>
                    </a:lnTo>
                    <a:lnTo>
                      <a:pt x="219" y="7"/>
                    </a:lnTo>
                    <a:lnTo>
                      <a:pt x="219" y="7"/>
                    </a:lnTo>
                    <a:lnTo>
                      <a:pt x="222" y="8"/>
                    </a:lnTo>
                    <a:lnTo>
                      <a:pt x="228" y="8"/>
                    </a:lnTo>
                    <a:lnTo>
                      <a:pt x="232" y="5"/>
                    </a:lnTo>
                    <a:lnTo>
                      <a:pt x="232" y="5"/>
                    </a:lnTo>
                    <a:lnTo>
                      <a:pt x="236" y="3"/>
                    </a:lnTo>
                    <a:lnTo>
                      <a:pt x="242" y="2"/>
                    </a:lnTo>
                    <a:lnTo>
                      <a:pt x="242" y="2"/>
                    </a:lnTo>
                    <a:lnTo>
                      <a:pt x="291" y="0"/>
                    </a:lnTo>
                    <a:lnTo>
                      <a:pt x="335" y="0"/>
                    </a:lnTo>
                    <a:lnTo>
                      <a:pt x="335" y="0"/>
                    </a:lnTo>
                    <a:lnTo>
                      <a:pt x="377" y="0"/>
                    </a:lnTo>
                    <a:lnTo>
                      <a:pt x="419" y="2"/>
                    </a:lnTo>
                    <a:lnTo>
                      <a:pt x="458" y="5"/>
                    </a:lnTo>
                    <a:lnTo>
                      <a:pt x="495" y="8"/>
                    </a:lnTo>
                    <a:lnTo>
                      <a:pt x="531" y="13"/>
                    </a:lnTo>
                    <a:lnTo>
                      <a:pt x="566" y="20"/>
                    </a:lnTo>
                    <a:lnTo>
                      <a:pt x="599" y="26"/>
                    </a:lnTo>
                    <a:lnTo>
                      <a:pt x="631" y="34"/>
                    </a:lnTo>
                    <a:lnTo>
                      <a:pt x="631" y="34"/>
                    </a:lnTo>
                    <a:lnTo>
                      <a:pt x="634" y="35"/>
                    </a:lnTo>
                    <a:lnTo>
                      <a:pt x="636" y="36"/>
                    </a:lnTo>
                    <a:lnTo>
                      <a:pt x="638" y="36"/>
                    </a:lnTo>
                    <a:lnTo>
                      <a:pt x="638" y="36"/>
                    </a:lnTo>
                    <a:lnTo>
                      <a:pt x="642" y="36"/>
                    </a:lnTo>
                    <a:lnTo>
                      <a:pt x="646" y="38"/>
                    </a:lnTo>
                    <a:lnTo>
                      <a:pt x="656" y="46"/>
                    </a:lnTo>
                    <a:lnTo>
                      <a:pt x="656" y="46"/>
                    </a:lnTo>
                    <a:lnTo>
                      <a:pt x="697" y="80"/>
                    </a:lnTo>
                    <a:lnTo>
                      <a:pt x="736" y="114"/>
                    </a:lnTo>
                    <a:lnTo>
                      <a:pt x="775" y="149"/>
                    </a:lnTo>
                    <a:lnTo>
                      <a:pt x="812" y="184"/>
                    </a:lnTo>
                    <a:lnTo>
                      <a:pt x="887" y="256"/>
                    </a:lnTo>
                    <a:lnTo>
                      <a:pt x="958" y="328"/>
                    </a:lnTo>
                    <a:lnTo>
                      <a:pt x="958" y="328"/>
                    </a:lnTo>
                    <a:lnTo>
                      <a:pt x="1008" y="379"/>
                    </a:lnTo>
                    <a:lnTo>
                      <a:pt x="1057" y="428"/>
                    </a:lnTo>
                    <a:lnTo>
                      <a:pt x="1107" y="475"/>
                    </a:lnTo>
                    <a:lnTo>
                      <a:pt x="1156" y="521"/>
                    </a:lnTo>
                    <a:lnTo>
                      <a:pt x="1159" y="524"/>
                    </a:lnTo>
                    <a:lnTo>
                      <a:pt x="1163" y="524"/>
                    </a:lnTo>
                    <a:lnTo>
                      <a:pt x="1163" y="524"/>
                    </a:lnTo>
                    <a:lnTo>
                      <a:pt x="1167" y="525"/>
                    </a:lnTo>
                    <a:lnTo>
                      <a:pt x="1171" y="527"/>
                    </a:lnTo>
                    <a:lnTo>
                      <a:pt x="1173" y="529"/>
                    </a:lnTo>
                    <a:lnTo>
                      <a:pt x="1175" y="533"/>
                    </a:lnTo>
                    <a:lnTo>
                      <a:pt x="1175" y="533"/>
                    </a:lnTo>
                    <a:lnTo>
                      <a:pt x="1185" y="553"/>
                    </a:lnTo>
                    <a:lnTo>
                      <a:pt x="1193" y="571"/>
                    </a:lnTo>
                    <a:lnTo>
                      <a:pt x="1201" y="590"/>
                    </a:lnTo>
                    <a:lnTo>
                      <a:pt x="1207" y="607"/>
                    </a:lnTo>
                    <a:lnTo>
                      <a:pt x="1211" y="626"/>
                    </a:lnTo>
                    <a:lnTo>
                      <a:pt x="1215" y="644"/>
                    </a:lnTo>
                    <a:lnTo>
                      <a:pt x="1218" y="660"/>
                    </a:lnTo>
                    <a:lnTo>
                      <a:pt x="1220" y="677"/>
                    </a:lnTo>
                    <a:lnTo>
                      <a:pt x="1220" y="693"/>
                    </a:lnTo>
                    <a:lnTo>
                      <a:pt x="1220" y="710"/>
                    </a:lnTo>
                    <a:lnTo>
                      <a:pt x="1218" y="725"/>
                    </a:lnTo>
                    <a:lnTo>
                      <a:pt x="1216" y="741"/>
                    </a:lnTo>
                    <a:lnTo>
                      <a:pt x="1212" y="755"/>
                    </a:lnTo>
                    <a:lnTo>
                      <a:pt x="1208" y="771"/>
                    </a:lnTo>
                    <a:lnTo>
                      <a:pt x="1202" y="785"/>
                    </a:lnTo>
                    <a:lnTo>
                      <a:pt x="1194" y="798"/>
                    </a:lnTo>
                    <a:lnTo>
                      <a:pt x="1192" y="804"/>
                    </a:lnTo>
                    <a:lnTo>
                      <a:pt x="1193" y="809"/>
                    </a:lnTo>
                    <a:lnTo>
                      <a:pt x="1193" y="809"/>
                    </a:lnTo>
                    <a:lnTo>
                      <a:pt x="1194" y="813"/>
                    </a:lnTo>
                    <a:lnTo>
                      <a:pt x="1193" y="817"/>
                    </a:lnTo>
                    <a:lnTo>
                      <a:pt x="1191" y="821"/>
                    </a:lnTo>
                    <a:lnTo>
                      <a:pt x="1188" y="826"/>
                    </a:lnTo>
                    <a:lnTo>
                      <a:pt x="1188" y="826"/>
                    </a:lnTo>
                    <a:lnTo>
                      <a:pt x="1147" y="869"/>
                    </a:lnTo>
                    <a:lnTo>
                      <a:pt x="1109" y="909"/>
                    </a:lnTo>
                    <a:lnTo>
                      <a:pt x="1070" y="948"/>
                    </a:lnTo>
                    <a:lnTo>
                      <a:pt x="1031" y="985"/>
                    </a:lnTo>
                    <a:lnTo>
                      <a:pt x="952" y="1062"/>
                    </a:lnTo>
                    <a:lnTo>
                      <a:pt x="862" y="1146"/>
                    </a:lnTo>
                    <a:lnTo>
                      <a:pt x="862" y="1146"/>
                    </a:lnTo>
                    <a:lnTo>
                      <a:pt x="858" y="1151"/>
                    </a:lnTo>
                    <a:lnTo>
                      <a:pt x="857" y="1152"/>
                    </a:lnTo>
                    <a:lnTo>
                      <a:pt x="857" y="1152"/>
                    </a:lnTo>
                    <a:lnTo>
                      <a:pt x="853" y="1157"/>
                    </a:lnTo>
                    <a:lnTo>
                      <a:pt x="853" y="1157"/>
                    </a:lnTo>
                    <a:lnTo>
                      <a:pt x="834" y="1170"/>
                    </a:lnTo>
                    <a:lnTo>
                      <a:pt x="815" y="1182"/>
                    </a:lnTo>
                    <a:lnTo>
                      <a:pt x="798" y="1192"/>
                    </a:lnTo>
                    <a:lnTo>
                      <a:pt x="779" y="1200"/>
                    </a:lnTo>
                    <a:lnTo>
                      <a:pt x="761" y="1206"/>
                    </a:lnTo>
                    <a:lnTo>
                      <a:pt x="743" y="1211"/>
                    </a:lnTo>
                    <a:lnTo>
                      <a:pt x="724" y="1214"/>
                    </a:lnTo>
                    <a:lnTo>
                      <a:pt x="706" y="1215"/>
                    </a:lnTo>
                    <a:lnTo>
                      <a:pt x="706" y="1215"/>
                    </a:lnTo>
                    <a:close/>
                    <a:moveTo>
                      <a:pt x="231" y="43"/>
                    </a:moveTo>
                    <a:lnTo>
                      <a:pt x="231" y="43"/>
                    </a:lnTo>
                    <a:lnTo>
                      <a:pt x="206" y="57"/>
                    </a:lnTo>
                    <a:lnTo>
                      <a:pt x="182" y="72"/>
                    </a:lnTo>
                    <a:lnTo>
                      <a:pt x="159" y="90"/>
                    </a:lnTo>
                    <a:lnTo>
                      <a:pt x="137" y="108"/>
                    </a:lnTo>
                    <a:lnTo>
                      <a:pt x="114" y="129"/>
                    </a:lnTo>
                    <a:lnTo>
                      <a:pt x="93" y="151"/>
                    </a:lnTo>
                    <a:lnTo>
                      <a:pt x="73" y="175"/>
                    </a:lnTo>
                    <a:lnTo>
                      <a:pt x="54" y="198"/>
                    </a:lnTo>
                    <a:lnTo>
                      <a:pt x="54" y="198"/>
                    </a:lnTo>
                    <a:lnTo>
                      <a:pt x="50" y="202"/>
                    </a:lnTo>
                    <a:lnTo>
                      <a:pt x="46" y="205"/>
                    </a:lnTo>
                    <a:lnTo>
                      <a:pt x="40" y="208"/>
                    </a:lnTo>
                    <a:lnTo>
                      <a:pt x="40" y="216"/>
                    </a:lnTo>
                    <a:lnTo>
                      <a:pt x="40" y="216"/>
                    </a:lnTo>
                    <a:lnTo>
                      <a:pt x="39" y="280"/>
                    </a:lnTo>
                    <a:lnTo>
                      <a:pt x="40" y="311"/>
                    </a:lnTo>
                    <a:lnTo>
                      <a:pt x="41" y="342"/>
                    </a:lnTo>
                    <a:lnTo>
                      <a:pt x="43" y="371"/>
                    </a:lnTo>
                    <a:lnTo>
                      <a:pt x="45" y="400"/>
                    </a:lnTo>
                    <a:lnTo>
                      <a:pt x="49" y="427"/>
                    </a:lnTo>
                    <a:lnTo>
                      <a:pt x="52" y="453"/>
                    </a:lnTo>
                    <a:lnTo>
                      <a:pt x="56" y="479"/>
                    </a:lnTo>
                    <a:lnTo>
                      <a:pt x="61" y="504"/>
                    </a:lnTo>
                    <a:lnTo>
                      <a:pt x="68" y="529"/>
                    </a:lnTo>
                    <a:lnTo>
                      <a:pt x="74" y="552"/>
                    </a:lnTo>
                    <a:lnTo>
                      <a:pt x="80" y="574"/>
                    </a:lnTo>
                    <a:lnTo>
                      <a:pt x="88" y="596"/>
                    </a:lnTo>
                    <a:lnTo>
                      <a:pt x="96" y="618"/>
                    </a:lnTo>
                    <a:lnTo>
                      <a:pt x="105" y="637"/>
                    </a:lnTo>
                    <a:lnTo>
                      <a:pt x="105" y="637"/>
                    </a:lnTo>
                    <a:lnTo>
                      <a:pt x="107" y="642"/>
                    </a:lnTo>
                    <a:lnTo>
                      <a:pt x="107" y="648"/>
                    </a:lnTo>
                    <a:lnTo>
                      <a:pt x="107" y="654"/>
                    </a:lnTo>
                    <a:lnTo>
                      <a:pt x="112" y="658"/>
                    </a:lnTo>
                    <a:lnTo>
                      <a:pt x="112" y="658"/>
                    </a:lnTo>
                    <a:lnTo>
                      <a:pt x="131" y="671"/>
                    </a:lnTo>
                    <a:lnTo>
                      <a:pt x="148" y="686"/>
                    </a:lnTo>
                    <a:lnTo>
                      <a:pt x="165" y="701"/>
                    </a:lnTo>
                    <a:lnTo>
                      <a:pt x="181" y="718"/>
                    </a:lnTo>
                    <a:lnTo>
                      <a:pt x="213" y="751"/>
                    </a:lnTo>
                    <a:lnTo>
                      <a:pt x="243" y="785"/>
                    </a:lnTo>
                    <a:lnTo>
                      <a:pt x="243" y="785"/>
                    </a:lnTo>
                    <a:lnTo>
                      <a:pt x="276" y="822"/>
                    </a:lnTo>
                    <a:lnTo>
                      <a:pt x="294" y="841"/>
                    </a:lnTo>
                    <a:lnTo>
                      <a:pt x="311" y="859"/>
                    </a:lnTo>
                    <a:lnTo>
                      <a:pt x="579" y="1127"/>
                    </a:lnTo>
                    <a:lnTo>
                      <a:pt x="582" y="1128"/>
                    </a:lnTo>
                    <a:lnTo>
                      <a:pt x="582" y="1128"/>
                    </a:lnTo>
                    <a:lnTo>
                      <a:pt x="585" y="1129"/>
                    </a:lnTo>
                    <a:lnTo>
                      <a:pt x="588" y="1131"/>
                    </a:lnTo>
                    <a:lnTo>
                      <a:pt x="588" y="1131"/>
                    </a:lnTo>
                    <a:lnTo>
                      <a:pt x="604" y="1142"/>
                    </a:lnTo>
                    <a:lnTo>
                      <a:pt x="618" y="1152"/>
                    </a:lnTo>
                    <a:lnTo>
                      <a:pt x="633" y="1159"/>
                    </a:lnTo>
                    <a:lnTo>
                      <a:pt x="647" y="1165"/>
                    </a:lnTo>
                    <a:lnTo>
                      <a:pt x="662" y="1170"/>
                    </a:lnTo>
                    <a:lnTo>
                      <a:pt x="677" y="1174"/>
                    </a:lnTo>
                    <a:lnTo>
                      <a:pt x="691" y="1177"/>
                    </a:lnTo>
                    <a:lnTo>
                      <a:pt x="706" y="1177"/>
                    </a:lnTo>
                    <a:lnTo>
                      <a:pt x="706" y="1177"/>
                    </a:lnTo>
                    <a:lnTo>
                      <a:pt x="720" y="1177"/>
                    </a:lnTo>
                    <a:lnTo>
                      <a:pt x="735" y="1174"/>
                    </a:lnTo>
                    <a:lnTo>
                      <a:pt x="750" y="1170"/>
                    </a:lnTo>
                    <a:lnTo>
                      <a:pt x="765" y="1165"/>
                    </a:lnTo>
                    <a:lnTo>
                      <a:pt x="779" y="1159"/>
                    </a:lnTo>
                    <a:lnTo>
                      <a:pt x="794" y="1152"/>
                    </a:lnTo>
                    <a:lnTo>
                      <a:pt x="808" y="1142"/>
                    </a:lnTo>
                    <a:lnTo>
                      <a:pt x="823" y="1131"/>
                    </a:lnTo>
                    <a:lnTo>
                      <a:pt x="823" y="1131"/>
                    </a:lnTo>
                    <a:lnTo>
                      <a:pt x="824" y="1130"/>
                    </a:lnTo>
                    <a:lnTo>
                      <a:pt x="825" y="1130"/>
                    </a:lnTo>
                    <a:lnTo>
                      <a:pt x="826" y="1129"/>
                    </a:lnTo>
                    <a:lnTo>
                      <a:pt x="865" y="1090"/>
                    </a:lnTo>
                    <a:lnTo>
                      <a:pt x="865" y="1090"/>
                    </a:lnTo>
                    <a:lnTo>
                      <a:pt x="934" y="1017"/>
                    </a:lnTo>
                    <a:lnTo>
                      <a:pt x="1002" y="949"/>
                    </a:lnTo>
                    <a:lnTo>
                      <a:pt x="1069" y="883"/>
                    </a:lnTo>
                    <a:lnTo>
                      <a:pt x="1105" y="850"/>
                    </a:lnTo>
                    <a:lnTo>
                      <a:pt x="1140" y="817"/>
                    </a:lnTo>
                    <a:lnTo>
                      <a:pt x="1143" y="815"/>
                    </a:lnTo>
                    <a:lnTo>
                      <a:pt x="1144" y="811"/>
                    </a:lnTo>
                    <a:lnTo>
                      <a:pt x="1144" y="811"/>
                    </a:lnTo>
                    <a:lnTo>
                      <a:pt x="1145" y="807"/>
                    </a:lnTo>
                    <a:lnTo>
                      <a:pt x="1147" y="803"/>
                    </a:lnTo>
                    <a:lnTo>
                      <a:pt x="1147" y="803"/>
                    </a:lnTo>
                    <a:lnTo>
                      <a:pt x="1157" y="786"/>
                    </a:lnTo>
                    <a:lnTo>
                      <a:pt x="1165" y="770"/>
                    </a:lnTo>
                    <a:lnTo>
                      <a:pt x="1173" y="753"/>
                    </a:lnTo>
                    <a:lnTo>
                      <a:pt x="1177" y="736"/>
                    </a:lnTo>
                    <a:lnTo>
                      <a:pt x="1180" y="720"/>
                    </a:lnTo>
                    <a:lnTo>
                      <a:pt x="1182" y="703"/>
                    </a:lnTo>
                    <a:lnTo>
                      <a:pt x="1182" y="688"/>
                    </a:lnTo>
                    <a:lnTo>
                      <a:pt x="1181" y="672"/>
                    </a:lnTo>
                    <a:lnTo>
                      <a:pt x="1179" y="657"/>
                    </a:lnTo>
                    <a:lnTo>
                      <a:pt x="1176" y="642"/>
                    </a:lnTo>
                    <a:lnTo>
                      <a:pt x="1173" y="628"/>
                    </a:lnTo>
                    <a:lnTo>
                      <a:pt x="1169" y="614"/>
                    </a:lnTo>
                    <a:lnTo>
                      <a:pt x="1158" y="588"/>
                    </a:lnTo>
                    <a:lnTo>
                      <a:pt x="1148" y="564"/>
                    </a:lnTo>
                    <a:lnTo>
                      <a:pt x="1146" y="560"/>
                    </a:lnTo>
                    <a:lnTo>
                      <a:pt x="1143" y="558"/>
                    </a:lnTo>
                    <a:lnTo>
                      <a:pt x="1143" y="558"/>
                    </a:lnTo>
                    <a:lnTo>
                      <a:pt x="1140" y="556"/>
                    </a:lnTo>
                    <a:lnTo>
                      <a:pt x="1140" y="556"/>
                    </a:lnTo>
                    <a:lnTo>
                      <a:pt x="1089" y="514"/>
                    </a:lnTo>
                    <a:lnTo>
                      <a:pt x="1039" y="471"/>
                    </a:lnTo>
                    <a:lnTo>
                      <a:pt x="991" y="427"/>
                    </a:lnTo>
                    <a:lnTo>
                      <a:pt x="942" y="381"/>
                    </a:lnTo>
                    <a:lnTo>
                      <a:pt x="894" y="335"/>
                    </a:lnTo>
                    <a:lnTo>
                      <a:pt x="846" y="289"/>
                    </a:lnTo>
                    <a:lnTo>
                      <a:pt x="752" y="196"/>
                    </a:lnTo>
                    <a:lnTo>
                      <a:pt x="752" y="196"/>
                    </a:lnTo>
                    <a:lnTo>
                      <a:pt x="629" y="75"/>
                    </a:lnTo>
                    <a:lnTo>
                      <a:pt x="627" y="72"/>
                    </a:lnTo>
                    <a:lnTo>
                      <a:pt x="623" y="72"/>
                    </a:lnTo>
                    <a:lnTo>
                      <a:pt x="622" y="71"/>
                    </a:lnTo>
                    <a:lnTo>
                      <a:pt x="622" y="71"/>
                    </a:lnTo>
                    <a:lnTo>
                      <a:pt x="590" y="64"/>
                    </a:lnTo>
                    <a:lnTo>
                      <a:pt x="558" y="57"/>
                    </a:lnTo>
                    <a:lnTo>
                      <a:pt x="525" y="52"/>
                    </a:lnTo>
                    <a:lnTo>
                      <a:pt x="491" y="46"/>
                    </a:lnTo>
                    <a:lnTo>
                      <a:pt x="455" y="43"/>
                    </a:lnTo>
                    <a:lnTo>
                      <a:pt x="417" y="40"/>
                    </a:lnTo>
                    <a:lnTo>
                      <a:pt x="377" y="39"/>
                    </a:lnTo>
                    <a:lnTo>
                      <a:pt x="336" y="38"/>
                    </a:lnTo>
                    <a:lnTo>
                      <a:pt x="336" y="38"/>
                    </a:lnTo>
                    <a:lnTo>
                      <a:pt x="291" y="39"/>
                    </a:lnTo>
                    <a:lnTo>
                      <a:pt x="241" y="40"/>
                    </a:lnTo>
                    <a:lnTo>
                      <a:pt x="236" y="40"/>
                    </a:lnTo>
                    <a:lnTo>
                      <a:pt x="232" y="42"/>
                    </a:lnTo>
                    <a:lnTo>
                      <a:pt x="232" y="42"/>
                    </a:lnTo>
                    <a:lnTo>
                      <a:pt x="231" y="43"/>
                    </a:lnTo>
                    <a:lnTo>
                      <a:pt x="231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20" name="Freeform 927"/>
              <p:cNvSpPr>
                <a:spLocks noEditPoints="1"/>
              </p:cNvSpPr>
              <p:nvPr/>
            </p:nvSpPr>
            <p:spPr bwMode="auto">
              <a:xfrm>
                <a:off x="3424238" y="1154113"/>
                <a:ext cx="557213" cy="225425"/>
              </a:xfrm>
              <a:custGeom>
                <a:avLst/>
                <a:gdLst/>
                <a:ahLst/>
                <a:cxnLst>
                  <a:cxn ang="0">
                    <a:pos x="77" y="421"/>
                  </a:cxn>
                  <a:cxn ang="0">
                    <a:pos x="65" y="420"/>
                  </a:cxn>
                  <a:cxn ang="0">
                    <a:pos x="28" y="385"/>
                  </a:cxn>
                  <a:cxn ang="0">
                    <a:pos x="2" y="324"/>
                  </a:cxn>
                  <a:cxn ang="0">
                    <a:pos x="1" y="253"/>
                  </a:cxn>
                  <a:cxn ang="0">
                    <a:pos x="3" y="188"/>
                  </a:cxn>
                  <a:cxn ang="0">
                    <a:pos x="40" y="100"/>
                  </a:cxn>
                  <a:cxn ang="0">
                    <a:pos x="87" y="65"/>
                  </a:cxn>
                  <a:cxn ang="0">
                    <a:pos x="160" y="37"/>
                  </a:cxn>
                  <a:cxn ang="0">
                    <a:pos x="250" y="24"/>
                  </a:cxn>
                  <a:cxn ang="0">
                    <a:pos x="311" y="37"/>
                  </a:cxn>
                  <a:cxn ang="0">
                    <a:pos x="412" y="72"/>
                  </a:cxn>
                  <a:cxn ang="0">
                    <a:pos x="529" y="127"/>
                  </a:cxn>
                  <a:cxn ang="0">
                    <a:pos x="587" y="70"/>
                  </a:cxn>
                  <a:cxn ang="0">
                    <a:pos x="661" y="29"/>
                  </a:cxn>
                  <a:cxn ang="0">
                    <a:pos x="790" y="1"/>
                  </a:cxn>
                  <a:cxn ang="0">
                    <a:pos x="894" y="10"/>
                  </a:cxn>
                  <a:cxn ang="0">
                    <a:pos x="971" y="35"/>
                  </a:cxn>
                  <a:cxn ang="0">
                    <a:pos x="1030" y="87"/>
                  </a:cxn>
                  <a:cxn ang="0">
                    <a:pos x="1052" y="163"/>
                  </a:cxn>
                  <a:cxn ang="0">
                    <a:pos x="1025" y="252"/>
                  </a:cxn>
                  <a:cxn ang="0">
                    <a:pos x="951" y="306"/>
                  </a:cxn>
                  <a:cxn ang="0">
                    <a:pos x="871" y="326"/>
                  </a:cxn>
                  <a:cxn ang="0">
                    <a:pos x="769" y="315"/>
                  </a:cxn>
                  <a:cxn ang="0">
                    <a:pos x="623" y="246"/>
                  </a:cxn>
                  <a:cxn ang="0">
                    <a:pos x="524" y="190"/>
                  </a:cxn>
                  <a:cxn ang="0">
                    <a:pos x="479" y="259"/>
                  </a:cxn>
                  <a:cxn ang="0">
                    <a:pos x="458" y="261"/>
                  </a:cxn>
                  <a:cxn ang="0">
                    <a:pos x="451" y="244"/>
                  </a:cxn>
                  <a:cxn ang="0">
                    <a:pos x="504" y="162"/>
                  </a:cxn>
                  <a:cxn ang="0">
                    <a:pos x="394" y="95"/>
                  </a:cxn>
                  <a:cxn ang="0">
                    <a:pos x="310" y="68"/>
                  </a:cxn>
                  <a:cxn ang="0">
                    <a:pos x="213" y="57"/>
                  </a:cxn>
                  <a:cxn ang="0">
                    <a:pos x="142" y="76"/>
                  </a:cxn>
                  <a:cxn ang="0">
                    <a:pos x="89" y="99"/>
                  </a:cxn>
                  <a:cxn ang="0">
                    <a:pos x="47" y="159"/>
                  </a:cxn>
                  <a:cxn ang="0">
                    <a:pos x="30" y="231"/>
                  </a:cxn>
                  <a:cxn ang="0">
                    <a:pos x="41" y="335"/>
                  </a:cxn>
                  <a:cxn ang="0">
                    <a:pos x="65" y="372"/>
                  </a:cxn>
                  <a:cxn ang="0">
                    <a:pos x="101" y="397"/>
                  </a:cxn>
                  <a:cxn ang="0">
                    <a:pos x="117" y="394"/>
                  </a:cxn>
                  <a:cxn ang="0">
                    <a:pos x="127" y="410"/>
                  </a:cxn>
                  <a:cxn ang="0">
                    <a:pos x="112" y="425"/>
                  </a:cxn>
                  <a:cxn ang="0">
                    <a:pos x="819" y="29"/>
                  </a:cxn>
                  <a:cxn ang="0">
                    <a:pos x="736" y="41"/>
                  </a:cxn>
                  <a:cxn ang="0">
                    <a:pos x="628" y="80"/>
                  </a:cxn>
                  <a:cxn ang="0">
                    <a:pos x="550" y="152"/>
                  </a:cxn>
                  <a:cxn ang="0">
                    <a:pos x="632" y="213"/>
                  </a:cxn>
                  <a:cxn ang="0">
                    <a:pos x="723" y="264"/>
                  </a:cxn>
                  <a:cxn ang="0">
                    <a:pos x="808" y="289"/>
                  </a:cxn>
                  <a:cxn ang="0">
                    <a:pos x="922" y="285"/>
                  </a:cxn>
                  <a:cxn ang="0">
                    <a:pos x="994" y="243"/>
                  </a:cxn>
                  <a:cxn ang="0">
                    <a:pos x="1021" y="169"/>
                  </a:cxn>
                  <a:cxn ang="0">
                    <a:pos x="1014" y="119"/>
                  </a:cxn>
                  <a:cxn ang="0">
                    <a:pos x="991" y="91"/>
                  </a:cxn>
                  <a:cxn ang="0">
                    <a:pos x="938" y="55"/>
                  </a:cxn>
                  <a:cxn ang="0">
                    <a:pos x="849" y="32"/>
                  </a:cxn>
                </a:cxnLst>
                <a:rect l="0" t="0" r="r" b="b"/>
                <a:pathLst>
                  <a:path w="1052" h="426">
                    <a:moveTo>
                      <a:pt x="96" y="426"/>
                    </a:moveTo>
                    <a:lnTo>
                      <a:pt x="96" y="426"/>
                    </a:lnTo>
                    <a:lnTo>
                      <a:pt x="90" y="425"/>
                    </a:lnTo>
                    <a:lnTo>
                      <a:pt x="85" y="425"/>
                    </a:lnTo>
                    <a:lnTo>
                      <a:pt x="80" y="423"/>
                    </a:lnTo>
                    <a:lnTo>
                      <a:pt x="77" y="421"/>
                    </a:lnTo>
                    <a:lnTo>
                      <a:pt x="74" y="418"/>
                    </a:lnTo>
                    <a:lnTo>
                      <a:pt x="68" y="423"/>
                    </a:lnTo>
                    <a:lnTo>
                      <a:pt x="68" y="421"/>
                    </a:lnTo>
                    <a:lnTo>
                      <a:pt x="68" y="421"/>
                    </a:lnTo>
                    <a:lnTo>
                      <a:pt x="65" y="420"/>
                    </a:lnTo>
                    <a:lnTo>
                      <a:pt x="65" y="420"/>
                    </a:lnTo>
                    <a:lnTo>
                      <a:pt x="59" y="417"/>
                    </a:lnTo>
                    <a:lnTo>
                      <a:pt x="53" y="413"/>
                    </a:lnTo>
                    <a:lnTo>
                      <a:pt x="53" y="413"/>
                    </a:lnTo>
                    <a:lnTo>
                      <a:pt x="44" y="405"/>
                    </a:lnTo>
                    <a:lnTo>
                      <a:pt x="36" y="396"/>
                    </a:lnTo>
                    <a:lnTo>
                      <a:pt x="28" y="385"/>
                    </a:lnTo>
                    <a:lnTo>
                      <a:pt x="21" y="373"/>
                    </a:lnTo>
                    <a:lnTo>
                      <a:pt x="14" y="361"/>
                    </a:lnTo>
                    <a:lnTo>
                      <a:pt x="9" y="349"/>
                    </a:lnTo>
                    <a:lnTo>
                      <a:pt x="5" y="336"/>
                    </a:lnTo>
                    <a:lnTo>
                      <a:pt x="2" y="324"/>
                    </a:lnTo>
                    <a:lnTo>
                      <a:pt x="2" y="324"/>
                    </a:lnTo>
                    <a:lnTo>
                      <a:pt x="0" y="313"/>
                    </a:lnTo>
                    <a:lnTo>
                      <a:pt x="0" y="300"/>
                    </a:lnTo>
                    <a:lnTo>
                      <a:pt x="0" y="275"/>
                    </a:lnTo>
                    <a:lnTo>
                      <a:pt x="0" y="275"/>
                    </a:lnTo>
                    <a:lnTo>
                      <a:pt x="1" y="253"/>
                    </a:lnTo>
                    <a:lnTo>
                      <a:pt x="1" y="253"/>
                    </a:lnTo>
                    <a:lnTo>
                      <a:pt x="1" y="234"/>
                    </a:lnTo>
                    <a:lnTo>
                      <a:pt x="1" y="234"/>
                    </a:lnTo>
                    <a:lnTo>
                      <a:pt x="0" y="210"/>
                    </a:lnTo>
                    <a:lnTo>
                      <a:pt x="1" y="198"/>
                    </a:lnTo>
                    <a:lnTo>
                      <a:pt x="3" y="188"/>
                    </a:lnTo>
                    <a:lnTo>
                      <a:pt x="3" y="188"/>
                    </a:lnTo>
                    <a:lnTo>
                      <a:pt x="8" y="166"/>
                    </a:lnTo>
                    <a:lnTo>
                      <a:pt x="13" y="153"/>
                    </a:lnTo>
                    <a:lnTo>
                      <a:pt x="18" y="139"/>
                    </a:lnTo>
                    <a:lnTo>
                      <a:pt x="25" y="126"/>
                    </a:lnTo>
                    <a:lnTo>
                      <a:pt x="32" y="112"/>
                    </a:lnTo>
                    <a:lnTo>
                      <a:pt x="40" y="100"/>
                    </a:lnTo>
                    <a:lnTo>
                      <a:pt x="44" y="95"/>
                    </a:lnTo>
                    <a:lnTo>
                      <a:pt x="49" y="89"/>
                    </a:lnTo>
                    <a:lnTo>
                      <a:pt x="49" y="89"/>
                    </a:lnTo>
                    <a:lnTo>
                      <a:pt x="62" y="80"/>
                    </a:lnTo>
                    <a:lnTo>
                      <a:pt x="73" y="72"/>
                    </a:lnTo>
                    <a:lnTo>
                      <a:pt x="87" y="65"/>
                    </a:lnTo>
                    <a:lnTo>
                      <a:pt x="100" y="58"/>
                    </a:lnTo>
                    <a:lnTo>
                      <a:pt x="114" y="53"/>
                    </a:lnTo>
                    <a:lnTo>
                      <a:pt x="127" y="47"/>
                    </a:lnTo>
                    <a:lnTo>
                      <a:pt x="156" y="38"/>
                    </a:lnTo>
                    <a:lnTo>
                      <a:pt x="160" y="37"/>
                    </a:lnTo>
                    <a:lnTo>
                      <a:pt x="160" y="37"/>
                    </a:lnTo>
                    <a:lnTo>
                      <a:pt x="180" y="31"/>
                    </a:lnTo>
                    <a:lnTo>
                      <a:pt x="198" y="27"/>
                    </a:lnTo>
                    <a:lnTo>
                      <a:pt x="218" y="24"/>
                    </a:lnTo>
                    <a:lnTo>
                      <a:pt x="236" y="24"/>
                    </a:lnTo>
                    <a:lnTo>
                      <a:pt x="236" y="24"/>
                    </a:lnTo>
                    <a:lnTo>
                      <a:pt x="250" y="24"/>
                    </a:lnTo>
                    <a:lnTo>
                      <a:pt x="262" y="25"/>
                    </a:lnTo>
                    <a:lnTo>
                      <a:pt x="275" y="27"/>
                    </a:lnTo>
                    <a:lnTo>
                      <a:pt x="287" y="31"/>
                    </a:lnTo>
                    <a:lnTo>
                      <a:pt x="287" y="31"/>
                    </a:lnTo>
                    <a:lnTo>
                      <a:pt x="309" y="36"/>
                    </a:lnTo>
                    <a:lnTo>
                      <a:pt x="311" y="37"/>
                    </a:lnTo>
                    <a:lnTo>
                      <a:pt x="311" y="37"/>
                    </a:lnTo>
                    <a:lnTo>
                      <a:pt x="338" y="44"/>
                    </a:lnTo>
                    <a:lnTo>
                      <a:pt x="362" y="51"/>
                    </a:lnTo>
                    <a:lnTo>
                      <a:pt x="387" y="60"/>
                    </a:lnTo>
                    <a:lnTo>
                      <a:pt x="400" y="66"/>
                    </a:lnTo>
                    <a:lnTo>
                      <a:pt x="412" y="72"/>
                    </a:lnTo>
                    <a:lnTo>
                      <a:pt x="412" y="72"/>
                    </a:lnTo>
                    <a:lnTo>
                      <a:pt x="438" y="85"/>
                    </a:lnTo>
                    <a:lnTo>
                      <a:pt x="464" y="100"/>
                    </a:lnTo>
                    <a:lnTo>
                      <a:pt x="513" y="130"/>
                    </a:lnTo>
                    <a:lnTo>
                      <a:pt x="523" y="136"/>
                    </a:lnTo>
                    <a:lnTo>
                      <a:pt x="529" y="127"/>
                    </a:lnTo>
                    <a:lnTo>
                      <a:pt x="529" y="127"/>
                    </a:lnTo>
                    <a:lnTo>
                      <a:pt x="540" y="113"/>
                    </a:lnTo>
                    <a:lnTo>
                      <a:pt x="551" y="101"/>
                    </a:lnTo>
                    <a:lnTo>
                      <a:pt x="563" y="89"/>
                    </a:lnTo>
                    <a:lnTo>
                      <a:pt x="574" y="79"/>
                    </a:lnTo>
                    <a:lnTo>
                      <a:pt x="587" y="70"/>
                    </a:lnTo>
                    <a:lnTo>
                      <a:pt x="599" y="60"/>
                    </a:lnTo>
                    <a:lnTo>
                      <a:pt x="611" y="52"/>
                    </a:lnTo>
                    <a:lnTo>
                      <a:pt x="625" y="45"/>
                    </a:lnTo>
                    <a:lnTo>
                      <a:pt x="625" y="45"/>
                    </a:lnTo>
                    <a:lnTo>
                      <a:pt x="642" y="37"/>
                    </a:lnTo>
                    <a:lnTo>
                      <a:pt x="661" y="29"/>
                    </a:lnTo>
                    <a:lnTo>
                      <a:pt x="680" y="23"/>
                    </a:lnTo>
                    <a:lnTo>
                      <a:pt x="698" y="18"/>
                    </a:lnTo>
                    <a:lnTo>
                      <a:pt x="734" y="10"/>
                    </a:lnTo>
                    <a:lnTo>
                      <a:pt x="767" y="4"/>
                    </a:lnTo>
                    <a:lnTo>
                      <a:pt x="767" y="4"/>
                    </a:lnTo>
                    <a:lnTo>
                      <a:pt x="790" y="1"/>
                    </a:lnTo>
                    <a:lnTo>
                      <a:pt x="813" y="0"/>
                    </a:lnTo>
                    <a:lnTo>
                      <a:pt x="813" y="0"/>
                    </a:lnTo>
                    <a:lnTo>
                      <a:pt x="826" y="0"/>
                    </a:lnTo>
                    <a:lnTo>
                      <a:pt x="841" y="1"/>
                    </a:lnTo>
                    <a:lnTo>
                      <a:pt x="868" y="5"/>
                    </a:lnTo>
                    <a:lnTo>
                      <a:pt x="894" y="10"/>
                    </a:lnTo>
                    <a:lnTo>
                      <a:pt x="922" y="16"/>
                    </a:lnTo>
                    <a:lnTo>
                      <a:pt x="922" y="16"/>
                    </a:lnTo>
                    <a:lnTo>
                      <a:pt x="935" y="19"/>
                    </a:lnTo>
                    <a:lnTo>
                      <a:pt x="947" y="23"/>
                    </a:lnTo>
                    <a:lnTo>
                      <a:pt x="959" y="28"/>
                    </a:lnTo>
                    <a:lnTo>
                      <a:pt x="971" y="35"/>
                    </a:lnTo>
                    <a:lnTo>
                      <a:pt x="982" y="42"/>
                    </a:lnTo>
                    <a:lnTo>
                      <a:pt x="994" y="49"/>
                    </a:lnTo>
                    <a:lnTo>
                      <a:pt x="1004" y="57"/>
                    </a:lnTo>
                    <a:lnTo>
                      <a:pt x="1013" y="67"/>
                    </a:lnTo>
                    <a:lnTo>
                      <a:pt x="1022" y="77"/>
                    </a:lnTo>
                    <a:lnTo>
                      <a:pt x="1030" y="87"/>
                    </a:lnTo>
                    <a:lnTo>
                      <a:pt x="1037" y="99"/>
                    </a:lnTo>
                    <a:lnTo>
                      <a:pt x="1043" y="110"/>
                    </a:lnTo>
                    <a:lnTo>
                      <a:pt x="1047" y="122"/>
                    </a:lnTo>
                    <a:lnTo>
                      <a:pt x="1050" y="135"/>
                    </a:lnTo>
                    <a:lnTo>
                      <a:pt x="1052" y="148"/>
                    </a:lnTo>
                    <a:lnTo>
                      <a:pt x="1052" y="163"/>
                    </a:lnTo>
                    <a:lnTo>
                      <a:pt x="1052" y="163"/>
                    </a:lnTo>
                    <a:lnTo>
                      <a:pt x="1050" y="183"/>
                    </a:lnTo>
                    <a:lnTo>
                      <a:pt x="1047" y="203"/>
                    </a:lnTo>
                    <a:lnTo>
                      <a:pt x="1041" y="221"/>
                    </a:lnTo>
                    <a:lnTo>
                      <a:pt x="1034" y="237"/>
                    </a:lnTo>
                    <a:lnTo>
                      <a:pt x="1025" y="252"/>
                    </a:lnTo>
                    <a:lnTo>
                      <a:pt x="1014" y="264"/>
                    </a:lnTo>
                    <a:lnTo>
                      <a:pt x="1003" y="275"/>
                    </a:lnTo>
                    <a:lnTo>
                      <a:pt x="991" y="285"/>
                    </a:lnTo>
                    <a:lnTo>
                      <a:pt x="978" y="293"/>
                    </a:lnTo>
                    <a:lnTo>
                      <a:pt x="965" y="300"/>
                    </a:lnTo>
                    <a:lnTo>
                      <a:pt x="951" y="306"/>
                    </a:lnTo>
                    <a:lnTo>
                      <a:pt x="938" y="311"/>
                    </a:lnTo>
                    <a:lnTo>
                      <a:pt x="924" y="316"/>
                    </a:lnTo>
                    <a:lnTo>
                      <a:pt x="912" y="320"/>
                    </a:lnTo>
                    <a:lnTo>
                      <a:pt x="887" y="324"/>
                    </a:lnTo>
                    <a:lnTo>
                      <a:pt x="887" y="324"/>
                    </a:lnTo>
                    <a:lnTo>
                      <a:pt x="871" y="326"/>
                    </a:lnTo>
                    <a:lnTo>
                      <a:pt x="854" y="327"/>
                    </a:lnTo>
                    <a:lnTo>
                      <a:pt x="854" y="327"/>
                    </a:lnTo>
                    <a:lnTo>
                      <a:pt x="841" y="326"/>
                    </a:lnTo>
                    <a:lnTo>
                      <a:pt x="827" y="325"/>
                    </a:lnTo>
                    <a:lnTo>
                      <a:pt x="799" y="321"/>
                    </a:lnTo>
                    <a:lnTo>
                      <a:pt x="769" y="315"/>
                    </a:lnTo>
                    <a:lnTo>
                      <a:pt x="740" y="305"/>
                    </a:lnTo>
                    <a:lnTo>
                      <a:pt x="711" y="294"/>
                    </a:lnTo>
                    <a:lnTo>
                      <a:pt x="681" y="281"/>
                    </a:lnTo>
                    <a:lnTo>
                      <a:pt x="652" y="265"/>
                    </a:lnTo>
                    <a:lnTo>
                      <a:pt x="623" y="246"/>
                    </a:lnTo>
                    <a:lnTo>
                      <a:pt x="623" y="246"/>
                    </a:lnTo>
                    <a:lnTo>
                      <a:pt x="597" y="229"/>
                    </a:lnTo>
                    <a:lnTo>
                      <a:pt x="571" y="209"/>
                    </a:lnTo>
                    <a:lnTo>
                      <a:pt x="571" y="209"/>
                    </a:lnTo>
                    <a:lnTo>
                      <a:pt x="541" y="187"/>
                    </a:lnTo>
                    <a:lnTo>
                      <a:pt x="531" y="179"/>
                    </a:lnTo>
                    <a:lnTo>
                      <a:pt x="524" y="190"/>
                    </a:lnTo>
                    <a:lnTo>
                      <a:pt x="524" y="190"/>
                    </a:lnTo>
                    <a:lnTo>
                      <a:pt x="500" y="227"/>
                    </a:lnTo>
                    <a:lnTo>
                      <a:pt x="500" y="227"/>
                    </a:lnTo>
                    <a:lnTo>
                      <a:pt x="482" y="256"/>
                    </a:lnTo>
                    <a:lnTo>
                      <a:pt x="482" y="256"/>
                    </a:lnTo>
                    <a:lnTo>
                      <a:pt x="479" y="259"/>
                    </a:lnTo>
                    <a:lnTo>
                      <a:pt x="476" y="262"/>
                    </a:lnTo>
                    <a:lnTo>
                      <a:pt x="473" y="263"/>
                    </a:lnTo>
                    <a:lnTo>
                      <a:pt x="469" y="263"/>
                    </a:lnTo>
                    <a:lnTo>
                      <a:pt x="469" y="263"/>
                    </a:lnTo>
                    <a:lnTo>
                      <a:pt x="464" y="263"/>
                    </a:lnTo>
                    <a:lnTo>
                      <a:pt x="458" y="261"/>
                    </a:lnTo>
                    <a:lnTo>
                      <a:pt x="455" y="258"/>
                    </a:lnTo>
                    <a:lnTo>
                      <a:pt x="452" y="254"/>
                    </a:lnTo>
                    <a:lnTo>
                      <a:pt x="452" y="254"/>
                    </a:lnTo>
                    <a:lnTo>
                      <a:pt x="451" y="251"/>
                    </a:lnTo>
                    <a:lnTo>
                      <a:pt x="450" y="247"/>
                    </a:lnTo>
                    <a:lnTo>
                      <a:pt x="451" y="244"/>
                    </a:lnTo>
                    <a:lnTo>
                      <a:pt x="453" y="240"/>
                    </a:lnTo>
                    <a:lnTo>
                      <a:pt x="453" y="240"/>
                    </a:lnTo>
                    <a:lnTo>
                      <a:pt x="474" y="208"/>
                    </a:lnTo>
                    <a:lnTo>
                      <a:pt x="474" y="208"/>
                    </a:lnTo>
                    <a:lnTo>
                      <a:pt x="498" y="172"/>
                    </a:lnTo>
                    <a:lnTo>
                      <a:pt x="504" y="162"/>
                    </a:lnTo>
                    <a:lnTo>
                      <a:pt x="477" y="144"/>
                    </a:lnTo>
                    <a:lnTo>
                      <a:pt x="477" y="144"/>
                    </a:lnTo>
                    <a:lnTo>
                      <a:pt x="445" y="123"/>
                    </a:lnTo>
                    <a:lnTo>
                      <a:pt x="429" y="113"/>
                    </a:lnTo>
                    <a:lnTo>
                      <a:pt x="412" y="104"/>
                    </a:lnTo>
                    <a:lnTo>
                      <a:pt x="394" y="95"/>
                    </a:lnTo>
                    <a:lnTo>
                      <a:pt x="377" y="86"/>
                    </a:lnTo>
                    <a:lnTo>
                      <a:pt x="359" y="80"/>
                    </a:lnTo>
                    <a:lnTo>
                      <a:pt x="343" y="75"/>
                    </a:lnTo>
                    <a:lnTo>
                      <a:pt x="335" y="74"/>
                    </a:lnTo>
                    <a:lnTo>
                      <a:pt x="335" y="74"/>
                    </a:lnTo>
                    <a:lnTo>
                      <a:pt x="310" y="68"/>
                    </a:lnTo>
                    <a:lnTo>
                      <a:pt x="284" y="63"/>
                    </a:lnTo>
                    <a:lnTo>
                      <a:pt x="256" y="58"/>
                    </a:lnTo>
                    <a:lnTo>
                      <a:pt x="243" y="57"/>
                    </a:lnTo>
                    <a:lnTo>
                      <a:pt x="229" y="57"/>
                    </a:lnTo>
                    <a:lnTo>
                      <a:pt x="229" y="57"/>
                    </a:lnTo>
                    <a:lnTo>
                      <a:pt x="213" y="57"/>
                    </a:lnTo>
                    <a:lnTo>
                      <a:pt x="196" y="59"/>
                    </a:lnTo>
                    <a:lnTo>
                      <a:pt x="182" y="64"/>
                    </a:lnTo>
                    <a:lnTo>
                      <a:pt x="167" y="68"/>
                    </a:lnTo>
                    <a:lnTo>
                      <a:pt x="167" y="68"/>
                    </a:lnTo>
                    <a:lnTo>
                      <a:pt x="156" y="72"/>
                    </a:lnTo>
                    <a:lnTo>
                      <a:pt x="142" y="76"/>
                    </a:lnTo>
                    <a:lnTo>
                      <a:pt x="142" y="76"/>
                    </a:lnTo>
                    <a:lnTo>
                      <a:pt x="128" y="81"/>
                    </a:lnTo>
                    <a:lnTo>
                      <a:pt x="115" y="86"/>
                    </a:lnTo>
                    <a:lnTo>
                      <a:pt x="101" y="91"/>
                    </a:lnTo>
                    <a:lnTo>
                      <a:pt x="89" y="99"/>
                    </a:lnTo>
                    <a:lnTo>
                      <a:pt x="89" y="99"/>
                    </a:lnTo>
                    <a:lnTo>
                      <a:pt x="81" y="106"/>
                    </a:lnTo>
                    <a:lnTo>
                      <a:pt x="74" y="112"/>
                    </a:lnTo>
                    <a:lnTo>
                      <a:pt x="68" y="119"/>
                    </a:lnTo>
                    <a:lnTo>
                      <a:pt x="63" y="127"/>
                    </a:lnTo>
                    <a:lnTo>
                      <a:pt x="55" y="143"/>
                    </a:lnTo>
                    <a:lnTo>
                      <a:pt x="47" y="159"/>
                    </a:lnTo>
                    <a:lnTo>
                      <a:pt x="44" y="166"/>
                    </a:lnTo>
                    <a:lnTo>
                      <a:pt x="44" y="166"/>
                    </a:lnTo>
                    <a:lnTo>
                      <a:pt x="40" y="175"/>
                    </a:lnTo>
                    <a:lnTo>
                      <a:pt x="37" y="184"/>
                    </a:lnTo>
                    <a:lnTo>
                      <a:pt x="33" y="207"/>
                    </a:lnTo>
                    <a:lnTo>
                      <a:pt x="30" y="231"/>
                    </a:lnTo>
                    <a:lnTo>
                      <a:pt x="29" y="256"/>
                    </a:lnTo>
                    <a:lnTo>
                      <a:pt x="30" y="281"/>
                    </a:lnTo>
                    <a:lnTo>
                      <a:pt x="33" y="304"/>
                    </a:lnTo>
                    <a:lnTo>
                      <a:pt x="35" y="316"/>
                    </a:lnTo>
                    <a:lnTo>
                      <a:pt x="38" y="326"/>
                    </a:lnTo>
                    <a:lnTo>
                      <a:pt x="41" y="335"/>
                    </a:lnTo>
                    <a:lnTo>
                      <a:pt x="45" y="344"/>
                    </a:lnTo>
                    <a:lnTo>
                      <a:pt x="45" y="344"/>
                    </a:lnTo>
                    <a:lnTo>
                      <a:pt x="49" y="353"/>
                    </a:lnTo>
                    <a:lnTo>
                      <a:pt x="55" y="360"/>
                    </a:lnTo>
                    <a:lnTo>
                      <a:pt x="60" y="366"/>
                    </a:lnTo>
                    <a:lnTo>
                      <a:pt x="65" y="372"/>
                    </a:lnTo>
                    <a:lnTo>
                      <a:pt x="71" y="378"/>
                    </a:lnTo>
                    <a:lnTo>
                      <a:pt x="77" y="382"/>
                    </a:lnTo>
                    <a:lnTo>
                      <a:pt x="92" y="391"/>
                    </a:lnTo>
                    <a:lnTo>
                      <a:pt x="92" y="391"/>
                    </a:lnTo>
                    <a:lnTo>
                      <a:pt x="97" y="394"/>
                    </a:lnTo>
                    <a:lnTo>
                      <a:pt x="101" y="397"/>
                    </a:lnTo>
                    <a:lnTo>
                      <a:pt x="108" y="390"/>
                    </a:lnTo>
                    <a:lnTo>
                      <a:pt x="109" y="393"/>
                    </a:lnTo>
                    <a:lnTo>
                      <a:pt x="109" y="393"/>
                    </a:lnTo>
                    <a:lnTo>
                      <a:pt x="112" y="393"/>
                    </a:lnTo>
                    <a:lnTo>
                      <a:pt x="112" y="393"/>
                    </a:lnTo>
                    <a:lnTo>
                      <a:pt x="117" y="394"/>
                    </a:lnTo>
                    <a:lnTo>
                      <a:pt x="121" y="395"/>
                    </a:lnTo>
                    <a:lnTo>
                      <a:pt x="123" y="397"/>
                    </a:lnTo>
                    <a:lnTo>
                      <a:pt x="125" y="400"/>
                    </a:lnTo>
                    <a:lnTo>
                      <a:pt x="127" y="405"/>
                    </a:lnTo>
                    <a:lnTo>
                      <a:pt x="127" y="410"/>
                    </a:lnTo>
                    <a:lnTo>
                      <a:pt x="127" y="410"/>
                    </a:lnTo>
                    <a:lnTo>
                      <a:pt x="127" y="413"/>
                    </a:lnTo>
                    <a:lnTo>
                      <a:pt x="125" y="419"/>
                    </a:lnTo>
                    <a:lnTo>
                      <a:pt x="123" y="421"/>
                    </a:lnTo>
                    <a:lnTo>
                      <a:pt x="121" y="423"/>
                    </a:lnTo>
                    <a:lnTo>
                      <a:pt x="117" y="425"/>
                    </a:lnTo>
                    <a:lnTo>
                      <a:pt x="112" y="425"/>
                    </a:lnTo>
                    <a:lnTo>
                      <a:pt x="112" y="425"/>
                    </a:lnTo>
                    <a:lnTo>
                      <a:pt x="103" y="426"/>
                    </a:lnTo>
                    <a:lnTo>
                      <a:pt x="103" y="426"/>
                    </a:lnTo>
                    <a:lnTo>
                      <a:pt x="96" y="426"/>
                    </a:lnTo>
                    <a:lnTo>
                      <a:pt x="96" y="426"/>
                    </a:lnTo>
                    <a:close/>
                    <a:moveTo>
                      <a:pt x="819" y="29"/>
                    </a:moveTo>
                    <a:lnTo>
                      <a:pt x="819" y="29"/>
                    </a:lnTo>
                    <a:lnTo>
                      <a:pt x="805" y="31"/>
                    </a:lnTo>
                    <a:lnTo>
                      <a:pt x="788" y="32"/>
                    </a:lnTo>
                    <a:lnTo>
                      <a:pt x="771" y="34"/>
                    </a:lnTo>
                    <a:lnTo>
                      <a:pt x="754" y="37"/>
                    </a:lnTo>
                    <a:lnTo>
                      <a:pt x="736" y="41"/>
                    </a:lnTo>
                    <a:lnTo>
                      <a:pt x="717" y="46"/>
                    </a:lnTo>
                    <a:lnTo>
                      <a:pt x="675" y="58"/>
                    </a:lnTo>
                    <a:lnTo>
                      <a:pt x="675" y="58"/>
                    </a:lnTo>
                    <a:lnTo>
                      <a:pt x="659" y="65"/>
                    </a:lnTo>
                    <a:lnTo>
                      <a:pt x="643" y="72"/>
                    </a:lnTo>
                    <a:lnTo>
                      <a:pt x="628" y="80"/>
                    </a:lnTo>
                    <a:lnTo>
                      <a:pt x="613" y="90"/>
                    </a:lnTo>
                    <a:lnTo>
                      <a:pt x="599" y="101"/>
                    </a:lnTo>
                    <a:lnTo>
                      <a:pt x="586" y="113"/>
                    </a:lnTo>
                    <a:lnTo>
                      <a:pt x="572" y="127"/>
                    </a:lnTo>
                    <a:lnTo>
                      <a:pt x="559" y="142"/>
                    </a:lnTo>
                    <a:lnTo>
                      <a:pt x="550" y="152"/>
                    </a:lnTo>
                    <a:lnTo>
                      <a:pt x="562" y="160"/>
                    </a:lnTo>
                    <a:lnTo>
                      <a:pt x="562" y="160"/>
                    </a:lnTo>
                    <a:lnTo>
                      <a:pt x="582" y="174"/>
                    </a:lnTo>
                    <a:lnTo>
                      <a:pt x="602" y="190"/>
                    </a:lnTo>
                    <a:lnTo>
                      <a:pt x="602" y="190"/>
                    </a:lnTo>
                    <a:lnTo>
                      <a:pt x="632" y="213"/>
                    </a:lnTo>
                    <a:lnTo>
                      <a:pt x="648" y="224"/>
                    </a:lnTo>
                    <a:lnTo>
                      <a:pt x="664" y="234"/>
                    </a:lnTo>
                    <a:lnTo>
                      <a:pt x="664" y="234"/>
                    </a:lnTo>
                    <a:lnTo>
                      <a:pt x="688" y="246"/>
                    </a:lnTo>
                    <a:lnTo>
                      <a:pt x="704" y="255"/>
                    </a:lnTo>
                    <a:lnTo>
                      <a:pt x="723" y="264"/>
                    </a:lnTo>
                    <a:lnTo>
                      <a:pt x="744" y="272"/>
                    </a:lnTo>
                    <a:lnTo>
                      <a:pt x="765" y="279"/>
                    </a:lnTo>
                    <a:lnTo>
                      <a:pt x="787" y="286"/>
                    </a:lnTo>
                    <a:lnTo>
                      <a:pt x="797" y="288"/>
                    </a:lnTo>
                    <a:lnTo>
                      <a:pt x="808" y="289"/>
                    </a:lnTo>
                    <a:lnTo>
                      <a:pt x="808" y="289"/>
                    </a:lnTo>
                    <a:lnTo>
                      <a:pt x="834" y="291"/>
                    </a:lnTo>
                    <a:lnTo>
                      <a:pt x="859" y="292"/>
                    </a:lnTo>
                    <a:lnTo>
                      <a:pt x="859" y="292"/>
                    </a:lnTo>
                    <a:lnTo>
                      <a:pt x="882" y="291"/>
                    </a:lnTo>
                    <a:lnTo>
                      <a:pt x="903" y="289"/>
                    </a:lnTo>
                    <a:lnTo>
                      <a:pt x="922" y="285"/>
                    </a:lnTo>
                    <a:lnTo>
                      <a:pt x="940" y="279"/>
                    </a:lnTo>
                    <a:lnTo>
                      <a:pt x="955" y="273"/>
                    </a:lnTo>
                    <a:lnTo>
                      <a:pt x="970" y="265"/>
                    </a:lnTo>
                    <a:lnTo>
                      <a:pt x="983" y="255"/>
                    </a:lnTo>
                    <a:lnTo>
                      <a:pt x="994" y="243"/>
                    </a:lnTo>
                    <a:lnTo>
                      <a:pt x="994" y="243"/>
                    </a:lnTo>
                    <a:lnTo>
                      <a:pt x="1001" y="233"/>
                    </a:lnTo>
                    <a:lnTo>
                      <a:pt x="1007" y="222"/>
                    </a:lnTo>
                    <a:lnTo>
                      <a:pt x="1012" y="209"/>
                    </a:lnTo>
                    <a:lnTo>
                      <a:pt x="1016" y="197"/>
                    </a:lnTo>
                    <a:lnTo>
                      <a:pt x="1019" y="182"/>
                    </a:lnTo>
                    <a:lnTo>
                      <a:pt x="1021" y="169"/>
                    </a:lnTo>
                    <a:lnTo>
                      <a:pt x="1021" y="156"/>
                    </a:lnTo>
                    <a:lnTo>
                      <a:pt x="1020" y="142"/>
                    </a:lnTo>
                    <a:lnTo>
                      <a:pt x="1020" y="142"/>
                    </a:lnTo>
                    <a:lnTo>
                      <a:pt x="1019" y="134"/>
                    </a:lnTo>
                    <a:lnTo>
                      <a:pt x="1016" y="127"/>
                    </a:lnTo>
                    <a:lnTo>
                      <a:pt x="1014" y="119"/>
                    </a:lnTo>
                    <a:lnTo>
                      <a:pt x="1010" y="113"/>
                    </a:lnTo>
                    <a:lnTo>
                      <a:pt x="1007" y="107"/>
                    </a:lnTo>
                    <a:lnTo>
                      <a:pt x="1002" y="101"/>
                    </a:lnTo>
                    <a:lnTo>
                      <a:pt x="997" y="96"/>
                    </a:lnTo>
                    <a:lnTo>
                      <a:pt x="991" y="91"/>
                    </a:lnTo>
                    <a:lnTo>
                      <a:pt x="991" y="91"/>
                    </a:lnTo>
                    <a:lnTo>
                      <a:pt x="973" y="79"/>
                    </a:lnTo>
                    <a:lnTo>
                      <a:pt x="973" y="79"/>
                    </a:lnTo>
                    <a:lnTo>
                      <a:pt x="956" y="67"/>
                    </a:lnTo>
                    <a:lnTo>
                      <a:pt x="947" y="60"/>
                    </a:lnTo>
                    <a:lnTo>
                      <a:pt x="938" y="55"/>
                    </a:lnTo>
                    <a:lnTo>
                      <a:pt x="938" y="55"/>
                    </a:lnTo>
                    <a:lnTo>
                      <a:pt x="926" y="50"/>
                    </a:lnTo>
                    <a:lnTo>
                      <a:pt x="914" y="46"/>
                    </a:lnTo>
                    <a:lnTo>
                      <a:pt x="889" y="39"/>
                    </a:lnTo>
                    <a:lnTo>
                      <a:pt x="865" y="35"/>
                    </a:lnTo>
                    <a:lnTo>
                      <a:pt x="849" y="32"/>
                    </a:lnTo>
                    <a:lnTo>
                      <a:pt x="849" y="32"/>
                    </a:lnTo>
                    <a:lnTo>
                      <a:pt x="834" y="31"/>
                    </a:lnTo>
                    <a:lnTo>
                      <a:pt x="819" y="29"/>
                    </a:lnTo>
                    <a:lnTo>
                      <a:pt x="819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</p:grpSp>
      </p:grpSp>
      <p:sp>
        <p:nvSpPr>
          <p:cNvPr id="322" name="矩形 1"/>
          <p:cNvSpPr>
            <a:spLocks noChangeArrowheads="1"/>
          </p:cNvSpPr>
          <p:nvPr/>
        </p:nvSpPr>
        <p:spPr bwMode="auto">
          <a:xfrm>
            <a:off x="3468538" y="1439856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3" name="矩形 1"/>
          <p:cNvSpPr>
            <a:spLocks noChangeArrowheads="1"/>
          </p:cNvSpPr>
          <p:nvPr/>
        </p:nvSpPr>
        <p:spPr bwMode="auto">
          <a:xfrm>
            <a:off x="6566630" y="1400829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4" name="矩形 1"/>
          <p:cNvSpPr>
            <a:spLocks noChangeArrowheads="1"/>
          </p:cNvSpPr>
          <p:nvPr/>
        </p:nvSpPr>
        <p:spPr bwMode="auto">
          <a:xfrm>
            <a:off x="2326716" y="3552417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5" name="矩形 1"/>
          <p:cNvSpPr>
            <a:spLocks noChangeArrowheads="1"/>
          </p:cNvSpPr>
          <p:nvPr/>
        </p:nvSpPr>
        <p:spPr bwMode="auto">
          <a:xfrm>
            <a:off x="7816847" y="3659717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1252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1500"/>
                                            <p:tgtEl>
                                              <p:spTgt spid="3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30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30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3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3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19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1" dur="30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2" dur="30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24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6" dur="30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7" dur="30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2" grpId="0"/>
          <p:bldP spid="323" grpId="0"/>
          <p:bldP spid="324" grpId="0"/>
          <p:bldP spid="3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1500"/>
                                            <p:tgtEl>
                                              <p:spTgt spid="3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0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1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3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30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1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30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30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2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30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30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2" grpId="0"/>
          <p:bldP spid="323" grpId="0"/>
          <p:bldP spid="324" grpId="0"/>
          <p:bldP spid="325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48"/>
          <p:cNvCxnSpPr/>
          <p:nvPr/>
        </p:nvCxnSpPr>
        <p:spPr>
          <a:xfrm>
            <a:off x="5521123" y="3160139"/>
            <a:ext cx="114975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45"/>
          <p:cNvCxnSpPr/>
          <p:nvPr/>
        </p:nvCxnSpPr>
        <p:spPr>
          <a:xfrm>
            <a:off x="5521123" y="2088569"/>
            <a:ext cx="114975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50"/>
          <p:cNvCxnSpPr/>
          <p:nvPr/>
        </p:nvCxnSpPr>
        <p:spPr>
          <a:xfrm>
            <a:off x="5521123" y="4303147"/>
            <a:ext cx="1149754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6056510" y="1484737"/>
            <a:ext cx="85726" cy="3572693"/>
            <a:chOff x="4529137" y="1142992"/>
            <a:chExt cx="85726" cy="3572693"/>
          </a:xfrm>
        </p:grpSpPr>
        <p:cxnSp>
          <p:nvCxnSpPr>
            <p:cNvPr id="6" name="Straight Connector 8"/>
            <p:cNvCxnSpPr/>
            <p:nvPr/>
          </p:nvCxnSpPr>
          <p:spPr>
            <a:xfrm rot="5400000">
              <a:off x="2785258" y="2928942"/>
              <a:ext cx="3572693" cy="79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51"/>
            <p:cNvSpPr/>
            <p:nvPr/>
          </p:nvSpPr>
          <p:spPr>
            <a:xfrm>
              <a:off x="4529137" y="2774961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8" name="Oval 52"/>
            <p:cNvSpPr/>
            <p:nvPr/>
          </p:nvSpPr>
          <p:spPr>
            <a:xfrm>
              <a:off x="4529137" y="1708160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9" name="Oval 53"/>
            <p:cNvSpPr/>
            <p:nvPr/>
          </p:nvSpPr>
          <p:spPr>
            <a:xfrm>
              <a:off x="4529137" y="3917960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884927" y="2842057"/>
            <a:ext cx="636196" cy="636164"/>
            <a:chOff x="3357554" y="2500312"/>
            <a:chExt cx="636196" cy="636164"/>
          </a:xfrm>
        </p:grpSpPr>
        <p:sp>
          <p:nvSpPr>
            <p:cNvPr id="11" name="Rectangle 22"/>
            <p:cNvSpPr/>
            <p:nvPr/>
          </p:nvSpPr>
          <p:spPr>
            <a:xfrm>
              <a:off x="3357554" y="2500312"/>
              <a:ext cx="636196" cy="636164"/>
            </a:xfrm>
            <a:prstGeom prst="ellipse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2" name="Freeform 23"/>
            <p:cNvSpPr>
              <a:spLocks noEditPoints="1"/>
            </p:cNvSpPr>
            <p:nvPr/>
          </p:nvSpPr>
          <p:spPr bwMode="auto">
            <a:xfrm>
              <a:off x="3477620" y="2660940"/>
              <a:ext cx="389082" cy="322810"/>
            </a:xfrm>
            <a:custGeom>
              <a:avLst/>
              <a:gdLst/>
              <a:ahLst/>
              <a:cxnLst>
                <a:cxn ang="0">
                  <a:pos x="312" y="110"/>
                </a:cxn>
                <a:cxn ang="0">
                  <a:pos x="323" y="138"/>
                </a:cxn>
                <a:cxn ang="0">
                  <a:pos x="350" y="127"/>
                </a:cxn>
                <a:cxn ang="0">
                  <a:pos x="339" y="100"/>
                </a:cxn>
                <a:cxn ang="0">
                  <a:pos x="25" y="100"/>
                </a:cxn>
                <a:cxn ang="0">
                  <a:pos x="15" y="127"/>
                </a:cxn>
                <a:cxn ang="0">
                  <a:pos x="42" y="138"/>
                </a:cxn>
                <a:cxn ang="0">
                  <a:pos x="53" y="110"/>
                </a:cxn>
                <a:cxn ang="0">
                  <a:pos x="270" y="60"/>
                </a:cxn>
                <a:cxn ang="0">
                  <a:pos x="248" y="69"/>
                </a:cxn>
                <a:cxn ang="0">
                  <a:pos x="239" y="91"/>
                </a:cxn>
                <a:cxn ang="0">
                  <a:pos x="252" y="116"/>
                </a:cxn>
                <a:cxn ang="0">
                  <a:pos x="276" y="121"/>
                </a:cxn>
                <a:cxn ang="0">
                  <a:pos x="297" y="103"/>
                </a:cxn>
                <a:cxn ang="0">
                  <a:pos x="297" y="80"/>
                </a:cxn>
                <a:cxn ang="0">
                  <a:pos x="276" y="62"/>
                </a:cxn>
                <a:cxn ang="0">
                  <a:pos x="330" y="183"/>
                </a:cxn>
                <a:cxn ang="0">
                  <a:pos x="321" y="152"/>
                </a:cxn>
                <a:cxn ang="0">
                  <a:pos x="350" y="158"/>
                </a:cxn>
                <a:cxn ang="0">
                  <a:pos x="364" y="185"/>
                </a:cxn>
                <a:cxn ang="0">
                  <a:pos x="83" y="63"/>
                </a:cxn>
                <a:cxn ang="0">
                  <a:pos x="65" y="85"/>
                </a:cxn>
                <a:cxn ang="0">
                  <a:pos x="71" y="109"/>
                </a:cxn>
                <a:cxn ang="0">
                  <a:pos x="96" y="121"/>
                </a:cxn>
                <a:cxn ang="0">
                  <a:pos x="118" y="112"/>
                </a:cxn>
                <a:cxn ang="0">
                  <a:pos x="127" y="91"/>
                </a:cxn>
                <a:cxn ang="0">
                  <a:pos x="112" y="65"/>
                </a:cxn>
                <a:cxn ang="0">
                  <a:pos x="35" y="150"/>
                </a:cxn>
                <a:cxn ang="0">
                  <a:pos x="36" y="176"/>
                </a:cxn>
                <a:cxn ang="0">
                  <a:pos x="0" y="185"/>
                </a:cxn>
                <a:cxn ang="0">
                  <a:pos x="15" y="158"/>
                </a:cxn>
                <a:cxn ang="0">
                  <a:pos x="183" y="0"/>
                </a:cxn>
                <a:cxn ang="0">
                  <a:pos x="151" y="13"/>
                </a:cxn>
                <a:cxn ang="0">
                  <a:pos x="138" y="45"/>
                </a:cxn>
                <a:cxn ang="0">
                  <a:pos x="158" y="81"/>
                </a:cxn>
                <a:cxn ang="0">
                  <a:pos x="192" y="89"/>
                </a:cxn>
                <a:cxn ang="0">
                  <a:pos x="225" y="62"/>
                </a:cxn>
                <a:cxn ang="0">
                  <a:pos x="225" y="27"/>
                </a:cxn>
                <a:cxn ang="0">
                  <a:pos x="192" y="0"/>
                </a:cxn>
                <a:cxn ang="0">
                  <a:pos x="265" y="174"/>
                </a:cxn>
                <a:cxn ang="0">
                  <a:pos x="256" y="136"/>
                </a:cxn>
                <a:cxn ang="0">
                  <a:pos x="279" y="136"/>
                </a:cxn>
                <a:cxn ang="0">
                  <a:pos x="316" y="165"/>
                </a:cxn>
                <a:cxn ang="0">
                  <a:pos x="100" y="272"/>
                </a:cxn>
                <a:cxn ang="0">
                  <a:pos x="51" y="165"/>
                </a:cxn>
                <a:cxn ang="0">
                  <a:pos x="85" y="136"/>
                </a:cxn>
                <a:cxn ang="0">
                  <a:pos x="109" y="136"/>
                </a:cxn>
                <a:cxn ang="0">
                  <a:pos x="100" y="174"/>
                </a:cxn>
                <a:cxn ang="0">
                  <a:pos x="252" y="159"/>
                </a:cxn>
                <a:cxn ang="0">
                  <a:pos x="210" y="109"/>
                </a:cxn>
                <a:cxn ang="0">
                  <a:pos x="154" y="109"/>
                </a:cxn>
                <a:cxn ang="0">
                  <a:pos x="112" y="159"/>
                </a:cxn>
              </a:cxnLst>
              <a:rect l="0" t="0" r="r" b="b"/>
              <a:pathLst>
                <a:path w="364" h="301">
                  <a:moveTo>
                    <a:pt x="332" y="98"/>
                  </a:moveTo>
                  <a:lnTo>
                    <a:pt x="332" y="98"/>
                  </a:lnTo>
                  <a:lnTo>
                    <a:pt x="323" y="100"/>
                  </a:lnTo>
                  <a:lnTo>
                    <a:pt x="317" y="105"/>
                  </a:lnTo>
                  <a:lnTo>
                    <a:pt x="312" y="110"/>
                  </a:lnTo>
                  <a:lnTo>
                    <a:pt x="310" y="120"/>
                  </a:lnTo>
                  <a:lnTo>
                    <a:pt x="310" y="120"/>
                  </a:lnTo>
                  <a:lnTo>
                    <a:pt x="312" y="127"/>
                  </a:lnTo>
                  <a:lnTo>
                    <a:pt x="317" y="134"/>
                  </a:lnTo>
                  <a:lnTo>
                    <a:pt x="323" y="138"/>
                  </a:lnTo>
                  <a:lnTo>
                    <a:pt x="332" y="139"/>
                  </a:lnTo>
                  <a:lnTo>
                    <a:pt x="332" y="139"/>
                  </a:lnTo>
                  <a:lnTo>
                    <a:pt x="339" y="138"/>
                  </a:lnTo>
                  <a:lnTo>
                    <a:pt x="346" y="134"/>
                  </a:lnTo>
                  <a:lnTo>
                    <a:pt x="350" y="127"/>
                  </a:lnTo>
                  <a:lnTo>
                    <a:pt x="352" y="120"/>
                  </a:lnTo>
                  <a:lnTo>
                    <a:pt x="352" y="120"/>
                  </a:lnTo>
                  <a:lnTo>
                    <a:pt x="350" y="110"/>
                  </a:lnTo>
                  <a:lnTo>
                    <a:pt x="346" y="105"/>
                  </a:lnTo>
                  <a:lnTo>
                    <a:pt x="339" y="100"/>
                  </a:lnTo>
                  <a:lnTo>
                    <a:pt x="332" y="98"/>
                  </a:lnTo>
                  <a:lnTo>
                    <a:pt x="332" y="98"/>
                  </a:lnTo>
                  <a:close/>
                  <a:moveTo>
                    <a:pt x="35" y="98"/>
                  </a:moveTo>
                  <a:lnTo>
                    <a:pt x="35" y="98"/>
                  </a:lnTo>
                  <a:lnTo>
                    <a:pt x="25" y="100"/>
                  </a:lnTo>
                  <a:lnTo>
                    <a:pt x="20" y="105"/>
                  </a:lnTo>
                  <a:lnTo>
                    <a:pt x="15" y="110"/>
                  </a:lnTo>
                  <a:lnTo>
                    <a:pt x="13" y="120"/>
                  </a:lnTo>
                  <a:lnTo>
                    <a:pt x="13" y="120"/>
                  </a:lnTo>
                  <a:lnTo>
                    <a:pt x="15" y="127"/>
                  </a:lnTo>
                  <a:lnTo>
                    <a:pt x="20" y="134"/>
                  </a:lnTo>
                  <a:lnTo>
                    <a:pt x="25" y="138"/>
                  </a:lnTo>
                  <a:lnTo>
                    <a:pt x="35" y="139"/>
                  </a:lnTo>
                  <a:lnTo>
                    <a:pt x="35" y="139"/>
                  </a:lnTo>
                  <a:lnTo>
                    <a:pt x="42" y="138"/>
                  </a:lnTo>
                  <a:lnTo>
                    <a:pt x="49" y="134"/>
                  </a:lnTo>
                  <a:lnTo>
                    <a:pt x="53" y="127"/>
                  </a:lnTo>
                  <a:lnTo>
                    <a:pt x="54" y="120"/>
                  </a:lnTo>
                  <a:lnTo>
                    <a:pt x="54" y="120"/>
                  </a:lnTo>
                  <a:lnTo>
                    <a:pt x="53" y="110"/>
                  </a:lnTo>
                  <a:lnTo>
                    <a:pt x="49" y="105"/>
                  </a:lnTo>
                  <a:lnTo>
                    <a:pt x="42" y="100"/>
                  </a:lnTo>
                  <a:lnTo>
                    <a:pt x="35" y="98"/>
                  </a:lnTo>
                  <a:lnTo>
                    <a:pt x="35" y="98"/>
                  </a:lnTo>
                  <a:close/>
                  <a:moveTo>
                    <a:pt x="270" y="60"/>
                  </a:moveTo>
                  <a:lnTo>
                    <a:pt x="270" y="60"/>
                  </a:lnTo>
                  <a:lnTo>
                    <a:pt x="263" y="62"/>
                  </a:lnTo>
                  <a:lnTo>
                    <a:pt x="258" y="63"/>
                  </a:lnTo>
                  <a:lnTo>
                    <a:pt x="252" y="65"/>
                  </a:lnTo>
                  <a:lnTo>
                    <a:pt x="248" y="69"/>
                  </a:lnTo>
                  <a:lnTo>
                    <a:pt x="245" y="74"/>
                  </a:lnTo>
                  <a:lnTo>
                    <a:pt x="241" y="80"/>
                  </a:lnTo>
                  <a:lnTo>
                    <a:pt x="239" y="85"/>
                  </a:lnTo>
                  <a:lnTo>
                    <a:pt x="239" y="91"/>
                  </a:lnTo>
                  <a:lnTo>
                    <a:pt x="239" y="91"/>
                  </a:lnTo>
                  <a:lnTo>
                    <a:pt x="239" y="98"/>
                  </a:lnTo>
                  <a:lnTo>
                    <a:pt x="241" y="103"/>
                  </a:lnTo>
                  <a:lnTo>
                    <a:pt x="245" y="109"/>
                  </a:lnTo>
                  <a:lnTo>
                    <a:pt x="248" y="112"/>
                  </a:lnTo>
                  <a:lnTo>
                    <a:pt x="252" y="116"/>
                  </a:lnTo>
                  <a:lnTo>
                    <a:pt x="258" y="120"/>
                  </a:lnTo>
                  <a:lnTo>
                    <a:pt x="263" y="121"/>
                  </a:lnTo>
                  <a:lnTo>
                    <a:pt x="270" y="121"/>
                  </a:lnTo>
                  <a:lnTo>
                    <a:pt x="270" y="121"/>
                  </a:lnTo>
                  <a:lnTo>
                    <a:pt x="276" y="121"/>
                  </a:lnTo>
                  <a:lnTo>
                    <a:pt x="281" y="120"/>
                  </a:lnTo>
                  <a:lnTo>
                    <a:pt x="287" y="116"/>
                  </a:lnTo>
                  <a:lnTo>
                    <a:pt x="292" y="112"/>
                  </a:lnTo>
                  <a:lnTo>
                    <a:pt x="296" y="109"/>
                  </a:lnTo>
                  <a:lnTo>
                    <a:pt x="297" y="103"/>
                  </a:lnTo>
                  <a:lnTo>
                    <a:pt x="299" y="98"/>
                  </a:lnTo>
                  <a:lnTo>
                    <a:pt x="301" y="91"/>
                  </a:lnTo>
                  <a:lnTo>
                    <a:pt x="301" y="91"/>
                  </a:lnTo>
                  <a:lnTo>
                    <a:pt x="299" y="85"/>
                  </a:lnTo>
                  <a:lnTo>
                    <a:pt x="297" y="80"/>
                  </a:lnTo>
                  <a:lnTo>
                    <a:pt x="296" y="74"/>
                  </a:lnTo>
                  <a:lnTo>
                    <a:pt x="292" y="69"/>
                  </a:lnTo>
                  <a:lnTo>
                    <a:pt x="287" y="65"/>
                  </a:lnTo>
                  <a:lnTo>
                    <a:pt x="281" y="63"/>
                  </a:lnTo>
                  <a:lnTo>
                    <a:pt x="276" y="62"/>
                  </a:lnTo>
                  <a:lnTo>
                    <a:pt x="270" y="60"/>
                  </a:lnTo>
                  <a:lnTo>
                    <a:pt x="270" y="60"/>
                  </a:lnTo>
                  <a:close/>
                  <a:moveTo>
                    <a:pt x="364" y="248"/>
                  </a:moveTo>
                  <a:lnTo>
                    <a:pt x="330" y="248"/>
                  </a:lnTo>
                  <a:lnTo>
                    <a:pt x="330" y="183"/>
                  </a:lnTo>
                  <a:lnTo>
                    <a:pt x="330" y="183"/>
                  </a:lnTo>
                  <a:lnTo>
                    <a:pt x="330" y="176"/>
                  </a:lnTo>
                  <a:lnTo>
                    <a:pt x="328" y="167"/>
                  </a:lnTo>
                  <a:lnTo>
                    <a:pt x="321" y="152"/>
                  </a:lnTo>
                  <a:lnTo>
                    <a:pt x="321" y="152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37" y="152"/>
                  </a:lnTo>
                  <a:lnTo>
                    <a:pt x="345" y="154"/>
                  </a:lnTo>
                  <a:lnTo>
                    <a:pt x="350" y="158"/>
                  </a:lnTo>
                  <a:lnTo>
                    <a:pt x="355" y="161"/>
                  </a:lnTo>
                  <a:lnTo>
                    <a:pt x="359" y="167"/>
                  </a:lnTo>
                  <a:lnTo>
                    <a:pt x="363" y="172"/>
                  </a:lnTo>
                  <a:lnTo>
                    <a:pt x="364" y="178"/>
                  </a:lnTo>
                  <a:lnTo>
                    <a:pt x="364" y="185"/>
                  </a:lnTo>
                  <a:lnTo>
                    <a:pt x="364" y="248"/>
                  </a:lnTo>
                  <a:close/>
                  <a:moveTo>
                    <a:pt x="96" y="60"/>
                  </a:moveTo>
                  <a:lnTo>
                    <a:pt x="96" y="60"/>
                  </a:lnTo>
                  <a:lnTo>
                    <a:pt x="89" y="62"/>
                  </a:lnTo>
                  <a:lnTo>
                    <a:pt x="83" y="63"/>
                  </a:lnTo>
                  <a:lnTo>
                    <a:pt x="78" y="65"/>
                  </a:lnTo>
                  <a:lnTo>
                    <a:pt x="74" y="69"/>
                  </a:lnTo>
                  <a:lnTo>
                    <a:pt x="71" y="74"/>
                  </a:lnTo>
                  <a:lnTo>
                    <a:pt x="67" y="80"/>
                  </a:lnTo>
                  <a:lnTo>
                    <a:pt x="65" y="85"/>
                  </a:lnTo>
                  <a:lnTo>
                    <a:pt x="65" y="91"/>
                  </a:lnTo>
                  <a:lnTo>
                    <a:pt x="65" y="91"/>
                  </a:lnTo>
                  <a:lnTo>
                    <a:pt x="65" y="98"/>
                  </a:lnTo>
                  <a:lnTo>
                    <a:pt x="67" y="103"/>
                  </a:lnTo>
                  <a:lnTo>
                    <a:pt x="71" y="109"/>
                  </a:lnTo>
                  <a:lnTo>
                    <a:pt x="74" y="112"/>
                  </a:lnTo>
                  <a:lnTo>
                    <a:pt x="78" y="116"/>
                  </a:lnTo>
                  <a:lnTo>
                    <a:pt x="83" y="120"/>
                  </a:lnTo>
                  <a:lnTo>
                    <a:pt x="89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102" y="121"/>
                  </a:lnTo>
                  <a:lnTo>
                    <a:pt x="107" y="120"/>
                  </a:lnTo>
                  <a:lnTo>
                    <a:pt x="112" y="116"/>
                  </a:lnTo>
                  <a:lnTo>
                    <a:pt x="118" y="112"/>
                  </a:lnTo>
                  <a:lnTo>
                    <a:pt x="122" y="109"/>
                  </a:lnTo>
                  <a:lnTo>
                    <a:pt x="123" y="103"/>
                  </a:lnTo>
                  <a:lnTo>
                    <a:pt x="125" y="98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5" y="85"/>
                  </a:lnTo>
                  <a:lnTo>
                    <a:pt x="123" y="80"/>
                  </a:lnTo>
                  <a:lnTo>
                    <a:pt x="122" y="74"/>
                  </a:lnTo>
                  <a:lnTo>
                    <a:pt x="118" y="69"/>
                  </a:lnTo>
                  <a:lnTo>
                    <a:pt x="112" y="65"/>
                  </a:lnTo>
                  <a:lnTo>
                    <a:pt x="107" y="63"/>
                  </a:lnTo>
                  <a:lnTo>
                    <a:pt x="102" y="62"/>
                  </a:lnTo>
                  <a:lnTo>
                    <a:pt x="96" y="60"/>
                  </a:lnTo>
                  <a:lnTo>
                    <a:pt x="96" y="60"/>
                  </a:lnTo>
                  <a:close/>
                  <a:moveTo>
                    <a:pt x="35" y="150"/>
                  </a:moveTo>
                  <a:lnTo>
                    <a:pt x="35" y="150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38" y="167"/>
                  </a:lnTo>
                  <a:lnTo>
                    <a:pt x="36" y="176"/>
                  </a:lnTo>
                  <a:lnTo>
                    <a:pt x="35" y="183"/>
                  </a:lnTo>
                  <a:lnTo>
                    <a:pt x="35" y="248"/>
                  </a:lnTo>
                  <a:lnTo>
                    <a:pt x="0" y="248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0" y="178"/>
                  </a:lnTo>
                  <a:lnTo>
                    <a:pt x="2" y="172"/>
                  </a:lnTo>
                  <a:lnTo>
                    <a:pt x="6" y="167"/>
                  </a:lnTo>
                  <a:lnTo>
                    <a:pt x="9" y="161"/>
                  </a:lnTo>
                  <a:lnTo>
                    <a:pt x="15" y="158"/>
                  </a:lnTo>
                  <a:lnTo>
                    <a:pt x="20" y="154"/>
                  </a:lnTo>
                  <a:lnTo>
                    <a:pt x="27" y="152"/>
                  </a:lnTo>
                  <a:lnTo>
                    <a:pt x="35" y="150"/>
                  </a:lnTo>
                  <a:lnTo>
                    <a:pt x="35" y="150"/>
                  </a:lnTo>
                  <a:close/>
                  <a:moveTo>
                    <a:pt x="183" y="0"/>
                  </a:moveTo>
                  <a:lnTo>
                    <a:pt x="183" y="0"/>
                  </a:lnTo>
                  <a:lnTo>
                    <a:pt x="174" y="0"/>
                  </a:lnTo>
                  <a:lnTo>
                    <a:pt x="165" y="4"/>
                  </a:lnTo>
                  <a:lnTo>
                    <a:pt x="158" y="7"/>
                  </a:lnTo>
                  <a:lnTo>
                    <a:pt x="151" y="13"/>
                  </a:lnTo>
                  <a:lnTo>
                    <a:pt x="145" y="20"/>
                  </a:lnTo>
                  <a:lnTo>
                    <a:pt x="141" y="27"/>
                  </a:lnTo>
                  <a:lnTo>
                    <a:pt x="138" y="36"/>
                  </a:lnTo>
                  <a:lnTo>
                    <a:pt x="138" y="45"/>
                  </a:lnTo>
                  <a:lnTo>
                    <a:pt x="138" y="45"/>
                  </a:lnTo>
                  <a:lnTo>
                    <a:pt x="138" y="54"/>
                  </a:lnTo>
                  <a:lnTo>
                    <a:pt x="141" y="62"/>
                  </a:lnTo>
                  <a:lnTo>
                    <a:pt x="145" y="71"/>
                  </a:lnTo>
                  <a:lnTo>
                    <a:pt x="151" y="76"/>
                  </a:lnTo>
                  <a:lnTo>
                    <a:pt x="158" y="81"/>
                  </a:lnTo>
                  <a:lnTo>
                    <a:pt x="165" y="87"/>
                  </a:lnTo>
                  <a:lnTo>
                    <a:pt x="174" y="89"/>
                  </a:lnTo>
                  <a:lnTo>
                    <a:pt x="183" y="91"/>
                  </a:lnTo>
                  <a:lnTo>
                    <a:pt x="183" y="91"/>
                  </a:lnTo>
                  <a:lnTo>
                    <a:pt x="192" y="89"/>
                  </a:lnTo>
                  <a:lnTo>
                    <a:pt x="200" y="87"/>
                  </a:lnTo>
                  <a:lnTo>
                    <a:pt x="209" y="81"/>
                  </a:lnTo>
                  <a:lnTo>
                    <a:pt x="214" y="76"/>
                  </a:lnTo>
                  <a:lnTo>
                    <a:pt x="219" y="71"/>
                  </a:lnTo>
                  <a:lnTo>
                    <a:pt x="225" y="62"/>
                  </a:lnTo>
                  <a:lnTo>
                    <a:pt x="227" y="54"/>
                  </a:lnTo>
                  <a:lnTo>
                    <a:pt x="229" y="45"/>
                  </a:lnTo>
                  <a:lnTo>
                    <a:pt x="229" y="45"/>
                  </a:lnTo>
                  <a:lnTo>
                    <a:pt x="227" y="36"/>
                  </a:lnTo>
                  <a:lnTo>
                    <a:pt x="225" y="27"/>
                  </a:lnTo>
                  <a:lnTo>
                    <a:pt x="219" y="20"/>
                  </a:lnTo>
                  <a:lnTo>
                    <a:pt x="214" y="13"/>
                  </a:lnTo>
                  <a:lnTo>
                    <a:pt x="209" y="7"/>
                  </a:lnTo>
                  <a:lnTo>
                    <a:pt x="200" y="4"/>
                  </a:lnTo>
                  <a:lnTo>
                    <a:pt x="192" y="0"/>
                  </a:lnTo>
                  <a:lnTo>
                    <a:pt x="183" y="0"/>
                  </a:lnTo>
                  <a:lnTo>
                    <a:pt x="183" y="0"/>
                  </a:lnTo>
                  <a:close/>
                  <a:moveTo>
                    <a:pt x="319" y="272"/>
                  </a:moveTo>
                  <a:lnTo>
                    <a:pt x="265" y="272"/>
                  </a:lnTo>
                  <a:lnTo>
                    <a:pt x="265" y="174"/>
                  </a:lnTo>
                  <a:lnTo>
                    <a:pt x="265" y="174"/>
                  </a:lnTo>
                  <a:lnTo>
                    <a:pt x="265" y="163"/>
                  </a:lnTo>
                  <a:lnTo>
                    <a:pt x="263" y="154"/>
                  </a:lnTo>
                  <a:lnTo>
                    <a:pt x="259" y="145"/>
                  </a:lnTo>
                  <a:lnTo>
                    <a:pt x="256" y="136"/>
                  </a:lnTo>
                  <a:lnTo>
                    <a:pt x="256" y="136"/>
                  </a:lnTo>
                  <a:lnTo>
                    <a:pt x="263" y="134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9" y="136"/>
                  </a:lnTo>
                  <a:lnTo>
                    <a:pt x="288" y="138"/>
                  </a:lnTo>
                  <a:lnTo>
                    <a:pt x="297" y="143"/>
                  </a:lnTo>
                  <a:lnTo>
                    <a:pt x="305" y="149"/>
                  </a:lnTo>
                  <a:lnTo>
                    <a:pt x="310" y="156"/>
                  </a:lnTo>
                  <a:lnTo>
                    <a:pt x="316" y="165"/>
                  </a:lnTo>
                  <a:lnTo>
                    <a:pt x="317" y="174"/>
                  </a:lnTo>
                  <a:lnTo>
                    <a:pt x="319" y="183"/>
                  </a:lnTo>
                  <a:lnTo>
                    <a:pt x="319" y="272"/>
                  </a:lnTo>
                  <a:close/>
                  <a:moveTo>
                    <a:pt x="100" y="174"/>
                  </a:moveTo>
                  <a:lnTo>
                    <a:pt x="100" y="272"/>
                  </a:lnTo>
                  <a:lnTo>
                    <a:pt x="45" y="272"/>
                  </a:lnTo>
                  <a:lnTo>
                    <a:pt x="45" y="183"/>
                  </a:lnTo>
                  <a:lnTo>
                    <a:pt x="45" y="183"/>
                  </a:lnTo>
                  <a:lnTo>
                    <a:pt x="47" y="174"/>
                  </a:lnTo>
                  <a:lnTo>
                    <a:pt x="51" y="165"/>
                  </a:lnTo>
                  <a:lnTo>
                    <a:pt x="54" y="156"/>
                  </a:lnTo>
                  <a:lnTo>
                    <a:pt x="60" y="149"/>
                  </a:lnTo>
                  <a:lnTo>
                    <a:pt x="67" y="143"/>
                  </a:lnTo>
                  <a:lnTo>
                    <a:pt x="76" y="138"/>
                  </a:lnTo>
                  <a:lnTo>
                    <a:pt x="85" y="136"/>
                  </a:lnTo>
                  <a:lnTo>
                    <a:pt x="96" y="134"/>
                  </a:lnTo>
                  <a:lnTo>
                    <a:pt x="96" y="134"/>
                  </a:lnTo>
                  <a:lnTo>
                    <a:pt x="103" y="134"/>
                  </a:lnTo>
                  <a:lnTo>
                    <a:pt x="109" y="136"/>
                  </a:lnTo>
                  <a:lnTo>
                    <a:pt x="109" y="136"/>
                  </a:lnTo>
                  <a:lnTo>
                    <a:pt x="105" y="145"/>
                  </a:lnTo>
                  <a:lnTo>
                    <a:pt x="102" y="154"/>
                  </a:lnTo>
                  <a:lnTo>
                    <a:pt x="100" y="163"/>
                  </a:lnTo>
                  <a:lnTo>
                    <a:pt x="100" y="174"/>
                  </a:lnTo>
                  <a:lnTo>
                    <a:pt x="100" y="174"/>
                  </a:lnTo>
                  <a:close/>
                  <a:moveTo>
                    <a:pt x="111" y="301"/>
                  </a:moveTo>
                  <a:lnTo>
                    <a:pt x="254" y="301"/>
                  </a:lnTo>
                  <a:lnTo>
                    <a:pt x="254" y="174"/>
                  </a:lnTo>
                  <a:lnTo>
                    <a:pt x="254" y="174"/>
                  </a:lnTo>
                  <a:lnTo>
                    <a:pt x="252" y="159"/>
                  </a:lnTo>
                  <a:lnTo>
                    <a:pt x="248" y="145"/>
                  </a:lnTo>
                  <a:lnTo>
                    <a:pt x="241" y="134"/>
                  </a:lnTo>
                  <a:lnTo>
                    <a:pt x="232" y="123"/>
                  </a:lnTo>
                  <a:lnTo>
                    <a:pt x="223" y="114"/>
                  </a:lnTo>
                  <a:lnTo>
                    <a:pt x="210" y="109"/>
                  </a:lnTo>
                  <a:lnTo>
                    <a:pt x="198" y="103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69" y="103"/>
                  </a:lnTo>
                  <a:lnTo>
                    <a:pt x="154" y="109"/>
                  </a:lnTo>
                  <a:lnTo>
                    <a:pt x="143" y="114"/>
                  </a:lnTo>
                  <a:lnTo>
                    <a:pt x="132" y="123"/>
                  </a:lnTo>
                  <a:lnTo>
                    <a:pt x="123" y="134"/>
                  </a:lnTo>
                  <a:lnTo>
                    <a:pt x="116" y="145"/>
                  </a:lnTo>
                  <a:lnTo>
                    <a:pt x="112" y="159"/>
                  </a:lnTo>
                  <a:lnTo>
                    <a:pt x="111" y="174"/>
                  </a:lnTo>
                  <a:lnTo>
                    <a:pt x="111" y="301"/>
                  </a:lnTo>
                  <a:close/>
                </a:path>
              </a:pathLst>
            </a:custGeom>
            <a:solidFill>
              <a:srgbClr val="3A373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884927" y="1770487"/>
            <a:ext cx="636196" cy="636164"/>
            <a:chOff x="3357554" y="1428742"/>
            <a:chExt cx="636196" cy="636164"/>
          </a:xfrm>
        </p:grpSpPr>
        <p:sp>
          <p:nvSpPr>
            <p:cNvPr id="14" name="Rectangle 13"/>
            <p:cNvSpPr/>
            <p:nvPr/>
          </p:nvSpPr>
          <p:spPr>
            <a:xfrm>
              <a:off x="3357554" y="1428742"/>
              <a:ext cx="636196" cy="636164"/>
            </a:xfrm>
            <a:prstGeom prst="ellipse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5" name="Freeform 100"/>
            <p:cNvSpPr>
              <a:spLocks/>
            </p:cNvSpPr>
            <p:nvPr/>
          </p:nvSpPr>
          <p:spPr bwMode="auto">
            <a:xfrm>
              <a:off x="3500430" y="1571618"/>
              <a:ext cx="303570" cy="342050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solidFill>
              <a:srgbClr val="3A373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670877" y="3985065"/>
            <a:ext cx="636196" cy="636164"/>
            <a:chOff x="5143504" y="3643320"/>
            <a:chExt cx="636196" cy="636164"/>
          </a:xfrm>
        </p:grpSpPr>
        <p:sp>
          <p:nvSpPr>
            <p:cNvPr id="17" name="Rectangle 27"/>
            <p:cNvSpPr/>
            <p:nvPr/>
          </p:nvSpPr>
          <p:spPr>
            <a:xfrm>
              <a:off x="5143504" y="3643320"/>
              <a:ext cx="636196" cy="636164"/>
            </a:xfrm>
            <a:prstGeom prst="ellipse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18" name="Freeform 107"/>
            <p:cNvSpPr>
              <a:spLocks noEditPoints="1"/>
            </p:cNvSpPr>
            <p:nvPr/>
          </p:nvSpPr>
          <p:spPr bwMode="auto">
            <a:xfrm>
              <a:off x="5286380" y="3786196"/>
              <a:ext cx="365566" cy="314258"/>
            </a:xfrm>
            <a:custGeom>
              <a:avLst/>
              <a:gdLst/>
              <a:ahLst/>
              <a:cxnLst>
                <a:cxn ang="0">
                  <a:pos x="337" y="165"/>
                </a:cxn>
                <a:cxn ang="0">
                  <a:pos x="170" y="0"/>
                </a:cxn>
                <a:cxn ang="0">
                  <a:pos x="5" y="165"/>
                </a:cxn>
                <a:cxn ang="0">
                  <a:pos x="5" y="165"/>
                </a:cxn>
                <a:cxn ang="0">
                  <a:pos x="0" y="172"/>
                </a:cxn>
                <a:cxn ang="0">
                  <a:pos x="0" y="181"/>
                </a:cxn>
                <a:cxn ang="0">
                  <a:pos x="0" y="189"/>
                </a:cxn>
                <a:cxn ang="0">
                  <a:pos x="5" y="196"/>
                </a:cxn>
                <a:cxn ang="0">
                  <a:pos x="5" y="196"/>
                </a:cxn>
                <a:cxn ang="0">
                  <a:pos x="13" y="201"/>
                </a:cxn>
                <a:cxn ang="0">
                  <a:pos x="20" y="201"/>
                </a:cxn>
                <a:cxn ang="0">
                  <a:pos x="29" y="201"/>
                </a:cxn>
                <a:cxn ang="0">
                  <a:pos x="36" y="196"/>
                </a:cxn>
                <a:cxn ang="0">
                  <a:pos x="42" y="189"/>
                </a:cxn>
                <a:cxn ang="0">
                  <a:pos x="42" y="294"/>
                </a:cxn>
                <a:cxn ang="0">
                  <a:pos x="301" y="294"/>
                </a:cxn>
                <a:cxn ang="0">
                  <a:pos x="301" y="189"/>
                </a:cxn>
                <a:cxn ang="0">
                  <a:pos x="306" y="196"/>
                </a:cxn>
                <a:cxn ang="0">
                  <a:pos x="306" y="196"/>
                </a:cxn>
                <a:cxn ang="0">
                  <a:pos x="314" y="201"/>
                </a:cxn>
                <a:cxn ang="0">
                  <a:pos x="321" y="201"/>
                </a:cxn>
                <a:cxn ang="0">
                  <a:pos x="321" y="201"/>
                </a:cxn>
                <a:cxn ang="0">
                  <a:pos x="330" y="201"/>
                </a:cxn>
                <a:cxn ang="0">
                  <a:pos x="337" y="196"/>
                </a:cxn>
                <a:cxn ang="0">
                  <a:pos x="337" y="196"/>
                </a:cxn>
                <a:cxn ang="0">
                  <a:pos x="341" y="189"/>
                </a:cxn>
                <a:cxn ang="0">
                  <a:pos x="343" y="181"/>
                </a:cxn>
                <a:cxn ang="0">
                  <a:pos x="341" y="172"/>
                </a:cxn>
                <a:cxn ang="0">
                  <a:pos x="337" y="165"/>
                </a:cxn>
                <a:cxn ang="0">
                  <a:pos x="337" y="165"/>
                </a:cxn>
                <a:cxn ang="0">
                  <a:pos x="279" y="272"/>
                </a:cxn>
                <a:cxn ang="0">
                  <a:pos x="214" y="272"/>
                </a:cxn>
                <a:cxn ang="0">
                  <a:pos x="214" y="187"/>
                </a:cxn>
                <a:cxn ang="0">
                  <a:pos x="129" y="187"/>
                </a:cxn>
                <a:cxn ang="0">
                  <a:pos x="129" y="272"/>
                </a:cxn>
                <a:cxn ang="0">
                  <a:pos x="63" y="272"/>
                </a:cxn>
                <a:cxn ang="0">
                  <a:pos x="63" y="169"/>
                </a:cxn>
                <a:cxn ang="0">
                  <a:pos x="170" y="60"/>
                </a:cxn>
                <a:cxn ang="0">
                  <a:pos x="279" y="169"/>
                </a:cxn>
                <a:cxn ang="0">
                  <a:pos x="279" y="272"/>
                </a:cxn>
              </a:cxnLst>
              <a:rect l="0" t="0" r="r" b="b"/>
              <a:pathLst>
                <a:path w="343" h="294">
                  <a:moveTo>
                    <a:pt x="337" y="165"/>
                  </a:moveTo>
                  <a:lnTo>
                    <a:pt x="170" y="0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0" y="172"/>
                  </a:lnTo>
                  <a:lnTo>
                    <a:pt x="0" y="181"/>
                  </a:lnTo>
                  <a:lnTo>
                    <a:pt x="0" y="189"/>
                  </a:lnTo>
                  <a:lnTo>
                    <a:pt x="5" y="196"/>
                  </a:lnTo>
                  <a:lnTo>
                    <a:pt x="5" y="196"/>
                  </a:lnTo>
                  <a:lnTo>
                    <a:pt x="13" y="201"/>
                  </a:lnTo>
                  <a:lnTo>
                    <a:pt x="20" y="201"/>
                  </a:lnTo>
                  <a:lnTo>
                    <a:pt x="29" y="201"/>
                  </a:lnTo>
                  <a:lnTo>
                    <a:pt x="36" y="196"/>
                  </a:lnTo>
                  <a:lnTo>
                    <a:pt x="42" y="189"/>
                  </a:lnTo>
                  <a:lnTo>
                    <a:pt x="42" y="294"/>
                  </a:lnTo>
                  <a:lnTo>
                    <a:pt x="301" y="294"/>
                  </a:lnTo>
                  <a:lnTo>
                    <a:pt x="301" y="189"/>
                  </a:lnTo>
                  <a:lnTo>
                    <a:pt x="306" y="196"/>
                  </a:lnTo>
                  <a:lnTo>
                    <a:pt x="306" y="196"/>
                  </a:lnTo>
                  <a:lnTo>
                    <a:pt x="314" y="201"/>
                  </a:lnTo>
                  <a:lnTo>
                    <a:pt x="321" y="201"/>
                  </a:lnTo>
                  <a:lnTo>
                    <a:pt x="321" y="201"/>
                  </a:lnTo>
                  <a:lnTo>
                    <a:pt x="330" y="201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41" y="189"/>
                  </a:lnTo>
                  <a:lnTo>
                    <a:pt x="343" y="181"/>
                  </a:lnTo>
                  <a:lnTo>
                    <a:pt x="341" y="172"/>
                  </a:lnTo>
                  <a:lnTo>
                    <a:pt x="337" y="165"/>
                  </a:lnTo>
                  <a:lnTo>
                    <a:pt x="337" y="165"/>
                  </a:lnTo>
                  <a:close/>
                  <a:moveTo>
                    <a:pt x="279" y="272"/>
                  </a:moveTo>
                  <a:lnTo>
                    <a:pt x="214" y="272"/>
                  </a:lnTo>
                  <a:lnTo>
                    <a:pt x="214" y="187"/>
                  </a:lnTo>
                  <a:lnTo>
                    <a:pt x="129" y="187"/>
                  </a:lnTo>
                  <a:lnTo>
                    <a:pt x="129" y="272"/>
                  </a:lnTo>
                  <a:lnTo>
                    <a:pt x="63" y="272"/>
                  </a:lnTo>
                  <a:lnTo>
                    <a:pt x="63" y="169"/>
                  </a:lnTo>
                  <a:lnTo>
                    <a:pt x="170" y="60"/>
                  </a:lnTo>
                  <a:lnTo>
                    <a:pt x="279" y="169"/>
                  </a:lnTo>
                  <a:lnTo>
                    <a:pt x="279" y="272"/>
                  </a:lnTo>
                  <a:close/>
                </a:path>
              </a:pathLst>
            </a:custGeom>
            <a:solidFill>
              <a:srgbClr val="3A373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884927" y="3985065"/>
            <a:ext cx="636196" cy="636164"/>
            <a:chOff x="3357554" y="3643320"/>
            <a:chExt cx="636196" cy="636164"/>
          </a:xfrm>
        </p:grpSpPr>
        <p:sp>
          <p:nvSpPr>
            <p:cNvPr id="20" name="Rectangle 26"/>
            <p:cNvSpPr/>
            <p:nvPr/>
          </p:nvSpPr>
          <p:spPr>
            <a:xfrm>
              <a:off x="3357554" y="3643320"/>
              <a:ext cx="636196" cy="636164"/>
            </a:xfrm>
            <a:prstGeom prst="ellipse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grpSp>
          <p:nvGrpSpPr>
            <p:cNvPr id="21" name="Group 67"/>
            <p:cNvGrpSpPr/>
            <p:nvPr/>
          </p:nvGrpSpPr>
          <p:grpSpPr>
            <a:xfrm>
              <a:off x="3428992" y="3857634"/>
              <a:ext cx="503238" cy="177800"/>
              <a:chOff x="1441430" y="4357700"/>
              <a:chExt cx="503238" cy="177800"/>
            </a:xfrm>
            <a:solidFill>
              <a:schemeClr val="bg1"/>
            </a:solidFill>
          </p:grpSpPr>
          <p:sp>
            <p:nvSpPr>
              <p:cNvPr id="22" name="Freeform 19"/>
              <p:cNvSpPr>
                <a:spLocks/>
              </p:cNvSpPr>
              <p:nvPr/>
            </p:nvSpPr>
            <p:spPr bwMode="auto">
              <a:xfrm>
                <a:off x="1441430" y="4357700"/>
                <a:ext cx="231775" cy="177800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203" y="0"/>
                  </a:cxn>
                  <a:cxn ang="0">
                    <a:pos x="225" y="5"/>
                  </a:cxn>
                  <a:cxn ang="0">
                    <a:pos x="245" y="13"/>
                  </a:cxn>
                  <a:cxn ang="0">
                    <a:pos x="262" y="26"/>
                  </a:cxn>
                  <a:cxn ang="0">
                    <a:pos x="271" y="32"/>
                  </a:cxn>
                  <a:cxn ang="0">
                    <a:pos x="282" y="47"/>
                  </a:cxn>
                  <a:cxn ang="0">
                    <a:pos x="292" y="63"/>
                  </a:cxn>
                  <a:cxn ang="0">
                    <a:pos x="232" y="63"/>
                  </a:cxn>
                  <a:cxn ang="0">
                    <a:pos x="213" y="53"/>
                  </a:cxn>
                  <a:cxn ang="0">
                    <a:pos x="192" y="49"/>
                  </a:cxn>
                  <a:cxn ang="0">
                    <a:pos x="112" y="49"/>
                  </a:cxn>
                  <a:cxn ang="0">
                    <a:pos x="88" y="54"/>
                  </a:cxn>
                  <a:cxn ang="0">
                    <a:pos x="68" y="68"/>
                  </a:cxn>
                  <a:cxn ang="0">
                    <a:pos x="61" y="77"/>
                  </a:cxn>
                  <a:cxn ang="0">
                    <a:pos x="51" y="99"/>
                  </a:cxn>
                  <a:cxn ang="0">
                    <a:pos x="50" y="111"/>
                  </a:cxn>
                  <a:cxn ang="0">
                    <a:pos x="51" y="124"/>
                  </a:cxn>
                  <a:cxn ang="0">
                    <a:pos x="61" y="146"/>
                  </a:cxn>
                  <a:cxn ang="0">
                    <a:pos x="68" y="154"/>
                  </a:cxn>
                  <a:cxn ang="0">
                    <a:pos x="88" y="168"/>
                  </a:cxn>
                  <a:cxn ang="0">
                    <a:pos x="112" y="173"/>
                  </a:cxn>
                  <a:cxn ang="0">
                    <a:pos x="192" y="173"/>
                  </a:cxn>
                  <a:cxn ang="0">
                    <a:pos x="213" y="169"/>
                  </a:cxn>
                  <a:cxn ang="0">
                    <a:pos x="232" y="158"/>
                  </a:cxn>
                  <a:cxn ang="0">
                    <a:pos x="292" y="158"/>
                  </a:cxn>
                  <a:cxn ang="0">
                    <a:pos x="282" y="175"/>
                  </a:cxn>
                  <a:cxn ang="0">
                    <a:pos x="271" y="189"/>
                  </a:cxn>
                  <a:cxn ang="0">
                    <a:pos x="262" y="196"/>
                  </a:cxn>
                  <a:cxn ang="0">
                    <a:pos x="245" y="209"/>
                  </a:cxn>
                  <a:cxn ang="0">
                    <a:pos x="225" y="217"/>
                  </a:cxn>
                  <a:cxn ang="0">
                    <a:pos x="203" y="221"/>
                  </a:cxn>
                  <a:cxn ang="0">
                    <a:pos x="112" y="222"/>
                  </a:cxn>
                  <a:cxn ang="0">
                    <a:pos x="100" y="221"/>
                  </a:cxn>
                  <a:cxn ang="0">
                    <a:pos x="78" y="217"/>
                  </a:cxn>
                  <a:cxn ang="0">
                    <a:pos x="58" y="209"/>
                  </a:cxn>
                  <a:cxn ang="0">
                    <a:pos x="41" y="196"/>
                  </a:cxn>
                  <a:cxn ang="0">
                    <a:pos x="34" y="189"/>
                  </a:cxn>
                  <a:cxn ang="0">
                    <a:pos x="20" y="173"/>
                  </a:cxn>
                  <a:cxn ang="0">
                    <a:pos x="9" y="154"/>
                  </a:cxn>
                  <a:cxn ang="0">
                    <a:pos x="3" y="133"/>
                  </a:cxn>
                  <a:cxn ang="0">
                    <a:pos x="0" y="111"/>
                  </a:cxn>
                  <a:cxn ang="0">
                    <a:pos x="0" y="111"/>
                  </a:cxn>
                  <a:cxn ang="0">
                    <a:pos x="3" y="89"/>
                  </a:cxn>
                  <a:cxn ang="0">
                    <a:pos x="9" y="68"/>
                  </a:cxn>
                  <a:cxn ang="0">
                    <a:pos x="20" y="49"/>
                  </a:cxn>
                  <a:cxn ang="0">
                    <a:pos x="34" y="32"/>
                  </a:cxn>
                  <a:cxn ang="0">
                    <a:pos x="41" y="26"/>
                  </a:cxn>
                  <a:cxn ang="0">
                    <a:pos x="58" y="13"/>
                  </a:cxn>
                  <a:cxn ang="0">
                    <a:pos x="78" y="5"/>
                  </a:cxn>
                  <a:cxn ang="0">
                    <a:pos x="100" y="0"/>
                  </a:cxn>
                  <a:cxn ang="0">
                    <a:pos x="112" y="0"/>
                  </a:cxn>
                </a:cxnLst>
                <a:rect l="0" t="0" r="r" b="b"/>
                <a:pathLst>
                  <a:path w="292" h="222">
                    <a:moveTo>
                      <a:pt x="112" y="0"/>
                    </a:moveTo>
                    <a:lnTo>
                      <a:pt x="192" y="0"/>
                    </a:lnTo>
                    <a:lnTo>
                      <a:pt x="192" y="0"/>
                    </a:lnTo>
                    <a:lnTo>
                      <a:pt x="203" y="0"/>
                    </a:lnTo>
                    <a:lnTo>
                      <a:pt x="214" y="2"/>
                    </a:lnTo>
                    <a:lnTo>
                      <a:pt x="225" y="5"/>
                    </a:lnTo>
                    <a:lnTo>
                      <a:pt x="235" y="9"/>
                    </a:lnTo>
                    <a:lnTo>
                      <a:pt x="245" y="13"/>
                    </a:lnTo>
                    <a:lnTo>
                      <a:pt x="254" y="18"/>
                    </a:lnTo>
                    <a:lnTo>
                      <a:pt x="262" y="26"/>
                    </a:lnTo>
                    <a:lnTo>
                      <a:pt x="271" y="32"/>
                    </a:lnTo>
                    <a:lnTo>
                      <a:pt x="271" y="32"/>
                    </a:lnTo>
                    <a:lnTo>
                      <a:pt x="277" y="39"/>
                    </a:lnTo>
                    <a:lnTo>
                      <a:pt x="282" y="47"/>
                    </a:lnTo>
                    <a:lnTo>
                      <a:pt x="288" y="56"/>
                    </a:lnTo>
                    <a:lnTo>
                      <a:pt x="292" y="63"/>
                    </a:lnTo>
                    <a:lnTo>
                      <a:pt x="232" y="63"/>
                    </a:lnTo>
                    <a:lnTo>
                      <a:pt x="232" y="63"/>
                    </a:lnTo>
                    <a:lnTo>
                      <a:pt x="223" y="58"/>
                    </a:lnTo>
                    <a:lnTo>
                      <a:pt x="213" y="53"/>
                    </a:lnTo>
                    <a:lnTo>
                      <a:pt x="203" y="51"/>
                    </a:lnTo>
                    <a:lnTo>
                      <a:pt x="192" y="49"/>
                    </a:lnTo>
                    <a:lnTo>
                      <a:pt x="112" y="49"/>
                    </a:lnTo>
                    <a:lnTo>
                      <a:pt x="112" y="49"/>
                    </a:lnTo>
                    <a:lnTo>
                      <a:pt x="99" y="51"/>
                    </a:lnTo>
                    <a:lnTo>
                      <a:pt x="88" y="54"/>
                    </a:lnTo>
                    <a:lnTo>
                      <a:pt x="77" y="60"/>
                    </a:lnTo>
                    <a:lnTo>
                      <a:pt x="68" y="68"/>
                    </a:lnTo>
                    <a:lnTo>
                      <a:pt x="68" y="68"/>
                    </a:lnTo>
                    <a:lnTo>
                      <a:pt x="61" y="77"/>
                    </a:lnTo>
                    <a:lnTo>
                      <a:pt x="55" y="86"/>
                    </a:lnTo>
                    <a:lnTo>
                      <a:pt x="51" y="99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1" y="124"/>
                    </a:lnTo>
                    <a:lnTo>
                      <a:pt x="55" y="135"/>
                    </a:lnTo>
                    <a:lnTo>
                      <a:pt x="61" y="146"/>
                    </a:lnTo>
                    <a:lnTo>
                      <a:pt x="68" y="154"/>
                    </a:lnTo>
                    <a:lnTo>
                      <a:pt x="68" y="154"/>
                    </a:lnTo>
                    <a:lnTo>
                      <a:pt x="77" y="162"/>
                    </a:lnTo>
                    <a:lnTo>
                      <a:pt x="88" y="168"/>
                    </a:lnTo>
                    <a:lnTo>
                      <a:pt x="99" y="172"/>
                    </a:lnTo>
                    <a:lnTo>
                      <a:pt x="112" y="173"/>
                    </a:lnTo>
                    <a:lnTo>
                      <a:pt x="192" y="173"/>
                    </a:lnTo>
                    <a:lnTo>
                      <a:pt x="192" y="173"/>
                    </a:lnTo>
                    <a:lnTo>
                      <a:pt x="203" y="172"/>
                    </a:lnTo>
                    <a:lnTo>
                      <a:pt x="213" y="169"/>
                    </a:lnTo>
                    <a:lnTo>
                      <a:pt x="223" y="164"/>
                    </a:lnTo>
                    <a:lnTo>
                      <a:pt x="232" y="158"/>
                    </a:lnTo>
                    <a:lnTo>
                      <a:pt x="292" y="158"/>
                    </a:lnTo>
                    <a:lnTo>
                      <a:pt x="292" y="158"/>
                    </a:lnTo>
                    <a:lnTo>
                      <a:pt x="288" y="167"/>
                    </a:lnTo>
                    <a:lnTo>
                      <a:pt x="282" y="175"/>
                    </a:lnTo>
                    <a:lnTo>
                      <a:pt x="277" y="183"/>
                    </a:lnTo>
                    <a:lnTo>
                      <a:pt x="271" y="189"/>
                    </a:lnTo>
                    <a:lnTo>
                      <a:pt x="271" y="189"/>
                    </a:lnTo>
                    <a:lnTo>
                      <a:pt x="262" y="196"/>
                    </a:lnTo>
                    <a:lnTo>
                      <a:pt x="254" y="203"/>
                    </a:lnTo>
                    <a:lnTo>
                      <a:pt x="245" y="209"/>
                    </a:lnTo>
                    <a:lnTo>
                      <a:pt x="235" y="214"/>
                    </a:lnTo>
                    <a:lnTo>
                      <a:pt x="225" y="217"/>
                    </a:lnTo>
                    <a:lnTo>
                      <a:pt x="214" y="220"/>
                    </a:lnTo>
                    <a:lnTo>
                      <a:pt x="203" y="221"/>
                    </a:lnTo>
                    <a:lnTo>
                      <a:pt x="192" y="222"/>
                    </a:lnTo>
                    <a:lnTo>
                      <a:pt x="112" y="222"/>
                    </a:lnTo>
                    <a:lnTo>
                      <a:pt x="112" y="222"/>
                    </a:lnTo>
                    <a:lnTo>
                      <a:pt x="100" y="221"/>
                    </a:lnTo>
                    <a:lnTo>
                      <a:pt x="89" y="220"/>
                    </a:lnTo>
                    <a:lnTo>
                      <a:pt x="78" y="217"/>
                    </a:lnTo>
                    <a:lnTo>
                      <a:pt x="68" y="214"/>
                    </a:lnTo>
                    <a:lnTo>
                      <a:pt x="58" y="209"/>
                    </a:lnTo>
                    <a:lnTo>
                      <a:pt x="50" y="203"/>
                    </a:lnTo>
                    <a:lnTo>
                      <a:pt x="41" y="196"/>
                    </a:lnTo>
                    <a:lnTo>
                      <a:pt x="34" y="189"/>
                    </a:lnTo>
                    <a:lnTo>
                      <a:pt x="34" y="189"/>
                    </a:lnTo>
                    <a:lnTo>
                      <a:pt x="26" y="182"/>
                    </a:lnTo>
                    <a:lnTo>
                      <a:pt x="20" y="173"/>
                    </a:lnTo>
                    <a:lnTo>
                      <a:pt x="14" y="164"/>
                    </a:lnTo>
                    <a:lnTo>
                      <a:pt x="9" y="154"/>
                    </a:lnTo>
                    <a:lnTo>
                      <a:pt x="5" y="143"/>
                    </a:lnTo>
                    <a:lnTo>
                      <a:pt x="3" y="133"/>
                    </a:lnTo>
                    <a:lnTo>
                      <a:pt x="2" y="122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2" y="100"/>
                    </a:lnTo>
                    <a:lnTo>
                      <a:pt x="3" y="89"/>
                    </a:lnTo>
                    <a:lnTo>
                      <a:pt x="5" y="78"/>
                    </a:lnTo>
                    <a:lnTo>
                      <a:pt x="9" y="68"/>
                    </a:lnTo>
                    <a:lnTo>
                      <a:pt x="14" y="58"/>
                    </a:lnTo>
                    <a:lnTo>
                      <a:pt x="20" y="49"/>
                    </a:lnTo>
                    <a:lnTo>
                      <a:pt x="26" y="41"/>
                    </a:lnTo>
                    <a:lnTo>
                      <a:pt x="34" y="32"/>
                    </a:lnTo>
                    <a:lnTo>
                      <a:pt x="34" y="32"/>
                    </a:lnTo>
                    <a:lnTo>
                      <a:pt x="41" y="26"/>
                    </a:lnTo>
                    <a:lnTo>
                      <a:pt x="50" y="18"/>
                    </a:lnTo>
                    <a:lnTo>
                      <a:pt x="58" y="13"/>
                    </a:lnTo>
                    <a:lnTo>
                      <a:pt x="68" y="9"/>
                    </a:lnTo>
                    <a:lnTo>
                      <a:pt x="78" y="5"/>
                    </a:lnTo>
                    <a:lnTo>
                      <a:pt x="89" y="2"/>
                    </a:lnTo>
                    <a:lnTo>
                      <a:pt x="100" y="0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3A373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23" name="Freeform 20"/>
              <p:cNvSpPr>
                <a:spLocks/>
              </p:cNvSpPr>
              <p:nvPr/>
            </p:nvSpPr>
            <p:spPr bwMode="auto">
              <a:xfrm>
                <a:off x="1714480" y="4357700"/>
                <a:ext cx="230188" cy="177800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192" y="0"/>
                  </a:cxn>
                  <a:cxn ang="0">
                    <a:pos x="213" y="5"/>
                  </a:cxn>
                  <a:cxn ang="0">
                    <a:pos x="234" y="13"/>
                  </a:cxn>
                  <a:cxn ang="0">
                    <a:pos x="251" y="26"/>
                  </a:cxn>
                  <a:cxn ang="0">
                    <a:pos x="258" y="32"/>
                  </a:cxn>
                  <a:cxn ang="0">
                    <a:pos x="272" y="49"/>
                  </a:cxn>
                  <a:cxn ang="0">
                    <a:pos x="283" y="68"/>
                  </a:cxn>
                  <a:cxn ang="0">
                    <a:pos x="289" y="89"/>
                  </a:cxn>
                  <a:cxn ang="0">
                    <a:pos x="292" y="111"/>
                  </a:cxn>
                  <a:cxn ang="0">
                    <a:pos x="292" y="111"/>
                  </a:cxn>
                  <a:cxn ang="0">
                    <a:pos x="289" y="133"/>
                  </a:cxn>
                  <a:cxn ang="0">
                    <a:pos x="283" y="154"/>
                  </a:cxn>
                  <a:cxn ang="0">
                    <a:pos x="272" y="173"/>
                  </a:cxn>
                  <a:cxn ang="0">
                    <a:pos x="258" y="189"/>
                  </a:cxn>
                  <a:cxn ang="0">
                    <a:pos x="251" y="196"/>
                  </a:cxn>
                  <a:cxn ang="0">
                    <a:pos x="234" y="209"/>
                  </a:cxn>
                  <a:cxn ang="0">
                    <a:pos x="213" y="217"/>
                  </a:cxn>
                  <a:cxn ang="0">
                    <a:pos x="192" y="221"/>
                  </a:cxn>
                  <a:cxn ang="0">
                    <a:pos x="100" y="222"/>
                  </a:cxn>
                  <a:cxn ang="0">
                    <a:pos x="89" y="221"/>
                  </a:cxn>
                  <a:cxn ang="0">
                    <a:pos x="67" y="217"/>
                  </a:cxn>
                  <a:cxn ang="0">
                    <a:pos x="47" y="209"/>
                  </a:cxn>
                  <a:cxn ang="0">
                    <a:pos x="30" y="196"/>
                  </a:cxn>
                  <a:cxn ang="0">
                    <a:pos x="21" y="189"/>
                  </a:cxn>
                  <a:cxn ang="0">
                    <a:pos x="9" y="175"/>
                  </a:cxn>
                  <a:cxn ang="0">
                    <a:pos x="0" y="158"/>
                  </a:cxn>
                  <a:cxn ang="0">
                    <a:pos x="61" y="158"/>
                  </a:cxn>
                  <a:cxn ang="0">
                    <a:pos x="79" y="169"/>
                  </a:cxn>
                  <a:cxn ang="0">
                    <a:pos x="100" y="173"/>
                  </a:cxn>
                  <a:cxn ang="0">
                    <a:pos x="181" y="173"/>
                  </a:cxn>
                  <a:cxn ang="0">
                    <a:pos x="204" y="168"/>
                  </a:cxn>
                  <a:cxn ang="0">
                    <a:pos x="224" y="154"/>
                  </a:cxn>
                  <a:cxn ang="0">
                    <a:pos x="231" y="146"/>
                  </a:cxn>
                  <a:cxn ang="0">
                    <a:pos x="241" y="124"/>
                  </a:cxn>
                  <a:cxn ang="0">
                    <a:pos x="242" y="111"/>
                  </a:cxn>
                  <a:cxn ang="0">
                    <a:pos x="241" y="99"/>
                  </a:cxn>
                  <a:cxn ang="0">
                    <a:pos x="231" y="77"/>
                  </a:cxn>
                  <a:cxn ang="0">
                    <a:pos x="224" y="68"/>
                  </a:cxn>
                  <a:cxn ang="0">
                    <a:pos x="204" y="54"/>
                  </a:cxn>
                  <a:cxn ang="0">
                    <a:pos x="181" y="49"/>
                  </a:cxn>
                  <a:cxn ang="0">
                    <a:pos x="100" y="49"/>
                  </a:cxn>
                  <a:cxn ang="0">
                    <a:pos x="79" y="53"/>
                  </a:cxn>
                  <a:cxn ang="0">
                    <a:pos x="61" y="63"/>
                  </a:cxn>
                  <a:cxn ang="0">
                    <a:pos x="0" y="63"/>
                  </a:cxn>
                  <a:cxn ang="0">
                    <a:pos x="9" y="47"/>
                  </a:cxn>
                  <a:cxn ang="0">
                    <a:pos x="21" y="32"/>
                  </a:cxn>
                  <a:cxn ang="0">
                    <a:pos x="30" y="26"/>
                  </a:cxn>
                  <a:cxn ang="0">
                    <a:pos x="47" y="13"/>
                  </a:cxn>
                  <a:cxn ang="0">
                    <a:pos x="67" y="5"/>
                  </a:cxn>
                  <a:cxn ang="0">
                    <a:pos x="89" y="0"/>
                  </a:cxn>
                  <a:cxn ang="0">
                    <a:pos x="100" y="0"/>
                  </a:cxn>
                </a:cxnLst>
                <a:rect l="0" t="0" r="r" b="b"/>
                <a:pathLst>
                  <a:path w="292" h="222">
                    <a:moveTo>
                      <a:pt x="100" y="0"/>
                    </a:moveTo>
                    <a:lnTo>
                      <a:pt x="181" y="0"/>
                    </a:lnTo>
                    <a:lnTo>
                      <a:pt x="181" y="0"/>
                    </a:lnTo>
                    <a:lnTo>
                      <a:pt x="192" y="0"/>
                    </a:lnTo>
                    <a:lnTo>
                      <a:pt x="203" y="2"/>
                    </a:lnTo>
                    <a:lnTo>
                      <a:pt x="213" y="5"/>
                    </a:lnTo>
                    <a:lnTo>
                      <a:pt x="224" y="9"/>
                    </a:lnTo>
                    <a:lnTo>
                      <a:pt x="234" y="13"/>
                    </a:lnTo>
                    <a:lnTo>
                      <a:pt x="242" y="18"/>
                    </a:lnTo>
                    <a:lnTo>
                      <a:pt x="251" y="26"/>
                    </a:lnTo>
                    <a:lnTo>
                      <a:pt x="258" y="32"/>
                    </a:lnTo>
                    <a:lnTo>
                      <a:pt x="258" y="32"/>
                    </a:lnTo>
                    <a:lnTo>
                      <a:pt x="266" y="41"/>
                    </a:lnTo>
                    <a:lnTo>
                      <a:pt x="272" y="49"/>
                    </a:lnTo>
                    <a:lnTo>
                      <a:pt x="278" y="58"/>
                    </a:lnTo>
                    <a:lnTo>
                      <a:pt x="283" y="68"/>
                    </a:lnTo>
                    <a:lnTo>
                      <a:pt x="287" y="78"/>
                    </a:lnTo>
                    <a:lnTo>
                      <a:pt x="289" y="89"/>
                    </a:lnTo>
                    <a:lnTo>
                      <a:pt x="291" y="100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1" y="122"/>
                    </a:lnTo>
                    <a:lnTo>
                      <a:pt x="289" y="133"/>
                    </a:lnTo>
                    <a:lnTo>
                      <a:pt x="287" y="143"/>
                    </a:lnTo>
                    <a:lnTo>
                      <a:pt x="283" y="154"/>
                    </a:lnTo>
                    <a:lnTo>
                      <a:pt x="278" y="164"/>
                    </a:lnTo>
                    <a:lnTo>
                      <a:pt x="272" y="173"/>
                    </a:lnTo>
                    <a:lnTo>
                      <a:pt x="266" y="182"/>
                    </a:lnTo>
                    <a:lnTo>
                      <a:pt x="258" y="189"/>
                    </a:lnTo>
                    <a:lnTo>
                      <a:pt x="258" y="189"/>
                    </a:lnTo>
                    <a:lnTo>
                      <a:pt x="251" y="196"/>
                    </a:lnTo>
                    <a:lnTo>
                      <a:pt x="242" y="203"/>
                    </a:lnTo>
                    <a:lnTo>
                      <a:pt x="234" y="209"/>
                    </a:lnTo>
                    <a:lnTo>
                      <a:pt x="224" y="214"/>
                    </a:lnTo>
                    <a:lnTo>
                      <a:pt x="213" y="217"/>
                    </a:lnTo>
                    <a:lnTo>
                      <a:pt x="203" y="220"/>
                    </a:lnTo>
                    <a:lnTo>
                      <a:pt x="192" y="221"/>
                    </a:lnTo>
                    <a:lnTo>
                      <a:pt x="181" y="222"/>
                    </a:lnTo>
                    <a:lnTo>
                      <a:pt x="100" y="222"/>
                    </a:lnTo>
                    <a:lnTo>
                      <a:pt x="100" y="222"/>
                    </a:lnTo>
                    <a:lnTo>
                      <a:pt x="89" y="221"/>
                    </a:lnTo>
                    <a:lnTo>
                      <a:pt x="78" y="220"/>
                    </a:lnTo>
                    <a:lnTo>
                      <a:pt x="67" y="217"/>
                    </a:lnTo>
                    <a:lnTo>
                      <a:pt x="57" y="214"/>
                    </a:lnTo>
                    <a:lnTo>
                      <a:pt x="47" y="209"/>
                    </a:lnTo>
                    <a:lnTo>
                      <a:pt x="38" y="203"/>
                    </a:lnTo>
                    <a:lnTo>
                      <a:pt x="30" y="196"/>
                    </a:lnTo>
                    <a:lnTo>
                      <a:pt x="21" y="189"/>
                    </a:lnTo>
                    <a:lnTo>
                      <a:pt x="21" y="189"/>
                    </a:lnTo>
                    <a:lnTo>
                      <a:pt x="15" y="183"/>
                    </a:lnTo>
                    <a:lnTo>
                      <a:pt x="9" y="175"/>
                    </a:lnTo>
                    <a:lnTo>
                      <a:pt x="4" y="167"/>
                    </a:lnTo>
                    <a:lnTo>
                      <a:pt x="0" y="158"/>
                    </a:lnTo>
                    <a:lnTo>
                      <a:pt x="61" y="158"/>
                    </a:lnTo>
                    <a:lnTo>
                      <a:pt x="61" y="158"/>
                    </a:lnTo>
                    <a:lnTo>
                      <a:pt x="69" y="164"/>
                    </a:lnTo>
                    <a:lnTo>
                      <a:pt x="79" y="169"/>
                    </a:lnTo>
                    <a:lnTo>
                      <a:pt x="89" y="172"/>
                    </a:lnTo>
                    <a:lnTo>
                      <a:pt x="100" y="173"/>
                    </a:lnTo>
                    <a:lnTo>
                      <a:pt x="181" y="173"/>
                    </a:lnTo>
                    <a:lnTo>
                      <a:pt x="181" y="173"/>
                    </a:lnTo>
                    <a:lnTo>
                      <a:pt x="193" y="172"/>
                    </a:lnTo>
                    <a:lnTo>
                      <a:pt x="204" y="168"/>
                    </a:lnTo>
                    <a:lnTo>
                      <a:pt x="215" y="162"/>
                    </a:lnTo>
                    <a:lnTo>
                      <a:pt x="224" y="154"/>
                    </a:lnTo>
                    <a:lnTo>
                      <a:pt x="224" y="154"/>
                    </a:lnTo>
                    <a:lnTo>
                      <a:pt x="231" y="146"/>
                    </a:lnTo>
                    <a:lnTo>
                      <a:pt x="237" y="135"/>
                    </a:lnTo>
                    <a:lnTo>
                      <a:pt x="241" y="124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1" y="99"/>
                    </a:lnTo>
                    <a:lnTo>
                      <a:pt x="237" y="86"/>
                    </a:lnTo>
                    <a:lnTo>
                      <a:pt x="231" y="77"/>
                    </a:lnTo>
                    <a:lnTo>
                      <a:pt x="224" y="68"/>
                    </a:lnTo>
                    <a:lnTo>
                      <a:pt x="224" y="68"/>
                    </a:lnTo>
                    <a:lnTo>
                      <a:pt x="215" y="60"/>
                    </a:lnTo>
                    <a:lnTo>
                      <a:pt x="204" y="54"/>
                    </a:lnTo>
                    <a:lnTo>
                      <a:pt x="193" y="51"/>
                    </a:lnTo>
                    <a:lnTo>
                      <a:pt x="181" y="49"/>
                    </a:lnTo>
                    <a:lnTo>
                      <a:pt x="100" y="49"/>
                    </a:lnTo>
                    <a:lnTo>
                      <a:pt x="100" y="49"/>
                    </a:lnTo>
                    <a:lnTo>
                      <a:pt x="89" y="51"/>
                    </a:lnTo>
                    <a:lnTo>
                      <a:pt x="79" y="53"/>
                    </a:lnTo>
                    <a:lnTo>
                      <a:pt x="69" y="58"/>
                    </a:lnTo>
                    <a:lnTo>
                      <a:pt x="61" y="63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4" y="56"/>
                    </a:lnTo>
                    <a:lnTo>
                      <a:pt x="9" y="47"/>
                    </a:lnTo>
                    <a:lnTo>
                      <a:pt x="15" y="39"/>
                    </a:lnTo>
                    <a:lnTo>
                      <a:pt x="21" y="32"/>
                    </a:lnTo>
                    <a:lnTo>
                      <a:pt x="21" y="32"/>
                    </a:lnTo>
                    <a:lnTo>
                      <a:pt x="30" y="26"/>
                    </a:lnTo>
                    <a:lnTo>
                      <a:pt x="38" y="18"/>
                    </a:lnTo>
                    <a:lnTo>
                      <a:pt x="47" y="13"/>
                    </a:lnTo>
                    <a:lnTo>
                      <a:pt x="57" y="9"/>
                    </a:lnTo>
                    <a:lnTo>
                      <a:pt x="67" y="5"/>
                    </a:lnTo>
                    <a:lnTo>
                      <a:pt x="78" y="2"/>
                    </a:lnTo>
                    <a:lnTo>
                      <a:pt x="89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3A373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24" name="Freeform 21"/>
              <p:cNvSpPr>
                <a:spLocks/>
              </p:cNvSpPr>
              <p:nvPr/>
            </p:nvSpPr>
            <p:spPr bwMode="auto">
              <a:xfrm>
                <a:off x="1601767" y="4427550"/>
                <a:ext cx="195263" cy="36513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24" y="0"/>
                  </a:cxn>
                  <a:cxn ang="0">
                    <a:pos x="224" y="0"/>
                  </a:cxn>
                  <a:cxn ang="0">
                    <a:pos x="229" y="1"/>
                  </a:cxn>
                  <a:cxn ang="0">
                    <a:pos x="233" y="2"/>
                  </a:cxn>
                  <a:cxn ang="0">
                    <a:pos x="236" y="5"/>
                  </a:cxn>
                  <a:cxn ang="0">
                    <a:pos x="240" y="7"/>
                  </a:cxn>
                  <a:cxn ang="0">
                    <a:pos x="242" y="11"/>
                  </a:cxn>
                  <a:cxn ang="0">
                    <a:pos x="245" y="14"/>
                  </a:cxn>
                  <a:cxn ang="0">
                    <a:pos x="246" y="18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8"/>
                  </a:cxn>
                  <a:cxn ang="0">
                    <a:pos x="245" y="32"/>
                  </a:cxn>
                  <a:cxn ang="0">
                    <a:pos x="242" y="36"/>
                  </a:cxn>
                  <a:cxn ang="0">
                    <a:pos x="240" y="39"/>
                  </a:cxn>
                  <a:cxn ang="0">
                    <a:pos x="236" y="42"/>
                  </a:cxn>
                  <a:cxn ang="0">
                    <a:pos x="233" y="44"/>
                  </a:cxn>
                  <a:cxn ang="0">
                    <a:pos x="229" y="45"/>
                  </a:cxn>
                  <a:cxn ang="0">
                    <a:pos x="224" y="45"/>
                  </a:cxn>
                  <a:cxn ang="0">
                    <a:pos x="24" y="45"/>
                  </a:cxn>
                  <a:cxn ang="0">
                    <a:pos x="24" y="45"/>
                  </a:cxn>
                  <a:cxn ang="0">
                    <a:pos x="19" y="45"/>
                  </a:cxn>
                  <a:cxn ang="0">
                    <a:pos x="14" y="44"/>
                  </a:cxn>
                  <a:cxn ang="0">
                    <a:pos x="10" y="42"/>
                  </a:cxn>
                  <a:cxn ang="0">
                    <a:pos x="6" y="39"/>
                  </a:cxn>
                  <a:cxn ang="0">
                    <a:pos x="4" y="36"/>
                  </a:cxn>
                  <a:cxn ang="0">
                    <a:pos x="3" y="32"/>
                  </a:cxn>
                  <a:cxn ang="0">
                    <a:pos x="0" y="28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3" y="14"/>
                  </a:cxn>
                  <a:cxn ang="0">
                    <a:pos x="4" y="11"/>
                  </a:cxn>
                  <a:cxn ang="0">
                    <a:pos x="6" y="7"/>
                  </a:cxn>
                  <a:cxn ang="0">
                    <a:pos x="10" y="5"/>
                  </a:cxn>
                  <a:cxn ang="0">
                    <a:pos x="14" y="2"/>
                  </a:cxn>
                  <a:cxn ang="0">
                    <a:pos x="19" y="1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46" h="45">
                    <a:moveTo>
                      <a:pt x="24" y="0"/>
                    </a:moveTo>
                    <a:lnTo>
                      <a:pt x="224" y="0"/>
                    </a:lnTo>
                    <a:lnTo>
                      <a:pt x="224" y="0"/>
                    </a:lnTo>
                    <a:lnTo>
                      <a:pt x="229" y="1"/>
                    </a:lnTo>
                    <a:lnTo>
                      <a:pt x="233" y="2"/>
                    </a:lnTo>
                    <a:lnTo>
                      <a:pt x="236" y="5"/>
                    </a:lnTo>
                    <a:lnTo>
                      <a:pt x="240" y="7"/>
                    </a:lnTo>
                    <a:lnTo>
                      <a:pt x="242" y="11"/>
                    </a:lnTo>
                    <a:lnTo>
                      <a:pt x="245" y="14"/>
                    </a:lnTo>
                    <a:lnTo>
                      <a:pt x="246" y="18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8"/>
                    </a:lnTo>
                    <a:lnTo>
                      <a:pt x="245" y="32"/>
                    </a:lnTo>
                    <a:lnTo>
                      <a:pt x="242" y="36"/>
                    </a:lnTo>
                    <a:lnTo>
                      <a:pt x="240" y="39"/>
                    </a:lnTo>
                    <a:lnTo>
                      <a:pt x="236" y="42"/>
                    </a:lnTo>
                    <a:lnTo>
                      <a:pt x="233" y="44"/>
                    </a:lnTo>
                    <a:lnTo>
                      <a:pt x="229" y="45"/>
                    </a:lnTo>
                    <a:lnTo>
                      <a:pt x="224" y="45"/>
                    </a:lnTo>
                    <a:lnTo>
                      <a:pt x="24" y="45"/>
                    </a:lnTo>
                    <a:lnTo>
                      <a:pt x="24" y="45"/>
                    </a:lnTo>
                    <a:lnTo>
                      <a:pt x="19" y="45"/>
                    </a:lnTo>
                    <a:lnTo>
                      <a:pt x="14" y="44"/>
                    </a:lnTo>
                    <a:lnTo>
                      <a:pt x="10" y="42"/>
                    </a:lnTo>
                    <a:lnTo>
                      <a:pt x="6" y="39"/>
                    </a:lnTo>
                    <a:lnTo>
                      <a:pt x="4" y="36"/>
                    </a:lnTo>
                    <a:lnTo>
                      <a:pt x="3" y="32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3" y="14"/>
                    </a:lnTo>
                    <a:lnTo>
                      <a:pt x="4" y="11"/>
                    </a:lnTo>
                    <a:lnTo>
                      <a:pt x="6" y="7"/>
                    </a:lnTo>
                    <a:lnTo>
                      <a:pt x="10" y="5"/>
                    </a:lnTo>
                    <a:lnTo>
                      <a:pt x="14" y="2"/>
                    </a:lnTo>
                    <a:lnTo>
                      <a:pt x="19" y="1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3A373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6670877" y="1770487"/>
            <a:ext cx="636196" cy="636164"/>
            <a:chOff x="5143504" y="1428742"/>
            <a:chExt cx="636196" cy="636164"/>
          </a:xfrm>
        </p:grpSpPr>
        <p:sp>
          <p:nvSpPr>
            <p:cNvPr id="26" name="Rectangle 16"/>
            <p:cNvSpPr/>
            <p:nvPr/>
          </p:nvSpPr>
          <p:spPr>
            <a:xfrm>
              <a:off x="5143504" y="1428742"/>
              <a:ext cx="636196" cy="636164"/>
            </a:xfrm>
            <a:prstGeom prst="ellipse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grpSp>
          <p:nvGrpSpPr>
            <p:cNvPr id="27" name="Group 68"/>
            <p:cNvGrpSpPr/>
            <p:nvPr/>
          </p:nvGrpSpPr>
          <p:grpSpPr>
            <a:xfrm>
              <a:off x="5301319" y="1581456"/>
              <a:ext cx="337042" cy="337616"/>
              <a:chOff x="6998061" y="3496249"/>
              <a:chExt cx="366051" cy="366676"/>
            </a:xfrm>
            <a:solidFill>
              <a:schemeClr val="bg1"/>
            </a:solidFill>
          </p:grpSpPr>
          <p:sp>
            <p:nvSpPr>
              <p:cNvPr id="28" name="AutoShape 7"/>
              <p:cNvSpPr>
                <a:spLocks/>
              </p:cNvSpPr>
              <p:nvPr/>
            </p:nvSpPr>
            <p:spPr bwMode="auto">
              <a:xfrm>
                <a:off x="6998061" y="3496249"/>
                <a:ext cx="366051" cy="366676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solidFill>
                <a:srgbClr val="3A373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29" name="AutoShape 8"/>
              <p:cNvSpPr>
                <a:spLocks/>
              </p:cNvSpPr>
              <p:nvPr/>
            </p:nvSpPr>
            <p:spPr bwMode="auto">
              <a:xfrm>
                <a:off x="7158247" y="3656437"/>
                <a:ext cx="45678" cy="45678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solidFill>
                <a:srgbClr val="3A373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0" name="AutoShape 9"/>
              <p:cNvSpPr>
                <a:spLocks/>
              </p:cNvSpPr>
              <p:nvPr/>
            </p:nvSpPr>
            <p:spPr bwMode="auto">
              <a:xfrm>
                <a:off x="7111943" y="3610758"/>
                <a:ext cx="137660" cy="137660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solidFill>
                <a:srgbClr val="3A373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1" name="AutoShape 10"/>
              <p:cNvSpPr>
                <a:spLocks/>
              </p:cNvSpPr>
              <p:nvPr/>
            </p:nvSpPr>
            <p:spPr bwMode="auto">
              <a:xfrm>
                <a:off x="7203927" y="3702114"/>
                <a:ext cx="56941" cy="58818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solidFill>
                <a:srgbClr val="3A373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2" name="AutoShape 11"/>
              <p:cNvSpPr>
                <a:spLocks/>
              </p:cNvSpPr>
              <p:nvPr/>
            </p:nvSpPr>
            <p:spPr bwMode="auto">
              <a:xfrm>
                <a:off x="7226451" y="3725267"/>
                <a:ext cx="81970" cy="83847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solidFill>
                <a:srgbClr val="3A373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3" name="AutoShape 12"/>
              <p:cNvSpPr>
                <a:spLocks/>
              </p:cNvSpPr>
              <p:nvPr/>
            </p:nvSpPr>
            <p:spPr bwMode="auto">
              <a:xfrm>
                <a:off x="7215188" y="3714003"/>
                <a:ext cx="69456" cy="70707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solidFill>
                <a:srgbClr val="3A373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4" name="AutoShape 13"/>
              <p:cNvSpPr>
                <a:spLocks/>
              </p:cNvSpPr>
              <p:nvPr/>
            </p:nvSpPr>
            <p:spPr bwMode="auto">
              <a:xfrm>
                <a:off x="7100682" y="3599495"/>
                <a:ext cx="57567" cy="58192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solidFill>
                <a:srgbClr val="3A373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5" name="AutoShape 14"/>
              <p:cNvSpPr>
                <a:spLocks/>
              </p:cNvSpPr>
              <p:nvPr/>
            </p:nvSpPr>
            <p:spPr bwMode="auto">
              <a:xfrm>
                <a:off x="7055002" y="3553816"/>
                <a:ext cx="81970" cy="83222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solidFill>
                <a:srgbClr val="3A373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36" name="AutoShape 15"/>
              <p:cNvSpPr>
                <a:spLocks/>
              </p:cNvSpPr>
              <p:nvPr/>
            </p:nvSpPr>
            <p:spPr bwMode="auto">
              <a:xfrm>
                <a:off x="7078154" y="3576343"/>
                <a:ext cx="69456" cy="71333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solidFill>
                <a:srgbClr val="3A373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6670877" y="2842057"/>
            <a:ext cx="636196" cy="636164"/>
            <a:chOff x="5143504" y="2500312"/>
            <a:chExt cx="636196" cy="636164"/>
          </a:xfrm>
        </p:grpSpPr>
        <p:sp>
          <p:nvSpPr>
            <p:cNvPr id="38" name="Rectangle 23"/>
            <p:cNvSpPr/>
            <p:nvPr/>
          </p:nvSpPr>
          <p:spPr>
            <a:xfrm>
              <a:off x="5143504" y="2500312"/>
              <a:ext cx="636196" cy="636164"/>
            </a:xfrm>
            <a:prstGeom prst="ellipse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grpSp>
          <p:nvGrpSpPr>
            <p:cNvPr id="39" name="Group 78"/>
            <p:cNvGrpSpPr/>
            <p:nvPr/>
          </p:nvGrpSpPr>
          <p:grpSpPr>
            <a:xfrm>
              <a:off x="5333133" y="2643188"/>
              <a:ext cx="272454" cy="363686"/>
              <a:chOff x="1868971" y="2767277"/>
              <a:chExt cx="274694" cy="366676"/>
            </a:xfrm>
            <a:solidFill>
              <a:schemeClr val="bg1"/>
            </a:solidFill>
          </p:grpSpPr>
          <p:sp>
            <p:nvSpPr>
              <p:cNvPr id="40" name="AutoShape 115"/>
              <p:cNvSpPr>
                <a:spLocks/>
              </p:cNvSpPr>
              <p:nvPr/>
            </p:nvSpPr>
            <p:spPr bwMode="auto">
              <a:xfrm>
                <a:off x="1868971" y="2767277"/>
                <a:ext cx="274694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solidFill>
                <a:srgbClr val="3A373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  <p:sp>
            <p:nvSpPr>
              <p:cNvPr id="41" name="AutoShape 116"/>
              <p:cNvSpPr>
                <a:spLocks/>
              </p:cNvSpPr>
              <p:nvPr/>
            </p:nvSpPr>
            <p:spPr bwMode="auto">
              <a:xfrm>
                <a:off x="1983479" y="2985030"/>
                <a:ext cx="45678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solidFill>
                <a:srgbClr val="3A373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Lao UI" panose="020B0502040204020203" pitchFamily="34" charset="0"/>
                  <a:cs typeface="Lao UI" panose="020B0502040204020203" pitchFamily="34" charset="0"/>
                </a:endParaRPr>
              </a:p>
            </p:txBody>
          </p:sp>
        </p:grpSp>
      </p:grpSp>
      <p:sp>
        <p:nvSpPr>
          <p:cNvPr id="42" name="矩形 1"/>
          <p:cNvSpPr>
            <a:spLocks noChangeArrowheads="1"/>
          </p:cNvSpPr>
          <p:nvPr/>
        </p:nvSpPr>
        <p:spPr bwMode="auto">
          <a:xfrm>
            <a:off x="2810399" y="1649813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矩形 1"/>
          <p:cNvSpPr>
            <a:spLocks noChangeArrowheads="1"/>
          </p:cNvSpPr>
          <p:nvPr/>
        </p:nvSpPr>
        <p:spPr bwMode="auto">
          <a:xfrm>
            <a:off x="2839289" y="2737884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矩形 1"/>
          <p:cNvSpPr>
            <a:spLocks noChangeArrowheads="1"/>
          </p:cNvSpPr>
          <p:nvPr/>
        </p:nvSpPr>
        <p:spPr bwMode="auto">
          <a:xfrm>
            <a:off x="2794980" y="3906248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矩形 1"/>
          <p:cNvSpPr>
            <a:spLocks noChangeArrowheads="1"/>
          </p:cNvSpPr>
          <p:nvPr/>
        </p:nvSpPr>
        <p:spPr bwMode="auto">
          <a:xfrm>
            <a:off x="7557757" y="1666232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矩形 1"/>
          <p:cNvSpPr>
            <a:spLocks noChangeArrowheads="1"/>
          </p:cNvSpPr>
          <p:nvPr/>
        </p:nvSpPr>
        <p:spPr bwMode="auto">
          <a:xfrm>
            <a:off x="7633859" y="2780747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矩形 1"/>
          <p:cNvSpPr>
            <a:spLocks noChangeArrowheads="1"/>
          </p:cNvSpPr>
          <p:nvPr/>
        </p:nvSpPr>
        <p:spPr bwMode="auto">
          <a:xfrm>
            <a:off x="7633859" y="3941992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5082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16" presetClass="entr" presetSubtype="37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5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8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0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1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63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68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0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73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78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0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1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83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5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6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2" grpId="0"/>
          <p:bldP spid="43" grpId="0"/>
          <p:bldP spid="44" grpId="0"/>
          <p:bldP spid="45" grpId="0"/>
          <p:bldP spid="46" grpId="0"/>
          <p:bldP spid="4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16" presetClass="entr" presetSubtype="37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5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6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6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7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7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8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2" grpId="0"/>
          <p:bldP spid="43" grpId="0"/>
          <p:bldP spid="44" grpId="0"/>
          <p:bldP spid="45" grpId="0"/>
          <p:bldP spid="46" grpId="0"/>
          <p:bldP spid="47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十字箭头 15"/>
          <p:cNvSpPr/>
          <p:nvPr/>
        </p:nvSpPr>
        <p:spPr>
          <a:xfrm>
            <a:off x="4568575" y="1709730"/>
            <a:ext cx="3054850" cy="3054850"/>
          </a:xfrm>
          <a:prstGeom prst="quadArrow">
            <a:avLst>
              <a:gd name="adj1" fmla="val 2000"/>
              <a:gd name="adj2" fmla="val 4000"/>
              <a:gd name="adj3" fmla="val 5000"/>
            </a:avLst>
          </a:prstGeom>
          <a:solidFill>
            <a:schemeClr val="bg1">
              <a:lumMod val="95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3" name="组合 2"/>
          <p:cNvGrpSpPr/>
          <p:nvPr/>
        </p:nvGrpSpPr>
        <p:grpSpPr>
          <a:xfrm>
            <a:off x="4767141" y="1908295"/>
            <a:ext cx="1221940" cy="1221940"/>
            <a:chOff x="3319699" y="1698745"/>
            <a:chExt cx="1221940" cy="1221940"/>
          </a:xfrm>
        </p:grpSpPr>
        <p:sp>
          <p:nvSpPr>
            <p:cNvPr id="4" name="任意多边形 16"/>
            <p:cNvSpPr/>
            <p:nvPr/>
          </p:nvSpPr>
          <p:spPr>
            <a:xfrm>
              <a:off x="3319699" y="1698745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</a:p>
          </p:txBody>
        </p:sp>
        <p:sp>
          <p:nvSpPr>
            <p:cNvPr id="5" name="Rectangle 17"/>
            <p:cNvSpPr/>
            <p:nvPr/>
          </p:nvSpPr>
          <p:spPr>
            <a:xfrm>
              <a:off x="3428992" y="178593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rgbClr val="3A3735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S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202920" y="1908295"/>
            <a:ext cx="1221940" cy="1221940"/>
            <a:chOff x="4755478" y="1698745"/>
            <a:chExt cx="1221940" cy="1221940"/>
          </a:xfrm>
        </p:grpSpPr>
        <p:sp>
          <p:nvSpPr>
            <p:cNvPr id="7" name="任意多边形 17"/>
            <p:cNvSpPr/>
            <p:nvPr/>
          </p:nvSpPr>
          <p:spPr>
            <a:xfrm>
              <a:off x="4755478" y="1698745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</a:p>
          </p:txBody>
        </p:sp>
        <p:sp>
          <p:nvSpPr>
            <p:cNvPr id="8" name="Rectangle 18"/>
            <p:cNvSpPr/>
            <p:nvPr/>
          </p:nvSpPr>
          <p:spPr>
            <a:xfrm>
              <a:off x="4929190" y="178593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rgbClr val="3A3735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W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767141" y="3344074"/>
            <a:ext cx="1221940" cy="1221940"/>
            <a:chOff x="3319699" y="3134524"/>
            <a:chExt cx="1221940" cy="1221940"/>
          </a:xfrm>
        </p:grpSpPr>
        <p:sp>
          <p:nvSpPr>
            <p:cNvPr id="10" name="任意多边形 18"/>
            <p:cNvSpPr/>
            <p:nvPr/>
          </p:nvSpPr>
          <p:spPr>
            <a:xfrm>
              <a:off x="3319699" y="3134524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</a:p>
          </p:txBody>
        </p:sp>
        <p:sp>
          <p:nvSpPr>
            <p:cNvPr id="11" name="Rectangle 19"/>
            <p:cNvSpPr/>
            <p:nvPr/>
          </p:nvSpPr>
          <p:spPr>
            <a:xfrm>
              <a:off x="3428992" y="321469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rgbClr val="3A3735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O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202920" y="3344074"/>
            <a:ext cx="1221940" cy="1221940"/>
            <a:chOff x="4755478" y="3134524"/>
            <a:chExt cx="1221940" cy="1221940"/>
          </a:xfrm>
        </p:grpSpPr>
        <p:sp>
          <p:nvSpPr>
            <p:cNvPr id="13" name="任意多边形 19"/>
            <p:cNvSpPr/>
            <p:nvPr/>
          </p:nvSpPr>
          <p:spPr>
            <a:xfrm>
              <a:off x="4755478" y="3134524"/>
              <a:ext cx="1221940" cy="1221940"/>
            </a:xfrm>
            <a:custGeom>
              <a:avLst/>
              <a:gdLst>
                <a:gd name="connsiteX0" fmla="*/ 0 w 1221940"/>
                <a:gd name="connsiteY0" fmla="*/ 0 h 1221940"/>
                <a:gd name="connsiteX1" fmla="*/ 1221940 w 1221940"/>
                <a:gd name="connsiteY1" fmla="*/ 0 h 1221940"/>
                <a:gd name="connsiteX2" fmla="*/ 1221940 w 1221940"/>
                <a:gd name="connsiteY2" fmla="*/ 1221940 h 1221940"/>
                <a:gd name="connsiteX3" fmla="*/ 0 w 1221940"/>
                <a:gd name="connsiteY3" fmla="*/ 1221940 h 1221940"/>
                <a:gd name="connsiteX4" fmla="*/ 0 w 1221940"/>
                <a:gd name="connsiteY4" fmla="*/ 0 h 122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940" h="1221940">
                  <a:moveTo>
                    <a:pt x="0" y="0"/>
                  </a:moveTo>
                  <a:lnTo>
                    <a:pt x="1221940" y="0"/>
                  </a:lnTo>
                  <a:lnTo>
                    <a:pt x="1221940" y="1221940"/>
                  </a:lnTo>
                  <a:lnTo>
                    <a:pt x="0" y="122194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00" kern="1200" dirty="0"/>
                <a:t> </a:t>
              </a:r>
            </a:p>
          </p:txBody>
        </p:sp>
        <p:sp>
          <p:nvSpPr>
            <p:cNvPr id="14" name="Rectangle 20"/>
            <p:cNvSpPr/>
            <p:nvPr/>
          </p:nvSpPr>
          <p:spPr>
            <a:xfrm>
              <a:off x="4929190" y="3286130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>
                  <a:solidFill>
                    <a:srgbClr val="3A3735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T</a:t>
              </a:r>
            </a:p>
          </p:txBody>
        </p:sp>
      </p:grpSp>
      <p:sp>
        <p:nvSpPr>
          <p:cNvPr id="15" name="矩形 1"/>
          <p:cNvSpPr>
            <a:spLocks noChangeArrowheads="1"/>
          </p:cNvSpPr>
          <p:nvPr/>
        </p:nvSpPr>
        <p:spPr bwMode="auto">
          <a:xfrm>
            <a:off x="2784177" y="2124491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"/>
          <p:cNvSpPr>
            <a:spLocks noChangeArrowheads="1"/>
          </p:cNvSpPr>
          <p:nvPr/>
        </p:nvSpPr>
        <p:spPr bwMode="auto">
          <a:xfrm>
            <a:off x="7732718" y="2124490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"/>
          <p:cNvSpPr>
            <a:spLocks noChangeArrowheads="1"/>
          </p:cNvSpPr>
          <p:nvPr/>
        </p:nvSpPr>
        <p:spPr bwMode="auto">
          <a:xfrm>
            <a:off x="2774166" y="3682262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1"/>
          <p:cNvSpPr>
            <a:spLocks noChangeArrowheads="1"/>
          </p:cNvSpPr>
          <p:nvPr/>
        </p:nvSpPr>
        <p:spPr bwMode="auto">
          <a:xfrm>
            <a:off x="7837264" y="3682261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90435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5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4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45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7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8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5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6" grpId="0"/>
          <p:bldP spid="17" grpId="0"/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49" presetClass="entr" presetSubtype="0" decel="10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4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4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5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  <p:bldP spid="16" grpId="0"/>
          <p:bldP spid="17" grpId="0"/>
          <p:bldP spid="18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1083558">
            <a:off x="3974909" y="1474554"/>
            <a:ext cx="3565102" cy="3326313"/>
            <a:chOff x="4203509" y="2084154"/>
            <a:chExt cx="3565102" cy="3326313"/>
          </a:xfrm>
        </p:grpSpPr>
        <p:sp>
          <p:nvSpPr>
            <p:cNvPr id="3" name="椭圆 31"/>
            <p:cNvSpPr/>
            <p:nvPr/>
          </p:nvSpPr>
          <p:spPr>
            <a:xfrm rot="19223279">
              <a:off x="4408794" y="2084154"/>
              <a:ext cx="3359817" cy="3326313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noFill/>
            <a:ln w="25400" cap="rnd">
              <a:solidFill>
                <a:schemeClr val="bg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任意多边形 2"/>
            <p:cNvSpPr/>
            <p:nvPr/>
          </p:nvSpPr>
          <p:spPr>
            <a:xfrm>
              <a:off x="4203509" y="3827843"/>
              <a:ext cx="464837" cy="334727"/>
            </a:xfrm>
            <a:custGeom>
              <a:avLst/>
              <a:gdLst>
                <a:gd name="connsiteX0" fmla="*/ 0 w 341194"/>
                <a:gd name="connsiteY0" fmla="*/ 245692 h 245692"/>
                <a:gd name="connsiteX1" fmla="*/ 150125 w 341194"/>
                <a:gd name="connsiteY1" fmla="*/ 32 h 245692"/>
                <a:gd name="connsiteX2" fmla="*/ 341194 w 341194"/>
                <a:gd name="connsiteY2" fmla="*/ 232044 h 24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1194" h="245692">
                  <a:moveTo>
                    <a:pt x="0" y="245692"/>
                  </a:moveTo>
                  <a:cubicBezTo>
                    <a:pt x="46630" y="123999"/>
                    <a:pt x="93260" y="2307"/>
                    <a:pt x="150125" y="32"/>
                  </a:cubicBezTo>
                  <a:cubicBezTo>
                    <a:pt x="206990" y="-2243"/>
                    <a:pt x="274092" y="114900"/>
                    <a:pt x="341194" y="232044"/>
                  </a:cubicBezTo>
                </a:path>
              </a:pathLst>
            </a:cu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4" name="组合 163"/>
          <p:cNvGrpSpPr/>
          <p:nvPr/>
        </p:nvGrpSpPr>
        <p:grpSpPr>
          <a:xfrm>
            <a:off x="6624832" y="1520298"/>
            <a:ext cx="889884" cy="898847"/>
            <a:chOff x="6624832" y="1520298"/>
            <a:chExt cx="889884" cy="898847"/>
          </a:xfrm>
        </p:grpSpPr>
        <p:sp>
          <p:nvSpPr>
            <p:cNvPr id="6" name="椭圆 31"/>
            <p:cNvSpPr/>
            <p:nvPr/>
          </p:nvSpPr>
          <p:spPr>
            <a:xfrm rot="15654318">
              <a:off x="6620350" y="1524780"/>
              <a:ext cx="898847" cy="889884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5400" cap="rnd">
              <a:solidFill>
                <a:schemeClr val="bg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6785425" y="1703406"/>
              <a:ext cx="499267" cy="527865"/>
              <a:chOff x="5181601" y="2120900"/>
              <a:chExt cx="665163" cy="703263"/>
            </a:xfrm>
            <a:solidFill>
              <a:srgbClr val="3A3735"/>
            </a:solidFill>
          </p:grpSpPr>
          <p:sp>
            <p:nvSpPr>
              <p:cNvPr id="8" name="Freeform 540"/>
              <p:cNvSpPr/>
              <p:nvPr/>
            </p:nvSpPr>
            <p:spPr bwMode="auto">
              <a:xfrm>
                <a:off x="5226051" y="2433638"/>
                <a:ext cx="6350" cy="44450"/>
              </a:xfrm>
              <a:custGeom>
                <a:avLst/>
                <a:gdLst/>
                <a:ahLst/>
                <a:cxnLst>
                  <a:cxn ang="0">
                    <a:pos x="11" y="47"/>
                  </a:cxn>
                  <a:cxn ang="0">
                    <a:pos x="11" y="47"/>
                  </a:cxn>
                  <a:cxn ang="0">
                    <a:pos x="11" y="36"/>
                  </a:cxn>
                  <a:cxn ang="0">
                    <a:pos x="11" y="26"/>
                  </a:cxn>
                  <a:cxn ang="0">
                    <a:pos x="11" y="4"/>
                  </a:cxn>
                  <a:cxn ang="0">
                    <a:pos x="11" y="4"/>
                  </a:cxn>
                  <a:cxn ang="0">
                    <a:pos x="10" y="3"/>
                  </a:cxn>
                  <a:cxn ang="0">
                    <a:pos x="9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1" y="40"/>
                  </a:cxn>
                  <a:cxn ang="0">
                    <a:pos x="1" y="40"/>
                  </a:cxn>
                  <a:cxn ang="0">
                    <a:pos x="3" y="60"/>
                  </a:cxn>
                  <a:cxn ang="0">
                    <a:pos x="3" y="70"/>
                  </a:cxn>
                  <a:cxn ang="0">
                    <a:pos x="2" y="74"/>
                  </a:cxn>
                  <a:cxn ang="0">
                    <a:pos x="1" y="79"/>
                  </a:cxn>
                  <a:cxn ang="0">
                    <a:pos x="1" y="79"/>
                  </a:cxn>
                  <a:cxn ang="0">
                    <a:pos x="0" y="81"/>
                  </a:cxn>
                  <a:cxn ang="0">
                    <a:pos x="1" y="82"/>
                  </a:cxn>
                  <a:cxn ang="0">
                    <a:pos x="2" y="83"/>
                  </a:cxn>
                  <a:cxn ang="0">
                    <a:pos x="4" y="84"/>
                  </a:cxn>
                  <a:cxn ang="0">
                    <a:pos x="8" y="84"/>
                  </a:cxn>
                  <a:cxn ang="0">
                    <a:pos x="10" y="83"/>
                  </a:cxn>
                  <a:cxn ang="0">
                    <a:pos x="11" y="81"/>
                  </a:cxn>
                  <a:cxn ang="0">
                    <a:pos x="11" y="81"/>
                  </a:cxn>
                  <a:cxn ang="0">
                    <a:pos x="13" y="73"/>
                  </a:cxn>
                  <a:cxn ang="0">
                    <a:pos x="13" y="64"/>
                  </a:cxn>
                  <a:cxn ang="0">
                    <a:pos x="11" y="47"/>
                  </a:cxn>
                  <a:cxn ang="0">
                    <a:pos x="11" y="47"/>
                  </a:cxn>
                </a:cxnLst>
                <a:rect l="0" t="0" r="r" b="b"/>
                <a:pathLst>
                  <a:path w="13" h="84">
                    <a:moveTo>
                      <a:pt x="11" y="47"/>
                    </a:moveTo>
                    <a:lnTo>
                      <a:pt x="11" y="47"/>
                    </a:lnTo>
                    <a:lnTo>
                      <a:pt x="11" y="36"/>
                    </a:lnTo>
                    <a:lnTo>
                      <a:pt x="11" y="26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10" y="3"/>
                    </a:lnTo>
                    <a:lnTo>
                      <a:pt x="9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1" y="40"/>
                    </a:lnTo>
                    <a:lnTo>
                      <a:pt x="1" y="40"/>
                    </a:lnTo>
                    <a:lnTo>
                      <a:pt x="3" y="60"/>
                    </a:lnTo>
                    <a:lnTo>
                      <a:pt x="3" y="70"/>
                    </a:lnTo>
                    <a:lnTo>
                      <a:pt x="2" y="74"/>
                    </a:lnTo>
                    <a:lnTo>
                      <a:pt x="1" y="79"/>
                    </a:lnTo>
                    <a:lnTo>
                      <a:pt x="1" y="79"/>
                    </a:lnTo>
                    <a:lnTo>
                      <a:pt x="0" y="81"/>
                    </a:lnTo>
                    <a:lnTo>
                      <a:pt x="1" y="82"/>
                    </a:lnTo>
                    <a:lnTo>
                      <a:pt x="2" y="83"/>
                    </a:lnTo>
                    <a:lnTo>
                      <a:pt x="4" y="84"/>
                    </a:lnTo>
                    <a:lnTo>
                      <a:pt x="8" y="84"/>
                    </a:lnTo>
                    <a:lnTo>
                      <a:pt x="10" y="83"/>
                    </a:lnTo>
                    <a:lnTo>
                      <a:pt x="11" y="81"/>
                    </a:lnTo>
                    <a:lnTo>
                      <a:pt x="11" y="81"/>
                    </a:lnTo>
                    <a:lnTo>
                      <a:pt x="13" y="73"/>
                    </a:lnTo>
                    <a:lnTo>
                      <a:pt x="13" y="64"/>
                    </a:lnTo>
                    <a:lnTo>
                      <a:pt x="11" y="47"/>
                    </a:lnTo>
                    <a:lnTo>
                      <a:pt x="11" y="4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9" name="Freeform 541"/>
              <p:cNvSpPr/>
              <p:nvPr/>
            </p:nvSpPr>
            <p:spPr bwMode="auto">
              <a:xfrm>
                <a:off x="5240338" y="2468563"/>
                <a:ext cx="12700" cy="46038"/>
              </a:xfrm>
              <a:custGeom>
                <a:avLst/>
                <a:gdLst/>
                <a:ahLst/>
                <a:cxnLst>
                  <a:cxn ang="0">
                    <a:pos x="23" y="76"/>
                  </a:cxn>
                  <a:cxn ang="0">
                    <a:pos x="23" y="76"/>
                  </a:cxn>
                  <a:cxn ang="0">
                    <a:pos x="19" y="73"/>
                  </a:cxn>
                  <a:cxn ang="0">
                    <a:pos x="15" y="70"/>
                  </a:cxn>
                  <a:cxn ang="0">
                    <a:pos x="13" y="66"/>
                  </a:cxn>
                  <a:cxn ang="0">
                    <a:pos x="11" y="62"/>
                  </a:cxn>
                  <a:cxn ang="0">
                    <a:pos x="10" y="58"/>
                  </a:cxn>
                  <a:cxn ang="0">
                    <a:pos x="10" y="54"/>
                  </a:cxn>
                  <a:cxn ang="0">
                    <a:pos x="10" y="43"/>
                  </a:cxn>
                  <a:cxn ang="0">
                    <a:pos x="11" y="34"/>
                  </a:cxn>
                  <a:cxn ang="0">
                    <a:pos x="13" y="24"/>
                  </a:cxn>
                  <a:cxn ang="0">
                    <a:pos x="15" y="13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6" y="3"/>
                  </a:cxn>
                  <a:cxn ang="0">
                    <a:pos x="15" y="1"/>
                  </a:cxn>
                  <a:cxn ang="0">
                    <a:pos x="13" y="1"/>
                  </a:cxn>
                  <a:cxn ang="0">
                    <a:pos x="11" y="0"/>
                  </a:cxn>
                  <a:cxn ang="0">
                    <a:pos x="10" y="1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  <a:cxn ang="0">
                    <a:pos x="5" y="15"/>
                  </a:cxn>
                  <a:cxn ang="0">
                    <a:pos x="3" y="26"/>
                  </a:cxn>
                  <a:cxn ang="0">
                    <a:pos x="1" y="37"/>
                  </a:cxn>
                  <a:cxn ang="0">
                    <a:pos x="0" y="48"/>
                  </a:cxn>
                  <a:cxn ang="0">
                    <a:pos x="0" y="59"/>
                  </a:cxn>
                  <a:cxn ang="0">
                    <a:pos x="1" y="64"/>
                  </a:cxn>
                  <a:cxn ang="0">
                    <a:pos x="3" y="69"/>
                  </a:cxn>
                  <a:cxn ang="0">
                    <a:pos x="5" y="73"/>
                  </a:cxn>
                  <a:cxn ang="0">
                    <a:pos x="9" y="77"/>
                  </a:cxn>
                  <a:cxn ang="0">
                    <a:pos x="13" y="81"/>
                  </a:cxn>
                  <a:cxn ang="0">
                    <a:pos x="18" y="85"/>
                  </a:cxn>
                  <a:cxn ang="0">
                    <a:pos x="18" y="85"/>
                  </a:cxn>
                  <a:cxn ang="0">
                    <a:pos x="20" y="86"/>
                  </a:cxn>
                  <a:cxn ang="0">
                    <a:pos x="22" y="86"/>
                  </a:cxn>
                  <a:cxn ang="0">
                    <a:pos x="23" y="85"/>
                  </a:cxn>
                  <a:cxn ang="0">
                    <a:pos x="24" y="82"/>
                  </a:cxn>
                  <a:cxn ang="0">
                    <a:pos x="25" y="81"/>
                  </a:cxn>
                  <a:cxn ang="0">
                    <a:pos x="25" y="79"/>
                  </a:cxn>
                  <a:cxn ang="0">
                    <a:pos x="24" y="77"/>
                  </a:cxn>
                  <a:cxn ang="0">
                    <a:pos x="23" y="76"/>
                  </a:cxn>
                  <a:cxn ang="0">
                    <a:pos x="23" y="76"/>
                  </a:cxn>
                </a:cxnLst>
                <a:rect l="0" t="0" r="r" b="b"/>
                <a:pathLst>
                  <a:path w="25" h="86">
                    <a:moveTo>
                      <a:pt x="23" y="76"/>
                    </a:moveTo>
                    <a:lnTo>
                      <a:pt x="23" y="76"/>
                    </a:lnTo>
                    <a:lnTo>
                      <a:pt x="19" y="73"/>
                    </a:lnTo>
                    <a:lnTo>
                      <a:pt x="15" y="70"/>
                    </a:lnTo>
                    <a:lnTo>
                      <a:pt x="13" y="66"/>
                    </a:lnTo>
                    <a:lnTo>
                      <a:pt x="11" y="62"/>
                    </a:lnTo>
                    <a:lnTo>
                      <a:pt x="10" y="58"/>
                    </a:lnTo>
                    <a:lnTo>
                      <a:pt x="10" y="54"/>
                    </a:lnTo>
                    <a:lnTo>
                      <a:pt x="10" y="43"/>
                    </a:lnTo>
                    <a:lnTo>
                      <a:pt x="11" y="34"/>
                    </a:lnTo>
                    <a:lnTo>
                      <a:pt x="13" y="24"/>
                    </a:lnTo>
                    <a:lnTo>
                      <a:pt x="15" y="13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6" y="3"/>
                    </a:lnTo>
                    <a:lnTo>
                      <a:pt x="15" y="1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10" y="1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5" y="15"/>
                    </a:lnTo>
                    <a:lnTo>
                      <a:pt x="3" y="26"/>
                    </a:lnTo>
                    <a:lnTo>
                      <a:pt x="1" y="37"/>
                    </a:lnTo>
                    <a:lnTo>
                      <a:pt x="0" y="48"/>
                    </a:lnTo>
                    <a:lnTo>
                      <a:pt x="0" y="59"/>
                    </a:lnTo>
                    <a:lnTo>
                      <a:pt x="1" y="64"/>
                    </a:lnTo>
                    <a:lnTo>
                      <a:pt x="3" y="69"/>
                    </a:lnTo>
                    <a:lnTo>
                      <a:pt x="5" y="73"/>
                    </a:lnTo>
                    <a:lnTo>
                      <a:pt x="9" y="77"/>
                    </a:lnTo>
                    <a:lnTo>
                      <a:pt x="13" y="81"/>
                    </a:lnTo>
                    <a:lnTo>
                      <a:pt x="18" y="85"/>
                    </a:lnTo>
                    <a:lnTo>
                      <a:pt x="18" y="85"/>
                    </a:lnTo>
                    <a:lnTo>
                      <a:pt x="20" y="86"/>
                    </a:lnTo>
                    <a:lnTo>
                      <a:pt x="22" y="86"/>
                    </a:lnTo>
                    <a:lnTo>
                      <a:pt x="23" y="85"/>
                    </a:lnTo>
                    <a:lnTo>
                      <a:pt x="24" y="82"/>
                    </a:lnTo>
                    <a:lnTo>
                      <a:pt x="25" y="81"/>
                    </a:lnTo>
                    <a:lnTo>
                      <a:pt x="25" y="79"/>
                    </a:lnTo>
                    <a:lnTo>
                      <a:pt x="24" y="77"/>
                    </a:lnTo>
                    <a:lnTo>
                      <a:pt x="23" y="76"/>
                    </a:lnTo>
                    <a:lnTo>
                      <a:pt x="23" y="7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10" name="Freeform 542"/>
              <p:cNvSpPr/>
              <p:nvPr/>
            </p:nvSpPr>
            <p:spPr bwMode="auto">
              <a:xfrm>
                <a:off x="5275263" y="2498725"/>
                <a:ext cx="6350" cy="460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80"/>
                  </a:cxn>
                  <a:cxn ang="0">
                    <a:pos x="0" y="80"/>
                  </a:cxn>
                  <a:cxn ang="0">
                    <a:pos x="1" y="82"/>
                  </a:cxn>
                  <a:cxn ang="0">
                    <a:pos x="2" y="84"/>
                  </a:cxn>
                  <a:cxn ang="0">
                    <a:pos x="3" y="84"/>
                  </a:cxn>
                  <a:cxn ang="0">
                    <a:pos x="6" y="85"/>
                  </a:cxn>
                  <a:cxn ang="0">
                    <a:pos x="8" y="84"/>
                  </a:cxn>
                  <a:cxn ang="0">
                    <a:pos x="9" y="84"/>
                  </a:cxn>
                  <a:cxn ang="0">
                    <a:pos x="10" y="82"/>
                  </a:cxn>
                  <a:cxn ang="0">
                    <a:pos x="11" y="80"/>
                  </a:cxn>
                  <a:cxn ang="0">
                    <a:pos x="11" y="5"/>
                  </a:cxn>
                  <a:cxn ang="0">
                    <a:pos x="11" y="5"/>
                  </a:cxn>
                  <a:cxn ang="0">
                    <a:pos x="10" y="3"/>
                  </a:cxn>
                  <a:cxn ang="0">
                    <a:pos x="9" y="1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3" y="1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1" h="85">
                    <a:moveTo>
                      <a:pt x="0" y="5"/>
                    </a:moveTo>
                    <a:lnTo>
                      <a:pt x="0" y="80"/>
                    </a:lnTo>
                    <a:lnTo>
                      <a:pt x="0" y="80"/>
                    </a:lnTo>
                    <a:lnTo>
                      <a:pt x="1" y="82"/>
                    </a:lnTo>
                    <a:lnTo>
                      <a:pt x="2" y="84"/>
                    </a:lnTo>
                    <a:lnTo>
                      <a:pt x="3" y="84"/>
                    </a:lnTo>
                    <a:lnTo>
                      <a:pt x="6" y="85"/>
                    </a:lnTo>
                    <a:lnTo>
                      <a:pt x="8" y="84"/>
                    </a:lnTo>
                    <a:lnTo>
                      <a:pt x="9" y="84"/>
                    </a:lnTo>
                    <a:lnTo>
                      <a:pt x="10" y="82"/>
                    </a:lnTo>
                    <a:lnTo>
                      <a:pt x="11" y="80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0" y="3"/>
                    </a:lnTo>
                    <a:lnTo>
                      <a:pt x="9" y="1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11" name="Freeform 543"/>
              <p:cNvSpPr/>
              <p:nvPr/>
            </p:nvSpPr>
            <p:spPr bwMode="auto">
              <a:xfrm>
                <a:off x="5294313" y="2532063"/>
                <a:ext cx="6350" cy="3175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0" y="3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0" y="17"/>
                  </a:cxn>
                  <a:cxn ang="0">
                    <a:pos x="3" y="31"/>
                  </a:cxn>
                  <a:cxn ang="0">
                    <a:pos x="4" y="43"/>
                  </a:cxn>
                  <a:cxn ang="0">
                    <a:pos x="5" y="56"/>
                  </a:cxn>
                  <a:cxn ang="0">
                    <a:pos x="5" y="56"/>
                  </a:cxn>
                  <a:cxn ang="0">
                    <a:pos x="6" y="58"/>
                  </a:cxn>
                  <a:cxn ang="0">
                    <a:pos x="7" y="60"/>
                  </a:cxn>
                  <a:cxn ang="0">
                    <a:pos x="8" y="61"/>
                  </a:cxn>
                  <a:cxn ang="0">
                    <a:pos x="10" y="61"/>
                  </a:cxn>
                  <a:cxn ang="0">
                    <a:pos x="11" y="61"/>
                  </a:cxn>
                  <a:cxn ang="0">
                    <a:pos x="13" y="60"/>
                  </a:cxn>
                  <a:cxn ang="0">
                    <a:pos x="14" y="58"/>
                  </a:cxn>
                  <a:cxn ang="0">
                    <a:pos x="14" y="56"/>
                  </a:cxn>
                  <a:cxn ang="0">
                    <a:pos x="14" y="56"/>
                  </a:cxn>
                  <a:cxn ang="0">
                    <a:pos x="13" y="43"/>
                  </a:cxn>
                  <a:cxn ang="0">
                    <a:pos x="12" y="31"/>
                  </a:cxn>
                  <a:cxn ang="0">
                    <a:pos x="10" y="17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4" h="61">
                    <a:moveTo>
                      <a:pt x="10" y="4"/>
                    </a:moveTo>
                    <a:lnTo>
                      <a:pt x="10" y="4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17"/>
                    </a:lnTo>
                    <a:lnTo>
                      <a:pt x="3" y="31"/>
                    </a:lnTo>
                    <a:lnTo>
                      <a:pt x="4" y="43"/>
                    </a:lnTo>
                    <a:lnTo>
                      <a:pt x="5" y="56"/>
                    </a:lnTo>
                    <a:lnTo>
                      <a:pt x="5" y="56"/>
                    </a:lnTo>
                    <a:lnTo>
                      <a:pt x="6" y="58"/>
                    </a:lnTo>
                    <a:lnTo>
                      <a:pt x="7" y="60"/>
                    </a:lnTo>
                    <a:lnTo>
                      <a:pt x="8" y="61"/>
                    </a:lnTo>
                    <a:lnTo>
                      <a:pt x="10" y="61"/>
                    </a:lnTo>
                    <a:lnTo>
                      <a:pt x="11" y="61"/>
                    </a:lnTo>
                    <a:lnTo>
                      <a:pt x="13" y="60"/>
                    </a:lnTo>
                    <a:lnTo>
                      <a:pt x="14" y="58"/>
                    </a:lnTo>
                    <a:lnTo>
                      <a:pt x="14" y="56"/>
                    </a:lnTo>
                    <a:lnTo>
                      <a:pt x="14" y="56"/>
                    </a:lnTo>
                    <a:lnTo>
                      <a:pt x="13" y="43"/>
                    </a:lnTo>
                    <a:lnTo>
                      <a:pt x="12" y="31"/>
                    </a:lnTo>
                    <a:lnTo>
                      <a:pt x="10" y="17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12" name="Freeform 544"/>
              <p:cNvSpPr/>
              <p:nvPr/>
            </p:nvSpPr>
            <p:spPr bwMode="auto">
              <a:xfrm>
                <a:off x="5324476" y="2552700"/>
                <a:ext cx="4763" cy="3492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61"/>
                  </a:cxn>
                  <a:cxn ang="0">
                    <a:pos x="0" y="61"/>
                  </a:cxn>
                  <a:cxn ang="0">
                    <a:pos x="0" y="63"/>
                  </a:cxn>
                  <a:cxn ang="0">
                    <a:pos x="1" y="65"/>
                  </a:cxn>
                  <a:cxn ang="0">
                    <a:pos x="3" y="65"/>
                  </a:cxn>
                  <a:cxn ang="0">
                    <a:pos x="4" y="66"/>
                  </a:cxn>
                  <a:cxn ang="0">
                    <a:pos x="6" y="65"/>
                  </a:cxn>
                  <a:cxn ang="0">
                    <a:pos x="8" y="65"/>
                  </a:cxn>
                  <a:cxn ang="0">
                    <a:pos x="9" y="63"/>
                  </a:cxn>
                  <a:cxn ang="0">
                    <a:pos x="10" y="61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10" h="66">
                    <a:moveTo>
                      <a:pt x="0" y="4"/>
                    </a:moveTo>
                    <a:lnTo>
                      <a:pt x="0" y="61"/>
                    </a:lnTo>
                    <a:lnTo>
                      <a:pt x="0" y="61"/>
                    </a:lnTo>
                    <a:lnTo>
                      <a:pt x="0" y="63"/>
                    </a:lnTo>
                    <a:lnTo>
                      <a:pt x="1" y="65"/>
                    </a:lnTo>
                    <a:lnTo>
                      <a:pt x="3" y="65"/>
                    </a:lnTo>
                    <a:lnTo>
                      <a:pt x="4" y="66"/>
                    </a:lnTo>
                    <a:lnTo>
                      <a:pt x="6" y="65"/>
                    </a:lnTo>
                    <a:lnTo>
                      <a:pt x="8" y="65"/>
                    </a:lnTo>
                    <a:lnTo>
                      <a:pt x="9" y="63"/>
                    </a:lnTo>
                    <a:lnTo>
                      <a:pt x="10" y="61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13" name="Freeform 545"/>
              <p:cNvSpPr/>
              <p:nvPr/>
            </p:nvSpPr>
            <p:spPr bwMode="auto">
              <a:xfrm>
                <a:off x="5348288" y="2576513"/>
                <a:ext cx="7938" cy="42863"/>
              </a:xfrm>
              <a:custGeom>
                <a:avLst/>
                <a:gdLst/>
                <a:ahLst/>
                <a:cxnLst>
                  <a:cxn ang="0">
                    <a:pos x="14" y="75"/>
                  </a:cxn>
                  <a:cxn ang="0">
                    <a:pos x="14" y="75"/>
                  </a:cxn>
                  <a:cxn ang="0">
                    <a:pos x="12" y="66"/>
                  </a:cxn>
                  <a:cxn ang="0">
                    <a:pos x="12" y="58"/>
                  </a:cxn>
                  <a:cxn ang="0">
                    <a:pos x="12" y="51"/>
                  </a:cxn>
                  <a:cxn ang="0">
                    <a:pos x="11" y="43"/>
                  </a:cxn>
                  <a:cxn ang="0">
                    <a:pos x="11" y="43"/>
                  </a:cxn>
                  <a:cxn ang="0">
                    <a:pos x="10" y="33"/>
                  </a:cxn>
                  <a:cxn ang="0">
                    <a:pos x="9" y="24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3"/>
                  </a:cxn>
                  <a:cxn ang="0">
                    <a:pos x="0" y="33"/>
                  </a:cxn>
                  <a:cxn ang="0">
                    <a:pos x="1" y="38"/>
                  </a:cxn>
                  <a:cxn ang="0">
                    <a:pos x="2" y="42"/>
                  </a:cxn>
                  <a:cxn ang="0">
                    <a:pos x="2" y="42"/>
                  </a:cxn>
                  <a:cxn ang="0">
                    <a:pos x="3" y="46"/>
                  </a:cxn>
                  <a:cxn ang="0">
                    <a:pos x="3" y="50"/>
                  </a:cxn>
                  <a:cxn ang="0">
                    <a:pos x="3" y="59"/>
                  </a:cxn>
                  <a:cxn ang="0">
                    <a:pos x="4" y="69"/>
                  </a:cxn>
                  <a:cxn ang="0">
                    <a:pos x="4" y="73"/>
                  </a:cxn>
                  <a:cxn ang="0">
                    <a:pos x="5" y="77"/>
                  </a:cxn>
                  <a:cxn ang="0">
                    <a:pos x="5" y="77"/>
                  </a:cxn>
                  <a:cxn ang="0">
                    <a:pos x="6" y="79"/>
                  </a:cxn>
                  <a:cxn ang="0">
                    <a:pos x="8" y="80"/>
                  </a:cxn>
                  <a:cxn ang="0">
                    <a:pos x="11" y="80"/>
                  </a:cxn>
                  <a:cxn ang="0">
                    <a:pos x="13" y="79"/>
                  </a:cxn>
                  <a:cxn ang="0">
                    <a:pos x="14" y="78"/>
                  </a:cxn>
                  <a:cxn ang="0">
                    <a:pos x="14" y="77"/>
                  </a:cxn>
                  <a:cxn ang="0">
                    <a:pos x="14" y="75"/>
                  </a:cxn>
                  <a:cxn ang="0">
                    <a:pos x="14" y="75"/>
                  </a:cxn>
                </a:cxnLst>
                <a:rect l="0" t="0" r="r" b="b"/>
                <a:pathLst>
                  <a:path w="14" h="80">
                    <a:moveTo>
                      <a:pt x="14" y="75"/>
                    </a:moveTo>
                    <a:lnTo>
                      <a:pt x="14" y="75"/>
                    </a:lnTo>
                    <a:lnTo>
                      <a:pt x="12" y="66"/>
                    </a:lnTo>
                    <a:lnTo>
                      <a:pt x="12" y="58"/>
                    </a:lnTo>
                    <a:lnTo>
                      <a:pt x="12" y="51"/>
                    </a:lnTo>
                    <a:lnTo>
                      <a:pt x="11" y="43"/>
                    </a:lnTo>
                    <a:lnTo>
                      <a:pt x="11" y="43"/>
                    </a:lnTo>
                    <a:lnTo>
                      <a:pt x="10" y="33"/>
                    </a:lnTo>
                    <a:lnTo>
                      <a:pt x="9" y="24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3"/>
                    </a:lnTo>
                    <a:lnTo>
                      <a:pt x="0" y="33"/>
                    </a:lnTo>
                    <a:lnTo>
                      <a:pt x="1" y="38"/>
                    </a:lnTo>
                    <a:lnTo>
                      <a:pt x="2" y="42"/>
                    </a:lnTo>
                    <a:lnTo>
                      <a:pt x="2" y="42"/>
                    </a:lnTo>
                    <a:lnTo>
                      <a:pt x="3" y="46"/>
                    </a:lnTo>
                    <a:lnTo>
                      <a:pt x="3" y="50"/>
                    </a:lnTo>
                    <a:lnTo>
                      <a:pt x="3" y="59"/>
                    </a:lnTo>
                    <a:lnTo>
                      <a:pt x="4" y="69"/>
                    </a:lnTo>
                    <a:lnTo>
                      <a:pt x="4" y="73"/>
                    </a:lnTo>
                    <a:lnTo>
                      <a:pt x="5" y="77"/>
                    </a:lnTo>
                    <a:lnTo>
                      <a:pt x="5" y="77"/>
                    </a:lnTo>
                    <a:lnTo>
                      <a:pt x="6" y="79"/>
                    </a:lnTo>
                    <a:lnTo>
                      <a:pt x="8" y="80"/>
                    </a:lnTo>
                    <a:lnTo>
                      <a:pt x="11" y="80"/>
                    </a:lnTo>
                    <a:lnTo>
                      <a:pt x="13" y="79"/>
                    </a:lnTo>
                    <a:lnTo>
                      <a:pt x="14" y="78"/>
                    </a:lnTo>
                    <a:lnTo>
                      <a:pt x="14" y="77"/>
                    </a:lnTo>
                    <a:lnTo>
                      <a:pt x="14" y="75"/>
                    </a:lnTo>
                    <a:lnTo>
                      <a:pt x="14" y="7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14" name="Freeform 546"/>
              <p:cNvSpPr/>
              <p:nvPr/>
            </p:nvSpPr>
            <p:spPr bwMode="auto">
              <a:xfrm>
                <a:off x="5380038" y="2606675"/>
                <a:ext cx="11113" cy="34925"/>
              </a:xfrm>
              <a:custGeom>
                <a:avLst/>
                <a:gdLst/>
                <a:ahLst/>
                <a:cxnLst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0" y="12"/>
                  </a:cxn>
                  <a:cxn ang="0">
                    <a:pos x="2" y="19"/>
                  </a:cxn>
                  <a:cxn ang="0">
                    <a:pos x="6" y="33"/>
                  </a:cxn>
                  <a:cxn ang="0">
                    <a:pos x="11" y="47"/>
                  </a:cxn>
                  <a:cxn ang="0">
                    <a:pos x="13" y="54"/>
                  </a:cxn>
                  <a:cxn ang="0">
                    <a:pos x="13" y="61"/>
                  </a:cxn>
                  <a:cxn ang="0">
                    <a:pos x="13" y="61"/>
                  </a:cxn>
                  <a:cxn ang="0">
                    <a:pos x="14" y="63"/>
                  </a:cxn>
                  <a:cxn ang="0">
                    <a:pos x="15" y="65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20" y="65"/>
                  </a:cxn>
                  <a:cxn ang="0">
                    <a:pos x="21" y="65"/>
                  </a:cxn>
                  <a:cxn ang="0">
                    <a:pos x="22" y="63"/>
                  </a:cxn>
                  <a:cxn ang="0">
                    <a:pos x="23" y="61"/>
                  </a:cxn>
                  <a:cxn ang="0">
                    <a:pos x="23" y="61"/>
                  </a:cxn>
                  <a:cxn ang="0">
                    <a:pos x="22" y="54"/>
                  </a:cxn>
                  <a:cxn ang="0">
                    <a:pos x="20" y="47"/>
                  </a:cxn>
                  <a:cxn ang="0">
                    <a:pos x="16" y="33"/>
                  </a:cxn>
                  <a:cxn ang="0">
                    <a:pos x="11" y="19"/>
                  </a:cxn>
                  <a:cxn ang="0">
                    <a:pos x="9" y="12"/>
                  </a:cxn>
                  <a:cxn ang="0">
                    <a:pos x="9" y="4"/>
                  </a:cxn>
                  <a:cxn ang="0">
                    <a:pos x="9" y="4"/>
                  </a:cxn>
                </a:cxnLst>
                <a:rect l="0" t="0" r="r" b="b"/>
                <a:pathLst>
                  <a:path w="23" h="66">
                    <a:moveTo>
                      <a:pt x="9" y="4"/>
                    </a:move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12"/>
                    </a:lnTo>
                    <a:lnTo>
                      <a:pt x="2" y="19"/>
                    </a:lnTo>
                    <a:lnTo>
                      <a:pt x="6" y="33"/>
                    </a:lnTo>
                    <a:lnTo>
                      <a:pt x="11" y="47"/>
                    </a:lnTo>
                    <a:lnTo>
                      <a:pt x="13" y="54"/>
                    </a:lnTo>
                    <a:lnTo>
                      <a:pt x="13" y="61"/>
                    </a:lnTo>
                    <a:lnTo>
                      <a:pt x="13" y="61"/>
                    </a:lnTo>
                    <a:lnTo>
                      <a:pt x="14" y="63"/>
                    </a:lnTo>
                    <a:lnTo>
                      <a:pt x="15" y="65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20" y="65"/>
                    </a:lnTo>
                    <a:lnTo>
                      <a:pt x="21" y="65"/>
                    </a:lnTo>
                    <a:lnTo>
                      <a:pt x="22" y="63"/>
                    </a:lnTo>
                    <a:lnTo>
                      <a:pt x="23" y="61"/>
                    </a:lnTo>
                    <a:lnTo>
                      <a:pt x="23" y="61"/>
                    </a:lnTo>
                    <a:lnTo>
                      <a:pt x="22" y="54"/>
                    </a:lnTo>
                    <a:lnTo>
                      <a:pt x="20" y="47"/>
                    </a:lnTo>
                    <a:lnTo>
                      <a:pt x="16" y="33"/>
                    </a:lnTo>
                    <a:lnTo>
                      <a:pt x="11" y="19"/>
                    </a:lnTo>
                    <a:lnTo>
                      <a:pt x="9" y="12"/>
                    </a:lnTo>
                    <a:lnTo>
                      <a:pt x="9" y="4"/>
                    </a:lnTo>
                    <a:lnTo>
                      <a:pt x="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15" name="Freeform 547"/>
              <p:cNvSpPr/>
              <p:nvPr/>
            </p:nvSpPr>
            <p:spPr bwMode="auto">
              <a:xfrm>
                <a:off x="5411788" y="2632075"/>
                <a:ext cx="9525" cy="44450"/>
              </a:xfrm>
              <a:custGeom>
                <a:avLst/>
                <a:gdLst/>
                <a:ahLst/>
                <a:cxnLst>
                  <a:cxn ang="0">
                    <a:pos x="18" y="78"/>
                  </a:cxn>
                  <a:cxn ang="0">
                    <a:pos x="18" y="78"/>
                  </a:cxn>
                  <a:cxn ang="0">
                    <a:pos x="16" y="71"/>
                  </a:cxn>
                  <a:cxn ang="0">
                    <a:pos x="15" y="63"/>
                  </a:cxn>
                  <a:cxn ang="0">
                    <a:pos x="14" y="46"/>
                  </a:cxn>
                  <a:cxn ang="0">
                    <a:pos x="14" y="46"/>
                  </a:cxn>
                  <a:cxn ang="0">
                    <a:pos x="13" y="41"/>
                  </a:cxn>
                  <a:cxn ang="0">
                    <a:pos x="12" y="36"/>
                  </a:cxn>
                  <a:cxn ang="0">
                    <a:pos x="10" y="25"/>
                  </a:cxn>
                  <a:cxn ang="0">
                    <a:pos x="10" y="25"/>
                  </a:cxn>
                  <a:cxn ang="0">
                    <a:pos x="9" y="14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3"/>
                  </a:cxn>
                  <a:cxn ang="0">
                    <a:pos x="2" y="33"/>
                  </a:cxn>
                  <a:cxn ang="0">
                    <a:pos x="3" y="42"/>
                  </a:cxn>
                  <a:cxn ang="0">
                    <a:pos x="3" y="42"/>
                  </a:cxn>
                  <a:cxn ang="0">
                    <a:pos x="5" y="52"/>
                  </a:cxn>
                  <a:cxn ang="0">
                    <a:pos x="6" y="62"/>
                  </a:cxn>
                  <a:cxn ang="0">
                    <a:pos x="7" y="72"/>
                  </a:cxn>
                  <a:cxn ang="0">
                    <a:pos x="10" y="81"/>
                  </a:cxn>
                  <a:cxn ang="0">
                    <a:pos x="10" y="81"/>
                  </a:cxn>
                  <a:cxn ang="0">
                    <a:pos x="11" y="82"/>
                  </a:cxn>
                  <a:cxn ang="0">
                    <a:pos x="12" y="83"/>
                  </a:cxn>
                  <a:cxn ang="0">
                    <a:pos x="16" y="84"/>
                  </a:cxn>
                  <a:cxn ang="0">
                    <a:pos x="17" y="83"/>
                  </a:cxn>
                  <a:cxn ang="0">
                    <a:pos x="18" y="82"/>
                  </a:cxn>
                  <a:cxn ang="0">
                    <a:pos x="19" y="80"/>
                  </a:cxn>
                  <a:cxn ang="0">
                    <a:pos x="18" y="78"/>
                  </a:cxn>
                  <a:cxn ang="0">
                    <a:pos x="18" y="78"/>
                  </a:cxn>
                </a:cxnLst>
                <a:rect l="0" t="0" r="r" b="b"/>
                <a:pathLst>
                  <a:path w="19" h="84">
                    <a:moveTo>
                      <a:pt x="18" y="78"/>
                    </a:moveTo>
                    <a:lnTo>
                      <a:pt x="18" y="78"/>
                    </a:lnTo>
                    <a:lnTo>
                      <a:pt x="16" y="71"/>
                    </a:lnTo>
                    <a:lnTo>
                      <a:pt x="15" y="63"/>
                    </a:lnTo>
                    <a:lnTo>
                      <a:pt x="14" y="46"/>
                    </a:lnTo>
                    <a:lnTo>
                      <a:pt x="14" y="46"/>
                    </a:lnTo>
                    <a:lnTo>
                      <a:pt x="13" y="41"/>
                    </a:lnTo>
                    <a:lnTo>
                      <a:pt x="12" y="36"/>
                    </a:lnTo>
                    <a:lnTo>
                      <a:pt x="10" y="25"/>
                    </a:lnTo>
                    <a:lnTo>
                      <a:pt x="10" y="25"/>
                    </a:lnTo>
                    <a:lnTo>
                      <a:pt x="9" y="14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3"/>
                    </a:lnTo>
                    <a:lnTo>
                      <a:pt x="2" y="33"/>
                    </a:lnTo>
                    <a:lnTo>
                      <a:pt x="3" y="42"/>
                    </a:lnTo>
                    <a:lnTo>
                      <a:pt x="3" y="42"/>
                    </a:lnTo>
                    <a:lnTo>
                      <a:pt x="5" y="52"/>
                    </a:lnTo>
                    <a:lnTo>
                      <a:pt x="6" y="62"/>
                    </a:lnTo>
                    <a:lnTo>
                      <a:pt x="7" y="72"/>
                    </a:lnTo>
                    <a:lnTo>
                      <a:pt x="10" y="81"/>
                    </a:lnTo>
                    <a:lnTo>
                      <a:pt x="10" y="81"/>
                    </a:lnTo>
                    <a:lnTo>
                      <a:pt x="11" y="82"/>
                    </a:lnTo>
                    <a:lnTo>
                      <a:pt x="12" y="83"/>
                    </a:lnTo>
                    <a:lnTo>
                      <a:pt x="16" y="84"/>
                    </a:lnTo>
                    <a:lnTo>
                      <a:pt x="17" y="83"/>
                    </a:lnTo>
                    <a:lnTo>
                      <a:pt x="18" y="82"/>
                    </a:lnTo>
                    <a:lnTo>
                      <a:pt x="19" y="80"/>
                    </a:lnTo>
                    <a:lnTo>
                      <a:pt x="18" y="78"/>
                    </a:lnTo>
                    <a:lnTo>
                      <a:pt x="18" y="7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16" name="Freeform 548"/>
              <p:cNvSpPr/>
              <p:nvPr/>
            </p:nvSpPr>
            <p:spPr bwMode="auto">
              <a:xfrm>
                <a:off x="5434013" y="2662238"/>
                <a:ext cx="15875" cy="47625"/>
              </a:xfrm>
              <a:custGeom>
                <a:avLst/>
                <a:gdLst/>
                <a:ahLst/>
                <a:cxnLst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2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15"/>
                  </a:cxn>
                  <a:cxn ang="0">
                    <a:pos x="3" y="25"/>
                  </a:cxn>
                  <a:cxn ang="0">
                    <a:pos x="9" y="45"/>
                  </a:cxn>
                  <a:cxn ang="0">
                    <a:pos x="15" y="65"/>
                  </a:cxn>
                  <a:cxn ang="0">
                    <a:pos x="17" y="75"/>
                  </a:cxn>
                  <a:cxn ang="0">
                    <a:pos x="19" y="85"/>
                  </a:cxn>
                  <a:cxn ang="0">
                    <a:pos x="19" y="85"/>
                  </a:cxn>
                  <a:cxn ang="0">
                    <a:pos x="19" y="87"/>
                  </a:cxn>
                  <a:cxn ang="0">
                    <a:pos x="21" y="88"/>
                  </a:cxn>
                  <a:cxn ang="0">
                    <a:pos x="22" y="89"/>
                  </a:cxn>
                  <a:cxn ang="0">
                    <a:pos x="24" y="90"/>
                  </a:cxn>
                  <a:cxn ang="0">
                    <a:pos x="25" y="89"/>
                  </a:cxn>
                  <a:cxn ang="0">
                    <a:pos x="27" y="88"/>
                  </a:cxn>
                  <a:cxn ang="0">
                    <a:pos x="28" y="87"/>
                  </a:cxn>
                  <a:cxn ang="0">
                    <a:pos x="28" y="85"/>
                  </a:cxn>
                  <a:cxn ang="0">
                    <a:pos x="28" y="85"/>
                  </a:cxn>
                  <a:cxn ang="0">
                    <a:pos x="27" y="75"/>
                  </a:cxn>
                  <a:cxn ang="0">
                    <a:pos x="25" y="65"/>
                  </a:cxn>
                  <a:cxn ang="0">
                    <a:pos x="19" y="45"/>
                  </a:cxn>
                  <a:cxn ang="0">
                    <a:pos x="12" y="25"/>
                  </a:cxn>
                  <a:cxn ang="0">
                    <a:pos x="10" y="15"/>
                  </a:cxn>
                  <a:cxn ang="0">
                    <a:pos x="9" y="5"/>
                  </a:cxn>
                  <a:cxn ang="0">
                    <a:pos x="9" y="5"/>
                  </a:cxn>
                </a:cxnLst>
                <a:rect l="0" t="0" r="r" b="b"/>
                <a:pathLst>
                  <a:path w="28" h="90">
                    <a:moveTo>
                      <a:pt x="9" y="5"/>
                    </a:moveTo>
                    <a:lnTo>
                      <a:pt x="9" y="5"/>
                    </a:lnTo>
                    <a:lnTo>
                      <a:pt x="8" y="3"/>
                    </a:lnTo>
                    <a:lnTo>
                      <a:pt x="7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15"/>
                    </a:lnTo>
                    <a:lnTo>
                      <a:pt x="3" y="25"/>
                    </a:lnTo>
                    <a:lnTo>
                      <a:pt x="9" y="45"/>
                    </a:lnTo>
                    <a:lnTo>
                      <a:pt x="15" y="65"/>
                    </a:lnTo>
                    <a:lnTo>
                      <a:pt x="17" y="75"/>
                    </a:lnTo>
                    <a:lnTo>
                      <a:pt x="19" y="85"/>
                    </a:lnTo>
                    <a:lnTo>
                      <a:pt x="19" y="85"/>
                    </a:lnTo>
                    <a:lnTo>
                      <a:pt x="19" y="87"/>
                    </a:lnTo>
                    <a:lnTo>
                      <a:pt x="21" y="88"/>
                    </a:lnTo>
                    <a:lnTo>
                      <a:pt x="22" y="89"/>
                    </a:lnTo>
                    <a:lnTo>
                      <a:pt x="24" y="90"/>
                    </a:lnTo>
                    <a:lnTo>
                      <a:pt x="25" y="89"/>
                    </a:lnTo>
                    <a:lnTo>
                      <a:pt x="27" y="88"/>
                    </a:lnTo>
                    <a:lnTo>
                      <a:pt x="28" y="87"/>
                    </a:lnTo>
                    <a:lnTo>
                      <a:pt x="28" y="85"/>
                    </a:lnTo>
                    <a:lnTo>
                      <a:pt x="28" y="85"/>
                    </a:lnTo>
                    <a:lnTo>
                      <a:pt x="27" y="75"/>
                    </a:lnTo>
                    <a:lnTo>
                      <a:pt x="25" y="65"/>
                    </a:lnTo>
                    <a:lnTo>
                      <a:pt x="19" y="45"/>
                    </a:lnTo>
                    <a:lnTo>
                      <a:pt x="12" y="25"/>
                    </a:lnTo>
                    <a:lnTo>
                      <a:pt x="10" y="15"/>
                    </a:lnTo>
                    <a:lnTo>
                      <a:pt x="9" y="5"/>
                    </a:lnTo>
                    <a:lnTo>
                      <a:pt x="9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17" name="Freeform 549"/>
              <p:cNvSpPr/>
              <p:nvPr/>
            </p:nvSpPr>
            <p:spPr bwMode="auto">
              <a:xfrm>
                <a:off x="5467351" y="2697163"/>
                <a:ext cx="6350" cy="44450"/>
              </a:xfrm>
              <a:custGeom>
                <a:avLst/>
                <a:gdLst/>
                <a:ahLst/>
                <a:cxnLst>
                  <a:cxn ang="0">
                    <a:pos x="9" y="4"/>
                  </a:cxn>
                  <a:cxn ang="0">
                    <a:pos x="9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3"/>
                  </a:cxn>
                  <a:cxn ang="0">
                    <a:pos x="3" y="42"/>
                  </a:cxn>
                  <a:cxn ang="0">
                    <a:pos x="4" y="61"/>
                  </a:cxn>
                  <a:cxn ang="0">
                    <a:pos x="5" y="80"/>
                  </a:cxn>
                  <a:cxn ang="0">
                    <a:pos x="5" y="80"/>
                  </a:cxn>
                  <a:cxn ang="0">
                    <a:pos x="5" y="82"/>
                  </a:cxn>
                  <a:cxn ang="0">
                    <a:pos x="6" y="83"/>
                  </a:cxn>
                  <a:cxn ang="0">
                    <a:pos x="8" y="84"/>
                  </a:cxn>
                  <a:cxn ang="0">
                    <a:pos x="9" y="84"/>
                  </a:cxn>
                  <a:cxn ang="0">
                    <a:pos x="11" y="84"/>
                  </a:cxn>
                  <a:cxn ang="0">
                    <a:pos x="13" y="83"/>
                  </a:cxn>
                  <a:cxn ang="0">
                    <a:pos x="14" y="82"/>
                  </a:cxn>
                  <a:cxn ang="0">
                    <a:pos x="14" y="80"/>
                  </a:cxn>
                  <a:cxn ang="0">
                    <a:pos x="14" y="80"/>
                  </a:cxn>
                  <a:cxn ang="0">
                    <a:pos x="13" y="61"/>
                  </a:cxn>
                  <a:cxn ang="0">
                    <a:pos x="12" y="42"/>
                  </a:cxn>
                  <a:cxn ang="0">
                    <a:pos x="10" y="23"/>
                  </a:cxn>
                  <a:cxn ang="0">
                    <a:pos x="9" y="4"/>
                  </a:cxn>
                  <a:cxn ang="0">
                    <a:pos x="9" y="4"/>
                  </a:cxn>
                </a:cxnLst>
                <a:rect l="0" t="0" r="r" b="b"/>
                <a:pathLst>
                  <a:path w="14" h="84">
                    <a:moveTo>
                      <a:pt x="9" y="4"/>
                    </a:moveTo>
                    <a:lnTo>
                      <a:pt x="9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3"/>
                    </a:lnTo>
                    <a:lnTo>
                      <a:pt x="3" y="42"/>
                    </a:lnTo>
                    <a:lnTo>
                      <a:pt x="4" y="61"/>
                    </a:lnTo>
                    <a:lnTo>
                      <a:pt x="5" y="80"/>
                    </a:lnTo>
                    <a:lnTo>
                      <a:pt x="5" y="80"/>
                    </a:lnTo>
                    <a:lnTo>
                      <a:pt x="5" y="82"/>
                    </a:lnTo>
                    <a:lnTo>
                      <a:pt x="6" y="83"/>
                    </a:lnTo>
                    <a:lnTo>
                      <a:pt x="8" y="84"/>
                    </a:lnTo>
                    <a:lnTo>
                      <a:pt x="9" y="84"/>
                    </a:lnTo>
                    <a:lnTo>
                      <a:pt x="11" y="84"/>
                    </a:lnTo>
                    <a:lnTo>
                      <a:pt x="13" y="83"/>
                    </a:lnTo>
                    <a:lnTo>
                      <a:pt x="14" y="82"/>
                    </a:lnTo>
                    <a:lnTo>
                      <a:pt x="14" y="80"/>
                    </a:lnTo>
                    <a:lnTo>
                      <a:pt x="14" y="80"/>
                    </a:lnTo>
                    <a:lnTo>
                      <a:pt x="13" y="61"/>
                    </a:lnTo>
                    <a:lnTo>
                      <a:pt x="12" y="42"/>
                    </a:lnTo>
                    <a:lnTo>
                      <a:pt x="10" y="23"/>
                    </a:lnTo>
                    <a:lnTo>
                      <a:pt x="9" y="4"/>
                    </a:lnTo>
                    <a:lnTo>
                      <a:pt x="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18" name="Freeform 550"/>
              <p:cNvSpPr/>
              <p:nvPr/>
            </p:nvSpPr>
            <p:spPr bwMode="auto">
              <a:xfrm>
                <a:off x="5494338" y="2727325"/>
                <a:ext cx="7938" cy="31750"/>
              </a:xfrm>
              <a:custGeom>
                <a:avLst/>
                <a:gdLst/>
                <a:ahLst/>
                <a:cxnLst>
                  <a:cxn ang="0">
                    <a:pos x="14" y="55"/>
                  </a:cxn>
                  <a:cxn ang="0">
                    <a:pos x="14" y="55"/>
                  </a:cxn>
                  <a:cxn ang="0">
                    <a:pos x="11" y="49"/>
                  </a:cxn>
                  <a:cxn ang="0">
                    <a:pos x="10" y="43"/>
                  </a:cxn>
                  <a:cxn ang="0">
                    <a:pos x="9" y="37"/>
                  </a:cxn>
                  <a:cxn ang="0">
                    <a:pos x="9" y="3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0" y="19"/>
                  </a:cxn>
                  <a:cxn ang="0">
                    <a:pos x="0" y="32"/>
                  </a:cxn>
                  <a:cxn ang="0">
                    <a:pos x="0" y="40"/>
                  </a:cxn>
                  <a:cxn ang="0">
                    <a:pos x="1" y="47"/>
                  </a:cxn>
                  <a:cxn ang="0">
                    <a:pos x="3" y="53"/>
                  </a:cxn>
                  <a:cxn ang="0">
                    <a:pos x="6" y="59"/>
                  </a:cxn>
                  <a:cxn ang="0">
                    <a:pos x="6" y="59"/>
                  </a:cxn>
                  <a:cxn ang="0">
                    <a:pos x="7" y="61"/>
                  </a:cxn>
                  <a:cxn ang="0">
                    <a:pos x="9" y="61"/>
                  </a:cxn>
                  <a:cxn ang="0">
                    <a:pos x="11" y="61"/>
                  </a:cxn>
                  <a:cxn ang="0">
                    <a:pos x="12" y="61"/>
                  </a:cxn>
                  <a:cxn ang="0">
                    <a:pos x="13" y="60"/>
                  </a:cxn>
                  <a:cxn ang="0">
                    <a:pos x="14" y="58"/>
                  </a:cxn>
                  <a:cxn ang="0">
                    <a:pos x="15" y="57"/>
                  </a:cxn>
                  <a:cxn ang="0">
                    <a:pos x="14" y="55"/>
                  </a:cxn>
                  <a:cxn ang="0">
                    <a:pos x="14" y="55"/>
                  </a:cxn>
                </a:cxnLst>
                <a:rect l="0" t="0" r="r" b="b"/>
                <a:pathLst>
                  <a:path w="15" h="61">
                    <a:moveTo>
                      <a:pt x="14" y="55"/>
                    </a:moveTo>
                    <a:lnTo>
                      <a:pt x="14" y="55"/>
                    </a:lnTo>
                    <a:lnTo>
                      <a:pt x="11" y="49"/>
                    </a:lnTo>
                    <a:lnTo>
                      <a:pt x="10" y="43"/>
                    </a:lnTo>
                    <a:lnTo>
                      <a:pt x="9" y="37"/>
                    </a:lnTo>
                    <a:lnTo>
                      <a:pt x="9" y="3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0" y="19"/>
                    </a:lnTo>
                    <a:lnTo>
                      <a:pt x="0" y="32"/>
                    </a:lnTo>
                    <a:lnTo>
                      <a:pt x="0" y="40"/>
                    </a:lnTo>
                    <a:lnTo>
                      <a:pt x="1" y="47"/>
                    </a:lnTo>
                    <a:lnTo>
                      <a:pt x="3" y="53"/>
                    </a:lnTo>
                    <a:lnTo>
                      <a:pt x="6" y="59"/>
                    </a:lnTo>
                    <a:lnTo>
                      <a:pt x="6" y="59"/>
                    </a:lnTo>
                    <a:lnTo>
                      <a:pt x="7" y="61"/>
                    </a:lnTo>
                    <a:lnTo>
                      <a:pt x="9" y="61"/>
                    </a:lnTo>
                    <a:lnTo>
                      <a:pt x="11" y="61"/>
                    </a:lnTo>
                    <a:lnTo>
                      <a:pt x="12" y="61"/>
                    </a:lnTo>
                    <a:lnTo>
                      <a:pt x="13" y="60"/>
                    </a:lnTo>
                    <a:lnTo>
                      <a:pt x="14" y="58"/>
                    </a:lnTo>
                    <a:lnTo>
                      <a:pt x="15" y="57"/>
                    </a:lnTo>
                    <a:lnTo>
                      <a:pt x="14" y="55"/>
                    </a:lnTo>
                    <a:lnTo>
                      <a:pt x="14" y="5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19" name="Freeform 551"/>
              <p:cNvSpPr/>
              <p:nvPr/>
            </p:nvSpPr>
            <p:spPr bwMode="auto">
              <a:xfrm>
                <a:off x="5521326" y="2744788"/>
                <a:ext cx="11113" cy="39688"/>
              </a:xfrm>
              <a:custGeom>
                <a:avLst/>
                <a:gdLst/>
                <a:ahLst/>
                <a:cxnLst>
                  <a:cxn ang="0">
                    <a:pos x="19" y="71"/>
                  </a:cxn>
                  <a:cxn ang="0">
                    <a:pos x="19" y="71"/>
                  </a:cxn>
                  <a:cxn ang="0">
                    <a:pos x="18" y="63"/>
                  </a:cxn>
                  <a:cxn ang="0">
                    <a:pos x="17" y="56"/>
                  </a:cxn>
                  <a:cxn ang="0">
                    <a:pos x="17" y="49"/>
                  </a:cxn>
                  <a:cxn ang="0">
                    <a:pos x="17" y="42"/>
                  </a:cxn>
                  <a:cxn ang="0">
                    <a:pos x="17" y="42"/>
                  </a:cxn>
                  <a:cxn ang="0">
                    <a:pos x="15" y="32"/>
                  </a:cxn>
                  <a:cxn ang="0">
                    <a:pos x="13" y="24"/>
                  </a:cxn>
                  <a:cxn ang="0">
                    <a:pos x="11" y="15"/>
                  </a:cxn>
                  <a:cxn ang="0">
                    <a:pos x="9" y="6"/>
                  </a:cxn>
                  <a:cxn ang="0">
                    <a:pos x="9" y="6"/>
                  </a:cxn>
                  <a:cxn ang="0">
                    <a:pos x="9" y="4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4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1" y="14"/>
                  </a:cxn>
                  <a:cxn ang="0">
                    <a:pos x="2" y="22"/>
                  </a:cxn>
                  <a:cxn ang="0">
                    <a:pos x="6" y="40"/>
                  </a:cxn>
                  <a:cxn ang="0">
                    <a:pos x="6" y="40"/>
                  </a:cxn>
                  <a:cxn ang="0">
                    <a:pos x="7" y="48"/>
                  </a:cxn>
                  <a:cxn ang="0">
                    <a:pos x="7" y="56"/>
                  </a:cxn>
                  <a:cxn ang="0">
                    <a:pos x="8" y="64"/>
                  </a:cxn>
                  <a:cxn ang="0">
                    <a:pos x="11" y="73"/>
                  </a:cxn>
                  <a:cxn ang="0">
                    <a:pos x="11" y="73"/>
                  </a:cxn>
                  <a:cxn ang="0">
                    <a:pos x="12" y="75"/>
                  </a:cxn>
                  <a:cxn ang="0">
                    <a:pos x="13" y="76"/>
                  </a:cxn>
                  <a:cxn ang="0">
                    <a:pos x="17" y="76"/>
                  </a:cxn>
                  <a:cxn ang="0">
                    <a:pos x="18" y="75"/>
                  </a:cxn>
                  <a:cxn ang="0">
                    <a:pos x="19" y="74"/>
                  </a:cxn>
                  <a:cxn ang="0">
                    <a:pos x="20" y="73"/>
                  </a:cxn>
                  <a:cxn ang="0">
                    <a:pos x="19" y="71"/>
                  </a:cxn>
                  <a:cxn ang="0">
                    <a:pos x="19" y="71"/>
                  </a:cxn>
                </a:cxnLst>
                <a:rect l="0" t="0" r="r" b="b"/>
                <a:pathLst>
                  <a:path w="20" h="76">
                    <a:moveTo>
                      <a:pt x="19" y="71"/>
                    </a:moveTo>
                    <a:lnTo>
                      <a:pt x="19" y="71"/>
                    </a:lnTo>
                    <a:lnTo>
                      <a:pt x="18" y="63"/>
                    </a:lnTo>
                    <a:lnTo>
                      <a:pt x="17" y="56"/>
                    </a:lnTo>
                    <a:lnTo>
                      <a:pt x="17" y="49"/>
                    </a:lnTo>
                    <a:lnTo>
                      <a:pt x="17" y="42"/>
                    </a:lnTo>
                    <a:lnTo>
                      <a:pt x="17" y="42"/>
                    </a:lnTo>
                    <a:lnTo>
                      <a:pt x="15" y="32"/>
                    </a:lnTo>
                    <a:lnTo>
                      <a:pt x="13" y="24"/>
                    </a:lnTo>
                    <a:lnTo>
                      <a:pt x="11" y="15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9" y="4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14"/>
                    </a:lnTo>
                    <a:lnTo>
                      <a:pt x="2" y="22"/>
                    </a:lnTo>
                    <a:lnTo>
                      <a:pt x="6" y="40"/>
                    </a:lnTo>
                    <a:lnTo>
                      <a:pt x="6" y="40"/>
                    </a:lnTo>
                    <a:lnTo>
                      <a:pt x="7" y="48"/>
                    </a:lnTo>
                    <a:lnTo>
                      <a:pt x="7" y="56"/>
                    </a:lnTo>
                    <a:lnTo>
                      <a:pt x="8" y="64"/>
                    </a:lnTo>
                    <a:lnTo>
                      <a:pt x="11" y="73"/>
                    </a:lnTo>
                    <a:lnTo>
                      <a:pt x="11" y="73"/>
                    </a:lnTo>
                    <a:lnTo>
                      <a:pt x="12" y="75"/>
                    </a:lnTo>
                    <a:lnTo>
                      <a:pt x="13" y="76"/>
                    </a:lnTo>
                    <a:lnTo>
                      <a:pt x="17" y="76"/>
                    </a:lnTo>
                    <a:lnTo>
                      <a:pt x="18" y="75"/>
                    </a:lnTo>
                    <a:lnTo>
                      <a:pt x="19" y="74"/>
                    </a:lnTo>
                    <a:lnTo>
                      <a:pt x="20" y="73"/>
                    </a:lnTo>
                    <a:lnTo>
                      <a:pt x="19" y="71"/>
                    </a:lnTo>
                    <a:lnTo>
                      <a:pt x="19" y="7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20" name="Freeform 552"/>
              <p:cNvSpPr/>
              <p:nvPr/>
            </p:nvSpPr>
            <p:spPr bwMode="auto">
              <a:xfrm>
                <a:off x="5551488" y="2767013"/>
                <a:ext cx="12700" cy="34925"/>
              </a:xfrm>
              <a:custGeom>
                <a:avLst/>
                <a:gdLst/>
                <a:ahLst/>
                <a:cxnLst>
                  <a:cxn ang="0">
                    <a:pos x="24" y="61"/>
                  </a:cxn>
                  <a:cxn ang="0">
                    <a:pos x="24" y="61"/>
                  </a:cxn>
                  <a:cxn ang="0">
                    <a:pos x="21" y="46"/>
                  </a:cxn>
                  <a:cxn ang="0">
                    <a:pos x="19" y="32"/>
                  </a:cxn>
                  <a:cxn ang="0">
                    <a:pos x="19" y="32"/>
                  </a:cxn>
                  <a:cxn ang="0">
                    <a:pos x="17" y="26"/>
                  </a:cxn>
                  <a:cxn ang="0">
                    <a:pos x="13" y="18"/>
                  </a:cxn>
                  <a:cxn ang="0">
                    <a:pos x="11" y="11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11"/>
                  </a:cxn>
                  <a:cxn ang="0">
                    <a:pos x="3" y="16"/>
                  </a:cxn>
                  <a:cxn ang="0">
                    <a:pos x="6" y="23"/>
                  </a:cxn>
                  <a:cxn ang="0">
                    <a:pos x="8" y="29"/>
                  </a:cxn>
                  <a:cxn ang="0">
                    <a:pos x="8" y="29"/>
                  </a:cxn>
                  <a:cxn ang="0">
                    <a:pos x="11" y="45"/>
                  </a:cxn>
                  <a:cxn ang="0">
                    <a:pos x="12" y="55"/>
                  </a:cxn>
                  <a:cxn ang="0">
                    <a:pos x="14" y="63"/>
                  </a:cxn>
                  <a:cxn ang="0">
                    <a:pos x="14" y="63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19" y="66"/>
                  </a:cxn>
                  <a:cxn ang="0">
                    <a:pos x="21" y="66"/>
                  </a:cxn>
                  <a:cxn ang="0">
                    <a:pos x="22" y="66"/>
                  </a:cxn>
                  <a:cxn ang="0">
                    <a:pos x="24" y="64"/>
                  </a:cxn>
                  <a:cxn ang="0">
                    <a:pos x="24" y="63"/>
                  </a:cxn>
                  <a:cxn ang="0">
                    <a:pos x="24" y="61"/>
                  </a:cxn>
                  <a:cxn ang="0">
                    <a:pos x="24" y="61"/>
                  </a:cxn>
                </a:cxnLst>
                <a:rect l="0" t="0" r="r" b="b"/>
                <a:pathLst>
                  <a:path w="24" h="66">
                    <a:moveTo>
                      <a:pt x="24" y="61"/>
                    </a:moveTo>
                    <a:lnTo>
                      <a:pt x="24" y="61"/>
                    </a:lnTo>
                    <a:lnTo>
                      <a:pt x="21" y="46"/>
                    </a:lnTo>
                    <a:lnTo>
                      <a:pt x="19" y="32"/>
                    </a:lnTo>
                    <a:lnTo>
                      <a:pt x="19" y="32"/>
                    </a:lnTo>
                    <a:lnTo>
                      <a:pt x="17" y="26"/>
                    </a:lnTo>
                    <a:lnTo>
                      <a:pt x="13" y="18"/>
                    </a:lnTo>
                    <a:lnTo>
                      <a:pt x="11" y="1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11"/>
                    </a:lnTo>
                    <a:lnTo>
                      <a:pt x="3" y="16"/>
                    </a:lnTo>
                    <a:lnTo>
                      <a:pt x="6" y="23"/>
                    </a:lnTo>
                    <a:lnTo>
                      <a:pt x="8" y="29"/>
                    </a:lnTo>
                    <a:lnTo>
                      <a:pt x="8" y="29"/>
                    </a:lnTo>
                    <a:lnTo>
                      <a:pt x="11" y="45"/>
                    </a:lnTo>
                    <a:lnTo>
                      <a:pt x="12" y="55"/>
                    </a:lnTo>
                    <a:lnTo>
                      <a:pt x="14" y="63"/>
                    </a:lnTo>
                    <a:lnTo>
                      <a:pt x="14" y="63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19" y="66"/>
                    </a:lnTo>
                    <a:lnTo>
                      <a:pt x="21" y="66"/>
                    </a:lnTo>
                    <a:lnTo>
                      <a:pt x="22" y="66"/>
                    </a:lnTo>
                    <a:lnTo>
                      <a:pt x="24" y="64"/>
                    </a:lnTo>
                    <a:lnTo>
                      <a:pt x="24" y="63"/>
                    </a:lnTo>
                    <a:lnTo>
                      <a:pt x="24" y="61"/>
                    </a:lnTo>
                    <a:lnTo>
                      <a:pt x="24" y="6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21" name="Freeform 553"/>
              <p:cNvSpPr/>
              <p:nvPr/>
            </p:nvSpPr>
            <p:spPr bwMode="auto">
              <a:xfrm>
                <a:off x="5586413" y="2774950"/>
                <a:ext cx="7938" cy="31750"/>
              </a:xfrm>
              <a:custGeom>
                <a:avLst/>
                <a:gdLst/>
                <a:ahLst/>
                <a:cxnLst>
                  <a:cxn ang="0">
                    <a:pos x="8" y="2"/>
                  </a:cxn>
                  <a:cxn ang="0">
                    <a:pos x="8" y="2"/>
                  </a:cxn>
                  <a:cxn ang="0">
                    <a:pos x="5" y="10"/>
                  </a:cxn>
                  <a:cxn ang="0">
                    <a:pos x="4" y="16"/>
                  </a:cxn>
                  <a:cxn ang="0">
                    <a:pos x="2" y="30"/>
                  </a:cxn>
                  <a:cxn ang="0">
                    <a:pos x="2" y="30"/>
                  </a:cxn>
                  <a:cxn ang="0">
                    <a:pos x="0" y="45"/>
                  </a:cxn>
                  <a:cxn ang="0">
                    <a:pos x="1" y="52"/>
                  </a:cxn>
                  <a:cxn ang="0">
                    <a:pos x="3" y="58"/>
                  </a:cxn>
                  <a:cxn ang="0">
                    <a:pos x="3" y="58"/>
                  </a:cxn>
                  <a:cxn ang="0">
                    <a:pos x="4" y="60"/>
                  </a:cxn>
                  <a:cxn ang="0">
                    <a:pos x="5" y="61"/>
                  </a:cxn>
                  <a:cxn ang="0">
                    <a:pos x="9" y="61"/>
                  </a:cxn>
                  <a:cxn ang="0">
                    <a:pos x="10" y="61"/>
                  </a:cxn>
                  <a:cxn ang="0">
                    <a:pos x="11" y="59"/>
                  </a:cxn>
                  <a:cxn ang="0">
                    <a:pos x="12" y="58"/>
                  </a:cxn>
                  <a:cxn ang="0">
                    <a:pos x="12" y="56"/>
                  </a:cxn>
                  <a:cxn ang="0">
                    <a:pos x="12" y="56"/>
                  </a:cxn>
                  <a:cxn ang="0">
                    <a:pos x="10" y="51"/>
                  </a:cxn>
                  <a:cxn ang="0">
                    <a:pos x="9" y="45"/>
                  </a:cxn>
                  <a:cxn ang="0">
                    <a:pos x="9" y="38"/>
                  </a:cxn>
                  <a:cxn ang="0">
                    <a:pos x="10" y="31"/>
                  </a:cxn>
                  <a:cxn ang="0">
                    <a:pos x="12" y="19"/>
                  </a:cxn>
                  <a:cxn ang="0">
                    <a:pos x="17" y="7"/>
                  </a:cxn>
                  <a:cxn ang="0">
                    <a:pos x="17" y="7"/>
                  </a:cxn>
                  <a:cxn ang="0">
                    <a:pos x="17" y="5"/>
                  </a:cxn>
                  <a:cxn ang="0">
                    <a:pos x="17" y="3"/>
                  </a:cxn>
                  <a:cxn ang="0">
                    <a:pos x="15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8" y="2"/>
                  </a:cxn>
                  <a:cxn ang="0">
                    <a:pos x="8" y="2"/>
                  </a:cxn>
                </a:cxnLst>
                <a:rect l="0" t="0" r="r" b="b"/>
                <a:pathLst>
                  <a:path w="17" h="61">
                    <a:moveTo>
                      <a:pt x="8" y="2"/>
                    </a:moveTo>
                    <a:lnTo>
                      <a:pt x="8" y="2"/>
                    </a:lnTo>
                    <a:lnTo>
                      <a:pt x="5" y="10"/>
                    </a:lnTo>
                    <a:lnTo>
                      <a:pt x="4" y="16"/>
                    </a:lnTo>
                    <a:lnTo>
                      <a:pt x="2" y="30"/>
                    </a:lnTo>
                    <a:lnTo>
                      <a:pt x="2" y="30"/>
                    </a:lnTo>
                    <a:lnTo>
                      <a:pt x="0" y="45"/>
                    </a:lnTo>
                    <a:lnTo>
                      <a:pt x="1" y="52"/>
                    </a:lnTo>
                    <a:lnTo>
                      <a:pt x="3" y="58"/>
                    </a:lnTo>
                    <a:lnTo>
                      <a:pt x="3" y="58"/>
                    </a:lnTo>
                    <a:lnTo>
                      <a:pt x="4" y="60"/>
                    </a:lnTo>
                    <a:lnTo>
                      <a:pt x="5" y="61"/>
                    </a:lnTo>
                    <a:lnTo>
                      <a:pt x="9" y="61"/>
                    </a:lnTo>
                    <a:lnTo>
                      <a:pt x="10" y="61"/>
                    </a:lnTo>
                    <a:lnTo>
                      <a:pt x="11" y="59"/>
                    </a:lnTo>
                    <a:lnTo>
                      <a:pt x="12" y="58"/>
                    </a:lnTo>
                    <a:lnTo>
                      <a:pt x="12" y="56"/>
                    </a:lnTo>
                    <a:lnTo>
                      <a:pt x="12" y="56"/>
                    </a:lnTo>
                    <a:lnTo>
                      <a:pt x="10" y="51"/>
                    </a:lnTo>
                    <a:lnTo>
                      <a:pt x="9" y="45"/>
                    </a:lnTo>
                    <a:lnTo>
                      <a:pt x="9" y="38"/>
                    </a:lnTo>
                    <a:lnTo>
                      <a:pt x="10" y="31"/>
                    </a:lnTo>
                    <a:lnTo>
                      <a:pt x="12" y="19"/>
                    </a:lnTo>
                    <a:lnTo>
                      <a:pt x="17" y="7"/>
                    </a:lnTo>
                    <a:lnTo>
                      <a:pt x="17" y="7"/>
                    </a:lnTo>
                    <a:lnTo>
                      <a:pt x="17" y="5"/>
                    </a:lnTo>
                    <a:lnTo>
                      <a:pt x="17" y="3"/>
                    </a:lnTo>
                    <a:lnTo>
                      <a:pt x="15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8" y="2"/>
                    </a:lnTo>
                    <a:lnTo>
                      <a:pt x="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22" name="Freeform 554"/>
              <p:cNvSpPr/>
              <p:nvPr/>
            </p:nvSpPr>
            <p:spPr bwMode="auto">
              <a:xfrm>
                <a:off x="5616576" y="2774950"/>
                <a:ext cx="6350" cy="42863"/>
              </a:xfrm>
              <a:custGeom>
                <a:avLst/>
                <a:gdLst/>
                <a:ahLst/>
                <a:cxnLst>
                  <a:cxn ang="0">
                    <a:pos x="11" y="42"/>
                  </a:cxn>
                  <a:cxn ang="0">
                    <a:pos x="11" y="42"/>
                  </a:cxn>
                  <a:cxn ang="0">
                    <a:pos x="11" y="23"/>
                  </a:cxn>
                  <a:cxn ang="0">
                    <a:pos x="11" y="5"/>
                  </a:cxn>
                  <a:cxn ang="0">
                    <a:pos x="11" y="5"/>
                  </a:cxn>
                  <a:cxn ang="0">
                    <a:pos x="10" y="3"/>
                  </a:cxn>
                  <a:cxn ang="0">
                    <a:pos x="9" y="1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1"/>
                  </a:cxn>
                  <a:cxn ang="0">
                    <a:pos x="3" y="1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2" y="25"/>
                  </a:cxn>
                  <a:cxn ang="0">
                    <a:pos x="1" y="45"/>
                  </a:cxn>
                  <a:cxn ang="0">
                    <a:pos x="1" y="45"/>
                  </a:cxn>
                  <a:cxn ang="0">
                    <a:pos x="0" y="61"/>
                  </a:cxn>
                  <a:cxn ang="0">
                    <a:pos x="0" y="69"/>
                  </a:cxn>
                  <a:cxn ang="0">
                    <a:pos x="2" y="78"/>
                  </a:cxn>
                  <a:cxn ang="0">
                    <a:pos x="2" y="78"/>
                  </a:cxn>
                  <a:cxn ang="0">
                    <a:pos x="3" y="79"/>
                  </a:cxn>
                  <a:cxn ang="0">
                    <a:pos x="4" y="80"/>
                  </a:cxn>
                  <a:cxn ang="0">
                    <a:pos x="8" y="81"/>
                  </a:cxn>
                  <a:cxn ang="0">
                    <a:pos x="9" y="80"/>
                  </a:cxn>
                  <a:cxn ang="0">
                    <a:pos x="10" y="79"/>
                  </a:cxn>
                  <a:cxn ang="0">
                    <a:pos x="11" y="77"/>
                  </a:cxn>
                  <a:cxn ang="0">
                    <a:pos x="11" y="75"/>
                  </a:cxn>
                  <a:cxn ang="0">
                    <a:pos x="11" y="75"/>
                  </a:cxn>
                  <a:cxn ang="0">
                    <a:pos x="9" y="66"/>
                  </a:cxn>
                  <a:cxn ang="0">
                    <a:pos x="9" y="58"/>
                  </a:cxn>
                  <a:cxn ang="0">
                    <a:pos x="11" y="42"/>
                  </a:cxn>
                  <a:cxn ang="0">
                    <a:pos x="11" y="42"/>
                  </a:cxn>
                </a:cxnLst>
                <a:rect l="0" t="0" r="r" b="b"/>
                <a:pathLst>
                  <a:path w="11" h="81">
                    <a:moveTo>
                      <a:pt x="11" y="42"/>
                    </a:moveTo>
                    <a:lnTo>
                      <a:pt x="11" y="42"/>
                    </a:lnTo>
                    <a:lnTo>
                      <a:pt x="11" y="23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0" y="3"/>
                    </a:lnTo>
                    <a:lnTo>
                      <a:pt x="9" y="1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1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2" y="25"/>
                    </a:lnTo>
                    <a:lnTo>
                      <a:pt x="1" y="45"/>
                    </a:lnTo>
                    <a:lnTo>
                      <a:pt x="1" y="45"/>
                    </a:lnTo>
                    <a:lnTo>
                      <a:pt x="0" y="61"/>
                    </a:lnTo>
                    <a:lnTo>
                      <a:pt x="0" y="69"/>
                    </a:lnTo>
                    <a:lnTo>
                      <a:pt x="2" y="78"/>
                    </a:lnTo>
                    <a:lnTo>
                      <a:pt x="2" y="78"/>
                    </a:lnTo>
                    <a:lnTo>
                      <a:pt x="3" y="79"/>
                    </a:lnTo>
                    <a:lnTo>
                      <a:pt x="4" y="80"/>
                    </a:lnTo>
                    <a:lnTo>
                      <a:pt x="8" y="81"/>
                    </a:lnTo>
                    <a:lnTo>
                      <a:pt x="9" y="80"/>
                    </a:lnTo>
                    <a:lnTo>
                      <a:pt x="10" y="79"/>
                    </a:lnTo>
                    <a:lnTo>
                      <a:pt x="11" y="77"/>
                    </a:lnTo>
                    <a:lnTo>
                      <a:pt x="11" y="75"/>
                    </a:lnTo>
                    <a:lnTo>
                      <a:pt x="11" y="75"/>
                    </a:lnTo>
                    <a:lnTo>
                      <a:pt x="9" y="66"/>
                    </a:lnTo>
                    <a:lnTo>
                      <a:pt x="9" y="58"/>
                    </a:lnTo>
                    <a:lnTo>
                      <a:pt x="11" y="42"/>
                    </a:lnTo>
                    <a:lnTo>
                      <a:pt x="11" y="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23" name="Freeform 555"/>
              <p:cNvSpPr/>
              <p:nvPr/>
            </p:nvSpPr>
            <p:spPr bwMode="auto">
              <a:xfrm>
                <a:off x="5637213" y="2778125"/>
                <a:ext cx="4763" cy="317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1" y="59"/>
                  </a:cxn>
                  <a:cxn ang="0">
                    <a:pos x="2" y="60"/>
                  </a:cxn>
                  <a:cxn ang="0">
                    <a:pos x="3" y="61"/>
                  </a:cxn>
                  <a:cxn ang="0">
                    <a:pos x="5" y="61"/>
                  </a:cxn>
                  <a:cxn ang="0">
                    <a:pos x="7" y="61"/>
                  </a:cxn>
                  <a:cxn ang="0">
                    <a:pos x="8" y="60"/>
                  </a:cxn>
                  <a:cxn ang="0">
                    <a:pos x="9" y="59"/>
                  </a:cxn>
                  <a:cxn ang="0">
                    <a:pos x="10" y="57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61">
                    <a:moveTo>
                      <a:pt x="0" y="5"/>
                    </a:moveTo>
                    <a:lnTo>
                      <a:pt x="0" y="57"/>
                    </a:lnTo>
                    <a:lnTo>
                      <a:pt x="0" y="57"/>
                    </a:lnTo>
                    <a:lnTo>
                      <a:pt x="1" y="59"/>
                    </a:lnTo>
                    <a:lnTo>
                      <a:pt x="2" y="60"/>
                    </a:lnTo>
                    <a:lnTo>
                      <a:pt x="3" y="61"/>
                    </a:lnTo>
                    <a:lnTo>
                      <a:pt x="5" y="61"/>
                    </a:lnTo>
                    <a:lnTo>
                      <a:pt x="7" y="61"/>
                    </a:lnTo>
                    <a:lnTo>
                      <a:pt x="8" y="60"/>
                    </a:lnTo>
                    <a:lnTo>
                      <a:pt x="9" y="59"/>
                    </a:lnTo>
                    <a:lnTo>
                      <a:pt x="10" y="57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24" name="Freeform 556"/>
              <p:cNvSpPr/>
              <p:nvPr/>
            </p:nvSpPr>
            <p:spPr bwMode="auto">
              <a:xfrm>
                <a:off x="5672138" y="2770188"/>
                <a:ext cx="7938" cy="31750"/>
              </a:xfrm>
              <a:custGeom>
                <a:avLst/>
                <a:gdLst/>
                <a:ahLst/>
                <a:cxnLst>
                  <a:cxn ang="0">
                    <a:pos x="14" y="50"/>
                  </a:cxn>
                  <a:cxn ang="0">
                    <a:pos x="14" y="50"/>
                  </a:cxn>
                  <a:cxn ang="0">
                    <a:pos x="12" y="28"/>
                  </a:cxn>
                  <a:cxn ang="0">
                    <a:pos x="10" y="16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8"/>
                  </a:cxn>
                  <a:cxn ang="0">
                    <a:pos x="2" y="31"/>
                  </a:cxn>
                  <a:cxn ang="0">
                    <a:pos x="3" y="43"/>
                  </a:cxn>
                  <a:cxn ang="0">
                    <a:pos x="4" y="57"/>
                  </a:cxn>
                  <a:cxn ang="0">
                    <a:pos x="4" y="57"/>
                  </a:cxn>
                  <a:cxn ang="0">
                    <a:pos x="5" y="59"/>
                  </a:cxn>
                  <a:cxn ang="0">
                    <a:pos x="6" y="60"/>
                  </a:cxn>
                  <a:cxn ang="0">
                    <a:pos x="8" y="61"/>
                  </a:cxn>
                  <a:cxn ang="0">
                    <a:pos x="10" y="61"/>
                  </a:cxn>
                  <a:cxn ang="0">
                    <a:pos x="12" y="61"/>
                  </a:cxn>
                  <a:cxn ang="0">
                    <a:pos x="13" y="60"/>
                  </a:cxn>
                  <a:cxn ang="0">
                    <a:pos x="14" y="59"/>
                  </a:cxn>
                  <a:cxn ang="0">
                    <a:pos x="14" y="57"/>
                  </a:cxn>
                  <a:cxn ang="0">
                    <a:pos x="14" y="52"/>
                  </a:cxn>
                  <a:cxn ang="0">
                    <a:pos x="14" y="52"/>
                  </a:cxn>
                  <a:cxn ang="0">
                    <a:pos x="14" y="50"/>
                  </a:cxn>
                  <a:cxn ang="0">
                    <a:pos x="14" y="50"/>
                  </a:cxn>
                </a:cxnLst>
                <a:rect l="0" t="0" r="r" b="b"/>
                <a:pathLst>
                  <a:path w="14" h="61">
                    <a:moveTo>
                      <a:pt x="14" y="50"/>
                    </a:moveTo>
                    <a:lnTo>
                      <a:pt x="14" y="50"/>
                    </a:lnTo>
                    <a:lnTo>
                      <a:pt x="12" y="28"/>
                    </a:lnTo>
                    <a:lnTo>
                      <a:pt x="10" y="1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8"/>
                    </a:lnTo>
                    <a:lnTo>
                      <a:pt x="2" y="31"/>
                    </a:lnTo>
                    <a:lnTo>
                      <a:pt x="3" y="43"/>
                    </a:lnTo>
                    <a:lnTo>
                      <a:pt x="4" y="57"/>
                    </a:lnTo>
                    <a:lnTo>
                      <a:pt x="4" y="57"/>
                    </a:lnTo>
                    <a:lnTo>
                      <a:pt x="5" y="59"/>
                    </a:lnTo>
                    <a:lnTo>
                      <a:pt x="6" y="60"/>
                    </a:lnTo>
                    <a:lnTo>
                      <a:pt x="8" y="61"/>
                    </a:lnTo>
                    <a:lnTo>
                      <a:pt x="10" y="61"/>
                    </a:lnTo>
                    <a:lnTo>
                      <a:pt x="12" y="61"/>
                    </a:lnTo>
                    <a:lnTo>
                      <a:pt x="13" y="60"/>
                    </a:lnTo>
                    <a:lnTo>
                      <a:pt x="14" y="59"/>
                    </a:lnTo>
                    <a:lnTo>
                      <a:pt x="14" y="57"/>
                    </a:lnTo>
                    <a:lnTo>
                      <a:pt x="14" y="52"/>
                    </a:lnTo>
                    <a:lnTo>
                      <a:pt x="14" y="52"/>
                    </a:lnTo>
                    <a:lnTo>
                      <a:pt x="14" y="50"/>
                    </a:lnTo>
                    <a:lnTo>
                      <a:pt x="14" y="5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25" name="Freeform 557"/>
              <p:cNvSpPr/>
              <p:nvPr/>
            </p:nvSpPr>
            <p:spPr bwMode="auto">
              <a:xfrm>
                <a:off x="5702301" y="2749550"/>
                <a:ext cx="4763" cy="333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59"/>
                  </a:cxn>
                  <a:cxn ang="0">
                    <a:pos x="1" y="61"/>
                  </a:cxn>
                  <a:cxn ang="0">
                    <a:pos x="3" y="61"/>
                  </a:cxn>
                  <a:cxn ang="0">
                    <a:pos x="4" y="62"/>
                  </a:cxn>
                  <a:cxn ang="0">
                    <a:pos x="6" y="61"/>
                  </a:cxn>
                  <a:cxn ang="0">
                    <a:pos x="7" y="61"/>
                  </a:cxn>
                  <a:cxn ang="0">
                    <a:pos x="8" y="59"/>
                  </a:cxn>
                  <a:cxn ang="0">
                    <a:pos x="9" y="57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62">
                    <a:moveTo>
                      <a:pt x="0" y="5"/>
                    </a:moveTo>
                    <a:lnTo>
                      <a:pt x="0" y="57"/>
                    </a:lnTo>
                    <a:lnTo>
                      <a:pt x="0" y="57"/>
                    </a:lnTo>
                    <a:lnTo>
                      <a:pt x="0" y="59"/>
                    </a:lnTo>
                    <a:lnTo>
                      <a:pt x="1" y="61"/>
                    </a:lnTo>
                    <a:lnTo>
                      <a:pt x="3" y="61"/>
                    </a:lnTo>
                    <a:lnTo>
                      <a:pt x="4" y="62"/>
                    </a:lnTo>
                    <a:lnTo>
                      <a:pt x="6" y="61"/>
                    </a:lnTo>
                    <a:lnTo>
                      <a:pt x="7" y="61"/>
                    </a:lnTo>
                    <a:lnTo>
                      <a:pt x="8" y="59"/>
                    </a:lnTo>
                    <a:lnTo>
                      <a:pt x="9" y="5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26" name="Freeform 558"/>
              <p:cNvSpPr/>
              <p:nvPr/>
            </p:nvSpPr>
            <p:spPr bwMode="auto">
              <a:xfrm>
                <a:off x="5722938" y="2735263"/>
                <a:ext cx="7938" cy="31750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17"/>
                  </a:cxn>
                  <a:cxn ang="0">
                    <a:pos x="3" y="30"/>
                  </a:cxn>
                  <a:cxn ang="0">
                    <a:pos x="1" y="43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1" y="59"/>
                  </a:cxn>
                  <a:cxn ang="0">
                    <a:pos x="2" y="60"/>
                  </a:cxn>
                  <a:cxn ang="0">
                    <a:pos x="3" y="61"/>
                  </a:cxn>
                  <a:cxn ang="0">
                    <a:pos x="5" y="61"/>
                  </a:cxn>
                  <a:cxn ang="0">
                    <a:pos x="8" y="61"/>
                  </a:cxn>
                  <a:cxn ang="0">
                    <a:pos x="9" y="60"/>
                  </a:cxn>
                  <a:cxn ang="0">
                    <a:pos x="10" y="59"/>
                  </a:cxn>
                  <a:cxn ang="0">
                    <a:pos x="11" y="57"/>
                  </a:cxn>
                  <a:cxn ang="0">
                    <a:pos x="11" y="57"/>
                  </a:cxn>
                  <a:cxn ang="0">
                    <a:pos x="11" y="43"/>
                  </a:cxn>
                  <a:cxn ang="0">
                    <a:pos x="13" y="30"/>
                  </a:cxn>
                  <a:cxn ang="0">
                    <a:pos x="14" y="17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5" y="2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6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61">
                    <a:moveTo>
                      <a:pt x="5" y="4"/>
                    </a:moveTo>
                    <a:lnTo>
                      <a:pt x="5" y="4"/>
                    </a:lnTo>
                    <a:lnTo>
                      <a:pt x="4" y="17"/>
                    </a:lnTo>
                    <a:lnTo>
                      <a:pt x="3" y="30"/>
                    </a:lnTo>
                    <a:lnTo>
                      <a:pt x="1" y="4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1" y="59"/>
                    </a:lnTo>
                    <a:lnTo>
                      <a:pt x="2" y="60"/>
                    </a:lnTo>
                    <a:lnTo>
                      <a:pt x="3" y="61"/>
                    </a:lnTo>
                    <a:lnTo>
                      <a:pt x="5" y="61"/>
                    </a:lnTo>
                    <a:lnTo>
                      <a:pt x="8" y="61"/>
                    </a:lnTo>
                    <a:lnTo>
                      <a:pt x="9" y="60"/>
                    </a:lnTo>
                    <a:lnTo>
                      <a:pt x="10" y="59"/>
                    </a:lnTo>
                    <a:lnTo>
                      <a:pt x="11" y="57"/>
                    </a:lnTo>
                    <a:lnTo>
                      <a:pt x="11" y="57"/>
                    </a:lnTo>
                    <a:lnTo>
                      <a:pt x="11" y="43"/>
                    </a:lnTo>
                    <a:lnTo>
                      <a:pt x="13" y="30"/>
                    </a:lnTo>
                    <a:lnTo>
                      <a:pt x="14" y="17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2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6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27" name="Freeform 559"/>
              <p:cNvSpPr/>
              <p:nvPr/>
            </p:nvSpPr>
            <p:spPr bwMode="auto">
              <a:xfrm>
                <a:off x="5740401" y="2724150"/>
                <a:ext cx="4763" cy="301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3"/>
                  </a:cxn>
                  <a:cxn ang="0">
                    <a:pos x="0" y="53"/>
                  </a:cxn>
                  <a:cxn ang="0">
                    <a:pos x="0" y="55"/>
                  </a:cxn>
                  <a:cxn ang="0">
                    <a:pos x="1" y="56"/>
                  </a:cxn>
                  <a:cxn ang="0">
                    <a:pos x="2" y="57"/>
                  </a:cxn>
                  <a:cxn ang="0">
                    <a:pos x="4" y="57"/>
                  </a:cxn>
                  <a:cxn ang="0">
                    <a:pos x="7" y="57"/>
                  </a:cxn>
                  <a:cxn ang="0">
                    <a:pos x="8" y="56"/>
                  </a:cxn>
                  <a:cxn ang="0">
                    <a:pos x="9" y="55"/>
                  </a:cxn>
                  <a:cxn ang="0">
                    <a:pos x="10" y="53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57">
                    <a:moveTo>
                      <a:pt x="0" y="5"/>
                    </a:moveTo>
                    <a:lnTo>
                      <a:pt x="0" y="53"/>
                    </a:lnTo>
                    <a:lnTo>
                      <a:pt x="0" y="53"/>
                    </a:lnTo>
                    <a:lnTo>
                      <a:pt x="0" y="55"/>
                    </a:lnTo>
                    <a:lnTo>
                      <a:pt x="1" y="56"/>
                    </a:lnTo>
                    <a:lnTo>
                      <a:pt x="2" y="57"/>
                    </a:lnTo>
                    <a:lnTo>
                      <a:pt x="4" y="57"/>
                    </a:lnTo>
                    <a:lnTo>
                      <a:pt x="7" y="57"/>
                    </a:lnTo>
                    <a:lnTo>
                      <a:pt x="8" y="56"/>
                    </a:lnTo>
                    <a:lnTo>
                      <a:pt x="9" y="55"/>
                    </a:lnTo>
                    <a:lnTo>
                      <a:pt x="10" y="53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28" name="Freeform 560"/>
              <p:cNvSpPr/>
              <p:nvPr/>
            </p:nvSpPr>
            <p:spPr bwMode="auto">
              <a:xfrm>
                <a:off x="5762626" y="2697163"/>
                <a:ext cx="4763" cy="30163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51"/>
                  </a:cxn>
                  <a:cxn ang="0">
                    <a:pos x="0" y="51"/>
                  </a:cxn>
                  <a:cxn ang="0">
                    <a:pos x="0" y="53"/>
                  </a:cxn>
                  <a:cxn ang="0">
                    <a:pos x="1" y="55"/>
                  </a:cxn>
                  <a:cxn ang="0">
                    <a:pos x="3" y="55"/>
                  </a:cxn>
                  <a:cxn ang="0">
                    <a:pos x="4" y="56"/>
                  </a:cxn>
                  <a:cxn ang="0">
                    <a:pos x="6" y="55"/>
                  </a:cxn>
                  <a:cxn ang="0">
                    <a:pos x="8" y="55"/>
                  </a:cxn>
                  <a:cxn ang="0">
                    <a:pos x="9" y="53"/>
                  </a:cxn>
                  <a:cxn ang="0">
                    <a:pos x="9" y="51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56">
                    <a:moveTo>
                      <a:pt x="0" y="4"/>
                    </a:moveTo>
                    <a:lnTo>
                      <a:pt x="0" y="51"/>
                    </a:lnTo>
                    <a:lnTo>
                      <a:pt x="0" y="51"/>
                    </a:lnTo>
                    <a:lnTo>
                      <a:pt x="0" y="53"/>
                    </a:lnTo>
                    <a:lnTo>
                      <a:pt x="1" y="55"/>
                    </a:lnTo>
                    <a:lnTo>
                      <a:pt x="3" y="55"/>
                    </a:lnTo>
                    <a:lnTo>
                      <a:pt x="4" y="56"/>
                    </a:lnTo>
                    <a:lnTo>
                      <a:pt x="6" y="55"/>
                    </a:lnTo>
                    <a:lnTo>
                      <a:pt x="8" y="55"/>
                    </a:lnTo>
                    <a:lnTo>
                      <a:pt x="9" y="53"/>
                    </a:lnTo>
                    <a:lnTo>
                      <a:pt x="9" y="51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29" name="Freeform 561"/>
              <p:cNvSpPr/>
              <p:nvPr/>
            </p:nvSpPr>
            <p:spPr bwMode="auto">
              <a:xfrm>
                <a:off x="5778501" y="2689225"/>
                <a:ext cx="4763" cy="333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1" y="59"/>
                  </a:cxn>
                  <a:cxn ang="0">
                    <a:pos x="2" y="60"/>
                  </a:cxn>
                  <a:cxn ang="0">
                    <a:pos x="3" y="61"/>
                  </a:cxn>
                  <a:cxn ang="0">
                    <a:pos x="5" y="62"/>
                  </a:cxn>
                  <a:cxn ang="0">
                    <a:pos x="7" y="61"/>
                  </a:cxn>
                  <a:cxn ang="0">
                    <a:pos x="8" y="60"/>
                  </a:cxn>
                  <a:cxn ang="0">
                    <a:pos x="9" y="59"/>
                  </a:cxn>
                  <a:cxn ang="0">
                    <a:pos x="10" y="57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62">
                    <a:moveTo>
                      <a:pt x="0" y="5"/>
                    </a:moveTo>
                    <a:lnTo>
                      <a:pt x="0" y="57"/>
                    </a:lnTo>
                    <a:lnTo>
                      <a:pt x="0" y="57"/>
                    </a:lnTo>
                    <a:lnTo>
                      <a:pt x="1" y="59"/>
                    </a:lnTo>
                    <a:lnTo>
                      <a:pt x="2" y="60"/>
                    </a:lnTo>
                    <a:lnTo>
                      <a:pt x="3" y="61"/>
                    </a:lnTo>
                    <a:lnTo>
                      <a:pt x="5" y="62"/>
                    </a:lnTo>
                    <a:lnTo>
                      <a:pt x="7" y="61"/>
                    </a:lnTo>
                    <a:lnTo>
                      <a:pt x="8" y="60"/>
                    </a:lnTo>
                    <a:lnTo>
                      <a:pt x="9" y="59"/>
                    </a:lnTo>
                    <a:lnTo>
                      <a:pt x="10" y="57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30" name="Freeform 562"/>
              <p:cNvSpPr/>
              <p:nvPr/>
            </p:nvSpPr>
            <p:spPr bwMode="auto">
              <a:xfrm>
                <a:off x="5795963" y="2670175"/>
                <a:ext cx="6350" cy="30163"/>
              </a:xfrm>
              <a:custGeom>
                <a:avLst/>
                <a:gdLst/>
                <a:ahLst/>
                <a:cxnLst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14"/>
                  </a:cxn>
                  <a:cxn ang="0">
                    <a:pos x="4" y="25"/>
                  </a:cxn>
                  <a:cxn ang="0">
                    <a:pos x="4" y="25"/>
                  </a:cxn>
                  <a:cxn ang="0">
                    <a:pos x="5" y="31"/>
                  </a:cxn>
                  <a:cxn ang="0">
                    <a:pos x="5" y="38"/>
                  </a:cxn>
                  <a:cxn ang="0">
                    <a:pos x="4" y="53"/>
                  </a:cxn>
                  <a:cxn ang="0">
                    <a:pos x="4" y="53"/>
                  </a:cxn>
                  <a:cxn ang="0">
                    <a:pos x="5" y="55"/>
                  </a:cxn>
                  <a:cxn ang="0">
                    <a:pos x="6" y="56"/>
                  </a:cxn>
                  <a:cxn ang="0">
                    <a:pos x="7" y="57"/>
                  </a:cxn>
                  <a:cxn ang="0">
                    <a:pos x="9" y="57"/>
                  </a:cxn>
                  <a:cxn ang="0">
                    <a:pos x="10" y="57"/>
                  </a:cxn>
                  <a:cxn ang="0">
                    <a:pos x="12" y="56"/>
                  </a:cxn>
                  <a:cxn ang="0">
                    <a:pos x="13" y="55"/>
                  </a:cxn>
                  <a:cxn ang="0">
                    <a:pos x="13" y="53"/>
                  </a:cxn>
                  <a:cxn ang="0">
                    <a:pos x="13" y="29"/>
                  </a:cxn>
                  <a:cxn ang="0">
                    <a:pos x="13" y="29"/>
                  </a:cxn>
                  <a:cxn ang="0">
                    <a:pos x="13" y="23"/>
                  </a:cxn>
                  <a:cxn ang="0">
                    <a:pos x="11" y="16"/>
                  </a:cxn>
                  <a:cxn ang="0">
                    <a:pos x="10" y="11"/>
                  </a:cxn>
                  <a:cxn ang="0">
                    <a:pos x="9" y="5"/>
                  </a:cxn>
                  <a:cxn ang="0">
                    <a:pos x="9" y="5"/>
                  </a:cxn>
                </a:cxnLst>
                <a:rect l="0" t="0" r="r" b="b"/>
                <a:pathLst>
                  <a:path w="13" h="57">
                    <a:moveTo>
                      <a:pt x="9" y="5"/>
                    </a:moveTo>
                    <a:lnTo>
                      <a:pt x="9" y="5"/>
                    </a:lnTo>
                    <a:lnTo>
                      <a:pt x="8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14"/>
                    </a:lnTo>
                    <a:lnTo>
                      <a:pt x="4" y="25"/>
                    </a:lnTo>
                    <a:lnTo>
                      <a:pt x="4" y="25"/>
                    </a:lnTo>
                    <a:lnTo>
                      <a:pt x="5" y="31"/>
                    </a:lnTo>
                    <a:lnTo>
                      <a:pt x="5" y="38"/>
                    </a:lnTo>
                    <a:lnTo>
                      <a:pt x="4" y="53"/>
                    </a:lnTo>
                    <a:lnTo>
                      <a:pt x="4" y="53"/>
                    </a:lnTo>
                    <a:lnTo>
                      <a:pt x="5" y="55"/>
                    </a:lnTo>
                    <a:lnTo>
                      <a:pt x="6" y="56"/>
                    </a:lnTo>
                    <a:lnTo>
                      <a:pt x="7" y="57"/>
                    </a:lnTo>
                    <a:lnTo>
                      <a:pt x="9" y="57"/>
                    </a:lnTo>
                    <a:lnTo>
                      <a:pt x="10" y="57"/>
                    </a:lnTo>
                    <a:lnTo>
                      <a:pt x="12" y="56"/>
                    </a:lnTo>
                    <a:lnTo>
                      <a:pt x="13" y="55"/>
                    </a:lnTo>
                    <a:lnTo>
                      <a:pt x="13" y="53"/>
                    </a:lnTo>
                    <a:lnTo>
                      <a:pt x="13" y="29"/>
                    </a:lnTo>
                    <a:lnTo>
                      <a:pt x="13" y="29"/>
                    </a:lnTo>
                    <a:lnTo>
                      <a:pt x="13" y="23"/>
                    </a:lnTo>
                    <a:lnTo>
                      <a:pt x="11" y="16"/>
                    </a:lnTo>
                    <a:lnTo>
                      <a:pt x="10" y="11"/>
                    </a:lnTo>
                    <a:lnTo>
                      <a:pt x="9" y="5"/>
                    </a:lnTo>
                    <a:lnTo>
                      <a:pt x="9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31" name="Freeform 563"/>
              <p:cNvSpPr/>
              <p:nvPr/>
            </p:nvSpPr>
            <p:spPr bwMode="auto">
              <a:xfrm>
                <a:off x="5291138" y="2278063"/>
                <a:ext cx="12700" cy="30163"/>
              </a:xfrm>
              <a:custGeom>
                <a:avLst/>
                <a:gdLst/>
                <a:ahLst/>
                <a:cxnLst>
                  <a:cxn ang="0">
                    <a:pos x="16" y="2"/>
                  </a:cxn>
                  <a:cxn ang="0">
                    <a:pos x="16" y="2"/>
                  </a:cxn>
                  <a:cxn ang="0">
                    <a:pos x="12" y="8"/>
                  </a:cxn>
                  <a:cxn ang="0">
                    <a:pos x="9" y="13"/>
                  </a:cxn>
                  <a:cxn ang="0">
                    <a:pos x="5" y="19"/>
                  </a:cxn>
                  <a:cxn ang="0">
                    <a:pos x="3" y="26"/>
                  </a:cxn>
                  <a:cxn ang="0">
                    <a:pos x="1" y="40"/>
                  </a:cxn>
                  <a:cxn ang="0">
                    <a:pos x="0" y="53"/>
                  </a:cxn>
                  <a:cxn ang="0">
                    <a:pos x="0" y="53"/>
                  </a:cxn>
                  <a:cxn ang="0">
                    <a:pos x="0" y="55"/>
                  </a:cxn>
                  <a:cxn ang="0">
                    <a:pos x="1" y="56"/>
                  </a:cxn>
                  <a:cxn ang="0">
                    <a:pos x="3" y="57"/>
                  </a:cxn>
                  <a:cxn ang="0">
                    <a:pos x="4" y="57"/>
                  </a:cxn>
                  <a:cxn ang="0">
                    <a:pos x="7" y="57"/>
                  </a:cxn>
                  <a:cxn ang="0">
                    <a:pos x="9" y="56"/>
                  </a:cxn>
                  <a:cxn ang="0">
                    <a:pos x="10" y="55"/>
                  </a:cxn>
                  <a:cxn ang="0">
                    <a:pos x="10" y="53"/>
                  </a:cxn>
                  <a:cxn ang="0">
                    <a:pos x="10" y="53"/>
                  </a:cxn>
                  <a:cxn ang="0">
                    <a:pos x="11" y="42"/>
                  </a:cxn>
                  <a:cxn ang="0">
                    <a:pos x="13" y="29"/>
                  </a:cxn>
                  <a:cxn ang="0">
                    <a:pos x="14" y="24"/>
                  </a:cxn>
                  <a:cxn ang="0">
                    <a:pos x="17" y="18"/>
                  </a:cxn>
                  <a:cxn ang="0">
                    <a:pos x="19" y="13"/>
                  </a:cxn>
                  <a:cxn ang="0">
                    <a:pos x="23" y="9"/>
                  </a:cxn>
                  <a:cxn ang="0">
                    <a:pos x="23" y="9"/>
                  </a:cxn>
                  <a:cxn ang="0">
                    <a:pos x="24" y="7"/>
                  </a:cxn>
                  <a:cxn ang="0">
                    <a:pos x="24" y="5"/>
                  </a:cxn>
                  <a:cxn ang="0">
                    <a:pos x="23" y="3"/>
                  </a:cxn>
                  <a:cxn ang="0">
                    <a:pos x="22" y="2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18" y="0"/>
                  </a:cxn>
                  <a:cxn ang="0">
                    <a:pos x="16" y="2"/>
                  </a:cxn>
                  <a:cxn ang="0">
                    <a:pos x="16" y="2"/>
                  </a:cxn>
                </a:cxnLst>
                <a:rect l="0" t="0" r="r" b="b"/>
                <a:pathLst>
                  <a:path w="24" h="57">
                    <a:moveTo>
                      <a:pt x="16" y="2"/>
                    </a:moveTo>
                    <a:lnTo>
                      <a:pt x="16" y="2"/>
                    </a:lnTo>
                    <a:lnTo>
                      <a:pt x="12" y="8"/>
                    </a:lnTo>
                    <a:lnTo>
                      <a:pt x="9" y="13"/>
                    </a:lnTo>
                    <a:lnTo>
                      <a:pt x="5" y="19"/>
                    </a:lnTo>
                    <a:lnTo>
                      <a:pt x="3" y="26"/>
                    </a:lnTo>
                    <a:lnTo>
                      <a:pt x="1" y="40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0" y="55"/>
                    </a:lnTo>
                    <a:lnTo>
                      <a:pt x="1" y="56"/>
                    </a:lnTo>
                    <a:lnTo>
                      <a:pt x="3" y="57"/>
                    </a:lnTo>
                    <a:lnTo>
                      <a:pt x="4" y="57"/>
                    </a:lnTo>
                    <a:lnTo>
                      <a:pt x="7" y="57"/>
                    </a:lnTo>
                    <a:lnTo>
                      <a:pt x="9" y="56"/>
                    </a:lnTo>
                    <a:lnTo>
                      <a:pt x="10" y="55"/>
                    </a:lnTo>
                    <a:lnTo>
                      <a:pt x="10" y="53"/>
                    </a:lnTo>
                    <a:lnTo>
                      <a:pt x="10" y="53"/>
                    </a:lnTo>
                    <a:lnTo>
                      <a:pt x="11" y="42"/>
                    </a:lnTo>
                    <a:lnTo>
                      <a:pt x="13" y="29"/>
                    </a:lnTo>
                    <a:lnTo>
                      <a:pt x="14" y="24"/>
                    </a:lnTo>
                    <a:lnTo>
                      <a:pt x="17" y="18"/>
                    </a:lnTo>
                    <a:lnTo>
                      <a:pt x="19" y="13"/>
                    </a:lnTo>
                    <a:lnTo>
                      <a:pt x="23" y="9"/>
                    </a:lnTo>
                    <a:lnTo>
                      <a:pt x="23" y="9"/>
                    </a:lnTo>
                    <a:lnTo>
                      <a:pt x="24" y="7"/>
                    </a:lnTo>
                    <a:lnTo>
                      <a:pt x="24" y="5"/>
                    </a:lnTo>
                    <a:lnTo>
                      <a:pt x="23" y="3"/>
                    </a:lnTo>
                    <a:lnTo>
                      <a:pt x="22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8" y="0"/>
                    </a:lnTo>
                    <a:lnTo>
                      <a:pt x="16" y="2"/>
                    </a:lnTo>
                    <a:lnTo>
                      <a:pt x="16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32" name="Freeform 564"/>
              <p:cNvSpPr/>
              <p:nvPr/>
            </p:nvSpPr>
            <p:spPr bwMode="auto">
              <a:xfrm>
                <a:off x="5321301" y="2251075"/>
                <a:ext cx="7938" cy="2698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15"/>
                  </a:cxn>
                  <a:cxn ang="0">
                    <a:pos x="2" y="25"/>
                  </a:cxn>
                  <a:cxn ang="0">
                    <a:pos x="1" y="36"/>
                  </a:cxn>
                  <a:cxn ang="0">
                    <a:pos x="0" y="47"/>
                  </a:cxn>
                  <a:cxn ang="0">
                    <a:pos x="0" y="47"/>
                  </a:cxn>
                  <a:cxn ang="0">
                    <a:pos x="0" y="49"/>
                  </a:cxn>
                  <a:cxn ang="0">
                    <a:pos x="1" y="50"/>
                  </a:cxn>
                  <a:cxn ang="0">
                    <a:pos x="3" y="51"/>
                  </a:cxn>
                  <a:cxn ang="0">
                    <a:pos x="4" y="51"/>
                  </a:cxn>
                  <a:cxn ang="0">
                    <a:pos x="6" y="51"/>
                  </a:cxn>
                  <a:cxn ang="0">
                    <a:pos x="8" y="50"/>
                  </a:cxn>
                  <a:cxn ang="0">
                    <a:pos x="9" y="49"/>
                  </a:cxn>
                  <a:cxn ang="0">
                    <a:pos x="9" y="47"/>
                  </a:cxn>
                  <a:cxn ang="0">
                    <a:pos x="9" y="47"/>
                  </a:cxn>
                  <a:cxn ang="0">
                    <a:pos x="10" y="36"/>
                  </a:cxn>
                  <a:cxn ang="0">
                    <a:pos x="11" y="25"/>
                  </a:cxn>
                  <a:cxn ang="0">
                    <a:pos x="14" y="15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0"/>
                  </a:cxn>
                  <a:cxn ang="0">
                    <a:pos x="6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51">
                    <a:moveTo>
                      <a:pt x="5" y="4"/>
                    </a:moveTo>
                    <a:lnTo>
                      <a:pt x="5" y="4"/>
                    </a:lnTo>
                    <a:lnTo>
                      <a:pt x="4" y="15"/>
                    </a:lnTo>
                    <a:lnTo>
                      <a:pt x="2" y="25"/>
                    </a:lnTo>
                    <a:lnTo>
                      <a:pt x="1" y="36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49"/>
                    </a:lnTo>
                    <a:lnTo>
                      <a:pt x="1" y="50"/>
                    </a:lnTo>
                    <a:lnTo>
                      <a:pt x="3" y="51"/>
                    </a:lnTo>
                    <a:lnTo>
                      <a:pt x="4" y="51"/>
                    </a:lnTo>
                    <a:lnTo>
                      <a:pt x="6" y="51"/>
                    </a:lnTo>
                    <a:lnTo>
                      <a:pt x="8" y="50"/>
                    </a:lnTo>
                    <a:lnTo>
                      <a:pt x="9" y="49"/>
                    </a:lnTo>
                    <a:lnTo>
                      <a:pt x="9" y="47"/>
                    </a:lnTo>
                    <a:lnTo>
                      <a:pt x="9" y="47"/>
                    </a:lnTo>
                    <a:lnTo>
                      <a:pt x="10" y="36"/>
                    </a:lnTo>
                    <a:lnTo>
                      <a:pt x="11" y="25"/>
                    </a:lnTo>
                    <a:lnTo>
                      <a:pt x="14" y="15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6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33" name="Freeform 565"/>
              <p:cNvSpPr/>
              <p:nvPr/>
            </p:nvSpPr>
            <p:spPr bwMode="auto">
              <a:xfrm>
                <a:off x="5351463" y="2217738"/>
                <a:ext cx="9525" cy="26988"/>
              </a:xfrm>
              <a:custGeom>
                <a:avLst/>
                <a:gdLst/>
                <a:ahLst/>
                <a:cxnLst>
                  <a:cxn ang="0">
                    <a:pos x="11" y="1"/>
                  </a:cxn>
                  <a:cxn ang="0">
                    <a:pos x="11" y="1"/>
                  </a:cxn>
                  <a:cxn ang="0">
                    <a:pos x="8" y="6"/>
                  </a:cxn>
                  <a:cxn ang="0">
                    <a:pos x="6" y="11"/>
                  </a:cxn>
                  <a:cxn ang="0">
                    <a:pos x="5" y="16"/>
                  </a:cxn>
                  <a:cxn ang="0">
                    <a:pos x="5" y="22"/>
                  </a:cxn>
                  <a:cxn ang="0">
                    <a:pos x="5" y="22"/>
                  </a:cxn>
                  <a:cxn ang="0">
                    <a:pos x="4" y="24"/>
                  </a:cxn>
                  <a:cxn ang="0">
                    <a:pos x="3" y="28"/>
                  </a:cxn>
                  <a:cxn ang="0">
                    <a:pos x="1" y="34"/>
                  </a:cxn>
                  <a:cxn ang="0">
                    <a:pos x="1" y="34"/>
                  </a:cxn>
                  <a:cxn ang="0">
                    <a:pos x="0" y="41"/>
                  </a:cxn>
                  <a:cxn ang="0">
                    <a:pos x="0" y="47"/>
                  </a:cxn>
                  <a:cxn ang="0">
                    <a:pos x="0" y="47"/>
                  </a:cxn>
                  <a:cxn ang="0">
                    <a:pos x="0" y="49"/>
                  </a:cxn>
                  <a:cxn ang="0">
                    <a:pos x="2" y="50"/>
                  </a:cxn>
                  <a:cxn ang="0">
                    <a:pos x="3" y="51"/>
                  </a:cxn>
                  <a:cxn ang="0">
                    <a:pos x="5" y="51"/>
                  </a:cxn>
                  <a:cxn ang="0">
                    <a:pos x="6" y="51"/>
                  </a:cxn>
                  <a:cxn ang="0">
                    <a:pos x="8" y="50"/>
                  </a:cxn>
                  <a:cxn ang="0">
                    <a:pos x="9" y="49"/>
                  </a:cxn>
                  <a:cxn ang="0">
                    <a:pos x="9" y="47"/>
                  </a:cxn>
                  <a:cxn ang="0">
                    <a:pos x="9" y="47"/>
                  </a:cxn>
                  <a:cxn ang="0">
                    <a:pos x="10" y="36"/>
                  </a:cxn>
                  <a:cxn ang="0">
                    <a:pos x="11" y="31"/>
                  </a:cxn>
                  <a:cxn ang="0">
                    <a:pos x="13" y="26"/>
                  </a:cxn>
                  <a:cxn ang="0">
                    <a:pos x="13" y="26"/>
                  </a:cxn>
                  <a:cxn ang="0">
                    <a:pos x="14" y="21"/>
                  </a:cxn>
                  <a:cxn ang="0">
                    <a:pos x="14" y="17"/>
                  </a:cxn>
                  <a:cxn ang="0">
                    <a:pos x="15" y="12"/>
                  </a:cxn>
                  <a:cxn ang="0">
                    <a:pos x="17" y="8"/>
                  </a:cxn>
                  <a:cxn ang="0">
                    <a:pos x="17" y="8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1"/>
                  </a:cxn>
                  <a:cxn ang="0">
                    <a:pos x="11" y="1"/>
                  </a:cxn>
                </a:cxnLst>
                <a:rect l="0" t="0" r="r" b="b"/>
                <a:pathLst>
                  <a:path w="19" h="51">
                    <a:moveTo>
                      <a:pt x="11" y="1"/>
                    </a:moveTo>
                    <a:lnTo>
                      <a:pt x="11" y="1"/>
                    </a:lnTo>
                    <a:lnTo>
                      <a:pt x="8" y="6"/>
                    </a:lnTo>
                    <a:lnTo>
                      <a:pt x="6" y="11"/>
                    </a:lnTo>
                    <a:lnTo>
                      <a:pt x="5" y="16"/>
                    </a:lnTo>
                    <a:lnTo>
                      <a:pt x="5" y="22"/>
                    </a:lnTo>
                    <a:lnTo>
                      <a:pt x="5" y="22"/>
                    </a:lnTo>
                    <a:lnTo>
                      <a:pt x="4" y="24"/>
                    </a:lnTo>
                    <a:lnTo>
                      <a:pt x="3" y="28"/>
                    </a:lnTo>
                    <a:lnTo>
                      <a:pt x="1" y="34"/>
                    </a:lnTo>
                    <a:lnTo>
                      <a:pt x="1" y="34"/>
                    </a:lnTo>
                    <a:lnTo>
                      <a:pt x="0" y="41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49"/>
                    </a:lnTo>
                    <a:lnTo>
                      <a:pt x="2" y="50"/>
                    </a:lnTo>
                    <a:lnTo>
                      <a:pt x="3" y="51"/>
                    </a:lnTo>
                    <a:lnTo>
                      <a:pt x="5" y="51"/>
                    </a:lnTo>
                    <a:lnTo>
                      <a:pt x="6" y="51"/>
                    </a:lnTo>
                    <a:lnTo>
                      <a:pt x="8" y="50"/>
                    </a:lnTo>
                    <a:lnTo>
                      <a:pt x="9" y="49"/>
                    </a:lnTo>
                    <a:lnTo>
                      <a:pt x="9" y="47"/>
                    </a:lnTo>
                    <a:lnTo>
                      <a:pt x="9" y="47"/>
                    </a:lnTo>
                    <a:lnTo>
                      <a:pt x="10" y="36"/>
                    </a:lnTo>
                    <a:lnTo>
                      <a:pt x="11" y="31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14" y="21"/>
                    </a:lnTo>
                    <a:lnTo>
                      <a:pt x="14" y="17"/>
                    </a:lnTo>
                    <a:lnTo>
                      <a:pt x="15" y="12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1"/>
                    </a:lnTo>
                    <a:lnTo>
                      <a:pt x="11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34" name="Freeform 566"/>
              <p:cNvSpPr/>
              <p:nvPr/>
            </p:nvSpPr>
            <p:spPr bwMode="auto">
              <a:xfrm>
                <a:off x="5380038" y="2195513"/>
                <a:ext cx="9525" cy="26988"/>
              </a:xfrm>
              <a:custGeom>
                <a:avLst/>
                <a:gdLst/>
                <a:ahLst/>
                <a:cxnLst>
                  <a:cxn ang="0">
                    <a:pos x="9" y="4"/>
                  </a:cxn>
                  <a:cxn ang="0">
                    <a:pos x="9" y="4"/>
                  </a:cxn>
                  <a:cxn ang="0">
                    <a:pos x="7" y="16"/>
                  </a:cxn>
                  <a:cxn ang="0">
                    <a:pos x="4" y="26"/>
                  </a:cxn>
                  <a:cxn ang="0">
                    <a:pos x="1" y="36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0" y="50"/>
                  </a:cxn>
                  <a:cxn ang="0">
                    <a:pos x="1" y="51"/>
                  </a:cxn>
                  <a:cxn ang="0">
                    <a:pos x="2" y="52"/>
                  </a:cxn>
                  <a:cxn ang="0">
                    <a:pos x="4" y="52"/>
                  </a:cxn>
                  <a:cxn ang="0">
                    <a:pos x="6" y="52"/>
                  </a:cxn>
                  <a:cxn ang="0">
                    <a:pos x="7" y="51"/>
                  </a:cxn>
                  <a:cxn ang="0">
                    <a:pos x="8" y="50"/>
                  </a:cxn>
                  <a:cxn ang="0">
                    <a:pos x="9" y="48"/>
                  </a:cxn>
                  <a:cxn ang="0">
                    <a:pos x="9" y="48"/>
                  </a:cxn>
                  <a:cxn ang="0">
                    <a:pos x="10" y="36"/>
                  </a:cxn>
                  <a:cxn ang="0">
                    <a:pos x="13" y="26"/>
                  </a:cxn>
                  <a:cxn ang="0">
                    <a:pos x="16" y="16"/>
                  </a:cxn>
                  <a:cxn ang="0">
                    <a:pos x="18" y="4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2"/>
                  </a:cxn>
                  <a:cxn ang="0">
                    <a:pos x="9" y="4"/>
                  </a:cxn>
                  <a:cxn ang="0">
                    <a:pos x="9" y="4"/>
                  </a:cxn>
                </a:cxnLst>
                <a:rect l="0" t="0" r="r" b="b"/>
                <a:pathLst>
                  <a:path w="18" h="52">
                    <a:moveTo>
                      <a:pt x="9" y="4"/>
                    </a:moveTo>
                    <a:lnTo>
                      <a:pt x="9" y="4"/>
                    </a:lnTo>
                    <a:lnTo>
                      <a:pt x="7" y="16"/>
                    </a:lnTo>
                    <a:lnTo>
                      <a:pt x="4" y="26"/>
                    </a:lnTo>
                    <a:lnTo>
                      <a:pt x="1" y="36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50"/>
                    </a:lnTo>
                    <a:lnTo>
                      <a:pt x="1" y="51"/>
                    </a:lnTo>
                    <a:lnTo>
                      <a:pt x="2" y="52"/>
                    </a:lnTo>
                    <a:lnTo>
                      <a:pt x="4" y="52"/>
                    </a:lnTo>
                    <a:lnTo>
                      <a:pt x="6" y="52"/>
                    </a:lnTo>
                    <a:lnTo>
                      <a:pt x="7" y="51"/>
                    </a:lnTo>
                    <a:lnTo>
                      <a:pt x="8" y="50"/>
                    </a:lnTo>
                    <a:lnTo>
                      <a:pt x="9" y="48"/>
                    </a:lnTo>
                    <a:lnTo>
                      <a:pt x="9" y="48"/>
                    </a:lnTo>
                    <a:lnTo>
                      <a:pt x="10" y="36"/>
                    </a:lnTo>
                    <a:lnTo>
                      <a:pt x="13" y="26"/>
                    </a:lnTo>
                    <a:lnTo>
                      <a:pt x="16" y="16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2"/>
                    </a:lnTo>
                    <a:lnTo>
                      <a:pt x="9" y="4"/>
                    </a:lnTo>
                    <a:lnTo>
                      <a:pt x="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35" name="Freeform 567"/>
              <p:cNvSpPr/>
              <p:nvPr/>
            </p:nvSpPr>
            <p:spPr bwMode="auto">
              <a:xfrm>
                <a:off x="5414963" y="2174875"/>
                <a:ext cx="6350" cy="30163"/>
              </a:xfrm>
              <a:custGeom>
                <a:avLst/>
                <a:gdLst/>
                <a:ahLst/>
                <a:cxnLst>
                  <a:cxn ang="0">
                    <a:pos x="4" y="5"/>
                  </a:cxn>
                  <a:cxn ang="0">
                    <a:pos x="4" y="5"/>
                  </a:cxn>
                  <a:cxn ang="0">
                    <a:pos x="4" y="17"/>
                  </a:cxn>
                  <a:cxn ang="0">
                    <a:pos x="2" y="29"/>
                  </a:cxn>
                  <a:cxn ang="0">
                    <a:pos x="1" y="40"/>
                  </a:cxn>
                  <a:cxn ang="0">
                    <a:pos x="0" y="53"/>
                  </a:cxn>
                  <a:cxn ang="0">
                    <a:pos x="0" y="53"/>
                  </a:cxn>
                  <a:cxn ang="0">
                    <a:pos x="0" y="55"/>
                  </a:cxn>
                  <a:cxn ang="0">
                    <a:pos x="1" y="56"/>
                  </a:cxn>
                  <a:cxn ang="0">
                    <a:pos x="3" y="57"/>
                  </a:cxn>
                  <a:cxn ang="0">
                    <a:pos x="4" y="57"/>
                  </a:cxn>
                  <a:cxn ang="0">
                    <a:pos x="6" y="57"/>
                  </a:cxn>
                  <a:cxn ang="0">
                    <a:pos x="8" y="56"/>
                  </a:cxn>
                  <a:cxn ang="0">
                    <a:pos x="9" y="55"/>
                  </a:cxn>
                  <a:cxn ang="0">
                    <a:pos x="9" y="53"/>
                  </a:cxn>
                  <a:cxn ang="0">
                    <a:pos x="9" y="53"/>
                  </a:cxn>
                  <a:cxn ang="0">
                    <a:pos x="10" y="40"/>
                  </a:cxn>
                  <a:cxn ang="0">
                    <a:pos x="11" y="29"/>
                  </a:cxn>
                  <a:cxn ang="0">
                    <a:pos x="13" y="17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3" y="3"/>
                  </a:cxn>
                  <a:cxn ang="0">
                    <a:pos x="12" y="1"/>
                  </a:cxn>
                  <a:cxn ang="0">
                    <a:pos x="11" y="1"/>
                  </a:cxn>
                  <a:cxn ang="0">
                    <a:pos x="9" y="0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5" y="3"/>
                  </a:cxn>
                  <a:cxn ang="0">
                    <a:pos x="4" y="5"/>
                  </a:cxn>
                  <a:cxn ang="0">
                    <a:pos x="4" y="5"/>
                  </a:cxn>
                </a:cxnLst>
                <a:rect l="0" t="0" r="r" b="b"/>
                <a:pathLst>
                  <a:path w="14" h="57">
                    <a:moveTo>
                      <a:pt x="4" y="5"/>
                    </a:moveTo>
                    <a:lnTo>
                      <a:pt x="4" y="5"/>
                    </a:lnTo>
                    <a:lnTo>
                      <a:pt x="4" y="17"/>
                    </a:lnTo>
                    <a:lnTo>
                      <a:pt x="2" y="29"/>
                    </a:lnTo>
                    <a:lnTo>
                      <a:pt x="1" y="40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0" y="55"/>
                    </a:lnTo>
                    <a:lnTo>
                      <a:pt x="1" y="56"/>
                    </a:lnTo>
                    <a:lnTo>
                      <a:pt x="3" y="57"/>
                    </a:lnTo>
                    <a:lnTo>
                      <a:pt x="4" y="57"/>
                    </a:lnTo>
                    <a:lnTo>
                      <a:pt x="6" y="57"/>
                    </a:lnTo>
                    <a:lnTo>
                      <a:pt x="8" y="56"/>
                    </a:lnTo>
                    <a:lnTo>
                      <a:pt x="9" y="55"/>
                    </a:lnTo>
                    <a:lnTo>
                      <a:pt x="9" y="53"/>
                    </a:lnTo>
                    <a:lnTo>
                      <a:pt x="9" y="53"/>
                    </a:lnTo>
                    <a:lnTo>
                      <a:pt x="10" y="40"/>
                    </a:lnTo>
                    <a:lnTo>
                      <a:pt x="11" y="29"/>
                    </a:lnTo>
                    <a:lnTo>
                      <a:pt x="13" y="1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3" y="3"/>
                    </a:lnTo>
                    <a:lnTo>
                      <a:pt x="12" y="1"/>
                    </a:lnTo>
                    <a:lnTo>
                      <a:pt x="11" y="1"/>
                    </a:lnTo>
                    <a:lnTo>
                      <a:pt x="9" y="0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5" y="3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36" name="Freeform 568"/>
              <p:cNvSpPr/>
              <p:nvPr/>
            </p:nvSpPr>
            <p:spPr bwMode="auto">
              <a:xfrm>
                <a:off x="5441951" y="2174875"/>
                <a:ext cx="7938" cy="2540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1" y="4"/>
                  </a:cxn>
                  <a:cxn ang="0">
                    <a:pos x="2" y="7"/>
                  </a:cxn>
                  <a:cxn ang="0">
                    <a:pos x="3" y="9"/>
                  </a:cxn>
                  <a:cxn ang="0">
                    <a:pos x="6" y="9"/>
                  </a:cxn>
                  <a:cxn ang="0">
                    <a:pos x="6" y="9"/>
                  </a:cxn>
                  <a:cxn ang="0">
                    <a:pos x="4" y="9"/>
                  </a:cxn>
                  <a:cxn ang="0">
                    <a:pos x="4" y="11"/>
                  </a:cxn>
                  <a:cxn ang="0">
                    <a:pos x="4" y="11"/>
                  </a:cxn>
                  <a:cxn ang="0">
                    <a:pos x="4" y="16"/>
                  </a:cxn>
                  <a:cxn ang="0">
                    <a:pos x="4" y="16"/>
                  </a:cxn>
                  <a:cxn ang="0">
                    <a:pos x="3" y="26"/>
                  </a:cxn>
                  <a:cxn ang="0">
                    <a:pos x="3" y="26"/>
                  </a:cxn>
                  <a:cxn ang="0">
                    <a:pos x="1" y="34"/>
                  </a:cxn>
                  <a:cxn ang="0">
                    <a:pos x="0" y="42"/>
                  </a:cxn>
                  <a:cxn ang="0">
                    <a:pos x="0" y="42"/>
                  </a:cxn>
                  <a:cxn ang="0">
                    <a:pos x="1" y="45"/>
                  </a:cxn>
                  <a:cxn ang="0">
                    <a:pos x="2" y="47"/>
                  </a:cxn>
                  <a:cxn ang="0">
                    <a:pos x="3" y="48"/>
                  </a:cxn>
                  <a:cxn ang="0">
                    <a:pos x="6" y="48"/>
                  </a:cxn>
                  <a:cxn ang="0">
                    <a:pos x="7" y="48"/>
                  </a:cxn>
                  <a:cxn ang="0">
                    <a:pos x="9" y="47"/>
                  </a:cxn>
                  <a:cxn ang="0">
                    <a:pos x="10" y="45"/>
                  </a:cxn>
                  <a:cxn ang="0">
                    <a:pos x="11" y="42"/>
                  </a:cxn>
                  <a:cxn ang="0">
                    <a:pos x="11" y="42"/>
                  </a:cxn>
                  <a:cxn ang="0">
                    <a:pos x="12" y="32"/>
                  </a:cxn>
                  <a:cxn ang="0">
                    <a:pos x="15" y="19"/>
                  </a:cxn>
                  <a:cxn ang="0">
                    <a:pos x="15" y="11"/>
                  </a:cxn>
                  <a:cxn ang="0">
                    <a:pos x="14" y="6"/>
                  </a:cxn>
                  <a:cxn ang="0">
                    <a:pos x="13" y="4"/>
                  </a:cxn>
                  <a:cxn ang="0">
                    <a:pos x="11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15" h="48">
                    <a:moveTo>
                      <a:pt x="6" y="0"/>
                    </a:moveTo>
                    <a:lnTo>
                      <a:pt x="6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2" y="7"/>
                    </a:lnTo>
                    <a:lnTo>
                      <a:pt x="3" y="9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4" y="9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34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1" y="45"/>
                    </a:lnTo>
                    <a:lnTo>
                      <a:pt x="2" y="47"/>
                    </a:lnTo>
                    <a:lnTo>
                      <a:pt x="3" y="48"/>
                    </a:lnTo>
                    <a:lnTo>
                      <a:pt x="6" y="48"/>
                    </a:lnTo>
                    <a:lnTo>
                      <a:pt x="7" y="48"/>
                    </a:lnTo>
                    <a:lnTo>
                      <a:pt x="9" y="47"/>
                    </a:lnTo>
                    <a:lnTo>
                      <a:pt x="10" y="45"/>
                    </a:lnTo>
                    <a:lnTo>
                      <a:pt x="11" y="42"/>
                    </a:lnTo>
                    <a:lnTo>
                      <a:pt x="11" y="42"/>
                    </a:lnTo>
                    <a:lnTo>
                      <a:pt x="12" y="32"/>
                    </a:lnTo>
                    <a:lnTo>
                      <a:pt x="15" y="19"/>
                    </a:lnTo>
                    <a:lnTo>
                      <a:pt x="15" y="11"/>
                    </a:lnTo>
                    <a:lnTo>
                      <a:pt x="14" y="6"/>
                    </a:lnTo>
                    <a:lnTo>
                      <a:pt x="13" y="4"/>
                    </a:lnTo>
                    <a:lnTo>
                      <a:pt x="11" y="2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37" name="Freeform 569"/>
              <p:cNvSpPr/>
              <p:nvPr/>
            </p:nvSpPr>
            <p:spPr bwMode="auto">
              <a:xfrm>
                <a:off x="5473701" y="2173288"/>
                <a:ext cx="14288" cy="36513"/>
              </a:xfrm>
              <a:custGeom>
                <a:avLst/>
                <a:gdLst/>
                <a:ahLst/>
                <a:cxnLst>
                  <a:cxn ang="0">
                    <a:pos x="24" y="4"/>
                  </a:cxn>
                  <a:cxn ang="0">
                    <a:pos x="24" y="4"/>
                  </a:cxn>
                  <a:cxn ang="0">
                    <a:pos x="24" y="2"/>
                  </a:cxn>
                  <a:cxn ang="0">
                    <a:pos x="23" y="1"/>
                  </a:cxn>
                  <a:cxn ang="0">
                    <a:pos x="21" y="0"/>
                  </a:cxn>
                  <a:cxn ang="0">
                    <a:pos x="19" y="0"/>
                  </a:cxn>
                  <a:cxn ang="0">
                    <a:pos x="18" y="0"/>
                  </a:cxn>
                  <a:cxn ang="0">
                    <a:pos x="16" y="1"/>
                  </a:cxn>
                  <a:cxn ang="0">
                    <a:pos x="15" y="2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5" y="22"/>
                  </a:cxn>
                  <a:cxn ang="0">
                    <a:pos x="15" y="30"/>
                  </a:cxn>
                  <a:cxn ang="0">
                    <a:pos x="14" y="38"/>
                  </a:cxn>
                  <a:cxn ang="0">
                    <a:pos x="14" y="38"/>
                  </a:cxn>
                  <a:cxn ang="0">
                    <a:pos x="12" y="45"/>
                  </a:cxn>
                  <a:cxn ang="0">
                    <a:pos x="9" y="52"/>
                  </a:cxn>
                  <a:cxn ang="0">
                    <a:pos x="1" y="63"/>
                  </a:cxn>
                  <a:cxn ang="0">
                    <a:pos x="1" y="63"/>
                  </a:cxn>
                  <a:cxn ang="0">
                    <a:pos x="0" y="65"/>
                  </a:cxn>
                  <a:cxn ang="0">
                    <a:pos x="0" y="67"/>
                  </a:cxn>
                  <a:cxn ang="0">
                    <a:pos x="1" y="69"/>
                  </a:cxn>
                  <a:cxn ang="0">
                    <a:pos x="2" y="70"/>
                  </a:cxn>
                  <a:cxn ang="0">
                    <a:pos x="4" y="70"/>
                  </a:cxn>
                  <a:cxn ang="0">
                    <a:pos x="7" y="70"/>
                  </a:cxn>
                  <a:cxn ang="0">
                    <a:pos x="8" y="70"/>
                  </a:cxn>
                  <a:cxn ang="0">
                    <a:pos x="10" y="68"/>
                  </a:cxn>
                  <a:cxn ang="0">
                    <a:pos x="10" y="68"/>
                  </a:cxn>
                  <a:cxn ang="0">
                    <a:pos x="16" y="57"/>
                  </a:cxn>
                  <a:cxn ang="0">
                    <a:pos x="19" y="51"/>
                  </a:cxn>
                  <a:cxn ang="0">
                    <a:pos x="22" y="44"/>
                  </a:cxn>
                  <a:cxn ang="0">
                    <a:pos x="22" y="44"/>
                  </a:cxn>
                  <a:cxn ang="0">
                    <a:pos x="23" y="40"/>
                  </a:cxn>
                  <a:cxn ang="0">
                    <a:pos x="24" y="35"/>
                  </a:cxn>
                  <a:cxn ang="0">
                    <a:pos x="25" y="25"/>
                  </a:cxn>
                  <a:cxn ang="0">
                    <a:pos x="24" y="4"/>
                  </a:cxn>
                  <a:cxn ang="0">
                    <a:pos x="24" y="4"/>
                  </a:cxn>
                </a:cxnLst>
                <a:rect l="0" t="0" r="r" b="b"/>
                <a:pathLst>
                  <a:path w="25" h="70">
                    <a:moveTo>
                      <a:pt x="24" y="4"/>
                    </a:moveTo>
                    <a:lnTo>
                      <a:pt x="24" y="4"/>
                    </a:lnTo>
                    <a:lnTo>
                      <a:pt x="24" y="2"/>
                    </a:lnTo>
                    <a:lnTo>
                      <a:pt x="23" y="1"/>
                    </a:lnTo>
                    <a:lnTo>
                      <a:pt x="21" y="0"/>
                    </a:lnTo>
                    <a:lnTo>
                      <a:pt x="19" y="0"/>
                    </a:lnTo>
                    <a:lnTo>
                      <a:pt x="18" y="0"/>
                    </a:lnTo>
                    <a:lnTo>
                      <a:pt x="16" y="1"/>
                    </a:lnTo>
                    <a:lnTo>
                      <a:pt x="15" y="2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22"/>
                    </a:lnTo>
                    <a:lnTo>
                      <a:pt x="15" y="30"/>
                    </a:lnTo>
                    <a:lnTo>
                      <a:pt x="14" y="38"/>
                    </a:lnTo>
                    <a:lnTo>
                      <a:pt x="14" y="38"/>
                    </a:lnTo>
                    <a:lnTo>
                      <a:pt x="12" y="45"/>
                    </a:lnTo>
                    <a:lnTo>
                      <a:pt x="9" y="52"/>
                    </a:lnTo>
                    <a:lnTo>
                      <a:pt x="1" y="63"/>
                    </a:lnTo>
                    <a:lnTo>
                      <a:pt x="1" y="63"/>
                    </a:lnTo>
                    <a:lnTo>
                      <a:pt x="0" y="65"/>
                    </a:lnTo>
                    <a:lnTo>
                      <a:pt x="0" y="67"/>
                    </a:lnTo>
                    <a:lnTo>
                      <a:pt x="1" y="69"/>
                    </a:lnTo>
                    <a:lnTo>
                      <a:pt x="2" y="70"/>
                    </a:lnTo>
                    <a:lnTo>
                      <a:pt x="4" y="70"/>
                    </a:lnTo>
                    <a:lnTo>
                      <a:pt x="7" y="70"/>
                    </a:lnTo>
                    <a:lnTo>
                      <a:pt x="8" y="70"/>
                    </a:lnTo>
                    <a:lnTo>
                      <a:pt x="10" y="68"/>
                    </a:lnTo>
                    <a:lnTo>
                      <a:pt x="10" y="68"/>
                    </a:lnTo>
                    <a:lnTo>
                      <a:pt x="16" y="57"/>
                    </a:lnTo>
                    <a:lnTo>
                      <a:pt x="19" y="51"/>
                    </a:lnTo>
                    <a:lnTo>
                      <a:pt x="22" y="44"/>
                    </a:lnTo>
                    <a:lnTo>
                      <a:pt x="22" y="44"/>
                    </a:lnTo>
                    <a:lnTo>
                      <a:pt x="23" y="40"/>
                    </a:lnTo>
                    <a:lnTo>
                      <a:pt x="24" y="35"/>
                    </a:lnTo>
                    <a:lnTo>
                      <a:pt x="25" y="25"/>
                    </a:lnTo>
                    <a:lnTo>
                      <a:pt x="24" y="4"/>
                    </a:lnTo>
                    <a:lnTo>
                      <a:pt x="2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38" name="Freeform 570"/>
              <p:cNvSpPr/>
              <p:nvPr/>
            </p:nvSpPr>
            <p:spPr bwMode="auto">
              <a:xfrm>
                <a:off x="5503863" y="2192338"/>
                <a:ext cx="4763" cy="28575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0" y="50"/>
                  </a:cxn>
                  <a:cxn ang="0">
                    <a:pos x="2" y="51"/>
                  </a:cxn>
                  <a:cxn ang="0">
                    <a:pos x="3" y="52"/>
                  </a:cxn>
                  <a:cxn ang="0">
                    <a:pos x="5" y="53"/>
                  </a:cxn>
                  <a:cxn ang="0">
                    <a:pos x="6" y="52"/>
                  </a:cxn>
                  <a:cxn ang="0">
                    <a:pos x="8" y="51"/>
                  </a:cxn>
                  <a:cxn ang="0">
                    <a:pos x="9" y="50"/>
                  </a:cxn>
                  <a:cxn ang="0">
                    <a:pos x="9" y="4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53">
                    <a:moveTo>
                      <a:pt x="0" y="5"/>
                    </a:moveTo>
                    <a:lnTo>
                      <a:pt x="0" y="48"/>
                    </a:lnTo>
                    <a:lnTo>
                      <a:pt x="0" y="48"/>
                    </a:lnTo>
                    <a:lnTo>
                      <a:pt x="0" y="50"/>
                    </a:lnTo>
                    <a:lnTo>
                      <a:pt x="2" y="51"/>
                    </a:lnTo>
                    <a:lnTo>
                      <a:pt x="3" y="52"/>
                    </a:lnTo>
                    <a:lnTo>
                      <a:pt x="5" y="53"/>
                    </a:lnTo>
                    <a:lnTo>
                      <a:pt x="6" y="52"/>
                    </a:lnTo>
                    <a:lnTo>
                      <a:pt x="8" y="51"/>
                    </a:lnTo>
                    <a:lnTo>
                      <a:pt x="9" y="50"/>
                    </a:lnTo>
                    <a:lnTo>
                      <a:pt x="9" y="4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39" name="Freeform 571"/>
              <p:cNvSpPr/>
              <p:nvPr/>
            </p:nvSpPr>
            <p:spPr bwMode="auto">
              <a:xfrm>
                <a:off x="5526088" y="2200275"/>
                <a:ext cx="7938" cy="30163"/>
              </a:xfrm>
              <a:custGeom>
                <a:avLst/>
                <a:gdLst/>
                <a:ahLst/>
                <a:cxnLst>
                  <a:cxn ang="0">
                    <a:pos x="7" y="2"/>
                  </a:cxn>
                  <a:cxn ang="0">
                    <a:pos x="7" y="2"/>
                  </a:cxn>
                  <a:cxn ang="0">
                    <a:pos x="4" y="8"/>
                  </a:cxn>
                  <a:cxn ang="0">
                    <a:pos x="2" y="14"/>
                  </a:cxn>
                  <a:cxn ang="0">
                    <a:pos x="0" y="20"/>
                  </a:cxn>
                  <a:cxn ang="0">
                    <a:pos x="0" y="26"/>
                  </a:cxn>
                  <a:cxn ang="0">
                    <a:pos x="0" y="39"/>
                  </a:cxn>
                  <a:cxn ang="0">
                    <a:pos x="0" y="51"/>
                  </a:cxn>
                  <a:cxn ang="0">
                    <a:pos x="0" y="51"/>
                  </a:cxn>
                  <a:cxn ang="0">
                    <a:pos x="2" y="53"/>
                  </a:cxn>
                  <a:cxn ang="0">
                    <a:pos x="3" y="55"/>
                  </a:cxn>
                  <a:cxn ang="0">
                    <a:pos x="4" y="56"/>
                  </a:cxn>
                  <a:cxn ang="0">
                    <a:pos x="6" y="56"/>
                  </a:cxn>
                  <a:cxn ang="0">
                    <a:pos x="8" y="56"/>
                  </a:cxn>
                  <a:cxn ang="0">
                    <a:pos x="9" y="55"/>
                  </a:cxn>
                  <a:cxn ang="0">
                    <a:pos x="10" y="53"/>
                  </a:cxn>
                  <a:cxn ang="0">
                    <a:pos x="11" y="51"/>
                  </a:cxn>
                  <a:cxn ang="0">
                    <a:pos x="11" y="51"/>
                  </a:cxn>
                  <a:cxn ang="0">
                    <a:pos x="9" y="29"/>
                  </a:cxn>
                  <a:cxn ang="0">
                    <a:pos x="10" y="23"/>
                  </a:cxn>
                  <a:cxn ang="0">
                    <a:pos x="11" y="17"/>
                  </a:cxn>
                  <a:cxn ang="0">
                    <a:pos x="12" y="12"/>
                  </a:cxn>
                  <a:cxn ang="0">
                    <a:pos x="15" y="7"/>
                  </a:cxn>
                  <a:cxn ang="0">
                    <a:pos x="15" y="7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1"/>
                  </a:cxn>
                  <a:cxn ang="0">
                    <a:pos x="7" y="2"/>
                  </a:cxn>
                  <a:cxn ang="0">
                    <a:pos x="7" y="2"/>
                  </a:cxn>
                </a:cxnLst>
                <a:rect l="0" t="0" r="r" b="b"/>
                <a:pathLst>
                  <a:path w="15" h="56">
                    <a:moveTo>
                      <a:pt x="7" y="2"/>
                    </a:moveTo>
                    <a:lnTo>
                      <a:pt x="7" y="2"/>
                    </a:lnTo>
                    <a:lnTo>
                      <a:pt x="4" y="8"/>
                    </a:lnTo>
                    <a:lnTo>
                      <a:pt x="2" y="14"/>
                    </a:lnTo>
                    <a:lnTo>
                      <a:pt x="0" y="20"/>
                    </a:lnTo>
                    <a:lnTo>
                      <a:pt x="0" y="26"/>
                    </a:lnTo>
                    <a:lnTo>
                      <a:pt x="0" y="39"/>
                    </a:lnTo>
                    <a:lnTo>
                      <a:pt x="0" y="51"/>
                    </a:lnTo>
                    <a:lnTo>
                      <a:pt x="0" y="51"/>
                    </a:lnTo>
                    <a:lnTo>
                      <a:pt x="2" y="53"/>
                    </a:lnTo>
                    <a:lnTo>
                      <a:pt x="3" y="55"/>
                    </a:lnTo>
                    <a:lnTo>
                      <a:pt x="4" y="56"/>
                    </a:lnTo>
                    <a:lnTo>
                      <a:pt x="6" y="56"/>
                    </a:lnTo>
                    <a:lnTo>
                      <a:pt x="8" y="56"/>
                    </a:lnTo>
                    <a:lnTo>
                      <a:pt x="9" y="55"/>
                    </a:lnTo>
                    <a:lnTo>
                      <a:pt x="10" y="53"/>
                    </a:lnTo>
                    <a:lnTo>
                      <a:pt x="11" y="51"/>
                    </a:lnTo>
                    <a:lnTo>
                      <a:pt x="11" y="51"/>
                    </a:lnTo>
                    <a:lnTo>
                      <a:pt x="9" y="29"/>
                    </a:lnTo>
                    <a:lnTo>
                      <a:pt x="10" y="23"/>
                    </a:lnTo>
                    <a:lnTo>
                      <a:pt x="11" y="17"/>
                    </a:lnTo>
                    <a:lnTo>
                      <a:pt x="12" y="12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1"/>
                    </a:lnTo>
                    <a:lnTo>
                      <a:pt x="7" y="2"/>
                    </a:lnTo>
                    <a:lnTo>
                      <a:pt x="7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40" name="Freeform 572"/>
              <p:cNvSpPr/>
              <p:nvPr/>
            </p:nvSpPr>
            <p:spPr bwMode="auto">
              <a:xfrm>
                <a:off x="5549901" y="2212975"/>
                <a:ext cx="4763" cy="2540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43"/>
                  </a:cxn>
                  <a:cxn ang="0">
                    <a:pos x="0" y="43"/>
                  </a:cxn>
                  <a:cxn ang="0">
                    <a:pos x="0" y="45"/>
                  </a:cxn>
                  <a:cxn ang="0">
                    <a:pos x="1" y="47"/>
                  </a:cxn>
                  <a:cxn ang="0">
                    <a:pos x="3" y="47"/>
                  </a:cxn>
                  <a:cxn ang="0">
                    <a:pos x="4" y="48"/>
                  </a:cxn>
                  <a:cxn ang="0">
                    <a:pos x="6" y="47"/>
                  </a:cxn>
                  <a:cxn ang="0">
                    <a:pos x="7" y="47"/>
                  </a:cxn>
                  <a:cxn ang="0">
                    <a:pos x="8" y="45"/>
                  </a:cxn>
                  <a:cxn ang="0">
                    <a:pos x="9" y="43"/>
                  </a:cxn>
                  <a:cxn ang="0">
                    <a:pos x="9" y="6"/>
                  </a:cxn>
                  <a:cxn ang="0">
                    <a:pos x="9" y="6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9" h="48">
                    <a:moveTo>
                      <a:pt x="0" y="6"/>
                    </a:moveTo>
                    <a:lnTo>
                      <a:pt x="0" y="43"/>
                    </a:lnTo>
                    <a:lnTo>
                      <a:pt x="0" y="43"/>
                    </a:lnTo>
                    <a:lnTo>
                      <a:pt x="0" y="45"/>
                    </a:lnTo>
                    <a:lnTo>
                      <a:pt x="1" y="47"/>
                    </a:lnTo>
                    <a:lnTo>
                      <a:pt x="3" y="47"/>
                    </a:lnTo>
                    <a:lnTo>
                      <a:pt x="4" y="48"/>
                    </a:lnTo>
                    <a:lnTo>
                      <a:pt x="6" y="47"/>
                    </a:lnTo>
                    <a:lnTo>
                      <a:pt x="7" y="47"/>
                    </a:lnTo>
                    <a:lnTo>
                      <a:pt x="8" y="45"/>
                    </a:lnTo>
                    <a:lnTo>
                      <a:pt x="9" y="43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41" name="Freeform 573"/>
              <p:cNvSpPr/>
              <p:nvPr/>
            </p:nvSpPr>
            <p:spPr bwMode="auto">
              <a:xfrm>
                <a:off x="5567363" y="2225675"/>
                <a:ext cx="4763" cy="25400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42"/>
                  </a:cxn>
                  <a:cxn ang="0">
                    <a:pos x="0" y="42"/>
                  </a:cxn>
                  <a:cxn ang="0">
                    <a:pos x="0" y="45"/>
                  </a:cxn>
                  <a:cxn ang="0">
                    <a:pos x="1" y="47"/>
                  </a:cxn>
                  <a:cxn ang="0">
                    <a:pos x="3" y="47"/>
                  </a:cxn>
                  <a:cxn ang="0">
                    <a:pos x="4" y="48"/>
                  </a:cxn>
                  <a:cxn ang="0">
                    <a:pos x="6" y="47"/>
                  </a:cxn>
                  <a:cxn ang="0">
                    <a:pos x="8" y="47"/>
                  </a:cxn>
                  <a:cxn ang="0">
                    <a:pos x="9" y="45"/>
                  </a:cxn>
                  <a:cxn ang="0">
                    <a:pos x="9" y="4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48">
                    <a:moveTo>
                      <a:pt x="0" y="4"/>
                    </a:moveTo>
                    <a:lnTo>
                      <a:pt x="0" y="42"/>
                    </a:lnTo>
                    <a:lnTo>
                      <a:pt x="0" y="42"/>
                    </a:lnTo>
                    <a:lnTo>
                      <a:pt x="0" y="45"/>
                    </a:lnTo>
                    <a:lnTo>
                      <a:pt x="1" y="47"/>
                    </a:lnTo>
                    <a:lnTo>
                      <a:pt x="3" y="47"/>
                    </a:lnTo>
                    <a:lnTo>
                      <a:pt x="4" y="48"/>
                    </a:lnTo>
                    <a:lnTo>
                      <a:pt x="6" y="47"/>
                    </a:lnTo>
                    <a:lnTo>
                      <a:pt x="8" y="47"/>
                    </a:lnTo>
                    <a:lnTo>
                      <a:pt x="9" y="45"/>
                    </a:lnTo>
                    <a:lnTo>
                      <a:pt x="9" y="4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42" name="Freeform 574"/>
              <p:cNvSpPr/>
              <p:nvPr/>
            </p:nvSpPr>
            <p:spPr bwMode="auto">
              <a:xfrm>
                <a:off x="5597526" y="2243138"/>
                <a:ext cx="6350" cy="30163"/>
              </a:xfrm>
              <a:custGeom>
                <a:avLst/>
                <a:gdLst/>
                <a:ahLst/>
                <a:cxnLst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17"/>
                  </a:cxn>
                  <a:cxn ang="0">
                    <a:pos x="2" y="28"/>
                  </a:cxn>
                  <a:cxn ang="0">
                    <a:pos x="2" y="39"/>
                  </a:cxn>
                  <a:cxn ang="0">
                    <a:pos x="1" y="46"/>
                  </a:cxn>
                  <a:cxn ang="0">
                    <a:pos x="0" y="51"/>
                  </a:cxn>
                  <a:cxn ang="0">
                    <a:pos x="0" y="51"/>
                  </a:cxn>
                  <a:cxn ang="0">
                    <a:pos x="0" y="53"/>
                  </a:cxn>
                  <a:cxn ang="0">
                    <a:pos x="1" y="55"/>
                  </a:cxn>
                  <a:cxn ang="0">
                    <a:pos x="2" y="56"/>
                  </a:cxn>
                  <a:cxn ang="0">
                    <a:pos x="3" y="57"/>
                  </a:cxn>
                  <a:cxn ang="0">
                    <a:pos x="5" y="57"/>
                  </a:cxn>
                  <a:cxn ang="0">
                    <a:pos x="7" y="57"/>
                  </a:cxn>
                  <a:cxn ang="0">
                    <a:pos x="8" y="55"/>
                  </a:cxn>
                  <a:cxn ang="0">
                    <a:pos x="9" y="54"/>
                  </a:cxn>
                  <a:cxn ang="0">
                    <a:pos x="9" y="54"/>
                  </a:cxn>
                  <a:cxn ang="0">
                    <a:pos x="10" y="48"/>
                  </a:cxn>
                  <a:cxn ang="0">
                    <a:pos x="11" y="42"/>
                  </a:cxn>
                  <a:cxn ang="0">
                    <a:pos x="11" y="29"/>
                  </a:cxn>
                  <a:cxn ang="0">
                    <a:pos x="10" y="17"/>
                  </a:cxn>
                  <a:cxn ang="0">
                    <a:pos x="9" y="5"/>
                  </a:cxn>
                  <a:cxn ang="0">
                    <a:pos x="9" y="5"/>
                  </a:cxn>
                </a:cxnLst>
                <a:rect l="0" t="0" r="r" b="b"/>
                <a:pathLst>
                  <a:path w="11" h="57">
                    <a:moveTo>
                      <a:pt x="9" y="5"/>
                    </a:move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17"/>
                    </a:lnTo>
                    <a:lnTo>
                      <a:pt x="2" y="28"/>
                    </a:lnTo>
                    <a:lnTo>
                      <a:pt x="2" y="39"/>
                    </a:lnTo>
                    <a:lnTo>
                      <a:pt x="1" y="46"/>
                    </a:lnTo>
                    <a:lnTo>
                      <a:pt x="0" y="51"/>
                    </a:lnTo>
                    <a:lnTo>
                      <a:pt x="0" y="51"/>
                    </a:lnTo>
                    <a:lnTo>
                      <a:pt x="0" y="53"/>
                    </a:lnTo>
                    <a:lnTo>
                      <a:pt x="1" y="55"/>
                    </a:lnTo>
                    <a:lnTo>
                      <a:pt x="2" y="56"/>
                    </a:lnTo>
                    <a:lnTo>
                      <a:pt x="3" y="57"/>
                    </a:lnTo>
                    <a:lnTo>
                      <a:pt x="5" y="57"/>
                    </a:lnTo>
                    <a:lnTo>
                      <a:pt x="7" y="57"/>
                    </a:lnTo>
                    <a:lnTo>
                      <a:pt x="8" y="55"/>
                    </a:lnTo>
                    <a:lnTo>
                      <a:pt x="9" y="54"/>
                    </a:lnTo>
                    <a:lnTo>
                      <a:pt x="9" y="54"/>
                    </a:lnTo>
                    <a:lnTo>
                      <a:pt x="10" y="48"/>
                    </a:lnTo>
                    <a:lnTo>
                      <a:pt x="11" y="42"/>
                    </a:lnTo>
                    <a:lnTo>
                      <a:pt x="11" y="29"/>
                    </a:lnTo>
                    <a:lnTo>
                      <a:pt x="10" y="17"/>
                    </a:lnTo>
                    <a:lnTo>
                      <a:pt x="9" y="5"/>
                    </a:lnTo>
                    <a:lnTo>
                      <a:pt x="9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43" name="Freeform 575"/>
              <p:cNvSpPr/>
              <p:nvPr/>
            </p:nvSpPr>
            <p:spPr bwMode="auto">
              <a:xfrm>
                <a:off x="5354638" y="2393950"/>
                <a:ext cx="6350" cy="31750"/>
              </a:xfrm>
              <a:custGeom>
                <a:avLst/>
                <a:gdLst/>
                <a:ahLst/>
                <a:cxnLst>
                  <a:cxn ang="0">
                    <a:pos x="4" y="4"/>
                  </a:cxn>
                  <a:cxn ang="0">
                    <a:pos x="4" y="4"/>
                  </a:cxn>
                  <a:cxn ang="0">
                    <a:pos x="4" y="30"/>
                  </a:cxn>
                  <a:cxn ang="0">
                    <a:pos x="3" y="43"/>
                  </a:cxn>
                  <a:cxn ang="0">
                    <a:pos x="0" y="55"/>
                  </a:cxn>
                  <a:cxn ang="0">
                    <a:pos x="0" y="55"/>
                  </a:cxn>
                  <a:cxn ang="0">
                    <a:pos x="0" y="57"/>
                  </a:cxn>
                  <a:cxn ang="0">
                    <a:pos x="0" y="59"/>
                  </a:cxn>
                  <a:cxn ang="0">
                    <a:pos x="1" y="60"/>
                  </a:cxn>
                  <a:cxn ang="0">
                    <a:pos x="3" y="61"/>
                  </a:cxn>
                  <a:cxn ang="0">
                    <a:pos x="5" y="61"/>
                  </a:cxn>
                  <a:cxn ang="0">
                    <a:pos x="6" y="61"/>
                  </a:cxn>
                  <a:cxn ang="0">
                    <a:pos x="8" y="59"/>
                  </a:cxn>
                  <a:cxn ang="0">
                    <a:pos x="9" y="58"/>
                  </a:cxn>
                  <a:cxn ang="0">
                    <a:pos x="9" y="58"/>
                  </a:cxn>
                  <a:cxn ang="0">
                    <a:pos x="12" y="45"/>
                  </a:cxn>
                  <a:cxn ang="0">
                    <a:pos x="14" y="31"/>
                  </a:cxn>
                  <a:cxn ang="0">
                    <a:pos x="14" y="4"/>
                  </a:cxn>
                  <a:cxn ang="0">
                    <a:pos x="14" y="4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7" y="0"/>
                  </a:cxn>
                  <a:cxn ang="0">
                    <a:pos x="6" y="1"/>
                  </a:cxn>
                  <a:cxn ang="0">
                    <a:pos x="5" y="2"/>
                  </a:cxn>
                  <a:cxn ang="0">
                    <a:pos x="4" y="4"/>
                  </a:cxn>
                  <a:cxn ang="0">
                    <a:pos x="4" y="4"/>
                  </a:cxn>
                </a:cxnLst>
                <a:rect l="0" t="0" r="r" b="b"/>
                <a:pathLst>
                  <a:path w="14" h="61">
                    <a:moveTo>
                      <a:pt x="4" y="4"/>
                    </a:moveTo>
                    <a:lnTo>
                      <a:pt x="4" y="4"/>
                    </a:lnTo>
                    <a:lnTo>
                      <a:pt x="4" y="30"/>
                    </a:lnTo>
                    <a:lnTo>
                      <a:pt x="3" y="43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0" y="57"/>
                    </a:lnTo>
                    <a:lnTo>
                      <a:pt x="0" y="59"/>
                    </a:lnTo>
                    <a:lnTo>
                      <a:pt x="1" y="60"/>
                    </a:lnTo>
                    <a:lnTo>
                      <a:pt x="3" y="61"/>
                    </a:lnTo>
                    <a:lnTo>
                      <a:pt x="5" y="61"/>
                    </a:lnTo>
                    <a:lnTo>
                      <a:pt x="6" y="61"/>
                    </a:lnTo>
                    <a:lnTo>
                      <a:pt x="8" y="59"/>
                    </a:lnTo>
                    <a:lnTo>
                      <a:pt x="9" y="58"/>
                    </a:lnTo>
                    <a:lnTo>
                      <a:pt x="9" y="58"/>
                    </a:lnTo>
                    <a:lnTo>
                      <a:pt x="12" y="45"/>
                    </a:lnTo>
                    <a:lnTo>
                      <a:pt x="14" y="31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5" y="2"/>
                    </a:lnTo>
                    <a:lnTo>
                      <a:pt x="4" y="4"/>
                    </a:lnTo>
                    <a:lnTo>
                      <a:pt x="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44" name="Freeform 576"/>
              <p:cNvSpPr/>
              <p:nvPr/>
            </p:nvSpPr>
            <p:spPr bwMode="auto">
              <a:xfrm>
                <a:off x="5367338" y="2428875"/>
                <a:ext cx="4763" cy="396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3"/>
                  </a:cxn>
                  <a:cxn ang="0">
                    <a:pos x="1" y="75"/>
                  </a:cxn>
                  <a:cxn ang="0">
                    <a:pos x="3" y="76"/>
                  </a:cxn>
                  <a:cxn ang="0">
                    <a:pos x="4" y="76"/>
                  </a:cxn>
                  <a:cxn ang="0">
                    <a:pos x="6" y="76"/>
                  </a:cxn>
                  <a:cxn ang="0">
                    <a:pos x="7" y="75"/>
                  </a:cxn>
                  <a:cxn ang="0">
                    <a:pos x="8" y="73"/>
                  </a:cxn>
                  <a:cxn ang="0">
                    <a:pos x="9" y="72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76">
                    <a:moveTo>
                      <a:pt x="0" y="5"/>
                    </a:moveTo>
                    <a:lnTo>
                      <a:pt x="0" y="72"/>
                    </a:lnTo>
                    <a:lnTo>
                      <a:pt x="0" y="72"/>
                    </a:lnTo>
                    <a:lnTo>
                      <a:pt x="0" y="73"/>
                    </a:lnTo>
                    <a:lnTo>
                      <a:pt x="1" y="75"/>
                    </a:lnTo>
                    <a:lnTo>
                      <a:pt x="3" y="76"/>
                    </a:lnTo>
                    <a:lnTo>
                      <a:pt x="4" y="76"/>
                    </a:lnTo>
                    <a:lnTo>
                      <a:pt x="6" y="76"/>
                    </a:lnTo>
                    <a:lnTo>
                      <a:pt x="7" y="75"/>
                    </a:lnTo>
                    <a:lnTo>
                      <a:pt x="8" y="73"/>
                    </a:lnTo>
                    <a:lnTo>
                      <a:pt x="9" y="72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45" name="Freeform 577"/>
              <p:cNvSpPr/>
              <p:nvPr/>
            </p:nvSpPr>
            <p:spPr bwMode="auto">
              <a:xfrm>
                <a:off x="5384801" y="2454275"/>
                <a:ext cx="4763" cy="3968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70"/>
                  </a:cxn>
                  <a:cxn ang="0">
                    <a:pos x="0" y="70"/>
                  </a:cxn>
                  <a:cxn ang="0">
                    <a:pos x="0" y="72"/>
                  </a:cxn>
                  <a:cxn ang="0">
                    <a:pos x="1" y="74"/>
                  </a:cxn>
                  <a:cxn ang="0">
                    <a:pos x="3" y="75"/>
                  </a:cxn>
                  <a:cxn ang="0">
                    <a:pos x="4" y="75"/>
                  </a:cxn>
                  <a:cxn ang="0">
                    <a:pos x="6" y="75"/>
                  </a:cxn>
                  <a:cxn ang="0">
                    <a:pos x="8" y="74"/>
                  </a:cxn>
                  <a:cxn ang="0">
                    <a:pos x="9" y="72"/>
                  </a:cxn>
                  <a:cxn ang="0">
                    <a:pos x="9" y="70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75">
                    <a:moveTo>
                      <a:pt x="0" y="4"/>
                    </a:moveTo>
                    <a:lnTo>
                      <a:pt x="0" y="70"/>
                    </a:lnTo>
                    <a:lnTo>
                      <a:pt x="0" y="70"/>
                    </a:lnTo>
                    <a:lnTo>
                      <a:pt x="0" y="72"/>
                    </a:lnTo>
                    <a:lnTo>
                      <a:pt x="1" y="74"/>
                    </a:lnTo>
                    <a:lnTo>
                      <a:pt x="3" y="75"/>
                    </a:lnTo>
                    <a:lnTo>
                      <a:pt x="4" y="75"/>
                    </a:lnTo>
                    <a:lnTo>
                      <a:pt x="6" y="75"/>
                    </a:lnTo>
                    <a:lnTo>
                      <a:pt x="8" y="74"/>
                    </a:lnTo>
                    <a:lnTo>
                      <a:pt x="9" y="72"/>
                    </a:lnTo>
                    <a:lnTo>
                      <a:pt x="9" y="70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46" name="Freeform 578"/>
              <p:cNvSpPr/>
              <p:nvPr/>
            </p:nvSpPr>
            <p:spPr bwMode="auto">
              <a:xfrm>
                <a:off x="5402263" y="2479675"/>
                <a:ext cx="6350" cy="39688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14" y="5"/>
                  </a:cxn>
                  <a:cxn ang="0">
                    <a:pos x="13" y="2"/>
                  </a:cxn>
                  <a:cxn ang="0">
                    <a:pos x="12" y="1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0"/>
                  </a:cxn>
                  <a:cxn ang="0">
                    <a:pos x="6" y="1"/>
                  </a:cxn>
                  <a:cxn ang="0">
                    <a:pos x="5" y="2"/>
                  </a:cxn>
                  <a:cxn ang="0">
                    <a:pos x="4" y="5"/>
                  </a:cxn>
                  <a:cxn ang="0">
                    <a:pos x="4" y="5"/>
                  </a:cxn>
                  <a:cxn ang="0">
                    <a:pos x="4" y="14"/>
                  </a:cxn>
                  <a:cxn ang="0">
                    <a:pos x="2" y="23"/>
                  </a:cxn>
                  <a:cxn ang="0">
                    <a:pos x="1" y="32"/>
                  </a:cxn>
                  <a:cxn ang="0">
                    <a:pos x="0" y="41"/>
                  </a:cxn>
                  <a:cxn ang="0">
                    <a:pos x="0" y="41"/>
                  </a:cxn>
                  <a:cxn ang="0">
                    <a:pos x="0" y="49"/>
                  </a:cxn>
                  <a:cxn ang="0">
                    <a:pos x="1" y="57"/>
                  </a:cxn>
                  <a:cxn ang="0">
                    <a:pos x="3" y="66"/>
                  </a:cxn>
                  <a:cxn ang="0">
                    <a:pos x="5" y="74"/>
                  </a:cxn>
                  <a:cxn ang="0">
                    <a:pos x="5" y="74"/>
                  </a:cxn>
                  <a:cxn ang="0">
                    <a:pos x="6" y="75"/>
                  </a:cxn>
                  <a:cxn ang="0">
                    <a:pos x="8" y="76"/>
                  </a:cxn>
                  <a:cxn ang="0">
                    <a:pos x="9" y="76"/>
                  </a:cxn>
                  <a:cxn ang="0">
                    <a:pos x="11" y="75"/>
                  </a:cxn>
                  <a:cxn ang="0">
                    <a:pos x="13" y="73"/>
                  </a:cxn>
                  <a:cxn ang="0">
                    <a:pos x="13" y="71"/>
                  </a:cxn>
                  <a:cxn ang="0">
                    <a:pos x="13" y="69"/>
                  </a:cxn>
                  <a:cxn ang="0">
                    <a:pos x="13" y="69"/>
                  </a:cxn>
                  <a:cxn ang="0">
                    <a:pos x="11" y="60"/>
                  </a:cxn>
                  <a:cxn ang="0">
                    <a:pos x="9" y="53"/>
                  </a:cxn>
                  <a:cxn ang="0">
                    <a:pos x="9" y="45"/>
                  </a:cxn>
                  <a:cxn ang="0">
                    <a:pos x="10" y="37"/>
                  </a:cxn>
                  <a:cxn ang="0">
                    <a:pos x="12" y="21"/>
                  </a:cxn>
                  <a:cxn ang="0">
                    <a:pos x="14" y="5"/>
                  </a:cxn>
                  <a:cxn ang="0">
                    <a:pos x="14" y="5"/>
                  </a:cxn>
                </a:cxnLst>
                <a:rect l="0" t="0" r="r" b="b"/>
                <a:pathLst>
                  <a:path w="14" h="76">
                    <a:moveTo>
                      <a:pt x="14" y="5"/>
                    </a:moveTo>
                    <a:lnTo>
                      <a:pt x="14" y="5"/>
                    </a:lnTo>
                    <a:lnTo>
                      <a:pt x="13" y="2"/>
                    </a:lnTo>
                    <a:lnTo>
                      <a:pt x="12" y="1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6" y="1"/>
                    </a:lnTo>
                    <a:lnTo>
                      <a:pt x="5" y="2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14"/>
                    </a:lnTo>
                    <a:lnTo>
                      <a:pt x="2" y="23"/>
                    </a:lnTo>
                    <a:lnTo>
                      <a:pt x="1" y="32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0" y="49"/>
                    </a:lnTo>
                    <a:lnTo>
                      <a:pt x="1" y="57"/>
                    </a:lnTo>
                    <a:lnTo>
                      <a:pt x="3" y="66"/>
                    </a:lnTo>
                    <a:lnTo>
                      <a:pt x="5" y="74"/>
                    </a:lnTo>
                    <a:lnTo>
                      <a:pt x="5" y="74"/>
                    </a:lnTo>
                    <a:lnTo>
                      <a:pt x="6" y="75"/>
                    </a:lnTo>
                    <a:lnTo>
                      <a:pt x="8" y="76"/>
                    </a:lnTo>
                    <a:lnTo>
                      <a:pt x="9" y="76"/>
                    </a:lnTo>
                    <a:lnTo>
                      <a:pt x="11" y="75"/>
                    </a:lnTo>
                    <a:lnTo>
                      <a:pt x="13" y="73"/>
                    </a:lnTo>
                    <a:lnTo>
                      <a:pt x="13" y="71"/>
                    </a:lnTo>
                    <a:lnTo>
                      <a:pt x="13" y="69"/>
                    </a:lnTo>
                    <a:lnTo>
                      <a:pt x="13" y="69"/>
                    </a:lnTo>
                    <a:lnTo>
                      <a:pt x="11" y="60"/>
                    </a:lnTo>
                    <a:lnTo>
                      <a:pt x="9" y="53"/>
                    </a:lnTo>
                    <a:lnTo>
                      <a:pt x="9" y="45"/>
                    </a:lnTo>
                    <a:lnTo>
                      <a:pt x="10" y="37"/>
                    </a:lnTo>
                    <a:lnTo>
                      <a:pt x="12" y="21"/>
                    </a:lnTo>
                    <a:lnTo>
                      <a:pt x="14" y="5"/>
                    </a:lnTo>
                    <a:lnTo>
                      <a:pt x="14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47" name="Freeform 579"/>
              <p:cNvSpPr/>
              <p:nvPr/>
            </p:nvSpPr>
            <p:spPr bwMode="auto">
              <a:xfrm>
                <a:off x="5426076" y="2497138"/>
                <a:ext cx="7938" cy="30163"/>
              </a:xfrm>
              <a:custGeom>
                <a:avLst/>
                <a:gdLst/>
                <a:ahLst/>
                <a:cxnLst>
                  <a:cxn ang="0">
                    <a:pos x="7" y="3"/>
                  </a:cxn>
                  <a:cxn ang="0">
                    <a:pos x="7" y="3"/>
                  </a:cxn>
                  <a:cxn ang="0">
                    <a:pos x="4" y="9"/>
                  </a:cxn>
                  <a:cxn ang="0">
                    <a:pos x="1" y="14"/>
                  </a:cxn>
                  <a:cxn ang="0">
                    <a:pos x="0" y="20"/>
                  </a:cxn>
                  <a:cxn ang="0">
                    <a:pos x="0" y="26"/>
                  </a:cxn>
                  <a:cxn ang="0">
                    <a:pos x="0" y="40"/>
                  </a:cxn>
                  <a:cxn ang="0">
                    <a:pos x="1" y="52"/>
                  </a:cxn>
                  <a:cxn ang="0">
                    <a:pos x="1" y="52"/>
                  </a:cxn>
                  <a:cxn ang="0">
                    <a:pos x="1" y="54"/>
                  </a:cxn>
                  <a:cxn ang="0">
                    <a:pos x="3" y="55"/>
                  </a:cxn>
                  <a:cxn ang="0">
                    <a:pos x="5" y="56"/>
                  </a:cxn>
                  <a:cxn ang="0">
                    <a:pos x="6" y="57"/>
                  </a:cxn>
                  <a:cxn ang="0">
                    <a:pos x="8" y="56"/>
                  </a:cxn>
                  <a:cxn ang="0">
                    <a:pos x="10" y="55"/>
                  </a:cxn>
                  <a:cxn ang="0">
                    <a:pos x="11" y="54"/>
                  </a:cxn>
                  <a:cxn ang="0">
                    <a:pos x="11" y="52"/>
                  </a:cxn>
                  <a:cxn ang="0">
                    <a:pos x="11" y="52"/>
                  </a:cxn>
                  <a:cxn ang="0">
                    <a:pos x="10" y="29"/>
                  </a:cxn>
                  <a:cxn ang="0">
                    <a:pos x="10" y="23"/>
                  </a:cxn>
                  <a:cxn ang="0">
                    <a:pos x="11" y="18"/>
                  </a:cxn>
                  <a:cxn ang="0">
                    <a:pos x="12" y="13"/>
                  </a:cxn>
                  <a:cxn ang="0">
                    <a:pos x="15" y="8"/>
                  </a:cxn>
                  <a:cxn ang="0">
                    <a:pos x="15" y="8"/>
                  </a:cxn>
                  <a:cxn ang="0">
                    <a:pos x="16" y="6"/>
                  </a:cxn>
                  <a:cxn ang="0">
                    <a:pos x="15" y="4"/>
                  </a:cxn>
                  <a:cxn ang="0">
                    <a:pos x="15" y="2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3"/>
                  </a:cxn>
                  <a:cxn ang="0">
                    <a:pos x="7" y="3"/>
                  </a:cxn>
                </a:cxnLst>
                <a:rect l="0" t="0" r="r" b="b"/>
                <a:pathLst>
                  <a:path w="16" h="57">
                    <a:moveTo>
                      <a:pt x="7" y="3"/>
                    </a:moveTo>
                    <a:lnTo>
                      <a:pt x="7" y="3"/>
                    </a:lnTo>
                    <a:lnTo>
                      <a:pt x="4" y="9"/>
                    </a:lnTo>
                    <a:lnTo>
                      <a:pt x="1" y="14"/>
                    </a:lnTo>
                    <a:lnTo>
                      <a:pt x="0" y="20"/>
                    </a:lnTo>
                    <a:lnTo>
                      <a:pt x="0" y="26"/>
                    </a:lnTo>
                    <a:lnTo>
                      <a:pt x="0" y="40"/>
                    </a:lnTo>
                    <a:lnTo>
                      <a:pt x="1" y="52"/>
                    </a:lnTo>
                    <a:lnTo>
                      <a:pt x="1" y="52"/>
                    </a:lnTo>
                    <a:lnTo>
                      <a:pt x="1" y="54"/>
                    </a:lnTo>
                    <a:lnTo>
                      <a:pt x="3" y="55"/>
                    </a:lnTo>
                    <a:lnTo>
                      <a:pt x="5" y="56"/>
                    </a:lnTo>
                    <a:lnTo>
                      <a:pt x="6" y="57"/>
                    </a:lnTo>
                    <a:lnTo>
                      <a:pt x="8" y="56"/>
                    </a:lnTo>
                    <a:lnTo>
                      <a:pt x="10" y="55"/>
                    </a:lnTo>
                    <a:lnTo>
                      <a:pt x="11" y="54"/>
                    </a:lnTo>
                    <a:lnTo>
                      <a:pt x="11" y="52"/>
                    </a:lnTo>
                    <a:lnTo>
                      <a:pt x="11" y="52"/>
                    </a:lnTo>
                    <a:lnTo>
                      <a:pt x="10" y="29"/>
                    </a:lnTo>
                    <a:lnTo>
                      <a:pt x="10" y="23"/>
                    </a:lnTo>
                    <a:lnTo>
                      <a:pt x="11" y="18"/>
                    </a:lnTo>
                    <a:lnTo>
                      <a:pt x="12" y="13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16" y="6"/>
                    </a:lnTo>
                    <a:lnTo>
                      <a:pt x="15" y="4"/>
                    </a:lnTo>
                    <a:lnTo>
                      <a:pt x="15" y="2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3"/>
                    </a:lnTo>
                    <a:lnTo>
                      <a:pt x="7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48" name="Freeform 580"/>
              <p:cNvSpPr/>
              <p:nvPr/>
            </p:nvSpPr>
            <p:spPr bwMode="auto">
              <a:xfrm>
                <a:off x="5446713" y="2514600"/>
                <a:ext cx="7938" cy="36513"/>
              </a:xfrm>
              <a:custGeom>
                <a:avLst/>
                <a:gdLst/>
                <a:ahLst/>
                <a:cxnLst>
                  <a:cxn ang="0">
                    <a:pos x="15" y="64"/>
                  </a:cxn>
                  <a:cxn ang="0">
                    <a:pos x="15" y="64"/>
                  </a:cxn>
                  <a:cxn ang="0">
                    <a:pos x="12" y="56"/>
                  </a:cxn>
                  <a:cxn ang="0">
                    <a:pos x="10" y="49"/>
                  </a:cxn>
                  <a:cxn ang="0">
                    <a:pos x="9" y="42"/>
                  </a:cxn>
                  <a:cxn ang="0">
                    <a:pos x="9" y="35"/>
                  </a:cxn>
                  <a:cxn ang="0">
                    <a:pos x="10" y="19"/>
                  </a:cxn>
                  <a:cxn ang="0">
                    <a:pos x="11" y="4"/>
                  </a:cxn>
                  <a:cxn ang="0">
                    <a:pos x="11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2" y="4"/>
                  </a:cxn>
                  <a:cxn ang="0">
                    <a:pos x="2" y="4"/>
                  </a:cxn>
                  <a:cxn ang="0">
                    <a:pos x="1" y="20"/>
                  </a:cxn>
                  <a:cxn ang="0">
                    <a:pos x="0" y="37"/>
                  </a:cxn>
                  <a:cxn ang="0">
                    <a:pos x="0" y="45"/>
                  </a:cxn>
                  <a:cxn ang="0">
                    <a:pos x="1" y="53"/>
                  </a:cxn>
                  <a:cxn ang="0">
                    <a:pos x="3" y="60"/>
                  </a:cxn>
                  <a:cxn ang="0">
                    <a:pos x="7" y="68"/>
                  </a:cxn>
                  <a:cxn ang="0">
                    <a:pos x="7" y="68"/>
                  </a:cxn>
                  <a:cxn ang="0">
                    <a:pos x="8" y="70"/>
                  </a:cxn>
                  <a:cxn ang="0">
                    <a:pos x="10" y="70"/>
                  </a:cxn>
                  <a:cxn ang="0">
                    <a:pos x="11" y="70"/>
                  </a:cxn>
                  <a:cxn ang="0">
                    <a:pos x="13" y="70"/>
                  </a:cxn>
                  <a:cxn ang="0">
                    <a:pos x="14" y="69"/>
                  </a:cxn>
                  <a:cxn ang="0">
                    <a:pos x="15" y="67"/>
                  </a:cxn>
                  <a:cxn ang="0">
                    <a:pos x="15" y="66"/>
                  </a:cxn>
                  <a:cxn ang="0">
                    <a:pos x="15" y="64"/>
                  </a:cxn>
                  <a:cxn ang="0">
                    <a:pos x="15" y="64"/>
                  </a:cxn>
                </a:cxnLst>
                <a:rect l="0" t="0" r="r" b="b"/>
                <a:pathLst>
                  <a:path w="15" h="70">
                    <a:moveTo>
                      <a:pt x="15" y="64"/>
                    </a:moveTo>
                    <a:lnTo>
                      <a:pt x="15" y="64"/>
                    </a:lnTo>
                    <a:lnTo>
                      <a:pt x="12" y="56"/>
                    </a:lnTo>
                    <a:lnTo>
                      <a:pt x="10" y="49"/>
                    </a:lnTo>
                    <a:lnTo>
                      <a:pt x="9" y="42"/>
                    </a:lnTo>
                    <a:lnTo>
                      <a:pt x="9" y="35"/>
                    </a:lnTo>
                    <a:lnTo>
                      <a:pt x="10" y="19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1" y="20"/>
                    </a:lnTo>
                    <a:lnTo>
                      <a:pt x="0" y="37"/>
                    </a:lnTo>
                    <a:lnTo>
                      <a:pt x="0" y="45"/>
                    </a:lnTo>
                    <a:lnTo>
                      <a:pt x="1" y="53"/>
                    </a:lnTo>
                    <a:lnTo>
                      <a:pt x="3" y="60"/>
                    </a:lnTo>
                    <a:lnTo>
                      <a:pt x="7" y="68"/>
                    </a:lnTo>
                    <a:lnTo>
                      <a:pt x="7" y="68"/>
                    </a:lnTo>
                    <a:lnTo>
                      <a:pt x="8" y="70"/>
                    </a:lnTo>
                    <a:lnTo>
                      <a:pt x="10" y="70"/>
                    </a:lnTo>
                    <a:lnTo>
                      <a:pt x="11" y="70"/>
                    </a:lnTo>
                    <a:lnTo>
                      <a:pt x="13" y="70"/>
                    </a:lnTo>
                    <a:lnTo>
                      <a:pt x="14" y="69"/>
                    </a:lnTo>
                    <a:lnTo>
                      <a:pt x="15" y="67"/>
                    </a:lnTo>
                    <a:lnTo>
                      <a:pt x="15" y="66"/>
                    </a:lnTo>
                    <a:lnTo>
                      <a:pt x="15" y="64"/>
                    </a:lnTo>
                    <a:lnTo>
                      <a:pt x="15" y="6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49" name="Freeform 581"/>
              <p:cNvSpPr/>
              <p:nvPr/>
            </p:nvSpPr>
            <p:spPr bwMode="auto">
              <a:xfrm>
                <a:off x="5464176" y="2540000"/>
                <a:ext cx="9525" cy="31750"/>
              </a:xfrm>
              <a:custGeom>
                <a:avLst/>
                <a:gdLst/>
                <a:ahLst/>
                <a:cxnLst>
                  <a:cxn ang="0">
                    <a:pos x="12" y="37"/>
                  </a:cxn>
                  <a:cxn ang="0">
                    <a:pos x="12" y="37"/>
                  </a:cxn>
                  <a:cxn ang="0">
                    <a:pos x="9" y="30"/>
                  </a:cxn>
                  <a:cxn ang="0">
                    <a:pos x="8" y="2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33"/>
                  </a:cxn>
                  <a:cxn ang="0">
                    <a:pos x="0" y="33"/>
                  </a:cxn>
                  <a:cxn ang="0">
                    <a:pos x="0" y="36"/>
                  </a:cxn>
                  <a:cxn ang="0">
                    <a:pos x="1" y="38"/>
                  </a:cxn>
                  <a:cxn ang="0">
                    <a:pos x="4" y="44"/>
                  </a:cxn>
                  <a:cxn ang="0">
                    <a:pos x="7" y="51"/>
                  </a:cxn>
                  <a:cxn ang="0">
                    <a:pos x="9" y="57"/>
                  </a:cxn>
                  <a:cxn ang="0">
                    <a:pos x="9" y="57"/>
                  </a:cxn>
                  <a:cxn ang="0">
                    <a:pos x="9" y="59"/>
                  </a:cxn>
                  <a:cxn ang="0">
                    <a:pos x="11" y="60"/>
                  </a:cxn>
                  <a:cxn ang="0">
                    <a:pos x="14" y="61"/>
                  </a:cxn>
                  <a:cxn ang="0">
                    <a:pos x="16" y="61"/>
                  </a:cxn>
                  <a:cxn ang="0">
                    <a:pos x="17" y="60"/>
                  </a:cxn>
                  <a:cxn ang="0">
                    <a:pos x="18" y="59"/>
                  </a:cxn>
                  <a:cxn ang="0">
                    <a:pos x="18" y="57"/>
                  </a:cxn>
                  <a:cxn ang="0">
                    <a:pos x="18" y="57"/>
                  </a:cxn>
                  <a:cxn ang="0">
                    <a:pos x="17" y="52"/>
                  </a:cxn>
                  <a:cxn ang="0">
                    <a:pos x="16" y="47"/>
                  </a:cxn>
                  <a:cxn ang="0">
                    <a:pos x="12" y="37"/>
                  </a:cxn>
                  <a:cxn ang="0">
                    <a:pos x="12" y="37"/>
                  </a:cxn>
                </a:cxnLst>
                <a:rect l="0" t="0" r="r" b="b"/>
                <a:pathLst>
                  <a:path w="18" h="61">
                    <a:moveTo>
                      <a:pt x="12" y="37"/>
                    </a:moveTo>
                    <a:lnTo>
                      <a:pt x="12" y="37"/>
                    </a:lnTo>
                    <a:lnTo>
                      <a:pt x="9" y="30"/>
                    </a:lnTo>
                    <a:lnTo>
                      <a:pt x="8" y="2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0" y="36"/>
                    </a:lnTo>
                    <a:lnTo>
                      <a:pt x="1" y="38"/>
                    </a:lnTo>
                    <a:lnTo>
                      <a:pt x="4" y="44"/>
                    </a:lnTo>
                    <a:lnTo>
                      <a:pt x="7" y="51"/>
                    </a:lnTo>
                    <a:lnTo>
                      <a:pt x="9" y="57"/>
                    </a:lnTo>
                    <a:lnTo>
                      <a:pt x="9" y="57"/>
                    </a:lnTo>
                    <a:lnTo>
                      <a:pt x="9" y="59"/>
                    </a:lnTo>
                    <a:lnTo>
                      <a:pt x="11" y="60"/>
                    </a:lnTo>
                    <a:lnTo>
                      <a:pt x="14" y="61"/>
                    </a:lnTo>
                    <a:lnTo>
                      <a:pt x="16" y="61"/>
                    </a:lnTo>
                    <a:lnTo>
                      <a:pt x="17" y="60"/>
                    </a:lnTo>
                    <a:lnTo>
                      <a:pt x="18" y="59"/>
                    </a:lnTo>
                    <a:lnTo>
                      <a:pt x="18" y="57"/>
                    </a:lnTo>
                    <a:lnTo>
                      <a:pt x="18" y="57"/>
                    </a:lnTo>
                    <a:lnTo>
                      <a:pt x="17" y="52"/>
                    </a:lnTo>
                    <a:lnTo>
                      <a:pt x="16" y="47"/>
                    </a:lnTo>
                    <a:lnTo>
                      <a:pt x="12" y="37"/>
                    </a:lnTo>
                    <a:lnTo>
                      <a:pt x="12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50" name="Freeform 582"/>
              <p:cNvSpPr/>
              <p:nvPr/>
            </p:nvSpPr>
            <p:spPr bwMode="auto">
              <a:xfrm>
                <a:off x="5489576" y="2562225"/>
                <a:ext cx="7938" cy="30163"/>
              </a:xfrm>
              <a:custGeom>
                <a:avLst/>
                <a:gdLst/>
                <a:ahLst/>
                <a:cxnLst>
                  <a:cxn ang="0">
                    <a:pos x="14" y="6"/>
                  </a:cxn>
                  <a:cxn ang="0">
                    <a:pos x="14" y="6"/>
                  </a:cxn>
                  <a:cxn ang="0">
                    <a:pos x="14" y="4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0"/>
                  </a:cxn>
                  <a:cxn ang="0">
                    <a:pos x="6" y="1"/>
                  </a:cxn>
                  <a:cxn ang="0">
                    <a:pos x="5" y="4"/>
                  </a:cxn>
                  <a:cxn ang="0">
                    <a:pos x="4" y="6"/>
                  </a:cxn>
                  <a:cxn ang="0">
                    <a:pos x="4" y="6"/>
                  </a:cxn>
                  <a:cxn ang="0">
                    <a:pos x="3" y="11"/>
                  </a:cxn>
                  <a:cxn ang="0">
                    <a:pos x="2" y="17"/>
                  </a:cxn>
                  <a:cxn ang="0">
                    <a:pos x="1" y="23"/>
                  </a:cxn>
                  <a:cxn ang="0">
                    <a:pos x="0" y="28"/>
                  </a:cxn>
                  <a:cxn ang="0">
                    <a:pos x="0" y="28"/>
                  </a:cxn>
                  <a:cxn ang="0">
                    <a:pos x="0" y="34"/>
                  </a:cxn>
                  <a:cxn ang="0">
                    <a:pos x="1" y="41"/>
                  </a:cxn>
                  <a:cxn ang="0">
                    <a:pos x="3" y="47"/>
                  </a:cxn>
                  <a:cxn ang="0">
                    <a:pos x="4" y="52"/>
                  </a:cxn>
                  <a:cxn ang="0">
                    <a:pos x="4" y="52"/>
                  </a:cxn>
                  <a:cxn ang="0">
                    <a:pos x="5" y="54"/>
                  </a:cxn>
                  <a:cxn ang="0">
                    <a:pos x="6" y="56"/>
                  </a:cxn>
                  <a:cxn ang="0">
                    <a:pos x="7" y="57"/>
                  </a:cxn>
                  <a:cxn ang="0">
                    <a:pos x="10" y="57"/>
                  </a:cxn>
                  <a:cxn ang="0">
                    <a:pos x="12" y="57"/>
                  </a:cxn>
                  <a:cxn ang="0">
                    <a:pos x="13" y="56"/>
                  </a:cxn>
                  <a:cxn ang="0">
                    <a:pos x="14" y="54"/>
                  </a:cxn>
                  <a:cxn ang="0">
                    <a:pos x="14" y="52"/>
                  </a:cxn>
                  <a:cxn ang="0">
                    <a:pos x="14" y="52"/>
                  </a:cxn>
                  <a:cxn ang="0">
                    <a:pos x="13" y="47"/>
                  </a:cxn>
                  <a:cxn ang="0">
                    <a:pos x="12" y="41"/>
                  </a:cxn>
                  <a:cxn ang="0">
                    <a:pos x="11" y="34"/>
                  </a:cxn>
                  <a:cxn ang="0">
                    <a:pos x="10" y="28"/>
                  </a:cxn>
                  <a:cxn ang="0">
                    <a:pos x="10" y="28"/>
                  </a:cxn>
                  <a:cxn ang="0">
                    <a:pos x="10" y="23"/>
                  </a:cxn>
                  <a:cxn ang="0">
                    <a:pos x="12" y="17"/>
                  </a:cxn>
                  <a:cxn ang="0">
                    <a:pos x="13" y="11"/>
                  </a:cxn>
                  <a:cxn ang="0">
                    <a:pos x="14" y="6"/>
                  </a:cxn>
                  <a:cxn ang="0">
                    <a:pos x="14" y="6"/>
                  </a:cxn>
                </a:cxnLst>
                <a:rect l="0" t="0" r="r" b="b"/>
                <a:pathLst>
                  <a:path w="14" h="57">
                    <a:moveTo>
                      <a:pt x="14" y="6"/>
                    </a:moveTo>
                    <a:lnTo>
                      <a:pt x="14" y="6"/>
                    </a:lnTo>
                    <a:lnTo>
                      <a:pt x="14" y="4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5" y="4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3" y="11"/>
                    </a:lnTo>
                    <a:lnTo>
                      <a:pt x="2" y="17"/>
                    </a:lnTo>
                    <a:lnTo>
                      <a:pt x="1" y="23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0" y="34"/>
                    </a:lnTo>
                    <a:lnTo>
                      <a:pt x="1" y="41"/>
                    </a:lnTo>
                    <a:lnTo>
                      <a:pt x="3" y="47"/>
                    </a:lnTo>
                    <a:lnTo>
                      <a:pt x="4" y="52"/>
                    </a:lnTo>
                    <a:lnTo>
                      <a:pt x="4" y="52"/>
                    </a:lnTo>
                    <a:lnTo>
                      <a:pt x="5" y="54"/>
                    </a:lnTo>
                    <a:lnTo>
                      <a:pt x="6" y="56"/>
                    </a:lnTo>
                    <a:lnTo>
                      <a:pt x="7" y="57"/>
                    </a:lnTo>
                    <a:lnTo>
                      <a:pt x="10" y="57"/>
                    </a:lnTo>
                    <a:lnTo>
                      <a:pt x="12" y="57"/>
                    </a:lnTo>
                    <a:lnTo>
                      <a:pt x="13" y="56"/>
                    </a:lnTo>
                    <a:lnTo>
                      <a:pt x="14" y="54"/>
                    </a:lnTo>
                    <a:lnTo>
                      <a:pt x="14" y="52"/>
                    </a:lnTo>
                    <a:lnTo>
                      <a:pt x="14" y="52"/>
                    </a:lnTo>
                    <a:lnTo>
                      <a:pt x="13" y="47"/>
                    </a:lnTo>
                    <a:lnTo>
                      <a:pt x="12" y="41"/>
                    </a:lnTo>
                    <a:lnTo>
                      <a:pt x="11" y="34"/>
                    </a:lnTo>
                    <a:lnTo>
                      <a:pt x="10" y="28"/>
                    </a:lnTo>
                    <a:lnTo>
                      <a:pt x="10" y="28"/>
                    </a:lnTo>
                    <a:lnTo>
                      <a:pt x="10" y="23"/>
                    </a:lnTo>
                    <a:lnTo>
                      <a:pt x="12" y="17"/>
                    </a:lnTo>
                    <a:lnTo>
                      <a:pt x="13" y="11"/>
                    </a:lnTo>
                    <a:lnTo>
                      <a:pt x="14" y="6"/>
                    </a:lnTo>
                    <a:lnTo>
                      <a:pt x="14" y="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51" name="Freeform 583"/>
              <p:cNvSpPr/>
              <p:nvPr/>
            </p:nvSpPr>
            <p:spPr bwMode="auto">
              <a:xfrm>
                <a:off x="5514976" y="2584450"/>
                <a:ext cx="9525" cy="34925"/>
              </a:xfrm>
              <a:custGeom>
                <a:avLst/>
                <a:gdLst/>
                <a:ahLst/>
                <a:cxnLst>
                  <a:cxn ang="0">
                    <a:pos x="14" y="41"/>
                  </a:cxn>
                  <a:cxn ang="0">
                    <a:pos x="14" y="41"/>
                  </a:cxn>
                  <a:cxn ang="0">
                    <a:pos x="12" y="33"/>
                  </a:cxn>
                  <a:cxn ang="0">
                    <a:pos x="10" y="24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18"/>
                  </a:cxn>
                  <a:cxn ang="0">
                    <a:pos x="2" y="32"/>
                  </a:cxn>
                  <a:cxn ang="0">
                    <a:pos x="2" y="32"/>
                  </a:cxn>
                  <a:cxn ang="0">
                    <a:pos x="4" y="40"/>
                  </a:cxn>
                  <a:cxn ang="0">
                    <a:pos x="6" y="47"/>
                  </a:cxn>
                  <a:cxn ang="0">
                    <a:pos x="8" y="55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64"/>
                  </a:cxn>
                  <a:cxn ang="0">
                    <a:pos x="11" y="65"/>
                  </a:cxn>
                  <a:cxn ang="0">
                    <a:pos x="15" y="66"/>
                  </a:cxn>
                  <a:cxn ang="0">
                    <a:pos x="16" y="66"/>
                  </a:cxn>
                  <a:cxn ang="0">
                    <a:pos x="18" y="65"/>
                  </a:cxn>
                  <a:cxn ang="0">
                    <a:pos x="19" y="64"/>
                  </a:cxn>
                  <a:cxn ang="0">
                    <a:pos x="19" y="62"/>
                  </a:cxn>
                  <a:cxn ang="0">
                    <a:pos x="19" y="62"/>
                  </a:cxn>
                  <a:cxn ang="0">
                    <a:pos x="17" y="51"/>
                  </a:cxn>
                  <a:cxn ang="0">
                    <a:pos x="14" y="41"/>
                  </a:cxn>
                  <a:cxn ang="0">
                    <a:pos x="14" y="41"/>
                  </a:cxn>
                </a:cxnLst>
                <a:rect l="0" t="0" r="r" b="b"/>
                <a:pathLst>
                  <a:path w="19" h="66">
                    <a:moveTo>
                      <a:pt x="14" y="41"/>
                    </a:moveTo>
                    <a:lnTo>
                      <a:pt x="14" y="41"/>
                    </a:lnTo>
                    <a:lnTo>
                      <a:pt x="12" y="33"/>
                    </a:lnTo>
                    <a:lnTo>
                      <a:pt x="10" y="24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18"/>
                    </a:lnTo>
                    <a:lnTo>
                      <a:pt x="2" y="32"/>
                    </a:lnTo>
                    <a:lnTo>
                      <a:pt x="2" y="32"/>
                    </a:lnTo>
                    <a:lnTo>
                      <a:pt x="4" y="40"/>
                    </a:lnTo>
                    <a:lnTo>
                      <a:pt x="6" y="47"/>
                    </a:lnTo>
                    <a:lnTo>
                      <a:pt x="8" y="55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64"/>
                    </a:lnTo>
                    <a:lnTo>
                      <a:pt x="11" y="65"/>
                    </a:lnTo>
                    <a:lnTo>
                      <a:pt x="15" y="66"/>
                    </a:lnTo>
                    <a:lnTo>
                      <a:pt x="16" y="66"/>
                    </a:lnTo>
                    <a:lnTo>
                      <a:pt x="18" y="65"/>
                    </a:lnTo>
                    <a:lnTo>
                      <a:pt x="19" y="64"/>
                    </a:lnTo>
                    <a:lnTo>
                      <a:pt x="19" y="62"/>
                    </a:lnTo>
                    <a:lnTo>
                      <a:pt x="19" y="62"/>
                    </a:lnTo>
                    <a:lnTo>
                      <a:pt x="17" y="51"/>
                    </a:lnTo>
                    <a:lnTo>
                      <a:pt x="14" y="41"/>
                    </a:lnTo>
                    <a:lnTo>
                      <a:pt x="14" y="4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52" name="Freeform 584"/>
              <p:cNvSpPr/>
              <p:nvPr/>
            </p:nvSpPr>
            <p:spPr bwMode="auto">
              <a:xfrm>
                <a:off x="5538788" y="2609850"/>
                <a:ext cx="11113" cy="34925"/>
              </a:xfrm>
              <a:custGeom>
                <a:avLst/>
                <a:gdLst/>
                <a:ahLst/>
                <a:cxnLst>
                  <a:cxn ang="0">
                    <a:pos x="20" y="61"/>
                  </a:cxn>
                  <a:cxn ang="0">
                    <a:pos x="20" y="61"/>
                  </a:cxn>
                  <a:cxn ang="0">
                    <a:pos x="14" y="33"/>
                  </a:cxn>
                  <a:cxn ang="0">
                    <a:pos x="11" y="19"/>
                  </a:cxn>
                  <a:cxn ang="0">
                    <a:pos x="11" y="5"/>
                  </a:cxn>
                  <a:cxn ang="0">
                    <a:pos x="11" y="5"/>
                  </a:cxn>
                  <a:cxn ang="0">
                    <a:pos x="10" y="3"/>
                  </a:cxn>
                  <a:cxn ang="0">
                    <a:pos x="9" y="1"/>
                  </a:cxn>
                  <a:cxn ang="0">
                    <a:pos x="7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0"/>
                  </a:cxn>
                  <a:cxn ang="0">
                    <a:pos x="3" y="34"/>
                  </a:cxn>
                  <a:cxn ang="0">
                    <a:pos x="11" y="63"/>
                  </a:cxn>
                  <a:cxn ang="0">
                    <a:pos x="11" y="63"/>
                  </a:cxn>
                  <a:cxn ang="0">
                    <a:pos x="12" y="65"/>
                  </a:cxn>
                  <a:cxn ang="0">
                    <a:pos x="13" y="66"/>
                  </a:cxn>
                  <a:cxn ang="0">
                    <a:pos x="15" y="66"/>
                  </a:cxn>
                  <a:cxn ang="0">
                    <a:pos x="16" y="66"/>
                  </a:cxn>
                  <a:cxn ang="0">
                    <a:pos x="18" y="65"/>
                  </a:cxn>
                  <a:cxn ang="0">
                    <a:pos x="19" y="64"/>
                  </a:cxn>
                  <a:cxn ang="0">
                    <a:pos x="20" y="63"/>
                  </a:cxn>
                  <a:cxn ang="0">
                    <a:pos x="20" y="61"/>
                  </a:cxn>
                  <a:cxn ang="0">
                    <a:pos x="20" y="61"/>
                  </a:cxn>
                </a:cxnLst>
                <a:rect l="0" t="0" r="r" b="b"/>
                <a:pathLst>
                  <a:path w="20" h="66">
                    <a:moveTo>
                      <a:pt x="20" y="61"/>
                    </a:moveTo>
                    <a:lnTo>
                      <a:pt x="20" y="61"/>
                    </a:lnTo>
                    <a:lnTo>
                      <a:pt x="14" y="33"/>
                    </a:lnTo>
                    <a:lnTo>
                      <a:pt x="11" y="19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0" y="3"/>
                    </a:lnTo>
                    <a:lnTo>
                      <a:pt x="9" y="1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0"/>
                    </a:lnTo>
                    <a:lnTo>
                      <a:pt x="3" y="34"/>
                    </a:lnTo>
                    <a:lnTo>
                      <a:pt x="11" y="63"/>
                    </a:lnTo>
                    <a:lnTo>
                      <a:pt x="11" y="63"/>
                    </a:lnTo>
                    <a:lnTo>
                      <a:pt x="12" y="65"/>
                    </a:lnTo>
                    <a:lnTo>
                      <a:pt x="13" y="66"/>
                    </a:lnTo>
                    <a:lnTo>
                      <a:pt x="15" y="66"/>
                    </a:lnTo>
                    <a:lnTo>
                      <a:pt x="16" y="66"/>
                    </a:lnTo>
                    <a:lnTo>
                      <a:pt x="18" y="65"/>
                    </a:lnTo>
                    <a:lnTo>
                      <a:pt x="19" y="64"/>
                    </a:lnTo>
                    <a:lnTo>
                      <a:pt x="20" y="63"/>
                    </a:lnTo>
                    <a:lnTo>
                      <a:pt x="20" y="61"/>
                    </a:lnTo>
                    <a:lnTo>
                      <a:pt x="20" y="6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53" name="Freeform 585"/>
              <p:cNvSpPr/>
              <p:nvPr/>
            </p:nvSpPr>
            <p:spPr bwMode="auto">
              <a:xfrm>
                <a:off x="5562601" y="2635250"/>
                <a:ext cx="6350" cy="31750"/>
              </a:xfrm>
              <a:custGeom>
                <a:avLst/>
                <a:gdLst/>
                <a:ahLst/>
                <a:cxnLst>
                  <a:cxn ang="0">
                    <a:pos x="13" y="56"/>
                  </a:cxn>
                  <a:cxn ang="0">
                    <a:pos x="13" y="56"/>
                  </a:cxn>
                  <a:cxn ang="0">
                    <a:pos x="11" y="43"/>
                  </a:cxn>
                  <a:cxn ang="0">
                    <a:pos x="10" y="30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32"/>
                  </a:cxn>
                  <a:cxn ang="0">
                    <a:pos x="2" y="45"/>
                  </a:cxn>
                  <a:cxn ang="0">
                    <a:pos x="4" y="58"/>
                  </a:cxn>
                  <a:cxn ang="0">
                    <a:pos x="4" y="58"/>
                  </a:cxn>
                  <a:cxn ang="0">
                    <a:pos x="5" y="60"/>
                  </a:cxn>
                  <a:cxn ang="0">
                    <a:pos x="7" y="61"/>
                  </a:cxn>
                  <a:cxn ang="0">
                    <a:pos x="8" y="62"/>
                  </a:cxn>
                  <a:cxn ang="0">
                    <a:pos x="10" y="61"/>
                  </a:cxn>
                  <a:cxn ang="0">
                    <a:pos x="11" y="61"/>
                  </a:cxn>
                  <a:cxn ang="0">
                    <a:pos x="13" y="60"/>
                  </a:cxn>
                  <a:cxn ang="0">
                    <a:pos x="13" y="58"/>
                  </a:cxn>
                  <a:cxn ang="0">
                    <a:pos x="13" y="56"/>
                  </a:cxn>
                  <a:cxn ang="0">
                    <a:pos x="13" y="56"/>
                  </a:cxn>
                </a:cxnLst>
                <a:rect l="0" t="0" r="r" b="b"/>
                <a:pathLst>
                  <a:path w="13" h="62">
                    <a:moveTo>
                      <a:pt x="13" y="56"/>
                    </a:moveTo>
                    <a:lnTo>
                      <a:pt x="13" y="56"/>
                    </a:lnTo>
                    <a:lnTo>
                      <a:pt x="11" y="43"/>
                    </a:lnTo>
                    <a:lnTo>
                      <a:pt x="10" y="30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32"/>
                    </a:lnTo>
                    <a:lnTo>
                      <a:pt x="2" y="45"/>
                    </a:lnTo>
                    <a:lnTo>
                      <a:pt x="4" y="58"/>
                    </a:lnTo>
                    <a:lnTo>
                      <a:pt x="4" y="58"/>
                    </a:lnTo>
                    <a:lnTo>
                      <a:pt x="5" y="60"/>
                    </a:lnTo>
                    <a:lnTo>
                      <a:pt x="7" y="61"/>
                    </a:lnTo>
                    <a:lnTo>
                      <a:pt x="8" y="62"/>
                    </a:lnTo>
                    <a:lnTo>
                      <a:pt x="10" y="61"/>
                    </a:lnTo>
                    <a:lnTo>
                      <a:pt x="11" y="61"/>
                    </a:lnTo>
                    <a:lnTo>
                      <a:pt x="13" y="60"/>
                    </a:lnTo>
                    <a:lnTo>
                      <a:pt x="13" y="58"/>
                    </a:lnTo>
                    <a:lnTo>
                      <a:pt x="13" y="56"/>
                    </a:lnTo>
                    <a:lnTo>
                      <a:pt x="13" y="5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54" name="Freeform 586"/>
              <p:cNvSpPr/>
              <p:nvPr/>
            </p:nvSpPr>
            <p:spPr bwMode="auto">
              <a:xfrm>
                <a:off x="5580063" y="2647950"/>
                <a:ext cx="9525" cy="23813"/>
              </a:xfrm>
              <a:custGeom>
                <a:avLst/>
                <a:gdLst/>
                <a:ahLst/>
                <a:cxnLst>
                  <a:cxn ang="0">
                    <a:pos x="18" y="41"/>
                  </a:cxn>
                  <a:cxn ang="0">
                    <a:pos x="18" y="41"/>
                  </a:cxn>
                  <a:cxn ang="0">
                    <a:pos x="12" y="23"/>
                  </a:cxn>
                  <a:cxn ang="0">
                    <a:pos x="10" y="1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14"/>
                  </a:cxn>
                  <a:cxn ang="0">
                    <a:pos x="3" y="24"/>
                  </a:cxn>
                  <a:cxn ang="0">
                    <a:pos x="9" y="44"/>
                  </a:cxn>
                  <a:cxn ang="0">
                    <a:pos x="9" y="44"/>
                  </a:cxn>
                  <a:cxn ang="0">
                    <a:pos x="10" y="45"/>
                  </a:cxn>
                  <a:cxn ang="0">
                    <a:pos x="12" y="46"/>
                  </a:cxn>
                  <a:cxn ang="0">
                    <a:pos x="13" y="47"/>
                  </a:cxn>
                  <a:cxn ang="0">
                    <a:pos x="15" y="47"/>
                  </a:cxn>
                  <a:cxn ang="0">
                    <a:pos x="17" y="46"/>
                  </a:cxn>
                  <a:cxn ang="0">
                    <a:pos x="18" y="45"/>
                  </a:cxn>
                  <a:cxn ang="0">
                    <a:pos x="18" y="43"/>
                  </a:cxn>
                  <a:cxn ang="0">
                    <a:pos x="18" y="41"/>
                  </a:cxn>
                  <a:cxn ang="0">
                    <a:pos x="18" y="41"/>
                  </a:cxn>
                </a:cxnLst>
                <a:rect l="0" t="0" r="r" b="b"/>
                <a:pathLst>
                  <a:path w="18" h="47">
                    <a:moveTo>
                      <a:pt x="18" y="41"/>
                    </a:moveTo>
                    <a:lnTo>
                      <a:pt x="18" y="41"/>
                    </a:lnTo>
                    <a:lnTo>
                      <a:pt x="12" y="23"/>
                    </a:lnTo>
                    <a:lnTo>
                      <a:pt x="10" y="1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14"/>
                    </a:lnTo>
                    <a:lnTo>
                      <a:pt x="3" y="24"/>
                    </a:lnTo>
                    <a:lnTo>
                      <a:pt x="9" y="44"/>
                    </a:lnTo>
                    <a:lnTo>
                      <a:pt x="9" y="44"/>
                    </a:lnTo>
                    <a:lnTo>
                      <a:pt x="10" y="45"/>
                    </a:lnTo>
                    <a:lnTo>
                      <a:pt x="12" y="46"/>
                    </a:lnTo>
                    <a:lnTo>
                      <a:pt x="13" y="47"/>
                    </a:lnTo>
                    <a:lnTo>
                      <a:pt x="15" y="47"/>
                    </a:lnTo>
                    <a:lnTo>
                      <a:pt x="17" y="46"/>
                    </a:lnTo>
                    <a:lnTo>
                      <a:pt x="18" y="45"/>
                    </a:lnTo>
                    <a:lnTo>
                      <a:pt x="18" y="43"/>
                    </a:lnTo>
                    <a:lnTo>
                      <a:pt x="18" y="41"/>
                    </a:lnTo>
                    <a:lnTo>
                      <a:pt x="18" y="4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55" name="Freeform 587"/>
              <p:cNvSpPr/>
              <p:nvPr/>
            </p:nvSpPr>
            <p:spPr bwMode="auto">
              <a:xfrm>
                <a:off x="5429251" y="2311400"/>
                <a:ext cx="4763" cy="269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1" y="50"/>
                  </a:cxn>
                  <a:cxn ang="0">
                    <a:pos x="2" y="51"/>
                  </a:cxn>
                  <a:cxn ang="0">
                    <a:pos x="3" y="52"/>
                  </a:cxn>
                  <a:cxn ang="0">
                    <a:pos x="5" y="52"/>
                  </a:cxn>
                  <a:cxn ang="0">
                    <a:pos x="7" y="52"/>
                  </a:cxn>
                  <a:cxn ang="0">
                    <a:pos x="8" y="51"/>
                  </a:cxn>
                  <a:cxn ang="0">
                    <a:pos x="9" y="50"/>
                  </a:cxn>
                  <a:cxn ang="0">
                    <a:pos x="10" y="48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52">
                    <a:moveTo>
                      <a:pt x="0" y="5"/>
                    </a:moveTo>
                    <a:lnTo>
                      <a:pt x="0" y="48"/>
                    </a:lnTo>
                    <a:lnTo>
                      <a:pt x="0" y="48"/>
                    </a:lnTo>
                    <a:lnTo>
                      <a:pt x="1" y="50"/>
                    </a:lnTo>
                    <a:lnTo>
                      <a:pt x="2" y="51"/>
                    </a:lnTo>
                    <a:lnTo>
                      <a:pt x="3" y="52"/>
                    </a:lnTo>
                    <a:lnTo>
                      <a:pt x="5" y="52"/>
                    </a:lnTo>
                    <a:lnTo>
                      <a:pt x="7" y="52"/>
                    </a:lnTo>
                    <a:lnTo>
                      <a:pt x="8" y="51"/>
                    </a:lnTo>
                    <a:lnTo>
                      <a:pt x="9" y="50"/>
                    </a:lnTo>
                    <a:lnTo>
                      <a:pt x="10" y="48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56" name="Freeform 588"/>
              <p:cNvSpPr/>
              <p:nvPr/>
            </p:nvSpPr>
            <p:spPr bwMode="auto">
              <a:xfrm>
                <a:off x="5454651" y="2290763"/>
                <a:ext cx="4763" cy="301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3"/>
                  </a:cxn>
                  <a:cxn ang="0">
                    <a:pos x="0" y="53"/>
                  </a:cxn>
                  <a:cxn ang="0">
                    <a:pos x="1" y="55"/>
                  </a:cxn>
                  <a:cxn ang="0">
                    <a:pos x="2" y="56"/>
                  </a:cxn>
                  <a:cxn ang="0">
                    <a:pos x="3" y="57"/>
                  </a:cxn>
                  <a:cxn ang="0">
                    <a:pos x="5" y="57"/>
                  </a:cxn>
                  <a:cxn ang="0">
                    <a:pos x="7" y="57"/>
                  </a:cxn>
                  <a:cxn ang="0">
                    <a:pos x="8" y="56"/>
                  </a:cxn>
                  <a:cxn ang="0">
                    <a:pos x="9" y="55"/>
                  </a:cxn>
                  <a:cxn ang="0">
                    <a:pos x="9" y="5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7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57">
                    <a:moveTo>
                      <a:pt x="0" y="5"/>
                    </a:moveTo>
                    <a:lnTo>
                      <a:pt x="0" y="53"/>
                    </a:lnTo>
                    <a:lnTo>
                      <a:pt x="0" y="53"/>
                    </a:lnTo>
                    <a:lnTo>
                      <a:pt x="1" y="55"/>
                    </a:lnTo>
                    <a:lnTo>
                      <a:pt x="2" y="56"/>
                    </a:lnTo>
                    <a:lnTo>
                      <a:pt x="3" y="57"/>
                    </a:lnTo>
                    <a:lnTo>
                      <a:pt x="5" y="57"/>
                    </a:lnTo>
                    <a:lnTo>
                      <a:pt x="7" y="57"/>
                    </a:lnTo>
                    <a:lnTo>
                      <a:pt x="8" y="56"/>
                    </a:lnTo>
                    <a:lnTo>
                      <a:pt x="9" y="55"/>
                    </a:lnTo>
                    <a:lnTo>
                      <a:pt x="9" y="5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57" name="Freeform 589"/>
              <p:cNvSpPr/>
              <p:nvPr/>
            </p:nvSpPr>
            <p:spPr bwMode="auto">
              <a:xfrm>
                <a:off x="5481638" y="2281238"/>
                <a:ext cx="4763" cy="301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2"/>
                  </a:cxn>
                  <a:cxn ang="0">
                    <a:pos x="0" y="52"/>
                  </a:cxn>
                  <a:cxn ang="0">
                    <a:pos x="0" y="54"/>
                  </a:cxn>
                  <a:cxn ang="0">
                    <a:pos x="1" y="56"/>
                  </a:cxn>
                  <a:cxn ang="0">
                    <a:pos x="3" y="57"/>
                  </a:cxn>
                  <a:cxn ang="0">
                    <a:pos x="4" y="57"/>
                  </a:cxn>
                  <a:cxn ang="0">
                    <a:pos x="6" y="57"/>
                  </a:cxn>
                  <a:cxn ang="0">
                    <a:pos x="8" y="56"/>
                  </a:cxn>
                  <a:cxn ang="0">
                    <a:pos x="9" y="54"/>
                  </a:cxn>
                  <a:cxn ang="0">
                    <a:pos x="9" y="52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57">
                    <a:moveTo>
                      <a:pt x="0" y="5"/>
                    </a:moveTo>
                    <a:lnTo>
                      <a:pt x="0" y="52"/>
                    </a:lnTo>
                    <a:lnTo>
                      <a:pt x="0" y="52"/>
                    </a:lnTo>
                    <a:lnTo>
                      <a:pt x="0" y="54"/>
                    </a:lnTo>
                    <a:lnTo>
                      <a:pt x="1" y="56"/>
                    </a:lnTo>
                    <a:lnTo>
                      <a:pt x="3" y="57"/>
                    </a:lnTo>
                    <a:lnTo>
                      <a:pt x="4" y="57"/>
                    </a:lnTo>
                    <a:lnTo>
                      <a:pt x="6" y="57"/>
                    </a:lnTo>
                    <a:lnTo>
                      <a:pt x="8" y="56"/>
                    </a:lnTo>
                    <a:lnTo>
                      <a:pt x="9" y="54"/>
                    </a:lnTo>
                    <a:lnTo>
                      <a:pt x="9" y="52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58" name="Freeform 590"/>
              <p:cNvSpPr/>
              <p:nvPr/>
            </p:nvSpPr>
            <p:spPr bwMode="auto">
              <a:xfrm>
                <a:off x="5503863" y="2281238"/>
                <a:ext cx="4763" cy="317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59"/>
                  </a:cxn>
                  <a:cxn ang="0">
                    <a:pos x="2" y="60"/>
                  </a:cxn>
                  <a:cxn ang="0">
                    <a:pos x="3" y="61"/>
                  </a:cxn>
                  <a:cxn ang="0">
                    <a:pos x="5" y="61"/>
                  </a:cxn>
                  <a:cxn ang="0">
                    <a:pos x="6" y="61"/>
                  </a:cxn>
                  <a:cxn ang="0">
                    <a:pos x="8" y="60"/>
                  </a:cxn>
                  <a:cxn ang="0">
                    <a:pos x="9" y="59"/>
                  </a:cxn>
                  <a:cxn ang="0">
                    <a:pos x="9" y="57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61">
                    <a:moveTo>
                      <a:pt x="0" y="5"/>
                    </a:moveTo>
                    <a:lnTo>
                      <a:pt x="0" y="57"/>
                    </a:lnTo>
                    <a:lnTo>
                      <a:pt x="0" y="57"/>
                    </a:lnTo>
                    <a:lnTo>
                      <a:pt x="0" y="59"/>
                    </a:lnTo>
                    <a:lnTo>
                      <a:pt x="2" y="60"/>
                    </a:lnTo>
                    <a:lnTo>
                      <a:pt x="3" y="61"/>
                    </a:lnTo>
                    <a:lnTo>
                      <a:pt x="5" y="61"/>
                    </a:lnTo>
                    <a:lnTo>
                      <a:pt x="6" y="61"/>
                    </a:lnTo>
                    <a:lnTo>
                      <a:pt x="8" y="60"/>
                    </a:lnTo>
                    <a:lnTo>
                      <a:pt x="9" y="59"/>
                    </a:lnTo>
                    <a:lnTo>
                      <a:pt x="9" y="5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59" name="Freeform 591"/>
              <p:cNvSpPr/>
              <p:nvPr/>
            </p:nvSpPr>
            <p:spPr bwMode="auto">
              <a:xfrm>
                <a:off x="5529263" y="2289175"/>
                <a:ext cx="11113" cy="42863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7" y="10"/>
                  </a:cxn>
                  <a:cxn ang="0">
                    <a:pos x="5" y="17"/>
                  </a:cxn>
                  <a:cxn ang="0">
                    <a:pos x="5" y="33"/>
                  </a:cxn>
                  <a:cxn ang="0">
                    <a:pos x="5" y="33"/>
                  </a:cxn>
                  <a:cxn ang="0">
                    <a:pos x="4" y="43"/>
                  </a:cxn>
                  <a:cxn ang="0">
                    <a:pos x="2" y="54"/>
                  </a:cxn>
                  <a:cxn ang="0">
                    <a:pos x="1" y="65"/>
                  </a:cxn>
                  <a:cxn ang="0">
                    <a:pos x="0" y="75"/>
                  </a:cxn>
                  <a:cxn ang="0">
                    <a:pos x="0" y="75"/>
                  </a:cxn>
                  <a:cxn ang="0">
                    <a:pos x="0" y="77"/>
                  </a:cxn>
                  <a:cxn ang="0">
                    <a:pos x="1" y="78"/>
                  </a:cxn>
                  <a:cxn ang="0">
                    <a:pos x="3" y="79"/>
                  </a:cxn>
                  <a:cxn ang="0">
                    <a:pos x="4" y="81"/>
                  </a:cxn>
                  <a:cxn ang="0">
                    <a:pos x="6" y="79"/>
                  </a:cxn>
                  <a:cxn ang="0">
                    <a:pos x="8" y="78"/>
                  </a:cxn>
                  <a:cxn ang="0">
                    <a:pos x="9" y="77"/>
                  </a:cxn>
                  <a:cxn ang="0">
                    <a:pos x="9" y="75"/>
                  </a:cxn>
                  <a:cxn ang="0">
                    <a:pos x="9" y="75"/>
                  </a:cxn>
                  <a:cxn ang="0">
                    <a:pos x="11" y="60"/>
                  </a:cxn>
                  <a:cxn ang="0">
                    <a:pos x="13" y="43"/>
                  </a:cxn>
                  <a:cxn ang="0">
                    <a:pos x="13" y="43"/>
                  </a:cxn>
                  <a:cxn ang="0">
                    <a:pos x="14" y="25"/>
                  </a:cxn>
                  <a:cxn ang="0">
                    <a:pos x="15" y="14"/>
                  </a:cxn>
                  <a:cxn ang="0">
                    <a:pos x="18" y="5"/>
                  </a:cxn>
                  <a:cxn ang="0">
                    <a:pos x="18" y="5"/>
                  </a:cxn>
                  <a:cxn ang="0">
                    <a:pos x="19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19" h="81">
                    <a:moveTo>
                      <a:pt x="9" y="3"/>
                    </a:moveTo>
                    <a:lnTo>
                      <a:pt x="9" y="3"/>
                    </a:lnTo>
                    <a:lnTo>
                      <a:pt x="7" y="10"/>
                    </a:lnTo>
                    <a:lnTo>
                      <a:pt x="5" y="17"/>
                    </a:lnTo>
                    <a:lnTo>
                      <a:pt x="5" y="33"/>
                    </a:lnTo>
                    <a:lnTo>
                      <a:pt x="5" y="33"/>
                    </a:lnTo>
                    <a:lnTo>
                      <a:pt x="4" y="43"/>
                    </a:lnTo>
                    <a:lnTo>
                      <a:pt x="2" y="54"/>
                    </a:lnTo>
                    <a:lnTo>
                      <a:pt x="1" y="65"/>
                    </a:lnTo>
                    <a:lnTo>
                      <a:pt x="0" y="75"/>
                    </a:lnTo>
                    <a:lnTo>
                      <a:pt x="0" y="75"/>
                    </a:lnTo>
                    <a:lnTo>
                      <a:pt x="0" y="77"/>
                    </a:lnTo>
                    <a:lnTo>
                      <a:pt x="1" y="78"/>
                    </a:lnTo>
                    <a:lnTo>
                      <a:pt x="3" y="79"/>
                    </a:lnTo>
                    <a:lnTo>
                      <a:pt x="4" y="81"/>
                    </a:lnTo>
                    <a:lnTo>
                      <a:pt x="6" y="79"/>
                    </a:lnTo>
                    <a:lnTo>
                      <a:pt x="8" y="78"/>
                    </a:lnTo>
                    <a:lnTo>
                      <a:pt x="9" y="77"/>
                    </a:lnTo>
                    <a:lnTo>
                      <a:pt x="9" y="75"/>
                    </a:lnTo>
                    <a:lnTo>
                      <a:pt x="9" y="75"/>
                    </a:lnTo>
                    <a:lnTo>
                      <a:pt x="11" y="60"/>
                    </a:lnTo>
                    <a:lnTo>
                      <a:pt x="13" y="43"/>
                    </a:lnTo>
                    <a:lnTo>
                      <a:pt x="13" y="43"/>
                    </a:lnTo>
                    <a:lnTo>
                      <a:pt x="14" y="25"/>
                    </a:lnTo>
                    <a:lnTo>
                      <a:pt x="15" y="14"/>
                    </a:lnTo>
                    <a:lnTo>
                      <a:pt x="18" y="5"/>
                    </a:lnTo>
                    <a:lnTo>
                      <a:pt x="18" y="5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60" name="Freeform 592"/>
              <p:cNvSpPr/>
              <p:nvPr/>
            </p:nvSpPr>
            <p:spPr bwMode="auto">
              <a:xfrm>
                <a:off x="5546726" y="2312988"/>
                <a:ext cx="7938" cy="46038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6" y="4"/>
                  </a:cxn>
                  <a:cxn ang="0">
                    <a:pos x="3" y="13"/>
                  </a:cxn>
                  <a:cxn ang="0">
                    <a:pos x="1" y="22"/>
                  </a:cxn>
                  <a:cxn ang="0">
                    <a:pos x="0" y="32"/>
                  </a:cxn>
                  <a:cxn ang="0">
                    <a:pos x="0" y="42"/>
                  </a:cxn>
                  <a:cxn ang="0">
                    <a:pos x="1" y="61"/>
                  </a:cxn>
                  <a:cxn ang="0">
                    <a:pos x="1" y="81"/>
                  </a:cxn>
                  <a:cxn ang="0">
                    <a:pos x="1" y="81"/>
                  </a:cxn>
                  <a:cxn ang="0">
                    <a:pos x="2" y="83"/>
                  </a:cxn>
                  <a:cxn ang="0">
                    <a:pos x="3" y="84"/>
                  </a:cxn>
                  <a:cxn ang="0">
                    <a:pos x="4" y="85"/>
                  </a:cxn>
                  <a:cxn ang="0">
                    <a:pos x="6" y="85"/>
                  </a:cxn>
                  <a:cxn ang="0">
                    <a:pos x="7" y="85"/>
                  </a:cxn>
                  <a:cxn ang="0">
                    <a:pos x="9" y="84"/>
                  </a:cxn>
                  <a:cxn ang="0">
                    <a:pos x="10" y="83"/>
                  </a:cxn>
                  <a:cxn ang="0">
                    <a:pos x="10" y="81"/>
                  </a:cxn>
                  <a:cxn ang="0">
                    <a:pos x="10" y="81"/>
                  </a:cxn>
                  <a:cxn ang="0">
                    <a:pos x="10" y="61"/>
                  </a:cxn>
                  <a:cxn ang="0">
                    <a:pos x="9" y="43"/>
                  </a:cxn>
                  <a:cxn ang="0">
                    <a:pos x="10" y="34"/>
                  </a:cxn>
                  <a:cxn ang="0">
                    <a:pos x="10" y="24"/>
                  </a:cxn>
                  <a:cxn ang="0">
                    <a:pos x="12" y="15"/>
                  </a:cxn>
                  <a:cxn ang="0">
                    <a:pos x="15" y="6"/>
                  </a:cxn>
                  <a:cxn ang="0">
                    <a:pos x="15" y="6"/>
                  </a:cxn>
                  <a:cxn ang="0">
                    <a:pos x="15" y="4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4"/>
                  </a:cxn>
                  <a:cxn ang="0">
                    <a:pos x="6" y="4"/>
                  </a:cxn>
                </a:cxnLst>
                <a:rect l="0" t="0" r="r" b="b"/>
                <a:pathLst>
                  <a:path w="15" h="85">
                    <a:moveTo>
                      <a:pt x="6" y="4"/>
                    </a:moveTo>
                    <a:lnTo>
                      <a:pt x="6" y="4"/>
                    </a:lnTo>
                    <a:lnTo>
                      <a:pt x="3" y="13"/>
                    </a:lnTo>
                    <a:lnTo>
                      <a:pt x="1" y="22"/>
                    </a:lnTo>
                    <a:lnTo>
                      <a:pt x="0" y="32"/>
                    </a:lnTo>
                    <a:lnTo>
                      <a:pt x="0" y="42"/>
                    </a:lnTo>
                    <a:lnTo>
                      <a:pt x="1" y="61"/>
                    </a:lnTo>
                    <a:lnTo>
                      <a:pt x="1" y="81"/>
                    </a:lnTo>
                    <a:lnTo>
                      <a:pt x="1" y="81"/>
                    </a:lnTo>
                    <a:lnTo>
                      <a:pt x="2" y="83"/>
                    </a:lnTo>
                    <a:lnTo>
                      <a:pt x="3" y="84"/>
                    </a:lnTo>
                    <a:lnTo>
                      <a:pt x="4" y="85"/>
                    </a:lnTo>
                    <a:lnTo>
                      <a:pt x="6" y="85"/>
                    </a:lnTo>
                    <a:lnTo>
                      <a:pt x="7" y="85"/>
                    </a:lnTo>
                    <a:lnTo>
                      <a:pt x="9" y="84"/>
                    </a:lnTo>
                    <a:lnTo>
                      <a:pt x="10" y="83"/>
                    </a:lnTo>
                    <a:lnTo>
                      <a:pt x="10" y="81"/>
                    </a:lnTo>
                    <a:lnTo>
                      <a:pt x="10" y="81"/>
                    </a:lnTo>
                    <a:lnTo>
                      <a:pt x="10" y="61"/>
                    </a:lnTo>
                    <a:lnTo>
                      <a:pt x="9" y="43"/>
                    </a:lnTo>
                    <a:lnTo>
                      <a:pt x="10" y="34"/>
                    </a:lnTo>
                    <a:lnTo>
                      <a:pt x="10" y="24"/>
                    </a:lnTo>
                    <a:lnTo>
                      <a:pt x="12" y="15"/>
                    </a:lnTo>
                    <a:lnTo>
                      <a:pt x="15" y="6"/>
                    </a:lnTo>
                    <a:lnTo>
                      <a:pt x="15" y="6"/>
                    </a:lnTo>
                    <a:lnTo>
                      <a:pt x="15" y="4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4"/>
                    </a:lnTo>
                    <a:lnTo>
                      <a:pt x="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61" name="Freeform 593"/>
              <p:cNvSpPr/>
              <p:nvPr/>
            </p:nvSpPr>
            <p:spPr bwMode="auto">
              <a:xfrm>
                <a:off x="5567363" y="2338388"/>
                <a:ext cx="4763" cy="30163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52"/>
                  </a:cxn>
                  <a:cxn ang="0">
                    <a:pos x="0" y="52"/>
                  </a:cxn>
                  <a:cxn ang="0">
                    <a:pos x="0" y="54"/>
                  </a:cxn>
                  <a:cxn ang="0">
                    <a:pos x="1" y="55"/>
                  </a:cxn>
                  <a:cxn ang="0">
                    <a:pos x="3" y="56"/>
                  </a:cxn>
                  <a:cxn ang="0">
                    <a:pos x="4" y="56"/>
                  </a:cxn>
                  <a:cxn ang="0">
                    <a:pos x="6" y="56"/>
                  </a:cxn>
                  <a:cxn ang="0">
                    <a:pos x="8" y="55"/>
                  </a:cxn>
                  <a:cxn ang="0">
                    <a:pos x="9" y="54"/>
                  </a:cxn>
                  <a:cxn ang="0">
                    <a:pos x="9" y="5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56">
                    <a:moveTo>
                      <a:pt x="0" y="4"/>
                    </a:moveTo>
                    <a:lnTo>
                      <a:pt x="0" y="52"/>
                    </a:lnTo>
                    <a:lnTo>
                      <a:pt x="0" y="52"/>
                    </a:lnTo>
                    <a:lnTo>
                      <a:pt x="0" y="54"/>
                    </a:lnTo>
                    <a:lnTo>
                      <a:pt x="1" y="55"/>
                    </a:lnTo>
                    <a:lnTo>
                      <a:pt x="3" y="56"/>
                    </a:lnTo>
                    <a:lnTo>
                      <a:pt x="4" y="56"/>
                    </a:lnTo>
                    <a:lnTo>
                      <a:pt x="6" y="56"/>
                    </a:lnTo>
                    <a:lnTo>
                      <a:pt x="8" y="55"/>
                    </a:lnTo>
                    <a:lnTo>
                      <a:pt x="9" y="54"/>
                    </a:lnTo>
                    <a:lnTo>
                      <a:pt x="9" y="5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62" name="Freeform 594"/>
              <p:cNvSpPr/>
              <p:nvPr/>
            </p:nvSpPr>
            <p:spPr bwMode="auto">
              <a:xfrm>
                <a:off x="5591176" y="2354263"/>
                <a:ext cx="7938" cy="36513"/>
              </a:xfrm>
              <a:custGeom>
                <a:avLst/>
                <a:gdLst/>
                <a:ahLst/>
                <a:cxnLst>
                  <a:cxn ang="0">
                    <a:pos x="7" y="2"/>
                  </a:cxn>
                  <a:cxn ang="0">
                    <a:pos x="7" y="2"/>
                  </a:cxn>
                  <a:cxn ang="0">
                    <a:pos x="4" y="10"/>
                  </a:cxn>
                  <a:cxn ang="0">
                    <a:pos x="1" y="17"/>
                  </a:cxn>
                  <a:cxn ang="0">
                    <a:pos x="0" y="26"/>
                  </a:cxn>
                  <a:cxn ang="0">
                    <a:pos x="0" y="34"/>
                  </a:cxn>
                  <a:cxn ang="0">
                    <a:pos x="0" y="49"/>
                  </a:cxn>
                  <a:cxn ang="0">
                    <a:pos x="1" y="66"/>
                  </a:cxn>
                  <a:cxn ang="0">
                    <a:pos x="1" y="66"/>
                  </a:cxn>
                  <a:cxn ang="0">
                    <a:pos x="1" y="68"/>
                  </a:cxn>
                  <a:cxn ang="0">
                    <a:pos x="2" y="70"/>
                  </a:cxn>
                  <a:cxn ang="0">
                    <a:pos x="5" y="70"/>
                  </a:cxn>
                  <a:cxn ang="0">
                    <a:pos x="6" y="71"/>
                  </a:cxn>
                  <a:cxn ang="0">
                    <a:pos x="8" y="70"/>
                  </a:cxn>
                  <a:cxn ang="0">
                    <a:pos x="10" y="70"/>
                  </a:cxn>
                  <a:cxn ang="0">
                    <a:pos x="11" y="68"/>
                  </a:cxn>
                  <a:cxn ang="0">
                    <a:pos x="11" y="66"/>
                  </a:cxn>
                  <a:cxn ang="0">
                    <a:pos x="11" y="66"/>
                  </a:cxn>
                  <a:cxn ang="0">
                    <a:pos x="10" y="36"/>
                  </a:cxn>
                  <a:cxn ang="0">
                    <a:pos x="10" y="29"/>
                  </a:cxn>
                  <a:cxn ang="0">
                    <a:pos x="11" y="22"/>
                  </a:cxn>
                  <a:cxn ang="0">
                    <a:pos x="12" y="14"/>
                  </a:cxn>
                  <a:cxn ang="0">
                    <a:pos x="15" y="7"/>
                  </a:cxn>
                  <a:cxn ang="0">
                    <a:pos x="15" y="7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3" y="1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1"/>
                  </a:cxn>
                  <a:cxn ang="0">
                    <a:pos x="7" y="2"/>
                  </a:cxn>
                  <a:cxn ang="0">
                    <a:pos x="7" y="2"/>
                  </a:cxn>
                </a:cxnLst>
                <a:rect l="0" t="0" r="r" b="b"/>
                <a:pathLst>
                  <a:path w="15" h="71">
                    <a:moveTo>
                      <a:pt x="7" y="2"/>
                    </a:moveTo>
                    <a:lnTo>
                      <a:pt x="7" y="2"/>
                    </a:lnTo>
                    <a:lnTo>
                      <a:pt x="4" y="10"/>
                    </a:lnTo>
                    <a:lnTo>
                      <a:pt x="1" y="17"/>
                    </a:lnTo>
                    <a:lnTo>
                      <a:pt x="0" y="26"/>
                    </a:lnTo>
                    <a:lnTo>
                      <a:pt x="0" y="34"/>
                    </a:lnTo>
                    <a:lnTo>
                      <a:pt x="0" y="49"/>
                    </a:lnTo>
                    <a:lnTo>
                      <a:pt x="1" y="66"/>
                    </a:lnTo>
                    <a:lnTo>
                      <a:pt x="1" y="66"/>
                    </a:lnTo>
                    <a:lnTo>
                      <a:pt x="1" y="68"/>
                    </a:lnTo>
                    <a:lnTo>
                      <a:pt x="2" y="70"/>
                    </a:lnTo>
                    <a:lnTo>
                      <a:pt x="5" y="70"/>
                    </a:lnTo>
                    <a:lnTo>
                      <a:pt x="6" y="71"/>
                    </a:lnTo>
                    <a:lnTo>
                      <a:pt x="8" y="70"/>
                    </a:lnTo>
                    <a:lnTo>
                      <a:pt x="10" y="70"/>
                    </a:lnTo>
                    <a:lnTo>
                      <a:pt x="11" y="68"/>
                    </a:lnTo>
                    <a:lnTo>
                      <a:pt x="11" y="66"/>
                    </a:lnTo>
                    <a:lnTo>
                      <a:pt x="11" y="66"/>
                    </a:lnTo>
                    <a:lnTo>
                      <a:pt x="10" y="36"/>
                    </a:lnTo>
                    <a:lnTo>
                      <a:pt x="10" y="29"/>
                    </a:lnTo>
                    <a:lnTo>
                      <a:pt x="11" y="22"/>
                    </a:lnTo>
                    <a:lnTo>
                      <a:pt x="12" y="14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1"/>
                    </a:lnTo>
                    <a:lnTo>
                      <a:pt x="7" y="2"/>
                    </a:lnTo>
                    <a:lnTo>
                      <a:pt x="7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63" name="Freeform 595"/>
              <p:cNvSpPr/>
              <p:nvPr/>
            </p:nvSpPr>
            <p:spPr bwMode="auto">
              <a:xfrm>
                <a:off x="5614988" y="2376488"/>
                <a:ext cx="4763" cy="365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67"/>
                  </a:cxn>
                  <a:cxn ang="0">
                    <a:pos x="0" y="67"/>
                  </a:cxn>
                  <a:cxn ang="0">
                    <a:pos x="0" y="68"/>
                  </a:cxn>
                  <a:cxn ang="0">
                    <a:pos x="1" y="70"/>
                  </a:cxn>
                  <a:cxn ang="0">
                    <a:pos x="3" y="71"/>
                  </a:cxn>
                  <a:cxn ang="0">
                    <a:pos x="5" y="71"/>
                  </a:cxn>
                  <a:cxn ang="0">
                    <a:pos x="6" y="71"/>
                  </a:cxn>
                  <a:cxn ang="0">
                    <a:pos x="8" y="70"/>
                  </a:cxn>
                  <a:cxn ang="0">
                    <a:pos x="9" y="68"/>
                  </a:cxn>
                  <a:cxn ang="0">
                    <a:pos x="9" y="67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71">
                    <a:moveTo>
                      <a:pt x="0" y="5"/>
                    </a:moveTo>
                    <a:lnTo>
                      <a:pt x="0" y="67"/>
                    </a:lnTo>
                    <a:lnTo>
                      <a:pt x="0" y="67"/>
                    </a:lnTo>
                    <a:lnTo>
                      <a:pt x="0" y="68"/>
                    </a:lnTo>
                    <a:lnTo>
                      <a:pt x="1" y="70"/>
                    </a:lnTo>
                    <a:lnTo>
                      <a:pt x="3" y="71"/>
                    </a:lnTo>
                    <a:lnTo>
                      <a:pt x="5" y="71"/>
                    </a:lnTo>
                    <a:lnTo>
                      <a:pt x="6" y="71"/>
                    </a:lnTo>
                    <a:lnTo>
                      <a:pt x="8" y="70"/>
                    </a:lnTo>
                    <a:lnTo>
                      <a:pt x="9" y="68"/>
                    </a:lnTo>
                    <a:lnTo>
                      <a:pt x="9" y="6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64" name="Freeform 596"/>
              <p:cNvSpPr/>
              <p:nvPr/>
            </p:nvSpPr>
            <p:spPr bwMode="auto">
              <a:xfrm>
                <a:off x="5637213" y="2398713"/>
                <a:ext cx="4763" cy="3492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61"/>
                  </a:cxn>
                  <a:cxn ang="0">
                    <a:pos x="0" y="61"/>
                  </a:cxn>
                  <a:cxn ang="0">
                    <a:pos x="1" y="63"/>
                  </a:cxn>
                  <a:cxn ang="0">
                    <a:pos x="2" y="65"/>
                  </a:cxn>
                  <a:cxn ang="0">
                    <a:pos x="3" y="65"/>
                  </a:cxn>
                  <a:cxn ang="0">
                    <a:pos x="5" y="66"/>
                  </a:cxn>
                  <a:cxn ang="0">
                    <a:pos x="7" y="65"/>
                  </a:cxn>
                  <a:cxn ang="0">
                    <a:pos x="8" y="65"/>
                  </a:cxn>
                  <a:cxn ang="0">
                    <a:pos x="9" y="63"/>
                  </a:cxn>
                  <a:cxn ang="0">
                    <a:pos x="10" y="61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10" h="66">
                    <a:moveTo>
                      <a:pt x="0" y="4"/>
                    </a:moveTo>
                    <a:lnTo>
                      <a:pt x="0" y="61"/>
                    </a:lnTo>
                    <a:lnTo>
                      <a:pt x="0" y="61"/>
                    </a:lnTo>
                    <a:lnTo>
                      <a:pt x="1" y="63"/>
                    </a:lnTo>
                    <a:lnTo>
                      <a:pt x="2" y="65"/>
                    </a:lnTo>
                    <a:lnTo>
                      <a:pt x="3" y="65"/>
                    </a:lnTo>
                    <a:lnTo>
                      <a:pt x="5" y="66"/>
                    </a:lnTo>
                    <a:lnTo>
                      <a:pt x="7" y="65"/>
                    </a:lnTo>
                    <a:lnTo>
                      <a:pt x="8" y="65"/>
                    </a:lnTo>
                    <a:lnTo>
                      <a:pt x="9" y="63"/>
                    </a:lnTo>
                    <a:lnTo>
                      <a:pt x="10" y="61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65" name="Freeform 597"/>
              <p:cNvSpPr/>
              <p:nvPr/>
            </p:nvSpPr>
            <p:spPr bwMode="auto">
              <a:xfrm>
                <a:off x="5657851" y="2419350"/>
                <a:ext cx="4763" cy="365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67"/>
                  </a:cxn>
                  <a:cxn ang="0">
                    <a:pos x="0" y="67"/>
                  </a:cxn>
                  <a:cxn ang="0">
                    <a:pos x="0" y="69"/>
                  </a:cxn>
                  <a:cxn ang="0">
                    <a:pos x="2" y="70"/>
                  </a:cxn>
                  <a:cxn ang="0">
                    <a:pos x="3" y="71"/>
                  </a:cxn>
                  <a:cxn ang="0">
                    <a:pos x="6" y="71"/>
                  </a:cxn>
                  <a:cxn ang="0">
                    <a:pos x="7" y="71"/>
                  </a:cxn>
                  <a:cxn ang="0">
                    <a:pos x="9" y="70"/>
                  </a:cxn>
                  <a:cxn ang="0">
                    <a:pos x="10" y="69"/>
                  </a:cxn>
                  <a:cxn ang="0">
                    <a:pos x="10" y="67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9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71">
                    <a:moveTo>
                      <a:pt x="0" y="5"/>
                    </a:moveTo>
                    <a:lnTo>
                      <a:pt x="0" y="67"/>
                    </a:lnTo>
                    <a:lnTo>
                      <a:pt x="0" y="67"/>
                    </a:lnTo>
                    <a:lnTo>
                      <a:pt x="0" y="69"/>
                    </a:lnTo>
                    <a:lnTo>
                      <a:pt x="2" y="70"/>
                    </a:lnTo>
                    <a:lnTo>
                      <a:pt x="3" y="71"/>
                    </a:lnTo>
                    <a:lnTo>
                      <a:pt x="6" y="71"/>
                    </a:lnTo>
                    <a:lnTo>
                      <a:pt x="7" y="71"/>
                    </a:lnTo>
                    <a:lnTo>
                      <a:pt x="9" y="70"/>
                    </a:lnTo>
                    <a:lnTo>
                      <a:pt x="10" y="69"/>
                    </a:lnTo>
                    <a:lnTo>
                      <a:pt x="10" y="67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9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66" name="Freeform 598"/>
              <p:cNvSpPr/>
              <p:nvPr/>
            </p:nvSpPr>
            <p:spPr bwMode="auto">
              <a:xfrm>
                <a:off x="5680076" y="2441575"/>
                <a:ext cx="7938" cy="36513"/>
              </a:xfrm>
              <a:custGeom>
                <a:avLst/>
                <a:gdLst/>
                <a:ahLst/>
                <a:cxnLst>
                  <a:cxn ang="0">
                    <a:pos x="14" y="65"/>
                  </a:cxn>
                  <a:cxn ang="0">
                    <a:pos x="14" y="65"/>
                  </a:cxn>
                  <a:cxn ang="0">
                    <a:pos x="11" y="50"/>
                  </a:cxn>
                  <a:cxn ang="0">
                    <a:pos x="10" y="35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36"/>
                  </a:cxn>
                  <a:cxn ang="0">
                    <a:pos x="2" y="52"/>
                  </a:cxn>
                  <a:cxn ang="0">
                    <a:pos x="5" y="67"/>
                  </a:cxn>
                  <a:cxn ang="0">
                    <a:pos x="5" y="67"/>
                  </a:cxn>
                  <a:cxn ang="0">
                    <a:pos x="6" y="69"/>
                  </a:cxn>
                  <a:cxn ang="0">
                    <a:pos x="7" y="70"/>
                  </a:cxn>
                  <a:cxn ang="0">
                    <a:pos x="9" y="70"/>
                  </a:cxn>
                  <a:cxn ang="0">
                    <a:pos x="11" y="70"/>
                  </a:cxn>
                  <a:cxn ang="0">
                    <a:pos x="12" y="69"/>
                  </a:cxn>
                  <a:cxn ang="0">
                    <a:pos x="13" y="68"/>
                  </a:cxn>
                  <a:cxn ang="0">
                    <a:pos x="14" y="67"/>
                  </a:cxn>
                  <a:cxn ang="0">
                    <a:pos x="14" y="65"/>
                  </a:cxn>
                  <a:cxn ang="0">
                    <a:pos x="14" y="65"/>
                  </a:cxn>
                </a:cxnLst>
                <a:rect l="0" t="0" r="r" b="b"/>
                <a:pathLst>
                  <a:path w="14" h="70">
                    <a:moveTo>
                      <a:pt x="14" y="65"/>
                    </a:moveTo>
                    <a:lnTo>
                      <a:pt x="14" y="65"/>
                    </a:lnTo>
                    <a:lnTo>
                      <a:pt x="11" y="50"/>
                    </a:lnTo>
                    <a:lnTo>
                      <a:pt x="10" y="3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36"/>
                    </a:lnTo>
                    <a:lnTo>
                      <a:pt x="2" y="52"/>
                    </a:lnTo>
                    <a:lnTo>
                      <a:pt x="5" y="67"/>
                    </a:lnTo>
                    <a:lnTo>
                      <a:pt x="5" y="67"/>
                    </a:lnTo>
                    <a:lnTo>
                      <a:pt x="6" y="69"/>
                    </a:lnTo>
                    <a:lnTo>
                      <a:pt x="7" y="70"/>
                    </a:lnTo>
                    <a:lnTo>
                      <a:pt x="9" y="70"/>
                    </a:lnTo>
                    <a:lnTo>
                      <a:pt x="11" y="70"/>
                    </a:lnTo>
                    <a:lnTo>
                      <a:pt x="12" y="69"/>
                    </a:lnTo>
                    <a:lnTo>
                      <a:pt x="13" y="68"/>
                    </a:lnTo>
                    <a:lnTo>
                      <a:pt x="14" y="67"/>
                    </a:lnTo>
                    <a:lnTo>
                      <a:pt x="14" y="65"/>
                    </a:lnTo>
                    <a:lnTo>
                      <a:pt x="14" y="6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67" name="Freeform 599"/>
              <p:cNvSpPr/>
              <p:nvPr/>
            </p:nvSpPr>
            <p:spPr bwMode="auto">
              <a:xfrm>
                <a:off x="5705476" y="2463800"/>
                <a:ext cx="7938" cy="31750"/>
              </a:xfrm>
              <a:custGeom>
                <a:avLst/>
                <a:gdLst/>
                <a:ahLst/>
                <a:cxnLst>
                  <a:cxn ang="0">
                    <a:pos x="10" y="35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33"/>
                  </a:cxn>
                  <a:cxn ang="0">
                    <a:pos x="0" y="33"/>
                  </a:cxn>
                  <a:cxn ang="0">
                    <a:pos x="0" y="39"/>
                  </a:cxn>
                  <a:cxn ang="0">
                    <a:pos x="1" y="45"/>
                  </a:cxn>
                  <a:cxn ang="0">
                    <a:pos x="1" y="45"/>
                  </a:cxn>
                  <a:cxn ang="0">
                    <a:pos x="3" y="50"/>
                  </a:cxn>
                  <a:cxn ang="0">
                    <a:pos x="5" y="56"/>
                  </a:cxn>
                  <a:cxn ang="0">
                    <a:pos x="5" y="56"/>
                  </a:cxn>
                  <a:cxn ang="0">
                    <a:pos x="5" y="58"/>
                  </a:cxn>
                  <a:cxn ang="0">
                    <a:pos x="7" y="59"/>
                  </a:cxn>
                  <a:cxn ang="0">
                    <a:pos x="11" y="60"/>
                  </a:cxn>
                  <a:cxn ang="0">
                    <a:pos x="13" y="60"/>
                  </a:cxn>
                  <a:cxn ang="0">
                    <a:pos x="14" y="59"/>
                  </a:cxn>
                  <a:cxn ang="0">
                    <a:pos x="15" y="58"/>
                  </a:cxn>
                  <a:cxn ang="0">
                    <a:pos x="15" y="56"/>
                  </a:cxn>
                  <a:cxn ang="0">
                    <a:pos x="15" y="56"/>
                  </a:cxn>
                  <a:cxn ang="0">
                    <a:pos x="14" y="51"/>
                  </a:cxn>
                  <a:cxn ang="0">
                    <a:pos x="12" y="46"/>
                  </a:cxn>
                  <a:cxn ang="0">
                    <a:pos x="11" y="41"/>
                  </a:cxn>
                  <a:cxn ang="0">
                    <a:pos x="10" y="35"/>
                  </a:cxn>
                  <a:cxn ang="0">
                    <a:pos x="10" y="35"/>
                  </a:cxn>
                </a:cxnLst>
                <a:rect l="0" t="0" r="r" b="b"/>
                <a:pathLst>
                  <a:path w="15" h="60">
                    <a:moveTo>
                      <a:pt x="10" y="35"/>
                    </a:move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0" y="39"/>
                    </a:lnTo>
                    <a:lnTo>
                      <a:pt x="1" y="45"/>
                    </a:lnTo>
                    <a:lnTo>
                      <a:pt x="1" y="45"/>
                    </a:lnTo>
                    <a:lnTo>
                      <a:pt x="3" y="50"/>
                    </a:lnTo>
                    <a:lnTo>
                      <a:pt x="5" y="56"/>
                    </a:lnTo>
                    <a:lnTo>
                      <a:pt x="5" y="56"/>
                    </a:lnTo>
                    <a:lnTo>
                      <a:pt x="5" y="58"/>
                    </a:lnTo>
                    <a:lnTo>
                      <a:pt x="7" y="59"/>
                    </a:lnTo>
                    <a:lnTo>
                      <a:pt x="11" y="60"/>
                    </a:lnTo>
                    <a:lnTo>
                      <a:pt x="13" y="60"/>
                    </a:lnTo>
                    <a:lnTo>
                      <a:pt x="14" y="59"/>
                    </a:lnTo>
                    <a:lnTo>
                      <a:pt x="15" y="58"/>
                    </a:lnTo>
                    <a:lnTo>
                      <a:pt x="15" y="56"/>
                    </a:lnTo>
                    <a:lnTo>
                      <a:pt x="15" y="56"/>
                    </a:lnTo>
                    <a:lnTo>
                      <a:pt x="14" y="51"/>
                    </a:lnTo>
                    <a:lnTo>
                      <a:pt x="12" y="46"/>
                    </a:lnTo>
                    <a:lnTo>
                      <a:pt x="11" y="41"/>
                    </a:lnTo>
                    <a:lnTo>
                      <a:pt x="10" y="35"/>
                    </a:lnTo>
                    <a:lnTo>
                      <a:pt x="10" y="3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68" name="Freeform 600"/>
              <p:cNvSpPr/>
              <p:nvPr/>
            </p:nvSpPr>
            <p:spPr bwMode="auto">
              <a:xfrm>
                <a:off x="5730876" y="2486025"/>
                <a:ext cx="4763" cy="460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80"/>
                  </a:cxn>
                  <a:cxn ang="0">
                    <a:pos x="0" y="80"/>
                  </a:cxn>
                  <a:cxn ang="0">
                    <a:pos x="1" y="82"/>
                  </a:cxn>
                  <a:cxn ang="0">
                    <a:pos x="2" y="85"/>
                  </a:cxn>
                  <a:cxn ang="0">
                    <a:pos x="3" y="85"/>
                  </a:cxn>
                  <a:cxn ang="0">
                    <a:pos x="5" y="86"/>
                  </a:cxn>
                  <a:cxn ang="0">
                    <a:pos x="6" y="85"/>
                  </a:cxn>
                  <a:cxn ang="0">
                    <a:pos x="8" y="85"/>
                  </a:cxn>
                  <a:cxn ang="0">
                    <a:pos x="9" y="82"/>
                  </a:cxn>
                  <a:cxn ang="0">
                    <a:pos x="9" y="80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6">
                    <a:moveTo>
                      <a:pt x="0" y="5"/>
                    </a:moveTo>
                    <a:lnTo>
                      <a:pt x="0" y="80"/>
                    </a:lnTo>
                    <a:lnTo>
                      <a:pt x="0" y="80"/>
                    </a:lnTo>
                    <a:lnTo>
                      <a:pt x="1" y="82"/>
                    </a:lnTo>
                    <a:lnTo>
                      <a:pt x="2" y="85"/>
                    </a:lnTo>
                    <a:lnTo>
                      <a:pt x="3" y="85"/>
                    </a:lnTo>
                    <a:lnTo>
                      <a:pt x="5" y="86"/>
                    </a:lnTo>
                    <a:lnTo>
                      <a:pt x="6" y="85"/>
                    </a:lnTo>
                    <a:lnTo>
                      <a:pt x="8" y="85"/>
                    </a:lnTo>
                    <a:lnTo>
                      <a:pt x="9" y="82"/>
                    </a:lnTo>
                    <a:lnTo>
                      <a:pt x="9" y="80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69" name="Freeform 601"/>
              <p:cNvSpPr/>
              <p:nvPr/>
            </p:nvSpPr>
            <p:spPr bwMode="auto">
              <a:xfrm>
                <a:off x="5748338" y="2506663"/>
                <a:ext cx="4763" cy="428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5"/>
                  </a:cxn>
                  <a:cxn ang="0">
                    <a:pos x="0" y="75"/>
                  </a:cxn>
                  <a:cxn ang="0">
                    <a:pos x="1" y="78"/>
                  </a:cxn>
                  <a:cxn ang="0">
                    <a:pos x="2" y="80"/>
                  </a:cxn>
                  <a:cxn ang="0">
                    <a:pos x="3" y="81"/>
                  </a:cxn>
                  <a:cxn ang="0">
                    <a:pos x="5" y="81"/>
                  </a:cxn>
                  <a:cxn ang="0">
                    <a:pos x="7" y="81"/>
                  </a:cxn>
                  <a:cxn ang="0">
                    <a:pos x="8" y="80"/>
                  </a:cxn>
                  <a:cxn ang="0">
                    <a:pos x="9" y="78"/>
                  </a:cxn>
                  <a:cxn ang="0">
                    <a:pos x="10" y="75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81">
                    <a:moveTo>
                      <a:pt x="0" y="5"/>
                    </a:moveTo>
                    <a:lnTo>
                      <a:pt x="0" y="75"/>
                    </a:lnTo>
                    <a:lnTo>
                      <a:pt x="0" y="75"/>
                    </a:lnTo>
                    <a:lnTo>
                      <a:pt x="1" y="78"/>
                    </a:lnTo>
                    <a:lnTo>
                      <a:pt x="2" y="80"/>
                    </a:lnTo>
                    <a:lnTo>
                      <a:pt x="3" y="81"/>
                    </a:lnTo>
                    <a:lnTo>
                      <a:pt x="5" y="81"/>
                    </a:lnTo>
                    <a:lnTo>
                      <a:pt x="7" y="81"/>
                    </a:lnTo>
                    <a:lnTo>
                      <a:pt x="8" y="80"/>
                    </a:lnTo>
                    <a:lnTo>
                      <a:pt x="9" y="78"/>
                    </a:lnTo>
                    <a:lnTo>
                      <a:pt x="10" y="75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70" name="Freeform 602"/>
              <p:cNvSpPr/>
              <p:nvPr/>
            </p:nvSpPr>
            <p:spPr bwMode="auto">
              <a:xfrm>
                <a:off x="5761038" y="2528888"/>
                <a:ext cx="4763" cy="3810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68"/>
                  </a:cxn>
                  <a:cxn ang="0">
                    <a:pos x="0" y="68"/>
                  </a:cxn>
                  <a:cxn ang="0">
                    <a:pos x="1" y="69"/>
                  </a:cxn>
                  <a:cxn ang="0">
                    <a:pos x="2" y="71"/>
                  </a:cxn>
                  <a:cxn ang="0">
                    <a:pos x="3" y="72"/>
                  </a:cxn>
                  <a:cxn ang="0">
                    <a:pos x="5" y="72"/>
                  </a:cxn>
                  <a:cxn ang="0">
                    <a:pos x="7" y="72"/>
                  </a:cxn>
                  <a:cxn ang="0">
                    <a:pos x="8" y="71"/>
                  </a:cxn>
                  <a:cxn ang="0">
                    <a:pos x="9" y="69"/>
                  </a:cxn>
                  <a:cxn ang="0">
                    <a:pos x="9" y="68"/>
                  </a:cxn>
                  <a:cxn ang="0">
                    <a:pos x="9" y="6"/>
                  </a:cxn>
                  <a:cxn ang="0">
                    <a:pos x="9" y="6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4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9" h="72">
                    <a:moveTo>
                      <a:pt x="0" y="6"/>
                    </a:moveTo>
                    <a:lnTo>
                      <a:pt x="0" y="68"/>
                    </a:lnTo>
                    <a:lnTo>
                      <a:pt x="0" y="68"/>
                    </a:lnTo>
                    <a:lnTo>
                      <a:pt x="1" y="69"/>
                    </a:lnTo>
                    <a:lnTo>
                      <a:pt x="2" y="71"/>
                    </a:lnTo>
                    <a:lnTo>
                      <a:pt x="3" y="72"/>
                    </a:lnTo>
                    <a:lnTo>
                      <a:pt x="5" y="72"/>
                    </a:lnTo>
                    <a:lnTo>
                      <a:pt x="7" y="72"/>
                    </a:lnTo>
                    <a:lnTo>
                      <a:pt x="8" y="71"/>
                    </a:lnTo>
                    <a:lnTo>
                      <a:pt x="9" y="69"/>
                    </a:lnTo>
                    <a:lnTo>
                      <a:pt x="9" y="68"/>
                    </a:lnTo>
                    <a:lnTo>
                      <a:pt x="9" y="6"/>
                    </a:lnTo>
                    <a:lnTo>
                      <a:pt x="9" y="6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71" name="Freeform 603"/>
              <p:cNvSpPr/>
              <p:nvPr/>
            </p:nvSpPr>
            <p:spPr bwMode="auto">
              <a:xfrm>
                <a:off x="5775326" y="2544763"/>
                <a:ext cx="4763" cy="3968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4"/>
                  </a:cxn>
                  <a:cxn ang="0">
                    <a:pos x="2" y="75"/>
                  </a:cxn>
                  <a:cxn ang="0">
                    <a:pos x="4" y="76"/>
                  </a:cxn>
                  <a:cxn ang="0">
                    <a:pos x="5" y="76"/>
                  </a:cxn>
                  <a:cxn ang="0">
                    <a:pos x="7" y="76"/>
                  </a:cxn>
                  <a:cxn ang="0">
                    <a:pos x="9" y="75"/>
                  </a:cxn>
                  <a:cxn ang="0">
                    <a:pos x="10" y="74"/>
                  </a:cxn>
                  <a:cxn ang="0">
                    <a:pos x="10" y="72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10" h="76">
                    <a:moveTo>
                      <a:pt x="0" y="4"/>
                    </a:moveTo>
                    <a:lnTo>
                      <a:pt x="0" y="72"/>
                    </a:lnTo>
                    <a:lnTo>
                      <a:pt x="0" y="72"/>
                    </a:lnTo>
                    <a:lnTo>
                      <a:pt x="0" y="74"/>
                    </a:lnTo>
                    <a:lnTo>
                      <a:pt x="2" y="75"/>
                    </a:lnTo>
                    <a:lnTo>
                      <a:pt x="4" y="76"/>
                    </a:lnTo>
                    <a:lnTo>
                      <a:pt x="5" y="76"/>
                    </a:lnTo>
                    <a:lnTo>
                      <a:pt x="7" y="76"/>
                    </a:lnTo>
                    <a:lnTo>
                      <a:pt x="9" y="75"/>
                    </a:lnTo>
                    <a:lnTo>
                      <a:pt x="10" y="74"/>
                    </a:lnTo>
                    <a:lnTo>
                      <a:pt x="10" y="72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72" name="Freeform 604"/>
              <p:cNvSpPr/>
              <p:nvPr/>
            </p:nvSpPr>
            <p:spPr bwMode="auto">
              <a:xfrm>
                <a:off x="5181601" y="2170113"/>
                <a:ext cx="665163" cy="654050"/>
              </a:xfrm>
              <a:custGeom>
                <a:avLst/>
                <a:gdLst/>
                <a:ahLst/>
                <a:cxnLst>
                  <a:cxn ang="0">
                    <a:pos x="534" y="1115"/>
                  </a:cxn>
                  <a:cxn ang="0">
                    <a:pos x="311" y="889"/>
                  </a:cxn>
                  <a:cxn ang="0">
                    <a:pos x="124" y="701"/>
                  </a:cxn>
                  <a:cxn ang="0">
                    <a:pos x="14" y="547"/>
                  </a:cxn>
                  <a:cxn ang="0">
                    <a:pos x="5" y="361"/>
                  </a:cxn>
                  <a:cxn ang="0">
                    <a:pos x="109" y="152"/>
                  </a:cxn>
                  <a:cxn ang="0">
                    <a:pos x="270" y="29"/>
                  </a:cxn>
                  <a:cxn ang="0">
                    <a:pos x="103" y="233"/>
                  </a:cxn>
                  <a:cxn ang="0">
                    <a:pos x="38" y="486"/>
                  </a:cxn>
                  <a:cxn ang="0">
                    <a:pos x="137" y="664"/>
                  </a:cxn>
                  <a:cxn ang="0">
                    <a:pos x="467" y="998"/>
                  </a:cxn>
                  <a:cxn ang="0">
                    <a:pos x="676" y="1170"/>
                  </a:cxn>
                  <a:cxn ang="0">
                    <a:pos x="872" y="1193"/>
                  </a:cxn>
                  <a:cxn ang="0">
                    <a:pos x="1085" y="1070"/>
                  </a:cxn>
                  <a:cxn ang="0">
                    <a:pos x="1218" y="861"/>
                  </a:cxn>
                  <a:cxn ang="0">
                    <a:pos x="1167" y="643"/>
                  </a:cxn>
                  <a:cxn ang="0">
                    <a:pos x="1008" y="472"/>
                  </a:cxn>
                  <a:cxn ang="0">
                    <a:pos x="731" y="201"/>
                  </a:cxn>
                  <a:cxn ang="0">
                    <a:pos x="553" y="142"/>
                  </a:cxn>
                  <a:cxn ang="0">
                    <a:pos x="393" y="228"/>
                  </a:cxn>
                  <a:cxn ang="0">
                    <a:pos x="282" y="427"/>
                  </a:cxn>
                  <a:cxn ang="0">
                    <a:pos x="388" y="615"/>
                  </a:cxn>
                  <a:cxn ang="0">
                    <a:pos x="702" y="942"/>
                  </a:cxn>
                  <a:cxn ang="0">
                    <a:pos x="798" y="922"/>
                  </a:cxn>
                  <a:cxn ang="0">
                    <a:pos x="641" y="744"/>
                  </a:cxn>
                  <a:cxn ang="0">
                    <a:pos x="397" y="487"/>
                  </a:cxn>
                  <a:cxn ang="0">
                    <a:pos x="451" y="309"/>
                  </a:cxn>
                  <a:cxn ang="0">
                    <a:pos x="591" y="250"/>
                  </a:cxn>
                  <a:cxn ang="0">
                    <a:pos x="742" y="397"/>
                  </a:cxn>
                  <a:cxn ang="0">
                    <a:pos x="1076" y="711"/>
                  </a:cxn>
                  <a:cxn ang="0">
                    <a:pos x="1109" y="861"/>
                  </a:cxn>
                  <a:cxn ang="0">
                    <a:pos x="858" y="1104"/>
                  </a:cxn>
                  <a:cxn ang="0">
                    <a:pos x="618" y="1022"/>
                  </a:cxn>
                  <a:cxn ang="0">
                    <a:pos x="342" y="740"/>
                  </a:cxn>
                  <a:cxn ang="0">
                    <a:pos x="156" y="450"/>
                  </a:cxn>
                  <a:cxn ang="0">
                    <a:pos x="287" y="163"/>
                  </a:cxn>
                  <a:cxn ang="0">
                    <a:pos x="286" y="221"/>
                  </a:cxn>
                  <a:cxn ang="0">
                    <a:pos x="196" y="489"/>
                  </a:cxn>
                  <a:cxn ang="0">
                    <a:pos x="398" y="752"/>
                  </a:cxn>
                  <a:cxn ang="0">
                    <a:pos x="712" y="1049"/>
                  </a:cxn>
                  <a:cxn ang="0">
                    <a:pos x="926" y="1037"/>
                  </a:cxn>
                  <a:cxn ang="0">
                    <a:pos x="1077" y="824"/>
                  </a:cxn>
                  <a:cxn ang="0">
                    <a:pos x="900" y="596"/>
                  </a:cxn>
                  <a:cxn ang="0">
                    <a:pos x="612" y="298"/>
                  </a:cxn>
                  <a:cxn ang="0">
                    <a:pos x="527" y="303"/>
                  </a:cxn>
                  <a:cxn ang="0">
                    <a:pos x="477" y="332"/>
                  </a:cxn>
                  <a:cxn ang="0">
                    <a:pos x="441" y="486"/>
                  </a:cxn>
                  <a:cxn ang="0">
                    <a:pos x="731" y="783"/>
                  </a:cxn>
                  <a:cxn ang="0">
                    <a:pos x="829" y="884"/>
                  </a:cxn>
                  <a:cxn ang="0">
                    <a:pos x="783" y="989"/>
                  </a:cxn>
                  <a:cxn ang="0">
                    <a:pos x="669" y="962"/>
                  </a:cxn>
                  <a:cxn ang="0">
                    <a:pos x="450" y="729"/>
                  </a:cxn>
                  <a:cxn ang="0">
                    <a:pos x="256" y="471"/>
                  </a:cxn>
                  <a:cxn ang="0">
                    <a:pos x="300" y="284"/>
                  </a:cxn>
                  <a:cxn ang="0">
                    <a:pos x="464" y="137"/>
                  </a:cxn>
                  <a:cxn ang="0">
                    <a:pos x="670" y="122"/>
                  </a:cxn>
                  <a:cxn ang="0">
                    <a:pos x="759" y="177"/>
                  </a:cxn>
                  <a:cxn ang="0">
                    <a:pos x="1071" y="489"/>
                  </a:cxn>
                  <a:cxn ang="0">
                    <a:pos x="1188" y="605"/>
                  </a:cxn>
                  <a:cxn ang="0">
                    <a:pos x="1256" y="846"/>
                  </a:cxn>
                  <a:cxn ang="0">
                    <a:pos x="1180" y="1021"/>
                  </a:cxn>
                  <a:cxn ang="0">
                    <a:pos x="930" y="1212"/>
                  </a:cxn>
                </a:cxnLst>
                <a:rect l="0" t="0" r="r" b="b"/>
                <a:pathLst>
                  <a:path w="1256" h="1235">
                    <a:moveTo>
                      <a:pt x="808" y="1235"/>
                    </a:moveTo>
                    <a:lnTo>
                      <a:pt x="808" y="1235"/>
                    </a:lnTo>
                    <a:lnTo>
                      <a:pt x="792" y="1235"/>
                    </a:lnTo>
                    <a:lnTo>
                      <a:pt x="775" y="1234"/>
                    </a:lnTo>
                    <a:lnTo>
                      <a:pt x="757" y="1232"/>
                    </a:lnTo>
                    <a:lnTo>
                      <a:pt x="738" y="1230"/>
                    </a:lnTo>
                    <a:lnTo>
                      <a:pt x="719" y="1226"/>
                    </a:lnTo>
                    <a:lnTo>
                      <a:pt x="699" y="1220"/>
                    </a:lnTo>
                    <a:lnTo>
                      <a:pt x="679" y="1212"/>
                    </a:lnTo>
                    <a:lnTo>
                      <a:pt x="660" y="1203"/>
                    </a:lnTo>
                    <a:lnTo>
                      <a:pt x="660" y="1203"/>
                    </a:lnTo>
                    <a:lnTo>
                      <a:pt x="629" y="1186"/>
                    </a:lnTo>
                    <a:lnTo>
                      <a:pt x="598" y="1165"/>
                    </a:lnTo>
                    <a:lnTo>
                      <a:pt x="566" y="1141"/>
                    </a:lnTo>
                    <a:lnTo>
                      <a:pt x="534" y="1115"/>
                    </a:lnTo>
                    <a:lnTo>
                      <a:pt x="533" y="1114"/>
                    </a:lnTo>
                    <a:lnTo>
                      <a:pt x="531" y="1114"/>
                    </a:lnTo>
                    <a:lnTo>
                      <a:pt x="531" y="1114"/>
                    </a:lnTo>
                    <a:lnTo>
                      <a:pt x="527" y="1112"/>
                    </a:lnTo>
                    <a:lnTo>
                      <a:pt x="522" y="1109"/>
                    </a:lnTo>
                    <a:lnTo>
                      <a:pt x="518" y="1105"/>
                    </a:lnTo>
                    <a:lnTo>
                      <a:pt x="518" y="1105"/>
                    </a:lnTo>
                    <a:lnTo>
                      <a:pt x="465" y="1051"/>
                    </a:lnTo>
                    <a:lnTo>
                      <a:pt x="440" y="1024"/>
                    </a:lnTo>
                    <a:lnTo>
                      <a:pt x="415" y="997"/>
                    </a:lnTo>
                    <a:lnTo>
                      <a:pt x="415" y="997"/>
                    </a:lnTo>
                    <a:lnTo>
                      <a:pt x="389" y="968"/>
                    </a:lnTo>
                    <a:lnTo>
                      <a:pt x="358" y="935"/>
                    </a:lnTo>
                    <a:lnTo>
                      <a:pt x="326" y="903"/>
                    </a:lnTo>
                    <a:lnTo>
                      <a:pt x="311" y="889"/>
                    </a:lnTo>
                    <a:lnTo>
                      <a:pt x="296" y="878"/>
                    </a:lnTo>
                    <a:lnTo>
                      <a:pt x="296" y="878"/>
                    </a:lnTo>
                    <a:lnTo>
                      <a:pt x="281" y="865"/>
                    </a:lnTo>
                    <a:lnTo>
                      <a:pt x="265" y="852"/>
                    </a:lnTo>
                    <a:lnTo>
                      <a:pt x="250" y="839"/>
                    </a:lnTo>
                    <a:lnTo>
                      <a:pt x="235" y="823"/>
                    </a:lnTo>
                    <a:lnTo>
                      <a:pt x="207" y="793"/>
                    </a:lnTo>
                    <a:lnTo>
                      <a:pt x="180" y="761"/>
                    </a:lnTo>
                    <a:lnTo>
                      <a:pt x="180" y="761"/>
                    </a:lnTo>
                    <a:lnTo>
                      <a:pt x="156" y="732"/>
                    </a:lnTo>
                    <a:lnTo>
                      <a:pt x="130" y="704"/>
                    </a:lnTo>
                    <a:lnTo>
                      <a:pt x="129" y="703"/>
                    </a:lnTo>
                    <a:lnTo>
                      <a:pt x="128" y="703"/>
                    </a:lnTo>
                    <a:lnTo>
                      <a:pt x="128" y="703"/>
                    </a:lnTo>
                    <a:lnTo>
                      <a:pt x="124" y="701"/>
                    </a:lnTo>
                    <a:lnTo>
                      <a:pt x="120" y="698"/>
                    </a:lnTo>
                    <a:lnTo>
                      <a:pt x="74" y="653"/>
                    </a:lnTo>
                    <a:lnTo>
                      <a:pt x="74" y="653"/>
                    </a:lnTo>
                    <a:lnTo>
                      <a:pt x="70" y="648"/>
                    </a:lnTo>
                    <a:lnTo>
                      <a:pt x="67" y="643"/>
                    </a:lnTo>
                    <a:lnTo>
                      <a:pt x="63" y="635"/>
                    </a:lnTo>
                    <a:lnTo>
                      <a:pt x="63" y="635"/>
                    </a:lnTo>
                    <a:lnTo>
                      <a:pt x="60" y="627"/>
                    </a:lnTo>
                    <a:lnTo>
                      <a:pt x="54" y="619"/>
                    </a:lnTo>
                    <a:lnTo>
                      <a:pt x="54" y="619"/>
                    </a:lnTo>
                    <a:lnTo>
                      <a:pt x="40" y="596"/>
                    </a:lnTo>
                    <a:lnTo>
                      <a:pt x="28" y="572"/>
                    </a:lnTo>
                    <a:lnTo>
                      <a:pt x="28" y="572"/>
                    </a:lnTo>
                    <a:lnTo>
                      <a:pt x="14" y="547"/>
                    </a:lnTo>
                    <a:lnTo>
                      <a:pt x="14" y="547"/>
                    </a:lnTo>
                    <a:lnTo>
                      <a:pt x="11" y="540"/>
                    </a:lnTo>
                    <a:lnTo>
                      <a:pt x="7" y="532"/>
                    </a:lnTo>
                    <a:lnTo>
                      <a:pt x="5" y="522"/>
                    </a:lnTo>
                    <a:lnTo>
                      <a:pt x="3" y="513"/>
                    </a:lnTo>
                    <a:lnTo>
                      <a:pt x="0" y="494"/>
                    </a:lnTo>
                    <a:lnTo>
                      <a:pt x="0" y="484"/>
                    </a:lnTo>
                    <a:lnTo>
                      <a:pt x="0" y="475"/>
                    </a:lnTo>
                    <a:lnTo>
                      <a:pt x="0" y="475"/>
                    </a:lnTo>
                    <a:lnTo>
                      <a:pt x="1" y="452"/>
                    </a:lnTo>
                    <a:lnTo>
                      <a:pt x="1" y="431"/>
                    </a:lnTo>
                    <a:lnTo>
                      <a:pt x="1" y="431"/>
                    </a:lnTo>
                    <a:lnTo>
                      <a:pt x="1" y="413"/>
                    </a:lnTo>
                    <a:lnTo>
                      <a:pt x="1" y="395"/>
                    </a:lnTo>
                    <a:lnTo>
                      <a:pt x="2" y="378"/>
                    </a:lnTo>
                    <a:lnTo>
                      <a:pt x="5" y="361"/>
                    </a:lnTo>
                    <a:lnTo>
                      <a:pt x="5" y="361"/>
                    </a:lnTo>
                    <a:lnTo>
                      <a:pt x="8" y="347"/>
                    </a:lnTo>
                    <a:lnTo>
                      <a:pt x="12" y="333"/>
                    </a:lnTo>
                    <a:lnTo>
                      <a:pt x="17" y="320"/>
                    </a:lnTo>
                    <a:lnTo>
                      <a:pt x="22" y="308"/>
                    </a:lnTo>
                    <a:lnTo>
                      <a:pt x="35" y="283"/>
                    </a:lnTo>
                    <a:lnTo>
                      <a:pt x="48" y="260"/>
                    </a:lnTo>
                    <a:lnTo>
                      <a:pt x="48" y="260"/>
                    </a:lnTo>
                    <a:lnTo>
                      <a:pt x="60" y="239"/>
                    </a:lnTo>
                    <a:lnTo>
                      <a:pt x="70" y="219"/>
                    </a:lnTo>
                    <a:lnTo>
                      <a:pt x="70" y="219"/>
                    </a:lnTo>
                    <a:lnTo>
                      <a:pt x="89" y="185"/>
                    </a:lnTo>
                    <a:lnTo>
                      <a:pt x="98" y="168"/>
                    </a:lnTo>
                    <a:lnTo>
                      <a:pt x="109" y="152"/>
                    </a:lnTo>
                    <a:lnTo>
                      <a:pt x="109" y="152"/>
                    </a:lnTo>
                    <a:lnTo>
                      <a:pt x="126" y="130"/>
                    </a:lnTo>
                    <a:lnTo>
                      <a:pt x="142" y="108"/>
                    </a:lnTo>
                    <a:lnTo>
                      <a:pt x="160" y="89"/>
                    </a:lnTo>
                    <a:lnTo>
                      <a:pt x="177" y="69"/>
                    </a:lnTo>
                    <a:lnTo>
                      <a:pt x="195" y="50"/>
                    </a:lnTo>
                    <a:lnTo>
                      <a:pt x="213" y="33"/>
                    </a:lnTo>
                    <a:lnTo>
                      <a:pt x="231" y="16"/>
                    </a:lnTo>
                    <a:lnTo>
                      <a:pt x="250" y="1"/>
                    </a:lnTo>
                    <a:lnTo>
                      <a:pt x="250" y="1"/>
                    </a:lnTo>
                    <a:lnTo>
                      <a:pt x="251" y="0"/>
                    </a:lnTo>
                    <a:lnTo>
                      <a:pt x="251" y="0"/>
                    </a:lnTo>
                    <a:lnTo>
                      <a:pt x="257" y="9"/>
                    </a:lnTo>
                    <a:lnTo>
                      <a:pt x="257" y="9"/>
                    </a:lnTo>
                    <a:lnTo>
                      <a:pt x="270" y="29"/>
                    </a:lnTo>
                    <a:lnTo>
                      <a:pt x="270" y="29"/>
                    </a:lnTo>
                    <a:lnTo>
                      <a:pt x="264" y="34"/>
                    </a:lnTo>
                    <a:lnTo>
                      <a:pt x="264" y="34"/>
                    </a:lnTo>
                    <a:lnTo>
                      <a:pt x="246" y="49"/>
                    </a:lnTo>
                    <a:lnTo>
                      <a:pt x="228" y="67"/>
                    </a:lnTo>
                    <a:lnTo>
                      <a:pt x="210" y="84"/>
                    </a:lnTo>
                    <a:lnTo>
                      <a:pt x="193" y="103"/>
                    </a:lnTo>
                    <a:lnTo>
                      <a:pt x="176" y="122"/>
                    </a:lnTo>
                    <a:lnTo>
                      <a:pt x="161" y="141"/>
                    </a:lnTo>
                    <a:lnTo>
                      <a:pt x="145" y="161"/>
                    </a:lnTo>
                    <a:lnTo>
                      <a:pt x="132" y="182"/>
                    </a:lnTo>
                    <a:lnTo>
                      <a:pt x="132" y="182"/>
                    </a:lnTo>
                    <a:lnTo>
                      <a:pt x="124" y="194"/>
                    </a:lnTo>
                    <a:lnTo>
                      <a:pt x="116" y="207"/>
                    </a:lnTo>
                    <a:lnTo>
                      <a:pt x="103" y="233"/>
                    </a:lnTo>
                    <a:lnTo>
                      <a:pt x="103" y="233"/>
                    </a:lnTo>
                    <a:lnTo>
                      <a:pt x="92" y="256"/>
                    </a:lnTo>
                    <a:lnTo>
                      <a:pt x="79" y="278"/>
                    </a:lnTo>
                    <a:lnTo>
                      <a:pt x="79" y="278"/>
                    </a:lnTo>
                    <a:lnTo>
                      <a:pt x="67" y="299"/>
                    </a:lnTo>
                    <a:lnTo>
                      <a:pt x="56" y="322"/>
                    </a:lnTo>
                    <a:lnTo>
                      <a:pt x="50" y="333"/>
                    </a:lnTo>
                    <a:lnTo>
                      <a:pt x="45" y="346"/>
                    </a:lnTo>
                    <a:lnTo>
                      <a:pt x="42" y="358"/>
                    </a:lnTo>
                    <a:lnTo>
                      <a:pt x="39" y="371"/>
                    </a:lnTo>
                    <a:lnTo>
                      <a:pt x="39" y="371"/>
                    </a:lnTo>
                    <a:lnTo>
                      <a:pt x="36" y="396"/>
                    </a:lnTo>
                    <a:lnTo>
                      <a:pt x="35" y="420"/>
                    </a:lnTo>
                    <a:lnTo>
                      <a:pt x="34" y="443"/>
                    </a:lnTo>
                    <a:lnTo>
                      <a:pt x="35" y="465"/>
                    </a:lnTo>
                    <a:lnTo>
                      <a:pt x="38" y="486"/>
                    </a:lnTo>
                    <a:lnTo>
                      <a:pt x="42" y="506"/>
                    </a:lnTo>
                    <a:lnTo>
                      <a:pt x="47" y="525"/>
                    </a:lnTo>
                    <a:lnTo>
                      <a:pt x="54" y="542"/>
                    </a:lnTo>
                    <a:lnTo>
                      <a:pt x="54" y="542"/>
                    </a:lnTo>
                    <a:lnTo>
                      <a:pt x="62" y="559"/>
                    </a:lnTo>
                    <a:lnTo>
                      <a:pt x="70" y="575"/>
                    </a:lnTo>
                    <a:lnTo>
                      <a:pt x="79" y="591"/>
                    </a:lnTo>
                    <a:lnTo>
                      <a:pt x="89" y="605"/>
                    </a:lnTo>
                    <a:lnTo>
                      <a:pt x="99" y="620"/>
                    </a:lnTo>
                    <a:lnTo>
                      <a:pt x="110" y="634"/>
                    </a:lnTo>
                    <a:lnTo>
                      <a:pt x="122" y="647"/>
                    </a:lnTo>
                    <a:lnTo>
                      <a:pt x="135" y="662"/>
                    </a:lnTo>
                    <a:lnTo>
                      <a:pt x="136" y="663"/>
                    </a:lnTo>
                    <a:lnTo>
                      <a:pt x="137" y="664"/>
                    </a:lnTo>
                    <a:lnTo>
                      <a:pt x="137" y="664"/>
                    </a:lnTo>
                    <a:lnTo>
                      <a:pt x="141" y="665"/>
                    </a:lnTo>
                    <a:lnTo>
                      <a:pt x="145" y="668"/>
                    </a:lnTo>
                    <a:lnTo>
                      <a:pt x="145" y="668"/>
                    </a:lnTo>
                    <a:lnTo>
                      <a:pt x="178" y="702"/>
                    </a:lnTo>
                    <a:lnTo>
                      <a:pt x="209" y="736"/>
                    </a:lnTo>
                    <a:lnTo>
                      <a:pt x="209" y="736"/>
                    </a:lnTo>
                    <a:lnTo>
                      <a:pt x="238" y="767"/>
                    </a:lnTo>
                    <a:lnTo>
                      <a:pt x="268" y="799"/>
                    </a:lnTo>
                    <a:lnTo>
                      <a:pt x="298" y="829"/>
                    </a:lnTo>
                    <a:lnTo>
                      <a:pt x="330" y="858"/>
                    </a:lnTo>
                    <a:lnTo>
                      <a:pt x="330" y="858"/>
                    </a:lnTo>
                    <a:lnTo>
                      <a:pt x="362" y="889"/>
                    </a:lnTo>
                    <a:lnTo>
                      <a:pt x="396" y="923"/>
                    </a:lnTo>
                    <a:lnTo>
                      <a:pt x="431" y="960"/>
                    </a:lnTo>
                    <a:lnTo>
                      <a:pt x="467" y="998"/>
                    </a:lnTo>
                    <a:lnTo>
                      <a:pt x="467" y="998"/>
                    </a:lnTo>
                    <a:lnTo>
                      <a:pt x="506" y="1040"/>
                    </a:lnTo>
                    <a:lnTo>
                      <a:pt x="542" y="1078"/>
                    </a:lnTo>
                    <a:lnTo>
                      <a:pt x="543" y="1079"/>
                    </a:lnTo>
                    <a:lnTo>
                      <a:pt x="545" y="1080"/>
                    </a:lnTo>
                    <a:lnTo>
                      <a:pt x="545" y="1080"/>
                    </a:lnTo>
                    <a:lnTo>
                      <a:pt x="548" y="1081"/>
                    </a:lnTo>
                    <a:lnTo>
                      <a:pt x="552" y="1084"/>
                    </a:lnTo>
                    <a:lnTo>
                      <a:pt x="552" y="1084"/>
                    </a:lnTo>
                    <a:lnTo>
                      <a:pt x="575" y="1103"/>
                    </a:lnTo>
                    <a:lnTo>
                      <a:pt x="601" y="1124"/>
                    </a:lnTo>
                    <a:lnTo>
                      <a:pt x="630" y="1143"/>
                    </a:lnTo>
                    <a:lnTo>
                      <a:pt x="644" y="1153"/>
                    </a:lnTo>
                    <a:lnTo>
                      <a:pt x="661" y="1162"/>
                    </a:lnTo>
                    <a:lnTo>
                      <a:pt x="676" y="1170"/>
                    </a:lnTo>
                    <a:lnTo>
                      <a:pt x="693" y="1177"/>
                    </a:lnTo>
                    <a:lnTo>
                      <a:pt x="710" y="1185"/>
                    </a:lnTo>
                    <a:lnTo>
                      <a:pt x="728" y="1190"/>
                    </a:lnTo>
                    <a:lnTo>
                      <a:pt x="747" y="1195"/>
                    </a:lnTo>
                    <a:lnTo>
                      <a:pt x="765" y="1198"/>
                    </a:lnTo>
                    <a:lnTo>
                      <a:pt x="784" y="1200"/>
                    </a:lnTo>
                    <a:lnTo>
                      <a:pt x="803" y="1201"/>
                    </a:lnTo>
                    <a:lnTo>
                      <a:pt x="803" y="1201"/>
                    </a:lnTo>
                    <a:lnTo>
                      <a:pt x="816" y="1201"/>
                    </a:lnTo>
                    <a:lnTo>
                      <a:pt x="828" y="1200"/>
                    </a:lnTo>
                    <a:lnTo>
                      <a:pt x="841" y="1198"/>
                    </a:lnTo>
                    <a:lnTo>
                      <a:pt x="854" y="1196"/>
                    </a:lnTo>
                    <a:lnTo>
                      <a:pt x="854" y="1196"/>
                    </a:lnTo>
                    <a:lnTo>
                      <a:pt x="872" y="1193"/>
                    </a:lnTo>
                    <a:lnTo>
                      <a:pt x="872" y="1193"/>
                    </a:lnTo>
                    <a:lnTo>
                      <a:pt x="883" y="1191"/>
                    </a:lnTo>
                    <a:lnTo>
                      <a:pt x="895" y="1189"/>
                    </a:lnTo>
                    <a:lnTo>
                      <a:pt x="907" y="1185"/>
                    </a:lnTo>
                    <a:lnTo>
                      <a:pt x="918" y="1179"/>
                    </a:lnTo>
                    <a:lnTo>
                      <a:pt x="918" y="1179"/>
                    </a:lnTo>
                    <a:lnTo>
                      <a:pt x="945" y="1165"/>
                    </a:lnTo>
                    <a:lnTo>
                      <a:pt x="945" y="1165"/>
                    </a:lnTo>
                    <a:lnTo>
                      <a:pt x="977" y="1148"/>
                    </a:lnTo>
                    <a:lnTo>
                      <a:pt x="977" y="1148"/>
                    </a:lnTo>
                    <a:lnTo>
                      <a:pt x="1006" y="1132"/>
                    </a:lnTo>
                    <a:lnTo>
                      <a:pt x="1033" y="1114"/>
                    </a:lnTo>
                    <a:lnTo>
                      <a:pt x="1057" y="1096"/>
                    </a:lnTo>
                    <a:lnTo>
                      <a:pt x="1069" y="1086"/>
                    </a:lnTo>
                    <a:lnTo>
                      <a:pt x="1078" y="1077"/>
                    </a:lnTo>
                    <a:lnTo>
                      <a:pt x="1085" y="1070"/>
                    </a:lnTo>
                    <a:lnTo>
                      <a:pt x="1085" y="1070"/>
                    </a:lnTo>
                    <a:lnTo>
                      <a:pt x="1111" y="1044"/>
                    </a:lnTo>
                    <a:lnTo>
                      <a:pt x="1123" y="1032"/>
                    </a:lnTo>
                    <a:lnTo>
                      <a:pt x="1134" y="1018"/>
                    </a:lnTo>
                    <a:lnTo>
                      <a:pt x="1145" y="1005"/>
                    </a:lnTo>
                    <a:lnTo>
                      <a:pt x="1156" y="990"/>
                    </a:lnTo>
                    <a:lnTo>
                      <a:pt x="1165" y="975"/>
                    </a:lnTo>
                    <a:lnTo>
                      <a:pt x="1173" y="959"/>
                    </a:lnTo>
                    <a:lnTo>
                      <a:pt x="1173" y="959"/>
                    </a:lnTo>
                    <a:lnTo>
                      <a:pt x="1184" y="937"/>
                    </a:lnTo>
                    <a:lnTo>
                      <a:pt x="1184" y="937"/>
                    </a:lnTo>
                    <a:lnTo>
                      <a:pt x="1198" y="912"/>
                    </a:lnTo>
                    <a:lnTo>
                      <a:pt x="1209" y="886"/>
                    </a:lnTo>
                    <a:lnTo>
                      <a:pt x="1213" y="874"/>
                    </a:lnTo>
                    <a:lnTo>
                      <a:pt x="1218" y="861"/>
                    </a:lnTo>
                    <a:lnTo>
                      <a:pt x="1220" y="848"/>
                    </a:lnTo>
                    <a:lnTo>
                      <a:pt x="1222" y="835"/>
                    </a:lnTo>
                    <a:lnTo>
                      <a:pt x="1222" y="835"/>
                    </a:lnTo>
                    <a:lnTo>
                      <a:pt x="1221" y="819"/>
                    </a:lnTo>
                    <a:lnTo>
                      <a:pt x="1220" y="802"/>
                    </a:lnTo>
                    <a:lnTo>
                      <a:pt x="1216" y="784"/>
                    </a:lnTo>
                    <a:lnTo>
                      <a:pt x="1212" y="765"/>
                    </a:lnTo>
                    <a:lnTo>
                      <a:pt x="1207" y="746"/>
                    </a:lnTo>
                    <a:lnTo>
                      <a:pt x="1200" y="724"/>
                    </a:lnTo>
                    <a:lnTo>
                      <a:pt x="1193" y="702"/>
                    </a:lnTo>
                    <a:lnTo>
                      <a:pt x="1183" y="678"/>
                    </a:lnTo>
                    <a:lnTo>
                      <a:pt x="1182" y="677"/>
                    </a:lnTo>
                    <a:lnTo>
                      <a:pt x="1182" y="677"/>
                    </a:lnTo>
                    <a:lnTo>
                      <a:pt x="1174" y="660"/>
                    </a:lnTo>
                    <a:lnTo>
                      <a:pt x="1167" y="643"/>
                    </a:lnTo>
                    <a:lnTo>
                      <a:pt x="1158" y="627"/>
                    </a:lnTo>
                    <a:lnTo>
                      <a:pt x="1151" y="620"/>
                    </a:lnTo>
                    <a:lnTo>
                      <a:pt x="1146" y="612"/>
                    </a:lnTo>
                    <a:lnTo>
                      <a:pt x="1146" y="612"/>
                    </a:lnTo>
                    <a:lnTo>
                      <a:pt x="1138" y="602"/>
                    </a:lnTo>
                    <a:lnTo>
                      <a:pt x="1131" y="592"/>
                    </a:lnTo>
                    <a:lnTo>
                      <a:pt x="1131" y="591"/>
                    </a:lnTo>
                    <a:lnTo>
                      <a:pt x="1130" y="591"/>
                    </a:lnTo>
                    <a:lnTo>
                      <a:pt x="1130" y="591"/>
                    </a:lnTo>
                    <a:lnTo>
                      <a:pt x="1090" y="554"/>
                    </a:lnTo>
                    <a:lnTo>
                      <a:pt x="1090" y="554"/>
                    </a:lnTo>
                    <a:lnTo>
                      <a:pt x="1069" y="535"/>
                    </a:lnTo>
                    <a:lnTo>
                      <a:pt x="1048" y="515"/>
                    </a:lnTo>
                    <a:lnTo>
                      <a:pt x="1027" y="495"/>
                    </a:lnTo>
                    <a:lnTo>
                      <a:pt x="1008" y="472"/>
                    </a:lnTo>
                    <a:lnTo>
                      <a:pt x="1008" y="472"/>
                    </a:lnTo>
                    <a:lnTo>
                      <a:pt x="992" y="454"/>
                    </a:lnTo>
                    <a:lnTo>
                      <a:pt x="972" y="432"/>
                    </a:lnTo>
                    <a:lnTo>
                      <a:pt x="918" y="375"/>
                    </a:lnTo>
                    <a:lnTo>
                      <a:pt x="864" y="319"/>
                    </a:lnTo>
                    <a:lnTo>
                      <a:pt x="824" y="280"/>
                    </a:lnTo>
                    <a:lnTo>
                      <a:pt x="824" y="280"/>
                    </a:lnTo>
                    <a:lnTo>
                      <a:pt x="804" y="262"/>
                    </a:lnTo>
                    <a:lnTo>
                      <a:pt x="783" y="246"/>
                    </a:lnTo>
                    <a:lnTo>
                      <a:pt x="783" y="246"/>
                    </a:lnTo>
                    <a:lnTo>
                      <a:pt x="757" y="225"/>
                    </a:lnTo>
                    <a:lnTo>
                      <a:pt x="743" y="214"/>
                    </a:lnTo>
                    <a:lnTo>
                      <a:pt x="732" y="202"/>
                    </a:lnTo>
                    <a:lnTo>
                      <a:pt x="731" y="201"/>
                    </a:lnTo>
                    <a:lnTo>
                      <a:pt x="731" y="201"/>
                    </a:lnTo>
                    <a:lnTo>
                      <a:pt x="731" y="201"/>
                    </a:lnTo>
                    <a:lnTo>
                      <a:pt x="705" y="184"/>
                    </a:lnTo>
                    <a:lnTo>
                      <a:pt x="693" y="176"/>
                    </a:lnTo>
                    <a:lnTo>
                      <a:pt x="680" y="169"/>
                    </a:lnTo>
                    <a:lnTo>
                      <a:pt x="668" y="163"/>
                    </a:lnTo>
                    <a:lnTo>
                      <a:pt x="655" y="158"/>
                    </a:lnTo>
                    <a:lnTo>
                      <a:pt x="641" y="153"/>
                    </a:lnTo>
                    <a:lnTo>
                      <a:pt x="627" y="150"/>
                    </a:lnTo>
                    <a:lnTo>
                      <a:pt x="627" y="150"/>
                    </a:lnTo>
                    <a:lnTo>
                      <a:pt x="599" y="143"/>
                    </a:lnTo>
                    <a:lnTo>
                      <a:pt x="584" y="141"/>
                    </a:lnTo>
                    <a:lnTo>
                      <a:pt x="571" y="140"/>
                    </a:lnTo>
                    <a:lnTo>
                      <a:pt x="571" y="140"/>
                    </a:lnTo>
                    <a:lnTo>
                      <a:pt x="562" y="141"/>
                    </a:lnTo>
                    <a:lnTo>
                      <a:pt x="553" y="142"/>
                    </a:lnTo>
                    <a:lnTo>
                      <a:pt x="545" y="143"/>
                    </a:lnTo>
                    <a:lnTo>
                      <a:pt x="538" y="145"/>
                    </a:lnTo>
                    <a:lnTo>
                      <a:pt x="538" y="145"/>
                    </a:lnTo>
                    <a:lnTo>
                      <a:pt x="517" y="155"/>
                    </a:lnTo>
                    <a:lnTo>
                      <a:pt x="517" y="155"/>
                    </a:lnTo>
                    <a:lnTo>
                      <a:pt x="502" y="161"/>
                    </a:lnTo>
                    <a:lnTo>
                      <a:pt x="485" y="166"/>
                    </a:lnTo>
                    <a:lnTo>
                      <a:pt x="485" y="166"/>
                    </a:lnTo>
                    <a:lnTo>
                      <a:pt x="477" y="169"/>
                    </a:lnTo>
                    <a:lnTo>
                      <a:pt x="469" y="172"/>
                    </a:lnTo>
                    <a:lnTo>
                      <a:pt x="452" y="181"/>
                    </a:lnTo>
                    <a:lnTo>
                      <a:pt x="437" y="191"/>
                    </a:lnTo>
                    <a:lnTo>
                      <a:pt x="421" y="202"/>
                    </a:lnTo>
                    <a:lnTo>
                      <a:pt x="407" y="215"/>
                    </a:lnTo>
                    <a:lnTo>
                      <a:pt x="393" y="228"/>
                    </a:lnTo>
                    <a:lnTo>
                      <a:pt x="367" y="255"/>
                    </a:lnTo>
                    <a:lnTo>
                      <a:pt x="367" y="255"/>
                    </a:lnTo>
                    <a:lnTo>
                      <a:pt x="355" y="269"/>
                    </a:lnTo>
                    <a:lnTo>
                      <a:pt x="355" y="269"/>
                    </a:lnTo>
                    <a:lnTo>
                      <a:pt x="344" y="282"/>
                    </a:lnTo>
                    <a:lnTo>
                      <a:pt x="332" y="297"/>
                    </a:lnTo>
                    <a:lnTo>
                      <a:pt x="322" y="313"/>
                    </a:lnTo>
                    <a:lnTo>
                      <a:pt x="313" y="329"/>
                    </a:lnTo>
                    <a:lnTo>
                      <a:pt x="303" y="348"/>
                    </a:lnTo>
                    <a:lnTo>
                      <a:pt x="296" y="366"/>
                    </a:lnTo>
                    <a:lnTo>
                      <a:pt x="289" y="385"/>
                    </a:lnTo>
                    <a:lnTo>
                      <a:pt x="284" y="406"/>
                    </a:lnTo>
                    <a:lnTo>
                      <a:pt x="284" y="406"/>
                    </a:lnTo>
                    <a:lnTo>
                      <a:pt x="282" y="416"/>
                    </a:lnTo>
                    <a:lnTo>
                      <a:pt x="282" y="427"/>
                    </a:lnTo>
                    <a:lnTo>
                      <a:pt x="283" y="439"/>
                    </a:lnTo>
                    <a:lnTo>
                      <a:pt x="286" y="450"/>
                    </a:lnTo>
                    <a:lnTo>
                      <a:pt x="289" y="462"/>
                    </a:lnTo>
                    <a:lnTo>
                      <a:pt x="293" y="473"/>
                    </a:lnTo>
                    <a:lnTo>
                      <a:pt x="302" y="495"/>
                    </a:lnTo>
                    <a:lnTo>
                      <a:pt x="302" y="495"/>
                    </a:lnTo>
                    <a:lnTo>
                      <a:pt x="312" y="516"/>
                    </a:lnTo>
                    <a:lnTo>
                      <a:pt x="312" y="516"/>
                    </a:lnTo>
                    <a:lnTo>
                      <a:pt x="318" y="530"/>
                    </a:lnTo>
                    <a:lnTo>
                      <a:pt x="325" y="544"/>
                    </a:lnTo>
                    <a:lnTo>
                      <a:pt x="334" y="557"/>
                    </a:lnTo>
                    <a:lnTo>
                      <a:pt x="345" y="570"/>
                    </a:lnTo>
                    <a:lnTo>
                      <a:pt x="356" y="582"/>
                    </a:lnTo>
                    <a:lnTo>
                      <a:pt x="366" y="595"/>
                    </a:lnTo>
                    <a:lnTo>
                      <a:pt x="388" y="615"/>
                    </a:lnTo>
                    <a:lnTo>
                      <a:pt x="598" y="826"/>
                    </a:lnTo>
                    <a:lnTo>
                      <a:pt x="598" y="826"/>
                    </a:lnTo>
                    <a:lnTo>
                      <a:pt x="611" y="840"/>
                    </a:lnTo>
                    <a:lnTo>
                      <a:pt x="624" y="854"/>
                    </a:lnTo>
                    <a:lnTo>
                      <a:pt x="646" y="883"/>
                    </a:lnTo>
                    <a:lnTo>
                      <a:pt x="646" y="883"/>
                    </a:lnTo>
                    <a:lnTo>
                      <a:pt x="663" y="905"/>
                    </a:lnTo>
                    <a:lnTo>
                      <a:pt x="680" y="925"/>
                    </a:lnTo>
                    <a:lnTo>
                      <a:pt x="681" y="926"/>
                    </a:lnTo>
                    <a:lnTo>
                      <a:pt x="684" y="927"/>
                    </a:lnTo>
                    <a:lnTo>
                      <a:pt x="684" y="927"/>
                    </a:lnTo>
                    <a:lnTo>
                      <a:pt x="687" y="929"/>
                    </a:lnTo>
                    <a:lnTo>
                      <a:pt x="691" y="932"/>
                    </a:lnTo>
                    <a:lnTo>
                      <a:pt x="691" y="932"/>
                    </a:lnTo>
                    <a:lnTo>
                      <a:pt x="702" y="942"/>
                    </a:lnTo>
                    <a:lnTo>
                      <a:pt x="708" y="947"/>
                    </a:lnTo>
                    <a:lnTo>
                      <a:pt x="716" y="951"/>
                    </a:lnTo>
                    <a:lnTo>
                      <a:pt x="723" y="955"/>
                    </a:lnTo>
                    <a:lnTo>
                      <a:pt x="731" y="958"/>
                    </a:lnTo>
                    <a:lnTo>
                      <a:pt x="739" y="960"/>
                    </a:lnTo>
                    <a:lnTo>
                      <a:pt x="748" y="960"/>
                    </a:lnTo>
                    <a:lnTo>
                      <a:pt x="748" y="960"/>
                    </a:lnTo>
                    <a:lnTo>
                      <a:pt x="758" y="959"/>
                    </a:lnTo>
                    <a:lnTo>
                      <a:pt x="767" y="956"/>
                    </a:lnTo>
                    <a:lnTo>
                      <a:pt x="776" y="951"/>
                    </a:lnTo>
                    <a:lnTo>
                      <a:pt x="785" y="944"/>
                    </a:lnTo>
                    <a:lnTo>
                      <a:pt x="785" y="944"/>
                    </a:lnTo>
                    <a:lnTo>
                      <a:pt x="791" y="937"/>
                    </a:lnTo>
                    <a:lnTo>
                      <a:pt x="796" y="929"/>
                    </a:lnTo>
                    <a:lnTo>
                      <a:pt x="798" y="922"/>
                    </a:lnTo>
                    <a:lnTo>
                      <a:pt x="799" y="914"/>
                    </a:lnTo>
                    <a:lnTo>
                      <a:pt x="799" y="914"/>
                    </a:lnTo>
                    <a:lnTo>
                      <a:pt x="798" y="907"/>
                    </a:lnTo>
                    <a:lnTo>
                      <a:pt x="795" y="901"/>
                    </a:lnTo>
                    <a:lnTo>
                      <a:pt x="792" y="893"/>
                    </a:lnTo>
                    <a:lnTo>
                      <a:pt x="788" y="887"/>
                    </a:lnTo>
                    <a:lnTo>
                      <a:pt x="776" y="876"/>
                    </a:lnTo>
                    <a:lnTo>
                      <a:pt x="766" y="865"/>
                    </a:lnTo>
                    <a:lnTo>
                      <a:pt x="765" y="864"/>
                    </a:lnTo>
                    <a:lnTo>
                      <a:pt x="763" y="863"/>
                    </a:lnTo>
                    <a:lnTo>
                      <a:pt x="763" y="863"/>
                    </a:lnTo>
                    <a:lnTo>
                      <a:pt x="759" y="862"/>
                    </a:lnTo>
                    <a:lnTo>
                      <a:pt x="755" y="859"/>
                    </a:lnTo>
                    <a:lnTo>
                      <a:pt x="755" y="859"/>
                    </a:lnTo>
                    <a:lnTo>
                      <a:pt x="641" y="744"/>
                    </a:lnTo>
                    <a:lnTo>
                      <a:pt x="641" y="744"/>
                    </a:lnTo>
                    <a:lnTo>
                      <a:pt x="529" y="629"/>
                    </a:lnTo>
                    <a:lnTo>
                      <a:pt x="529" y="629"/>
                    </a:lnTo>
                    <a:lnTo>
                      <a:pt x="506" y="604"/>
                    </a:lnTo>
                    <a:lnTo>
                      <a:pt x="506" y="604"/>
                    </a:lnTo>
                    <a:lnTo>
                      <a:pt x="486" y="584"/>
                    </a:lnTo>
                    <a:lnTo>
                      <a:pt x="466" y="565"/>
                    </a:lnTo>
                    <a:lnTo>
                      <a:pt x="462" y="562"/>
                    </a:lnTo>
                    <a:lnTo>
                      <a:pt x="462" y="562"/>
                    </a:lnTo>
                    <a:lnTo>
                      <a:pt x="436" y="537"/>
                    </a:lnTo>
                    <a:lnTo>
                      <a:pt x="422" y="523"/>
                    </a:lnTo>
                    <a:lnTo>
                      <a:pt x="411" y="509"/>
                    </a:lnTo>
                    <a:lnTo>
                      <a:pt x="411" y="509"/>
                    </a:lnTo>
                    <a:lnTo>
                      <a:pt x="404" y="499"/>
                    </a:lnTo>
                    <a:lnTo>
                      <a:pt x="397" y="487"/>
                    </a:lnTo>
                    <a:lnTo>
                      <a:pt x="393" y="475"/>
                    </a:lnTo>
                    <a:lnTo>
                      <a:pt x="390" y="464"/>
                    </a:lnTo>
                    <a:lnTo>
                      <a:pt x="388" y="451"/>
                    </a:lnTo>
                    <a:lnTo>
                      <a:pt x="387" y="439"/>
                    </a:lnTo>
                    <a:lnTo>
                      <a:pt x="388" y="426"/>
                    </a:lnTo>
                    <a:lnTo>
                      <a:pt x="390" y="413"/>
                    </a:lnTo>
                    <a:lnTo>
                      <a:pt x="390" y="413"/>
                    </a:lnTo>
                    <a:lnTo>
                      <a:pt x="392" y="402"/>
                    </a:lnTo>
                    <a:lnTo>
                      <a:pt x="396" y="390"/>
                    </a:lnTo>
                    <a:lnTo>
                      <a:pt x="400" y="379"/>
                    </a:lnTo>
                    <a:lnTo>
                      <a:pt x="407" y="368"/>
                    </a:lnTo>
                    <a:lnTo>
                      <a:pt x="412" y="357"/>
                    </a:lnTo>
                    <a:lnTo>
                      <a:pt x="419" y="347"/>
                    </a:lnTo>
                    <a:lnTo>
                      <a:pt x="435" y="327"/>
                    </a:lnTo>
                    <a:lnTo>
                      <a:pt x="451" y="309"/>
                    </a:lnTo>
                    <a:lnTo>
                      <a:pt x="469" y="292"/>
                    </a:lnTo>
                    <a:lnTo>
                      <a:pt x="487" y="277"/>
                    </a:lnTo>
                    <a:lnTo>
                      <a:pt x="506" y="265"/>
                    </a:lnTo>
                    <a:lnTo>
                      <a:pt x="506" y="265"/>
                    </a:lnTo>
                    <a:lnTo>
                      <a:pt x="513" y="261"/>
                    </a:lnTo>
                    <a:lnTo>
                      <a:pt x="519" y="259"/>
                    </a:lnTo>
                    <a:lnTo>
                      <a:pt x="533" y="257"/>
                    </a:lnTo>
                    <a:lnTo>
                      <a:pt x="533" y="257"/>
                    </a:lnTo>
                    <a:lnTo>
                      <a:pt x="541" y="256"/>
                    </a:lnTo>
                    <a:lnTo>
                      <a:pt x="551" y="254"/>
                    </a:lnTo>
                    <a:lnTo>
                      <a:pt x="551" y="254"/>
                    </a:lnTo>
                    <a:lnTo>
                      <a:pt x="565" y="251"/>
                    </a:lnTo>
                    <a:lnTo>
                      <a:pt x="580" y="250"/>
                    </a:lnTo>
                    <a:lnTo>
                      <a:pt x="580" y="250"/>
                    </a:lnTo>
                    <a:lnTo>
                      <a:pt x="591" y="250"/>
                    </a:lnTo>
                    <a:lnTo>
                      <a:pt x="601" y="252"/>
                    </a:lnTo>
                    <a:lnTo>
                      <a:pt x="609" y="255"/>
                    </a:lnTo>
                    <a:lnTo>
                      <a:pt x="616" y="258"/>
                    </a:lnTo>
                    <a:lnTo>
                      <a:pt x="616" y="258"/>
                    </a:lnTo>
                    <a:lnTo>
                      <a:pt x="628" y="266"/>
                    </a:lnTo>
                    <a:lnTo>
                      <a:pt x="638" y="276"/>
                    </a:lnTo>
                    <a:lnTo>
                      <a:pt x="647" y="285"/>
                    </a:lnTo>
                    <a:lnTo>
                      <a:pt x="658" y="294"/>
                    </a:lnTo>
                    <a:lnTo>
                      <a:pt x="675" y="316"/>
                    </a:lnTo>
                    <a:lnTo>
                      <a:pt x="693" y="338"/>
                    </a:lnTo>
                    <a:lnTo>
                      <a:pt x="693" y="338"/>
                    </a:lnTo>
                    <a:lnTo>
                      <a:pt x="707" y="356"/>
                    </a:lnTo>
                    <a:lnTo>
                      <a:pt x="723" y="375"/>
                    </a:lnTo>
                    <a:lnTo>
                      <a:pt x="723" y="375"/>
                    </a:lnTo>
                    <a:lnTo>
                      <a:pt x="742" y="397"/>
                    </a:lnTo>
                    <a:lnTo>
                      <a:pt x="767" y="422"/>
                    </a:lnTo>
                    <a:lnTo>
                      <a:pt x="793" y="448"/>
                    </a:lnTo>
                    <a:lnTo>
                      <a:pt x="823" y="476"/>
                    </a:lnTo>
                    <a:lnTo>
                      <a:pt x="885" y="533"/>
                    </a:lnTo>
                    <a:lnTo>
                      <a:pt x="948" y="591"/>
                    </a:lnTo>
                    <a:lnTo>
                      <a:pt x="948" y="591"/>
                    </a:lnTo>
                    <a:lnTo>
                      <a:pt x="1009" y="646"/>
                    </a:lnTo>
                    <a:lnTo>
                      <a:pt x="1059" y="694"/>
                    </a:lnTo>
                    <a:lnTo>
                      <a:pt x="1062" y="695"/>
                    </a:lnTo>
                    <a:lnTo>
                      <a:pt x="1065" y="698"/>
                    </a:lnTo>
                    <a:lnTo>
                      <a:pt x="1065" y="698"/>
                    </a:lnTo>
                    <a:lnTo>
                      <a:pt x="1073" y="706"/>
                    </a:lnTo>
                    <a:lnTo>
                      <a:pt x="1073" y="706"/>
                    </a:lnTo>
                    <a:lnTo>
                      <a:pt x="1076" y="710"/>
                    </a:lnTo>
                    <a:lnTo>
                      <a:pt x="1076" y="711"/>
                    </a:lnTo>
                    <a:lnTo>
                      <a:pt x="1077" y="711"/>
                    </a:lnTo>
                    <a:lnTo>
                      <a:pt x="1077" y="711"/>
                    </a:lnTo>
                    <a:lnTo>
                      <a:pt x="1086" y="725"/>
                    </a:lnTo>
                    <a:lnTo>
                      <a:pt x="1096" y="739"/>
                    </a:lnTo>
                    <a:lnTo>
                      <a:pt x="1104" y="756"/>
                    </a:lnTo>
                    <a:lnTo>
                      <a:pt x="1110" y="774"/>
                    </a:lnTo>
                    <a:lnTo>
                      <a:pt x="1113" y="784"/>
                    </a:lnTo>
                    <a:lnTo>
                      <a:pt x="1115" y="794"/>
                    </a:lnTo>
                    <a:lnTo>
                      <a:pt x="1116" y="804"/>
                    </a:lnTo>
                    <a:lnTo>
                      <a:pt x="1116" y="815"/>
                    </a:lnTo>
                    <a:lnTo>
                      <a:pt x="1116" y="826"/>
                    </a:lnTo>
                    <a:lnTo>
                      <a:pt x="1114" y="838"/>
                    </a:lnTo>
                    <a:lnTo>
                      <a:pt x="1112" y="850"/>
                    </a:lnTo>
                    <a:lnTo>
                      <a:pt x="1109" y="861"/>
                    </a:lnTo>
                    <a:lnTo>
                      <a:pt x="1109" y="861"/>
                    </a:lnTo>
                    <a:lnTo>
                      <a:pt x="1100" y="886"/>
                    </a:lnTo>
                    <a:lnTo>
                      <a:pt x="1089" y="910"/>
                    </a:lnTo>
                    <a:lnTo>
                      <a:pt x="1079" y="932"/>
                    </a:lnTo>
                    <a:lnTo>
                      <a:pt x="1066" y="952"/>
                    </a:lnTo>
                    <a:lnTo>
                      <a:pt x="1052" y="972"/>
                    </a:lnTo>
                    <a:lnTo>
                      <a:pt x="1037" y="990"/>
                    </a:lnTo>
                    <a:lnTo>
                      <a:pt x="1020" y="1008"/>
                    </a:lnTo>
                    <a:lnTo>
                      <a:pt x="1003" y="1024"/>
                    </a:lnTo>
                    <a:lnTo>
                      <a:pt x="1003" y="1024"/>
                    </a:lnTo>
                    <a:lnTo>
                      <a:pt x="979" y="1044"/>
                    </a:lnTo>
                    <a:lnTo>
                      <a:pt x="954" y="1061"/>
                    </a:lnTo>
                    <a:lnTo>
                      <a:pt x="930" y="1075"/>
                    </a:lnTo>
                    <a:lnTo>
                      <a:pt x="906" y="1087"/>
                    </a:lnTo>
                    <a:lnTo>
                      <a:pt x="882" y="1097"/>
                    </a:lnTo>
                    <a:lnTo>
                      <a:pt x="858" y="1104"/>
                    </a:lnTo>
                    <a:lnTo>
                      <a:pt x="846" y="1106"/>
                    </a:lnTo>
                    <a:lnTo>
                      <a:pt x="834" y="1108"/>
                    </a:lnTo>
                    <a:lnTo>
                      <a:pt x="823" y="1109"/>
                    </a:lnTo>
                    <a:lnTo>
                      <a:pt x="812" y="1109"/>
                    </a:lnTo>
                    <a:lnTo>
                      <a:pt x="812" y="1109"/>
                    </a:lnTo>
                    <a:lnTo>
                      <a:pt x="797" y="1108"/>
                    </a:lnTo>
                    <a:lnTo>
                      <a:pt x="797" y="1108"/>
                    </a:lnTo>
                    <a:lnTo>
                      <a:pt x="772" y="1105"/>
                    </a:lnTo>
                    <a:lnTo>
                      <a:pt x="749" y="1100"/>
                    </a:lnTo>
                    <a:lnTo>
                      <a:pt x="725" y="1093"/>
                    </a:lnTo>
                    <a:lnTo>
                      <a:pt x="702" y="1083"/>
                    </a:lnTo>
                    <a:lnTo>
                      <a:pt x="680" y="1071"/>
                    </a:lnTo>
                    <a:lnTo>
                      <a:pt x="659" y="1058"/>
                    </a:lnTo>
                    <a:lnTo>
                      <a:pt x="638" y="1041"/>
                    </a:lnTo>
                    <a:lnTo>
                      <a:pt x="618" y="1022"/>
                    </a:lnTo>
                    <a:lnTo>
                      <a:pt x="618" y="1022"/>
                    </a:lnTo>
                    <a:lnTo>
                      <a:pt x="615" y="1018"/>
                    </a:lnTo>
                    <a:lnTo>
                      <a:pt x="613" y="1014"/>
                    </a:lnTo>
                    <a:lnTo>
                      <a:pt x="613" y="1012"/>
                    </a:lnTo>
                    <a:lnTo>
                      <a:pt x="612" y="1011"/>
                    </a:lnTo>
                    <a:lnTo>
                      <a:pt x="612" y="1011"/>
                    </a:lnTo>
                    <a:lnTo>
                      <a:pt x="571" y="972"/>
                    </a:lnTo>
                    <a:lnTo>
                      <a:pt x="527" y="929"/>
                    </a:lnTo>
                    <a:lnTo>
                      <a:pt x="527" y="929"/>
                    </a:lnTo>
                    <a:lnTo>
                      <a:pt x="485" y="891"/>
                    </a:lnTo>
                    <a:lnTo>
                      <a:pt x="446" y="852"/>
                    </a:lnTo>
                    <a:lnTo>
                      <a:pt x="408" y="814"/>
                    </a:lnTo>
                    <a:lnTo>
                      <a:pt x="374" y="778"/>
                    </a:lnTo>
                    <a:lnTo>
                      <a:pt x="374" y="778"/>
                    </a:lnTo>
                    <a:lnTo>
                      <a:pt x="342" y="740"/>
                    </a:lnTo>
                    <a:lnTo>
                      <a:pt x="311" y="702"/>
                    </a:lnTo>
                    <a:lnTo>
                      <a:pt x="311" y="702"/>
                    </a:lnTo>
                    <a:lnTo>
                      <a:pt x="288" y="674"/>
                    </a:lnTo>
                    <a:lnTo>
                      <a:pt x="265" y="646"/>
                    </a:lnTo>
                    <a:lnTo>
                      <a:pt x="241" y="620"/>
                    </a:lnTo>
                    <a:lnTo>
                      <a:pt x="216" y="594"/>
                    </a:lnTo>
                    <a:lnTo>
                      <a:pt x="215" y="592"/>
                    </a:lnTo>
                    <a:lnTo>
                      <a:pt x="215" y="592"/>
                    </a:lnTo>
                    <a:lnTo>
                      <a:pt x="200" y="574"/>
                    </a:lnTo>
                    <a:lnTo>
                      <a:pt x="187" y="557"/>
                    </a:lnTo>
                    <a:lnTo>
                      <a:pt x="176" y="537"/>
                    </a:lnTo>
                    <a:lnTo>
                      <a:pt x="168" y="516"/>
                    </a:lnTo>
                    <a:lnTo>
                      <a:pt x="162" y="496"/>
                    </a:lnTo>
                    <a:lnTo>
                      <a:pt x="158" y="473"/>
                    </a:lnTo>
                    <a:lnTo>
                      <a:pt x="156" y="450"/>
                    </a:lnTo>
                    <a:lnTo>
                      <a:pt x="157" y="426"/>
                    </a:lnTo>
                    <a:lnTo>
                      <a:pt x="157" y="426"/>
                    </a:lnTo>
                    <a:lnTo>
                      <a:pt x="159" y="404"/>
                    </a:lnTo>
                    <a:lnTo>
                      <a:pt x="163" y="381"/>
                    </a:lnTo>
                    <a:lnTo>
                      <a:pt x="169" y="359"/>
                    </a:lnTo>
                    <a:lnTo>
                      <a:pt x="176" y="337"/>
                    </a:lnTo>
                    <a:lnTo>
                      <a:pt x="185" y="315"/>
                    </a:lnTo>
                    <a:lnTo>
                      <a:pt x="195" y="294"/>
                    </a:lnTo>
                    <a:lnTo>
                      <a:pt x="205" y="272"/>
                    </a:lnTo>
                    <a:lnTo>
                      <a:pt x="218" y="253"/>
                    </a:lnTo>
                    <a:lnTo>
                      <a:pt x="230" y="233"/>
                    </a:lnTo>
                    <a:lnTo>
                      <a:pt x="243" y="214"/>
                    </a:lnTo>
                    <a:lnTo>
                      <a:pt x="258" y="196"/>
                    </a:lnTo>
                    <a:lnTo>
                      <a:pt x="272" y="178"/>
                    </a:lnTo>
                    <a:lnTo>
                      <a:pt x="287" y="163"/>
                    </a:lnTo>
                    <a:lnTo>
                      <a:pt x="302" y="147"/>
                    </a:lnTo>
                    <a:lnTo>
                      <a:pt x="317" y="134"/>
                    </a:lnTo>
                    <a:lnTo>
                      <a:pt x="332" y="122"/>
                    </a:lnTo>
                    <a:lnTo>
                      <a:pt x="335" y="119"/>
                    </a:lnTo>
                    <a:lnTo>
                      <a:pt x="335" y="119"/>
                    </a:lnTo>
                    <a:lnTo>
                      <a:pt x="343" y="128"/>
                    </a:lnTo>
                    <a:lnTo>
                      <a:pt x="343" y="128"/>
                    </a:lnTo>
                    <a:lnTo>
                      <a:pt x="352" y="136"/>
                    </a:lnTo>
                    <a:lnTo>
                      <a:pt x="362" y="143"/>
                    </a:lnTo>
                    <a:lnTo>
                      <a:pt x="362" y="143"/>
                    </a:lnTo>
                    <a:lnTo>
                      <a:pt x="347" y="158"/>
                    </a:lnTo>
                    <a:lnTo>
                      <a:pt x="331" y="172"/>
                    </a:lnTo>
                    <a:lnTo>
                      <a:pt x="316" y="188"/>
                    </a:lnTo>
                    <a:lnTo>
                      <a:pt x="300" y="204"/>
                    </a:lnTo>
                    <a:lnTo>
                      <a:pt x="286" y="221"/>
                    </a:lnTo>
                    <a:lnTo>
                      <a:pt x="272" y="238"/>
                    </a:lnTo>
                    <a:lnTo>
                      <a:pt x="259" y="257"/>
                    </a:lnTo>
                    <a:lnTo>
                      <a:pt x="247" y="276"/>
                    </a:lnTo>
                    <a:lnTo>
                      <a:pt x="235" y="294"/>
                    </a:lnTo>
                    <a:lnTo>
                      <a:pt x="225" y="314"/>
                    </a:lnTo>
                    <a:lnTo>
                      <a:pt x="216" y="333"/>
                    </a:lnTo>
                    <a:lnTo>
                      <a:pt x="207" y="353"/>
                    </a:lnTo>
                    <a:lnTo>
                      <a:pt x="201" y="373"/>
                    </a:lnTo>
                    <a:lnTo>
                      <a:pt x="196" y="392"/>
                    </a:lnTo>
                    <a:lnTo>
                      <a:pt x="192" y="412"/>
                    </a:lnTo>
                    <a:lnTo>
                      <a:pt x="190" y="432"/>
                    </a:lnTo>
                    <a:lnTo>
                      <a:pt x="190" y="432"/>
                    </a:lnTo>
                    <a:lnTo>
                      <a:pt x="190" y="451"/>
                    </a:lnTo>
                    <a:lnTo>
                      <a:pt x="192" y="471"/>
                    </a:lnTo>
                    <a:lnTo>
                      <a:pt x="196" y="489"/>
                    </a:lnTo>
                    <a:lnTo>
                      <a:pt x="201" y="507"/>
                    </a:lnTo>
                    <a:lnTo>
                      <a:pt x="209" y="523"/>
                    </a:lnTo>
                    <a:lnTo>
                      <a:pt x="219" y="540"/>
                    </a:lnTo>
                    <a:lnTo>
                      <a:pt x="230" y="556"/>
                    </a:lnTo>
                    <a:lnTo>
                      <a:pt x="243" y="570"/>
                    </a:lnTo>
                    <a:lnTo>
                      <a:pt x="245" y="571"/>
                    </a:lnTo>
                    <a:lnTo>
                      <a:pt x="245" y="571"/>
                    </a:lnTo>
                    <a:lnTo>
                      <a:pt x="264" y="593"/>
                    </a:lnTo>
                    <a:lnTo>
                      <a:pt x="284" y="614"/>
                    </a:lnTo>
                    <a:lnTo>
                      <a:pt x="321" y="661"/>
                    </a:lnTo>
                    <a:lnTo>
                      <a:pt x="321" y="661"/>
                    </a:lnTo>
                    <a:lnTo>
                      <a:pt x="358" y="707"/>
                    </a:lnTo>
                    <a:lnTo>
                      <a:pt x="378" y="730"/>
                    </a:lnTo>
                    <a:lnTo>
                      <a:pt x="398" y="752"/>
                    </a:lnTo>
                    <a:lnTo>
                      <a:pt x="398" y="752"/>
                    </a:lnTo>
                    <a:lnTo>
                      <a:pt x="462" y="815"/>
                    </a:lnTo>
                    <a:lnTo>
                      <a:pt x="532" y="883"/>
                    </a:lnTo>
                    <a:lnTo>
                      <a:pt x="532" y="883"/>
                    </a:lnTo>
                    <a:lnTo>
                      <a:pt x="588" y="938"/>
                    </a:lnTo>
                    <a:lnTo>
                      <a:pt x="639" y="987"/>
                    </a:lnTo>
                    <a:lnTo>
                      <a:pt x="639" y="987"/>
                    </a:lnTo>
                    <a:lnTo>
                      <a:pt x="642" y="991"/>
                    </a:lnTo>
                    <a:lnTo>
                      <a:pt x="643" y="996"/>
                    </a:lnTo>
                    <a:lnTo>
                      <a:pt x="644" y="998"/>
                    </a:lnTo>
                    <a:lnTo>
                      <a:pt x="645" y="999"/>
                    </a:lnTo>
                    <a:lnTo>
                      <a:pt x="645" y="999"/>
                    </a:lnTo>
                    <a:lnTo>
                      <a:pt x="660" y="1011"/>
                    </a:lnTo>
                    <a:lnTo>
                      <a:pt x="675" y="1024"/>
                    </a:lnTo>
                    <a:lnTo>
                      <a:pt x="693" y="1038"/>
                    </a:lnTo>
                    <a:lnTo>
                      <a:pt x="712" y="1049"/>
                    </a:lnTo>
                    <a:lnTo>
                      <a:pt x="733" y="1060"/>
                    </a:lnTo>
                    <a:lnTo>
                      <a:pt x="743" y="1064"/>
                    </a:lnTo>
                    <a:lnTo>
                      <a:pt x="755" y="1068"/>
                    </a:lnTo>
                    <a:lnTo>
                      <a:pt x="765" y="1070"/>
                    </a:lnTo>
                    <a:lnTo>
                      <a:pt x="778" y="1073"/>
                    </a:lnTo>
                    <a:lnTo>
                      <a:pt x="789" y="1074"/>
                    </a:lnTo>
                    <a:lnTo>
                      <a:pt x="801" y="1074"/>
                    </a:lnTo>
                    <a:lnTo>
                      <a:pt x="801" y="1074"/>
                    </a:lnTo>
                    <a:lnTo>
                      <a:pt x="813" y="1074"/>
                    </a:lnTo>
                    <a:lnTo>
                      <a:pt x="813" y="1074"/>
                    </a:lnTo>
                    <a:lnTo>
                      <a:pt x="835" y="1071"/>
                    </a:lnTo>
                    <a:lnTo>
                      <a:pt x="858" y="1066"/>
                    </a:lnTo>
                    <a:lnTo>
                      <a:pt x="881" y="1058"/>
                    </a:lnTo>
                    <a:lnTo>
                      <a:pt x="904" y="1048"/>
                    </a:lnTo>
                    <a:lnTo>
                      <a:pt x="926" y="1037"/>
                    </a:lnTo>
                    <a:lnTo>
                      <a:pt x="947" y="1023"/>
                    </a:lnTo>
                    <a:lnTo>
                      <a:pt x="968" y="1008"/>
                    </a:lnTo>
                    <a:lnTo>
                      <a:pt x="986" y="990"/>
                    </a:lnTo>
                    <a:lnTo>
                      <a:pt x="986" y="990"/>
                    </a:lnTo>
                    <a:lnTo>
                      <a:pt x="1003" y="973"/>
                    </a:lnTo>
                    <a:lnTo>
                      <a:pt x="1013" y="961"/>
                    </a:lnTo>
                    <a:lnTo>
                      <a:pt x="1023" y="948"/>
                    </a:lnTo>
                    <a:lnTo>
                      <a:pt x="1034" y="934"/>
                    </a:lnTo>
                    <a:lnTo>
                      <a:pt x="1044" y="917"/>
                    </a:lnTo>
                    <a:lnTo>
                      <a:pt x="1054" y="901"/>
                    </a:lnTo>
                    <a:lnTo>
                      <a:pt x="1063" y="882"/>
                    </a:lnTo>
                    <a:lnTo>
                      <a:pt x="1070" y="863"/>
                    </a:lnTo>
                    <a:lnTo>
                      <a:pt x="1075" y="844"/>
                    </a:lnTo>
                    <a:lnTo>
                      <a:pt x="1076" y="834"/>
                    </a:lnTo>
                    <a:lnTo>
                      <a:pt x="1077" y="824"/>
                    </a:lnTo>
                    <a:lnTo>
                      <a:pt x="1077" y="814"/>
                    </a:lnTo>
                    <a:lnTo>
                      <a:pt x="1077" y="804"/>
                    </a:lnTo>
                    <a:lnTo>
                      <a:pt x="1076" y="794"/>
                    </a:lnTo>
                    <a:lnTo>
                      <a:pt x="1074" y="784"/>
                    </a:lnTo>
                    <a:lnTo>
                      <a:pt x="1071" y="773"/>
                    </a:lnTo>
                    <a:lnTo>
                      <a:pt x="1067" y="764"/>
                    </a:lnTo>
                    <a:lnTo>
                      <a:pt x="1062" y="754"/>
                    </a:lnTo>
                    <a:lnTo>
                      <a:pt x="1055" y="745"/>
                    </a:lnTo>
                    <a:lnTo>
                      <a:pt x="1048" y="734"/>
                    </a:lnTo>
                    <a:lnTo>
                      <a:pt x="1040" y="725"/>
                    </a:lnTo>
                    <a:lnTo>
                      <a:pt x="1040" y="725"/>
                    </a:lnTo>
                    <a:lnTo>
                      <a:pt x="1012" y="698"/>
                    </a:lnTo>
                    <a:lnTo>
                      <a:pt x="979" y="667"/>
                    </a:lnTo>
                    <a:lnTo>
                      <a:pt x="900" y="596"/>
                    </a:lnTo>
                    <a:lnTo>
                      <a:pt x="900" y="596"/>
                    </a:lnTo>
                    <a:lnTo>
                      <a:pt x="812" y="515"/>
                    </a:lnTo>
                    <a:lnTo>
                      <a:pt x="773" y="479"/>
                    </a:lnTo>
                    <a:lnTo>
                      <a:pt x="741" y="448"/>
                    </a:lnTo>
                    <a:lnTo>
                      <a:pt x="741" y="448"/>
                    </a:lnTo>
                    <a:lnTo>
                      <a:pt x="722" y="427"/>
                    </a:lnTo>
                    <a:lnTo>
                      <a:pt x="703" y="407"/>
                    </a:lnTo>
                    <a:lnTo>
                      <a:pt x="667" y="363"/>
                    </a:lnTo>
                    <a:lnTo>
                      <a:pt x="667" y="363"/>
                    </a:lnTo>
                    <a:lnTo>
                      <a:pt x="649" y="341"/>
                    </a:lnTo>
                    <a:lnTo>
                      <a:pt x="649" y="341"/>
                    </a:lnTo>
                    <a:lnTo>
                      <a:pt x="642" y="332"/>
                    </a:lnTo>
                    <a:lnTo>
                      <a:pt x="642" y="332"/>
                    </a:lnTo>
                    <a:lnTo>
                      <a:pt x="632" y="318"/>
                    </a:lnTo>
                    <a:lnTo>
                      <a:pt x="619" y="305"/>
                    </a:lnTo>
                    <a:lnTo>
                      <a:pt x="612" y="298"/>
                    </a:lnTo>
                    <a:lnTo>
                      <a:pt x="605" y="293"/>
                    </a:lnTo>
                    <a:lnTo>
                      <a:pt x="598" y="290"/>
                    </a:lnTo>
                    <a:lnTo>
                      <a:pt x="591" y="288"/>
                    </a:lnTo>
                    <a:lnTo>
                      <a:pt x="591" y="288"/>
                    </a:lnTo>
                    <a:lnTo>
                      <a:pt x="581" y="287"/>
                    </a:lnTo>
                    <a:lnTo>
                      <a:pt x="581" y="287"/>
                    </a:lnTo>
                    <a:lnTo>
                      <a:pt x="569" y="288"/>
                    </a:lnTo>
                    <a:lnTo>
                      <a:pt x="556" y="290"/>
                    </a:lnTo>
                    <a:lnTo>
                      <a:pt x="556" y="290"/>
                    </a:lnTo>
                    <a:lnTo>
                      <a:pt x="546" y="292"/>
                    </a:lnTo>
                    <a:lnTo>
                      <a:pt x="536" y="293"/>
                    </a:lnTo>
                    <a:lnTo>
                      <a:pt x="536" y="293"/>
                    </a:lnTo>
                    <a:lnTo>
                      <a:pt x="529" y="292"/>
                    </a:lnTo>
                    <a:lnTo>
                      <a:pt x="527" y="303"/>
                    </a:lnTo>
                    <a:lnTo>
                      <a:pt x="527" y="303"/>
                    </a:lnTo>
                    <a:lnTo>
                      <a:pt x="525" y="302"/>
                    </a:lnTo>
                    <a:lnTo>
                      <a:pt x="525" y="300"/>
                    </a:lnTo>
                    <a:lnTo>
                      <a:pt x="525" y="300"/>
                    </a:lnTo>
                    <a:lnTo>
                      <a:pt x="525" y="297"/>
                    </a:lnTo>
                    <a:lnTo>
                      <a:pt x="527" y="296"/>
                    </a:lnTo>
                    <a:lnTo>
                      <a:pt x="527" y="296"/>
                    </a:lnTo>
                    <a:lnTo>
                      <a:pt x="518" y="299"/>
                    </a:lnTo>
                    <a:lnTo>
                      <a:pt x="518" y="299"/>
                    </a:lnTo>
                    <a:lnTo>
                      <a:pt x="512" y="301"/>
                    </a:lnTo>
                    <a:lnTo>
                      <a:pt x="512" y="301"/>
                    </a:lnTo>
                    <a:lnTo>
                      <a:pt x="502" y="308"/>
                    </a:lnTo>
                    <a:lnTo>
                      <a:pt x="492" y="315"/>
                    </a:lnTo>
                    <a:lnTo>
                      <a:pt x="484" y="323"/>
                    </a:lnTo>
                    <a:lnTo>
                      <a:pt x="477" y="332"/>
                    </a:lnTo>
                    <a:lnTo>
                      <a:pt x="477" y="332"/>
                    </a:lnTo>
                    <a:lnTo>
                      <a:pt x="464" y="349"/>
                    </a:lnTo>
                    <a:lnTo>
                      <a:pt x="464" y="349"/>
                    </a:lnTo>
                    <a:lnTo>
                      <a:pt x="449" y="368"/>
                    </a:lnTo>
                    <a:lnTo>
                      <a:pt x="442" y="377"/>
                    </a:lnTo>
                    <a:lnTo>
                      <a:pt x="436" y="388"/>
                    </a:lnTo>
                    <a:lnTo>
                      <a:pt x="436" y="388"/>
                    </a:lnTo>
                    <a:lnTo>
                      <a:pt x="430" y="401"/>
                    </a:lnTo>
                    <a:lnTo>
                      <a:pt x="427" y="413"/>
                    </a:lnTo>
                    <a:lnTo>
                      <a:pt x="425" y="425"/>
                    </a:lnTo>
                    <a:lnTo>
                      <a:pt x="425" y="437"/>
                    </a:lnTo>
                    <a:lnTo>
                      <a:pt x="426" y="447"/>
                    </a:lnTo>
                    <a:lnTo>
                      <a:pt x="428" y="457"/>
                    </a:lnTo>
                    <a:lnTo>
                      <a:pt x="431" y="468"/>
                    </a:lnTo>
                    <a:lnTo>
                      <a:pt x="436" y="477"/>
                    </a:lnTo>
                    <a:lnTo>
                      <a:pt x="441" y="486"/>
                    </a:lnTo>
                    <a:lnTo>
                      <a:pt x="447" y="495"/>
                    </a:lnTo>
                    <a:lnTo>
                      <a:pt x="453" y="504"/>
                    </a:lnTo>
                    <a:lnTo>
                      <a:pt x="460" y="511"/>
                    </a:lnTo>
                    <a:lnTo>
                      <a:pt x="476" y="527"/>
                    </a:lnTo>
                    <a:lnTo>
                      <a:pt x="491" y="540"/>
                    </a:lnTo>
                    <a:lnTo>
                      <a:pt x="491" y="540"/>
                    </a:lnTo>
                    <a:lnTo>
                      <a:pt x="504" y="550"/>
                    </a:lnTo>
                    <a:lnTo>
                      <a:pt x="519" y="564"/>
                    </a:lnTo>
                    <a:lnTo>
                      <a:pt x="555" y="601"/>
                    </a:lnTo>
                    <a:lnTo>
                      <a:pt x="636" y="684"/>
                    </a:lnTo>
                    <a:lnTo>
                      <a:pt x="636" y="684"/>
                    </a:lnTo>
                    <a:lnTo>
                      <a:pt x="682" y="732"/>
                    </a:lnTo>
                    <a:lnTo>
                      <a:pt x="682" y="732"/>
                    </a:lnTo>
                    <a:lnTo>
                      <a:pt x="707" y="757"/>
                    </a:lnTo>
                    <a:lnTo>
                      <a:pt x="731" y="783"/>
                    </a:lnTo>
                    <a:lnTo>
                      <a:pt x="731" y="783"/>
                    </a:lnTo>
                    <a:lnTo>
                      <a:pt x="769" y="823"/>
                    </a:lnTo>
                    <a:lnTo>
                      <a:pt x="770" y="824"/>
                    </a:lnTo>
                    <a:lnTo>
                      <a:pt x="772" y="824"/>
                    </a:lnTo>
                    <a:lnTo>
                      <a:pt x="772" y="824"/>
                    </a:lnTo>
                    <a:lnTo>
                      <a:pt x="776" y="826"/>
                    </a:lnTo>
                    <a:lnTo>
                      <a:pt x="780" y="829"/>
                    </a:lnTo>
                    <a:lnTo>
                      <a:pt x="780" y="829"/>
                    </a:lnTo>
                    <a:lnTo>
                      <a:pt x="789" y="838"/>
                    </a:lnTo>
                    <a:lnTo>
                      <a:pt x="789" y="838"/>
                    </a:lnTo>
                    <a:lnTo>
                      <a:pt x="804" y="852"/>
                    </a:lnTo>
                    <a:lnTo>
                      <a:pt x="812" y="860"/>
                    </a:lnTo>
                    <a:lnTo>
                      <a:pt x="818" y="867"/>
                    </a:lnTo>
                    <a:lnTo>
                      <a:pt x="824" y="876"/>
                    </a:lnTo>
                    <a:lnTo>
                      <a:pt x="829" y="884"/>
                    </a:lnTo>
                    <a:lnTo>
                      <a:pt x="833" y="893"/>
                    </a:lnTo>
                    <a:lnTo>
                      <a:pt x="835" y="904"/>
                    </a:lnTo>
                    <a:lnTo>
                      <a:pt x="835" y="904"/>
                    </a:lnTo>
                    <a:lnTo>
                      <a:pt x="836" y="912"/>
                    </a:lnTo>
                    <a:lnTo>
                      <a:pt x="836" y="920"/>
                    </a:lnTo>
                    <a:lnTo>
                      <a:pt x="834" y="929"/>
                    </a:lnTo>
                    <a:lnTo>
                      <a:pt x="832" y="939"/>
                    </a:lnTo>
                    <a:lnTo>
                      <a:pt x="828" y="947"/>
                    </a:lnTo>
                    <a:lnTo>
                      <a:pt x="823" y="955"/>
                    </a:lnTo>
                    <a:lnTo>
                      <a:pt x="818" y="962"/>
                    </a:lnTo>
                    <a:lnTo>
                      <a:pt x="811" y="969"/>
                    </a:lnTo>
                    <a:lnTo>
                      <a:pt x="811" y="969"/>
                    </a:lnTo>
                    <a:lnTo>
                      <a:pt x="797" y="980"/>
                    </a:lnTo>
                    <a:lnTo>
                      <a:pt x="790" y="985"/>
                    </a:lnTo>
                    <a:lnTo>
                      <a:pt x="783" y="989"/>
                    </a:lnTo>
                    <a:lnTo>
                      <a:pt x="774" y="993"/>
                    </a:lnTo>
                    <a:lnTo>
                      <a:pt x="766" y="997"/>
                    </a:lnTo>
                    <a:lnTo>
                      <a:pt x="758" y="999"/>
                    </a:lnTo>
                    <a:lnTo>
                      <a:pt x="750" y="999"/>
                    </a:lnTo>
                    <a:lnTo>
                      <a:pt x="750" y="999"/>
                    </a:lnTo>
                    <a:lnTo>
                      <a:pt x="741" y="999"/>
                    </a:lnTo>
                    <a:lnTo>
                      <a:pt x="733" y="997"/>
                    </a:lnTo>
                    <a:lnTo>
                      <a:pt x="733" y="997"/>
                    </a:lnTo>
                    <a:lnTo>
                      <a:pt x="717" y="991"/>
                    </a:lnTo>
                    <a:lnTo>
                      <a:pt x="701" y="984"/>
                    </a:lnTo>
                    <a:lnTo>
                      <a:pt x="687" y="975"/>
                    </a:lnTo>
                    <a:lnTo>
                      <a:pt x="672" y="964"/>
                    </a:lnTo>
                    <a:lnTo>
                      <a:pt x="671" y="962"/>
                    </a:lnTo>
                    <a:lnTo>
                      <a:pt x="669" y="962"/>
                    </a:lnTo>
                    <a:lnTo>
                      <a:pt x="669" y="962"/>
                    </a:lnTo>
                    <a:lnTo>
                      <a:pt x="665" y="960"/>
                    </a:lnTo>
                    <a:lnTo>
                      <a:pt x="661" y="957"/>
                    </a:lnTo>
                    <a:lnTo>
                      <a:pt x="661" y="957"/>
                    </a:lnTo>
                    <a:lnTo>
                      <a:pt x="654" y="949"/>
                    </a:lnTo>
                    <a:lnTo>
                      <a:pt x="646" y="940"/>
                    </a:lnTo>
                    <a:lnTo>
                      <a:pt x="633" y="921"/>
                    </a:lnTo>
                    <a:lnTo>
                      <a:pt x="633" y="921"/>
                    </a:lnTo>
                    <a:lnTo>
                      <a:pt x="619" y="903"/>
                    </a:lnTo>
                    <a:lnTo>
                      <a:pt x="612" y="893"/>
                    </a:lnTo>
                    <a:lnTo>
                      <a:pt x="605" y="884"/>
                    </a:lnTo>
                    <a:lnTo>
                      <a:pt x="605" y="884"/>
                    </a:lnTo>
                    <a:lnTo>
                      <a:pt x="547" y="826"/>
                    </a:lnTo>
                    <a:lnTo>
                      <a:pt x="474" y="753"/>
                    </a:lnTo>
                    <a:lnTo>
                      <a:pt x="450" y="729"/>
                    </a:lnTo>
                    <a:lnTo>
                      <a:pt x="450" y="729"/>
                    </a:lnTo>
                    <a:lnTo>
                      <a:pt x="418" y="698"/>
                    </a:lnTo>
                    <a:lnTo>
                      <a:pt x="418" y="698"/>
                    </a:lnTo>
                    <a:lnTo>
                      <a:pt x="391" y="670"/>
                    </a:lnTo>
                    <a:lnTo>
                      <a:pt x="363" y="643"/>
                    </a:lnTo>
                    <a:lnTo>
                      <a:pt x="337" y="614"/>
                    </a:lnTo>
                    <a:lnTo>
                      <a:pt x="325" y="599"/>
                    </a:lnTo>
                    <a:lnTo>
                      <a:pt x="313" y="584"/>
                    </a:lnTo>
                    <a:lnTo>
                      <a:pt x="313" y="584"/>
                    </a:lnTo>
                    <a:lnTo>
                      <a:pt x="304" y="571"/>
                    </a:lnTo>
                    <a:lnTo>
                      <a:pt x="296" y="559"/>
                    </a:lnTo>
                    <a:lnTo>
                      <a:pt x="289" y="545"/>
                    </a:lnTo>
                    <a:lnTo>
                      <a:pt x="282" y="533"/>
                    </a:lnTo>
                    <a:lnTo>
                      <a:pt x="269" y="506"/>
                    </a:lnTo>
                    <a:lnTo>
                      <a:pt x="258" y="477"/>
                    </a:lnTo>
                    <a:lnTo>
                      <a:pt x="256" y="471"/>
                    </a:lnTo>
                    <a:lnTo>
                      <a:pt x="256" y="471"/>
                    </a:lnTo>
                    <a:lnTo>
                      <a:pt x="251" y="457"/>
                    </a:lnTo>
                    <a:lnTo>
                      <a:pt x="248" y="444"/>
                    </a:lnTo>
                    <a:lnTo>
                      <a:pt x="247" y="431"/>
                    </a:lnTo>
                    <a:lnTo>
                      <a:pt x="247" y="418"/>
                    </a:lnTo>
                    <a:lnTo>
                      <a:pt x="248" y="405"/>
                    </a:lnTo>
                    <a:lnTo>
                      <a:pt x="251" y="392"/>
                    </a:lnTo>
                    <a:lnTo>
                      <a:pt x="255" y="378"/>
                    </a:lnTo>
                    <a:lnTo>
                      <a:pt x="260" y="363"/>
                    </a:lnTo>
                    <a:lnTo>
                      <a:pt x="260" y="363"/>
                    </a:lnTo>
                    <a:lnTo>
                      <a:pt x="267" y="347"/>
                    </a:lnTo>
                    <a:lnTo>
                      <a:pt x="274" y="330"/>
                    </a:lnTo>
                    <a:lnTo>
                      <a:pt x="283" y="315"/>
                    </a:lnTo>
                    <a:lnTo>
                      <a:pt x="291" y="298"/>
                    </a:lnTo>
                    <a:lnTo>
                      <a:pt x="300" y="284"/>
                    </a:lnTo>
                    <a:lnTo>
                      <a:pt x="311" y="269"/>
                    </a:lnTo>
                    <a:lnTo>
                      <a:pt x="321" y="255"/>
                    </a:lnTo>
                    <a:lnTo>
                      <a:pt x="332" y="240"/>
                    </a:lnTo>
                    <a:lnTo>
                      <a:pt x="345" y="227"/>
                    </a:lnTo>
                    <a:lnTo>
                      <a:pt x="357" y="215"/>
                    </a:lnTo>
                    <a:lnTo>
                      <a:pt x="370" y="202"/>
                    </a:lnTo>
                    <a:lnTo>
                      <a:pt x="384" y="190"/>
                    </a:lnTo>
                    <a:lnTo>
                      <a:pt x="397" y="178"/>
                    </a:lnTo>
                    <a:lnTo>
                      <a:pt x="413" y="168"/>
                    </a:lnTo>
                    <a:lnTo>
                      <a:pt x="428" y="158"/>
                    </a:lnTo>
                    <a:lnTo>
                      <a:pt x="444" y="147"/>
                    </a:lnTo>
                    <a:lnTo>
                      <a:pt x="444" y="147"/>
                    </a:lnTo>
                    <a:lnTo>
                      <a:pt x="454" y="143"/>
                    </a:lnTo>
                    <a:lnTo>
                      <a:pt x="464" y="137"/>
                    </a:lnTo>
                    <a:lnTo>
                      <a:pt x="464" y="137"/>
                    </a:lnTo>
                    <a:lnTo>
                      <a:pt x="492" y="123"/>
                    </a:lnTo>
                    <a:lnTo>
                      <a:pt x="492" y="123"/>
                    </a:lnTo>
                    <a:lnTo>
                      <a:pt x="512" y="115"/>
                    </a:lnTo>
                    <a:lnTo>
                      <a:pt x="532" y="110"/>
                    </a:lnTo>
                    <a:lnTo>
                      <a:pt x="553" y="107"/>
                    </a:lnTo>
                    <a:lnTo>
                      <a:pt x="574" y="106"/>
                    </a:lnTo>
                    <a:lnTo>
                      <a:pt x="574" y="106"/>
                    </a:lnTo>
                    <a:lnTo>
                      <a:pt x="590" y="106"/>
                    </a:lnTo>
                    <a:lnTo>
                      <a:pt x="605" y="108"/>
                    </a:lnTo>
                    <a:lnTo>
                      <a:pt x="621" y="110"/>
                    </a:lnTo>
                    <a:lnTo>
                      <a:pt x="636" y="114"/>
                    </a:lnTo>
                    <a:lnTo>
                      <a:pt x="636" y="114"/>
                    </a:lnTo>
                    <a:lnTo>
                      <a:pt x="657" y="120"/>
                    </a:lnTo>
                    <a:lnTo>
                      <a:pt x="657" y="120"/>
                    </a:lnTo>
                    <a:lnTo>
                      <a:pt x="670" y="122"/>
                    </a:lnTo>
                    <a:lnTo>
                      <a:pt x="682" y="126"/>
                    </a:lnTo>
                    <a:lnTo>
                      <a:pt x="695" y="131"/>
                    </a:lnTo>
                    <a:lnTo>
                      <a:pt x="701" y="134"/>
                    </a:lnTo>
                    <a:lnTo>
                      <a:pt x="706" y="137"/>
                    </a:lnTo>
                    <a:lnTo>
                      <a:pt x="706" y="137"/>
                    </a:lnTo>
                    <a:lnTo>
                      <a:pt x="725" y="152"/>
                    </a:lnTo>
                    <a:lnTo>
                      <a:pt x="738" y="162"/>
                    </a:lnTo>
                    <a:lnTo>
                      <a:pt x="740" y="162"/>
                    </a:lnTo>
                    <a:lnTo>
                      <a:pt x="740" y="162"/>
                    </a:lnTo>
                    <a:lnTo>
                      <a:pt x="745" y="163"/>
                    </a:lnTo>
                    <a:lnTo>
                      <a:pt x="751" y="166"/>
                    </a:lnTo>
                    <a:lnTo>
                      <a:pt x="755" y="170"/>
                    </a:lnTo>
                    <a:lnTo>
                      <a:pt x="757" y="175"/>
                    </a:lnTo>
                    <a:lnTo>
                      <a:pt x="758" y="177"/>
                    </a:lnTo>
                    <a:lnTo>
                      <a:pt x="759" y="177"/>
                    </a:lnTo>
                    <a:lnTo>
                      <a:pt x="759" y="177"/>
                    </a:lnTo>
                    <a:lnTo>
                      <a:pt x="771" y="190"/>
                    </a:lnTo>
                    <a:lnTo>
                      <a:pt x="785" y="201"/>
                    </a:lnTo>
                    <a:lnTo>
                      <a:pt x="812" y="223"/>
                    </a:lnTo>
                    <a:lnTo>
                      <a:pt x="812" y="223"/>
                    </a:lnTo>
                    <a:lnTo>
                      <a:pt x="837" y="244"/>
                    </a:lnTo>
                    <a:lnTo>
                      <a:pt x="850" y="255"/>
                    </a:lnTo>
                    <a:lnTo>
                      <a:pt x="862" y="266"/>
                    </a:lnTo>
                    <a:lnTo>
                      <a:pt x="862" y="266"/>
                    </a:lnTo>
                    <a:lnTo>
                      <a:pt x="948" y="356"/>
                    </a:lnTo>
                    <a:lnTo>
                      <a:pt x="1033" y="446"/>
                    </a:lnTo>
                    <a:lnTo>
                      <a:pt x="1033" y="446"/>
                    </a:lnTo>
                    <a:lnTo>
                      <a:pt x="1054" y="472"/>
                    </a:lnTo>
                    <a:lnTo>
                      <a:pt x="1054" y="472"/>
                    </a:lnTo>
                    <a:lnTo>
                      <a:pt x="1071" y="489"/>
                    </a:lnTo>
                    <a:lnTo>
                      <a:pt x="1086" y="508"/>
                    </a:lnTo>
                    <a:lnTo>
                      <a:pt x="1104" y="523"/>
                    </a:lnTo>
                    <a:lnTo>
                      <a:pt x="1113" y="531"/>
                    </a:lnTo>
                    <a:lnTo>
                      <a:pt x="1123" y="538"/>
                    </a:lnTo>
                    <a:lnTo>
                      <a:pt x="1123" y="538"/>
                    </a:lnTo>
                    <a:lnTo>
                      <a:pt x="1139" y="549"/>
                    </a:lnTo>
                    <a:lnTo>
                      <a:pt x="1155" y="563"/>
                    </a:lnTo>
                    <a:lnTo>
                      <a:pt x="1169" y="577"/>
                    </a:lnTo>
                    <a:lnTo>
                      <a:pt x="1182" y="592"/>
                    </a:lnTo>
                    <a:lnTo>
                      <a:pt x="1182" y="592"/>
                    </a:lnTo>
                    <a:lnTo>
                      <a:pt x="1186" y="597"/>
                    </a:lnTo>
                    <a:lnTo>
                      <a:pt x="1187" y="602"/>
                    </a:lnTo>
                    <a:lnTo>
                      <a:pt x="1187" y="604"/>
                    </a:lnTo>
                    <a:lnTo>
                      <a:pt x="1188" y="605"/>
                    </a:lnTo>
                    <a:lnTo>
                      <a:pt x="1188" y="605"/>
                    </a:lnTo>
                    <a:lnTo>
                      <a:pt x="1194" y="614"/>
                    </a:lnTo>
                    <a:lnTo>
                      <a:pt x="1199" y="624"/>
                    </a:lnTo>
                    <a:lnTo>
                      <a:pt x="1199" y="624"/>
                    </a:lnTo>
                    <a:lnTo>
                      <a:pt x="1213" y="660"/>
                    </a:lnTo>
                    <a:lnTo>
                      <a:pt x="1213" y="660"/>
                    </a:lnTo>
                    <a:lnTo>
                      <a:pt x="1224" y="685"/>
                    </a:lnTo>
                    <a:lnTo>
                      <a:pt x="1233" y="709"/>
                    </a:lnTo>
                    <a:lnTo>
                      <a:pt x="1233" y="709"/>
                    </a:lnTo>
                    <a:lnTo>
                      <a:pt x="1239" y="730"/>
                    </a:lnTo>
                    <a:lnTo>
                      <a:pt x="1244" y="750"/>
                    </a:lnTo>
                    <a:lnTo>
                      <a:pt x="1249" y="769"/>
                    </a:lnTo>
                    <a:lnTo>
                      <a:pt x="1253" y="788"/>
                    </a:lnTo>
                    <a:lnTo>
                      <a:pt x="1255" y="808"/>
                    </a:lnTo>
                    <a:lnTo>
                      <a:pt x="1256" y="826"/>
                    </a:lnTo>
                    <a:lnTo>
                      <a:pt x="1256" y="846"/>
                    </a:lnTo>
                    <a:lnTo>
                      <a:pt x="1254" y="864"/>
                    </a:lnTo>
                    <a:lnTo>
                      <a:pt x="1254" y="864"/>
                    </a:lnTo>
                    <a:lnTo>
                      <a:pt x="1252" y="876"/>
                    </a:lnTo>
                    <a:lnTo>
                      <a:pt x="1246" y="887"/>
                    </a:lnTo>
                    <a:lnTo>
                      <a:pt x="1235" y="911"/>
                    </a:lnTo>
                    <a:lnTo>
                      <a:pt x="1235" y="911"/>
                    </a:lnTo>
                    <a:lnTo>
                      <a:pt x="1228" y="926"/>
                    </a:lnTo>
                    <a:lnTo>
                      <a:pt x="1228" y="926"/>
                    </a:lnTo>
                    <a:lnTo>
                      <a:pt x="1218" y="950"/>
                    </a:lnTo>
                    <a:lnTo>
                      <a:pt x="1218" y="950"/>
                    </a:lnTo>
                    <a:lnTo>
                      <a:pt x="1204" y="979"/>
                    </a:lnTo>
                    <a:lnTo>
                      <a:pt x="1197" y="993"/>
                    </a:lnTo>
                    <a:lnTo>
                      <a:pt x="1190" y="1007"/>
                    </a:lnTo>
                    <a:lnTo>
                      <a:pt x="1190" y="1007"/>
                    </a:lnTo>
                    <a:lnTo>
                      <a:pt x="1180" y="1021"/>
                    </a:lnTo>
                    <a:lnTo>
                      <a:pt x="1170" y="1036"/>
                    </a:lnTo>
                    <a:lnTo>
                      <a:pt x="1159" y="1049"/>
                    </a:lnTo>
                    <a:lnTo>
                      <a:pt x="1146" y="1064"/>
                    </a:lnTo>
                    <a:lnTo>
                      <a:pt x="1133" y="1077"/>
                    </a:lnTo>
                    <a:lnTo>
                      <a:pt x="1119" y="1090"/>
                    </a:lnTo>
                    <a:lnTo>
                      <a:pt x="1105" y="1102"/>
                    </a:lnTo>
                    <a:lnTo>
                      <a:pt x="1089" y="1113"/>
                    </a:lnTo>
                    <a:lnTo>
                      <a:pt x="1079" y="1121"/>
                    </a:lnTo>
                    <a:lnTo>
                      <a:pt x="1079" y="1121"/>
                    </a:lnTo>
                    <a:lnTo>
                      <a:pt x="1051" y="1141"/>
                    </a:lnTo>
                    <a:lnTo>
                      <a:pt x="1022" y="1162"/>
                    </a:lnTo>
                    <a:lnTo>
                      <a:pt x="992" y="1180"/>
                    </a:lnTo>
                    <a:lnTo>
                      <a:pt x="962" y="1197"/>
                    </a:lnTo>
                    <a:lnTo>
                      <a:pt x="947" y="1205"/>
                    </a:lnTo>
                    <a:lnTo>
                      <a:pt x="930" y="1212"/>
                    </a:lnTo>
                    <a:lnTo>
                      <a:pt x="915" y="1219"/>
                    </a:lnTo>
                    <a:lnTo>
                      <a:pt x="898" y="1224"/>
                    </a:lnTo>
                    <a:lnTo>
                      <a:pt x="881" y="1228"/>
                    </a:lnTo>
                    <a:lnTo>
                      <a:pt x="863" y="1231"/>
                    </a:lnTo>
                    <a:lnTo>
                      <a:pt x="846" y="1233"/>
                    </a:lnTo>
                    <a:lnTo>
                      <a:pt x="828" y="1235"/>
                    </a:lnTo>
                    <a:lnTo>
                      <a:pt x="828" y="1235"/>
                    </a:lnTo>
                    <a:lnTo>
                      <a:pt x="808" y="1235"/>
                    </a:lnTo>
                    <a:lnTo>
                      <a:pt x="808" y="123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73" name="Freeform 605"/>
              <p:cNvSpPr/>
              <p:nvPr/>
            </p:nvSpPr>
            <p:spPr bwMode="auto">
              <a:xfrm>
                <a:off x="5305426" y="2120900"/>
                <a:ext cx="365125" cy="185738"/>
              </a:xfrm>
              <a:custGeom>
                <a:avLst/>
                <a:gdLst/>
                <a:ahLst/>
                <a:cxnLst>
                  <a:cxn ang="0">
                    <a:pos x="588" y="352"/>
                  </a:cxn>
                  <a:cxn ang="0">
                    <a:pos x="575" y="342"/>
                  </a:cxn>
                  <a:cxn ang="0">
                    <a:pos x="572" y="332"/>
                  </a:cxn>
                  <a:cxn ang="0">
                    <a:pos x="578" y="321"/>
                  </a:cxn>
                  <a:cxn ang="0">
                    <a:pos x="590" y="315"/>
                  </a:cxn>
                  <a:cxn ang="0">
                    <a:pos x="621" y="298"/>
                  </a:cxn>
                  <a:cxn ang="0">
                    <a:pos x="648" y="276"/>
                  </a:cxn>
                  <a:cxn ang="0">
                    <a:pos x="656" y="257"/>
                  </a:cxn>
                  <a:cxn ang="0">
                    <a:pos x="657" y="247"/>
                  </a:cxn>
                  <a:cxn ang="0">
                    <a:pos x="649" y="228"/>
                  </a:cxn>
                  <a:cxn ang="0">
                    <a:pos x="630" y="207"/>
                  </a:cxn>
                  <a:cxn ang="0">
                    <a:pos x="597" y="182"/>
                  </a:cxn>
                  <a:cxn ang="0">
                    <a:pos x="556" y="149"/>
                  </a:cxn>
                  <a:cxn ang="0">
                    <a:pos x="503" y="102"/>
                  </a:cxn>
                  <a:cxn ang="0">
                    <a:pos x="445" y="66"/>
                  </a:cxn>
                  <a:cxn ang="0">
                    <a:pos x="412" y="55"/>
                  </a:cxn>
                  <a:cxn ang="0">
                    <a:pos x="368" y="45"/>
                  </a:cxn>
                  <a:cxn ang="0">
                    <a:pos x="276" y="37"/>
                  </a:cxn>
                  <a:cxn ang="0">
                    <a:pos x="224" y="40"/>
                  </a:cxn>
                  <a:cxn ang="0">
                    <a:pos x="172" y="48"/>
                  </a:cxn>
                  <a:cxn ang="0">
                    <a:pos x="131" y="60"/>
                  </a:cxn>
                  <a:cxn ang="0">
                    <a:pos x="95" y="77"/>
                  </a:cxn>
                  <a:cxn ang="0">
                    <a:pos x="75" y="91"/>
                  </a:cxn>
                  <a:cxn ang="0">
                    <a:pos x="57" y="106"/>
                  </a:cxn>
                  <a:cxn ang="0">
                    <a:pos x="28" y="128"/>
                  </a:cxn>
                  <a:cxn ang="0">
                    <a:pos x="20" y="130"/>
                  </a:cxn>
                  <a:cxn ang="0">
                    <a:pos x="13" y="129"/>
                  </a:cxn>
                  <a:cxn ang="0">
                    <a:pos x="0" y="113"/>
                  </a:cxn>
                  <a:cxn ang="0">
                    <a:pos x="0" y="106"/>
                  </a:cxn>
                  <a:cxn ang="0">
                    <a:pos x="8" y="98"/>
                  </a:cxn>
                  <a:cxn ang="0">
                    <a:pos x="23" y="89"/>
                  </a:cxn>
                  <a:cxn ang="0">
                    <a:pos x="48" y="66"/>
                  </a:cxn>
                  <a:cxn ang="0">
                    <a:pos x="71" y="50"/>
                  </a:cxn>
                  <a:cxn ang="0">
                    <a:pos x="104" y="31"/>
                  </a:cxn>
                  <a:cxn ang="0">
                    <a:pos x="149" y="14"/>
                  </a:cxn>
                  <a:cxn ang="0">
                    <a:pos x="199" y="5"/>
                  </a:cxn>
                  <a:cxn ang="0">
                    <a:pos x="259" y="1"/>
                  </a:cxn>
                  <a:cxn ang="0">
                    <a:pos x="318" y="1"/>
                  </a:cxn>
                  <a:cxn ang="0">
                    <a:pos x="404" y="12"/>
                  </a:cxn>
                  <a:cxn ang="0">
                    <a:pos x="473" y="37"/>
                  </a:cxn>
                  <a:cxn ang="0">
                    <a:pos x="512" y="62"/>
                  </a:cxn>
                  <a:cxn ang="0">
                    <a:pos x="570" y="112"/>
                  </a:cxn>
                  <a:cxn ang="0">
                    <a:pos x="585" y="126"/>
                  </a:cxn>
                  <a:cxn ang="0">
                    <a:pos x="619" y="153"/>
                  </a:cxn>
                  <a:cxn ang="0">
                    <a:pos x="662" y="190"/>
                  </a:cxn>
                  <a:cxn ang="0">
                    <a:pos x="681" y="213"/>
                  </a:cxn>
                  <a:cxn ang="0">
                    <a:pos x="690" y="243"/>
                  </a:cxn>
                  <a:cxn ang="0">
                    <a:pos x="687" y="274"/>
                  </a:cxn>
                  <a:cxn ang="0">
                    <a:pos x="677" y="295"/>
                  </a:cxn>
                  <a:cxn ang="0">
                    <a:pos x="654" y="320"/>
                  </a:cxn>
                  <a:cxn ang="0">
                    <a:pos x="615" y="343"/>
                  </a:cxn>
                  <a:cxn ang="0">
                    <a:pos x="600" y="350"/>
                  </a:cxn>
                  <a:cxn ang="0">
                    <a:pos x="591" y="352"/>
                  </a:cxn>
                </a:cxnLst>
                <a:rect l="0" t="0" r="r" b="b"/>
                <a:pathLst>
                  <a:path w="690" h="352">
                    <a:moveTo>
                      <a:pt x="591" y="352"/>
                    </a:moveTo>
                    <a:lnTo>
                      <a:pt x="591" y="352"/>
                    </a:lnTo>
                    <a:lnTo>
                      <a:pt x="588" y="352"/>
                    </a:lnTo>
                    <a:lnTo>
                      <a:pt x="585" y="351"/>
                    </a:lnTo>
                    <a:lnTo>
                      <a:pt x="579" y="347"/>
                    </a:lnTo>
                    <a:lnTo>
                      <a:pt x="575" y="342"/>
                    </a:lnTo>
                    <a:lnTo>
                      <a:pt x="572" y="337"/>
                    </a:lnTo>
                    <a:lnTo>
                      <a:pt x="572" y="337"/>
                    </a:lnTo>
                    <a:lnTo>
                      <a:pt x="572" y="332"/>
                    </a:lnTo>
                    <a:lnTo>
                      <a:pt x="572" y="328"/>
                    </a:lnTo>
                    <a:lnTo>
                      <a:pt x="575" y="323"/>
                    </a:lnTo>
                    <a:lnTo>
                      <a:pt x="578" y="321"/>
                    </a:lnTo>
                    <a:lnTo>
                      <a:pt x="581" y="319"/>
                    </a:lnTo>
                    <a:lnTo>
                      <a:pt x="581" y="319"/>
                    </a:lnTo>
                    <a:lnTo>
                      <a:pt x="590" y="315"/>
                    </a:lnTo>
                    <a:lnTo>
                      <a:pt x="590" y="315"/>
                    </a:lnTo>
                    <a:lnTo>
                      <a:pt x="610" y="305"/>
                    </a:lnTo>
                    <a:lnTo>
                      <a:pt x="621" y="298"/>
                    </a:lnTo>
                    <a:lnTo>
                      <a:pt x="630" y="291"/>
                    </a:lnTo>
                    <a:lnTo>
                      <a:pt x="640" y="284"/>
                    </a:lnTo>
                    <a:lnTo>
                      <a:pt x="648" y="276"/>
                    </a:lnTo>
                    <a:lnTo>
                      <a:pt x="653" y="266"/>
                    </a:lnTo>
                    <a:lnTo>
                      <a:pt x="655" y="261"/>
                    </a:lnTo>
                    <a:lnTo>
                      <a:pt x="656" y="257"/>
                    </a:lnTo>
                    <a:lnTo>
                      <a:pt x="656" y="257"/>
                    </a:lnTo>
                    <a:lnTo>
                      <a:pt x="657" y="252"/>
                    </a:lnTo>
                    <a:lnTo>
                      <a:pt x="657" y="247"/>
                    </a:lnTo>
                    <a:lnTo>
                      <a:pt x="656" y="243"/>
                    </a:lnTo>
                    <a:lnTo>
                      <a:pt x="654" y="237"/>
                    </a:lnTo>
                    <a:lnTo>
                      <a:pt x="649" y="228"/>
                    </a:lnTo>
                    <a:lnTo>
                      <a:pt x="641" y="218"/>
                    </a:lnTo>
                    <a:lnTo>
                      <a:pt x="641" y="218"/>
                    </a:lnTo>
                    <a:lnTo>
                      <a:pt x="630" y="207"/>
                    </a:lnTo>
                    <a:lnTo>
                      <a:pt x="620" y="198"/>
                    </a:lnTo>
                    <a:lnTo>
                      <a:pt x="597" y="182"/>
                    </a:lnTo>
                    <a:lnTo>
                      <a:pt x="597" y="182"/>
                    </a:lnTo>
                    <a:lnTo>
                      <a:pt x="580" y="169"/>
                    </a:lnTo>
                    <a:lnTo>
                      <a:pt x="563" y="155"/>
                    </a:lnTo>
                    <a:lnTo>
                      <a:pt x="556" y="149"/>
                    </a:lnTo>
                    <a:lnTo>
                      <a:pt x="556" y="149"/>
                    </a:lnTo>
                    <a:lnTo>
                      <a:pt x="521" y="118"/>
                    </a:lnTo>
                    <a:lnTo>
                      <a:pt x="503" y="102"/>
                    </a:lnTo>
                    <a:lnTo>
                      <a:pt x="485" y="89"/>
                    </a:lnTo>
                    <a:lnTo>
                      <a:pt x="466" y="77"/>
                    </a:lnTo>
                    <a:lnTo>
                      <a:pt x="445" y="66"/>
                    </a:lnTo>
                    <a:lnTo>
                      <a:pt x="435" y="62"/>
                    </a:lnTo>
                    <a:lnTo>
                      <a:pt x="424" y="58"/>
                    </a:lnTo>
                    <a:lnTo>
                      <a:pt x="412" y="55"/>
                    </a:lnTo>
                    <a:lnTo>
                      <a:pt x="400" y="51"/>
                    </a:lnTo>
                    <a:lnTo>
                      <a:pt x="400" y="51"/>
                    </a:lnTo>
                    <a:lnTo>
                      <a:pt x="368" y="45"/>
                    </a:lnTo>
                    <a:lnTo>
                      <a:pt x="337" y="41"/>
                    </a:lnTo>
                    <a:lnTo>
                      <a:pt x="306" y="38"/>
                    </a:lnTo>
                    <a:lnTo>
                      <a:pt x="276" y="37"/>
                    </a:lnTo>
                    <a:lnTo>
                      <a:pt x="276" y="37"/>
                    </a:lnTo>
                    <a:lnTo>
                      <a:pt x="250" y="38"/>
                    </a:lnTo>
                    <a:lnTo>
                      <a:pt x="224" y="40"/>
                    </a:lnTo>
                    <a:lnTo>
                      <a:pt x="198" y="43"/>
                    </a:lnTo>
                    <a:lnTo>
                      <a:pt x="172" y="48"/>
                    </a:lnTo>
                    <a:lnTo>
                      <a:pt x="172" y="48"/>
                    </a:lnTo>
                    <a:lnTo>
                      <a:pt x="158" y="51"/>
                    </a:lnTo>
                    <a:lnTo>
                      <a:pt x="145" y="56"/>
                    </a:lnTo>
                    <a:lnTo>
                      <a:pt x="131" y="60"/>
                    </a:lnTo>
                    <a:lnTo>
                      <a:pt x="119" y="65"/>
                    </a:lnTo>
                    <a:lnTo>
                      <a:pt x="107" y="71"/>
                    </a:lnTo>
                    <a:lnTo>
                      <a:pt x="95" y="77"/>
                    </a:lnTo>
                    <a:lnTo>
                      <a:pt x="85" y="83"/>
                    </a:lnTo>
                    <a:lnTo>
                      <a:pt x="75" y="91"/>
                    </a:lnTo>
                    <a:lnTo>
                      <a:pt x="75" y="91"/>
                    </a:lnTo>
                    <a:lnTo>
                      <a:pt x="65" y="98"/>
                    </a:lnTo>
                    <a:lnTo>
                      <a:pt x="57" y="106"/>
                    </a:lnTo>
                    <a:lnTo>
                      <a:pt x="57" y="106"/>
                    </a:lnTo>
                    <a:lnTo>
                      <a:pt x="44" y="119"/>
                    </a:lnTo>
                    <a:lnTo>
                      <a:pt x="36" y="124"/>
                    </a:lnTo>
                    <a:lnTo>
                      <a:pt x="28" y="128"/>
                    </a:lnTo>
                    <a:lnTo>
                      <a:pt x="28" y="128"/>
                    </a:lnTo>
                    <a:lnTo>
                      <a:pt x="24" y="130"/>
                    </a:lnTo>
                    <a:lnTo>
                      <a:pt x="20" y="130"/>
                    </a:lnTo>
                    <a:lnTo>
                      <a:pt x="20" y="130"/>
                    </a:lnTo>
                    <a:lnTo>
                      <a:pt x="16" y="130"/>
                    </a:lnTo>
                    <a:lnTo>
                      <a:pt x="13" y="129"/>
                    </a:lnTo>
                    <a:lnTo>
                      <a:pt x="7" y="125"/>
                    </a:lnTo>
                    <a:lnTo>
                      <a:pt x="2" y="120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10"/>
                    </a:lnTo>
                    <a:lnTo>
                      <a:pt x="0" y="106"/>
                    </a:lnTo>
                    <a:lnTo>
                      <a:pt x="3" y="101"/>
                    </a:lnTo>
                    <a:lnTo>
                      <a:pt x="5" y="100"/>
                    </a:lnTo>
                    <a:lnTo>
                      <a:pt x="8" y="98"/>
                    </a:lnTo>
                    <a:lnTo>
                      <a:pt x="8" y="98"/>
                    </a:lnTo>
                    <a:lnTo>
                      <a:pt x="16" y="94"/>
                    </a:lnTo>
                    <a:lnTo>
                      <a:pt x="23" y="89"/>
                    </a:lnTo>
                    <a:lnTo>
                      <a:pt x="35" y="78"/>
                    </a:lnTo>
                    <a:lnTo>
                      <a:pt x="35" y="78"/>
                    </a:lnTo>
                    <a:lnTo>
                      <a:pt x="48" y="66"/>
                    </a:lnTo>
                    <a:lnTo>
                      <a:pt x="48" y="66"/>
                    </a:lnTo>
                    <a:lnTo>
                      <a:pt x="59" y="58"/>
                    </a:lnTo>
                    <a:lnTo>
                      <a:pt x="71" y="50"/>
                    </a:lnTo>
                    <a:lnTo>
                      <a:pt x="97" y="35"/>
                    </a:lnTo>
                    <a:lnTo>
                      <a:pt x="104" y="31"/>
                    </a:lnTo>
                    <a:lnTo>
                      <a:pt x="104" y="31"/>
                    </a:lnTo>
                    <a:lnTo>
                      <a:pt x="118" y="25"/>
                    </a:lnTo>
                    <a:lnTo>
                      <a:pt x="133" y="18"/>
                    </a:lnTo>
                    <a:lnTo>
                      <a:pt x="149" y="14"/>
                    </a:lnTo>
                    <a:lnTo>
                      <a:pt x="165" y="10"/>
                    </a:lnTo>
                    <a:lnTo>
                      <a:pt x="183" y="7"/>
                    </a:lnTo>
                    <a:lnTo>
                      <a:pt x="199" y="5"/>
                    </a:lnTo>
                    <a:lnTo>
                      <a:pt x="233" y="2"/>
                    </a:lnTo>
                    <a:lnTo>
                      <a:pt x="233" y="2"/>
                    </a:lnTo>
                    <a:lnTo>
                      <a:pt x="259" y="1"/>
                    </a:lnTo>
                    <a:lnTo>
                      <a:pt x="286" y="0"/>
                    </a:lnTo>
                    <a:lnTo>
                      <a:pt x="286" y="0"/>
                    </a:lnTo>
                    <a:lnTo>
                      <a:pt x="318" y="1"/>
                    </a:lnTo>
                    <a:lnTo>
                      <a:pt x="348" y="3"/>
                    </a:lnTo>
                    <a:lnTo>
                      <a:pt x="377" y="7"/>
                    </a:lnTo>
                    <a:lnTo>
                      <a:pt x="404" y="12"/>
                    </a:lnTo>
                    <a:lnTo>
                      <a:pt x="429" y="18"/>
                    </a:lnTo>
                    <a:lnTo>
                      <a:pt x="452" y="27"/>
                    </a:lnTo>
                    <a:lnTo>
                      <a:pt x="473" y="37"/>
                    </a:lnTo>
                    <a:lnTo>
                      <a:pt x="492" y="47"/>
                    </a:lnTo>
                    <a:lnTo>
                      <a:pt x="492" y="47"/>
                    </a:lnTo>
                    <a:lnTo>
                      <a:pt x="512" y="62"/>
                    </a:lnTo>
                    <a:lnTo>
                      <a:pt x="532" y="78"/>
                    </a:lnTo>
                    <a:lnTo>
                      <a:pt x="551" y="95"/>
                    </a:lnTo>
                    <a:lnTo>
                      <a:pt x="570" y="112"/>
                    </a:lnTo>
                    <a:lnTo>
                      <a:pt x="570" y="112"/>
                    </a:lnTo>
                    <a:lnTo>
                      <a:pt x="585" y="126"/>
                    </a:lnTo>
                    <a:lnTo>
                      <a:pt x="585" y="126"/>
                    </a:lnTo>
                    <a:lnTo>
                      <a:pt x="601" y="139"/>
                    </a:lnTo>
                    <a:lnTo>
                      <a:pt x="619" y="153"/>
                    </a:lnTo>
                    <a:lnTo>
                      <a:pt x="619" y="153"/>
                    </a:lnTo>
                    <a:lnTo>
                      <a:pt x="633" y="164"/>
                    </a:lnTo>
                    <a:lnTo>
                      <a:pt x="649" y="176"/>
                    </a:lnTo>
                    <a:lnTo>
                      <a:pt x="662" y="190"/>
                    </a:lnTo>
                    <a:lnTo>
                      <a:pt x="676" y="204"/>
                    </a:lnTo>
                    <a:lnTo>
                      <a:pt x="676" y="204"/>
                    </a:lnTo>
                    <a:lnTo>
                      <a:pt x="681" y="213"/>
                    </a:lnTo>
                    <a:lnTo>
                      <a:pt x="686" y="222"/>
                    </a:lnTo>
                    <a:lnTo>
                      <a:pt x="688" y="232"/>
                    </a:lnTo>
                    <a:lnTo>
                      <a:pt x="690" y="243"/>
                    </a:lnTo>
                    <a:lnTo>
                      <a:pt x="690" y="253"/>
                    </a:lnTo>
                    <a:lnTo>
                      <a:pt x="689" y="263"/>
                    </a:lnTo>
                    <a:lnTo>
                      <a:pt x="687" y="274"/>
                    </a:lnTo>
                    <a:lnTo>
                      <a:pt x="683" y="284"/>
                    </a:lnTo>
                    <a:lnTo>
                      <a:pt x="683" y="284"/>
                    </a:lnTo>
                    <a:lnTo>
                      <a:pt x="677" y="295"/>
                    </a:lnTo>
                    <a:lnTo>
                      <a:pt x="669" y="305"/>
                    </a:lnTo>
                    <a:lnTo>
                      <a:pt x="662" y="313"/>
                    </a:lnTo>
                    <a:lnTo>
                      <a:pt x="654" y="320"/>
                    </a:lnTo>
                    <a:lnTo>
                      <a:pt x="645" y="326"/>
                    </a:lnTo>
                    <a:lnTo>
                      <a:pt x="635" y="331"/>
                    </a:lnTo>
                    <a:lnTo>
                      <a:pt x="615" y="343"/>
                    </a:lnTo>
                    <a:lnTo>
                      <a:pt x="615" y="343"/>
                    </a:lnTo>
                    <a:lnTo>
                      <a:pt x="600" y="350"/>
                    </a:lnTo>
                    <a:lnTo>
                      <a:pt x="600" y="350"/>
                    </a:lnTo>
                    <a:lnTo>
                      <a:pt x="595" y="351"/>
                    </a:lnTo>
                    <a:lnTo>
                      <a:pt x="591" y="352"/>
                    </a:lnTo>
                    <a:lnTo>
                      <a:pt x="591" y="35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  <p:sp>
            <p:nvSpPr>
              <p:cNvPr id="74" name="Freeform 606"/>
              <p:cNvSpPr/>
              <p:nvPr/>
            </p:nvSpPr>
            <p:spPr bwMode="auto">
              <a:xfrm>
                <a:off x="5356226" y="2198688"/>
                <a:ext cx="147638" cy="49213"/>
              </a:xfrm>
              <a:custGeom>
                <a:avLst/>
                <a:gdLst/>
                <a:ahLst/>
                <a:cxnLst>
                  <a:cxn ang="0">
                    <a:pos x="16" y="94"/>
                  </a:cxn>
                  <a:cxn ang="0">
                    <a:pos x="9" y="93"/>
                  </a:cxn>
                  <a:cxn ang="0">
                    <a:pos x="2" y="85"/>
                  </a:cxn>
                  <a:cxn ang="0">
                    <a:pos x="0" y="79"/>
                  </a:cxn>
                  <a:cxn ang="0">
                    <a:pos x="2" y="68"/>
                  </a:cxn>
                  <a:cxn ang="0">
                    <a:pos x="6" y="62"/>
                  </a:cxn>
                  <a:cxn ang="0">
                    <a:pos x="13" y="59"/>
                  </a:cxn>
                  <a:cxn ang="0">
                    <a:pos x="18" y="57"/>
                  </a:cxn>
                  <a:cxn ang="0">
                    <a:pos x="31" y="46"/>
                  </a:cxn>
                  <a:cxn ang="0">
                    <a:pos x="38" y="41"/>
                  </a:cxn>
                  <a:cxn ang="0">
                    <a:pos x="46" y="36"/>
                  </a:cxn>
                  <a:cxn ang="0">
                    <a:pos x="60" y="28"/>
                  </a:cxn>
                  <a:cxn ang="0">
                    <a:pos x="77" y="20"/>
                  </a:cxn>
                  <a:cxn ang="0">
                    <a:pos x="115" y="7"/>
                  </a:cxn>
                  <a:cxn ang="0">
                    <a:pos x="134" y="2"/>
                  </a:cxn>
                  <a:cxn ang="0">
                    <a:pos x="154" y="0"/>
                  </a:cxn>
                  <a:cxn ang="0">
                    <a:pos x="173" y="2"/>
                  </a:cxn>
                  <a:cxn ang="0">
                    <a:pos x="208" y="9"/>
                  </a:cxn>
                  <a:cxn ang="0">
                    <a:pos x="240" y="24"/>
                  </a:cxn>
                  <a:cxn ang="0">
                    <a:pos x="266" y="45"/>
                  </a:cxn>
                  <a:cxn ang="0">
                    <a:pos x="276" y="58"/>
                  </a:cxn>
                  <a:cxn ang="0">
                    <a:pos x="279" y="67"/>
                  </a:cxn>
                  <a:cxn ang="0">
                    <a:pos x="278" y="74"/>
                  </a:cxn>
                  <a:cxn ang="0">
                    <a:pos x="275" y="78"/>
                  </a:cxn>
                  <a:cxn ang="0">
                    <a:pos x="266" y="83"/>
                  </a:cxn>
                  <a:cxn ang="0">
                    <a:pos x="259" y="84"/>
                  </a:cxn>
                  <a:cxn ang="0">
                    <a:pos x="256" y="83"/>
                  </a:cxn>
                  <a:cxn ang="0">
                    <a:pos x="248" y="80"/>
                  </a:cxn>
                  <a:cxn ang="0">
                    <a:pos x="245" y="76"/>
                  </a:cxn>
                  <a:cxn ang="0">
                    <a:pos x="230" y="59"/>
                  </a:cxn>
                  <a:cxn ang="0">
                    <a:pos x="210" y="47"/>
                  </a:cxn>
                  <a:cxn ang="0">
                    <a:pos x="186" y="40"/>
                  </a:cxn>
                  <a:cxn ang="0">
                    <a:pos x="160" y="37"/>
                  </a:cxn>
                  <a:cxn ang="0">
                    <a:pos x="150" y="37"/>
                  </a:cxn>
                  <a:cxn ang="0">
                    <a:pos x="121" y="42"/>
                  </a:cxn>
                  <a:cxn ang="0">
                    <a:pos x="94" y="51"/>
                  </a:cxn>
                  <a:cxn ang="0">
                    <a:pos x="86" y="56"/>
                  </a:cxn>
                  <a:cxn ang="0">
                    <a:pos x="62" y="71"/>
                  </a:cxn>
                  <a:cxn ang="0">
                    <a:pos x="43" y="84"/>
                  </a:cxn>
                  <a:cxn ang="0">
                    <a:pos x="22" y="94"/>
                  </a:cxn>
                  <a:cxn ang="0">
                    <a:pos x="16" y="94"/>
                  </a:cxn>
                </a:cxnLst>
                <a:rect l="0" t="0" r="r" b="b"/>
                <a:pathLst>
                  <a:path w="279" h="94">
                    <a:moveTo>
                      <a:pt x="16" y="94"/>
                    </a:moveTo>
                    <a:lnTo>
                      <a:pt x="16" y="94"/>
                    </a:lnTo>
                    <a:lnTo>
                      <a:pt x="13" y="94"/>
                    </a:lnTo>
                    <a:lnTo>
                      <a:pt x="9" y="93"/>
                    </a:lnTo>
                    <a:lnTo>
                      <a:pt x="5" y="90"/>
                    </a:lnTo>
                    <a:lnTo>
                      <a:pt x="2" y="85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74"/>
                    </a:lnTo>
                    <a:lnTo>
                      <a:pt x="2" y="68"/>
                    </a:lnTo>
                    <a:lnTo>
                      <a:pt x="3" y="66"/>
                    </a:lnTo>
                    <a:lnTo>
                      <a:pt x="6" y="62"/>
                    </a:lnTo>
                    <a:lnTo>
                      <a:pt x="8" y="60"/>
                    </a:lnTo>
                    <a:lnTo>
                      <a:pt x="13" y="59"/>
                    </a:lnTo>
                    <a:lnTo>
                      <a:pt x="13" y="59"/>
                    </a:lnTo>
                    <a:lnTo>
                      <a:pt x="18" y="57"/>
                    </a:lnTo>
                    <a:lnTo>
                      <a:pt x="22" y="54"/>
                    </a:lnTo>
                    <a:lnTo>
                      <a:pt x="31" y="46"/>
                    </a:lnTo>
                    <a:lnTo>
                      <a:pt x="31" y="46"/>
                    </a:lnTo>
                    <a:lnTo>
                      <a:pt x="38" y="41"/>
                    </a:lnTo>
                    <a:lnTo>
                      <a:pt x="46" y="36"/>
                    </a:lnTo>
                    <a:lnTo>
                      <a:pt x="46" y="36"/>
                    </a:lnTo>
                    <a:lnTo>
                      <a:pt x="60" y="28"/>
                    </a:lnTo>
                    <a:lnTo>
                      <a:pt x="60" y="28"/>
                    </a:lnTo>
                    <a:lnTo>
                      <a:pt x="77" y="20"/>
                    </a:lnTo>
                    <a:lnTo>
                      <a:pt x="77" y="20"/>
                    </a:lnTo>
                    <a:lnTo>
                      <a:pt x="95" y="13"/>
                    </a:lnTo>
                    <a:lnTo>
                      <a:pt x="115" y="7"/>
                    </a:lnTo>
                    <a:lnTo>
                      <a:pt x="124" y="4"/>
                    </a:lnTo>
                    <a:lnTo>
                      <a:pt x="134" y="2"/>
                    </a:lnTo>
                    <a:lnTo>
                      <a:pt x="144" y="0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73" y="2"/>
                    </a:lnTo>
                    <a:lnTo>
                      <a:pt x="191" y="5"/>
                    </a:lnTo>
                    <a:lnTo>
                      <a:pt x="208" y="9"/>
                    </a:lnTo>
                    <a:lnTo>
                      <a:pt x="224" y="16"/>
                    </a:lnTo>
                    <a:lnTo>
                      <a:pt x="240" y="24"/>
                    </a:lnTo>
                    <a:lnTo>
                      <a:pt x="253" y="34"/>
                    </a:lnTo>
                    <a:lnTo>
                      <a:pt x="266" y="45"/>
                    </a:lnTo>
                    <a:lnTo>
                      <a:pt x="276" y="58"/>
                    </a:lnTo>
                    <a:lnTo>
                      <a:pt x="276" y="58"/>
                    </a:lnTo>
                    <a:lnTo>
                      <a:pt x="278" y="62"/>
                    </a:lnTo>
                    <a:lnTo>
                      <a:pt x="279" y="67"/>
                    </a:lnTo>
                    <a:lnTo>
                      <a:pt x="279" y="70"/>
                    </a:lnTo>
                    <a:lnTo>
                      <a:pt x="278" y="74"/>
                    </a:lnTo>
                    <a:lnTo>
                      <a:pt x="278" y="74"/>
                    </a:lnTo>
                    <a:lnTo>
                      <a:pt x="275" y="78"/>
                    </a:lnTo>
                    <a:lnTo>
                      <a:pt x="271" y="81"/>
                    </a:lnTo>
                    <a:lnTo>
                      <a:pt x="266" y="83"/>
                    </a:lnTo>
                    <a:lnTo>
                      <a:pt x="259" y="84"/>
                    </a:lnTo>
                    <a:lnTo>
                      <a:pt x="259" y="84"/>
                    </a:lnTo>
                    <a:lnTo>
                      <a:pt x="259" y="84"/>
                    </a:lnTo>
                    <a:lnTo>
                      <a:pt x="256" y="83"/>
                    </a:lnTo>
                    <a:lnTo>
                      <a:pt x="252" y="82"/>
                    </a:lnTo>
                    <a:lnTo>
                      <a:pt x="248" y="80"/>
                    </a:lnTo>
                    <a:lnTo>
                      <a:pt x="245" y="76"/>
                    </a:lnTo>
                    <a:lnTo>
                      <a:pt x="245" y="76"/>
                    </a:lnTo>
                    <a:lnTo>
                      <a:pt x="238" y="67"/>
                    </a:lnTo>
                    <a:lnTo>
                      <a:pt x="230" y="59"/>
                    </a:lnTo>
                    <a:lnTo>
                      <a:pt x="220" y="52"/>
                    </a:lnTo>
                    <a:lnTo>
                      <a:pt x="210" y="47"/>
                    </a:lnTo>
                    <a:lnTo>
                      <a:pt x="199" y="43"/>
                    </a:lnTo>
                    <a:lnTo>
                      <a:pt x="186" y="40"/>
                    </a:lnTo>
                    <a:lnTo>
                      <a:pt x="174" y="38"/>
                    </a:lnTo>
                    <a:lnTo>
                      <a:pt x="160" y="37"/>
                    </a:lnTo>
                    <a:lnTo>
                      <a:pt x="160" y="37"/>
                    </a:lnTo>
                    <a:lnTo>
                      <a:pt x="150" y="37"/>
                    </a:lnTo>
                    <a:lnTo>
                      <a:pt x="141" y="38"/>
                    </a:lnTo>
                    <a:lnTo>
                      <a:pt x="121" y="42"/>
                    </a:lnTo>
                    <a:lnTo>
                      <a:pt x="102" y="48"/>
                    </a:lnTo>
                    <a:lnTo>
                      <a:pt x="94" y="51"/>
                    </a:lnTo>
                    <a:lnTo>
                      <a:pt x="86" y="56"/>
                    </a:lnTo>
                    <a:lnTo>
                      <a:pt x="86" y="56"/>
                    </a:lnTo>
                    <a:lnTo>
                      <a:pt x="74" y="64"/>
                    </a:lnTo>
                    <a:lnTo>
                      <a:pt x="62" y="71"/>
                    </a:lnTo>
                    <a:lnTo>
                      <a:pt x="62" y="71"/>
                    </a:lnTo>
                    <a:lnTo>
                      <a:pt x="43" y="84"/>
                    </a:lnTo>
                    <a:lnTo>
                      <a:pt x="32" y="90"/>
                    </a:lnTo>
                    <a:lnTo>
                      <a:pt x="22" y="94"/>
                    </a:lnTo>
                    <a:lnTo>
                      <a:pt x="22" y="94"/>
                    </a:lnTo>
                    <a:lnTo>
                      <a:pt x="16" y="94"/>
                    </a:lnTo>
                    <a:lnTo>
                      <a:pt x="16" y="9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rgbClr val="3A3735"/>
                  </a:solidFill>
                </a:endParaRPr>
              </a:p>
            </p:txBody>
          </p:sp>
        </p:grpSp>
      </p:grpSp>
      <p:grpSp>
        <p:nvGrpSpPr>
          <p:cNvPr id="165" name="组合 164"/>
          <p:cNvGrpSpPr/>
          <p:nvPr/>
        </p:nvGrpSpPr>
        <p:grpSpPr>
          <a:xfrm>
            <a:off x="6757905" y="3762255"/>
            <a:ext cx="889884" cy="898847"/>
            <a:chOff x="6757905" y="3762255"/>
            <a:chExt cx="889884" cy="898847"/>
          </a:xfrm>
        </p:grpSpPr>
        <p:sp>
          <p:nvSpPr>
            <p:cNvPr id="76" name="椭圆 31"/>
            <p:cNvSpPr/>
            <p:nvPr/>
          </p:nvSpPr>
          <p:spPr>
            <a:xfrm rot="15654318">
              <a:off x="6753423" y="3766737"/>
              <a:ext cx="898847" cy="889884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5400" cap="rnd">
              <a:solidFill>
                <a:schemeClr val="bg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6957184" y="3975842"/>
              <a:ext cx="489734" cy="500458"/>
              <a:chOff x="5268913" y="4124325"/>
              <a:chExt cx="652463" cy="666751"/>
            </a:xfrm>
            <a:solidFill>
              <a:srgbClr val="3A3735"/>
            </a:solidFill>
          </p:grpSpPr>
          <p:sp>
            <p:nvSpPr>
              <p:cNvPr id="78" name="Freeform 719"/>
              <p:cNvSpPr/>
              <p:nvPr/>
            </p:nvSpPr>
            <p:spPr bwMode="auto">
              <a:xfrm>
                <a:off x="5356226" y="4351338"/>
                <a:ext cx="9525" cy="57150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4" y="15"/>
                  </a:cxn>
                  <a:cxn ang="0">
                    <a:pos x="7" y="25"/>
                  </a:cxn>
                  <a:cxn ang="0">
                    <a:pos x="9" y="35"/>
                  </a:cxn>
                  <a:cxn ang="0">
                    <a:pos x="11" y="46"/>
                  </a:cxn>
                  <a:cxn ang="0">
                    <a:pos x="11" y="46"/>
                  </a:cxn>
                  <a:cxn ang="0">
                    <a:pos x="11" y="53"/>
                  </a:cxn>
                  <a:cxn ang="0">
                    <a:pos x="9" y="60"/>
                  </a:cxn>
                  <a:cxn ang="0">
                    <a:pos x="6" y="75"/>
                  </a:cxn>
                  <a:cxn ang="0">
                    <a:pos x="2" y="89"/>
                  </a:cxn>
                  <a:cxn ang="0">
                    <a:pos x="1" y="96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6"/>
                  </a:cxn>
                  <a:cxn ang="0">
                    <a:pos x="1" y="108"/>
                  </a:cxn>
                  <a:cxn ang="0">
                    <a:pos x="3" y="108"/>
                  </a:cxn>
                  <a:cxn ang="0">
                    <a:pos x="5" y="109"/>
                  </a:cxn>
                  <a:cxn ang="0">
                    <a:pos x="6" y="108"/>
                  </a:cxn>
                  <a:cxn ang="0">
                    <a:pos x="8" y="108"/>
                  </a:cxn>
                  <a:cxn ang="0">
                    <a:pos x="9" y="106"/>
                  </a:cxn>
                  <a:cxn ang="0">
                    <a:pos x="9" y="104"/>
                  </a:cxn>
                  <a:cxn ang="0">
                    <a:pos x="9" y="104"/>
                  </a:cxn>
                  <a:cxn ang="0">
                    <a:pos x="12" y="89"/>
                  </a:cxn>
                  <a:cxn ang="0">
                    <a:pos x="15" y="75"/>
                  </a:cxn>
                  <a:cxn ang="0">
                    <a:pos x="18" y="60"/>
                  </a:cxn>
                  <a:cxn ang="0">
                    <a:pos x="20" y="46"/>
                  </a:cxn>
                  <a:cxn ang="0">
                    <a:pos x="20" y="46"/>
                  </a:cxn>
                  <a:cxn ang="0">
                    <a:pos x="20" y="41"/>
                  </a:cxn>
                  <a:cxn ang="0">
                    <a:pos x="20" y="35"/>
                  </a:cxn>
                  <a:cxn ang="0">
                    <a:pos x="18" y="24"/>
                  </a:cxn>
                  <a:cxn ang="0">
                    <a:pos x="14" y="13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20" h="109">
                    <a:moveTo>
                      <a:pt x="9" y="3"/>
                    </a:moveTo>
                    <a:lnTo>
                      <a:pt x="9" y="3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4" y="15"/>
                    </a:lnTo>
                    <a:lnTo>
                      <a:pt x="7" y="25"/>
                    </a:lnTo>
                    <a:lnTo>
                      <a:pt x="9" y="35"/>
                    </a:lnTo>
                    <a:lnTo>
                      <a:pt x="11" y="46"/>
                    </a:lnTo>
                    <a:lnTo>
                      <a:pt x="11" y="46"/>
                    </a:lnTo>
                    <a:lnTo>
                      <a:pt x="11" y="53"/>
                    </a:lnTo>
                    <a:lnTo>
                      <a:pt x="9" y="60"/>
                    </a:lnTo>
                    <a:lnTo>
                      <a:pt x="6" y="75"/>
                    </a:lnTo>
                    <a:lnTo>
                      <a:pt x="2" y="89"/>
                    </a:lnTo>
                    <a:lnTo>
                      <a:pt x="1" y="96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1" y="108"/>
                    </a:lnTo>
                    <a:lnTo>
                      <a:pt x="3" y="108"/>
                    </a:lnTo>
                    <a:lnTo>
                      <a:pt x="5" y="109"/>
                    </a:lnTo>
                    <a:lnTo>
                      <a:pt x="6" y="108"/>
                    </a:lnTo>
                    <a:lnTo>
                      <a:pt x="8" y="108"/>
                    </a:lnTo>
                    <a:lnTo>
                      <a:pt x="9" y="106"/>
                    </a:lnTo>
                    <a:lnTo>
                      <a:pt x="9" y="104"/>
                    </a:lnTo>
                    <a:lnTo>
                      <a:pt x="9" y="104"/>
                    </a:lnTo>
                    <a:lnTo>
                      <a:pt x="12" y="89"/>
                    </a:lnTo>
                    <a:lnTo>
                      <a:pt x="15" y="75"/>
                    </a:lnTo>
                    <a:lnTo>
                      <a:pt x="18" y="60"/>
                    </a:lnTo>
                    <a:lnTo>
                      <a:pt x="20" y="46"/>
                    </a:lnTo>
                    <a:lnTo>
                      <a:pt x="20" y="46"/>
                    </a:lnTo>
                    <a:lnTo>
                      <a:pt x="20" y="41"/>
                    </a:lnTo>
                    <a:lnTo>
                      <a:pt x="20" y="35"/>
                    </a:lnTo>
                    <a:lnTo>
                      <a:pt x="18" y="24"/>
                    </a:lnTo>
                    <a:lnTo>
                      <a:pt x="14" y="13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79" name="Freeform 720"/>
              <p:cNvSpPr/>
              <p:nvPr/>
            </p:nvSpPr>
            <p:spPr bwMode="auto">
              <a:xfrm>
                <a:off x="5392738" y="4365625"/>
                <a:ext cx="12700" cy="80963"/>
              </a:xfrm>
              <a:custGeom>
                <a:avLst/>
                <a:gdLst/>
                <a:ahLst/>
                <a:cxnLst>
                  <a:cxn ang="0">
                    <a:pos x="25" y="4"/>
                  </a:cxn>
                  <a:cxn ang="0">
                    <a:pos x="25" y="4"/>
                  </a:cxn>
                  <a:cxn ang="0">
                    <a:pos x="25" y="2"/>
                  </a:cxn>
                  <a:cxn ang="0">
                    <a:pos x="24" y="1"/>
                  </a:cxn>
                  <a:cxn ang="0">
                    <a:pos x="22" y="0"/>
                  </a:cxn>
                  <a:cxn ang="0">
                    <a:pos x="21" y="0"/>
                  </a:cxn>
                  <a:cxn ang="0">
                    <a:pos x="19" y="0"/>
                  </a:cxn>
                  <a:cxn ang="0">
                    <a:pos x="17" y="1"/>
                  </a:cxn>
                  <a:cxn ang="0">
                    <a:pos x="16" y="2"/>
                  </a:cxn>
                  <a:cxn ang="0">
                    <a:pos x="16" y="4"/>
                  </a:cxn>
                  <a:cxn ang="0">
                    <a:pos x="16" y="4"/>
                  </a:cxn>
                  <a:cxn ang="0">
                    <a:pos x="14" y="24"/>
                  </a:cxn>
                  <a:cxn ang="0">
                    <a:pos x="11" y="43"/>
                  </a:cxn>
                  <a:cxn ang="0">
                    <a:pos x="4" y="80"/>
                  </a:cxn>
                  <a:cxn ang="0">
                    <a:pos x="4" y="80"/>
                  </a:cxn>
                  <a:cxn ang="0">
                    <a:pos x="1" y="96"/>
                  </a:cxn>
                  <a:cxn ang="0">
                    <a:pos x="0" y="114"/>
                  </a:cxn>
                  <a:cxn ang="0">
                    <a:pos x="1" y="147"/>
                  </a:cxn>
                  <a:cxn ang="0">
                    <a:pos x="1" y="147"/>
                  </a:cxn>
                  <a:cxn ang="0">
                    <a:pos x="1" y="149"/>
                  </a:cxn>
                  <a:cxn ang="0">
                    <a:pos x="2" y="150"/>
                  </a:cxn>
                  <a:cxn ang="0">
                    <a:pos x="5" y="151"/>
                  </a:cxn>
                  <a:cxn ang="0">
                    <a:pos x="7" y="151"/>
                  </a:cxn>
                  <a:cxn ang="0">
                    <a:pos x="8" y="151"/>
                  </a:cxn>
                  <a:cxn ang="0">
                    <a:pos x="10" y="150"/>
                  </a:cxn>
                  <a:cxn ang="0">
                    <a:pos x="11" y="149"/>
                  </a:cxn>
                  <a:cxn ang="0">
                    <a:pos x="11" y="147"/>
                  </a:cxn>
                  <a:cxn ang="0">
                    <a:pos x="11" y="147"/>
                  </a:cxn>
                  <a:cxn ang="0">
                    <a:pos x="11" y="126"/>
                  </a:cxn>
                  <a:cxn ang="0">
                    <a:pos x="11" y="107"/>
                  </a:cxn>
                  <a:cxn ang="0">
                    <a:pos x="13" y="86"/>
                  </a:cxn>
                  <a:cxn ang="0">
                    <a:pos x="16" y="65"/>
                  </a:cxn>
                  <a:cxn ang="0">
                    <a:pos x="16" y="65"/>
                  </a:cxn>
                  <a:cxn ang="0">
                    <a:pos x="22" y="35"/>
                  </a:cxn>
                  <a:cxn ang="0">
                    <a:pos x="24" y="20"/>
                  </a:cxn>
                  <a:cxn ang="0">
                    <a:pos x="25" y="4"/>
                  </a:cxn>
                  <a:cxn ang="0">
                    <a:pos x="25" y="4"/>
                  </a:cxn>
                </a:cxnLst>
                <a:rect l="0" t="0" r="r" b="b"/>
                <a:pathLst>
                  <a:path w="25" h="151">
                    <a:moveTo>
                      <a:pt x="25" y="4"/>
                    </a:moveTo>
                    <a:lnTo>
                      <a:pt x="25" y="4"/>
                    </a:lnTo>
                    <a:lnTo>
                      <a:pt x="25" y="2"/>
                    </a:lnTo>
                    <a:lnTo>
                      <a:pt x="24" y="1"/>
                    </a:lnTo>
                    <a:lnTo>
                      <a:pt x="22" y="0"/>
                    </a:lnTo>
                    <a:lnTo>
                      <a:pt x="21" y="0"/>
                    </a:lnTo>
                    <a:lnTo>
                      <a:pt x="19" y="0"/>
                    </a:lnTo>
                    <a:lnTo>
                      <a:pt x="17" y="1"/>
                    </a:lnTo>
                    <a:lnTo>
                      <a:pt x="16" y="2"/>
                    </a:lnTo>
                    <a:lnTo>
                      <a:pt x="16" y="4"/>
                    </a:lnTo>
                    <a:lnTo>
                      <a:pt x="16" y="4"/>
                    </a:lnTo>
                    <a:lnTo>
                      <a:pt x="14" y="24"/>
                    </a:lnTo>
                    <a:lnTo>
                      <a:pt x="11" y="43"/>
                    </a:lnTo>
                    <a:lnTo>
                      <a:pt x="4" y="80"/>
                    </a:lnTo>
                    <a:lnTo>
                      <a:pt x="4" y="80"/>
                    </a:lnTo>
                    <a:lnTo>
                      <a:pt x="1" y="96"/>
                    </a:lnTo>
                    <a:lnTo>
                      <a:pt x="0" y="114"/>
                    </a:lnTo>
                    <a:lnTo>
                      <a:pt x="1" y="147"/>
                    </a:lnTo>
                    <a:lnTo>
                      <a:pt x="1" y="147"/>
                    </a:lnTo>
                    <a:lnTo>
                      <a:pt x="1" y="149"/>
                    </a:lnTo>
                    <a:lnTo>
                      <a:pt x="2" y="150"/>
                    </a:lnTo>
                    <a:lnTo>
                      <a:pt x="5" y="151"/>
                    </a:lnTo>
                    <a:lnTo>
                      <a:pt x="7" y="151"/>
                    </a:lnTo>
                    <a:lnTo>
                      <a:pt x="8" y="151"/>
                    </a:lnTo>
                    <a:lnTo>
                      <a:pt x="10" y="150"/>
                    </a:lnTo>
                    <a:lnTo>
                      <a:pt x="11" y="149"/>
                    </a:lnTo>
                    <a:lnTo>
                      <a:pt x="11" y="147"/>
                    </a:lnTo>
                    <a:lnTo>
                      <a:pt x="11" y="147"/>
                    </a:lnTo>
                    <a:lnTo>
                      <a:pt x="11" y="126"/>
                    </a:lnTo>
                    <a:lnTo>
                      <a:pt x="11" y="107"/>
                    </a:lnTo>
                    <a:lnTo>
                      <a:pt x="13" y="86"/>
                    </a:lnTo>
                    <a:lnTo>
                      <a:pt x="16" y="65"/>
                    </a:lnTo>
                    <a:lnTo>
                      <a:pt x="16" y="65"/>
                    </a:lnTo>
                    <a:lnTo>
                      <a:pt x="22" y="35"/>
                    </a:lnTo>
                    <a:lnTo>
                      <a:pt x="24" y="20"/>
                    </a:lnTo>
                    <a:lnTo>
                      <a:pt x="25" y="4"/>
                    </a:lnTo>
                    <a:lnTo>
                      <a:pt x="2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Freeform 721"/>
              <p:cNvSpPr/>
              <p:nvPr/>
            </p:nvSpPr>
            <p:spPr bwMode="auto">
              <a:xfrm>
                <a:off x="5421313" y="4389438"/>
                <a:ext cx="19050" cy="84138"/>
              </a:xfrm>
              <a:custGeom>
                <a:avLst/>
                <a:gdLst/>
                <a:ahLst/>
                <a:cxnLst>
                  <a:cxn ang="0">
                    <a:pos x="29" y="2"/>
                  </a:cxn>
                  <a:cxn ang="0">
                    <a:pos x="29" y="2"/>
                  </a:cxn>
                  <a:cxn ang="0">
                    <a:pos x="22" y="16"/>
                  </a:cxn>
                  <a:cxn ang="0">
                    <a:pos x="18" y="30"/>
                  </a:cxn>
                  <a:cxn ang="0">
                    <a:pos x="15" y="46"/>
                  </a:cxn>
                  <a:cxn ang="0">
                    <a:pos x="13" y="61"/>
                  </a:cxn>
                  <a:cxn ang="0">
                    <a:pos x="13" y="61"/>
                  </a:cxn>
                  <a:cxn ang="0">
                    <a:pos x="8" y="85"/>
                  </a:cxn>
                  <a:cxn ang="0">
                    <a:pos x="4" y="109"/>
                  </a:cxn>
                  <a:cxn ang="0">
                    <a:pos x="1" y="133"/>
                  </a:cxn>
                  <a:cxn ang="0">
                    <a:pos x="0" y="157"/>
                  </a:cxn>
                  <a:cxn ang="0">
                    <a:pos x="0" y="157"/>
                  </a:cxn>
                  <a:cxn ang="0">
                    <a:pos x="0" y="158"/>
                  </a:cxn>
                  <a:cxn ang="0">
                    <a:pos x="1" y="160"/>
                  </a:cxn>
                  <a:cxn ang="0">
                    <a:pos x="2" y="161"/>
                  </a:cxn>
                  <a:cxn ang="0">
                    <a:pos x="4" y="161"/>
                  </a:cxn>
                  <a:cxn ang="0">
                    <a:pos x="6" y="161"/>
                  </a:cxn>
                  <a:cxn ang="0">
                    <a:pos x="7" y="160"/>
                  </a:cxn>
                  <a:cxn ang="0">
                    <a:pos x="8" y="158"/>
                  </a:cxn>
                  <a:cxn ang="0">
                    <a:pos x="9" y="157"/>
                  </a:cxn>
                  <a:cxn ang="0">
                    <a:pos x="9" y="157"/>
                  </a:cxn>
                  <a:cxn ang="0">
                    <a:pos x="10" y="137"/>
                  </a:cxn>
                  <a:cxn ang="0">
                    <a:pos x="14" y="117"/>
                  </a:cxn>
                  <a:cxn ang="0">
                    <a:pos x="20" y="78"/>
                  </a:cxn>
                  <a:cxn ang="0">
                    <a:pos x="20" y="78"/>
                  </a:cxn>
                  <a:cxn ang="0">
                    <a:pos x="22" y="59"/>
                  </a:cxn>
                  <a:cxn ang="0">
                    <a:pos x="25" y="42"/>
                  </a:cxn>
                  <a:cxn ang="0">
                    <a:pos x="30" y="24"/>
                  </a:cxn>
                  <a:cxn ang="0">
                    <a:pos x="33" y="15"/>
                  </a:cxn>
                  <a:cxn ang="0">
                    <a:pos x="37" y="7"/>
                  </a:cxn>
                  <a:cxn ang="0">
                    <a:pos x="37" y="7"/>
                  </a:cxn>
                  <a:cxn ang="0">
                    <a:pos x="37" y="5"/>
                  </a:cxn>
                  <a:cxn ang="0">
                    <a:pos x="37" y="3"/>
                  </a:cxn>
                  <a:cxn ang="0">
                    <a:pos x="36" y="2"/>
                  </a:cxn>
                  <a:cxn ang="0">
                    <a:pos x="35" y="1"/>
                  </a:cxn>
                  <a:cxn ang="0">
                    <a:pos x="33" y="0"/>
                  </a:cxn>
                  <a:cxn ang="0">
                    <a:pos x="31" y="0"/>
                  </a:cxn>
                  <a:cxn ang="0">
                    <a:pos x="30" y="1"/>
                  </a:cxn>
                  <a:cxn ang="0">
                    <a:pos x="29" y="2"/>
                  </a:cxn>
                  <a:cxn ang="0">
                    <a:pos x="29" y="2"/>
                  </a:cxn>
                </a:cxnLst>
                <a:rect l="0" t="0" r="r" b="b"/>
                <a:pathLst>
                  <a:path w="37" h="161">
                    <a:moveTo>
                      <a:pt x="29" y="2"/>
                    </a:moveTo>
                    <a:lnTo>
                      <a:pt x="29" y="2"/>
                    </a:lnTo>
                    <a:lnTo>
                      <a:pt x="22" y="16"/>
                    </a:lnTo>
                    <a:lnTo>
                      <a:pt x="18" y="30"/>
                    </a:lnTo>
                    <a:lnTo>
                      <a:pt x="15" y="46"/>
                    </a:lnTo>
                    <a:lnTo>
                      <a:pt x="13" y="61"/>
                    </a:lnTo>
                    <a:lnTo>
                      <a:pt x="13" y="61"/>
                    </a:lnTo>
                    <a:lnTo>
                      <a:pt x="8" y="85"/>
                    </a:lnTo>
                    <a:lnTo>
                      <a:pt x="4" y="109"/>
                    </a:lnTo>
                    <a:lnTo>
                      <a:pt x="1" y="133"/>
                    </a:lnTo>
                    <a:lnTo>
                      <a:pt x="0" y="157"/>
                    </a:lnTo>
                    <a:lnTo>
                      <a:pt x="0" y="157"/>
                    </a:lnTo>
                    <a:lnTo>
                      <a:pt x="0" y="158"/>
                    </a:lnTo>
                    <a:lnTo>
                      <a:pt x="1" y="160"/>
                    </a:lnTo>
                    <a:lnTo>
                      <a:pt x="2" y="161"/>
                    </a:lnTo>
                    <a:lnTo>
                      <a:pt x="4" y="161"/>
                    </a:lnTo>
                    <a:lnTo>
                      <a:pt x="6" y="161"/>
                    </a:lnTo>
                    <a:lnTo>
                      <a:pt x="7" y="160"/>
                    </a:lnTo>
                    <a:lnTo>
                      <a:pt x="8" y="158"/>
                    </a:lnTo>
                    <a:lnTo>
                      <a:pt x="9" y="157"/>
                    </a:lnTo>
                    <a:lnTo>
                      <a:pt x="9" y="157"/>
                    </a:lnTo>
                    <a:lnTo>
                      <a:pt x="10" y="137"/>
                    </a:lnTo>
                    <a:lnTo>
                      <a:pt x="14" y="117"/>
                    </a:lnTo>
                    <a:lnTo>
                      <a:pt x="20" y="78"/>
                    </a:lnTo>
                    <a:lnTo>
                      <a:pt x="20" y="78"/>
                    </a:lnTo>
                    <a:lnTo>
                      <a:pt x="22" y="59"/>
                    </a:lnTo>
                    <a:lnTo>
                      <a:pt x="25" y="42"/>
                    </a:lnTo>
                    <a:lnTo>
                      <a:pt x="30" y="24"/>
                    </a:lnTo>
                    <a:lnTo>
                      <a:pt x="33" y="15"/>
                    </a:lnTo>
                    <a:lnTo>
                      <a:pt x="37" y="7"/>
                    </a:lnTo>
                    <a:lnTo>
                      <a:pt x="37" y="7"/>
                    </a:lnTo>
                    <a:lnTo>
                      <a:pt x="37" y="5"/>
                    </a:lnTo>
                    <a:lnTo>
                      <a:pt x="37" y="3"/>
                    </a:lnTo>
                    <a:lnTo>
                      <a:pt x="36" y="2"/>
                    </a:lnTo>
                    <a:lnTo>
                      <a:pt x="35" y="1"/>
                    </a:lnTo>
                    <a:lnTo>
                      <a:pt x="33" y="0"/>
                    </a:lnTo>
                    <a:lnTo>
                      <a:pt x="31" y="0"/>
                    </a:lnTo>
                    <a:lnTo>
                      <a:pt x="30" y="1"/>
                    </a:lnTo>
                    <a:lnTo>
                      <a:pt x="29" y="2"/>
                    </a:lnTo>
                    <a:lnTo>
                      <a:pt x="29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81" name="Freeform 722"/>
              <p:cNvSpPr/>
              <p:nvPr/>
            </p:nvSpPr>
            <p:spPr bwMode="auto">
              <a:xfrm>
                <a:off x="5461001" y="4381500"/>
                <a:ext cx="22225" cy="125413"/>
              </a:xfrm>
              <a:custGeom>
                <a:avLst/>
                <a:gdLst/>
                <a:ahLst/>
                <a:cxnLst>
                  <a:cxn ang="0">
                    <a:pos x="33" y="5"/>
                  </a:cxn>
                  <a:cxn ang="0">
                    <a:pos x="33" y="5"/>
                  </a:cxn>
                  <a:cxn ang="0">
                    <a:pos x="31" y="16"/>
                  </a:cxn>
                  <a:cxn ang="0">
                    <a:pos x="28" y="21"/>
                  </a:cxn>
                  <a:cxn ang="0">
                    <a:pos x="25" y="25"/>
                  </a:cxn>
                  <a:cxn ang="0">
                    <a:pos x="23" y="32"/>
                  </a:cxn>
                  <a:cxn ang="0">
                    <a:pos x="23" y="32"/>
                  </a:cxn>
                  <a:cxn ang="0">
                    <a:pos x="17" y="67"/>
                  </a:cxn>
                  <a:cxn ang="0">
                    <a:pos x="17" y="67"/>
                  </a:cxn>
                  <a:cxn ang="0">
                    <a:pos x="13" y="96"/>
                  </a:cxn>
                  <a:cxn ang="0">
                    <a:pos x="10" y="124"/>
                  </a:cxn>
                  <a:cxn ang="0">
                    <a:pos x="10" y="124"/>
                  </a:cxn>
                  <a:cxn ang="0">
                    <a:pos x="6" y="152"/>
                  </a:cxn>
                  <a:cxn ang="0">
                    <a:pos x="3" y="179"/>
                  </a:cxn>
                  <a:cxn ang="0">
                    <a:pos x="1" y="206"/>
                  </a:cxn>
                  <a:cxn ang="0">
                    <a:pos x="0" y="232"/>
                  </a:cxn>
                  <a:cxn ang="0">
                    <a:pos x="0" y="232"/>
                  </a:cxn>
                  <a:cxn ang="0">
                    <a:pos x="0" y="235"/>
                  </a:cxn>
                  <a:cxn ang="0">
                    <a:pos x="1" y="237"/>
                  </a:cxn>
                  <a:cxn ang="0">
                    <a:pos x="3" y="237"/>
                  </a:cxn>
                  <a:cxn ang="0">
                    <a:pos x="5" y="238"/>
                  </a:cxn>
                  <a:cxn ang="0">
                    <a:pos x="6" y="237"/>
                  </a:cxn>
                  <a:cxn ang="0">
                    <a:pos x="8" y="237"/>
                  </a:cxn>
                  <a:cxn ang="0">
                    <a:pos x="9" y="235"/>
                  </a:cxn>
                  <a:cxn ang="0">
                    <a:pos x="9" y="232"/>
                  </a:cxn>
                  <a:cxn ang="0">
                    <a:pos x="9" y="232"/>
                  </a:cxn>
                  <a:cxn ang="0">
                    <a:pos x="10" y="201"/>
                  </a:cxn>
                  <a:cxn ang="0">
                    <a:pos x="13" y="170"/>
                  </a:cxn>
                  <a:cxn ang="0">
                    <a:pos x="17" y="141"/>
                  </a:cxn>
                  <a:cxn ang="0">
                    <a:pos x="21" y="110"/>
                  </a:cxn>
                  <a:cxn ang="0">
                    <a:pos x="21" y="110"/>
                  </a:cxn>
                  <a:cxn ang="0">
                    <a:pos x="25" y="81"/>
                  </a:cxn>
                  <a:cxn ang="0">
                    <a:pos x="26" y="67"/>
                  </a:cxn>
                  <a:cxn ang="0">
                    <a:pos x="30" y="53"/>
                  </a:cxn>
                  <a:cxn ang="0">
                    <a:pos x="30" y="53"/>
                  </a:cxn>
                  <a:cxn ang="0">
                    <a:pos x="33" y="40"/>
                  </a:cxn>
                  <a:cxn ang="0">
                    <a:pos x="36" y="29"/>
                  </a:cxn>
                  <a:cxn ang="0">
                    <a:pos x="40" y="18"/>
                  </a:cxn>
                  <a:cxn ang="0">
                    <a:pos x="42" y="5"/>
                  </a:cxn>
                  <a:cxn ang="0">
                    <a:pos x="42" y="5"/>
                  </a:cxn>
                  <a:cxn ang="0">
                    <a:pos x="42" y="3"/>
                  </a:cxn>
                  <a:cxn ang="0">
                    <a:pos x="41" y="2"/>
                  </a:cxn>
                  <a:cxn ang="0">
                    <a:pos x="40" y="1"/>
                  </a:cxn>
                  <a:cxn ang="0">
                    <a:pos x="38" y="0"/>
                  </a:cxn>
                  <a:cxn ang="0">
                    <a:pos x="35" y="2"/>
                  </a:cxn>
                  <a:cxn ang="0">
                    <a:pos x="34" y="3"/>
                  </a:cxn>
                  <a:cxn ang="0">
                    <a:pos x="33" y="5"/>
                  </a:cxn>
                  <a:cxn ang="0">
                    <a:pos x="33" y="5"/>
                  </a:cxn>
                </a:cxnLst>
                <a:rect l="0" t="0" r="r" b="b"/>
                <a:pathLst>
                  <a:path w="42" h="238">
                    <a:moveTo>
                      <a:pt x="33" y="5"/>
                    </a:moveTo>
                    <a:lnTo>
                      <a:pt x="33" y="5"/>
                    </a:lnTo>
                    <a:lnTo>
                      <a:pt x="31" y="16"/>
                    </a:lnTo>
                    <a:lnTo>
                      <a:pt x="28" y="21"/>
                    </a:lnTo>
                    <a:lnTo>
                      <a:pt x="25" y="25"/>
                    </a:lnTo>
                    <a:lnTo>
                      <a:pt x="23" y="32"/>
                    </a:lnTo>
                    <a:lnTo>
                      <a:pt x="23" y="32"/>
                    </a:lnTo>
                    <a:lnTo>
                      <a:pt x="17" y="67"/>
                    </a:lnTo>
                    <a:lnTo>
                      <a:pt x="17" y="67"/>
                    </a:lnTo>
                    <a:lnTo>
                      <a:pt x="13" y="96"/>
                    </a:lnTo>
                    <a:lnTo>
                      <a:pt x="10" y="124"/>
                    </a:lnTo>
                    <a:lnTo>
                      <a:pt x="10" y="124"/>
                    </a:lnTo>
                    <a:lnTo>
                      <a:pt x="6" y="152"/>
                    </a:lnTo>
                    <a:lnTo>
                      <a:pt x="3" y="179"/>
                    </a:lnTo>
                    <a:lnTo>
                      <a:pt x="1" y="206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0" y="235"/>
                    </a:lnTo>
                    <a:lnTo>
                      <a:pt x="1" y="237"/>
                    </a:lnTo>
                    <a:lnTo>
                      <a:pt x="3" y="237"/>
                    </a:lnTo>
                    <a:lnTo>
                      <a:pt x="5" y="238"/>
                    </a:lnTo>
                    <a:lnTo>
                      <a:pt x="6" y="237"/>
                    </a:lnTo>
                    <a:lnTo>
                      <a:pt x="8" y="237"/>
                    </a:lnTo>
                    <a:lnTo>
                      <a:pt x="9" y="235"/>
                    </a:lnTo>
                    <a:lnTo>
                      <a:pt x="9" y="232"/>
                    </a:lnTo>
                    <a:lnTo>
                      <a:pt x="9" y="232"/>
                    </a:lnTo>
                    <a:lnTo>
                      <a:pt x="10" y="201"/>
                    </a:lnTo>
                    <a:lnTo>
                      <a:pt x="13" y="170"/>
                    </a:lnTo>
                    <a:lnTo>
                      <a:pt x="17" y="141"/>
                    </a:lnTo>
                    <a:lnTo>
                      <a:pt x="21" y="110"/>
                    </a:lnTo>
                    <a:lnTo>
                      <a:pt x="21" y="110"/>
                    </a:lnTo>
                    <a:lnTo>
                      <a:pt x="25" y="81"/>
                    </a:lnTo>
                    <a:lnTo>
                      <a:pt x="26" y="67"/>
                    </a:lnTo>
                    <a:lnTo>
                      <a:pt x="30" y="53"/>
                    </a:lnTo>
                    <a:lnTo>
                      <a:pt x="30" y="53"/>
                    </a:lnTo>
                    <a:lnTo>
                      <a:pt x="33" y="40"/>
                    </a:lnTo>
                    <a:lnTo>
                      <a:pt x="36" y="29"/>
                    </a:lnTo>
                    <a:lnTo>
                      <a:pt x="40" y="18"/>
                    </a:lnTo>
                    <a:lnTo>
                      <a:pt x="42" y="5"/>
                    </a:lnTo>
                    <a:lnTo>
                      <a:pt x="42" y="5"/>
                    </a:lnTo>
                    <a:lnTo>
                      <a:pt x="42" y="3"/>
                    </a:lnTo>
                    <a:lnTo>
                      <a:pt x="41" y="2"/>
                    </a:lnTo>
                    <a:lnTo>
                      <a:pt x="40" y="1"/>
                    </a:lnTo>
                    <a:lnTo>
                      <a:pt x="38" y="0"/>
                    </a:lnTo>
                    <a:lnTo>
                      <a:pt x="35" y="2"/>
                    </a:lnTo>
                    <a:lnTo>
                      <a:pt x="34" y="3"/>
                    </a:lnTo>
                    <a:lnTo>
                      <a:pt x="33" y="5"/>
                    </a:lnTo>
                    <a:lnTo>
                      <a:pt x="33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82" name="Freeform 723"/>
              <p:cNvSpPr/>
              <p:nvPr/>
            </p:nvSpPr>
            <p:spPr bwMode="auto">
              <a:xfrm>
                <a:off x="5483226" y="4329113"/>
                <a:ext cx="38100" cy="220663"/>
              </a:xfrm>
              <a:custGeom>
                <a:avLst/>
                <a:gdLst/>
                <a:ahLst/>
                <a:cxnLst>
                  <a:cxn ang="0">
                    <a:pos x="65" y="1"/>
                  </a:cxn>
                  <a:cxn ang="0">
                    <a:pos x="56" y="18"/>
                  </a:cxn>
                  <a:cxn ang="0">
                    <a:pos x="50" y="38"/>
                  </a:cxn>
                  <a:cxn ang="0">
                    <a:pos x="46" y="78"/>
                  </a:cxn>
                  <a:cxn ang="0">
                    <a:pos x="25" y="213"/>
                  </a:cxn>
                  <a:cxn ang="0">
                    <a:pos x="18" y="243"/>
                  </a:cxn>
                  <a:cxn ang="0">
                    <a:pos x="8" y="300"/>
                  </a:cxn>
                  <a:cxn ang="0">
                    <a:pos x="4" y="330"/>
                  </a:cxn>
                  <a:cxn ang="0">
                    <a:pos x="1" y="363"/>
                  </a:cxn>
                  <a:cxn ang="0">
                    <a:pos x="1" y="386"/>
                  </a:cxn>
                  <a:cxn ang="0">
                    <a:pos x="7" y="407"/>
                  </a:cxn>
                  <a:cxn ang="0">
                    <a:pos x="13" y="415"/>
                  </a:cxn>
                  <a:cxn ang="0">
                    <a:pos x="14" y="417"/>
                  </a:cxn>
                  <a:cxn ang="0">
                    <a:pos x="18" y="417"/>
                  </a:cxn>
                  <a:cxn ang="0">
                    <a:pos x="20" y="413"/>
                  </a:cxn>
                  <a:cxn ang="0">
                    <a:pos x="19" y="409"/>
                  </a:cxn>
                  <a:cxn ang="0">
                    <a:pos x="15" y="403"/>
                  </a:cxn>
                  <a:cxn ang="0">
                    <a:pos x="11" y="390"/>
                  </a:cxn>
                  <a:cxn ang="0">
                    <a:pos x="11" y="370"/>
                  </a:cxn>
                  <a:cxn ang="0">
                    <a:pos x="12" y="356"/>
                  </a:cxn>
                  <a:cxn ang="0">
                    <a:pos x="13" y="327"/>
                  </a:cxn>
                  <a:cxn ang="0">
                    <a:pos x="17" y="298"/>
                  </a:cxn>
                  <a:cxn ang="0">
                    <a:pos x="27" y="248"/>
                  </a:cxn>
                  <a:cxn ang="0">
                    <a:pos x="36" y="197"/>
                  </a:cxn>
                  <a:cxn ang="0">
                    <a:pos x="55" y="90"/>
                  </a:cxn>
                  <a:cxn ang="0">
                    <a:pos x="57" y="69"/>
                  </a:cxn>
                  <a:cxn ang="0">
                    <a:pos x="60" y="36"/>
                  </a:cxn>
                  <a:cxn ang="0">
                    <a:pos x="67" y="16"/>
                  </a:cxn>
                  <a:cxn ang="0">
                    <a:pos x="72" y="8"/>
                  </a:cxn>
                  <a:cxn ang="0">
                    <a:pos x="73" y="4"/>
                  </a:cxn>
                  <a:cxn ang="0">
                    <a:pos x="70" y="0"/>
                  </a:cxn>
                  <a:cxn ang="0">
                    <a:pos x="67" y="0"/>
                  </a:cxn>
                  <a:cxn ang="0">
                    <a:pos x="65" y="1"/>
                  </a:cxn>
                </a:cxnLst>
                <a:rect l="0" t="0" r="r" b="b"/>
                <a:pathLst>
                  <a:path w="73" h="417">
                    <a:moveTo>
                      <a:pt x="65" y="1"/>
                    </a:moveTo>
                    <a:lnTo>
                      <a:pt x="65" y="1"/>
                    </a:lnTo>
                    <a:lnTo>
                      <a:pt x="60" y="9"/>
                    </a:lnTo>
                    <a:lnTo>
                      <a:pt x="56" y="18"/>
                    </a:lnTo>
                    <a:lnTo>
                      <a:pt x="53" y="28"/>
                    </a:lnTo>
                    <a:lnTo>
                      <a:pt x="50" y="38"/>
                    </a:lnTo>
                    <a:lnTo>
                      <a:pt x="49" y="58"/>
                    </a:lnTo>
                    <a:lnTo>
                      <a:pt x="46" y="78"/>
                    </a:lnTo>
                    <a:lnTo>
                      <a:pt x="46" y="78"/>
                    </a:lnTo>
                    <a:lnTo>
                      <a:pt x="25" y="213"/>
                    </a:lnTo>
                    <a:lnTo>
                      <a:pt x="25" y="213"/>
                    </a:lnTo>
                    <a:lnTo>
                      <a:pt x="18" y="243"/>
                    </a:lnTo>
                    <a:lnTo>
                      <a:pt x="13" y="272"/>
                    </a:lnTo>
                    <a:lnTo>
                      <a:pt x="8" y="300"/>
                    </a:lnTo>
                    <a:lnTo>
                      <a:pt x="4" y="330"/>
                    </a:lnTo>
                    <a:lnTo>
                      <a:pt x="4" y="330"/>
                    </a:lnTo>
                    <a:lnTo>
                      <a:pt x="2" y="352"/>
                    </a:lnTo>
                    <a:lnTo>
                      <a:pt x="1" y="363"/>
                    </a:lnTo>
                    <a:lnTo>
                      <a:pt x="0" y="375"/>
                    </a:lnTo>
                    <a:lnTo>
                      <a:pt x="1" y="386"/>
                    </a:lnTo>
                    <a:lnTo>
                      <a:pt x="3" y="397"/>
                    </a:lnTo>
                    <a:lnTo>
                      <a:pt x="7" y="407"/>
                    </a:lnTo>
                    <a:lnTo>
                      <a:pt x="10" y="411"/>
                    </a:lnTo>
                    <a:lnTo>
                      <a:pt x="13" y="415"/>
                    </a:lnTo>
                    <a:lnTo>
                      <a:pt x="13" y="415"/>
                    </a:lnTo>
                    <a:lnTo>
                      <a:pt x="14" y="417"/>
                    </a:lnTo>
                    <a:lnTo>
                      <a:pt x="16" y="417"/>
                    </a:lnTo>
                    <a:lnTo>
                      <a:pt x="18" y="417"/>
                    </a:lnTo>
                    <a:lnTo>
                      <a:pt x="19" y="416"/>
                    </a:lnTo>
                    <a:lnTo>
                      <a:pt x="20" y="413"/>
                    </a:lnTo>
                    <a:lnTo>
                      <a:pt x="20" y="411"/>
                    </a:lnTo>
                    <a:lnTo>
                      <a:pt x="19" y="409"/>
                    </a:lnTo>
                    <a:lnTo>
                      <a:pt x="19" y="409"/>
                    </a:lnTo>
                    <a:lnTo>
                      <a:pt x="15" y="403"/>
                    </a:lnTo>
                    <a:lnTo>
                      <a:pt x="13" y="397"/>
                    </a:lnTo>
                    <a:lnTo>
                      <a:pt x="11" y="390"/>
                    </a:lnTo>
                    <a:lnTo>
                      <a:pt x="11" y="383"/>
                    </a:lnTo>
                    <a:lnTo>
                      <a:pt x="11" y="370"/>
                    </a:lnTo>
                    <a:lnTo>
                      <a:pt x="12" y="356"/>
                    </a:lnTo>
                    <a:lnTo>
                      <a:pt x="12" y="356"/>
                    </a:lnTo>
                    <a:lnTo>
                      <a:pt x="12" y="342"/>
                    </a:lnTo>
                    <a:lnTo>
                      <a:pt x="13" y="327"/>
                    </a:lnTo>
                    <a:lnTo>
                      <a:pt x="17" y="298"/>
                    </a:lnTo>
                    <a:lnTo>
                      <a:pt x="17" y="298"/>
                    </a:lnTo>
                    <a:lnTo>
                      <a:pt x="22" y="273"/>
                    </a:lnTo>
                    <a:lnTo>
                      <a:pt x="27" y="248"/>
                    </a:lnTo>
                    <a:lnTo>
                      <a:pt x="32" y="223"/>
                    </a:lnTo>
                    <a:lnTo>
                      <a:pt x="36" y="197"/>
                    </a:lnTo>
                    <a:lnTo>
                      <a:pt x="36" y="197"/>
                    </a:lnTo>
                    <a:lnTo>
                      <a:pt x="55" y="90"/>
                    </a:lnTo>
                    <a:lnTo>
                      <a:pt x="55" y="90"/>
                    </a:lnTo>
                    <a:lnTo>
                      <a:pt x="57" y="69"/>
                    </a:lnTo>
                    <a:lnTo>
                      <a:pt x="59" y="47"/>
                    </a:lnTo>
                    <a:lnTo>
                      <a:pt x="60" y="36"/>
                    </a:lnTo>
                    <a:lnTo>
                      <a:pt x="63" y="26"/>
                    </a:lnTo>
                    <a:lnTo>
                      <a:pt x="67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6"/>
                    </a:lnTo>
                    <a:lnTo>
                      <a:pt x="73" y="4"/>
                    </a:lnTo>
                    <a:lnTo>
                      <a:pt x="71" y="1"/>
                    </a:lnTo>
                    <a:lnTo>
                      <a:pt x="70" y="0"/>
                    </a:lnTo>
                    <a:lnTo>
                      <a:pt x="68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5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83" name="Freeform 724"/>
              <p:cNvSpPr/>
              <p:nvPr/>
            </p:nvSpPr>
            <p:spPr bwMode="auto">
              <a:xfrm>
                <a:off x="5516563" y="4291013"/>
                <a:ext cx="46038" cy="268288"/>
              </a:xfrm>
              <a:custGeom>
                <a:avLst/>
                <a:gdLst/>
                <a:ahLst/>
                <a:cxnLst>
                  <a:cxn ang="0">
                    <a:pos x="75" y="3"/>
                  </a:cxn>
                  <a:cxn ang="0">
                    <a:pos x="61" y="44"/>
                  </a:cxn>
                  <a:cxn ang="0">
                    <a:pos x="58" y="58"/>
                  </a:cxn>
                  <a:cxn ang="0">
                    <a:pos x="56" y="84"/>
                  </a:cxn>
                  <a:cxn ang="0">
                    <a:pos x="56" y="111"/>
                  </a:cxn>
                  <a:cxn ang="0">
                    <a:pos x="52" y="180"/>
                  </a:cxn>
                  <a:cxn ang="0">
                    <a:pos x="41" y="249"/>
                  </a:cxn>
                  <a:cxn ang="0">
                    <a:pos x="33" y="280"/>
                  </a:cxn>
                  <a:cxn ang="0">
                    <a:pos x="17" y="343"/>
                  </a:cxn>
                  <a:cxn ang="0">
                    <a:pos x="4" y="408"/>
                  </a:cxn>
                  <a:cxn ang="0">
                    <a:pos x="1" y="440"/>
                  </a:cxn>
                  <a:cxn ang="0">
                    <a:pos x="0" y="472"/>
                  </a:cxn>
                  <a:cxn ang="0">
                    <a:pos x="4" y="504"/>
                  </a:cxn>
                  <a:cxn ang="0">
                    <a:pos x="4" y="506"/>
                  </a:cxn>
                  <a:cxn ang="0">
                    <a:pos x="7" y="507"/>
                  </a:cxn>
                  <a:cxn ang="0">
                    <a:pos x="12" y="505"/>
                  </a:cxn>
                  <a:cxn ang="0">
                    <a:pos x="13" y="501"/>
                  </a:cxn>
                  <a:cxn ang="0">
                    <a:pos x="10" y="485"/>
                  </a:cxn>
                  <a:cxn ang="0">
                    <a:pos x="9" y="453"/>
                  </a:cxn>
                  <a:cxn ang="0">
                    <a:pos x="11" y="420"/>
                  </a:cxn>
                  <a:cxn ang="0">
                    <a:pos x="20" y="371"/>
                  </a:cxn>
                  <a:cxn ang="0">
                    <a:pos x="36" y="306"/>
                  </a:cxn>
                  <a:cxn ang="0">
                    <a:pos x="52" y="243"/>
                  </a:cxn>
                  <a:cxn ang="0">
                    <a:pos x="57" y="214"/>
                  </a:cxn>
                  <a:cxn ang="0">
                    <a:pos x="63" y="157"/>
                  </a:cxn>
                  <a:cxn ang="0">
                    <a:pos x="65" y="128"/>
                  </a:cxn>
                  <a:cxn ang="0">
                    <a:pos x="66" y="67"/>
                  </a:cxn>
                  <a:cxn ang="0">
                    <a:pos x="67" y="60"/>
                  </a:cxn>
                  <a:cxn ang="0">
                    <a:pos x="73" y="36"/>
                  </a:cxn>
                  <a:cxn ang="0">
                    <a:pos x="84" y="6"/>
                  </a:cxn>
                  <a:cxn ang="0">
                    <a:pos x="85" y="4"/>
                  </a:cxn>
                  <a:cxn ang="0">
                    <a:pos x="83" y="1"/>
                  </a:cxn>
                  <a:cxn ang="0">
                    <a:pos x="77" y="1"/>
                  </a:cxn>
                  <a:cxn ang="0">
                    <a:pos x="75" y="3"/>
                  </a:cxn>
                </a:cxnLst>
                <a:rect l="0" t="0" r="r" b="b"/>
                <a:pathLst>
                  <a:path w="85" h="507">
                    <a:moveTo>
                      <a:pt x="75" y="3"/>
                    </a:moveTo>
                    <a:lnTo>
                      <a:pt x="75" y="3"/>
                    </a:lnTo>
                    <a:lnTo>
                      <a:pt x="65" y="31"/>
                    </a:lnTo>
                    <a:lnTo>
                      <a:pt x="61" y="44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56" y="72"/>
                    </a:lnTo>
                    <a:lnTo>
                      <a:pt x="56" y="84"/>
                    </a:lnTo>
                    <a:lnTo>
                      <a:pt x="56" y="111"/>
                    </a:lnTo>
                    <a:lnTo>
                      <a:pt x="56" y="111"/>
                    </a:lnTo>
                    <a:lnTo>
                      <a:pt x="55" y="145"/>
                    </a:lnTo>
                    <a:lnTo>
                      <a:pt x="52" y="180"/>
                    </a:lnTo>
                    <a:lnTo>
                      <a:pt x="47" y="214"/>
                    </a:lnTo>
                    <a:lnTo>
                      <a:pt x="41" y="249"/>
                    </a:lnTo>
                    <a:lnTo>
                      <a:pt x="41" y="249"/>
                    </a:lnTo>
                    <a:lnTo>
                      <a:pt x="33" y="280"/>
                    </a:lnTo>
                    <a:lnTo>
                      <a:pt x="25" y="312"/>
                    </a:lnTo>
                    <a:lnTo>
                      <a:pt x="17" y="343"/>
                    </a:lnTo>
                    <a:lnTo>
                      <a:pt x="10" y="375"/>
                    </a:lnTo>
                    <a:lnTo>
                      <a:pt x="4" y="408"/>
                    </a:lnTo>
                    <a:lnTo>
                      <a:pt x="2" y="423"/>
                    </a:lnTo>
                    <a:lnTo>
                      <a:pt x="1" y="440"/>
                    </a:lnTo>
                    <a:lnTo>
                      <a:pt x="0" y="455"/>
                    </a:lnTo>
                    <a:lnTo>
                      <a:pt x="0" y="472"/>
                    </a:lnTo>
                    <a:lnTo>
                      <a:pt x="1" y="487"/>
                    </a:lnTo>
                    <a:lnTo>
                      <a:pt x="4" y="504"/>
                    </a:lnTo>
                    <a:lnTo>
                      <a:pt x="4" y="504"/>
                    </a:lnTo>
                    <a:lnTo>
                      <a:pt x="4" y="506"/>
                    </a:lnTo>
                    <a:lnTo>
                      <a:pt x="6" y="507"/>
                    </a:lnTo>
                    <a:lnTo>
                      <a:pt x="7" y="507"/>
                    </a:lnTo>
                    <a:lnTo>
                      <a:pt x="9" y="507"/>
                    </a:lnTo>
                    <a:lnTo>
                      <a:pt x="12" y="505"/>
                    </a:lnTo>
                    <a:lnTo>
                      <a:pt x="12" y="503"/>
                    </a:lnTo>
                    <a:lnTo>
                      <a:pt x="13" y="501"/>
                    </a:lnTo>
                    <a:lnTo>
                      <a:pt x="13" y="501"/>
                    </a:lnTo>
                    <a:lnTo>
                      <a:pt x="10" y="485"/>
                    </a:lnTo>
                    <a:lnTo>
                      <a:pt x="9" y="469"/>
                    </a:lnTo>
                    <a:lnTo>
                      <a:pt x="9" y="453"/>
                    </a:lnTo>
                    <a:lnTo>
                      <a:pt x="10" y="437"/>
                    </a:lnTo>
                    <a:lnTo>
                      <a:pt x="11" y="420"/>
                    </a:lnTo>
                    <a:lnTo>
                      <a:pt x="13" y="403"/>
                    </a:lnTo>
                    <a:lnTo>
                      <a:pt x="20" y="371"/>
                    </a:lnTo>
                    <a:lnTo>
                      <a:pt x="28" y="338"/>
                    </a:lnTo>
                    <a:lnTo>
                      <a:pt x="36" y="306"/>
                    </a:lnTo>
                    <a:lnTo>
                      <a:pt x="44" y="274"/>
                    </a:lnTo>
                    <a:lnTo>
                      <a:pt x="52" y="243"/>
                    </a:lnTo>
                    <a:lnTo>
                      <a:pt x="52" y="243"/>
                    </a:lnTo>
                    <a:lnTo>
                      <a:pt x="57" y="214"/>
                    </a:lnTo>
                    <a:lnTo>
                      <a:pt x="61" y="186"/>
                    </a:lnTo>
                    <a:lnTo>
                      <a:pt x="63" y="157"/>
                    </a:lnTo>
                    <a:lnTo>
                      <a:pt x="65" y="128"/>
                    </a:lnTo>
                    <a:lnTo>
                      <a:pt x="65" y="128"/>
                    </a:lnTo>
                    <a:lnTo>
                      <a:pt x="65" y="98"/>
                    </a:lnTo>
                    <a:lnTo>
                      <a:pt x="66" y="67"/>
                    </a:lnTo>
                    <a:lnTo>
                      <a:pt x="66" y="67"/>
                    </a:lnTo>
                    <a:lnTo>
                      <a:pt x="67" y="60"/>
                    </a:lnTo>
                    <a:lnTo>
                      <a:pt x="68" y="51"/>
                    </a:lnTo>
                    <a:lnTo>
                      <a:pt x="73" y="36"/>
                    </a:lnTo>
                    <a:lnTo>
                      <a:pt x="78" y="20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85" y="4"/>
                    </a:lnTo>
                    <a:lnTo>
                      <a:pt x="84" y="2"/>
                    </a:lnTo>
                    <a:lnTo>
                      <a:pt x="83" y="1"/>
                    </a:lnTo>
                    <a:lnTo>
                      <a:pt x="82" y="0"/>
                    </a:lnTo>
                    <a:lnTo>
                      <a:pt x="77" y="1"/>
                    </a:lnTo>
                    <a:lnTo>
                      <a:pt x="76" y="2"/>
                    </a:lnTo>
                    <a:lnTo>
                      <a:pt x="75" y="3"/>
                    </a:lnTo>
                    <a:lnTo>
                      <a:pt x="75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84" name="Freeform 725"/>
              <p:cNvSpPr/>
              <p:nvPr/>
            </p:nvSpPr>
            <p:spPr bwMode="auto">
              <a:xfrm>
                <a:off x="5546726" y="4252913"/>
                <a:ext cx="60325" cy="376238"/>
              </a:xfrm>
              <a:custGeom>
                <a:avLst/>
                <a:gdLst/>
                <a:ahLst/>
                <a:cxnLst>
                  <a:cxn ang="0">
                    <a:pos x="104" y="5"/>
                  </a:cxn>
                  <a:cxn ang="0">
                    <a:pos x="104" y="5"/>
                  </a:cxn>
                  <a:cxn ang="0">
                    <a:pos x="103" y="28"/>
                  </a:cxn>
                  <a:cxn ang="0">
                    <a:pos x="101" y="51"/>
                  </a:cxn>
                  <a:cxn ang="0">
                    <a:pos x="98" y="74"/>
                  </a:cxn>
                  <a:cxn ang="0">
                    <a:pos x="95" y="95"/>
                  </a:cxn>
                  <a:cxn ang="0">
                    <a:pos x="86" y="141"/>
                  </a:cxn>
                  <a:cxn ang="0">
                    <a:pos x="78" y="185"/>
                  </a:cxn>
                  <a:cxn ang="0">
                    <a:pos x="78" y="185"/>
                  </a:cxn>
                  <a:cxn ang="0">
                    <a:pos x="64" y="275"/>
                  </a:cxn>
                  <a:cxn ang="0">
                    <a:pos x="48" y="364"/>
                  </a:cxn>
                  <a:cxn ang="0">
                    <a:pos x="48" y="364"/>
                  </a:cxn>
                  <a:cxn ang="0">
                    <a:pos x="39" y="407"/>
                  </a:cxn>
                  <a:cxn ang="0">
                    <a:pos x="29" y="451"/>
                  </a:cxn>
                  <a:cxn ang="0">
                    <a:pos x="19" y="495"/>
                  </a:cxn>
                  <a:cxn ang="0">
                    <a:pos x="11" y="538"/>
                  </a:cxn>
                  <a:cxn ang="0">
                    <a:pos x="11" y="538"/>
                  </a:cxn>
                  <a:cxn ang="0">
                    <a:pos x="4" y="580"/>
                  </a:cxn>
                  <a:cxn ang="0">
                    <a:pos x="1" y="600"/>
                  </a:cxn>
                  <a:cxn ang="0">
                    <a:pos x="0" y="621"/>
                  </a:cxn>
                  <a:cxn ang="0">
                    <a:pos x="0" y="707"/>
                  </a:cxn>
                  <a:cxn ang="0">
                    <a:pos x="0" y="707"/>
                  </a:cxn>
                  <a:cxn ang="0">
                    <a:pos x="0" y="709"/>
                  </a:cxn>
                  <a:cxn ang="0">
                    <a:pos x="1" y="710"/>
                  </a:cxn>
                  <a:cxn ang="0">
                    <a:pos x="3" y="711"/>
                  </a:cxn>
                  <a:cxn ang="0">
                    <a:pos x="5" y="712"/>
                  </a:cxn>
                  <a:cxn ang="0">
                    <a:pos x="6" y="711"/>
                  </a:cxn>
                  <a:cxn ang="0">
                    <a:pos x="8" y="710"/>
                  </a:cxn>
                  <a:cxn ang="0">
                    <a:pos x="9" y="709"/>
                  </a:cxn>
                  <a:cxn ang="0">
                    <a:pos x="9" y="707"/>
                  </a:cxn>
                  <a:cxn ang="0">
                    <a:pos x="9" y="621"/>
                  </a:cxn>
                  <a:cxn ang="0">
                    <a:pos x="9" y="621"/>
                  </a:cxn>
                  <a:cxn ang="0">
                    <a:pos x="10" y="609"/>
                  </a:cxn>
                  <a:cxn ang="0">
                    <a:pos x="11" y="596"/>
                  </a:cxn>
                  <a:cxn ang="0">
                    <a:pos x="14" y="572"/>
                  </a:cxn>
                  <a:cxn ang="0">
                    <a:pos x="22" y="523"/>
                  </a:cxn>
                  <a:cxn ang="0">
                    <a:pos x="22" y="523"/>
                  </a:cxn>
                  <a:cxn ang="0">
                    <a:pos x="32" y="480"/>
                  </a:cxn>
                  <a:cxn ang="0">
                    <a:pos x="41" y="436"/>
                  </a:cxn>
                  <a:cxn ang="0">
                    <a:pos x="51" y="392"/>
                  </a:cxn>
                  <a:cxn ang="0">
                    <a:pos x="61" y="348"/>
                  </a:cxn>
                  <a:cxn ang="0">
                    <a:pos x="61" y="348"/>
                  </a:cxn>
                  <a:cxn ang="0">
                    <a:pos x="76" y="260"/>
                  </a:cxn>
                  <a:cxn ang="0">
                    <a:pos x="91" y="171"/>
                  </a:cxn>
                  <a:cxn ang="0">
                    <a:pos x="91" y="171"/>
                  </a:cxn>
                  <a:cxn ang="0">
                    <a:pos x="98" y="129"/>
                  </a:cxn>
                  <a:cxn ang="0">
                    <a:pos x="105" y="88"/>
                  </a:cxn>
                  <a:cxn ang="0">
                    <a:pos x="108" y="67"/>
                  </a:cxn>
                  <a:cxn ang="0">
                    <a:pos x="111" y="47"/>
                  </a:cxn>
                  <a:cxn ang="0">
                    <a:pos x="112" y="26"/>
                  </a:cxn>
                  <a:cxn ang="0">
                    <a:pos x="113" y="5"/>
                  </a:cxn>
                  <a:cxn ang="0">
                    <a:pos x="113" y="5"/>
                  </a:cxn>
                  <a:cxn ang="0">
                    <a:pos x="113" y="3"/>
                  </a:cxn>
                  <a:cxn ang="0">
                    <a:pos x="112" y="1"/>
                  </a:cxn>
                  <a:cxn ang="0">
                    <a:pos x="110" y="1"/>
                  </a:cxn>
                  <a:cxn ang="0">
                    <a:pos x="109" y="0"/>
                  </a:cxn>
                  <a:cxn ang="0">
                    <a:pos x="107" y="1"/>
                  </a:cxn>
                  <a:cxn ang="0">
                    <a:pos x="105" y="1"/>
                  </a:cxn>
                  <a:cxn ang="0">
                    <a:pos x="104" y="3"/>
                  </a:cxn>
                  <a:cxn ang="0">
                    <a:pos x="104" y="5"/>
                  </a:cxn>
                  <a:cxn ang="0">
                    <a:pos x="104" y="5"/>
                  </a:cxn>
                </a:cxnLst>
                <a:rect l="0" t="0" r="r" b="b"/>
                <a:pathLst>
                  <a:path w="113" h="712">
                    <a:moveTo>
                      <a:pt x="104" y="5"/>
                    </a:moveTo>
                    <a:lnTo>
                      <a:pt x="104" y="5"/>
                    </a:lnTo>
                    <a:lnTo>
                      <a:pt x="103" y="28"/>
                    </a:lnTo>
                    <a:lnTo>
                      <a:pt x="101" y="51"/>
                    </a:lnTo>
                    <a:lnTo>
                      <a:pt x="98" y="74"/>
                    </a:lnTo>
                    <a:lnTo>
                      <a:pt x="95" y="95"/>
                    </a:lnTo>
                    <a:lnTo>
                      <a:pt x="86" y="141"/>
                    </a:lnTo>
                    <a:lnTo>
                      <a:pt x="78" y="185"/>
                    </a:lnTo>
                    <a:lnTo>
                      <a:pt x="78" y="185"/>
                    </a:lnTo>
                    <a:lnTo>
                      <a:pt x="64" y="275"/>
                    </a:lnTo>
                    <a:lnTo>
                      <a:pt x="48" y="364"/>
                    </a:lnTo>
                    <a:lnTo>
                      <a:pt x="48" y="364"/>
                    </a:lnTo>
                    <a:lnTo>
                      <a:pt x="39" y="407"/>
                    </a:lnTo>
                    <a:lnTo>
                      <a:pt x="29" y="451"/>
                    </a:lnTo>
                    <a:lnTo>
                      <a:pt x="19" y="495"/>
                    </a:lnTo>
                    <a:lnTo>
                      <a:pt x="11" y="538"/>
                    </a:lnTo>
                    <a:lnTo>
                      <a:pt x="11" y="538"/>
                    </a:lnTo>
                    <a:lnTo>
                      <a:pt x="4" y="580"/>
                    </a:lnTo>
                    <a:lnTo>
                      <a:pt x="1" y="600"/>
                    </a:lnTo>
                    <a:lnTo>
                      <a:pt x="0" y="621"/>
                    </a:lnTo>
                    <a:lnTo>
                      <a:pt x="0" y="707"/>
                    </a:lnTo>
                    <a:lnTo>
                      <a:pt x="0" y="707"/>
                    </a:lnTo>
                    <a:lnTo>
                      <a:pt x="0" y="709"/>
                    </a:lnTo>
                    <a:lnTo>
                      <a:pt x="1" y="710"/>
                    </a:lnTo>
                    <a:lnTo>
                      <a:pt x="3" y="711"/>
                    </a:lnTo>
                    <a:lnTo>
                      <a:pt x="5" y="712"/>
                    </a:lnTo>
                    <a:lnTo>
                      <a:pt x="6" y="711"/>
                    </a:lnTo>
                    <a:lnTo>
                      <a:pt x="8" y="710"/>
                    </a:lnTo>
                    <a:lnTo>
                      <a:pt x="9" y="709"/>
                    </a:lnTo>
                    <a:lnTo>
                      <a:pt x="9" y="707"/>
                    </a:lnTo>
                    <a:lnTo>
                      <a:pt x="9" y="621"/>
                    </a:lnTo>
                    <a:lnTo>
                      <a:pt x="9" y="621"/>
                    </a:lnTo>
                    <a:lnTo>
                      <a:pt x="10" y="609"/>
                    </a:lnTo>
                    <a:lnTo>
                      <a:pt x="11" y="596"/>
                    </a:lnTo>
                    <a:lnTo>
                      <a:pt x="14" y="572"/>
                    </a:lnTo>
                    <a:lnTo>
                      <a:pt x="22" y="523"/>
                    </a:lnTo>
                    <a:lnTo>
                      <a:pt x="22" y="523"/>
                    </a:lnTo>
                    <a:lnTo>
                      <a:pt x="32" y="480"/>
                    </a:lnTo>
                    <a:lnTo>
                      <a:pt x="41" y="436"/>
                    </a:lnTo>
                    <a:lnTo>
                      <a:pt x="51" y="392"/>
                    </a:lnTo>
                    <a:lnTo>
                      <a:pt x="61" y="348"/>
                    </a:lnTo>
                    <a:lnTo>
                      <a:pt x="61" y="348"/>
                    </a:lnTo>
                    <a:lnTo>
                      <a:pt x="76" y="260"/>
                    </a:lnTo>
                    <a:lnTo>
                      <a:pt x="91" y="171"/>
                    </a:lnTo>
                    <a:lnTo>
                      <a:pt x="91" y="171"/>
                    </a:lnTo>
                    <a:lnTo>
                      <a:pt x="98" y="129"/>
                    </a:lnTo>
                    <a:lnTo>
                      <a:pt x="105" y="88"/>
                    </a:lnTo>
                    <a:lnTo>
                      <a:pt x="108" y="67"/>
                    </a:lnTo>
                    <a:lnTo>
                      <a:pt x="111" y="47"/>
                    </a:lnTo>
                    <a:lnTo>
                      <a:pt x="112" y="26"/>
                    </a:lnTo>
                    <a:lnTo>
                      <a:pt x="113" y="5"/>
                    </a:lnTo>
                    <a:lnTo>
                      <a:pt x="113" y="5"/>
                    </a:lnTo>
                    <a:lnTo>
                      <a:pt x="113" y="3"/>
                    </a:lnTo>
                    <a:lnTo>
                      <a:pt x="112" y="1"/>
                    </a:lnTo>
                    <a:lnTo>
                      <a:pt x="110" y="1"/>
                    </a:lnTo>
                    <a:lnTo>
                      <a:pt x="109" y="0"/>
                    </a:lnTo>
                    <a:lnTo>
                      <a:pt x="107" y="1"/>
                    </a:lnTo>
                    <a:lnTo>
                      <a:pt x="105" y="1"/>
                    </a:lnTo>
                    <a:lnTo>
                      <a:pt x="104" y="3"/>
                    </a:lnTo>
                    <a:lnTo>
                      <a:pt x="104" y="5"/>
                    </a:lnTo>
                    <a:lnTo>
                      <a:pt x="104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85" name="Freeform 726"/>
              <p:cNvSpPr/>
              <p:nvPr/>
            </p:nvSpPr>
            <p:spPr bwMode="auto">
              <a:xfrm>
                <a:off x="5576888" y="4230688"/>
                <a:ext cx="61913" cy="415925"/>
              </a:xfrm>
              <a:custGeom>
                <a:avLst/>
                <a:gdLst/>
                <a:ahLst/>
                <a:cxnLst>
                  <a:cxn ang="0">
                    <a:pos x="119" y="4"/>
                  </a:cxn>
                  <a:cxn ang="0">
                    <a:pos x="118" y="1"/>
                  </a:cxn>
                  <a:cxn ang="0">
                    <a:pos x="115" y="0"/>
                  </a:cxn>
                  <a:cxn ang="0">
                    <a:pos x="110" y="3"/>
                  </a:cxn>
                  <a:cxn ang="0">
                    <a:pos x="110" y="4"/>
                  </a:cxn>
                  <a:cxn ang="0">
                    <a:pos x="105" y="22"/>
                  </a:cxn>
                  <a:cxn ang="0">
                    <a:pos x="101" y="35"/>
                  </a:cxn>
                  <a:cxn ang="0">
                    <a:pos x="100" y="39"/>
                  </a:cxn>
                  <a:cxn ang="0">
                    <a:pos x="99" y="66"/>
                  </a:cxn>
                  <a:cxn ang="0">
                    <a:pos x="94" y="92"/>
                  </a:cxn>
                  <a:cxn ang="0">
                    <a:pos x="86" y="145"/>
                  </a:cxn>
                  <a:cxn ang="0">
                    <a:pos x="78" y="184"/>
                  </a:cxn>
                  <a:cxn ang="0">
                    <a:pos x="74" y="196"/>
                  </a:cxn>
                  <a:cxn ang="0">
                    <a:pos x="63" y="239"/>
                  </a:cxn>
                  <a:cxn ang="0">
                    <a:pos x="57" y="281"/>
                  </a:cxn>
                  <a:cxn ang="0">
                    <a:pos x="50" y="334"/>
                  </a:cxn>
                  <a:cxn ang="0">
                    <a:pos x="44" y="386"/>
                  </a:cxn>
                  <a:cxn ang="0">
                    <a:pos x="39" y="437"/>
                  </a:cxn>
                  <a:cxn ang="0">
                    <a:pos x="15" y="588"/>
                  </a:cxn>
                  <a:cxn ang="0">
                    <a:pos x="8" y="635"/>
                  </a:cxn>
                  <a:cxn ang="0">
                    <a:pos x="4" y="682"/>
                  </a:cxn>
                  <a:cxn ang="0">
                    <a:pos x="5" y="704"/>
                  </a:cxn>
                  <a:cxn ang="0">
                    <a:pos x="7" y="750"/>
                  </a:cxn>
                  <a:cxn ang="0">
                    <a:pos x="6" y="773"/>
                  </a:cxn>
                  <a:cxn ang="0">
                    <a:pos x="3" y="774"/>
                  </a:cxn>
                  <a:cxn ang="0">
                    <a:pos x="0" y="778"/>
                  </a:cxn>
                  <a:cxn ang="0">
                    <a:pos x="0" y="782"/>
                  </a:cxn>
                  <a:cxn ang="0">
                    <a:pos x="2" y="785"/>
                  </a:cxn>
                  <a:cxn ang="0">
                    <a:pos x="6" y="787"/>
                  </a:cxn>
                  <a:cxn ang="0">
                    <a:pos x="10" y="787"/>
                  </a:cxn>
                  <a:cxn ang="0">
                    <a:pos x="13" y="785"/>
                  </a:cxn>
                  <a:cxn ang="0">
                    <a:pos x="15" y="782"/>
                  </a:cxn>
                  <a:cxn ang="0">
                    <a:pos x="16" y="736"/>
                  </a:cxn>
                  <a:cxn ang="0">
                    <a:pos x="14" y="691"/>
                  </a:cxn>
                  <a:cxn ang="0">
                    <a:pos x="14" y="663"/>
                  </a:cxn>
                  <a:cxn ang="0">
                    <a:pos x="21" y="609"/>
                  </a:cxn>
                  <a:cxn ang="0">
                    <a:pos x="25" y="583"/>
                  </a:cxn>
                  <a:cxn ang="0">
                    <a:pos x="48" y="436"/>
                  </a:cxn>
                  <a:cxn ang="0">
                    <a:pos x="53" y="386"/>
                  </a:cxn>
                  <a:cxn ang="0">
                    <a:pos x="56" y="360"/>
                  </a:cxn>
                  <a:cxn ang="0">
                    <a:pos x="68" y="283"/>
                  </a:cxn>
                  <a:cxn ang="0">
                    <a:pos x="87" y="182"/>
                  </a:cxn>
                  <a:cxn ang="0">
                    <a:pos x="93" y="156"/>
                  </a:cxn>
                  <a:cxn ang="0">
                    <a:pos x="108" y="76"/>
                  </a:cxn>
                  <a:cxn ang="0">
                    <a:pos x="109" y="67"/>
                  </a:cxn>
                  <a:cxn ang="0">
                    <a:pos x="110" y="39"/>
                  </a:cxn>
                  <a:cxn ang="0">
                    <a:pos x="110" y="35"/>
                  </a:cxn>
                  <a:cxn ang="0">
                    <a:pos x="114" y="22"/>
                  </a:cxn>
                  <a:cxn ang="0">
                    <a:pos x="119" y="4"/>
                  </a:cxn>
                </a:cxnLst>
                <a:rect l="0" t="0" r="r" b="b"/>
                <a:pathLst>
                  <a:path w="119" h="787">
                    <a:moveTo>
                      <a:pt x="119" y="4"/>
                    </a:moveTo>
                    <a:lnTo>
                      <a:pt x="119" y="4"/>
                    </a:lnTo>
                    <a:lnTo>
                      <a:pt x="119" y="3"/>
                    </a:lnTo>
                    <a:lnTo>
                      <a:pt x="118" y="1"/>
                    </a:lnTo>
                    <a:lnTo>
                      <a:pt x="116" y="0"/>
                    </a:lnTo>
                    <a:lnTo>
                      <a:pt x="115" y="0"/>
                    </a:lnTo>
                    <a:lnTo>
                      <a:pt x="111" y="1"/>
                    </a:lnTo>
                    <a:lnTo>
                      <a:pt x="110" y="3"/>
                    </a:lnTo>
                    <a:lnTo>
                      <a:pt x="110" y="4"/>
                    </a:lnTo>
                    <a:lnTo>
                      <a:pt x="110" y="4"/>
                    </a:lnTo>
                    <a:lnTo>
                      <a:pt x="108" y="13"/>
                    </a:lnTo>
                    <a:lnTo>
                      <a:pt x="105" y="22"/>
                    </a:lnTo>
                    <a:lnTo>
                      <a:pt x="102" y="30"/>
                    </a:lnTo>
                    <a:lnTo>
                      <a:pt x="101" y="35"/>
                    </a:lnTo>
                    <a:lnTo>
                      <a:pt x="100" y="39"/>
                    </a:lnTo>
                    <a:lnTo>
                      <a:pt x="100" y="39"/>
                    </a:lnTo>
                    <a:lnTo>
                      <a:pt x="100" y="53"/>
                    </a:lnTo>
                    <a:lnTo>
                      <a:pt x="99" y="66"/>
                    </a:lnTo>
                    <a:lnTo>
                      <a:pt x="94" y="92"/>
                    </a:lnTo>
                    <a:lnTo>
                      <a:pt x="94" y="92"/>
                    </a:lnTo>
                    <a:lnTo>
                      <a:pt x="90" y="118"/>
                    </a:lnTo>
                    <a:lnTo>
                      <a:pt x="86" y="145"/>
                    </a:lnTo>
                    <a:lnTo>
                      <a:pt x="81" y="170"/>
                    </a:lnTo>
                    <a:lnTo>
                      <a:pt x="78" y="184"/>
                    </a:lnTo>
                    <a:lnTo>
                      <a:pt x="74" y="196"/>
                    </a:lnTo>
                    <a:lnTo>
                      <a:pt x="74" y="196"/>
                    </a:lnTo>
                    <a:lnTo>
                      <a:pt x="69" y="217"/>
                    </a:lnTo>
                    <a:lnTo>
                      <a:pt x="63" y="239"/>
                    </a:lnTo>
                    <a:lnTo>
                      <a:pt x="60" y="259"/>
                    </a:lnTo>
                    <a:lnTo>
                      <a:pt x="57" y="281"/>
                    </a:lnTo>
                    <a:lnTo>
                      <a:pt x="57" y="281"/>
                    </a:lnTo>
                    <a:lnTo>
                      <a:pt x="50" y="334"/>
                    </a:lnTo>
                    <a:lnTo>
                      <a:pt x="47" y="359"/>
                    </a:lnTo>
                    <a:lnTo>
                      <a:pt x="44" y="386"/>
                    </a:lnTo>
                    <a:lnTo>
                      <a:pt x="44" y="386"/>
                    </a:lnTo>
                    <a:lnTo>
                      <a:pt x="39" y="437"/>
                    </a:lnTo>
                    <a:lnTo>
                      <a:pt x="30" y="488"/>
                    </a:lnTo>
                    <a:lnTo>
                      <a:pt x="15" y="588"/>
                    </a:lnTo>
                    <a:lnTo>
                      <a:pt x="15" y="588"/>
                    </a:lnTo>
                    <a:lnTo>
                      <a:pt x="8" y="635"/>
                    </a:lnTo>
                    <a:lnTo>
                      <a:pt x="5" y="658"/>
                    </a:lnTo>
                    <a:lnTo>
                      <a:pt x="4" y="682"/>
                    </a:lnTo>
                    <a:lnTo>
                      <a:pt x="4" y="682"/>
                    </a:lnTo>
                    <a:lnTo>
                      <a:pt x="5" y="704"/>
                    </a:lnTo>
                    <a:lnTo>
                      <a:pt x="6" y="727"/>
                    </a:lnTo>
                    <a:lnTo>
                      <a:pt x="7" y="750"/>
                    </a:lnTo>
                    <a:lnTo>
                      <a:pt x="6" y="773"/>
                    </a:lnTo>
                    <a:lnTo>
                      <a:pt x="6" y="773"/>
                    </a:lnTo>
                    <a:lnTo>
                      <a:pt x="4" y="773"/>
                    </a:lnTo>
                    <a:lnTo>
                      <a:pt x="3" y="774"/>
                    </a:lnTo>
                    <a:lnTo>
                      <a:pt x="2" y="776"/>
                    </a:lnTo>
                    <a:lnTo>
                      <a:pt x="0" y="778"/>
                    </a:lnTo>
                    <a:lnTo>
                      <a:pt x="0" y="782"/>
                    </a:lnTo>
                    <a:lnTo>
                      <a:pt x="0" y="782"/>
                    </a:lnTo>
                    <a:lnTo>
                      <a:pt x="0" y="784"/>
                    </a:lnTo>
                    <a:lnTo>
                      <a:pt x="2" y="785"/>
                    </a:lnTo>
                    <a:lnTo>
                      <a:pt x="4" y="786"/>
                    </a:lnTo>
                    <a:lnTo>
                      <a:pt x="6" y="787"/>
                    </a:lnTo>
                    <a:lnTo>
                      <a:pt x="10" y="787"/>
                    </a:lnTo>
                    <a:lnTo>
                      <a:pt x="10" y="787"/>
                    </a:lnTo>
                    <a:lnTo>
                      <a:pt x="12" y="786"/>
                    </a:lnTo>
                    <a:lnTo>
                      <a:pt x="13" y="785"/>
                    </a:lnTo>
                    <a:lnTo>
                      <a:pt x="15" y="782"/>
                    </a:lnTo>
                    <a:lnTo>
                      <a:pt x="15" y="782"/>
                    </a:lnTo>
                    <a:lnTo>
                      <a:pt x="16" y="759"/>
                    </a:lnTo>
                    <a:lnTo>
                      <a:pt x="16" y="736"/>
                    </a:lnTo>
                    <a:lnTo>
                      <a:pt x="14" y="691"/>
                    </a:lnTo>
                    <a:lnTo>
                      <a:pt x="14" y="691"/>
                    </a:lnTo>
                    <a:lnTo>
                      <a:pt x="14" y="677"/>
                    </a:lnTo>
                    <a:lnTo>
                      <a:pt x="14" y="663"/>
                    </a:lnTo>
                    <a:lnTo>
                      <a:pt x="17" y="636"/>
                    </a:lnTo>
                    <a:lnTo>
                      <a:pt x="21" y="609"/>
                    </a:lnTo>
                    <a:lnTo>
                      <a:pt x="25" y="583"/>
                    </a:lnTo>
                    <a:lnTo>
                      <a:pt x="25" y="583"/>
                    </a:lnTo>
                    <a:lnTo>
                      <a:pt x="41" y="484"/>
                    </a:lnTo>
                    <a:lnTo>
                      <a:pt x="48" y="436"/>
                    </a:lnTo>
                    <a:lnTo>
                      <a:pt x="51" y="411"/>
                    </a:lnTo>
                    <a:lnTo>
                      <a:pt x="53" y="386"/>
                    </a:lnTo>
                    <a:lnTo>
                      <a:pt x="53" y="386"/>
                    </a:lnTo>
                    <a:lnTo>
                      <a:pt x="56" y="360"/>
                    </a:lnTo>
                    <a:lnTo>
                      <a:pt x="59" y="335"/>
                    </a:lnTo>
                    <a:lnTo>
                      <a:pt x="68" y="283"/>
                    </a:lnTo>
                    <a:lnTo>
                      <a:pt x="77" y="232"/>
                    </a:lnTo>
                    <a:lnTo>
                      <a:pt x="87" y="182"/>
                    </a:lnTo>
                    <a:lnTo>
                      <a:pt x="87" y="182"/>
                    </a:lnTo>
                    <a:lnTo>
                      <a:pt x="93" y="156"/>
                    </a:lnTo>
                    <a:lnTo>
                      <a:pt x="98" y="129"/>
                    </a:lnTo>
                    <a:lnTo>
                      <a:pt x="108" y="76"/>
                    </a:lnTo>
                    <a:lnTo>
                      <a:pt x="108" y="76"/>
                    </a:lnTo>
                    <a:lnTo>
                      <a:pt x="109" y="67"/>
                    </a:lnTo>
                    <a:lnTo>
                      <a:pt x="110" y="58"/>
                    </a:lnTo>
                    <a:lnTo>
                      <a:pt x="110" y="39"/>
                    </a:lnTo>
                    <a:lnTo>
                      <a:pt x="110" y="39"/>
                    </a:lnTo>
                    <a:lnTo>
                      <a:pt x="110" y="35"/>
                    </a:lnTo>
                    <a:lnTo>
                      <a:pt x="111" y="31"/>
                    </a:lnTo>
                    <a:lnTo>
                      <a:pt x="114" y="22"/>
                    </a:lnTo>
                    <a:lnTo>
                      <a:pt x="117" y="13"/>
                    </a:lnTo>
                    <a:lnTo>
                      <a:pt x="119" y="4"/>
                    </a:lnTo>
                    <a:lnTo>
                      <a:pt x="11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Freeform 727"/>
              <p:cNvSpPr/>
              <p:nvPr/>
            </p:nvSpPr>
            <p:spPr bwMode="auto">
              <a:xfrm>
                <a:off x="5589588" y="4140200"/>
                <a:ext cx="90488" cy="552450"/>
              </a:xfrm>
              <a:custGeom>
                <a:avLst/>
                <a:gdLst/>
                <a:ahLst/>
                <a:cxnLst>
                  <a:cxn ang="0">
                    <a:pos x="161" y="4"/>
                  </a:cxn>
                  <a:cxn ang="0">
                    <a:pos x="159" y="73"/>
                  </a:cxn>
                  <a:cxn ang="0">
                    <a:pos x="153" y="141"/>
                  </a:cxn>
                  <a:cxn ang="0">
                    <a:pos x="142" y="208"/>
                  </a:cxn>
                  <a:cxn ang="0">
                    <a:pos x="125" y="276"/>
                  </a:cxn>
                  <a:cxn ang="0">
                    <a:pos x="109" y="340"/>
                  </a:cxn>
                  <a:cxn ang="0">
                    <a:pos x="87" y="436"/>
                  </a:cxn>
                  <a:cxn ang="0">
                    <a:pos x="77" y="503"/>
                  </a:cxn>
                  <a:cxn ang="0">
                    <a:pos x="73" y="536"/>
                  </a:cxn>
                  <a:cxn ang="0">
                    <a:pos x="63" y="599"/>
                  </a:cxn>
                  <a:cxn ang="0">
                    <a:pos x="47" y="695"/>
                  </a:cxn>
                  <a:cxn ang="0">
                    <a:pos x="39" y="759"/>
                  </a:cxn>
                  <a:cxn ang="0">
                    <a:pos x="38" y="791"/>
                  </a:cxn>
                  <a:cxn ang="0">
                    <a:pos x="33" y="856"/>
                  </a:cxn>
                  <a:cxn ang="0">
                    <a:pos x="22" y="920"/>
                  </a:cxn>
                  <a:cxn ang="0">
                    <a:pos x="10" y="973"/>
                  </a:cxn>
                  <a:cxn ang="0">
                    <a:pos x="1" y="1025"/>
                  </a:cxn>
                  <a:cxn ang="0">
                    <a:pos x="0" y="1028"/>
                  </a:cxn>
                  <a:cxn ang="0">
                    <a:pos x="0" y="1038"/>
                  </a:cxn>
                  <a:cxn ang="0">
                    <a:pos x="1" y="1041"/>
                  </a:cxn>
                  <a:cxn ang="0">
                    <a:pos x="5" y="1042"/>
                  </a:cxn>
                  <a:cxn ang="0">
                    <a:pos x="9" y="1041"/>
                  </a:cxn>
                  <a:cxn ang="0">
                    <a:pos x="10" y="1038"/>
                  </a:cxn>
                  <a:cxn ang="0">
                    <a:pos x="11" y="1021"/>
                  </a:cxn>
                  <a:cxn ang="0">
                    <a:pos x="16" y="988"/>
                  </a:cxn>
                  <a:cxn ang="0">
                    <a:pos x="27" y="938"/>
                  </a:cxn>
                  <a:cxn ang="0">
                    <a:pos x="34" y="905"/>
                  </a:cxn>
                  <a:cxn ang="0">
                    <a:pos x="44" y="849"/>
                  </a:cxn>
                  <a:cxn ang="0">
                    <a:pos x="48" y="791"/>
                  </a:cxn>
                  <a:cxn ang="0">
                    <a:pos x="49" y="759"/>
                  </a:cxn>
                  <a:cxn ang="0">
                    <a:pos x="57" y="695"/>
                  </a:cxn>
                  <a:cxn ang="0">
                    <a:pos x="74" y="600"/>
                  </a:cxn>
                  <a:cxn ang="0">
                    <a:pos x="82" y="536"/>
                  </a:cxn>
                  <a:cxn ang="0">
                    <a:pos x="86" y="501"/>
                  </a:cxn>
                  <a:cxn ang="0">
                    <a:pos x="97" y="431"/>
                  </a:cxn>
                  <a:cxn ang="0">
                    <a:pos x="113" y="362"/>
                  </a:cxn>
                  <a:cxn ang="0">
                    <a:pos x="140" y="261"/>
                  </a:cxn>
                  <a:cxn ang="0">
                    <a:pos x="148" y="229"/>
                  </a:cxn>
                  <a:cxn ang="0">
                    <a:pos x="160" y="166"/>
                  </a:cxn>
                  <a:cxn ang="0">
                    <a:pos x="168" y="101"/>
                  </a:cxn>
                  <a:cxn ang="0">
                    <a:pos x="171" y="37"/>
                  </a:cxn>
                  <a:cxn ang="0">
                    <a:pos x="171" y="4"/>
                  </a:cxn>
                  <a:cxn ang="0">
                    <a:pos x="170" y="1"/>
                  </a:cxn>
                  <a:cxn ang="0">
                    <a:pos x="167" y="0"/>
                  </a:cxn>
                  <a:cxn ang="0">
                    <a:pos x="163" y="1"/>
                  </a:cxn>
                  <a:cxn ang="0">
                    <a:pos x="161" y="4"/>
                  </a:cxn>
                </a:cxnLst>
                <a:rect l="0" t="0" r="r" b="b"/>
                <a:pathLst>
                  <a:path w="171" h="1042">
                    <a:moveTo>
                      <a:pt x="161" y="4"/>
                    </a:moveTo>
                    <a:lnTo>
                      <a:pt x="161" y="4"/>
                    </a:lnTo>
                    <a:lnTo>
                      <a:pt x="161" y="39"/>
                    </a:lnTo>
                    <a:lnTo>
                      <a:pt x="159" y="73"/>
                    </a:lnTo>
                    <a:lnTo>
                      <a:pt x="156" y="107"/>
                    </a:lnTo>
                    <a:lnTo>
                      <a:pt x="153" y="141"/>
                    </a:lnTo>
                    <a:lnTo>
                      <a:pt x="148" y="175"/>
                    </a:lnTo>
                    <a:lnTo>
                      <a:pt x="142" y="208"/>
                    </a:lnTo>
                    <a:lnTo>
                      <a:pt x="135" y="242"/>
                    </a:lnTo>
                    <a:lnTo>
                      <a:pt x="125" y="276"/>
                    </a:lnTo>
                    <a:lnTo>
                      <a:pt x="125" y="276"/>
                    </a:lnTo>
                    <a:lnTo>
                      <a:pt x="109" y="340"/>
                    </a:lnTo>
                    <a:lnTo>
                      <a:pt x="94" y="404"/>
                    </a:lnTo>
                    <a:lnTo>
                      <a:pt x="87" y="436"/>
                    </a:lnTo>
                    <a:lnTo>
                      <a:pt x="82" y="470"/>
                    </a:lnTo>
                    <a:lnTo>
                      <a:pt x="77" y="503"/>
                    </a:lnTo>
                    <a:lnTo>
                      <a:pt x="73" y="536"/>
                    </a:lnTo>
                    <a:lnTo>
                      <a:pt x="73" y="536"/>
                    </a:lnTo>
                    <a:lnTo>
                      <a:pt x="68" y="568"/>
                    </a:lnTo>
                    <a:lnTo>
                      <a:pt x="63" y="599"/>
                    </a:lnTo>
                    <a:lnTo>
                      <a:pt x="52" y="663"/>
                    </a:lnTo>
                    <a:lnTo>
                      <a:pt x="47" y="695"/>
                    </a:lnTo>
                    <a:lnTo>
                      <a:pt x="43" y="727"/>
                    </a:lnTo>
                    <a:lnTo>
                      <a:pt x="39" y="759"/>
                    </a:lnTo>
                    <a:lnTo>
                      <a:pt x="38" y="791"/>
                    </a:lnTo>
                    <a:lnTo>
                      <a:pt x="38" y="791"/>
                    </a:lnTo>
                    <a:lnTo>
                      <a:pt x="36" y="824"/>
                    </a:lnTo>
                    <a:lnTo>
                      <a:pt x="33" y="856"/>
                    </a:lnTo>
                    <a:lnTo>
                      <a:pt x="28" y="888"/>
                    </a:lnTo>
                    <a:lnTo>
                      <a:pt x="22" y="920"/>
                    </a:lnTo>
                    <a:lnTo>
                      <a:pt x="22" y="920"/>
                    </a:lnTo>
                    <a:lnTo>
                      <a:pt x="10" y="973"/>
                    </a:lnTo>
                    <a:lnTo>
                      <a:pt x="4" y="999"/>
                    </a:lnTo>
                    <a:lnTo>
                      <a:pt x="1" y="1025"/>
                    </a:lnTo>
                    <a:lnTo>
                      <a:pt x="1" y="1025"/>
                    </a:lnTo>
                    <a:lnTo>
                      <a:pt x="0" y="1028"/>
                    </a:lnTo>
                    <a:lnTo>
                      <a:pt x="0" y="1038"/>
                    </a:lnTo>
                    <a:lnTo>
                      <a:pt x="0" y="1038"/>
                    </a:lnTo>
                    <a:lnTo>
                      <a:pt x="0" y="1040"/>
                    </a:lnTo>
                    <a:lnTo>
                      <a:pt x="1" y="1041"/>
                    </a:lnTo>
                    <a:lnTo>
                      <a:pt x="3" y="1042"/>
                    </a:lnTo>
                    <a:lnTo>
                      <a:pt x="5" y="1042"/>
                    </a:lnTo>
                    <a:lnTo>
                      <a:pt x="6" y="1042"/>
                    </a:lnTo>
                    <a:lnTo>
                      <a:pt x="9" y="1041"/>
                    </a:lnTo>
                    <a:lnTo>
                      <a:pt x="10" y="1040"/>
                    </a:lnTo>
                    <a:lnTo>
                      <a:pt x="10" y="1038"/>
                    </a:lnTo>
                    <a:lnTo>
                      <a:pt x="10" y="1038"/>
                    </a:lnTo>
                    <a:lnTo>
                      <a:pt x="11" y="1021"/>
                    </a:lnTo>
                    <a:lnTo>
                      <a:pt x="13" y="1005"/>
                    </a:lnTo>
                    <a:lnTo>
                      <a:pt x="16" y="988"/>
                    </a:lnTo>
                    <a:lnTo>
                      <a:pt x="19" y="972"/>
                    </a:lnTo>
                    <a:lnTo>
                      <a:pt x="27" y="938"/>
                    </a:lnTo>
                    <a:lnTo>
                      <a:pt x="34" y="905"/>
                    </a:lnTo>
                    <a:lnTo>
                      <a:pt x="34" y="905"/>
                    </a:lnTo>
                    <a:lnTo>
                      <a:pt x="39" y="878"/>
                    </a:lnTo>
                    <a:lnTo>
                      <a:pt x="44" y="849"/>
                    </a:lnTo>
                    <a:lnTo>
                      <a:pt x="47" y="820"/>
                    </a:lnTo>
                    <a:lnTo>
                      <a:pt x="48" y="791"/>
                    </a:lnTo>
                    <a:lnTo>
                      <a:pt x="48" y="791"/>
                    </a:lnTo>
                    <a:lnTo>
                      <a:pt x="49" y="759"/>
                    </a:lnTo>
                    <a:lnTo>
                      <a:pt x="52" y="727"/>
                    </a:lnTo>
                    <a:lnTo>
                      <a:pt x="57" y="695"/>
                    </a:lnTo>
                    <a:lnTo>
                      <a:pt x="62" y="663"/>
                    </a:lnTo>
                    <a:lnTo>
                      <a:pt x="74" y="600"/>
                    </a:lnTo>
                    <a:lnTo>
                      <a:pt x="78" y="568"/>
                    </a:lnTo>
                    <a:lnTo>
                      <a:pt x="82" y="536"/>
                    </a:lnTo>
                    <a:lnTo>
                      <a:pt x="82" y="536"/>
                    </a:lnTo>
                    <a:lnTo>
                      <a:pt x="86" y="501"/>
                    </a:lnTo>
                    <a:lnTo>
                      <a:pt x="91" y="465"/>
                    </a:lnTo>
                    <a:lnTo>
                      <a:pt x="97" y="431"/>
                    </a:lnTo>
                    <a:lnTo>
                      <a:pt x="105" y="396"/>
                    </a:lnTo>
                    <a:lnTo>
                      <a:pt x="113" y="362"/>
                    </a:lnTo>
                    <a:lnTo>
                      <a:pt x="121" y="328"/>
                    </a:lnTo>
                    <a:lnTo>
                      <a:pt x="140" y="261"/>
                    </a:lnTo>
                    <a:lnTo>
                      <a:pt x="140" y="261"/>
                    </a:lnTo>
                    <a:lnTo>
                      <a:pt x="148" y="229"/>
                    </a:lnTo>
                    <a:lnTo>
                      <a:pt x="154" y="197"/>
                    </a:lnTo>
                    <a:lnTo>
                      <a:pt x="160" y="166"/>
                    </a:lnTo>
                    <a:lnTo>
                      <a:pt x="164" y="134"/>
                    </a:lnTo>
                    <a:lnTo>
                      <a:pt x="168" y="101"/>
                    </a:lnTo>
                    <a:lnTo>
                      <a:pt x="170" y="69"/>
                    </a:lnTo>
                    <a:lnTo>
                      <a:pt x="171" y="37"/>
                    </a:lnTo>
                    <a:lnTo>
                      <a:pt x="171" y="4"/>
                    </a:lnTo>
                    <a:lnTo>
                      <a:pt x="171" y="4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7" y="0"/>
                    </a:lnTo>
                    <a:lnTo>
                      <a:pt x="164" y="0"/>
                    </a:lnTo>
                    <a:lnTo>
                      <a:pt x="163" y="1"/>
                    </a:lnTo>
                    <a:lnTo>
                      <a:pt x="161" y="2"/>
                    </a:lnTo>
                    <a:lnTo>
                      <a:pt x="161" y="4"/>
                    </a:lnTo>
                    <a:lnTo>
                      <a:pt x="161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87" name="Freeform 728"/>
              <p:cNvSpPr/>
              <p:nvPr/>
            </p:nvSpPr>
            <p:spPr bwMode="auto">
              <a:xfrm>
                <a:off x="5608638" y="4162425"/>
                <a:ext cx="123825" cy="544513"/>
              </a:xfrm>
              <a:custGeom>
                <a:avLst/>
                <a:gdLst/>
                <a:ahLst/>
                <a:cxnLst>
                  <a:cxn ang="0">
                    <a:pos x="226" y="1"/>
                  </a:cxn>
                  <a:cxn ang="0">
                    <a:pos x="209" y="14"/>
                  </a:cxn>
                  <a:cxn ang="0">
                    <a:pos x="198" y="30"/>
                  </a:cxn>
                  <a:cxn ang="0">
                    <a:pos x="192" y="48"/>
                  </a:cxn>
                  <a:cxn ang="0">
                    <a:pos x="187" y="69"/>
                  </a:cxn>
                  <a:cxn ang="0">
                    <a:pos x="177" y="145"/>
                  </a:cxn>
                  <a:cxn ang="0">
                    <a:pos x="164" y="219"/>
                  </a:cxn>
                  <a:cxn ang="0">
                    <a:pos x="156" y="254"/>
                  </a:cxn>
                  <a:cxn ang="0">
                    <a:pos x="142" y="357"/>
                  </a:cxn>
                  <a:cxn ang="0">
                    <a:pos x="136" y="392"/>
                  </a:cxn>
                  <a:cxn ang="0">
                    <a:pos x="116" y="498"/>
                  </a:cxn>
                  <a:cxn ang="0">
                    <a:pos x="109" y="533"/>
                  </a:cxn>
                  <a:cxn ang="0">
                    <a:pos x="81" y="637"/>
                  </a:cxn>
                  <a:cxn ang="0">
                    <a:pos x="62" y="707"/>
                  </a:cxn>
                  <a:cxn ang="0">
                    <a:pos x="49" y="779"/>
                  </a:cxn>
                  <a:cxn ang="0">
                    <a:pos x="45" y="813"/>
                  </a:cxn>
                  <a:cxn ang="0">
                    <a:pos x="43" y="847"/>
                  </a:cxn>
                  <a:cxn ang="0">
                    <a:pos x="38" y="878"/>
                  </a:cxn>
                  <a:cxn ang="0">
                    <a:pos x="34" y="910"/>
                  </a:cxn>
                  <a:cxn ang="0">
                    <a:pos x="31" y="924"/>
                  </a:cxn>
                  <a:cxn ang="0">
                    <a:pos x="24" y="951"/>
                  </a:cxn>
                  <a:cxn ang="0">
                    <a:pos x="20" y="965"/>
                  </a:cxn>
                  <a:cxn ang="0">
                    <a:pos x="12" y="999"/>
                  </a:cxn>
                  <a:cxn ang="0">
                    <a:pos x="8" y="1010"/>
                  </a:cxn>
                  <a:cxn ang="0">
                    <a:pos x="3" y="1010"/>
                  </a:cxn>
                  <a:cxn ang="0">
                    <a:pos x="0" y="1014"/>
                  </a:cxn>
                  <a:cxn ang="0">
                    <a:pos x="0" y="1024"/>
                  </a:cxn>
                  <a:cxn ang="0">
                    <a:pos x="4" y="1029"/>
                  </a:cxn>
                  <a:cxn ang="0">
                    <a:pos x="9" y="1027"/>
                  </a:cxn>
                  <a:cxn ang="0">
                    <a:pos x="12" y="1021"/>
                  </a:cxn>
                  <a:cxn ang="0">
                    <a:pos x="18" y="1007"/>
                  </a:cxn>
                  <a:cxn ang="0">
                    <a:pos x="24" y="987"/>
                  </a:cxn>
                  <a:cxn ang="0">
                    <a:pos x="31" y="964"/>
                  </a:cxn>
                  <a:cxn ang="0">
                    <a:pos x="38" y="940"/>
                  </a:cxn>
                  <a:cxn ang="0">
                    <a:pos x="42" y="912"/>
                  </a:cxn>
                  <a:cxn ang="0">
                    <a:pos x="45" y="884"/>
                  </a:cxn>
                  <a:cxn ang="0">
                    <a:pos x="48" y="869"/>
                  </a:cxn>
                  <a:cxn ang="0">
                    <a:pos x="54" y="822"/>
                  </a:cxn>
                  <a:cxn ang="0">
                    <a:pos x="57" y="786"/>
                  </a:cxn>
                  <a:cxn ang="0">
                    <a:pos x="70" y="715"/>
                  </a:cxn>
                  <a:cxn ang="0">
                    <a:pos x="79" y="680"/>
                  </a:cxn>
                  <a:cxn ang="0">
                    <a:pos x="100" y="607"/>
                  </a:cxn>
                  <a:cxn ang="0">
                    <a:pos x="118" y="534"/>
                  </a:cxn>
                  <a:cxn ang="0">
                    <a:pos x="133" y="467"/>
                  </a:cxn>
                  <a:cxn ang="0">
                    <a:pos x="144" y="399"/>
                  </a:cxn>
                  <a:cxn ang="0">
                    <a:pos x="164" y="263"/>
                  </a:cxn>
                  <a:cxn ang="0">
                    <a:pos x="176" y="194"/>
                  </a:cxn>
                  <a:cxn ang="0">
                    <a:pos x="188" y="126"/>
                  </a:cxn>
                  <a:cxn ang="0">
                    <a:pos x="193" y="94"/>
                  </a:cxn>
                  <a:cxn ang="0">
                    <a:pos x="198" y="61"/>
                  </a:cxn>
                  <a:cxn ang="0">
                    <a:pos x="205" y="38"/>
                  </a:cxn>
                  <a:cxn ang="0">
                    <a:pos x="213" y="25"/>
                  </a:cxn>
                  <a:cxn ang="0">
                    <a:pos x="224" y="13"/>
                  </a:cxn>
                  <a:cxn ang="0">
                    <a:pos x="230" y="9"/>
                  </a:cxn>
                  <a:cxn ang="0">
                    <a:pos x="232" y="5"/>
                  </a:cxn>
                  <a:cxn ang="0">
                    <a:pos x="232" y="2"/>
                  </a:cxn>
                  <a:cxn ang="0">
                    <a:pos x="229" y="0"/>
                  </a:cxn>
                  <a:cxn ang="0">
                    <a:pos x="226" y="1"/>
                  </a:cxn>
                </a:cxnLst>
                <a:rect l="0" t="0" r="r" b="b"/>
                <a:pathLst>
                  <a:path w="232" h="1029">
                    <a:moveTo>
                      <a:pt x="226" y="1"/>
                    </a:moveTo>
                    <a:lnTo>
                      <a:pt x="226" y="1"/>
                    </a:lnTo>
                    <a:lnTo>
                      <a:pt x="216" y="7"/>
                    </a:lnTo>
                    <a:lnTo>
                      <a:pt x="209" y="14"/>
                    </a:lnTo>
                    <a:lnTo>
                      <a:pt x="203" y="22"/>
                    </a:lnTo>
                    <a:lnTo>
                      <a:pt x="198" y="30"/>
                    </a:lnTo>
                    <a:lnTo>
                      <a:pt x="195" y="39"/>
                    </a:lnTo>
                    <a:lnTo>
                      <a:pt x="192" y="48"/>
                    </a:lnTo>
                    <a:lnTo>
                      <a:pt x="189" y="59"/>
                    </a:lnTo>
                    <a:lnTo>
                      <a:pt x="187" y="69"/>
                    </a:lnTo>
                    <a:lnTo>
                      <a:pt x="187" y="69"/>
                    </a:lnTo>
                    <a:lnTo>
                      <a:pt x="177" y="145"/>
                    </a:lnTo>
                    <a:lnTo>
                      <a:pt x="171" y="182"/>
                    </a:lnTo>
                    <a:lnTo>
                      <a:pt x="164" y="219"/>
                    </a:lnTo>
                    <a:lnTo>
                      <a:pt x="164" y="219"/>
                    </a:lnTo>
                    <a:lnTo>
                      <a:pt x="156" y="254"/>
                    </a:lnTo>
                    <a:lnTo>
                      <a:pt x="151" y="288"/>
                    </a:lnTo>
                    <a:lnTo>
                      <a:pt x="142" y="357"/>
                    </a:lnTo>
                    <a:lnTo>
                      <a:pt x="142" y="357"/>
                    </a:lnTo>
                    <a:lnTo>
                      <a:pt x="136" y="392"/>
                    </a:lnTo>
                    <a:lnTo>
                      <a:pt x="130" y="428"/>
                    </a:lnTo>
                    <a:lnTo>
                      <a:pt x="116" y="498"/>
                    </a:lnTo>
                    <a:lnTo>
                      <a:pt x="116" y="498"/>
                    </a:lnTo>
                    <a:lnTo>
                      <a:pt x="109" y="533"/>
                    </a:lnTo>
                    <a:lnTo>
                      <a:pt x="100" y="568"/>
                    </a:lnTo>
                    <a:lnTo>
                      <a:pt x="81" y="637"/>
                    </a:lnTo>
                    <a:lnTo>
                      <a:pt x="71" y="672"/>
                    </a:lnTo>
                    <a:lnTo>
                      <a:pt x="62" y="707"/>
                    </a:lnTo>
                    <a:lnTo>
                      <a:pt x="54" y="743"/>
                    </a:lnTo>
                    <a:lnTo>
                      <a:pt x="49" y="779"/>
                    </a:lnTo>
                    <a:lnTo>
                      <a:pt x="49" y="779"/>
                    </a:lnTo>
                    <a:lnTo>
                      <a:pt x="45" y="813"/>
                    </a:lnTo>
                    <a:lnTo>
                      <a:pt x="43" y="847"/>
                    </a:lnTo>
                    <a:lnTo>
                      <a:pt x="43" y="847"/>
                    </a:lnTo>
                    <a:lnTo>
                      <a:pt x="41" y="862"/>
                    </a:lnTo>
                    <a:lnTo>
                      <a:pt x="38" y="878"/>
                    </a:lnTo>
                    <a:lnTo>
                      <a:pt x="35" y="894"/>
                    </a:lnTo>
                    <a:lnTo>
                      <a:pt x="34" y="910"/>
                    </a:lnTo>
                    <a:lnTo>
                      <a:pt x="34" y="910"/>
                    </a:lnTo>
                    <a:lnTo>
                      <a:pt x="31" y="924"/>
                    </a:lnTo>
                    <a:lnTo>
                      <a:pt x="28" y="938"/>
                    </a:lnTo>
                    <a:lnTo>
                      <a:pt x="24" y="951"/>
                    </a:lnTo>
                    <a:lnTo>
                      <a:pt x="20" y="965"/>
                    </a:lnTo>
                    <a:lnTo>
                      <a:pt x="20" y="965"/>
                    </a:lnTo>
                    <a:lnTo>
                      <a:pt x="15" y="987"/>
                    </a:lnTo>
                    <a:lnTo>
                      <a:pt x="12" y="999"/>
                    </a:lnTo>
                    <a:lnTo>
                      <a:pt x="8" y="1010"/>
                    </a:lnTo>
                    <a:lnTo>
                      <a:pt x="8" y="1010"/>
                    </a:lnTo>
                    <a:lnTo>
                      <a:pt x="5" y="1010"/>
                    </a:lnTo>
                    <a:lnTo>
                      <a:pt x="3" y="1010"/>
                    </a:lnTo>
                    <a:lnTo>
                      <a:pt x="0" y="1012"/>
                    </a:lnTo>
                    <a:lnTo>
                      <a:pt x="0" y="1014"/>
                    </a:lnTo>
                    <a:lnTo>
                      <a:pt x="0" y="1024"/>
                    </a:lnTo>
                    <a:lnTo>
                      <a:pt x="0" y="1024"/>
                    </a:lnTo>
                    <a:lnTo>
                      <a:pt x="1" y="1027"/>
                    </a:lnTo>
                    <a:lnTo>
                      <a:pt x="4" y="1029"/>
                    </a:lnTo>
                    <a:lnTo>
                      <a:pt x="7" y="1028"/>
                    </a:lnTo>
                    <a:lnTo>
                      <a:pt x="9" y="1027"/>
                    </a:lnTo>
                    <a:lnTo>
                      <a:pt x="9" y="1027"/>
                    </a:lnTo>
                    <a:lnTo>
                      <a:pt x="12" y="1021"/>
                    </a:lnTo>
                    <a:lnTo>
                      <a:pt x="14" y="1017"/>
                    </a:lnTo>
                    <a:lnTo>
                      <a:pt x="18" y="1007"/>
                    </a:lnTo>
                    <a:lnTo>
                      <a:pt x="20" y="998"/>
                    </a:lnTo>
                    <a:lnTo>
                      <a:pt x="24" y="987"/>
                    </a:lnTo>
                    <a:lnTo>
                      <a:pt x="24" y="987"/>
                    </a:lnTo>
                    <a:lnTo>
                      <a:pt x="31" y="964"/>
                    </a:lnTo>
                    <a:lnTo>
                      <a:pt x="38" y="940"/>
                    </a:lnTo>
                    <a:lnTo>
                      <a:pt x="38" y="940"/>
                    </a:lnTo>
                    <a:lnTo>
                      <a:pt x="41" y="926"/>
                    </a:lnTo>
                    <a:lnTo>
                      <a:pt x="42" y="912"/>
                    </a:lnTo>
                    <a:lnTo>
                      <a:pt x="43" y="899"/>
                    </a:lnTo>
                    <a:lnTo>
                      <a:pt x="45" y="884"/>
                    </a:lnTo>
                    <a:lnTo>
                      <a:pt x="45" y="884"/>
                    </a:lnTo>
                    <a:lnTo>
                      <a:pt x="48" y="869"/>
                    </a:lnTo>
                    <a:lnTo>
                      <a:pt x="51" y="853"/>
                    </a:lnTo>
                    <a:lnTo>
                      <a:pt x="54" y="822"/>
                    </a:lnTo>
                    <a:lnTo>
                      <a:pt x="54" y="822"/>
                    </a:lnTo>
                    <a:lnTo>
                      <a:pt x="57" y="786"/>
                    </a:lnTo>
                    <a:lnTo>
                      <a:pt x="62" y="750"/>
                    </a:lnTo>
                    <a:lnTo>
                      <a:pt x="70" y="715"/>
                    </a:lnTo>
                    <a:lnTo>
                      <a:pt x="74" y="697"/>
                    </a:lnTo>
                    <a:lnTo>
                      <a:pt x="79" y="680"/>
                    </a:lnTo>
                    <a:lnTo>
                      <a:pt x="79" y="680"/>
                    </a:lnTo>
                    <a:lnTo>
                      <a:pt x="100" y="607"/>
                    </a:lnTo>
                    <a:lnTo>
                      <a:pt x="118" y="534"/>
                    </a:lnTo>
                    <a:lnTo>
                      <a:pt x="118" y="534"/>
                    </a:lnTo>
                    <a:lnTo>
                      <a:pt x="125" y="501"/>
                    </a:lnTo>
                    <a:lnTo>
                      <a:pt x="133" y="467"/>
                    </a:lnTo>
                    <a:lnTo>
                      <a:pt x="139" y="433"/>
                    </a:lnTo>
                    <a:lnTo>
                      <a:pt x="144" y="399"/>
                    </a:lnTo>
                    <a:lnTo>
                      <a:pt x="164" y="263"/>
                    </a:lnTo>
                    <a:lnTo>
                      <a:pt x="164" y="263"/>
                    </a:lnTo>
                    <a:lnTo>
                      <a:pt x="169" y="228"/>
                    </a:lnTo>
                    <a:lnTo>
                      <a:pt x="176" y="194"/>
                    </a:lnTo>
                    <a:lnTo>
                      <a:pt x="182" y="160"/>
                    </a:lnTo>
                    <a:lnTo>
                      <a:pt x="188" y="126"/>
                    </a:lnTo>
                    <a:lnTo>
                      <a:pt x="188" y="126"/>
                    </a:lnTo>
                    <a:lnTo>
                      <a:pt x="193" y="94"/>
                    </a:lnTo>
                    <a:lnTo>
                      <a:pt x="195" y="77"/>
                    </a:lnTo>
                    <a:lnTo>
                      <a:pt x="198" y="61"/>
                    </a:lnTo>
                    <a:lnTo>
                      <a:pt x="202" y="45"/>
                    </a:lnTo>
                    <a:lnTo>
                      <a:pt x="205" y="38"/>
                    </a:lnTo>
                    <a:lnTo>
                      <a:pt x="208" y="32"/>
                    </a:lnTo>
                    <a:lnTo>
                      <a:pt x="213" y="25"/>
                    </a:lnTo>
                    <a:lnTo>
                      <a:pt x="217" y="18"/>
                    </a:lnTo>
                    <a:lnTo>
                      <a:pt x="224" y="13"/>
                    </a:lnTo>
                    <a:lnTo>
                      <a:pt x="230" y="9"/>
                    </a:lnTo>
                    <a:lnTo>
                      <a:pt x="230" y="9"/>
                    </a:lnTo>
                    <a:lnTo>
                      <a:pt x="232" y="7"/>
                    </a:lnTo>
                    <a:lnTo>
                      <a:pt x="232" y="5"/>
                    </a:lnTo>
                    <a:lnTo>
                      <a:pt x="232" y="4"/>
                    </a:lnTo>
                    <a:lnTo>
                      <a:pt x="232" y="2"/>
                    </a:lnTo>
                    <a:lnTo>
                      <a:pt x="231" y="1"/>
                    </a:lnTo>
                    <a:lnTo>
                      <a:pt x="229" y="0"/>
                    </a:lnTo>
                    <a:lnTo>
                      <a:pt x="228" y="0"/>
                    </a:lnTo>
                    <a:lnTo>
                      <a:pt x="226" y="1"/>
                    </a:lnTo>
                    <a:lnTo>
                      <a:pt x="226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88" name="Freeform 729"/>
              <p:cNvSpPr/>
              <p:nvPr/>
            </p:nvSpPr>
            <p:spPr bwMode="auto">
              <a:xfrm>
                <a:off x="5638801" y="4605338"/>
                <a:ext cx="34925" cy="111125"/>
              </a:xfrm>
              <a:custGeom>
                <a:avLst/>
                <a:gdLst/>
                <a:ahLst/>
                <a:cxnLst>
                  <a:cxn ang="0">
                    <a:pos x="58" y="1"/>
                  </a:cxn>
                  <a:cxn ang="0">
                    <a:pos x="58" y="1"/>
                  </a:cxn>
                  <a:cxn ang="0">
                    <a:pos x="52" y="10"/>
                  </a:cxn>
                  <a:cxn ang="0">
                    <a:pos x="48" y="20"/>
                  </a:cxn>
                  <a:cxn ang="0">
                    <a:pos x="44" y="31"/>
                  </a:cxn>
                  <a:cxn ang="0">
                    <a:pos x="41" y="42"/>
                  </a:cxn>
                  <a:cxn ang="0">
                    <a:pos x="36" y="66"/>
                  </a:cxn>
                  <a:cxn ang="0">
                    <a:pos x="32" y="87"/>
                  </a:cxn>
                  <a:cxn ang="0">
                    <a:pos x="32" y="87"/>
                  </a:cxn>
                  <a:cxn ang="0">
                    <a:pos x="24" y="117"/>
                  </a:cxn>
                  <a:cxn ang="0">
                    <a:pos x="15" y="147"/>
                  </a:cxn>
                  <a:cxn ang="0">
                    <a:pos x="6" y="176"/>
                  </a:cxn>
                  <a:cxn ang="0">
                    <a:pos x="3" y="192"/>
                  </a:cxn>
                  <a:cxn ang="0">
                    <a:pos x="0" y="207"/>
                  </a:cxn>
                  <a:cxn ang="0">
                    <a:pos x="0" y="207"/>
                  </a:cxn>
                  <a:cxn ang="0">
                    <a:pos x="0" y="209"/>
                  </a:cxn>
                  <a:cxn ang="0">
                    <a:pos x="1" y="210"/>
                  </a:cxn>
                  <a:cxn ang="0">
                    <a:pos x="4" y="212"/>
                  </a:cxn>
                  <a:cxn ang="0">
                    <a:pos x="5" y="212"/>
                  </a:cxn>
                  <a:cxn ang="0">
                    <a:pos x="8" y="212"/>
                  </a:cxn>
                  <a:cxn ang="0">
                    <a:pos x="9" y="211"/>
                  </a:cxn>
                  <a:cxn ang="0">
                    <a:pos x="10" y="209"/>
                  </a:cxn>
                  <a:cxn ang="0">
                    <a:pos x="10" y="209"/>
                  </a:cxn>
                  <a:cxn ang="0">
                    <a:pos x="14" y="184"/>
                  </a:cxn>
                  <a:cxn ang="0">
                    <a:pos x="21" y="161"/>
                  </a:cxn>
                  <a:cxn ang="0">
                    <a:pos x="35" y="112"/>
                  </a:cxn>
                  <a:cxn ang="0">
                    <a:pos x="35" y="112"/>
                  </a:cxn>
                  <a:cxn ang="0">
                    <a:pos x="42" y="89"/>
                  </a:cxn>
                  <a:cxn ang="0">
                    <a:pos x="47" y="66"/>
                  </a:cxn>
                  <a:cxn ang="0">
                    <a:pos x="47" y="66"/>
                  </a:cxn>
                  <a:cxn ang="0">
                    <a:pos x="50" y="51"/>
                  </a:cxn>
                  <a:cxn ang="0">
                    <a:pos x="53" y="36"/>
                  </a:cxn>
                  <a:cxn ang="0">
                    <a:pos x="55" y="27"/>
                  </a:cxn>
                  <a:cxn ang="0">
                    <a:pos x="58" y="20"/>
                  </a:cxn>
                  <a:cxn ang="0">
                    <a:pos x="61" y="13"/>
                  </a:cxn>
                  <a:cxn ang="0">
                    <a:pos x="65" y="8"/>
                  </a:cxn>
                  <a:cxn ang="0">
                    <a:pos x="65" y="8"/>
                  </a:cxn>
                  <a:cxn ang="0">
                    <a:pos x="66" y="6"/>
                  </a:cxn>
                  <a:cxn ang="0">
                    <a:pos x="66" y="4"/>
                  </a:cxn>
                  <a:cxn ang="0">
                    <a:pos x="64" y="1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0"/>
                  </a:cxn>
                  <a:cxn ang="0">
                    <a:pos x="58" y="1"/>
                  </a:cxn>
                  <a:cxn ang="0">
                    <a:pos x="58" y="1"/>
                  </a:cxn>
                </a:cxnLst>
                <a:rect l="0" t="0" r="r" b="b"/>
                <a:pathLst>
                  <a:path w="66" h="212">
                    <a:moveTo>
                      <a:pt x="58" y="1"/>
                    </a:moveTo>
                    <a:lnTo>
                      <a:pt x="58" y="1"/>
                    </a:lnTo>
                    <a:lnTo>
                      <a:pt x="52" y="10"/>
                    </a:lnTo>
                    <a:lnTo>
                      <a:pt x="48" y="20"/>
                    </a:lnTo>
                    <a:lnTo>
                      <a:pt x="44" y="31"/>
                    </a:lnTo>
                    <a:lnTo>
                      <a:pt x="41" y="42"/>
                    </a:lnTo>
                    <a:lnTo>
                      <a:pt x="36" y="66"/>
                    </a:lnTo>
                    <a:lnTo>
                      <a:pt x="32" y="87"/>
                    </a:lnTo>
                    <a:lnTo>
                      <a:pt x="32" y="87"/>
                    </a:lnTo>
                    <a:lnTo>
                      <a:pt x="24" y="117"/>
                    </a:lnTo>
                    <a:lnTo>
                      <a:pt x="15" y="147"/>
                    </a:lnTo>
                    <a:lnTo>
                      <a:pt x="6" y="176"/>
                    </a:lnTo>
                    <a:lnTo>
                      <a:pt x="3" y="192"/>
                    </a:lnTo>
                    <a:lnTo>
                      <a:pt x="0" y="207"/>
                    </a:lnTo>
                    <a:lnTo>
                      <a:pt x="0" y="207"/>
                    </a:lnTo>
                    <a:lnTo>
                      <a:pt x="0" y="209"/>
                    </a:lnTo>
                    <a:lnTo>
                      <a:pt x="1" y="210"/>
                    </a:lnTo>
                    <a:lnTo>
                      <a:pt x="4" y="212"/>
                    </a:lnTo>
                    <a:lnTo>
                      <a:pt x="5" y="212"/>
                    </a:lnTo>
                    <a:lnTo>
                      <a:pt x="8" y="212"/>
                    </a:lnTo>
                    <a:lnTo>
                      <a:pt x="9" y="211"/>
                    </a:lnTo>
                    <a:lnTo>
                      <a:pt x="10" y="209"/>
                    </a:lnTo>
                    <a:lnTo>
                      <a:pt x="10" y="209"/>
                    </a:lnTo>
                    <a:lnTo>
                      <a:pt x="14" y="184"/>
                    </a:lnTo>
                    <a:lnTo>
                      <a:pt x="21" y="161"/>
                    </a:lnTo>
                    <a:lnTo>
                      <a:pt x="35" y="112"/>
                    </a:lnTo>
                    <a:lnTo>
                      <a:pt x="35" y="112"/>
                    </a:lnTo>
                    <a:lnTo>
                      <a:pt x="42" y="89"/>
                    </a:lnTo>
                    <a:lnTo>
                      <a:pt x="47" y="66"/>
                    </a:lnTo>
                    <a:lnTo>
                      <a:pt x="47" y="66"/>
                    </a:lnTo>
                    <a:lnTo>
                      <a:pt x="50" y="51"/>
                    </a:lnTo>
                    <a:lnTo>
                      <a:pt x="53" y="36"/>
                    </a:lnTo>
                    <a:lnTo>
                      <a:pt x="55" y="27"/>
                    </a:lnTo>
                    <a:lnTo>
                      <a:pt x="58" y="20"/>
                    </a:lnTo>
                    <a:lnTo>
                      <a:pt x="61" y="13"/>
                    </a:lnTo>
                    <a:lnTo>
                      <a:pt x="65" y="8"/>
                    </a:lnTo>
                    <a:lnTo>
                      <a:pt x="65" y="8"/>
                    </a:lnTo>
                    <a:lnTo>
                      <a:pt x="66" y="6"/>
                    </a:lnTo>
                    <a:lnTo>
                      <a:pt x="66" y="4"/>
                    </a:lnTo>
                    <a:lnTo>
                      <a:pt x="64" y="1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0"/>
                    </a:lnTo>
                    <a:lnTo>
                      <a:pt x="58" y="1"/>
                    </a:lnTo>
                    <a:lnTo>
                      <a:pt x="58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89" name="Freeform 730"/>
              <p:cNvSpPr/>
              <p:nvPr/>
            </p:nvSpPr>
            <p:spPr bwMode="auto">
              <a:xfrm>
                <a:off x="5664201" y="4646613"/>
                <a:ext cx="25400" cy="76200"/>
              </a:xfrm>
              <a:custGeom>
                <a:avLst/>
                <a:gdLst/>
                <a:ahLst/>
                <a:cxnLst>
                  <a:cxn ang="0">
                    <a:pos x="37" y="4"/>
                  </a:cxn>
                  <a:cxn ang="0">
                    <a:pos x="37" y="4"/>
                  </a:cxn>
                  <a:cxn ang="0">
                    <a:pos x="36" y="12"/>
                  </a:cxn>
                  <a:cxn ang="0">
                    <a:pos x="35" y="21"/>
                  </a:cxn>
                  <a:cxn ang="0">
                    <a:pos x="30" y="35"/>
                  </a:cxn>
                  <a:cxn ang="0">
                    <a:pos x="25" y="51"/>
                  </a:cxn>
                  <a:cxn ang="0">
                    <a:pos x="20" y="66"/>
                  </a:cxn>
                  <a:cxn ang="0">
                    <a:pos x="20" y="66"/>
                  </a:cxn>
                  <a:cxn ang="0">
                    <a:pos x="15" y="84"/>
                  </a:cxn>
                  <a:cxn ang="0">
                    <a:pos x="9" y="101"/>
                  </a:cxn>
                  <a:cxn ang="0">
                    <a:pos x="4" y="119"/>
                  </a:cxn>
                  <a:cxn ang="0">
                    <a:pos x="0" y="136"/>
                  </a:cxn>
                  <a:cxn ang="0">
                    <a:pos x="0" y="136"/>
                  </a:cxn>
                  <a:cxn ang="0">
                    <a:pos x="0" y="139"/>
                  </a:cxn>
                  <a:cxn ang="0">
                    <a:pos x="1" y="140"/>
                  </a:cxn>
                  <a:cxn ang="0">
                    <a:pos x="2" y="142"/>
                  </a:cxn>
                  <a:cxn ang="0">
                    <a:pos x="3" y="142"/>
                  </a:cxn>
                  <a:cxn ang="0">
                    <a:pos x="5" y="142"/>
                  </a:cxn>
                  <a:cxn ang="0">
                    <a:pos x="7" y="142"/>
                  </a:cxn>
                  <a:cxn ang="0">
                    <a:pos x="8" y="141"/>
                  </a:cxn>
                  <a:cxn ang="0">
                    <a:pos x="9" y="139"/>
                  </a:cxn>
                  <a:cxn ang="0">
                    <a:pos x="9" y="139"/>
                  </a:cxn>
                  <a:cxn ang="0">
                    <a:pos x="13" y="121"/>
                  </a:cxn>
                  <a:cxn ang="0">
                    <a:pos x="18" y="103"/>
                  </a:cxn>
                  <a:cxn ang="0">
                    <a:pos x="29" y="69"/>
                  </a:cxn>
                  <a:cxn ang="0">
                    <a:pos x="29" y="69"/>
                  </a:cxn>
                  <a:cxn ang="0">
                    <a:pos x="34" y="53"/>
                  </a:cxn>
                  <a:cxn ang="0">
                    <a:pos x="40" y="37"/>
                  </a:cxn>
                  <a:cxn ang="0">
                    <a:pos x="44" y="21"/>
                  </a:cxn>
                  <a:cxn ang="0">
                    <a:pos x="46" y="12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6" y="2"/>
                  </a:cxn>
                  <a:cxn ang="0">
                    <a:pos x="45" y="1"/>
                  </a:cxn>
                  <a:cxn ang="0">
                    <a:pos x="44" y="0"/>
                  </a:cxn>
                  <a:cxn ang="0">
                    <a:pos x="42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7" y="4"/>
                  </a:cxn>
                  <a:cxn ang="0">
                    <a:pos x="37" y="4"/>
                  </a:cxn>
                </a:cxnLst>
                <a:rect l="0" t="0" r="r" b="b"/>
                <a:pathLst>
                  <a:path w="47" h="142">
                    <a:moveTo>
                      <a:pt x="37" y="4"/>
                    </a:moveTo>
                    <a:lnTo>
                      <a:pt x="37" y="4"/>
                    </a:lnTo>
                    <a:lnTo>
                      <a:pt x="36" y="12"/>
                    </a:lnTo>
                    <a:lnTo>
                      <a:pt x="35" y="21"/>
                    </a:lnTo>
                    <a:lnTo>
                      <a:pt x="30" y="35"/>
                    </a:lnTo>
                    <a:lnTo>
                      <a:pt x="25" y="51"/>
                    </a:lnTo>
                    <a:lnTo>
                      <a:pt x="20" y="66"/>
                    </a:lnTo>
                    <a:lnTo>
                      <a:pt x="20" y="66"/>
                    </a:lnTo>
                    <a:lnTo>
                      <a:pt x="15" y="84"/>
                    </a:lnTo>
                    <a:lnTo>
                      <a:pt x="9" y="101"/>
                    </a:lnTo>
                    <a:lnTo>
                      <a:pt x="4" y="119"/>
                    </a:lnTo>
                    <a:lnTo>
                      <a:pt x="0" y="136"/>
                    </a:lnTo>
                    <a:lnTo>
                      <a:pt x="0" y="136"/>
                    </a:lnTo>
                    <a:lnTo>
                      <a:pt x="0" y="139"/>
                    </a:lnTo>
                    <a:lnTo>
                      <a:pt x="1" y="140"/>
                    </a:lnTo>
                    <a:lnTo>
                      <a:pt x="2" y="142"/>
                    </a:lnTo>
                    <a:lnTo>
                      <a:pt x="3" y="142"/>
                    </a:lnTo>
                    <a:lnTo>
                      <a:pt x="5" y="142"/>
                    </a:lnTo>
                    <a:lnTo>
                      <a:pt x="7" y="142"/>
                    </a:lnTo>
                    <a:lnTo>
                      <a:pt x="8" y="141"/>
                    </a:lnTo>
                    <a:lnTo>
                      <a:pt x="9" y="139"/>
                    </a:lnTo>
                    <a:lnTo>
                      <a:pt x="9" y="139"/>
                    </a:lnTo>
                    <a:lnTo>
                      <a:pt x="13" y="121"/>
                    </a:lnTo>
                    <a:lnTo>
                      <a:pt x="18" y="103"/>
                    </a:lnTo>
                    <a:lnTo>
                      <a:pt x="29" y="69"/>
                    </a:lnTo>
                    <a:lnTo>
                      <a:pt x="29" y="69"/>
                    </a:lnTo>
                    <a:lnTo>
                      <a:pt x="34" y="53"/>
                    </a:lnTo>
                    <a:lnTo>
                      <a:pt x="40" y="37"/>
                    </a:lnTo>
                    <a:lnTo>
                      <a:pt x="44" y="21"/>
                    </a:lnTo>
                    <a:lnTo>
                      <a:pt x="46" y="12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6" y="2"/>
                    </a:lnTo>
                    <a:lnTo>
                      <a:pt x="45" y="1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7" y="4"/>
                    </a:lnTo>
                    <a:lnTo>
                      <a:pt x="3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90" name="Freeform 731"/>
              <p:cNvSpPr/>
              <p:nvPr/>
            </p:nvSpPr>
            <p:spPr bwMode="auto">
              <a:xfrm>
                <a:off x="5680076" y="4684713"/>
                <a:ext cx="19050" cy="61913"/>
              </a:xfrm>
              <a:custGeom>
                <a:avLst/>
                <a:gdLst/>
                <a:ahLst/>
                <a:cxnLst>
                  <a:cxn ang="0">
                    <a:pos x="30" y="2"/>
                  </a:cxn>
                  <a:cxn ang="0">
                    <a:pos x="30" y="2"/>
                  </a:cxn>
                  <a:cxn ang="0">
                    <a:pos x="26" y="9"/>
                  </a:cxn>
                  <a:cxn ang="0">
                    <a:pos x="22" y="15"/>
                  </a:cxn>
                  <a:cxn ang="0">
                    <a:pos x="17" y="28"/>
                  </a:cxn>
                  <a:cxn ang="0">
                    <a:pos x="13" y="42"/>
                  </a:cxn>
                  <a:cxn ang="0">
                    <a:pos x="11" y="56"/>
                  </a:cxn>
                  <a:cxn ang="0">
                    <a:pos x="7" y="86"/>
                  </a:cxn>
                  <a:cxn ang="0">
                    <a:pos x="4" y="99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0" y="116"/>
                  </a:cxn>
                  <a:cxn ang="0">
                    <a:pos x="1" y="117"/>
                  </a:cxn>
                  <a:cxn ang="0">
                    <a:pos x="2" y="118"/>
                  </a:cxn>
                  <a:cxn ang="0">
                    <a:pos x="3" y="119"/>
                  </a:cxn>
                  <a:cxn ang="0">
                    <a:pos x="7" y="119"/>
                  </a:cxn>
                  <a:cxn ang="0">
                    <a:pos x="8" y="118"/>
                  </a:cxn>
                  <a:cxn ang="0">
                    <a:pos x="9" y="116"/>
                  </a:cxn>
                  <a:cxn ang="0">
                    <a:pos x="9" y="116"/>
                  </a:cxn>
                  <a:cxn ang="0">
                    <a:pos x="13" y="104"/>
                  </a:cxn>
                  <a:cxn ang="0">
                    <a:pos x="15" y="89"/>
                  </a:cxn>
                  <a:cxn ang="0">
                    <a:pos x="19" y="61"/>
                  </a:cxn>
                  <a:cxn ang="0">
                    <a:pos x="21" y="47"/>
                  </a:cxn>
                  <a:cxn ang="0">
                    <a:pos x="24" y="33"/>
                  </a:cxn>
                  <a:cxn ang="0">
                    <a:pos x="30" y="21"/>
                  </a:cxn>
                  <a:cxn ang="0">
                    <a:pos x="33" y="15"/>
                  </a:cxn>
                  <a:cxn ang="0">
                    <a:pos x="37" y="10"/>
                  </a:cxn>
                  <a:cxn ang="0">
                    <a:pos x="37" y="10"/>
                  </a:cxn>
                  <a:cxn ang="0">
                    <a:pos x="38" y="8"/>
                  </a:cxn>
                  <a:cxn ang="0">
                    <a:pos x="38" y="5"/>
                  </a:cxn>
                  <a:cxn ang="0">
                    <a:pos x="36" y="2"/>
                  </a:cxn>
                  <a:cxn ang="0">
                    <a:pos x="35" y="1"/>
                  </a:cxn>
                  <a:cxn ang="0">
                    <a:pos x="33" y="0"/>
                  </a:cxn>
                  <a:cxn ang="0">
                    <a:pos x="32" y="1"/>
                  </a:cxn>
                  <a:cxn ang="0">
                    <a:pos x="30" y="2"/>
                  </a:cxn>
                  <a:cxn ang="0">
                    <a:pos x="30" y="2"/>
                  </a:cxn>
                </a:cxnLst>
                <a:rect l="0" t="0" r="r" b="b"/>
                <a:pathLst>
                  <a:path w="38" h="119">
                    <a:moveTo>
                      <a:pt x="30" y="2"/>
                    </a:moveTo>
                    <a:lnTo>
                      <a:pt x="30" y="2"/>
                    </a:lnTo>
                    <a:lnTo>
                      <a:pt x="26" y="9"/>
                    </a:lnTo>
                    <a:lnTo>
                      <a:pt x="22" y="15"/>
                    </a:lnTo>
                    <a:lnTo>
                      <a:pt x="17" y="28"/>
                    </a:lnTo>
                    <a:lnTo>
                      <a:pt x="13" y="42"/>
                    </a:lnTo>
                    <a:lnTo>
                      <a:pt x="11" y="56"/>
                    </a:lnTo>
                    <a:lnTo>
                      <a:pt x="7" y="86"/>
                    </a:lnTo>
                    <a:lnTo>
                      <a:pt x="4" y="99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0" y="116"/>
                    </a:lnTo>
                    <a:lnTo>
                      <a:pt x="1" y="117"/>
                    </a:lnTo>
                    <a:lnTo>
                      <a:pt x="2" y="118"/>
                    </a:lnTo>
                    <a:lnTo>
                      <a:pt x="3" y="119"/>
                    </a:lnTo>
                    <a:lnTo>
                      <a:pt x="7" y="119"/>
                    </a:lnTo>
                    <a:lnTo>
                      <a:pt x="8" y="118"/>
                    </a:lnTo>
                    <a:lnTo>
                      <a:pt x="9" y="116"/>
                    </a:lnTo>
                    <a:lnTo>
                      <a:pt x="9" y="116"/>
                    </a:lnTo>
                    <a:lnTo>
                      <a:pt x="13" y="104"/>
                    </a:lnTo>
                    <a:lnTo>
                      <a:pt x="15" y="89"/>
                    </a:lnTo>
                    <a:lnTo>
                      <a:pt x="19" y="61"/>
                    </a:lnTo>
                    <a:lnTo>
                      <a:pt x="21" y="47"/>
                    </a:lnTo>
                    <a:lnTo>
                      <a:pt x="24" y="33"/>
                    </a:lnTo>
                    <a:lnTo>
                      <a:pt x="30" y="21"/>
                    </a:lnTo>
                    <a:lnTo>
                      <a:pt x="33" y="15"/>
                    </a:lnTo>
                    <a:lnTo>
                      <a:pt x="37" y="10"/>
                    </a:lnTo>
                    <a:lnTo>
                      <a:pt x="37" y="10"/>
                    </a:lnTo>
                    <a:lnTo>
                      <a:pt x="38" y="8"/>
                    </a:lnTo>
                    <a:lnTo>
                      <a:pt x="38" y="5"/>
                    </a:lnTo>
                    <a:lnTo>
                      <a:pt x="36" y="2"/>
                    </a:lnTo>
                    <a:lnTo>
                      <a:pt x="35" y="1"/>
                    </a:lnTo>
                    <a:lnTo>
                      <a:pt x="33" y="0"/>
                    </a:lnTo>
                    <a:lnTo>
                      <a:pt x="32" y="1"/>
                    </a:lnTo>
                    <a:lnTo>
                      <a:pt x="30" y="2"/>
                    </a:lnTo>
                    <a:lnTo>
                      <a:pt x="3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91" name="Freeform 732"/>
              <p:cNvSpPr/>
              <p:nvPr/>
            </p:nvSpPr>
            <p:spPr bwMode="auto">
              <a:xfrm>
                <a:off x="5694363" y="4205288"/>
                <a:ext cx="63500" cy="346075"/>
              </a:xfrm>
              <a:custGeom>
                <a:avLst/>
                <a:gdLst/>
                <a:ahLst/>
                <a:cxnLst>
                  <a:cxn ang="0">
                    <a:pos x="111" y="4"/>
                  </a:cxn>
                  <a:cxn ang="0">
                    <a:pos x="100" y="44"/>
                  </a:cxn>
                  <a:cxn ang="0">
                    <a:pos x="91" y="83"/>
                  </a:cxn>
                  <a:cxn ang="0">
                    <a:pos x="81" y="165"/>
                  </a:cxn>
                  <a:cxn ang="0">
                    <a:pos x="78" y="186"/>
                  </a:cxn>
                  <a:cxn ang="0">
                    <a:pos x="69" y="230"/>
                  </a:cxn>
                  <a:cxn ang="0">
                    <a:pos x="64" y="250"/>
                  </a:cxn>
                  <a:cxn ang="0">
                    <a:pos x="58" y="272"/>
                  </a:cxn>
                  <a:cxn ang="0">
                    <a:pos x="51" y="319"/>
                  </a:cxn>
                  <a:cxn ang="0">
                    <a:pos x="47" y="341"/>
                  </a:cxn>
                  <a:cxn ang="0">
                    <a:pos x="32" y="412"/>
                  </a:cxn>
                  <a:cxn ang="0">
                    <a:pos x="20" y="482"/>
                  </a:cxn>
                  <a:cxn ang="0">
                    <a:pos x="17" y="506"/>
                  </a:cxn>
                  <a:cxn ang="0">
                    <a:pos x="7" y="550"/>
                  </a:cxn>
                  <a:cxn ang="0">
                    <a:pos x="2" y="573"/>
                  </a:cxn>
                  <a:cxn ang="0">
                    <a:pos x="0" y="591"/>
                  </a:cxn>
                  <a:cxn ang="0">
                    <a:pos x="1" y="631"/>
                  </a:cxn>
                  <a:cxn ang="0">
                    <a:pos x="2" y="650"/>
                  </a:cxn>
                  <a:cxn ang="0">
                    <a:pos x="3" y="653"/>
                  </a:cxn>
                  <a:cxn ang="0">
                    <a:pos x="6" y="654"/>
                  </a:cxn>
                  <a:cxn ang="0">
                    <a:pos x="10" y="653"/>
                  </a:cxn>
                  <a:cxn ang="0">
                    <a:pos x="11" y="650"/>
                  </a:cxn>
                  <a:cxn ang="0">
                    <a:pos x="10" y="608"/>
                  </a:cxn>
                  <a:cxn ang="0">
                    <a:pos x="11" y="577"/>
                  </a:cxn>
                  <a:cxn ang="0">
                    <a:pos x="12" y="567"/>
                  </a:cxn>
                  <a:cxn ang="0">
                    <a:pos x="22" y="528"/>
                  </a:cxn>
                  <a:cxn ang="0">
                    <a:pos x="28" y="498"/>
                  </a:cxn>
                  <a:cxn ang="0">
                    <a:pos x="29" y="489"/>
                  </a:cxn>
                  <a:cxn ang="0">
                    <a:pos x="35" y="454"/>
                  </a:cxn>
                  <a:cxn ang="0">
                    <a:pos x="41" y="420"/>
                  </a:cxn>
                  <a:cxn ang="0">
                    <a:pos x="51" y="362"/>
                  </a:cxn>
                  <a:cxn ang="0">
                    <a:pos x="56" y="343"/>
                  </a:cxn>
                  <a:cxn ang="0">
                    <a:pos x="65" y="303"/>
                  </a:cxn>
                  <a:cxn ang="0">
                    <a:pos x="71" y="262"/>
                  </a:cxn>
                  <a:cxn ang="0">
                    <a:pos x="80" y="219"/>
                  </a:cxn>
                  <a:cxn ang="0">
                    <a:pos x="88" y="176"/>
                  </a:cxn>
                  <a:cxn ang="0">
                    <a:pos x="95" y="134"/>
                  </a:cxn>
                  <a:cxn ang="0">
                    <a:pos x="104" y="70"/>
                  </a:cxn>
                  <a:cxn ang="0">
                    <a:pos x="113" y="27"/>
                  </a:cxn>
                  <a:cxn ang="0">
                    <a:pos x="119" y="7"/>
                  </a:cxn>
                  <a:cxn ang="0">
                    <a:pos x="119" y="3"/>
                  </a:cxn>
                  <a:cxn ang="0">
                    <a:pos x="116" y="0"/>
                  </a:cxn>
                  <a:cxn ang="0">
                    <a:pos x="113" y="2"/>
                  </a:cxn>
                  <a:cxn ang="0">
                    <a:pos x="111" y="4"/>
                  </a:cxn>
                </a:cxnLst>
                <a:rect l="0" t="0" r="r" b="b"/>
                <a:pathLst>
                  <a:path w="120" h="654">
                    <a:moveTo>
                      <a:pt x="111" y="4"/>
                    </a:moveTo>
                    <a:lnTo>
                      <a:pt x="111" y="4"/>
                    </a:lnTo>
                    <a:lnTo>
                      <a:pt x="104" y="24"/>
                    </a:lnTo>
                    <a:lnTo>
                      <a:pt x="100" y="44"/>
                    </a:lnTo>
                    <a:lnTo>
                      <a:pt x="96" y="63"/>
                    </a:lnTo>
                    <a:lnTo>
                      <a:pt x="91" y="83"/>
                    </a:lnTo>
                    <a:lnTo>
                      <a:pt x="86" y="123"/>
                    </a:lnTo>
                    <a:lnTo>
                      <a:pt x="81" y="165"/>
                    </a:lnTo>
                    <a:lnTo>
                      <a:pt x="81" y="165"/>
                    </a:lnTo>
                    <a:lnTo>
                      <a:pt x="78" y="186"/>
                    </a:lnTo>
                    <a:lnTo>
                      <a:pt x="74" y="208"/>
                    </a:lnTo>
                    <a:lnTo>
                      <a:pt x="69" y="230"/>
                    </a:lnTo>
                    <a:lnTo>
                      <a:pt x="64" y="250"/>
                    </a:lnTo>
                    <a:lnTo>
                      <a:pt x="64" y="250"/>
                    </a:lnTo>
                    <a:lnTo>
                      <a:pt x="60" y="262"/>
                    </a:lnTo>
                    <a:lnTo>
                      <a:pt x="58" y="272"/>
                    </a:lnTo>
                    <a:lnTo>
                      <a:pt x="54" y="296"/>
                    </a:lnTo>
                    <a:lnTo>
                      <a:pt x="51" y="319"/>
                    </a:lnTo>
                    <a:lnTo>
                      <a:pt x="47" y="341"/>
                    </a:lnTo>
                    <a:lnTo>
                      <a:pt x="47" y="341"/>
                    </a:lnTo>
                    <a:lnTo>
                      <a:pt x="39" y="375"/>
                    </a:lnTo>
                    <a:lnTo>
                      <a:pt x="32" y="412"/>
                    </a:lnTo>
                    <a:lnTo>
                      <a:pt x="25" y="447"/>
                    </a:lnTo>
                    <a:lnTo>
                      <a:pt x="20" y="482"/>
                    </a:lnTo>
                    <a:lnTo>
                      <a:pt x="20" y="482"/>
                    </a:lnTo>
                    <a:lnTo>
                      <a:pt x="17" y="506"/>
                    </a:lnTo>
                    <a:lnTo>
                      <a:pt x="12" y="527"/>
                    </a:lnTo>
                    <a:lnTo>
                      <a:pt x="7" y="550"/>
                    </a:lnTo>
                    <a:lnTo>
                      <a:pt x="2" y="573"/>
                    </a:lnTo>
                    <a:lnTo>
                      <a:pt x="2" y="573"/>
                    </a:lnTo>
                    <a:lnTo>
                      <a:pt x="1" y="582"/>
                    </a:lnTo>
                    <a:lnTo>
                      <a:pt x="0" y="591"/>
                    </a:lnTo>
                    <a:lnTo>
                      <a:pt x="0" y="611"/>
                    </a:lnTo>
                    <a:lnTo>
                      <a:pt x="1" y="631"/>
                    </a:lnTo>
                    <a:lnTo>
                      <a:pt x="2" y="650"/>
                    </a:lnTo>
                    <a:lnTo>
                      <a:pt x="2" y="650"/>
                    </a:lnTo>
                    <a:lnTo>
                      <a:pt x="2" y="652"/>
                    </a:lnTo>
                    <a:lnTo>
                      <a:pt x="3" y="653"/>
                    </a:lnTo>
                    <a:lnTo>
                      <a:pt x="5" y="654"/>
                    </a:lnTo>
                    <a:lnTo>
                      <a:pt x="6" y="654"/>
                    </a:lnTo>
                    <a:lnTo>
                      <a:pt x="8" y="654"/>
                    </a:lnTo>
                    <a:lnTo>
                      <a:pt x="10" y="653"/>
                    </a:lnTo>
                    <a:lnTo>
                      <a:pt x="11" y="652"/>
                    </a:lnTo>
                    <a:lnTo>
                      <a:pt x="11" y="650"/>
                    </a:lnTo>
                    <a:lnTo>
                      <a:pt x="11" y="650"/>
                    </a:lnTo>
                    <a:lnTo>
                      <a:pt x="10" y="608"/>
                    </a:lnTo>
                    <a:lnTo>
                      <a:pt x="10" y="587"/>
                    </a:lnTo>
                    <a:lnTo>
                      <a:pt x="11" y="577"/>
                    </a:lnTo>
                    <a:lnTo>
                      <a:pt x="12" y="567"/>
                    </a:lnTo>
                    <a:lnTo>
                      <a:pt x="12" y="567"/>
                    </a:lnTo>
                    <a:lnTo>
                      <a:pt x="17" y="548"/>
                    </a:lnTo>
                    <a:lnTo>
                      <a:pt x="22" y="528"/>
                    </a:lnTo>
                    <a:lnTo>
                      <a:pt x="27" y="509"/>
                    </a:lnTo>
                    <a:lnTo>
                      <a:pt x="28" y="498"/>
                    </a:lnTo>
                    <a:lnTo>
                      <a:pt x="29" y="489"/>
                    </a:lnTo>
                    <a:lnTo>
                      <a:pt x="29" y="489"/>
                    </a:lnTo>
                    <a:lnTo>
                      <a:pt x="32" y="471"/>
                    </a:lnTo>
                    <a:lnTo>
                      <a:pt x="35" y="454"/>
                    </a:lnTo>
                    <a:lnTo>
                      <a:pt x="41" y="420"/>
                    </a:lnTo>
                    <a:lnTo>
                      <a:pt x="41" y="420"/>
                    </a:lnTo>
                    <a:lnTo>
                      <a:pt x="47" y="382"/>
                    </a:lnTo>
                    <a:lnTo>
                      <a:pt x="51" y="362"/>
                    </a:lnTo>
                    <a:lnTo>
                      <a:pt x="56" y="343"/>
                    </a:lnTo>
                    <a:lnTo>
                      <a:pt x="56" y="343"/>
                    </a:lnTo>
                    <a:lnTo>
                      <a:pt x="60" y="324"/>
                    </a:lnTo>
                    <a:lnTo>
                      <a:pt x="65" y="303"/>
                    </a:lnTo>
                    <a:lnTo>
                      <a:pt x="71" y="262"/>
                    </a:lnTo>
                    <a:lnTo>
                      <a:pt x="71" y="262"/>
                    </a:lnTo>
                    <a:lnTo>
                      <a:pt x="75" y="240"/>
                    </a:lnTo>
                    <a:lnTo>
                      <a:pt x="80" y="219"/>
                    </a:lnTo>
                    <a:lnTo>
                      <a:pt x="84" y="198"/>
                    </a:lnTo>
                    <a:lnTo>
                      <a:pt x="88" y="176"/>
                    </a:lnTo>
                    <a:lnTo>
                      <a:pt x="88" y="176"/>
                    </a:lnTo>
                    <a:lnTo>
                      <a:pt x="95" y="134"/>
                    </a:lnTo>
                    <a:lnTo>
                      <a:pt x="100" y="90"/>
                    </a:lnTo>
                    <a:lnTo>
                      <a:pt x="104" y="70"/>
                    </a:lnTo>
                    <a:lnTo>
                      <a:pt x="108" y="48"/>
                    </a:lnTo>
                    <a:lnTo>
                      <a:pt x="113" y="27"/>
                    </a:lnTo>
                    <a:lnTo>
                      <a:pt x="119" y="7"/>
                    </a:lnTo>
                    <a:lnTo>
                      <a:pt x="119" y="7"/>
                    </a:lnTo>
                    <a:lnTo>
                      <a:pt x="120" y="5"/>
                    </a:lnTo>
                    <a:lnTo>
                      <a:pt x="119" y="3"/>
                    </a:lnTo>
                    <a:lnTo>
                      <a:pt x="118" y="2"/>
                    </a:lnTo>
                    <a:lnTo>
                      <a:pt x="116" y="0"/>
                    </a:lnTo>
                    <a:lnTo>
                      <a:pt x="115" y="0"/>
                    </a:lnTo>
                    <a:lnTo>
                      <a:pt x="113" y="2"/>
                    </a:lnTo>
                    <a:lnTo>
                      <a:pt x="112" y="3"/>
                    </a:lnTo>
                    <a:lnTo>
                      <a:pt x="111" y="4"/>
                    </a:lnTo>
                    <a:lnTo>
                      <a:pt x="111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Freeform 733"/>
              <p:cNvSpPr/>
              <p:nvPr/>
            </p:nvSpPr>
            <p:spPr bwMode="auto">
              <a:xfrm>
                <a:off x="5746751" y="4235450"/>
                <a:ext cx="46038" cy="260350"/>
              </a:xfrm>
              <a:custGeom>
                <a:avLst/>
                <a:gdLst/>
                <a:ahLst/>
                <a:cxnLst>
                  <a:cxn ang="0">
                    <a:pos x="76" y="2"/>
                  </a:cxn>
                  <a:cxn ang="0">
                    <a:pos x="70" y="31"/>
                  </a:cxn>
                  <a:cxn ang="0">
                    <a:pos x="69" y="60"/>
                  </a:cxn>
                  <a:cxn ang="0">
                    <a:pos x="70" y="106"/>
                  </a:cxn>
                  <a:cxn ang="0">
                    <a:pos x="70" y="120"/>
                  </a:cxn>
                  <a:cxn ang="0">
                    <a:pos x="65" y="152"/>
                  </a:cxn>
                  <a:cxn ang="0">
                    <a:pos x="50" y="215"/>
                  </a:cxn>
                  <a:cxn ang="0">
                    <a:pos x="44" y="248"/>
                  </a:cxn>
                  <a:cxn ang="0">
                    <a:pos x="40" y="279"/>
                  </a:cxn>
                  <a:cxn ang="0">
                    <a:pos x="30" y="342"/>
                  </a:cxn>
                  <a:cxn ang="0">
                    <a:pos x="21" y="373"/>
                  </a:cxn>
                  <a:cxn ang="0">
                    <a:pos x="7" y="430"/>
                  </a:cxn>
                  <a:cxn ang="0">
                    <a:pos x="1" y="473"/>
                  </a:cxn>
                  <a:cxn ang="0">
                    <a:pos x="0" y="488"/>
                  </a:cxn>
                  <a:cxn ang="0">
                    <a:pos x="2" y="491"/>
                  </a:cxn>
                  <a:cxn ang="0">
                    <a:pos x="5" y="492"/>
                  </a:cxn>
                  <a:cxn ang="0">
                    <a:pos x="8" y="491"/>
                  </a:cxn>
                  <a:cxn ang="0">
                    <a:pos x="9" y="488"/>
                  </a:cxn>
                  <a:cxn ang="0">
                    <a:pos x="10" y="472"/>
                  </a:cxn>
                  <a:cxn ang="0">
                    <a:pos x="17" y="428"/>
                  </a:cxn>
                  <a:cxn ang="0">
                    <a:pos x="33" y="369"/>
                  </a:cxn>
                  <a:cxn ang="0">
                    <a:pos x="40" y="341"/>
                  </a:cxn>
                  <a:cxn ang="0">
                    <a:pos x="49" y="284"/>
                  </a:cxn>
                  <a:cxn ang="0">
                    <a:pos x="53" y="256"/>
                  </a:cxn>
                  <a:cxn ang="0">
                    <a:pos x="58" y="224"/>
                  </a:cxn>
                  <a:cxn ang="0">
                    <a:pos x="72" y="161"/>
                  </a:cxn>
                  <a:cxn ang="0">
                    <a:pos x="78" y="129"/>
                  </a:cxn>
                  <a:cxn ang="0">
                    <a:pos x="80" y="103"/>
                  </a:cxn>
                  <a:cxn ang="0">
                    <a:pos x="80" y="76"/>
                  </a:cxn>
                  <a:cxn ang="0">
                    <a:pos x="81" y="22"/>
                  </a:cxn>
                  <a:cxn ang="0">
                    <a:pos x="85" y="5"/>
                  </a:cxn>
                  <a:cxn ang="0">
                    <a:pos x="85" y="3"/>
                  </a:cxn>
                  <a:cxn ang="0">
                    <a:pos x="83" y="0"/>
                  </a:cxn>
                  <a:cxn ang="0">
                    <a:pos x="78" y="0"/>
                  </a:cxn>
                  <a:cxn ang="0">
                    <a:pos x="76" y="2"/>
                  </a:cxn>
                </a:cxnLst>
                <a:rect l="0" t="0" r="r" b="b"/>
                <a:pathLst>
                  <a:path w="85" h="492">
                    <a:moveTo>
                      <a:pt x="76" y="2"/>
                    </a:moveTo>
                    <a:lnTo>
                      <a:pt x="76" y="2"/>
                    </a:lnTo>
                    <a:lnTo>
                      <a:pt x="72" y="17"/>
                    </a:lnTo>
                    <a:lnTo>
                      <a:pt x="70" y="31"/>
                    </a:lnTo>
                    <a:lnTo>
                      <a:pt x="69" y="46"/>
                    </a:lnTo>
                    <a:lnTo>
                      <a:pt x="69" y="60"/>
                    </a:lnTo>
                    <a:lnTo>
                      <a:pt x="70" y="91"/>
                    </a:lnTo>
                    <a:lnTo>
                      <a:pt x="70" y="106"/>
                    </a:lnTo>
                    <a:lnTo>
                      <a:pt x="70" y="120"/>
                    </a:lnTo>
                    <a:lnTo>
                      <a:pt x="70" y="120"/>
                    </a:lnTo>
                    <a:lnTo>
                      <a:pt x="68" y="136"/>
                    </a:lnTo>
                    <a:lnTo>
                      <a:pt x="65" y="152"/>
                    </a:lnTo>
                    <a:lnTo>
                      <a:pt x="58" y="184"/>
                    </a:lnTo>
                    <a:lnTo>
                      <a:pt x="50" y="215"/>
                    </a:lnTo>
                    <a:lnTo>
                      <a:pt x="47" y="232"/>
                    </a:lnTo>
                    <a:lnTo>
                      <a:pt x="44" y="248"/>
                    </a:lnTo>
                    <a:lnTo>
                      <a:pt x="44" y="248"/>
                    </a:lnTo>
                    <a:lnTo>
                      <a:pt x="40" y="279"/>
                    </a:lnTo>
                    <a:lnTo>
                      <a:pt x="36" y="311"/>
                    </a:lnTo>
                    <a:lnTo>
                      <a:pt x="30" y="342"/>
                    </a:lnTo>
                    <a:lnTo>
                      <a:pt x="21" y="373"/>
                    </a:lnTo>
                    <a:lnTo>
                      <a:pt x="21" y="373"/>
                    </a:lnTo>
                    <a:lnTo>
                      <a:pt x="14" y="401"/>
                    </a:lnTo>
                    <a:lnTo>
                      <a:pt x="7" y="430"/>
                    </a:lnTo>
                    <a:lnTo>
                      <a:pt x="3" y="459"/>
                    </a:lnTo>
                    <a:lnTo>
                      <a:pt x="1" y="473"/>
                    </a:lnTo>
                    <a:lnTo>
                      <a:pt x="0" y="488"/>
                    </a:lnTo>
                    <a:lnTo>
                      <a:pt x="0" y="488"/>
                    </a:lnTo>
                    <a:lnTo>
                      <a:pt x="1" y="490"/>
                    </a:lnTo>
                    <a:lnTo>
                      <a:pt x="2" y="491"/>
                    </a:lnTo>
                    <a:lnTo>
                      <a:pt x="3" y="492"/>
                    </a:lnTo>
                    <a:lnTo>
                      <a:pt x="5" y="492"/>
                    </a:lnTo>
                    <a:lnTo>
                      <a:pt x="6" y="492"/>
                    </a:lnTo>
                    <a:lnTo>
                      <a:pt x="8" y="491"/>
                    </a:lnTo>
                    <a:lnTo>
                      <a:pt x="9" y="490"/>
                    </a:lnTo>
                    <a:lnTo>
                      <a:pt x="9" y="488"/>
                    </a:lnTo>
                    <a:lnTo>
                      <a:pt x="9" y="488"/>
                    </a:lnTo>
                    <a:lnTo>
                      <a:pt x="10" y="472"/>
                    </a:lnTo>
                    <a:lnTo>
                      <a:pt x="12" y="458"/>
                    </a:lnTo>
                    <a:lnTo>
                      <a:pt x="17" y="428"/>
                    </a:lnTo>
                    <a:lnTo>
                      <a:pt x="25" y="398"/>
                    </a:lnTo>
                    <a:lnTo>
                      <a:pt x="33" y="369"/>
                    </a:lnTo>
                    <a:lnTo>
                      <a:pt x="33" y="369"/>
                    </a:lnTo>
                    <a:lnTo>
                      <a:pt x="40" y="341"/>
                    </a:lnTo>
                    <a:lnTo>
                      <a:pt x="45" y="313"/>
                    </a:lnTo>
                    <a:lnTo>
                      <a:pt x="49" y="284"/>
                    </a:lnTo>
                    <a:lnTo>
                      <a:pt x="53" y="256"/>
                    </a:lnTo>
                    <a:lnTo>
                      <a:pt x="53" y="256"/>
                    </a:lnTo>
                    <a:lnTo>
                      <a:pt x="55" y="240"/>
                    </a:lnTo>
                    <a:lnTo>
                      <a:pt x="58" y="224"/>
                    </a:lnTo>
                    <a:lnTo>
                      <a:pt x="65" y="192"/>
                    </a:lnTo>
                    <a:lnTo>
                      <a:pt x="72" y="161"/>
                    </a:lnTo>
                    <a:lnTo>
                      <a:pt x="78" y="129"/>
                    </a:lnTo>
                    <a:lnTo>
                      <a:pt x="78" y="129"/>
                    </a:lnTo>
                    <a:lnTo>
                      <a:pt x="79" y="116"/>
                    </a:lnTo>
                    <a:lnTo>
                      <a:pt x="80" y="103"/>
                    </a:lnTo>
                    <a:lnTo>
                      <a:pt x="80" y="76"/>
                    </a:lnTo>
                    <a:lnTo>
                      <a:pt x="80" y="76"/>
                    </a:lnTo>
                    <a:lnTo>
                      <a:pt x="80" y="40"/>
                    </a:lnTo>
                    <a:lnTo>
                      <a:pt x="81" y="22"/>
                    </a:lnTo>
                    <a:lnTo>
                      <a:pt x="82" y="14"/>
                    </a:lnTo>
                    <a:lnTo>
                      <a:pt x="85" y="5"/>
                    </a:lnTo>
                    <a:lnTo>
                      <a:pt x="85" y="5"/>
                    </a:lnTo>
                    <a:lnTo>
                      <a:pt x="85" y="3"/>
                    </a:lnTo>
                    <a:lnTo>
                      <a:pt x="84" y="1"/>
                    </a:lnTo>
                    <a:lnTo>
                      <a:pt x="83" y="0"/>
                    </a:lnTo>
                    <a:lnTo>
                      <a:pt x="82" y="0"/>
                    </a:lnTo>
                    <a:lnTo>
                      <a:pt x="78" y="0"/>
                    </a:lnTo>
                    <a:lnTo>
                      <a:pt x="77" y="1"/>
                    </a:lnTo>
                    <a:lnTo>
                      <a:pt x="76" y="2"/>
                    </a:lnTo>
                    <a:lnTo>
                      <a:pt x="76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93" name="Freeform 734"/>
              <p:cNvSpPr/>
              <p:nvPr/>
            </p:nvSpPr>
            <p:spPr bwMode="auto">
              <a:xfrm>
                <a:off x="5780088" y="4264025"/>
                <a:ext cx="34925" cy="196850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7" y="4"/>
                  </a:cxn>
                  <a:cxn ang="0">
                    <a:pos x="56" y="51"/>
                  </a:cxn>
                  <a:cxn ang="0">
                    <a:pos x="52" y="96"/>
                  </a:cxn>
                  <a:cxn ang="0">
                    <a:pos x="47" y="141"/>
                  </a:cxn>
                  <a:cxn ang="0">
                    <a:pos x="41" y="187"/>
                  </a:cxn>
                  <a:cxn ang="0">
                    <a:pos x="41" y="187"/>
                  </a:cxn>
                  <a:cxn ang="0">
                    <a:pos x="37" y="210"/>
                  </a:cxn>
                  <a:cxn ang="0">
                    <a:pos x="32" y="232"/>
                  </a:cxn>
                  <a:cxn ang="0">
                    <a:pos x="20" y="278"/>
                  </a:cxn>
                  <a:cxn ang="0">
                    <a:pos x="9" y="322"/>
                  </a:cxn>
                  <a:cxn ang="0">
                    <a:pos x="4" y="345"/>
                  </a:cxn>
                  <a:cxn ang="0">
                    <a:pos x="0" y="368"/>
                  </a:cxn>
                  <a:cxn ang="0">
                    <a:pos x="0" y="368"/>
                  </a:cxn>
                  <a:cxn ang="0">
                    <a:pos x="0" y="370"/>
                  </a:cxn>
                  <a:cxn ang="0">
                    <a:pos x="1" y="372"/>
                  </a:cxn>
                  <a:cxn ang="0">
                    <a:pos x="4" y="374"/>
                  </a:cxn>
                  <a:cxn ang="0">
                    <a:pos x="5" y="374"/>
                  </a:cxn>
                  <a:cxn ang="0">
                    <a:pos x="7" y="374"/>
                  </a:cxn>
                  <a:cxn ang="0">
                    <a:pos x="8" y="373"/>
                  </a:cxn>
                  <a:cxn ang="0">
                    <a:pos x="9" y="371"/>
                  </a:cxn>
                  <a:cxn ang="0">
                    <a:pos x="9" y="371"/>
                  </a:cxn>
                  <a:cxn ang="0">
                    <a:pos x="13" y="348"/>
                  </a:cxn>
                  <a:cxn ang="0">
                    <a:pos x="18" y="325"/>
                  </a:cxn>
                  <a:cxn ang="0">
                    <a:pos x="30" y="280"/>
                  </a:cxn>
                  <a:cxn ang="0">
                    <a:pos x="41" y="235"/>
                  </a:cxn>
                  <a:cxn ang="0">
                    <a:pos x="46" y="213"/>
                  </a:cxn>
                  <a:cxn ang="0">
                    <a:pos x="50" y="190"/>
                  </a:cxn>
                  <a:cxn ang="0">
                    <a:pos x="50" y="190"/>
                  </a:cxn>
                  <a:cxn ang="0">
                    <a:pos x="58" y="144"/>
                  </a:cxn>
                  <a:cxn ang="0">
                    <a:pos x="62" y="97"/>
                  </a:cxn>
                  <a:cxn ang="0">
                    <a:pos x="65" y="51"/>
                  </a:cxn>
                  <a:cxn ang="0">
                    <a:pos x="66" y="4"/>
                  </a:cxn>
                  <a:cxn ang="0">
                    <a:pos x="66" y="4"/>
                  </a:cxn>
                  <a:cxn ang="0">
                    <a:pos x="66" y="2"/>
                  </a:cxn>
                  <a:cxn ang="0">
                    <a:pos x="65" y="1"/>
                  </a:cxn>
                  <a:cxn ang="0">
                    <a:pos x="63" y="0"/>
                  </a:cxn>
                  <a:cxn ang="0">
                    <a:pos x="62" y="0"/>
                  </a:cxn>
                  <a:cxn ang="0">
                    <a:pos x="60" y="0"/>
                  </a:cxn>
                  <a:cxn ang="0">
                    <a:pos x="58" y="1"/>
                  </a:cxn>
                  <a:cxn ang="0">
                    <a:pos x="57" y="2"/>
                  </a:cxn>
                  <a:cxn ang="0">
                    <a:pos x="57" y="4"/>
                  </a:cxn>
                  <a:cxn ang="0">
                    <a:pos x="57" y="4"/>
                  </a:cxn>
                </a:cxnLst>
                <a:rect l="0" t="0" r="r" b="b"/>
                <a:pathLst>
                  <a:path w="66" h="374">
                    <a:moveTo>
                      <a:pt x="57" y="4"/>
                    </a:moveTo>
                    <a:lnTo>
                      <a:pt x="57" y="4"/>
                    </a:lnTo>
                    <a:lnTo>
                      <a:pt x="56" y="51"/>
                    </a:lnTo>
                    <a:lnTo>
                      <a:pt x="52" y="96"/>
                    </a:lnTo>
                    <a:lnTo>
                      <a:pt x="47" y="141"/>
                    </a:lnTo>
                    <a:lnTo>
                      <a:pt x="41" y="187"/>
                    </a:lnTo>
                    <a:lnTo>
                      <a:pt x="41" y="187"/>
                    </a:lnTo>
                    <a:lnTo>
                      <a:pt x="37" y="210"/>
                    </a:lnTo>
                    <a:lnTo>
                      <a:pt x="32" y="232"/>
                    </a:lnTo>
                    <a:lnTo>
                      <a:pt x="20" y="278"/>
                    </a:lnTo>
                    <a:lnTo>
                      <a:pt x="9" y="322"/>
                    </a:lnTo>
                    <a:lnTo>
                      <a:pt x="4" y="345"/>
                    </a:lnTo>
                    <a:lnTo>
                      <a:pt x="0" y="368"/>
                    </a:lnTo>
                    <a:lnTo>
                      <a:pt x="0" y="368"/>
                    </a:lnTo>
                    <a:lnTo>
                      <a:pt x="0" y="370"/>
                    </a:lnTo>
                    <a:lnTo>
                      <a:pt x="1" y="372"/>
                    </a:lnTo>
                    <a:lnTo>
                      <a:pt x="4" y="374"/>
                    </a:lnTo>
                    <a:lnTo>
                      <a:pt x="5" y="374"/>
                    </a:lnTo>
                    <a:lnTo>
                      <a:pt x="7" y="374"/>
                    </a:lnTo>
                    <a:lnTo>
                      <a:pt x="8" y="373"/>
                    </a:lnTo>
                    <a:lnTo>
                      <a:pt x="9" y="371"/>
                    </a:lnTo>
                    <a:lnTo>
                      <a:pt x="9" y="371"/>
                    </a:lnTo>
                    <a:lnTo>
                      <a:pt x="13" y="348"/>
                    </a:lnTo>
                    <a:lnTo>
                      <a:pt x="18" y="325"/>
                    </a:lnTo>
                    <a:lnTo>
                      <a:pt x="30" y="280"/>
                    </a:lnTo>
                    <a:lnTo>
                      <a:pt x="41" y="235"/>
                    </a:lnTo>
                    <a:lnTo>
                      <a:pt x="46" y="213"/>
                    </a:lnTo>
                    <a:lnTo>
                      <a:pt x="50" y="190"/>
                    </a:lnTo>
                    <a:lnTo>
                      <a:pt x="50" y="190"/>
                    </a:lnTo>
                    <a:lnTo>
                      <a:pt x="58" y="144"/>
                    </a:lnTo>
                    <a:lnTo>
                      <a:pt x="62" y="97"/>
                    </a:lnTo>
                    <a:lnTo>
                      <a:pt x="65" y="51"/>
                    </a:lnTo>
                    <a:lnTo>
                      <a:pt x="66" y="4"/>
                    </a:lnTo>
                    <a:lnTo>
                      <a:pt x="66" y="4"/>
                    </a:lnTo>
                    <a:lnTo>
                      <a:pt x="66" y="2"/>
                    </a:lnTo>
                    <a:lnTo>
                      <a:pt x="65" y="1"/>
                    </a:lnTo>
                    <a:lnTo>
                      <a:pt x="63" y="0"/>
                    </a:lnTo>
                    <a:lnTo>
                      <a:pt x="62" y="0"/>
                    </a:lnTo>
                    <a:lnTo>
                      <a:pt x="60" y="0"/>
                    </a:lnTo>
                    <a:lnTo>
                      <a:pt x="58" y="1"/>
                    </a:lnTo>
                    <a:lnTo>
                      <a:pt x="57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94" name="Freeform 735"/>
              <p:cNvSpPr/>
              <p:nvPr/>
            </p:nvSpPr>
            <p:spPr bwMode="auto">
              <a:xfrm>
                <a:off x="5805488" y="4286250"/>
                <a:ext cx="42863" cy="160338"/>
              </a:xfrm>
              <a:custGeom>
                <a:avLst/>
                <a:gdLst/>
                <a:ahLst/>
                <a:cxnLst>
                  <a:cxn ang="0">
                    <a:pos x="72" y="4"/>
                  </a:cxn>
                  <a:cxn ang="0">
                    <a:pos x="72" y="4"/>
                  </a:cxn>
                  <a:cxn ang="0">
                    <a:pos x="70" y="24"/>
                  </a:cxn>
                  <a:cxn ang="0">
                    <a:pos x="68" y="44"/>
                  </a:cxn>
                  <a:cxn ang="0">
                    <a:pos x="65" y="63"/>
                  </a:cxn>
                  <a:cxn ang="0">
                    <a:pos x="61" y="82"/>
                  </a:cxn>
                  <a:cxn ang="0">
                    <a:pos x="54" y="120"/>
                  </a:cxn>
                  <a:cxn ang="0">
                    <a:pos x="47" y="158"/>
                  </a:cxn>
                  <a:cxn ang="0">
                    <a:pos x="47" y="158"/>
                  </a:cxn>
                  <a:cxn ang="0">
                    <a:pos x="43" y="177"/>
                  </a:cxn>
                  <a:cxn ang="0">
                    <a:pos x="36" y="195"/>
                  </a:cxn>
                  <a:cxn ang="0">
                    <a:pos x="24" y="230"/>
                  </a:cxn>
                  <a:cxn ang="0">
                    <a:pos x="24" y="230"/>
                  </a:cxn>
                  <a:cxn ang="0">
                    <a:pos x="20" y="246"/>
                  </a:cxn>
                  <a:cxn ang="0">
                    <a:pos x="16" y="264"/>
                  </a:cxn>
                  <a:cxn ang="0">
                    <a:pos x="14" y="272"/>
                  </a:cxn>
                  <a:cxn ang="0">
                    <a:pos x="11" y="280"/>
                  </a:cxn>
                  <a:cxn ang="0">
                    <a:pos x="6" y="289"/>
                  </a:cxn>
                  <a:cxn ang="0">
                    <a:pos x="1" y="296"/>
                  </a:cxn>
                  <a:cxn ang="0">
                    <a:pos x="1" y="296"/>
                  </a:cxn>
                  <a:cxn ang="0">
                    <a:pos x="0" y="298"/>
                  </a:cxn>
                  <a:cxn ang="0">
                    <a:pos x="0" y="299"/>
                  </a:cxn>
                  <a:cxn ang="0">
                    <a:pos x="2" y="302"/>
                  </a:cxn>
                  <a:cxn ang="0">
                    <a:pos x="3" y="303"/>
                  </a:cxn>
                  <a:cxn ang="0">
                    <a:pos x="4" y="304"/>
                  </a:cxn>
                  <a:cxn ang="0">
                    <a:pos x="6" y="303"/>
                  </a:cxn>
                  <a:cxn ang="0">
                    <a:pos x="9" y="302"/>
                  </a:cxn>
                  <a:cxn ang="0">
                    <a:pos x="9" y="302"/>
                  </a:cxn>
                  <a:cxn ang="0">
                    <a:pos x="13" y="297"/>
                  </a:cxn>
                  <a:cxn ang="0">
                    <a:pos x="16" y="291"/>
                  </a:cxn>
                  <a:cxn ang="0">
                    <a:pos x="21" y="279"/>
                  </a:cxn>
                  <a:cxn ang="0">
                    <a:pos x="24" y="267"/>
                  </a:cxn>
                  <a:cxn ang="0">
                    <a:pos x="27" y="253"/>
                  </a:cxn>
                  <a:cxn ang="0">
                    <a:pos x="27" y="253"/>
                  </a:cxn>
                  <a:cxn ang="0">
                    <a:pos x="32" y="232"/>
                  </a:cxn>
                  <a:cxn ang="0">
                    <a:pos x="39" y="211"/>
                  </a:cxn>
                  <a:cxn ang="0">
                    <a:pos x="48" y="190"/>
                  </a:cxn>
                  <a:cxn ang="0">
                    <a:pos x="54" y="170"/>
                  </a:cxn>
                  <a:cxn ang="0">
                    <a:pos x="54" y="170"/>
                  </a:cxn>
                  <a:cxn ang="0">
                    <a:pos x="63" y="129"/>
                  </a:cxn>
                  <a:cxn ang="0">
                    <a:pos x="72" y="88"/>
                  </a:cxn>
                  <a:cxn ang="0">
                    <a:pos x="76" y="67"/>
                  </a:cxn>
                  <a:cxn ang="0">
                    <a:pos x="78" y="47"/>
                  </a:cxn>
                  <a:cxn ang="0">
                    <a:pos x="80" y="25"/>
                  </a:cxn>
                  <a:cxn ang="0">
                    <a:pos x="81" y="4"/>
                  </a:cxn>
                  <a:cxn ang="0">
                    <a:pos x="81" y="4"/>
                  </a:cxn>
                  <a:cxn ang="0">
                    <a:pos x="80" y="3"/>
                  </a:cxn>
                  <a:cxn ang="0">
                    <a:pos x="79" y="1"/>
                  </a:cxn>
                  <a:cxn ang="0">
                    <a:pos x="78" y="0"/>
                  </a:cxn>
                  <a:cxn ang="0">
                    <a:pos x="76" y="0"/>
                  </a:cxn>
                  <a:cxn ang="0">
                    <a:pos x="75" y="0"/>
                  </a:cxn>
                  <a:cxn ang="0">
                    <a:pos x="73" y="1"/>
                  </a:cxn>
                  <a:cxn ang="0">
                    <a:pos x="72" y="3"/>
                  </a:cxn>
                  <a:cxn ang="0">
                    <a:pos x="72" y="4"/>
                  </a:cxn>
                  <a:cxn ang="0">
                    <a:pos x="72" y="4"/>
                  </a:cxn>
                </a:cxnLst>
                <a:rect l="0" t="0" r="r" b="b"/>
                <a:pathLst>
                  <a:path w="81" h="304">
                    <a:moveTo>
                      <a:pt x="72" y="4"/>
                    </a:moveTo>
                    <a:lnTo>
                      <a:pt x="72" y="4"/>
                    </a:lnTo>
                    <a:lnTo>
                      <a:pt x="70" y="24"/>
                    </a:lnTo>
                    <a:lnTo>
                      <a:pt x="68" y="44"/>
                    </a:lnTo>
                    <a:lnTo>
                      <a:pt x="65" y="63"/>
                    </a:lnTo>
                    <a:lnTo>
                      <a:pt x="61" y="82"/>
                    </a:lnTo>
                    <a:lnTo>
                      <a:pt x="54" y="120"/>
                    </a:lnTo>
                    <a:lnTo>
                      <a:pt x="47" y="158"/>
                    </a:lnTo>
                    <a:lnTo>
                      <a:pt x="47" y="158"/>
                    </a:lnTo>
                    <a:lnTo>
                      <a:pt x="43" y="177"/>
                    </a:lnTo>
                    <a:lnTo>
                      <a:pt x="36" y="195"/>
                    </a:lnTo>
                    <a:lnTo>
                      <a:pt x="24" y="230"/>
                    </a:lnTo>
                    <a:lnTo>
                      <a:pt x="24" y="230"/>
                    </a:lnTo>
                    <a:lnTo>
                      <a:pt x="20" y="246"/>
                    </a:lnTo>
                    <a:lnTo>
                      <a:pt x="16" y="264"/>
                    </a:lnTo>
                    <a:lnTo>
                      <a:pt x="14" y="272"/>
                    </a:lnTo>
                    <a:lnTo>
                      <a:pt x="11" y="280"/>
                    </a:lnTo>
                    <a:lnTo>
                      <a:pt x="6" y="289"/>
                    </a:lnTo>
                    <a:lnTo>
                      <a:pt x="1" y="296"/>
                    </a:lnTo>
                    <a:lnTo>
                      <a:pt x="1" y="296"/>
                    </a:lnTo>
                    <a:lnTo>
                      <a:pt x="0" y="298"/>
                    </a:lnTo>
                    <a:lnTo>
                      <a:pt x="0" y="299"/>
                    </a:lnTo>
                    <a:lnTo>
                      <a:pt x="2" y="302"/>
                    </a:lnTo>
                    <a:lnTo>
                      <a:pt x="3" y="303"/>
                    </a:lnTo>
                    <a:lnTo>
                      <a:pt x="4" y="304"/>
                    </a:lnTo>
                    <a:lnTo>
                      <a:pt x="6" y="303"/>
                    </a:lnTo>
                    <a:lnTo>
                      <a:pt x="9" y="302"/>
                    </a:lnTo>
                    <a:lnTo>
                      <a:pt x="9" y="302"/>
                    </a:lnTo>
                    <a:lnTo>
                      <a:pt x="13" y="297"/>
                    </a:lnTo>
                    <a:lnTo>
                      <a:pt x="16" y="291"/>
                    </a:lnTo>
                    <a:lnTo>
                      <a:pt x="21" y="279"/>
                    </a:lnTo>
                    <a:lnTo>
                      <a:pt x="24" y="267"/>
                    </a:lnTo>
                    <a:lnTo>
                      <a:pt x="27" y="253"/>
                    </a:lnTo>
                    <a:lnTo>
                      <a:pt x="27" y="253"/>
                    </a:lnTo>
                    <a:lnTo>
                      <a:pt x="32" y="232"/>
                    </a:lnTo>
                    <a:lnTo>
                      <a:pt x="39" y="211"/>
                    </a:lnTo>
                    <a:lnTo>
                      <a:pt x="48" y="190"/>
                    </a:lnTo>
                    <a:lnTo>
                      <a:pt x="54" y="170"/>
                    </a:lnTo>
                    <a:lnTo>
                      <a:pt x="54" y="170"/>
                    </a:lnTo>
                    <a:lnTo>
                      <a:pt x="63" y="129"/>
                    </a:lnTo>
                    <a:lnTo>
                      <a:pt x="72" y="88"/>
                    </a:lnTo>
                    <a:lnTo>
                      <a:pt x="76" y="67"/>
                    </a:lnTo>
                    <a:lnTo>
                      <a:pt x="78" y="47"/>
                    </a:lnTo>
                    <a:lnTo>
                      <a:pt x="80" y="25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80" y="3"/>
                    </a:lnTo>
                    <a:lnTo>
                      <a:pt x="79" y="1"/>
                    </a:lnTo>
                    <a:lnTo>
                      <a:pt x="78" y="0"/>
                    </a:lnTo>
                    <a:lnTo>
                      <a:pt x="76" y="0"/>
                    </a:lnTo>
                    <a:lnTo>
                      <a:pt x="75" y="0"/>
                    </a:lnTo>
                    <a:lnTo>
                      <a:pt x="73" y="1"/>
                    </a:lnTo>
                    <a:lnTo>
                      <a:pt x="72" y="3"/>
                    </a:lnTo>
                    <a:lnTo>
                      <a:pt x="72" y="4"/>
                    </a:lnTo>
                    <a:lnTo>
                      <a:pt x="7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95" name="Freeform 736"/>
              <p:cNvSpPr/>
              <p:nvPr/>
            </p:nvSpPr>
            <p:spPr bwMode="auto">
              <a:xfrm>
                <a:off x="5845176" y="4311650"/>
                <a:ext cx="38100" cy="122238"/>
              </a:xfrm>
              <a:custGeom>
                <a:avLst/>
                <a:gdLst/>
                <a:ahLst/>
                <a:cxnLst>
                  <a:cxn ang="0">
                    <a:pos x="62" y="4"/>
                  </a:cxn>
                  <a:cxn ang="0">
                    <a:pos x="62" y="4"/>
                  </a:cxn>
                  <a:cxn ang="0">
                    <a:pos x="59" y="36"/>
                  </a:cxn>
                  <a:cxn ang="0">
                    <a:pos x="55" y="69"/>
                  </a:cxn>
                  <a:cxn ang="0">
                    <a:pos x="53" y="86"/>
                  </a:cxn>
                  <a:cxn ang="0">
                    <a:pos x="50" y="101"/>
                  </a:cxn>
                  <a:cxn ang="0">
                    <a:pos x="47" y="117"/>
                  </a:cxn>
                  <a:cxn ang="0">
                    <a:pos x="42" y="132"/>
                  </a:cxn>
                  <a:cxn ang="0">
                    <a:pos x="42" y="132"/>
                  </a:cxn>
                  <a:cxn ang="0">
                    <a:pos x="36" y="145"/>
                  </a:cxn>
                  <a:cxn ang="0">
                    <a:pos x="30" y="159"/>
                  </a:cxn>
                  <a:cxn ang="0">
                    <a:pos x="17" y="185"/>
                  </a:cxn>
                  <a:cxn ang="0">
                    <a:pos x="17" y="185"/>
                  </a:cxn>
                  <a:cxn ang="0">
                    <a:pos x="16" y="189"/>
                  </a:cxn>
                  <a:cxn ang="0">
                    <a:pos x="15" y="194"/>
                  </a:cxn>
                  <a:cxn ang="0">
                    <a:pos x="13" y="206"/>
                  </a:cxn>
                  <a:cxn ang="0">
                    <a:pos x="12" y="212"/>
                  </a:cxn>
                  <a:cxn ang="0">
                    <a:pos x="10" y="217"/>
                  </a:cxn>
                  <a:cxn ang="0">
                    <a:pos x="7" y="221"/>
                  </a:cxn>
                  <a:cxn ang="0">
                    <a:pos x="4" y="223"/>
                  </a:cxn>
                  <a:cxn ang="0">
                    <a:pos x="4" y="223"/>
                  </a:cxn>
                  <a:cxn ang="0">
                    <a:pos x="2" y="224"/>
                  </a:cxn>
                  <a:cxn ang="0">
                    <a:pos x="1" y="225"/>
                  </a:cxn>
                  <a:cxn ang="0">
                    <a:pos x="0" y="227"/>
                  </a:cxn>
                  <a:cxn ang="0">
                    <a:pos x="1" y="228"/>
                  </a:cxn>
                  <a:cxn ang="0">
                    <a:pos x="1" y="230"/>
                  </a:cxn>
                  <a:cxn ang="0">
                    <a:pos x="2" y="231"/>
                  </a:cxn>
                  <a:cxn ang="0">
                    <a:pos x="4" y="232"/>
                  </a:cxn>
                  <a:cxn ang="0">
                    <a:pos x="6" y="232"/>
                  </a:cxn>
                  <a:cxn ang="0">
                    <a:pos x="6" y="232"/>
                  </a:cxn>
                  <a:cxn ang="0">
                    <a:pos x="9" y="230"/>
                  </a:cxn>
                  <a:cxn ang="0">
                    <a:pos x="12" y="229"/>
                  </a:cxn>
                  <a:cxn ang="0">
                    <a:pos x="15" y="225"/>
                  </a:cxn>
                  <a:cxn ang="0">
                    <a:pos x="18" y="219"/>
                  </a:cxn>
                  <a:cxn ang="0">
                    <a:pos x="20" y="213"/>
                  </a:cxn>
                  <a:cxn ang="0">
                    <a:pos x="20" y="213"/>
                  </a:cxn>
                  <a:cxn ang="0">
                    <a:pos x="22" y="205"/>
                  </a:cxn>
                  <a:cxn ang="0">
                    <a:pos x="24" y="198"/>
                  </a:cxn>
                  <a:cxn ang="0">
                    <a:pos x="25" y="191"/>
                  </a:cxn>
                  <a:cxn ang="0">
                    <a:pos x="29" y="184"/>
                  </a:cxn>
                  <a:cxn ang="0">
                    <a:pos x="29" y="184"/>
                  </a:cxn>
                  <a:cxn ang="0">
                    <a:pos x="44" y="150"/>
                  </a:cxn>
                  <a:cxn ang="0">
                    <a:pos x="44" y="150"/>
                  </a:cxn>
                  <a:cxn ang="0">
                    <a:pos x="51" y="133"/>
                  </a:cxn>
                  <a:cxn ang="0">
                    <a:pos x="56" y="116"/>
                  </a:cxn>
                  <a:cxn ang="0">
                    <a:pos x="61" y="97"/>
                  </a:cxn>
                  <a:cxn ang="0">
                    <a:pos x="63" y="78"/>
                  </a:cxn>
                  <a:cxn ang="0">
                    <a:pos x="67" y="41"/>
                  </a:cxn>
                  <a:cxn ang="0">
                    <a:pos x="71" y="4"/>
                  </a:cxn>
                  <a:cxn ang="0">
                    <a:pos x="71" y="4"/>
                  </a:cxn>
                  <a:cxn ang="0">
                    <a:pos x="71" y="2"/>
                  </a:cxn>
                  <a:cxn ang="0">
                    <a:pos x="70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4" y="1"/>
                  </a:cxn>
                  <a:cxn ang="0">
                    <a:pos x="63" y="2"/>
                  </a:cxn>
                  <a:cxn ang="0">
                    <a:pos x="62" y="4"/>
                  </a:cxn>
                  <a:cxn ang="0">
                    <a:pos x="62" y="4"/>
                  </a:cxn>
                </a:cxnLst>
                <a:rect l="0" t="0" r="r" b="b"/>
                <a:pathLst>
                  <a:path w="71" h="232">
                    <a:moveTo>
                      <a:pt x="62" y="4"/>
                    </a:moveTo>
                    <a:lnTo>
                      <a:pt x="62" y="4"/>
                    </a:lnTo>
                    <a:lnTo>
                      <a:pt x="59" y="36"/>
                    </a:lnTo>
                    <a:lnTo>
                      <a:pt x="55" y="69"/>
                    </a:lnTo>
                    <a:lnTo>
                      <a:pt x="53" y="86"/>
                    </a:lnTo>
                    <a:lnTo>
                      <a:pt x="50" y="101"/>
                    </a:lnTo>
                    <a:lnTo>
                      <a:pt x="47" y="117"/>
                    </a:lnTo>
                    <a:lnTo>
                      <a:pt x="42" y="132"/>
                    </a:lnTo>
                    <a:lnTo>
                      <a:pt x="42" y="132"/>
                    </a:lnTo>
                    <a:lnTo>
                      <a:pt x="36" y="145"/>
                    </a:lnTo>
                    <a:lnTo>
                      <a:pt x="30" y="159"/>
                    </a:lnTo>
                    <a:lnTo>
                      <a:pt x="17" y="185"/>
                    </a:lnTo>
                    <a:lnTo>
                      <a:pt x="17" y="185"/>
                    </a:lnTo>
                    <a:lnTo>
                      <a:pt x="16" y="189"/>
                    </a:lnTo>
                    <a:lnTo>
                      <a:pt x="15" y="194"/>
                    </a:lnTo>
                    <a:lnTo>
                      <a:pt x="13" y="206"/>
                    </a:lnTo>
                    <a:lnTo>
                      <a:pt x="12" y="212"/>
                    </a:lnTo>
                    <a:lnTo>
                      <a:pt x="10" y="217"/>
                    </a:lnTo>
                    <a:lnTo>
                      <a:pt x="7" y="221"/>
                    </a:lnTo>
                    <a:lnTo>
                      <a:pt x="4" y="223"/>
                    </a:lnTo>
                    <a:lnTo>
                      <a:pt x="4" y="223"/>
                    </a:lnTo>
                    <a:lnTo>
                      <a:pt x="2" y="224"/>
                    </a:lnTo>
                    <a:lnTo>
                      <a:pt x="1" y="225"/>
                    </a:lnTo>
                    <a:lnTo>
                      <a:pt x="0" y="227"/>
                    </a:lnTo>
                    <a:lnTo>
                      <a:pt x="1" y="228"/>
                    </a:lnTo>
                    <a:lnTo>
                      <a:pt x="1" y="230"/>
                    </a:lnTo>
                    <a:lnTo>
                      <a:pt x="2" y="231"/>
                    </a:lnTo>
                    <a:lnTo>
                      <a:pt x="4" y="232"/>
                    </a:lnTo>
                    <a:lnTo>
                      <a:pt x="6" y="232"/>
                    </a:lnTo>
                    <a:lnTo>
                      <a:pt x="6" y="232"/>
                    </a:lnTo>
                    <a:lnTo>
                      <a:pt x="9" y="230"/>
                    </a:lnTo>
                    <a:lnTo>
                      <a:pt x="12" y="229"/>
                    </a:lnTo>
                    <a:lnTo>
                      <a:pt x="15" y="225"/>
                    </a:lnTo>
                    <a:lnTo>
                      <a:pt x="18" y="219"/>
                    </a:lnTo>
                    <a:lnTo>
                      <a:pt x="20" y="213"/>
                    </a:lnTo>
                    <a:lnTo>
                      <a:pt x="20" y="213"/>
                    </a:lnTo>
                    <a:lnTo>
                      <a:pt x="22" y="205"/>
                    </a:lnTo>
                    <a:lnTo>
                      <a:pt x="24" y="198"/>
                    </a:lnTo>
                    <a:lnTo>
                      <a:pt x="25" y="191"/>
                    </a:lnTo>
                    <a:lnTo>
                      <a:pt x="29" y="184"/>
                    </a:lnTo>
                    <a:lnTo>
                      <a:pt x="29" y="184"/>
                    </a:lnTo>
                    <a:lnTo>
                      <a:pt x="44" y="150"/>
                    </a:lnTo>
                    <a:lnTo>
                      <a:pt x="44" y="150"/>
                    </a:lnTo>
                    <a:lnTo>
                      <a:pt x="51" y="133"/>
                    </a:lnTo>
                    <a:lnTo>
                      <a:pt x="56" y="116"/>
                    </a:lnTo>
                    <a:lnTo>
                      <a:pt x="61" y="97"/>
                    </a:lnTo>
                    <a:lnTo>
                      <a:pt x="63" y="78"/>
                    </a:lnTo>
                    <a:lnTo>
                      <a:pt x="67" y="41"/>
                    </a:lnTo>
                    <a:lnTo>
                      <a:pt x="71" y="4"/>
                    </a:lnTo>
                    <a:lnTo>
                      <a:pt x="71" y="4"/>
                    </a:lnTo>
                    <a:lnTo>
                      <a:pt x="71" y="2"/>
                    </a:lnTo>
                    <a:lnTo>
                      <a:pt x="70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4" y="1"/>
                    </a:lnTo>
                    <a:lnTo>
                      <a:pt x="63" y="2"/>
                    </a:lnTo>
                    <a:lnTo>
                      <a:pt x="62" y="4"/>
                    </a:lnTo>
                    <a:lnTo>
                      <a:pt x="6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96" name="Freeform 737"/>
              <p:cNvSpPr>
                <a:spLocks noEditPoints="1"/>
              </p:cNvSpPr>
              <p:nvPr/>
            </p:nvSpPr>
            <p:spPr bwMode="auto">
              <a:xfrm>
                <a:off x="5284788" y="4124325"/>
                <a:ext cx="636588" cy="654050"/>
              </a:xfrm>
              <a:custGeom>
                <a:avLst/>
                <a:gdLst/>
                <a:ahLst/>
                <a:cxnLst>
                  <a:cxn ang="0">
                    <a:pos x="758" y="1226"/>
                  </a:cxn>
                  <a:cxn ang="0">
                    <a:pos x="680" y="1170"/>
                  </a:cxn>
                  <a:cxn ang="0">
                    <a:pos x="470" y="963"/>
                  </a:cxn>
                  <a:cxn ang="0">
                    <a:pos x="211" y="691"/>
                  </a:cxn>
                  <a:cxn ang="0">
                    <a:pos x="48" y="528"/>
                  </a:cxn>
                  <a:cxn ang="0">
                    <a:pos x="0" y="453"/>
                  </a:cxn>
                  <a:cxn ang="0">
                    <a:pos x="29" y="394"/>
                  </a:cxn>
                  <a:cxn ang="0">
                    <a:pos x="72" y="374"/>
                  </a:cxn>
                  <a:cxn ang="0">
                    <a:pos x="164" y="413"/>
                  </a:cxn>
                  <a:cxn ang="0">
                    <a:pos x="255" y="461"/>
                  </a:cxn>
                  <a:cxn ang="0">
                    <a:pos x="308" y="497"/>
                  </a:cxn>
                  <a:cxn ang="0">
                    <a:pos x="631" y="168"/>
                  </a:cxn>
                  <a:cxn ang="0">
                    <a:pos x="619" y="78"/>
                  </a:cxn>
                  <a:cxn ang="0">
                    <a:pos x="679" y="7"/>
                  </a:cxn>
                  <a:cxn ang="0">
                    <a:pos x="745" y="4"/>
                  </a:cxn>
                  <a:cxn ang="0">
                    <a:pos x="863" y="85"/>
                  </a:cxn>
                  <a:cxn ang="0">
                    <a:pos x="1020" y="246"/>
                  </a:cxn>
                  <a:cxn ang="0">
                    <a:pos x="1174" y="417"/>
                  </a:cxn>
                  <a:cxn ang="0">
                    <a:pos x="1203" y="504"/>
                  </a:cxn>
                  <a:cxn ang="0">
                    <a:pos x="1174" y="569"/>
                  </a:cxn>
                  <a:cxn ang="0">
                    <a:pos x="1108" y="602"/>
                  </a:cxn>
                  <a:cxn ang="0">
                    <a:pos x="1042" y="592"/>
                  </a:cxn>
                  <a:cxn ang="0">
                    <a:pos x="836" y="812"/>
                  </a:cxn>
                  <a:cxn ang="0">
                    <a:pos x="742" y="946"/>
                  </a:cxn>
                  <a:cxn ang="0">
                    <a:pos x="805" y="1026"/>
                  </a:cxn>
                  <a:cxn ang="0">
                    <a:pos x="848" y="1140"/>
                  </a:cxn>
                  <a:cxn ang="0">
                    <a:pos x="846" y="1212"/>
                  </a:cxn>
                  <a:cxn ang="0">
                    <a:pos x="807" y="1236"/>
                  </a:cxn>
                  <a:cxn ang="0">
                    <a:pos x="55" y="431"/>
                  </a:cxn>
                  <a:cxn ang="0">
                    <a:pos x="48" y="453"/>
                  </a:cxn>
                  <a:cxn ang="0">
                    <a:pos x="200" y="613"/>
                  </a:cxn>
                  <a:cxn ang="0">
                    <a:pos x="478" y="907"/>
                  </a:cxn>
                  <a:cxn ang="0">
                    <a:pos x="666" y="1093"/>
                  </a:cxn>
                  <a:cxn ang="0">
                    <a:pos x="780" y="1186"/>
                  </a:cxn>
                  <a:cxn ang="0">
                    <a:pos x="805" y="1181"/>
                  </a:cxn>
                  <a:cxn ang="0">
                    <a:pos x="795" y="1129"/>
                  </a:cxn>
                  <a:cxn ang="0">
                    <a:pos x="725" y="996"/>
                  </a:cxn>
                  <a:cxn ang="0">
                    <a:pos x="690" y="931"/>
                  </a:cxn>
                  <a:cxn ang="0">
                    <a:pos x="687" y="904"/>
                  </a:cxn>
                  <a:cxn ang="0">
                    <a:pos x="816" y="768"/>
                  </a:cxn>
                  <a:cxn ang="0">
                    <a:pos x="1010" y="557"/>
                  </a:cxn>
                  <a:cxn ang="0">
                    <a:pos x="1025" y="536"/>
                  </a:cxn>
                  <a:cxn ang="0">
                    <a:pos x="1050" y="540"/>
                  </a:cxn>
                  <a:cxn ang="0">
                    <a:pos x="1110" y="559"/>
                  </a:cxn>
                  <a:cxn ang="0">
                    <a:pos x="1143" y="535"/>
                  </a:cxn>
                  <a:cxn ang="0">
                    <a:pos x="1158" y="486"/>
                  </a:cxn>
                  <a:cxn ang="0">
                    <a:pos x="1111" y="411"/>
                  </a:cxn>
                  <a:cxn ang="0">
                    <a:pos x="996" y="286"/>
                  </a:cxn>
                  <a:cxn ang="0">
                    <a:pos x="822" y="108"/>
                  </a:cxn>
                  <a:cxn ang="0">
                    <a:pos x="747" y="50"/>
                  </a:cxn>
                  <a:cxn ang="0">
                    <a:pos x="688" y="57"/>
                  </a:cxn>
                  <a:cxn ang="0">
                    <a:pos x="658" y="111"/>
                  </a:cxn>
                  <a:cxn ang="0">
                    <a:pos x="679" y="159"/>
                  </a:cxn>
                  <a:cxn ang="0">
                    <a:pos x="674" y="184"/>
                  </a:cxn>
                  <a:cxn ang="0">
                    <a:pos x="425" y="444"/>
                  </a:cxn>
                  <a:cxn ang="0">
                    <a:pos x="324" y="533"/>
                  </a:cxn>
                  <a:cxn ang="0">
                    <a:pos x="301" y="542"/>
                  </a:cxn>
                  <a:cxn ang="0">
                    <a:pos x="235" y="502"/>
                  </a:cxn>
                  <a:cxn ang="0">
                    <a:pos x="170" y="470"/>
                  </a:cxn>
                  <a:cxn ang="0">
                    <a:pos x="116" y="434"/>
                  </a:cxn>
                </a:cxnLst>
                <a:rect l="0" t="0" r="r" b="b"/>
                <a:pathLst>
                  <a:path w="1204" h="1236">
                    <a:moveTo>
                      <a:pt x="799" y="1236"/>
                    </a:moveTo>
                    <a:lnTo>
                      <a:pt x="799" y="1236"/>
                    </a:lnTo>
                    <a:lnTo>
                      <a:pt x="792" y="1236"/>
                    </a:lnTo>
                    <a:lnTo>
                      <a:pt x="784" y="1235"/>
                    </a:lnTo>
                    <a:lnTo>
                      <a:pt x="777" y="1233"/>
                    </a:lnTo>
                    <a:lnTo>
                      <a:pt x="769" y="1231"/>
                    </a:lnTo>
                    <a:lnTo>
                      <a:pt x="769" y="1231"/>
                    </a:lnTo>
                    <a:lnTo>
                      <a:pt x="758" y="1226"/>
                    </a:lnTo>
                    <a:lnTo>
                      <a:pt x="747" y="1220"/>
                    </a:lnTo>
                    <a:lnTo>
                      <a:pt x="735" y="1214"/>
                    </a:lnTo>
                    <a:lnTo>
                      <a:pt x="724" y="1207"/>
                    </a:lnTo>
                    <a:lnTo>
                      <a:pt x="713" y="1199"/>
                    </a:lnTo>
                    <a:lnTo>
                      <a:pt x="701" y="1191"/>
                    </a:lnTo>
                    <a:lnTo>
                      <a:pt x="691" y="1180"/>
                    </a:lnTo>
                    <a:lnTo>
                      <a:pt x="680" y="1170"/>
                    </a:lnTo>
                    <a:lnTo>
                      <a:pt x="680" y="1170"/>
                    </a:lnTo>
                    <a:lnTo>
                      <a:pt x="656" y="1147"/>
                    </a:lnTo>
                    <a:lnTo>
                      <a:pt x="631" y="1124"/>
                    </a:lnTo>
                    <a:lnTo>
                      <a:pt x="631" y="1124"/>
                    </a:lnTo>
                    <a:lnTo>
                      <a:pt x="606" y="1103"/>
                    </a:lnTo>
                    <a:lnTo>
                      <a:pt x="582" y="1080"/>
                    </a:lnTo>
                    <a:lnTo>
                      <a:pt x="582" y="1080"/>
                    </a:lnTo>
                    <a:lnTo>
                      <a:pt x="526" y="1022"/>
                    </a:lnTo>
                    <a:lnTo>
                      <a:pt x="470" y="963"/>
                    </a:lnTo>
                    <a:lnTo>
                      <a:pt x="470" y="963"/>
                    </a:lnTo>
                    <a:lnTo>
                      <a:pt x="422" y="915"/>
                    </a:lnTo>
                    <a:lnTo>
                      <a:pt x="375" y="865"/>
                    </a:lnTo>
                    <a:lnTo>
                      <a:pt x="375" y="865"/>
                    </a:lnTo>
                    <a:lnTo>
                      <a:pt x="321" y="809"/>
                    </a:lnTo>
                    <a:lnTo>
                      <a:pt x="268" y="752"/>
                    </a:lnTo>
                    <a:lnTo>
                      <a:pt x="268" y="752"/>
                    </a:lnTo>
                    <a:lnTo>
                      <a:pt x="211" y="691"/>
                    </a:lnTo>
                    <a:lnTo>
                      <a:pt x="182" y="660"/>
                    </a:lnTo>
                    <a:lnTo>
                      <a:pt x="152" y="629"/>
                    </a:lnTo>
                    <a:lnTo>
                      <a:pt x="152" y="629"/>
                    </a:lnTo>
                    <a:lnTo>
                      <a:pt x="108" y="587"/>
                    </a:lnTo>
                    <a:lnTo>
                      <a:pt x="108" y="587"/>
                    </a:lnTo>
                    <a:lnTo>
                      <a:pt x="77" y="558"/>
                    </a:lnTo>
                    <a:lnTo>
                      <a:pt x="48" y="528"/>
                    </a:lnTo>
                    <a:lnTo>
                      <a:pt x="48" y="528"/>
                    </a:lnTo>
                    <a:lnTo>
                      <a:pt x="33" y="511"/>
                    </a:lnTo>
                    <a:lnTo>
                      <a:pt x="26" y="503"/>
                    </a:lnTo>
                    <a:lnTo>
                      <a:pt x="18" y="493"/>
                    </a:lnTo>
                    <a:lnTo>
                      <a:pt x="12" y="483"/>
                    </a:lnTo>
                    <a:lnTo>
                      <a:pt x="7" y="474"/>
                    </a:lnTo>
                    <a:lnTo>
                      <a:pt x="3" y="463"/>
                    </a:lnTo>
                    <a:lnTo>
                      <a:pt x="0" y="453"/>
                    </a:lnTo>
                    <a:lnTo>
                      <a:pt x="0" y="453"/>
                    </a:lnTo>
                    <a:lnTo>
                      <a:pt x="0" y="448"/>
                    </a:lnTo>
                    <a:lnTo>
                      <a:pt x="0" y="443"/>
                    </a:lnTo>
                    <a:lnTo>
                      <a:pt x="1" y="437"/>
                    </a:lnTo>
                    <a:lnTo>
                      <a:pt x="2" y="432"/>
                    </a:lnTo>
                    <a:lnTo>
                      <a:pt x="6" y="422"/>
                    </a:lnTo>
                    <a:lnTo>
                      <a:pt x="13" y="412"/>
                    </a:lnTo>
                    <a:lnTo>
                      <a:pt x="21" y="402"/>
                    </a:lnTo>
                    <a:lnTo>
                      <a:pt x="29" y="394"/>
                    </a:lnTo>
                    <a:lnTo>
                      <a:pt x="38" y="387"/>
                    </a:lnTo>
                    <a:lnTo>
                      <a:pt x="47" y="382"/>
                    </a:lnTo>
                    <a:lnTo>
                      <a:pt x="47" y="382"/>
                    </a:lnTo>
                    <a:lnTo>
                      <a:pt x="53" y="379"/>
                    </a:lnTo>
                    <a:lnTo>
                      <a:pt x="59" y="377"/>
                    </a:lnTo>
                    <a:lnTo>
                      <a:pt x="65" y="376"/>
                    </a:lnTo>
                    <a:lnTo>
                      <a:pt x="72" y="374"/>
                    </a:lnTo>
                    <a:lnTo>
                      <a:pt x="72" y="374"/>
                    </a:lnTo>
                    <a:lnTo>
                      <a:pt x="83" y="376"/>
                    </a:lnTo>
                    <a:lnTo>
                      <a:pt x="95" y="378"/>
                    </a:lnTo>
                    <a:lnTo>
                      <a:pt x="106" y="382"/>
                    </a:lnTo>
                    <a:lnTo>
                      <a:pt x="120" y="387"/>
                    </a:lnTo>
                    <a:lnTo>
                      <a:pt x="120" y="387"/>
                    </a:lnTo>
                    <a:lnTo>
                      <a:pt x="131" y="392"/>
                    </a:lnTo>
                    <a:lnTo>
                      <a:pt x="142" y="399"/>
                    </a:lnTo>
                    <a:lnTo>
                      <a:pt x="164" y="413"/>
                    </a:lnTo>
                    <a:lnTo>
                      <a:pt x="164" y="413"/>
                    </a:lnTo>
                    <a:lnTo>
                      <a:pt x="191" y="429"/>
                    </a:lnTo>
                    <a:lnTo>
                      <a:pt x="205" y="436"/>
                    </a:lnTo>
                    <a:lnTo>
                      <a:pt x="219" y="443"/>
                    </a:lnTo>
                    <a:lnTo>
                      <a:pt x="219" y="443"/>
                    </a:lnTo>
                    <a:lnTo>
                      <a:pt x="228" y="447"/>
                    </a:lnTo>
                    <a:lnTo>
                      <a:pt x="237" y="451"/>
                    </a:lnTo>
                    <a:lnTo>
                      <a:pt x="255" y="461"/>
                    </a:lnTo>
                    <a:lnTo>
                      <a:pt x="255" y="461"/>
                    </a:lnTo>
                    <a:lnTo>
                      <a:pt x="275" y="472"/>
                    </a:lnTo>
                    <a:lnTo>
                      <a:pt x="275" y="472"/>
                    </a:lnTo>
                    <a:lnTo>
                      <a:pt x="283" y="478"/>
                    </a:lnTo>
                    <a:lnTo>
                      <a:pt x="292" y="485"/>
                    </a:lnTo>
                    <a:lnTo>
                      <a:pt x="292" y="485"/>
                    </a:lnTo>
                    <a:lnTo>
                      <a:pt x="305" y="494"/>
                    </a:lnTo>
                    <a:lnTo>
                      <a:pt x="308" y="497"/>
                    </a:lnTo>
                    <a:lnTo>
                      <a:pt x="312" y="494"/>
                    </a:lnTo>
                    <a:lnTo>
                      <a:pt x="312" y="494"/>
                    </a:lnTo>
                    <a:lnTo>
                      <a:pt x="393" y="412"/>
                    </a:lnTo>
                    <a:lnTo>
                      <a:pt x="474" y="328"/>
                    </a:lnTo>
                    <a:lnTo>
                      <a:pt x="474" y="328"/>
                    </a:lnTo>
                    <a:lnTo>
                      <a:pt x="550" y="249"/>
                    </a:lnTo>
                    <a:lnTo>
                      <a:pt x="628" y="171"/>
                    </a:lnTo>
                    <a:lnTo>
                      <a:pt x="631" y="168"/>
                    </a:lnTo>
                    <a:lnTo>
                      <a:pt x="629" y="164"/>
                    </a:lnTo>
                    <a:lnTo>
                      <a:pt x="629" y="164"/>
                    </a:lnTo>
                    <a:lnTo>
                      <a:pt x="623" y="151"/>
                    </a:lnTo>
                    <a:lnTo>
                      <a:pt x="618" y="137"/>
                    </a:lnTo>
                    <a:lnTo>
                      <a:pt x="615" y="122"/>
                    </a:lnTo>
                    <a:lnTo>
                      <a:pt x="614" y="108"/>
                    </a:lnTo>
                    <a:lnTo>
                      <a:pt x="615" y="92"/>
                    </a:lnTo>
                    <a:lnTo>
                      <a:pt x="619" y="78"/>
                    </a:lnTo>
                    <a:lnTo>
                      <a:pt x="624" y="64"/>
                    </a:lnTo>
                    <a:lnTo>
                      <a:pt x="630" y="50"/>
                    </a:lnTo>
                    <a:lnTo>
                      <a:pt x="630" y="50"/>
                    </a:lnTo>
                    <a:lnTo>
                      <a:pt x="638" y="39"/>
                    </a:lnTo>
                    <a:lnTo>
                      <a:pt x="646" y="28"/>
                    </a:lnTo>
                    <a:lnTo>
                      <a:pt x="656" y="20"/>
                    </a:lnTo>
                    <a:lnTo>
                      <a:pt x="667" y="13"/>
                    </a:lnTo>
                    <a:lnTo>
                      <a:pt x="679" y="7"/>
                    </a:lnTo>
                    <a:lnTo>
                      <a:pt x="690" y="3"/>
                    </a:lnTo>
                    <a:lnTo>
                      <a:pt x="703" y="1"/>
                    </a:lnTo>
                    <a:lnTo>
                      <a:pt x="716" y="0"/>
                    </a:lnTo>
                    <a:lnTo>
                      <a:pt x="716" y="0"/>
                    </a:lnTo>
                    <a:lnTo>
                      <a:pt x="725" y="1"/>
                    </a:lnTo>
                    <a:lnTo>
                      <a:pt x="734" y="2"/>
                    </a:lnTo>
                    <a:lnTo>
                      <a:pt x="734" y="2"/>
                    </a:lnTo>
                    <a:lnTo>
                      <a:pt x="745" y="4"/>
                    </a:lnTo>
                    <a:lnTo>
                      <a:pt x="754" y="6"/>
                    </a:lnTo>
                    <a:lnTo>
                      <a:pt x="763" y="9"/>
                    </a:lnTo>
                    <a:lnTo>
                      <a:pt x="773" y="13"/>
                    </a:lnTo>
                    <a:lnTo>
                      <a:pt x="789" y="21"/>
                    </a:lnTo>
                    <a:lnTo>
                      <a:pt x="806" y="33"/>
                    </a:lnTo>
                    <a:lnTo>
                      <a:pt x="820" y="44"/>
                    </a:lnTo>
                    <a:lnTo>
                      <a:pt x="834" y="57"/>
                    </a:lnTo>
                    <a:lnTo>
                      <a:pt x="863" y="85"/>
                    </a:lnTo>
                    <a:lnTo>
                      <a:pt x="865" y="87"/>
                    </a:lnTo>
                    <a:lnTo>
                      <a:pt x="865" y="87"/>
                    </a:lnTo>
                    <a:lnTo>
                      <a:pt x="903" y="125"/>
                    </a:lnTo>
                    <a:lnTo>
                      <a:pt x="939" y="163"/>
                    </a:lnTo>
                    <a:lnTo>
                      <a:pt x="939" y="163"/>
                    </a:lnTo>
                    <a:lnTo>
                      <a:pt x="976" y="201"/>
                    </a:lnTo>
                    <a:lnTo>
                      <a:pt x="1013" y="239"/>
                    </a:lnTo>
                    <a:lnTo>
                      <a:pt x="1020" y="246"/>
                    </a:lnTo>
                    <a:lnTo>
                      <a:pt x="1020" y="246"/>
                    </a:lnTo>
                    <a:lnTo>
                      <a:pt x="1053" y="279"/>
                    </a:lnTo>
                    <a:lnTo>
                      <a:pt x="1085" y="313"/>
                    </a:lnTo>
                    <a:lnTo>
                      <a:pt x="1117" y="348"/>
                    </a:lnTo>
                    <a:lnTo>
                      <a:pt x="1147" y="383"/>
                    </a:lnTo>
                    <a:lnTo>
                      <a:pt x="1155" y="391"/>
                    </a:lnTo>
                    <a:lnTo>
                      <a:pt x="1155" y="391"/>
                    </a:lnTo>
                    <a:lnTo>
                      <a:pt x="1174" y="417"/>
                    </a:lnTo>
                    <a:lnTo>
                      <a:pt x="1184" y="429"/>
                    </a:lnTo>
                    <a:lnTo>
                      <a:pt x="1192" y="443"/>
                    </a:lnTo>
                    <a:lnTo>
                      <a:pt x="1198" y="457"/>
                    </a:lnTo>
                    <a:lnTo>
                      <a:pt x="1202" y="472"/>
                    </a:lnTo>
                    <a:lnTo>
                      <a:pt x="1203" y="479"/>
                    </a:lnTo>
                    <a:lnTo>
                      <a:pt x="1204" y="487"/>
                    </a:lnTo>
                    <a:lnTo>
                      <a:pt x="1203" y="495"/>
                    </a:lnTo>
                    <a:lnTo>
                      <a:pt x="1203" y="504"/>
                    </a:lnTo>
                    <a:lnTo>
                      <a:pt x="1203" y="504"/>
                    </a:lnTo>
                    <a:lnTo>
                      <a:pt x="1201" y="514"/>
                    </a:lnTo>
                    <a:lnTo>
                      <a:pt x="1198" y="524"/>
                    </a:lnTo>
                    <a:lnTo>
                      <a:pt x="1195" y="535"/>
                    </a:lnTo>
                    <a:lnTo>
                      <a:pt x="1191" y="544"/>
                    </a:lnTo>
                    <a:lnTo>
                      <a:pt x="1186" y="552"/>
                    </a:lnTo>
                    <a:lnTo>
                      <a:pt x="1181" y="560"/>
                    </a:lnTo>
                    <a:lnTo>
                      <a:pt x="1174" y="569"/>
                    </a:lnTo>
                    <a:lnTo>
                      <a:pt x="1167" y="575"/>
                    </a:lnTo>
                    <a:lnTo>
                      <a:pt x="1160" y="581"/>
                    </a:lnTo>
                    <a:lnTo>
                      <a:pt x="1153" y="586"/>
                    </a:lnTo>
                    <a:lnTo>
                      <a:pt x="1144" y="591"/>
                    </a:lnTo>
                    <a:lnTo>
                      <a:pt x="1136" y="596"/>
                    </a:lnTo>
                    <a:lnTo>
                      <a:pt x="1127" y="599"/>
                    </a:lnTo>
                    <a:lnTo>
                      <a:pt x="1117" y="601"/>
                    </a:lnTo>
                    <a:lnTo>
                      <a:pt x="1108" y="602"/>
                    </a:lnTo>
                    <a:lnTo>
                      <a:pt x="1098" y="603"/>
                    </a:lnTo>
                    <a:lnTo>
                      <a:pt x="1098" y="603"/>
                    </a:lnTo>
                    <a:lnTo>
                      <a:pt x="1085" y="602"/>
                    </a:lnTo>
                    <a:lnTo>
                      <a:pt x="1073" y="600"/>
                    </a:lnTo>
                    <a:lnTo>
                      <a:pt x="1061" y="596"/>
                    </a:lnTo>
                    <a:lnTo>
                      <a:pt x="1048" y="591"/>
                    </a:lnTo>
                    <a:lnTo>
                      <a:pt x="1045" y="589"/>
                    </a:lnTo>
                    <a:lnTo>
                      <a:pt x="1042" y="592"/>
                    </a:lnTo>
                    <a:lnTo>
                      <a:pt x="1042" y="592"/>
                    </a:lnTo>
                    <a:lnTo>
                      <a:pt x="993" y="644"/>
                    </a:lnTo>
                    <a:lnTo>
                      <a:pt x="944" y="697"/>
                    </a:lnTo>
                    <a:lnTo>
                      <a:pt x="944" y="697"/>
                    </a:lnTo>
                    <a:lnTo>
                      <a:pt x="890" y="755"/>
                    </a:lnTo>
                    <a:lnTo>
                      <a:pt x="863" y="784"/>
                    </a:lnTo>
                    <a:lnTo>
                      <a:pt x="836" y="812"/>
                    </a:lnTo>
                    <a:lnTo>
                      <a:pt x="836" y="812"/>
                    </a:lnTo>
                    <a:lnTo>
                      <a:pt x="806" y="842"/>
                    </a:lnTo>
                    <a:lnTo>
                      <a:pt x="778" y="873"/>
                    </a:lnTo>
                    <a:lnTo>
                      <a:pt x="778" y="873"/>
                    </a:lnTo>
                    <a:lnTo>
                      <a:pt x="731" y="923"/>
                    </a:lnTo>
                    <a:lnTo>
                      <a:pt x="728" y="926"/>
                    </a:lnTo>
                    <a:lnTo>
                      <a:pt x="730" y="930"/>
                    </a:lnTo>
                    <a:lnTo>
                      <a:pt x="730" y="930"/>
                    </a:lnTo>
                    <a:lnTo>
                      <a:pt x="742" y="946"/>
                    </a:lnTo>
                    <a:lnTo>
                      <a:pt x="742" y="946"/>
                    </a:lnTo>
                    <a:lnTo>
                      <a:pt x="754" y="962"/>
                    </a:lnTo>
                    <a:lnTo>
                      <a:pt x="767" y="979"/>
                    </a:lnTo>
                    <a:lnTo>
                      <a:pt x="771" y="983"/>
                    </a:lnTo>
                    <a:lnTo>
                      <a:pt x="771" y="983"/>
                    </a:lnTo>
                    <a:lnTo>
                      <a:pt x="790" y="1004"/>
                    </a:lnTo>
                    <a:lnTo>
                      <a:pt x="798" y="1015"/>
                    </a:lnTo>
                    <a:lnTo>
                      <a:pt x="805" y="1026"/>
                    </a:lnTo>
                    <a:lnTo>
                      <a:pt x="805" y="1026"/>
                    </a:lnTo>
                    <a:lnTo>
                      <a:pt x="811" y="1041"/>
                    </a:lnTo>
                    <a:lnTo>
                      <a:pt x="817" y="1056"/>
                    </a:lnTo>
                    <a:lnTo>
                      <a:pt x="828" y="1087"/>
                    </a:lnTo>
                    <a:lnTo>
                      <a:pt x="828" y="1087"/>
                    </a:lnTo>
                    <a:lnTo>
                      <a:pt x="838" y="1114"/>
                    </a:lnTo>
                    <a:lnTo>
                      <a:pt x="848" y="1140"/>
                    </a:lnTo>
                    <a:lnTo>
                      <a:pt x="848" y="1140"/>
                    </a:lnTo>
                    <a:lnTo>
                      <a:pt x="851" y="1150"/>
                    </a:lnTo>
                    <a:lnTo>
                      <a:pt x="854" y="1160"/>
                    </a:lnTo>
                    <a:lnTo>
                      <a:pt x="855" y="1169"/>
                    </a:lnTo>
                    <a:lnTo>
                      <a:pt x="856" y="1178"/>
                    </a:lnTo>
                    <a:lnTo>
                      <a:pt x="855" y="1187"/>
                    </a:lnTo>
                    <a:lnTo>
                      <a:pt x="853" y="1197"/>
                    </a:lnTo>
                    <a:lnTo>
                      <a:pt x="850" y="1204"/>
                    </a:lnTo>
                    <a:lnTo>
                      <a:pt x="846" y="1212"/>
                    </a:lnTo>
                    <a:lnTo>
                      <a:pt x="846" y="1212"/>
                    </a:lnTo>
                    <a:lnTo>
                      <a:pt x="842" y="1217"/>
                    </a:lnTo>
                    <a:lnTo>
                      <a:pt x="837" y="1223"/>
                    </a:lnTo>
                    <a:lnTo>
                      <a:pt x="831" y="1227"/>
                    </a:lnTo>
                    <a:lnTo>
                      <a:pt x="826" y="1230"/>
                    </a:lnTo>
                    <a:lnTo>
                      <a:pt x="820" y="1233"/>
                    </a:lnTo>
                    <a:lnTo>
                      <a:pt x="813" y="1235"/>
                    </a:lnTo>
                    <a:lnTo>
                      <a:pt x="807" y="1236"/>
                    </a:lnTo>
                    <a:lnTo>
                      <a:pt x="799" y="1236"/>
                    </a:lnTo>
                    <a:lnTo>
                      <a:pt x="799" y="1236"/>
                    </a:lnTo>
                    <a:close/>
                    <a:moveTo>
                      <a:pt x="86" y="424"/>
                    </a:moveTo>
                    <a:lnTo>
                      <a:pt x="86" y="424"/>
                    </a:lnTo>
                    <a:lnTo>
                      <a:pt x="76" y="424"/>
                    </a:lnTo>
                    <a:lnTo>
                      <a:pt x="65" y="427"/>
                    </a:lnTo>
                    <a:lnTo>
                      <a:pt x="60" y="429"/>
                    </a:lnTo>
                    <a:lnTo>
                      <a:pt x="55" y="431"/>
                    </a:lnTo>
                    <a:lnTo>
                      <a:pt x="50" y="434"/>
                    </a:lnTo>
                    <a:lnTo>
                      <a:pt x="47" y="439"/>
                    </a:lnTo>
                    <a:lnTo>
                      <a:pt x="47" y="439"/>
                    </a:lnTo>
                    <a:lnTo>
                      <a:pt x="46" y="442"/>
                    </a:lnTo>
                    <a:lnTo>
                      <a:pt x="45" y="446"/>
                    </a:lnTo>
                    <a:lnTo>
                      <a:pt x="46" y="449"/>
                    </a:lnTo>
                    <a:lnTo>
                      <a:pt x="48" y="453"/>
                    </a:lnTo>
                    <a:lnTo>
                      <a:pt x="48" y="453"/>
                    </a:lnTo>
                    <a:lnTo>
                      <a:pt x="60" y="471"/>
                    </a:lnTo>
                    <a:lnTo>
                      <a:pt x="73" y="487"/>
                    </a:lnTo>
                    <a:lnTo>
                      <a:pt x="88" y="503"/>
                    </a:lnTo>
                    <a:lnTo>
                      <a:pt x="104" y="519"/>
                    </a:lnTo>
                    <a:lnTo>
                      <a:pt x="104" y="519"/>
                    </a:lnTo>
                    <a:lnTo>
                      <a:pt x="129" y="542"/>
                    </a:lnTo>
                    <a:lnTo>
                      <a:pt x="153" y="566"/>
                    </a:lnTo>
                    <a:lnTo>
                      <a:pt x="200" y="613"/>
                    </a:lnTo>
                    <a:lnTo>
                      <a:pt x="247" y="662"/>
                    </a:lnTo>
                    <a:lnTo>
                      <a:pt x="291" y="710"/>
                    </a:lnTo>
                    <a:lnTo>
                      <a:pt x="291" y="710"/>
                    </a:lnTo>
                    <a:lnTo>
                      <a:pt x="349" y="772"/>
                    </a:lnTo>
                    <a:lnTo>
                      <a:pt x="407" y="833"/>
                    </a:lnTo>
                    <a:lnTo>
                      <a:pt x="407" y="833"/>
                    </a:lnTo>
                    <a:lnTo>
                      <a:pt x="443" y="870"/>
                    </a:lnTo>
                    <a:lnTo>
                      <a:pt x="478" y="907"/>
                    </a:lnTo>
                    <a:lnTo>
                      <a:pt x="478" y="907"/>
                    </a:lnTo>
                    <a:lnTo>
                      <a:pt x="518" y="950"/>
                    </a:lnTo>
                    <a:lnTo>
                      <a:pt x="560" y="992"/>
                    </a:lnTo>
                    <a:lnTo>
                      <a:pt x="560" y="992"/>
                    </a:lnTo>
                    <a:lnTo>
                      <a:pt x="595" y="1027"/>
                    </a:lnTo>
                    <a:lnTo>
                      <a:pt x="631" y="1060"/>
                    </a:lnTo>
                    <a:lnTo>
                      <a:pt x="631" y="1060"/>
                    </a:lnTo>
                    <a:lnTo>
                      <a:pt x="666" y="1093"/>
                    </a:lnTo>
                    <a:lnTo>
                      <a:pt x="701" y="1128"/>
                    </a:lnTo>
                    <a:lnTo>
                      <a:pt x="701" y="1128"/>
                    </a:lnTo>
                    <a:lnTo>
                      <a:pt x="717" y="1143"/>
                    </a:lnTo>
                    <a:lnTo>
                      <a:pt x="736" y="1161"/>
                    </a:lnTo>
                    <a:lnTo>
                      <a:pt x="748" y="1169"/>
                    </a:lnTo>
                    <a:lnTo>
                      <a:pt x="758" y="1176"/>
                    </a:lnTo>
                    <a:lnTo>
                      <a:pt x="769" y="1182"/>
                    </a:lnTo>
                    <a:lnTo>
                      <a:pt x="780" y="1186"/>
                    </a:lnTo>
                    <a:lnTo>
                      <a:pt x="780" y="1186"/>
                    </a:lnTo>
                    <a:lnTo>
                      <a:pt x="786" y="1187"/>
                    </a:lnTo>
                    <a:lnTo>
                      <a:pt x="791" y="1188"/>
                    </a:lnTo>
                    <a:lnTo>
                      <a:pt x="791" y="1188"/>
                    </a:lnTo>
                    <a:lnTo>
                      <a:pt x="796" y="1187"/>
                    </a:lnTo>
                    <a:lnTo>
                      <a:pt x="800" y="1186"/>
                    </a:lnTo>
                    <a:lnTo>
                      <a:pt x="802" y="1183"/>
                    </a:lnTo>
                    <a:lnTo>
                      <a:pt x="805" y="1181"/>
                    </a:lnTo>
                    <a:lnTo>
                      <a:pt x="805" y="1181"/>
                    </a:lnTo>
                    <a:lnTo>
                      <a:pt x="807" y="1177"/>
                    </a:lnTo>
                    <a:lnTo>
                      <a:pt x="808" y="1172"/>
                    </a:lnTo>
                    <a:lnTo>
                      <a:pt x="808" y="1166"/>
                    </a:lnTo>
                    <a:lnTo>
                      <a:pt x="807" y="1160"/>
                    </a:lnTo>
                    <a:lnTo>
                      <a:pt x="801" y="1145"/>
                    </a:lnTo>
                    <a:lnTo>
                      <a:pt x="795" y="1129"/>
                    </a:lnTo>
                    <a:lnTo>
                      <a:pt x="795" y="1129"/>
                    </a:lnTo>
                    <a:lnTo>
                      <a:pt x="791" y="1118"/>
                    </a:lnTo>
                    <a:lnTo>
                      <a:pt x="791" y="1118"/>
                    </a:lnTo>
                    <a:lnTo>
                      <a:pt x="783" y="1097"/>
                    </a:lnTo>
                    <a:lnTo>
                      <a:pt x="774" y="1076"/>
                    </a:lnTo>
                    <a:lnTo>
                      <a:pt x="763" y="1055"/>
                    </a:lnTo>
                    <a:lnTo>
                      <a:pt x="752" y="1036"/>
                    </a:lnTo>
                    <a:lnTo>
                      <a:pt x="738" y="1016"/>
                    </a:lnTo>
                    <a:lnTo>
                      <a:pt x="725" y="996"/>
                    </a:lnTo>
                    <a:lnTo>
                      <a:pt x="709" y="977"/>
                    </a:lnTo>
                    <a:lnTo>
                      <a:pt x="694" y="956"/>
                    </a:lnTo>
                    <a:lnTo>
                      <a:pt x="694" y="956"/>
                    </a:lnTo>
                    <a:lnTo>
                      <a:pt x="691" y="951"/>
                    </a:lnTo>
                    <a:lnTo>
                      <a:pt x="689" y="946"/>
                    </a:lnTo>
                    <a:lnTo>
                      <a:pt x="688" y="940"/>
                    </a:lnTo>
                    <a:lnTo>
                      <a:pt x="689" y="934"/>
                    </a:lnTo>
                    <a:lnTo>
                      <a:pt x="690" y="931"/>
                    </a:lnTo>
                    <a:lnTo>
                      <a:pt x="688" y="929"/>
                    </a:lnTo>
                    <a:lnTo>
                      <a:pt x="688" y="929"/>
                    </a:lnTo>
                    <a:lnTo>
                      <a:pt x="685" y="923"/>
                    </a:lnTo>
                    <a:lnTo>
                      <a:pt x="684" y="919"/>
                    </a:lnTo>
                    <a:lnTo>
                      <a:pt x="684" y="916"/>
                    </a:lnTo>
                    <a:lnTo>
                      <a:pt x="684" y="912"/>
                    </a:lnTo>
                    <a:lnTo>
                      <a:pt x="685" y="907"/>
                    </a:lnTo>
                    <a:lnTo>
                      <a:pt x="687" y="904"/>
                    </a:lnTo>
                    <a:lnTo>
                      <a:pt x="690" y="900"/>
                    </a:lnTo>
                    <a:lnTo>
                      <a:pt x="690" y="900"/>
                    </a:lnTo>
                    <a:lnTo>
                      <a:pt x="721" y="867"/>
                    </a:lnTo>
                    <a:lnTo>
                      <a:pt x="752" y="835"/>
                    </a:lnTo>
                    <a:lnTo>
                      <a:pt x="752" y="835"/>
                    </a:lnTo>
                    <a:lnTo>
                      <a:pt x="783" y="801"/>
                    </a:lnTo>
                    <a:lnTo>
                      <a:pt x="816" y="768"/>
                    </a:lnTo>
                    <a:lnTo>
                      <a:pt x="816" y="768"/>
                    </a:lnTo>
                    <a:lnTo>
                      <a:pt x="842" y="741"/>
                    </a:lnTo>
                    <a:lnTo>
                      <a:pt x="868" y="713"/>
                    </a:lnTo>
                    <a:lnTo>
                      <a:pt x="918" y="659"/>
                    </a:lnTo>
                    <a:lnTo>
                      <a:pt x="918" y="659"/>
                    </a:lnTo>
                    <a:lnTo>
                      <a:pt x="963" y="610"/>
                    </a:lnTo>
                    <a:lnTo>
                      <a:pt x="1008" y="562"/>
                    </a:lnTo>
                    <a:lnTo>
                      <a:pt x="1010" y="560"/>
                    </a:lnTo>
                    <a:lnTo>
                      <a:pt x="1010" y="557"/>
                    </a:lnTo>
                    <a:lnTo>
                      <a:pt x="1010" y="557"/>
                    </a:lnTo>
                    <a:lnTo>
                      <a:pt x="1010" y="554"/>
                    </a:lnTo>
                    <a:lnTo>
                      <a:pt x="1011" y="550"/>
                    </a:lnTo>
                    <a:lnTo>
                      <a:pt x="1013" y="546"/>
                    </a:lnTo>
                    <a:lnTo>
                      <a:pt x="1016" y="543"/>
                    </a:lnTo>
                    <a:lnTo>
                      <a:pt x="1016" y="543"/>
                    </a:lnTo>
                    <a:lnTo>
                      <a:pt x="1020" y="539"/>
                    </a:lnTo>
                    <a:lnTo>
                      <a:pt x="1025" y="536"/>
                    </a:lnTo>
                    <a:lnTo>
                      <a:pt x="1030" y="535"/>
                    </a:lnTo>
                    <a:lnTo>
                      <a:pt x="1035" y="534"/>
                    </a:lnTo>
                    <a:lnTo>
                      <a:pt x="1035" y="534"/>
                    </a:lnTo>
                    <a:lnTo>
                      <a:pt x="1039" y="535"/>
                    </a:lnTo>
                    <a:lnTo>
                      <a:pt x="1043" y="536"/>
                    </a:lnTo>
                    <a:lnTo>
                      <a:pt x="1046" y="537"/>
                    </a:lnTo>
                    <a:lnTo>
                      <a:pt x="1050" y="540"/>
                    </a:lnTo>
                    <a:lnTo>
                      <a:pt x="1050" y="540"/>
                    </a:lnTo>
                    <a:lnTo>
                      <a:pt x="1061" y="547"/>
                    </a:lnTo>
                    <a:lnTo>
                      <a:pt x="1074" y="554"/>
                    </a:lnTo>
                    <a:lnTo>
                      <a:pt x="1081" y="556"/>
                    </a:lnTo>
                    <a:lnTo>
                      <a:pt x="1089" y="558"/>
                    </a:lnTo>
                    <a:lnTo>
                      <a:pt x="1096" y="559"/>
                    </a:lnTo>
                    <a:lnTo>
                      <a:pt x="1103" y="560"/>
                    </a:lnTo>
                    <a:lnTo>
                      <a:pt x="1103" y="560"/>
                    </a:lnTo>
                    <a:lnTo>
                      <a:pt x="1110" y="559"/>
                    </a:lnTo>
                    <a:lnTo>
                      <a:pt x="1117" y="558"/>
                    </a:lnTo>
                    <a:lnTo>
                      <a:pt x="1117" y="558"/>
                    </a:lnTo>
                    <a:lnTo>
                      <a:pt x="1123" y="555"/>
                    </a:lnTo>
                    <a:lnTo>
                      <a:pt x="1128" y="551"/>
                    </a:lnTo>
                    <a:lnTo>
                      <a:pt x="1136" y="542"/>
                    </a:lnTo>
                    <a:lnTo>
                      <a:pt x="1136" y="542"/>
                    </a:lnTo>
                    <a:lnTo>
                      <a:pt x="1143" y="535"/>
                    </a:lnTo>
                    <a:lnTo>
                      <a:pt x="1143" y="535"/>
                    </a:lnTo>
                    <a:lnTo>
                      <a:pt x="1150" y="529"/>
                    </a:lnTo>
                    <a:lnTo>
                      <a:pt x="1154" y="523"/>
                    </a:lnTo>
                    <a:lnTo>
                      <a:pt x="1157" y="517"/>
                    </a:lnTo>
                    <a:lnTo>
                      <a:pt x="1159" y="511"/>
                    </a:lnTo>
                    <a:lnTo>
                      <a:pt x="1160" y="505"/>
                    </a:lnTo>
                    <a:lnTo>
                      <a:pt x="1160" y="498"/>
                    </a:lnTo>
                    <a:lnTo>
                      <a:pt x="1160" y="492"/>
                    </a:lnTo>
                    <a:lnTo>
                      <a:pt x="1158" y="486"/>
                    </a:lnTo>
                    <a:lnTo>
                      <a:pt x="1154" y="474"/>
                    </a:lnTo>
                    <a:lnTo>
                      <a:pt x="1147" y="462"/>
                    </a:lnTo>
                    <a:lnTo>
                      <a:pt x="1141" y="451"/>
                    </a:lnTo>
                    <a:lnTo>
                      <a:pt x="1134" y="441"/>
                    </a:lnTo>
                    <a:lnTo>
                      <a:pt x="1130" y="434"/>
                    </a:lnTo>
                    <a:lnTo>
                      <a:pt x="1130" y="434"/>
                    </a:lnTo>
                    <a:lnTo>
                      <a:pt x="1122" y="422"/>
                    </a:lnTo>
                    <a:lnTo>
                      <a:pt x="1111" y="411"/>
                    </a:lnTo>
                    <a:lnTo>
                      <a:pt x="1091" y="389"/>
                    </a:lnTo>
                    <a:lnTo>
                      <a:pt x="1091" y="389"/>
                    </a:lnTo>
                    <a:lnTo>
                      <a:pt x="1076" y="373"/>
                    </a:lnTo>
                    <a:lnTo>
                      <a:pt x="1063" y="357"/>
                    </a:lnTo>
                    <a:lnTo>
                      <a:pt x="1063" y="357"/>
                    </a:lnTo>
                    <a:lnTo>
                      <a:pt x="1046" y="338"/>
                    </a:lnTo>
                    <a:lnTo>
                      <a:pt x="1030" y="321"/>
                    </a:lnTo>
                    <a:lnTo>
                      <a:pt x="996" y="286"/>
                    </a:lnTo>
                    <a:lnTo>
                      <a:pt x="996" y="286"/>
                    </a:lnTo>
                    <a:lnTo>
                      <a:pt x="981" y="271"/>
                    </a:lnTo>
                    <a:lnTo>
                      <a:pt x="981" y="271"/>
                    </a:lnTo>
                    <a:lnTo>
                      <a:pt x="941" y="230"/>
                    </a:lnTo>
                    <a:lnTo>
                      <a:pt x="902" y="190"/>
                    </a:lnTo>
                    <a:lnTo>
                      <a:pt x="902" y="190"/>
                    </a:lnTo>
                    <a:lnTo>
                      <a:pt x="862" y="148"/>
                    </a:lnTo>
                    <a:lnTo>
                      <a:pt x="822" y="108"/>
                    </a:lnTo>
                    <a:lnTo>
                      <a:pt x="816" y="102"/>
                    </a:lnTo>
                    <a:lnTo>
                      <a:pt x="816" y="102"/>
                    </a:lnTo>
                    <a:lnTo>
                      <a:pt x="799" y="85"/>
                    </a:lnTo>
                    <a:lnTo>
                      <a:pt x="789" y="76"/>
                    </a:lnTo>
                    <a:lnTo>
                      <a:pt x="780" y="69"/>
                    </a:lnTo>
                    <a:lnTo>
                      <a:pt x="769" y="62"/>
                    </a:lnTo>
                    <a:lnTo>
                      <a:pt x="758" y="55"/>
                    </a:lnTo>
                    <a:lnTo>
                      <a:pt x="747" y="50"/>
                    </a:lnTo>
                    <a:lnTo>
                      <a:pt x="734" y="47"/>
                    </a:lnTo>
                    <a:lnTo>
                      <a:pt x="734" y="47"/>
                    </a:lnTo>
                    <a:lnTo>
                      <a:pt x="724" y="46"/>
                    </a:lnTo>
                    <a:lnTo>
                      <a:pt x="724" y="46"/>
                    </a:lnTo>
                    <a:lnTo>
                      <a:pt x="714" y="47"/>
                    </a:lnTo>
                    <a:lnTo>
                      <a:pt x="704" y="49"/>
                    </a:lnTo>
                    <a:lnTo>
                      <a:pt x="696" y="52"/>
                    </a:lnTo>
                    <a:lnTo>
                      <a:pt x="688" y="57"/>
                    </a:lnTo>
                    <a:lnTo>
                      <a:pt x="680" y="63"/>
                    </a:lnTo>
                    <a:lnTo>
                      <a:pt x="673" y="70"/>
                    </a:lnTo>
                    <a:lnTo>
                      <a:pt x="667" y="77"/>
                    </a:lnTo>
                    <a:lnTo>
                      <a:pt x="663" y="85"/>
                    </a:lnTo>
                    <a:lnTo>
                      <a:pt x="663" y="85"/>
                    </a:lnTo>
                    <a:lnTo>
                      <a:pt x="660" y="94"/>
                    </a:lnTo>
                    <a:lnTo>
                      <a:pt x="658" y="102"/>
                    </a:lnTo>
                    <a:lnTo>
                      <a:pt x="658" y="111"/>
                    </a:lnTo>
                    <a:lnTo>
                      <a:pt x="659" y="119"/>
                    </a:lnTo>
                    <a:lnTo>
                      <a:pt x="661" y="128"/>
                    </a:lnTo>
                    <a:lnTo>
                      <a:pt x="664" y="135"/>
                    </a:lnTo>
                    <a:lnTo>
                      <a:pt x="668" y="143"/>
                    </a:lnTo>
                    <a:lnTo>
                      <a:pt x="673" y="150"/>
                    </a:lnTo>
                    <a:lnTo>
                      <a:pt x="673" y="150"/>
                    </a:lnTo>
                    <a:lnTo>
                      <a:pt x="677" y="154"/>
                    </a:lnTo>
                    <a:lnTo>
                      <a:pt x="679" y="159"/>
                    </a:lnTo>
                    <a:lnTo>
                      <a:pt x="680" y="164"/>
                    </a:lnTo>
                    <a:lnTo>
                      <a:pt x="680" y="167"/>
                    </a:lnTo>
                    <a:lnTo>
                      <a:pt x="679" y="174"/>
                    </a:lnTo>
                    <a:lnTo>
                      <a:pt x="675" y="178"/>
                    </a:lnTo>
                    <a:lnTo>
                      <a:pt x="675" y="179"/>
                    </a:lnTo>
                    <a:lnTo>
                      <a:pt x="675" y="181"/>
                    </a:lnTo>
                    <a:lnTo>
                      <a:pt x="675" y="181"/>
                    </a:lnTo>
                    <a:lnTo>
                      <a:pt x="674" y="184"/>
                    </a:lnTo>
                    <a:lnTo>
                      <a:pt x="673" y="189"/>
                    </a:lnTo>
                    <a:lnTo>
                      <a:pt x="671" y="192"/>
                    </a:lnTo>
                    <a:lnTo>
                      <a:pt x="668" y="195"/>
                    </a:lnTo>
                    <a:lnTo>
                      <a:pt x="668" y="195"/>
                    </a:lnTo>
                    <a:lnTo>
                      <a:pt x="587" y="277"/>
                    </a:lnTo>
                    <a:lnTo>
                      <a:pt x="506" y="361"/>
                    </a:lnTo>
                    <a:lnTo>
                      <a:pt x="506" y="361"/>
                    </a:lnTo>
                    <a:lnTo>
                      <a:pt x="425" y="444"/>
                    </a:lnTo>
                    <a:lnTo>
                      <a:pt x="343" y="526"/>
                    </a:lnTo>
                    <a:lnTo>
                      <a:pt x="343" y="526"/>
                    </a:lnTo>
                    <a:lnTo>
                      <a:pt x="340" y="529"/>
                    </a:lnTo>
                    <a:lnTo>
                      <a:pt x="337" y="531"/>
                    </a:lnTo>
                    <a:lnTo>
                      <a:pt x="332" y="533"/>
                    </a:lnTo>
                    <a:lnTo>
                      <a:pt x="328" y="534"/>
                    </a:lnTo>
                    <a:lnTo>
                      <a:pt x="328" y="534"/>
                    </a:lnTo>
                    <a:lnTo>
                      <a:pt x="324" y="533"/>
                    </a:lnTo>
                    <a:lnTo>
                      <a:pt x="321" y="533"/>
                    </a:lnTo>
                    <a:lnTo>
                      <a:pt x="319" y="535"/>
                    </a:lnTo>
                    <a:lnTo>
                      <a:pt x="319" y="535"/>
                    </a:lnTo>
                    <a:lnTo>
                      <a:pt x="315" y="538"/>
                    </a:lnTo>
                    <a:lnTo>
                      <a:pt x="311" y="540"/>
                    </a:lnTo>
                    <a:lnTo>
                      <a:pt x="306" y="542"/>
                    </a:lnTo>
                    <a:lnTo>
                      <a:pt x="301" y="542"/>
                    </a:lnTo>
                    <a:lnTo>
                      <a:pt x="301" y="542"/>
                    </a:lnTo>
                    <a:lnTo>
                      <a:pt x="296" y="542"/>
                    </a:lnTo>
                    <a:lnTo>
                      <a:pt x="292" y="540"/>
                    </a:lnTo>
                    <a:lnTo>
                      <a:pt x="292" y="540"/>
                    </a:lnTo>
                    <a:lnTo>
                      <a:pt x="282" y="536"/>
                    </a:lnTo>
                    <a:lnTo>
                      <a:pt x="273" y="529"/>
                    </a:lnTo>
                    <a:lnTo>
                      <a:pt x="253" y="515"/>
                    </a:lnTo>
                    <a:lnTo>
                      <a:pt x="253" y="515"/>
                    </a:lnTo>
                    <a:lnTo>
                      <a:pt x="235" y="502"/>
                    </a:lnTo>
                    <a:lnTo>
                      <a:pt x="225" y="495"/>
                    </a:lnTo>
                    <a:lnTo>
                      <a:pt x="215" y="490"/>
                    </a:lnTo>
                    <a:lnTo>
                      <a:pt x="215" y="490"/>
                    </a:lnTo>
                    <a:lnTo>
                      <a:pt x="199" y="484"/>
                    </a:lnTo>
                    <a:lnTo>
                      <a:pt x="199" y="484"/>
                    </a:lnTo>
                    <a:lnTo>
                      <a:pt x="185" y="478"/>
                    </a:lnTo>
                    <a:lnTo>
                      <a:pt x="178" y="474"/>
                    </a:lnTo>
                    <a:lnTo>
                      <a:pt x="170" y="470"/>
                    </a:lnTo>
                    <a:lnTo>
                      <a:pt x="170" y="470"/>
                    </a:lnTo>
                    <a:lnTo>
                      <a:pt x="161" y="462"/>
                    </a:lnTo>
                    <a:lnTo>
                      <a:pt x="161" y="462"/>
                    </a:lnTo>
                    <a:lnTo>
                      <a:pt x="148" y="451"/>
                    </a:lnTo>
                    <a:lnTo>
                      <a:pt x="139" y="446"/>
                    </a:lnTo>
                    <a:lnTo>
                      <a:pt x="132" y="442"/>
                    </a:lnTo>
                    <a:lnTo>
                      <a:pt x="132" y="442"/>
                    </a:lnTo>
                    <a:lnTo>
                      <a:pt x="116" y="434"/>
                    </a:lnTo>
                    <a:lnTo>
                      <a:pt x="116" y="434"/>
                    </a:lnTo>
                    <a:lnTo>
                      <a:pt x="104" y="429"/>
                    </a:lnTo>
                    <a:lnTo>
                      <a:pt x="92" y="424"/>
                    </a:lnTo>
                    <a:lnTo>
                      <a:pt x="92" y="424"/>
                    </a:lnTo>
                    <a:lnTo>
                      <a:pt x="86" y="424"/>
                    </a:lnTo>
                    <a:lnTo>
                      <a:pt x="86" y="42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97" name="Freeform 738"/>
              <p:cNvSpPr/>
              <p:nvPr/>
            </p:nvSpPr>
            <p:spPr bwMode="auto">
              <a:xfrm>
                <a:off x="5268913" y="4529138"/>
                <a:ext cx="252413" cy="261938"/>
              </a:xfrm>
              <a:custGeom>
                <a:avLst/>
                <a:gdLst/>
                <a:ahLst/>
                <a:cxnLst>
                  <a:cxn ang="0">
                    <a:pos x="74" y="493"/>
                  </a:cxn>
                  <a:cxn ang="0">
                    <a:pos x="47" y="485"/>
                  </a:cxn>
                  <a:cxn ang="0">
                    <a:pos x="23" y="469"/>
                  </a:cxn>
                  <a:cxn ang="0">
                    <a:pos x="11" y="456"/>
                  </a:cxn>
                  <a:cxn ang="0">
                    <a:pos x="8" y="448"/>
                  </a:cxn>
                  <a:cxn ang="0">
                    <a:pos x="2" y="430"/>
                  </a:cxn>
                  <a:cxn ang="0">
                    <a:pos x="0" y="399"/>
                  </a:cxn>
                  <a:cxn ang="0">
                    <a:pos x="9" y="366"/>
                  </a:cxn>
                  <a:cxn ang="0">
                    <a:pos x="27" y="331"/>
                  </a:cxn>
                  <a:cxn ang="0">
                    <a:pos x="56" y="292"/>
                  </a:cxn>
                  <a:cxn ang="0">
                    <a:pos x="79" y="267"/>
                  </a:cxn>
                  <a:cxn ang="0">
                    <a:pos x="105" y="233"/>
                  </a:cxn>
                  <a:cxn ang="0">
                    <a:pos x="125" y="208"/>
                  </a:cxn>
                  <a:cxn ang="0">
                    <a:pos x="164" y="167"/>
                  </a:cxn>
                  <a:cxn ang="0">
                    <a:pos x="325" y="7"/>
                  </a:cxn>
                  <a:cxn ang="0">
                    <a:pos x="333" y="2"/>
                  </a:cxn>
                  <a:cxn ang="0">
                    <a:pos x="341" y="0"/>
                  </a:cxn>
                  <a:cxn ang="0">
                    <a:pos x="358" y="9"/>
                  </a:cxn>
                  <a:cxn ang="0">
                    <a:pos x="364" y="21"/>
                  </a:cxn>
                  <a:cxn ang="0">
                    <a:pos x="362" y="32"/>
                  </a:cxn>
                  <a:cxn ang="0">
                    <a:pos x="357" y="39"/>
                  </a:cxn>
                  <a:cxn ang="0">
                    <a:pos x="293" y="101"/>
                  </a:cxn>
                  <a:cxn ang="0">
                    <a:pos x="193" y="199"/>
                  </a:cxn>
                  <a:cxn ang="0">
                    <a:pos x="140" y="263"/>
                  </a:cxn>
                  <a:cxn ang="0">
                    <a:pos x="113" y="300"/>
                  </a:cxn>
                  <a:cxn ang="0">
                    <a:pos x="76" y="339"/>
                  </a:cxn>
                  <a:cxn ang="0">
                    <a:pos x="57" y="367"/>
                  </a:cxn>
                  <a:cxn ang="0">
                    <a:pos x="45" y="405"/>
                  </a:cxn>
                  <a:cxn ang="0">
                    <a:pos x="47" y="426"/>
                  </a:cxn>
                  <a:cxn ang="0">
                    <a:pos x="50" y="429"/>
                  </a:cxn>
                  <a:cxn ang="0">
                    <a:pos x="55" y="436"/>
                  </a:cxn>
                  <a:cxn ang="0">
                    <a:pos x="71" y="445"/>
                  </a:cxn>
                  <a:cxn ang="0">
                    <a:pos x="89" y="448"/>
                  </a:cxn>
                  <a:cxn ang="0">
                    <a:pos x="116" y="442"/>
                  </a:cxn>
                  <a:cxn ang="0">
                    <a:pos x="144" y="426"/>
                  </a:cxn>
                  <a:cxn ang="0">
                    <a:pos x="196" y="377"/>
                  </a:cxn>
                  <a:cxn ang="0">
                    <a:pos x="242" y="324"/>
                  </a:cxn>
                  <a:cxn ang="0">
                    <a:pos x="294" y="271"/>
                  </a:cxn>
                  <a:cxn ang="0">
                    <a:pos x="371" y="194"/>
                  </a:cxn>
                  <a:cxn ang="0">
                    <a:pos x="442" y="114"/>
                  </a:cxn>
                  <a:cxn ang="0">
                    <a:pos x="448" y="107"/>
                  </a:cxn>
                  <a:cxn ang="0">
                    <a:pos x="456" y="106"/>
                  </a:cxn>
                  <a:cxn ang="0">
                    <a:pos x="472" y="115"/>
                  </a:cxn>
                  <a:cxn ang="0">
                    <a:pos x="478" y="125"/>
                  </a:cxn>
                  <a:cxn ang="0">
                    <a:pos x="478" y="138"/>
                  </a:cxn>
                  <a:cxn ang="0">
                    <a:pos x="473" y="147"/>
                  </a:cxn>
                  <a:cxn ang="0">
                    <a:pos x="408" y="220"/>
                  </a:cxn>
                  <a:cxn ang="0">
                    <a:pos x="340" y="289"/>
                  </a:cxn>
                  <a:cxn ang="0">
                    <a:pos x="223" y="410"/>
                  </a:cxn>
                  <a:cxn ang="0">
                    <a:pos x="189" y="445"/>
                  </a:cxn>
                  <a:cxn ang="0">
                    <a:pos x="135" y="480"/>
                  </a:cxn>
                  <a:cxn ang="0">
                    <a:pos x="100" y="492"/>
                  </a:cxn>
                  <a:cxn ang="0">
                    <a:pos x="84" y="493"/>
                  </a:cxn>
                </a:cxnLst>
                <a:rect l="0" t="0" r="r" b="b"/>
                <a:pathLst>
                  <a:path w="479" h="493">
                    <a:moveTo>
                      <a:pt x="84" y="493"/>
                    </a:moveTo>
                    <a:lnTo>
                      <a:pt x="84" y="493"/>
                    </a:lnTo>
                    <a:lnTo>
                      <a:pt x="74" y="493"/>
                    </a:lnTo>
                    <a:lnTo>
                      <a:pt x="65" y="491"/>
                    </a:lnTo>
                    <a:lnTo>
                      <a:pt x="56" y="489"/>
                    </a:lnTo>
                    <a:lnTo>
                      <a:pt x="47" y="485"/>
                    </a:lnTo>
                    <a:lnTo>
                      <a:pt x="39" y="480"/>
                    </a:lnTo>
                    <a:lnTo>
                      <a:pt x="31" y="475"/>
                    </a:lnTo>
                    <a:lnTo>
                      <a:pt x="23" y="469"/>
                    </a:lnTo>
                    <a:lnTo>
                      <a:pt x="14" y="462"/>
                    </a:lnTo>
                    <a:lnTo>
                      <a:pt x="14" y="462"/>
                    </a:lnTo>
                    <a:lnTo>
                      <a:pt x="11" y="456"/>
                    </a:lnTo>
                    <a:lnTo>
                      <a:pt x="8" y="449"/>
                    </a:lnTo>
                    <a:lnTo>
                      <a:pt x="8" y="449"/>
                    </a:lnTo>
                    <a:lnTo>
                      <a:pt x="8" y="448"/>
                    </a:lnTo>
                    <a:lnTo>
                      <a:pt x="8" y="448"/>
                    </a:lnTo>
                    <a:lnTo>
                      <a:pt x="4" y="439"/>
                    </a:lnTo>
                    <a:lnTo>
                      <a:pt x="2" y="430"/>
                    </a:lnTo>
                    <a:lnTo>
                      <a:pt x="0" y="419"/>
                    </a:lnTo>
                    <a:lnTo>
                      <a:pt x="0" y="409"/>
                    </a:lnTo>
                    <a:lnTo>
                      <a:pt x="0" y="399"/>
                    </a:lnTo>
                    <a:lnTo>
                      <a:pt x="2" y="388"/>
                    </a:lnTo>
                    <a:lnTo>
                      <a:pt x="5" y="377"/>
                    </a:lnTo>
                    <a:lnTo>
                      <a:pt x="9" y="366"/>
                    </a:lnTo>
                    <a:lnTo>
                      <a:pt x="13" y="354"/>
                    </a:lnTo>
                    <a:lnTo>
                      <a:pt x="20" y="342"/>
                    </a:lnTo>
                    <a:lnTo>
                      <a:pt x="27" y="331"/>
                    </a:lnTo>
                    <a:lnTo>
                      <a:pt x="35" y="318"/>
                    </a:lnTo>
                    <a:lnTo>
                      <a:pt x="44" y="306"/>
                    </a:lnTo>
                    <a:lnTo>
                      <a:pt x="56" y="292"/>
                    </a:lnTo>
                    <a:lnTo>
                      <a:pt x="67" y="280"/>
                    </a:lnTo>
                    <a:lnTo>
                      <a:pt x="79" y="267"/>
                    </a:lnTo>
                    <a:lnTo>
                      <a:pt x="79" y="267"/>
                    </a:lnTo>
                    <a:lnTo>
                      <a:pt x="87" y="258"/>
                    </a:lnTo>
                    <a:lnTo>
                      <a:pt x="94" y="250"/>
                    </a:lnTo>
                    <a:lnTo>
                      <a:pt x="105" y="233"/>
                    </a:lnTo>
                    <a:lnTo>
                      <a:pt x="105" y="233"/>
                    </a:lnTo>
                    <a:lnTo>
                      <a:pt x="115" y="220"/>
                    </a:lnTo>
                    <a:lnTo>
                      <a:pt x="125" y="208"/>
                    </a:lnTo>
                    <a:lnTo>
                      <a:pt x="125" y="208"/>
                    </a:lnTo>
                    <a:lnTo>
                      <a:pt x="144" y="187"/>
                    </a:lnTo>
                    <a:lnTo>
                      <a:pt x="164" y="167"/>
                    </a:lnTo>
                    <a:lnTo>
                      <a:pt x="164" y="167"/>
                    </a:lnTo>
                    <a:lnTo>
                      <a:pt x="185" y="148"/>
                    </a:lnTo>
                    <a:lnTo>
                      <a:pt x="325" y="7"/>
                    </a:lnTo>
                    <a:lnTo>
                      <a:pt x="325" y="7"/>
                    </a:lnTo>
                    <a:lnTo>
                      <a:pt x="328" y="4"/>
                    </a:lnTo>
                    <a:lnTo>
                      <a:pt x="333" y="2"/>
                    </a:lnTo>
                    <a:lnTo>
                      <a:pt x="337" y="1"/>
                    </a:lnTo>
                    <a:lnTo>
                      <a:pt x="341" y="0"/>
                    </a:lnTo>
                    <a:lnTo>
                      <a:pt x="341" y="0"/>
                    </a:lnTo>
                    <a:lnTo>
                      <a:pt x="347" y="1"/>
                    </a:lnTo>
                    <a:lnTo>
                      <a:pt x="353" y="4"/>
                    </a:lnTo>
                    <a:lnTo>
                      <a:pt x="358" y="9"/>
                    </a:lnTo>
                    <a:lnTo>
                      <a:pt x="362" y="15"/>
                    </a:lnTo>
                    <a:lnTo>
                      <a:pt x="362" y="15"/>
                    </a:lnTo>
                    <a:lnTo>
                      <a:pt x="364" y="21"/>
                    </a:lnTo>
                    <a:lnTo>
                      <a:pt x="365" y="26"/>
                    </a:lnTo>
                    <a:lnTo>
                      <a:pt x="364" y="29"/>
                    </a:lnTo>
                    <a:lnTo>
                      <a:pt x="362" y="32"/>
                    </a:lnTo>
                    <a:lnTo>
                      <a:pt x="360" y="36"/>
                    </a:lnTo>
                    <a:lnTo>
                      <a:pt x="357" y="39"/>
                    </a:lnTo>
                    <a:lnTo>
                      <a:pt x="357" y="39"/>
                    </a:lnTo>
                    <a:lnTo>
                      <a:pt x="325" y="70"/>
                    </a:lnTo>
                    <a:lnTo>
                      <a:pt x="293" y="101"/>
                    </a:lnTo>
                    <a:lnTo>
                      <a:pt x="293" y="101"/>
                    </a:lnTo>
                    <a:lnTo>
                      <a:pt x="252" y="139"/>
                    </a:lnTo>
                    <a:lnTo>
                      <a:pt x="212" y="179"/>
                    </a:lnTo>
                    <a:lnTo>
                      <a:pt x="193" y="199"/>
                    </a:lnTo>
                    <a:lnTo>
                      <a:pt x="174" y="220"/>
                    </a:lnTo>
                    <a:lnTo>
                      <a:pt x="157" y="242"/>
                    </a:lnTo>
                    <a:lnTo>
                      <a:pt x="140" y="263"/>
                    </a:lnTo>
                    <a:lnTo>
                      <a:pt x="140" y="263"/>
                    </a:lnTo>
                    <a:lnTo>
                      <a:pt x="127" y="281"/>
                    </a:lnTo>
                    <a:lnTo>
                      <a:pt x="113" y="300"/>
                    </a:lnTo>
                    <a:lnTo>
                      <a:pt x="95" y="319"/>
                    </a:lnTo>
                    <a:lnTo>
                      <a:pt x="76" y="339"/>
                    </a:lnTo>
                    <a:lnTo>
                      <a:pt x="76" y="339"/>
                    </a:lnTo>
                    <a:lnTo>
                      <a:pt x="70" y="346"/>
                    </a:lnTo>
                    <a:lnTo>
                      <a:pt x="63" y="355"/>
                    </a:lnTo>
                    <a:lnTo>
                      <a:pt x="57" y="367"/>
                    </a:lnTo>
                    <a:lnTo>
                      <a:pt x="52" y="379"/>
                    </a:lnTo>
                    <a:lnTo>
                      <a:pt x="47" y="391"/>
                    </a:lnTo>
                    <a:lnTo>
                      <a:pt x="45" y="405"/>
                    </a:lnTo>
                    <a:lnTo>
                      <a:pt x="45" y="416"/>
                    </a:lnTo>
                    <a:lnTo>
                      <a:pt x="46" y="421"/>
                    </a:lnTo>
                    <a:lnTo>
                      <a:pt x="47" y="426"/>
                    </a:lnTo>
                    <a:lnTo>
                      <a:pt x="47" y="427"/>
                    </a:lnTo>
                    <a:lnTo>
                      <a:pt x="50" y="429"/>
                    </a:lnTo>
                    <a:lnTo>
                      <a:pt x="50" y="429"/>
                    </a:lnTo>
                    <a:lnTo>
                      <a:pt x="54" y="435"/>
                    </a:lnTo>
                    <a:lnTo>
                      <a:pt x="54" y="436"/>
                    </a:lnTo>
                    <a:lnTo>
                      <a:pt x="55" y="436"/>
                    </a:lnTo>
                    <a:lnTo>
                      <a:pt x="55" y="436"/>
                    </a:lnTo>
                    <a:lnTo>
                      <a:pt x="63" y="441"/>
                    </a:lnTo>
                    <a:lnTo>
                      <a:pt x="71" y="445"/>
                    </a:lnTo>
                    <a:lnTo>
                      <a:pt x="79" y="447"/>
                    </a:lnTo>
                    <a:lnTo>
                      <a:pt x="89" y="448"/>
                    </a:lnTo>
                    <a:lnTo>
                      <a:pt x="89" y="448"/>
                    </a:lnTo>
                    <a:lnTo>
                      <a:pt x="98" y="447"/>
                    </a:lnTo>
                    <a:lnTo>
                      <a:pt x="106" y="445"/>
                    </a:lnTo>
                    <a:lnTo>
                      <a:pt x="116" y="442"/>
                    </a:lnTo>
                    <a:lnTo>
                      <a:pt x="125" y="437"/>
                    </a:lnTo>
                    <a:lnTo>
                      <a:pt x="134" y="432"/>
                    </a:lnTo>
                    <a:lnTo>
                      <a:pt x="144" y="426"/>
                    </a:lnTo>
                    <a:lnTo>
                      <a:pt x="162" y="411"/>
                    </a:lnTo>
                    <a:lnTo>
                      <a:pt x="180" y="395"/>
                    </a:lnTo>
                    <a:lnTo>
                      <a:pt x="196" y="377"/>
                    </a:lnTo>
                    <a:lnTo>
                      <a:pt x="227" y="341"/>
                    </a:lnTo>
                    <a:lnTo>
                      <a:pt x="227" y="341"/>
                    </a:lnTo>
                    <a:lnTo>
                      <a:pt x="242" y="324"/>
                    </a:lnTo>
                    <a:lnTo>
                      <a:pt x="253" y="311"/>
                    </a:lnTo>
                    <a:lnTo>
                      <a:pt x="253" y="311"/>
                    </a:lnTo>
                    <a:lnTo>
                      <a:pt x="294" y="271"/>
                    </a:lnTo>
                    <a:lnTo>
                      <a:pt x="294" y="271"/>
                    </a:lnTo>
                    <a:lnTo>
                      <a:pt x="333" y="233"/>
                    </a:lnTo>
                    <a:lnTo>
                      <a:pt x="371" y="194"/>
                    </a:lnTo>
                    <a:lnTo>
                      <a:pt x="407" y="155"/>
                    </a:lnTo>
                    <a:lnTo>
                      <a:pt x="424" y="134"/>
                    </a:lnTo>
                    <a:lnTo>
                      <a:pt x="442" y="114"/>
                    </a:lnTo>
                    <a:lnTo>
                      <a:pt x="442" y="114"/>
                    </a:lnTo>
                    <a:lnTo>
                      <a:pt x="445" y="111"/>
                    </a:lnTo>
                    <a:lnTo>
                      <a:pt x="448" y="107"/>
                    </a:lnTo>
                    <a:lnTo>
                      <a:pt x="452" y="106"/>
                    </a:lnTo>
                    <a:lnTo>
                      <a:pt x="456" y="106"/>
                    </a:lnTo>
                    <a:lnTo>
                      <a:pt x="456" y="106"/>
                    </a:lnTo>
                    <a:lnTo>
                      <a:pt x="462" y="107"/>
                    </a:lnTo>
                    <a:lnTo>
                      <a:pt x="468" y="111"/>
                    </a:lnTo>
                    <a:lnTo>
                      <a:pt x="472" y="115"/>
                    </a:lnTo>
                    <a:lnTo>
                      <a:pt x="476" y="121"/>
                    </a:lnTo>
                    <a:lnTo>
                      <a:pt x="476" y="121"/>
                    </a:lnTo>
                    <a:lnTo>
                      <a:pt x="478" y="125"/>
                    </a:lnTo>
                    <a:lnTo>
                      <a:pt x="479" y="131"/>
                    </a:lnTo>
                    <a:lnTo>
                      <a:pt x="478" y="135"/>
                    </a:lnTo>
                    <a:lnTo>
                      <a:pt x="478" y="138"/>
                    </a:lnTo>
                    <a:lnTo>
                      <a:pt x="476" y="143"/>
                    </a:lnTo>
                    <a:lnTo>
                      <a:pt x="473" y="147"/>
                    </a:lnTo>
                    <a:lnTo>
                      <a:pt x="473" y="147"/>
                    </a:lnTo>
                    <a:lnTo>
                      <a:pt x="458" y="165"/>
                    </a:lnTo>
                    <a:lnTo>
                      <a:pt x="442" y="184"/>
                    </a:lnTo>
                    <a:lnTo>
                      <a:pt x="408" y="220"/>
                    </a:lnTo>
                    <a:lnTo>
                      <a:pt x="374" y="255"/>
                    </a:lnTo>
                    <a:lnTo>
                      <a:pt x="340" y="289"/>
                    </a:lnTo>
                    <a:lnTo>
                      <a:pt x="340" y="289"/>
                    </a:lnTo>
                    <a:lnTo>
                      <a:pt x="280" y="348"/>
                    </a:lnTo>
                    <a:lnTo>
                      <a:pt x="251" y="379"/>
                    </a:lnTo>
                    <a:lnTo>
                      <a:pt x="223" y="410"/>
                    </a:lnTo>
                    <a:lnTo>
                      <a:pt x="223" y="410"/>
                    </a:lnTo>
                    <a:lnTo>
                      <a:pt x="207" y="429"/>
                    </a:lnTo>
                    <a:lnTo>
                      <a:pt x="189" y="445"/>
                    </a:lnTo>
                    <a:lnTo>
                      <a:pt x="171" y="460"/>
                    </a:lnTo>
                    <a:lnTo>
                      <a:pt x="153" y="471"/>
                    </a:lnTo>
                    <a:lnTo>
                      <a:pt x="135" y="480"/>
                    </a:lnTo>
                    <a:lnTo>
                      <a:pt x="118" y="488"/>
                    </a:lnTo>
                    <a:lnTo>
                      <a:pt x="109" y="490"/>
                    </a:lnTo>
                    <a:lnTo>
                      <a:pt x="100" y="492"/>
                    </a:lnTo>
                    <a:lnTo>
                      <a:pt x="92" y="493"/>
                    </a:lnTo>
                    <a:lnTo>
                      <a:pt x="84" y="493"/>
                    </a:lnTo>
                    <a:lnTo>
                      <a:pt x="84" y="49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66" name="组合 165"/>
          <p:cNvGrpSpPr/>
          <p:nvPr/>
        </p:nvGrpSpPr>
        <p:grpSpPr>
          <a:xfrm>
            <a:off x="4133307" y="3772376"/>
            <a:ext cx="889884" cy="898847"/>
            <a:chOff x="4133307" y="3772376"/>
            <a:chExt cx="889884" cy="898847"/>
          </a:xfrm>
        </p:grpSpPr>
        <p:sp>
          <p:nvSpPr>
            <p:cNvPr id="99" name="椭圆 31"/>
            <p:cNvSpPr/>
            <p:nvPr/>
          </p:nvSpPr>
          <p:spPr>
            <a:xfrm rot="15654318">
              <a:off x="4128825" y="3776858"/>
              <a:ext cx="898847" cy="889884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5400" cap="rnd">
              <a:solidFill>
                <a:schemeClr val="bg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  <p:grpSp>
          <p:nvGrpSpPr>
            <p:cNvPr id="100" name="组合 99"/>
            <p:cNvGrpSpPr/>
            <p:nvPr/>
          </p:nvGrpSpPr>
          <p:grpSpPr>
            <a:xfrm>
              <a:off x="4339735" y="3995983"/>
              <a:ext cx="530247" cy="465902"/>
              <a:chOff x="6208713" y="1243013"/>
              <a:chExt cx="706438" cy="620713"/>
            </a:xfrm>
            <a:solidFill>
              <a:srgbClr val="3A3735"/>
            </a:solidFill>
          </p:grpSpPr>
          <p:sp>
            <p:nvSpPr>
              <p:cNvPr id="101" name="Freeform 804"/>
              <p:cNvSpPr/>
              <p:nvPr/>
            </p:nvSpPr>
            <p:spPr bwMode="auto">
              <a:xfrm>
                <a:off x="6270626" y="1622425"/>
                <a:ext cx="26988" cy="68263"/>
              </a:xfrm>
              <a:custGeom>
                <a:avLst/>
                <a:gdLst/>
                <a:ahLst/>
                <a:cxnLst>
                  <a:cxn ang="0">
                    <a:pos x="51" y="5"/>
                  </a:cxn>
                  <a:cxn ang="0">
                    <a:pos x="51" y="5"/>
                  </a:cxn>
                  <a:cxn ang="0">
                    <a:pos x="50" y="3"/>
                  </a:cxn>
                  <a:cxn ang="0">
                    <a:pos x="49" y="1"/>
                  </a:cxn>
                  <a:cxn ang="0">
                    <a:pos x="48" y="1"/>
                  </a:cxn>
                  <a:cxn ang="0">
                    <a:pos x="46" y="0"/>
                  </a:cxn>
                  <a:cxn ang="0">
                    <a:pos x="44" y="1"/>
                  </a:cxn>
                  <a:cxn ang="0">
                    <a:pos x="43" y="1"/>
                  </a:cxn>
                  <a:cxn ang="0">
                    <a:pos x="42" y="3"/>
                  </a:cxn>
                  <a:cxn ang="0">
                    <a:pos x="41" y="5"/>
                  </a:cxn>
                  <a:cxn ang="0">
                    <a:pos x="41" y="5"/>
                  </a:cxn>
                  <a:cxn ang="0">
                    <a:pos x="40" y="14"/>
                  </a:cxn>
                  <a:cxn ang="0">
                    <a:pos x="37" y="25"/>
                  </a:cxn>
                  <a:cxn ang="0">
                    <a:pos x="34" y="35"/>
                  </a:cxn>
                  <a:cxn ang="0">
                    <a:pos x="30" y="44"/>
                  </a:cxn>
                  <a:cxn ang="0">
                    <a:pos x="21" y="64"/>
                  </a:cxn>
                  <a:cxn ang="0">
                    <a:pos x="13" y="82"/>
                  </a:cxn>
                  <a:cxn ang="0">
                    <a:pos x="13" y="82"/>
                  </a:cxn>
                  <a:cxn ang="0">
                    <a:pos x="9" y="92"/>
                  </a:cxn>
                  <a:cxn ang="0">
                    <a:pos x="3" y="105"/>
                  </a:cxn>
                  <a:cxn ang="0">
                    <a:pos x="1" y="112"/>
                  </a:cxn>
                  <a:cxn ang="0">
                    <a:pos x="0" y="119"/>
                  </a:cxn>
                  <a:cxn ang="0">
                    <a:pos x="1" y="124"/>
                  </a:cxn>
                  <a:cxn ang="0">
                    <a:pos x="2" y="126"/>
                  </a:cxn>
                  <a:cxn ang="0">
                    <a:pos x="4" y="128"/>
                  </a:cxn>
                  <a:cxn ang="0">
                    <a:pos x="4" y="128"/>
                  </a:cxn>
                  <a:cxn ang="0">
                    <a:pos x="6" y="129"/>
                  </a:cxn>
                  <a:cxn ang="0">
                    <a:pos x="9" y="129"/>
                  </a:cxn>
                  <a:cxn ang="0">
                    <a:pos x="12" y="128"/>
                  </a:cxn>
                  <a:cxn ang="0">
                    <a:pos x="13" y="126"/>
                  </a:cxn>
                  <a:cxn ang="0">
                    <a:pos x="13" y="125"/>
                  </a:cxn>
                  <a:cxn ang="0">
                    <a:pos x="13" y="123"/>
                  </a:cxn>
                  <a:cxn ang="0">
                    <a:pos x="11" y="122"/>
                  </a:cxn>
                  <a:cxn ang="0">
                    <a:pos x="11" y="122"/>
                  </a:cxn>
                  <a:cxn ang="0">
                    <a:pos x="11" y="120"/>
                  </a:cxn>
                  <a:cxn ang="0">
                    <a:pos x="10" y="117"/>
                  </a:cxn>
                  <a:cxn ang="0">
                    <a:pos x="11" y="109"/>
                  </a:cxn>
                  <a:cxn ang="0">
                    <a:pos x="14" y="100"/>
                  </a:cxn>
                  <a:cxn ang="0">
                    <a:pos x="19" y="90"/>
                  </a:cxn>
                  <a:cxn ang="0">
                    <a:pos x="27" y="69"/>
                  </a:cxn>
                  <a:cxn ang="0">
                    <a:pos x="33" y="58"/>
                  </a:cxn>
                  <a:cxn ang="0">
                    <a:pos x="33" y="58"/>
                  </a:cxn>
                  <a:cxn ang="0">
                    <a:pos x="43" y="36"/>
                  </a:cxn>
                  <a:cxn ang="0">
                    <a:pos x="46" y="26"/>
                  </a:cxn>
                  <a:cxn ang="0">
                    <a:pos x="49" y="14"/>
                  </a:cxn>
                  <a:cxn ang="0">
                    <a:pos x="49" y="14"/>
                  </a:cxn>
                  <a:cxn ang="0">
                    <a:pos x="50" y="13"/>
                  </a:cxn>
                  <a:cxn ang="0">
                    <a:pos x="51" y="11"/>
                  </a:cxn>
                  <a:cxn ang="0">
                    <a:pos x="51" y="5"/>
                  </a:cxn>
                </a:cxnLst>
                <a:rect l="0" t="0" r="r" b="b"/>
                <a:pathLst>
                  <a:path w="51" h="129">
                    <a:moveTo>
                      <a:pt x="51" y="5"/>
                    </a:moveTo>
                    <a:lnTo>
                      <a:pt x="51" y="5"/>
                    </a:lnTo>
                    <a:lnTo>
                      <a:pt x="50" y="3"/>
                    </a:lnTo>
                    <a:lnTo>
                      <a:pt x="49" y="1"/>
                    </a:lnTo>
                    <a:lnTo>
                      <a:pt x="48" y="1"/>
                    </a:lnTo>
                    <a:lnTo>
                      <a:pt x="46" y="0"/>
                    </a:lnTo>
                    <a:lnTo>
                      <a:pt x="44" y="1"/>
                    </a:lnTo>
                    <a:lnTo>
                      <a:pt x="43" y="1"/>
                    </a:lnTo>
                    <a:lnTo>
                      <a:pt x="42" y="3"/>
                    </a:lnTo>
                    <a:lnTo>
                      <a:pt x="41" y="5"/>
                    </a:lnTo>
                    <a:lnTo>
                      <a:pt x="41" y="5"/>
                    </a:lnTo>
                    <a:lnTo>
                      <a:pt x="40" y="14"/>
                    </a:lnTo>
                    <a:lnTo>
                      <a:pt x="37" y="25"/>
                    </a:lnTo>
                    <a:lnTo>
                      <a:pt x="34" y="35"/>
                    </a:lnTo>
                    <a:lnTo>
                      <a:pt x="30" y="44"/>
                    </a:lnTo>
                    <a:lnTo>
                      <a:pt x="21" y="64"/>
                    </a:lnTo>
                    <a:lnTo>
                      <a:pt x="13" y="82"/>
                    </a:lnTo>
                    <a:lnTo>
                      <a:pt x="13" y="82"/>
                    </a:lnTo>
                    <a:lnTo>
                      <a:pt x="9" y="92"/>
                    </a:lnTo>
                    <a:lnTo>
                      <a:pt x="3" y="105"/>
                    </a:lnTo>
                    <a:lnTo>
                      <a:pt x="1" y="112"/>
                    </a:lnTo>
                    <a:lnTo>
                      <a:pt x="0" y="119"/>
                    </a:lnTo>
                    <a:lnTo>
                      <a:pt x="1" y="124"/>
                    </a:lnTo>
                    <a:lnTo>
                      <a:pt x="2" y="126"/>
                    </a:lnTo>
                    <a:lnTo>
                      <a:pt x="4" y="128"/>
                    </a:lnTo>
                    <a:lnTo>
                      <a:pt x="4" y="128"/>
                    </a:lnTo>
                    <a:lnTo>
                      <a:pt x="6" y="129"/>
                    </a:lnTo>
                    <a:lnTo>
                      <a:pt x="9" y="129"/>
                    </a:lnTo>
                    <a:lnTo>
                      <a:pt x="12" y="128"/>
                    </a:lnTo>
                    <a:lnTo>
                      <a:pt x="13" y="126"/>
                    </a:lnTo>
                    <a:lnTo>
                      <a:pt x="13" y="125"/>
                    </a:lnTo>
                    <a:lnTo>
                      <a:pt x="13" y="123"/>
                    </a:lnTo>
                    <a:lnTo>
                      <a:pt x="11" y="122"/>
                    </a:lnTo>
                    <a:lnTo>
                      <a:pt x="11" y="122"/>
                    </a:lnTo>
                    <a:lnTo>
                      <a:pt x="11" y="120"/>
                    </a:lnTo>
                    <a:lnTo>
                      <a:pt x="10" y="117"/>
                    </a:lnTo>
                    <a:lnTo>
                      <a:pt x="11" y="109"/>
                    </a:lnTo>
                    <a:lnTo>
                      <a:pt x="14" y="100"/>
                    </a:lnTo>
                    <a:lnTo>
                      <a:pt x="19" y="90"/>
                    </a:lnTo>
                    <a:lnTo>
                      <a:pt x="27" y="69"/>
                    </a:lnTo>
                    <a:lnTo>
                      <a:pt x="33" y="58"/>
                    </a:lnTo>
                    <a:lnTo>
                      <a:pt x="33" y="58"/>
                    </a:lnTo>
                    <a:lnTo>
                      <a:pt x="43" y="36"/>
                    </a:lnTo>
                    <a:lnTo>
                      <a:pt x="46" y="26"/>
                    </a:lnTo>
                    <a:lnTo>
                      <a:pt x="49" y="14"/>
                    </a:lnTo>
                    <a:lnTo>
                      <a:pt x="49" y="14"/>
                    </a:lnTo>
                    <a:lnTo>
                      <a:pt x="50" y="13"/>
                    </a:lnTo>
                    <a:lnTo>
                      <a:pt x="51" y="11"/>
                    </a:lnTo>
                    <a:lnTo>
                      <a:pt x="5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02" name="Freeform 805"/>
              <p:cNvSpPr/>
              <p:nvPr/>
            </p:nvSpPr>
            <p:spPr bwMode="auto">
              <a:xfrm>
                <a:off x="6315076" y="1671638"/>
                <a:ext cx="15875" cy="41275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0" y="3"/>
                  </a:cxn>
                  <a:cxn ang="0">
                    <a:pos x="7" y="38"/>
                  </a:cxn>
                  <a:cxn ang="0">
                    <a:pos x="2" y="56"/>
                  </a:cxn>
                  <a:cxn ang="0">
                    <a:pos x="1" y="65"/>
                  </a:cxn>
                  <a:cxn ang="0">
                    <a:pos x="0" y="74"/>
                  </a:cxn>
                  <a:cxn ang="0">
                    <a:pos x="0" y="74"/>
                  </a:cxn>
                  <a:cxn ang="0">
                    <a:pos x="1" y="76"/>
                  </a:cxn>
                  <a:cxn ang="0">
                    <a:pos x="2" y="77"/>
                  </a:cxn>
                  <a:cxn ang="0">
                    <a:pos x="3" y="78"/>
                  </a:cxn>
                  <a:cxn ang="0">
                    <a:pos x="5" y="78"/>
                  </a:cxn>
                  <a:cxn ang="0">
                    <a:pos x="6" y="78"/>
                  </a:cxn>
                  <a:cxn ang="0">
                    <a:pos x="8" y="77"/>
                  </a:cxn>
                  <a:cxn ang="0">
                    <a:pos x="9" y="76"/>
                  </a:cxn>
                  <a:cxn ang="0">
                    <a:pos x="9" y="74"/>
                  </a:cxn>
                  <a:cxn ang="0">
                    <a:pos x="9" y="74"/>
                  </a:cxn>
                  <a:cxn ang="0">
                    <a:pos x="10" y="65"/>
                  </a:cxn>
                  <a:cxn ang="0">
                    <a:pos x="11" y="57"/>
                  </a:cxn>
                  <a:cxn ang="0">
                    <a:pos x="16" y="39"/>
                  </a:cxn>
                  <a:cxn ang="0">
                    <a:pos x="29" y="6"/>
                  </a:cxn>
                  <a:cxn ang="0">
                    <a:pos x="29" y="6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1"/>
                  </a:cxn>
                  <a:cxn ang="0">
                    <a:pos x="21" y="2"/>
                  </a:cxn>
                  <a:cxn ang="0">
                    <a:pos x="20" y="3"/>
                  </a:cxn>
                  <a:cxn ang="0">
                    <a:pos x="20" y="3"/>
                  </a:cxn>
                </a:cxnLst>
                <a:rect l="0" t="0" r="r" b="b"/>
                <a:pathLst>
                  <a:path w="29" h="78">
                    <a:moveTo>
                      <a:pt x="20" y="3"/>
                    </a:moveTo>
                    <a:lnTo>
                      <a:pt x="20" y="3"/>
                    </a:lnTo>
                    <a:lnTo>
                      <a:pt x="7" y="38"/>
                    </a:lnTo>
                    <a:lnTo>
                      <a:pt x="2" y="56"/>
                    </a:lnTo>
                    <a:lnTo>
                      <a:pt x="1" y="65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1" y="76"/>
                    </a:lnTo>
                    <a:lnTo>
                      <a:pt x="2" y="77"/>
                    </a:lnTo>
                    <a:lnTo>
                      <a:pt x="3" y="78"/>
                    </a:lnTo>
                    <a:lnTo>
                      <a:pt x="5" y="78"/>
                    </a:lnTo>
                    <a:lnTo>
                      <a:pt x="6" y="78"/>
                    </a:lnTo>
                    <a:lnTo>
                      <a:pt x="8" y="77"/>
                    </a:lnTo>
                    <a:lnTo>
                      <a:pt x="9" y="76"/>
                    </a:lnTo>
                    <a:lnTo>
                      <a:pt x="9" y="74"/>
                    </a:lnTo>
                    <a:lnTo>
                      <a:pt x="9" y="74"/>
                    </a:lnTo>
                    <a:lnTo>
                      <a:pt x="10" y="65"/>
                    </a:lnTo>
                    <a:lnTo>
                      <a:pt x="11" y="57"/>
                    </a:lnTo>
                    <a:lnTo>
                      <a:pt x="16" y="39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1"/>
                    </a:lnTo>
                    <a:lnTo>
                      <a:pt x="21" y="2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03" name="Freeform 806"/>
              <p:cNvSpPr/>
              <p:nvPr/>
            </p:nvSpPr>
            <p:spPr bwMode="auto">
              <a:xfrm>
                <a:off x="6359526" y="1677988"/>
                <a:ext cx="20638" cy="69850"/>
              </a:xfrm>
              <a:custGeom>
                <a:avLst/>
                <a:gdLst/>
                <a:ahLst/>
                <a:cxnLst>
                  <a:cxn ang="0">
                    <a:pos x="32" y="4"/>
                  </a:cxn>
                  <a:cxn ang="0">
                    <a:pos x="32" y="4"/>
                  </a:cxn>
                  <a:cxn ang="0">
                    <a:pos x="20" y="33"/>
                  </a:cxn>
                  <a:cxn ang="0">
                    <a:pos x="11" y="63"/>
                  </a:cxn>
                  <a:cxn ang="0">
                    <a:pos x="6" y="79"/>
                  </a:cxn>
                  <a:cxn ang="0">
                    <a:pos x="3" y="94"/>
                  </a:cxn>
                  <a:cxn ang="0">
                    <a:pos x="1" y="110"/>
                  </a:cxn>
                  <a:cxn ang="0">
                    <a:pos x="0" y="125"/>
                  </a:cxn>
                  <a:cxn ang="0">
                    <a:pos x="0" y="125"/>
                  </a:cxn>
                  <a:cxn ang="0">
                    <a:pos x="0" y="127"/>
                  </a:cxn>
                  <a:cxn ang="0">
                    <a:pos x="1" y="128"/>
                  </a:cxn>
                  <a:cxn ang="0">
                    <a:pos x="3" y="129"/>
                  </a:cxn>
                  <a:cxn ang="0">
                    <a:pos x="4" y="130"/>
                  </a:cxn>
                  <a:cxn ang="0">
                    <a:pos x="6" y="129"/>
                  </a:cxn>
                  <a:cxn ang="0">
                    <a:pos x="7" y="128"/>
                  </a:cxn>
                  <a:cxn ang="0">
                    <a:pos x="9" y="127"/>
                  </a:cxn>
                  <a:cxn ang="0">
                    <a:pos x="9" y="125"/>
                  </a:cxn>
                  <a:cxn ang="0">
                    <a:pos x="9" y="125"/>
                  </a:cxn>
                  <a:cxn ang="0">
                    <a:pos x="10" y="110"/>
                  </a:cxn>
                  <a:cxn ang="0">
                    <a:pos x="12" y="94"/>
                  </a:cxn>
                  <a:cxn ang="0">
                    <a:pos x="16" y="80"/>
                  </a:cxn>
                  <a:cxn ang="0">
                    <a:pos x="20" y="64"/>
                  </a:cxn>
                  <a:cxn ang="0">
                    <a:pos x="30" y="35"/>
                  </a:cxn>
                  <a:cxn ang="0">
                    <a:pos x="40" y="6"/>
                  </a:cxn>
                  <a:cxn ang="0">
                    <a:pos x="40" y="6"/>
                  </a:cxn>
                  <a:cxn ang="0">
                    <a:pos x="41" y="4"/>
                  </a:cxn>
                  <a:cxn ang="0">
                    <a:pos x="40" y="2"/>
                  </a:cxn>
                  <a:cxn ang="0">
                    <a:pos x="39" y="1"/>
                  </a:cxn>
                  <a:cxn ang="0">
                    <a:pos x="37" y="1"/>
                  </a:cxn>
                  <a:cxn ang="0">
                    <a:pos x="36" y="0"/>
                  </a:cxn>
                  <a:cxn ang="0">
                    <a:pos x="34" y="1"/>
                  </a:cxn>
                  <a:cxn ang="0">
                    <a:pos x="33" y="2"/>
                  </a:cxn>
                  <a:cxn ang="0">
                    <a:pos x="32" y="4"/>
                  </a:cxn>
                  <a:cxn ang="0">
                    <a:pos x="32" y="4"/>
                  </a:cxn>
                </a:cxnLst>
                <a:rect l="0" t="0" r="r" b="b"/>
                <a:pathLst>
                  <a:path w="41" h="130">
                    <a:moveTo>
                      <a:pt x="32" y="4"/>
                    </a:moveTo>
                    <a:lnTo>
                      <a:pt x="32" y="4"/>
                    </a:lnTo>
                    <a:lnTo>
                      <a:pt x="20" y="33"/>
                    </a:lnTo>
                    <a:lnTo>
                      <a:pt x="11" y="63"/>
                    </a:lnTo>
                    <a:lnTo>
                      <a:pt x="6" y="79"/>
                    </a:lnTo>
                    <a:lnTo>
                      <a:pt x="3" y="94"/>
                    </a:lnTo>
                    <a:lnTo>
                      <a:pt x="1" y="110"/>
                    </a:lnTo>
                    <a:lnTo>
                      <a:pt x="0" y="125"/>
                    </a:lnTo>
                    <a:lnTo>
                      <a:pt x="0" y="125"/>
                    </a:lnTo>
                    <a:lnTo>
                      <a:pt x="0" y="127"/>
                    </a:lnTo>
                    <a:lnTo>
                      <a:pt x="1" y="128"/>
                    </a:lnTo>
                    <a:lnTo>
                      <a:pt x="3" y="129"/>
                    </a:lnTo>
                    <a:lnTo>
                      <a:pt x="4" y="130"/>
                    </a:lnTo>
                    <a:lnTo>
                      <a:pt x="6" y="129"/>
                    </a:lnTo>
                    <a:lnTo>
                      <a:pt x="7" y="128"/>
                    </a:lnTo>
                    <a:lnTo>
                      <a:pt x="9" y="127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0" y="110"/>
                    </a:lnTo>
                    <a:lnTo>
                      <a:pt x="12" y="94"/>
                    </a:lnTo>
                    <a:lnTo>
                      <a:pt x="16" y="80"/>
                    </a:lnTo>
                    <a:lnTo>
                      <a:pt x="20" y="64"/>
                    </a:lnTo>
                    <a:lnTo>
                      <a:pt x="30" y="35"/>
                    </a:lnTo>
                    <a:lnTo>
                      <a:pt x="40" y="6"/>
                    </a:lnTo>
                    <a:lnTo>
                      <a:pt x="40" y="6"/>
                    </a:lnTo>
                    <a:lnTo>
                      <a:pt x="41" y="4"/>
                    </a:lnTo>
                    <a:lnTo>
                      <a:pt x="40" y="2"/>
                    </a:lnTo>
                    <a:lnTo>
                      <a:pt x="39" y="1"/>
                    </a:lnTo>
                    <a:lnTo>
                      <a:pt x="37" y="1"/>
                    </a:lnTo>
                    <a:lnTo>
                      <a:pt x="36" y="0"/>
                    </a:lnTo>
                    <a:lnTo>
                      <a:pt x="34" y="1"/>
                    </a:lnTo>
                    <a:lnTo>
                      <a:pt x="33" y="2"/>
                    </a:lnTo>
                    <a:lnTo>
                      <a:pt x="32" y="4"/>
                    </a:lnTo>
                    <a:lnTo>
                      <a:pt x="3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04" name="Freeform 807"/>
              <p:cNvSpPr/>
              <p:nvPr/>
            </p:nvSpPr>
            <p:spPr bwMode="auto">
              <a:xfrm>
                <a:off x="6392863" y="1708150"/>
                <a:ext cx="20638" cy="55563"/>
              </a:xfrm>
              <a:custGeom>
                <a:avLst/>
                <a:gdLst/>
                <a:ahLst/>
                <a:cxnLst>
                  <a:cxn ang="0">
                    <a:pos x="32" y="4"/>
                  </a:cxn>
                  <a:cxn ang="0">
                    <a:pos x="32" y="4"/>
                  </a:cxn>
                  <a:cxn ang="0">
                    <a:pos x="27" y="17"/>
                  </a:cxn>
                  <a:cxn ang="0">
                    <a:pos x="23" y="28"/>
                  </a:cxn>
                  <a:cxn ang="0">
                    <a:pos x="13" y="51"/>
                  </a:cxn>
                  <a:cxn ang="0">
                    <a:pos x="8" y="63"/>
                  </a:cxn>
                  <a:cxn ang="0">
                    <a:pos x="4" y="74"/>
                  </a:cxn>
                  <a:cxn ang="0">
                    <a:pos x="1" y="87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3" y="104"/>
                  </a:cxn>
                  <a:cxn ang="0">
                    <a:pos x="4" y="104"/>
                  </a:cxn>
                  <a:cxn ang="0">
                    <a:pos x="6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9" y="100"/>
                  </a:cxn>
                  <a:cxn ang="0">
                    <a:pos x="9" y="100"/>
                  </a:cxn>
                  <a:cxn ang="0">
                    <a:pos x="10" y="87"/>
                  </a:cxn>
                  <a:cxn ang="0">
                    <a:pos x="13" y="75"/>
                  </a:cxn>
                  <a:cxn ang="0">
                    <a:pos x="17" y="64"/>
                  </a:cxn>
                  <a:cxn ang="0">
                    <a:pos x="22" y="53"/>
                  </a:cxn>
                  <a:cxn ang="0">
                    <a:pos x="33" y="30"/>
                  </a:cxn>
                  <a:cxn ang="0">
                    <a:pos x="37" y="19"/>
                  </a:cxn>
                  <a:cxn ang="0">
                    <a:pos x="41" y="6"/>
                  </a:cxn>
                  <a:cxn ang="0">
                    <a:pos x="41" y="6"/>
                  </a:cxn>
                  <a:cxn ang="0">
                    <a:pos x="41" y="4"/>
                  </a:cxn>
                  <a:cxn ang="0">
                    <a:pos x="40" y="2"/>
                  </a:cxn>
                  <a:cxn ang="0">
                    <a:pos x="39" y="1"/>
                  </a:cxn>
                  <a:cxn ang="0">
                    <a:pos x="37" y="1"/>
                  </a:cxn>
                  <a:cxn ang="0">
                    <a:pos x="35" y="0"/>
                  </a:cxn>
                  <a:cxn ang="0">
                    <a:pos x="34" y="1"/>
                  </a:cxn>
                  <a:cxn ang="0">
                    <a:pos x="33" y="2"/>
                  </a:cxn>
                  <a:cxn ang="0">
                    <a:pos x="32" y="4"/>
                  </a:cxn>
                  <a:cxn ang="0">
                    <a:pos x="32" y="4"/>
                  </a:cxn>
                </a:cxnLst>
                <a:rect l="0" t="0" r="r" b="b"/>
                <a:pathLst>
                  <a:path w="41" h="104">
                    <a:moveTo>
                      <a:pt x="32" y="4"/>
                    </a:moveTo>
                    <a:lnTo>
                      <a:pt x="32" y="4"/>
                    </a:lnTo>
                    <a:lnTo>
                      <a:pt x="27" y="17"/>
                    </a:lnTo>
                    <a:lnTo>
                      <a:pt x="23" y="28"/>
                    </a:lnTo>
                    <a:lnTo>
                      <a:pt x="13" y="51"/>
                    </a:lnTo>
                    <a:lnTo>
                      <a:pt x="8" y="63"/>
                    </a:lnTo>
                    <a:lnTo>
                      <a:pt x="4" y="74"/>
                    </a:lnTo>
                    <a:lnTo>
                      <a:pt x="1" y="87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3" y="104"/>
                    </a:lnTo>
                    <a:lnTo>
                      <a:pt x="4" y="104"/>
                    </a:lnTo>
                    <a:lnTo>
                      <a:pt x="6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9" y="100"/>
                    </a:lnTo>
                    <a:lnTo>
                      <a:pt x="9" y="100"/>
                    </a:lnTo>
                    <a:lnTo>
                      <a:pt x="10" y="87"/>
                    </a:lnTo>
                    <a:lnTo>
                      <a:pt x="13" y="75"/>
                    </a:lnTo>
                    <a:lnTo>
                      <a:pt x="17" y="64"/>
                    </a:lnTo>
                    <a:lnTo>
                      <a:pt x="22" y="53"/>
                    </a:lnTo>
                    <a:lnTo>
                      <a:pt x="33" y="30"/>
                    </a:lnTo>
                    <a:lnTo>
                      <a:pt x="37" y="19"/>
                    </a:lnTo>
                    <a:lnTo>
                      <a:pt x="41" y="6"/>
                    </a:lnTo>
                    <a:lnTo>
                      <a:pt x="41" y="6"/>
                    </a:lnTo>
                    <a:lnTo>
                      <a:pt x="41" y="4"/>
                    </a:lnTo>
                    <a:lnTo>
                      <a:pt x="40" y="2"/>
                    </a:lnTo>
                    <a:lnTo>
                      <a:pt x="39" y="1"/>
                    </a:lnTo>
                    <a:lnTo>
                      <a:pt x="37" y="1"/>
                    </a:lnTo>
                    <a:lnTo>
                      <a:pt x="35" y="0"/>
                    </a:lnTo>
                    <a:lnTo>
                      <a:pt x="34" y="1"/>
                    </a:lnTo>
                    <a:lnTo>
                      <a:pt x="33" y="2"/>
                    </a:lnTo>
                    <a:lnTo>
                      <a:pt x="32" y="4"/>
                    </a:lnTo>
                    <a:lnTo>
                      <a:pt x="3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05" name="Freeform 809"/>
              <p:cNvSpPr/>
              <p:nvPr/>
            </p:nvSpPr>
            <p:spPr bwMode="auto">
              <a:xfrm>
                <a:off x="6438900" y="1719263"/>
                <a:ext cx="31750" cy="65088"/>
              </a:xfrm>
              <a:custGeom>
                <a:avLst/>
                <a:gdLst/>
                <a:ahLst/>
                <a:cxnLst>
                  <a:cxn ang="0">
                    <a:pos x="51" y="2"/>
                  </a:cxn>
                  <a:cxn ang="0">
                    <a:pos x="51" y="2"/>
                  </a:cxn>
                  <a:cxn ang="0">
                    <a:pos x="37" y="25"/>
                  </a:cxn>
                  <a:cxn ang="0">
                    <a:pos x="25" y="44"/>
                  </a:cxn>
                  <a:cxn ang="0">
                    <a:pos x="14" y="64"/>
                  </a:cxn>
                  <a:cxn ang="0">
                    <a:pos x="6" y="83"/>
                  </a:cxn>
                  <a:cxn ang="0">
                    <a:pos x="2" y="93"/>
                  </a:cxn>
                  <a:cxn ang="0">
                    <a:pos x="0" y="101"/>
                  </a:cxn>
                  <a:cxn ang="0">
                    <a:pos x="0" y="108"/>
                  </a:cxn>
                  <a:cxn ang="0">
                    <a:pos x="1" y="114"/>
                  </a:cxn>
                  <a:cxn ang="0">
                    <a:pos x="2" y="116"/>
                  </a:cxn>
                  <a:cxn ang="0">
                    <a:pos x="5" y="119"/>
                  </a:cxn>
                  <a:cxn ang="0">
                    <a:pos x="7" y="120"/>
                  </a:cxn>
                  <a:cxn ang="0">
                    <a:pos x="10" y="123"/>
                  </a:cxn>
                  <a:cxn ang="0">
                    <a:pos x="10" y="123"/>
                  </a:cxn>
                  <a:cxn ang="0">
                    <a:pos x="12" y="123"/>
                  </a:cxn>
                  <a:cxn ang="0">
                    <a:pos x="14" y="123"/>
                  </a:cxn>
                  <a:cxn ang="0">
                    <a:pos x="15" y="120"/>
                  </a:cxn>
                  <a:cxn ang="0">
                    <a:pos x="16" y="119"/>
                  </a:cxn>
                  <a:cxn ang="0">
                    <a:pos x="15" y="115"/>
                  </a:cxn>
                  <a:cxn ang="0">
                    <a:pos x="14" y="114"/>
                  </a:cxn>
                  <a:cxn ang="0">
                    <a:pos x="13" y="113"/>
                  </a:cxn>
                  <a:cxn ang="0">
                    <a:pos x="13" y="113"/>
                  </a:cxn>
                  <a:cxn ang="0">
                    <a:pos x="11" y="112"/>
                  </a:cxn>
                  <a:cxn ang="0">
                    <a:pos x="10" y="111"/>
                  </a:cxn>
                  <a:cxn ang="0">
                    <a:pos x="10" y="107"/>
                  </a:cxn>
                  <a:cxn ang="0">
                    <a:pos x="10" y="102"/>
                  </a:cxn>
                  <a:cxn ang="0">
                    <a:pos x="12" y="96"/>
                  </a:cxn>
                  <a:cxn ang="0">
                    <a:pos x="18" y="80"/>
                  </a:cxn>
                  <a:cxn ang="0">
                    <a:pos x="27" y="62"/>
                  </a:cxn>
                  <a:cxn ang="0">
                    <a:pos x="47" y="27"/>
                  </a:cxn>
                  <a:cxn ang="0">
                    <a:pos x="59" y="7"/>
                  </a:cxn>
                  <a:cxn ang="0">
                    <a:pos x="59" y="7"/>
                  </a:cxn>
                  <a:cxn ang="0">
                    <a:pos x="60" y="5"/>
                  </a:cxn>
                  <a:cxn ang="0">
                    <a:pos x="59" y="3"/>
                  </a:cxn>
                  <a:cxn ang="0">
                    <a:pos x="59" y="1"/>
                  </a:cxn>
                  <a:cxn ang="0">
                    <a:pos x="57" y="0"/>
                  </a:cxn>
                  <a:cxn ang="0">
                    <a:pos x="56" y="0"/>
                  </a:cxn>
                  <a:cxn ang="0">
                    <a:pos x="54" y="0"/>
                  </a:cxn>
                  <a:cxn ang="0">
                    <a:pos x="52" y="0"/>
                  </a:cxn>
                  <a:cxn ang="0">
                    <a:pos x="51" y="2"/>
                  </a:cxn>
                  <a:cxn ang="0">
                    <a:pos x="51" y="2"/>
                  </a:cxn>
                </a:cxnLst>
                <a:rect l="0" t="0" r="r" b="b"/>
                <a:pathLst>
                  <a:path w="60" h="123">
                    <a:moveTo>
                      <a:pt x="51" y="2"/>
                    </a:moveTo>
                    <a:lnTo>
                      <a:pt x="51" y="2"/>
                    </a:lnTo>
                    <a:lnTo>
                      <a:pt x="37" y="25"/>
                    </a:lnTo>
                    <a:lnTo>
                      <a:pt x="25" y="44"/>
                    </a:lnTo>
                    <a:lnTo>
                      <a:pt x="14" y="64"/>
                    </a:lnTo>
                    <a:lnTo>
                      <a:pt x="6" y="83"/>
                    </a:lnTo>
                    <a:lnTo>
                      <a:pt x="2" y="93"/>
                    </a:lnTo>
                    <a:lnTo>
                      <a:pt x="0" y="101"/>
                    </a:lnTo>
                    <a:lnTo>
                      <a:pt x="0" y="108"/>
                    </a:lnTo>
                    <a:lnTo>
                      <a:pt x="1" y="114"/>
                    </a:lnTo>
                    <a:lnTo>
                      <a:pt x="2" y="116"/>
                    </a:lnTo>
                    <a:lnTo>
                      <a:pt x="5" y="119"/>
                    </a:lnTo>
                    <a:lnTo>
                      <a:pt x="7" y="120"/>
                    </a:lnTo>
                    <a:lnTo>
                      <a:pt x="10" y="123"/>
                    </a:lnTo>
                    <a:lnTo>
                      <a:pt x="10" y="123"/>
                    </a:lnTo>
                    <a:lnTo>
                      <a:pt x="12" y="123"/>
                    </a:lnTo>
                    <a:lnTo>
                      <a:pt x="14" y="123"/>
                    </a:lnTo>
                    <a:lnTo>
                      <a:pt x="15" y="120"/>
                    </a:lnTo>
                    <a:lnTo>
                      <a:pt x="16" y="119"/>
                    </a:lnTo>
                    <a:lnTo>
                      <a:pt x="15" y="115"/>
                    </a:lnTo>
                    <a:lnTo>
                      <a:pt x="14" y="114"/>
                    </a:lnTo>
                    <a:lnTo>
                      <a:pt x="13" y="113"/>
                    </a:lnTo>
                    <a:lnTo>
                      <a:pt x="13" y="113"/>
                    </a:lnTo>
                    <a:lnTo>
                      <a:pt x="11" y="112"/>
                    </a:lnTo>
                    <a:lnTo>
                      <a:pt x="10" y="111"/>
                    </a:lnTo>
                    <a:lnTo>
                      <a:pt x="10" y="107"/>
                    </a:lnTo>
                    <a:lnTo>
                      <a:pt x="10" y="102"/>
                    </a:lnTo>
                    <a:lnTo>
                      <a:pt x="12" y="96"/>
                    </a:lnTo>
                    <a:lnTo>
                      <a:pt x="18" y="80"/>
                    </a:lnTo>
                    <a:lnTo>
                      <a:pt x="27" y="62"/>
                    </a:lnTo>
                    <a:lnTo>
                      <a:pt x="47" y="27"/>
                    </a:lnTo>
                    <a:lnTo>
                      <a:pt x="59" y="7"/>
                    </a:lnTo>
                    <a:lnTo>
                      <a:pt x="59" y="7"/>
                    </a:lnTo>
                    <a:lnTo>
                      <a:pt x="60" y="5"/>
                    </a:lnTo>
                    <a:lnTo>
                      <a:pt x="59" y="3"/>
                    </a:lnTo>
                    <a:lnTo>
                      <a:pt x="59" y="1"/>
                    </a:lnTo>
                    <a:lnTo>
                      <a:pt x="57" y="0"/>
                    </a:lnTo>
                    <a:lnTo>
                      <a:pt x="56" y="0"/>
                    </a:lnTo>
                    <a:lnTo>
                      <a:pt x="54" y="0"/>
                    </a:lnTo>
                    <a:lnTo>
                      <a:pt x="52" y="0"/>
                    </a:lnTo>
                    <a:lnTo>
                      <a:pt x="51" y="2"/>
                    </a:lnTo>
                    <a:lnTo>
                      <a:pt x="51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06" name="Freeform 810"/>
              <p:cNvSpPr/>
              <p:nvPr/>
            </p:nvSpPr>
            <p:spPr bwMode="auto">
              <a:xfrm>
                <a:off x="6478588" y="1731963"/>
                <a:ext cx="28575" cy="65088"/>
              </a:xfrm>
              <a:custGeom>
                <a:avLst/>
                <a:gdLst/>
                <a:ahLst/>
                <a:cxnLst>
                  <a:cxn ang="0">
                    <a:pos x="45" y="1"/>
                  </a:cxn>
                  <a:cxn ang="0">
                    <a:pos x="45" y="1"/>
                  </a:cxn>
                  <a:cxn ang="0">
                    <a:pos x="40" y="8"/>
                  </a:cxn>
                  <a:cxn ang="0">
                    <a:pos x="34" y="14"/>
                  </a:cxn>
                  <a:cxn ang="0">
                    <a:pos x="25" y="26"/>
                  </a:cxn>
                  <a:cxn ang="0">
                    <a:pos x="16" y="41"/>
                  </a:cxn>
                  <a:cxn ang="0">
                    <a:pos x="10" y="55"/>
                  </a:cxn>
                  <a:cxn ang="0">
                    <a:pos x="6" y="71"/>
                  </a:cxn>
                  <a:cxn ang="0">
                    <a:pos x="3" y="87"/>
                  </a:cxn>
                  <a:cxn ang="0">
                    <a:pos x="1" y="103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5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1"/>
                  </a:cxn>
                  <a:cxn ang="0">
                    <a:pos x="9" y="119"/>
                  </a:cxn>
                  <a:cxn ang="0">
                    <a:pos x="9" y="119"/>
                  </a:cxn>
                  <a:cxn ang="0">
                    <a:pos x="10" y="104"/>
                  </a:cxn>
                  <a:cxn ang="0">
                    <a:pos x="12" y="88"/>
                  </a:cxn>
                  <a:cxn ang="0">
                    <a:pos x="15" y="74"/>
                  </a:cxn>
                  <a:cxn ang="0">
                    <a:pos x="19" y="59"/>
                  </a:cxn>
                  <a:cxn ang="0">
                    <a:pos x="25" y="45"/>
                  </a:cxn>
                  <a:cxn ang="0">
                    <a:pos x="33" y="31"/>
                  </a:cxn>
                  <a:cxn ang="0">
                    <a:pos x="41" y="19"/>
                  </a:cxn>
                  <a:cxn ang="0">
                    <a:pos x="53" y="9"/>
                  </a:cxn>
                  <a:cxn ang="0">
                    <a:pos x="53" y="9"/>
                  </a:cxn>
                  <a:cxn ang="0">
                    <a:pos x="54" y="7"/>
                  </a:cxn>
                  <a:cxn ang="0">
                    <a:pos x="54" y="6"/>
                  </a:cxn>
                  <a:cxn ang="0">
                    <a:pos x="54" y="3"/>
                  </a:cxn>
                  <a:cxn ang="0">
                    <a:pos x="53" y="2"/>
                  </a:cxn>
                  <a:cxn ang="0">
                    <a:pos x="50" y="1"/>
                  </a:cxn>
                  <a:cxn ang="0">
                    <a:pos x="49" y="0"/>
                  </a:cxn>
                  <a:cxn ang="0">
                    <a:pos x="47" y="0"/>
                  </a:cxn>
                  <a:cxn ang="0">
                    <a:pos x="45" y="1"/>
                  </a:cxn>
                  <a:cxn ang="0">
                    <a:pos x="45" y="1"/>
                  </a:cxn>
                </a:cxnLst>
                <a:rect l="0" t="0" r="r" b="b"/>
                <a:pathLst>
                  <a:path w="54" h="123">
                    <a:moveTo>
                      <a:pt x="45" y="1"/>
                    </a:moveTo>
                    <a:lnTo>
                      <a:pt x="45" y="1"/>
                    </a:lnTo>
                    <a:lnTo>
                      <a:pt x="40" y="8"/>
                    </a:lnTo>
                    <a:lnTo>
                      <a:pt x="34" y="14"/>
                    </a:lnTo>
                    <a:lnTo>
                      <a:pt x="25" y="26"/>
                    </a:lnTo>
                    <a:lnTo>
                      <a:pt x="16" y="41"/>
                    </a:lnTo>
                    <a:lnTo>
                      <a:pt x="10" y="55"/>
                    </a:lnTo>
                    <a:lnTo>
                      <a:pt x="6" y="71"/>
                    </a:lnTo>
                    <a:lnTo>
                      <a:pt x="3" y="87"/>
                    </a:lnTo>
                    <a:lnTo>
                      <a:pt x="1" y="103"/>
                    </a:ln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5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1"/>
                    </a:lnTo>
                    <a:lnTo>
                      <a:pt x="9" y="119"/>
                    </a:lnTo>
                    <a:lnTo>
                      <a:pt x="9" y="119"/>
                    </a:lnTo>
                    <a:lnTo>
                      <a:pt x="10" y="104"/>
                    </a:lnTo>
                    <a:lnTo>
                      <a:pt x="12" y="88"/>
                    </a:lnTo>
                    <a:lnTo>
                      <a:pt x="15" y="74"/>
                    </a:lnTo>
                    <a:lnTo>
                      <a:pt x="19" y="59"/>
                    </a:lnTo>
                    <a:lnTo>
                      <a:pt x="25" y="45"/>
                    </a:lnTo>
                    <a:lnTo>
                      <a:pt x="33" y="31"/>
                    </a:lnTo>
                    <a:lnTo>
                      <a:pt x="41" y="19"/>
                    </a:lnTo>
                    <a:lnTo>
                      <a:pt x="53" y="9"/>
                    </a:lnTo>
                    <a:lnTo>
                      <a:pt x="53" y="9"/>
                    </a:lnTo>
                    <a:lnTo>
                      <a:pt x="54" y="7"/>
                    </a:lnTo>
                    <a:lnTo>
                      <a:pt x="54" y="6"/>
                    </a:lnTo>
                    <a:lnTo>
                      <a:pt x="54" y="3"/>
                    </a:lnTo>
                    <a:lnTo>
                      <a:pt x="53" y="2"/>
                    </a:lnTo>
                    <a:lnTo>
                      <a:pt x="50" y="1"/>
                    </a:lnTo>
                    <a:lnTo>
                      <a:pt x="49" y="0"/>
                    </a:lnTo>
                    <a:lnTo>
                      <a:pt x="47" y="0"/>
                    </a:lnTo>
                    <a:lnTo>
                      <a:pt x="45" y="1"/>
                    </a:lnTo>
                    <a:lnTo>
                      <a:pt x="45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07" name="Freeform 811"/>
              <p:cNvSpPr/>
              <p:nvPr/>
            </p:nvSpPr>
            <p:spPr bwMode="auto">
              <a:xfrm>
                <a:off x="6523038" y="1739900"/>
                <a:ext cx="25400" cy="61913"/>
              </a:xfrm>
              <a:custGeom>
                <a:avLst/>
                <a:gdLst/>
                <a:ahLst/>
                <a:cxnLst>
                  <a:cxn ang="0">
                    <a:pos x="39" y="3"/>
                  </a:cxn>
                  <a:cxn ang="0">
                    <a:pos x="39" y="3"/>
                  </a:cxn>
                  <a:cxn ang="0">
                    <a:pos x="27" y="29"/>
                  </a:cxn>
                  <a:cxn ang="0">
                    <a:pos x="17" y="56"/>
                  </a:cxn>
                  <a:cxn ang="0">
                    <a:pos x="8" y="82"/>
                  </a:cxn>
                  <a:cxn ang="0">
                    <a:pos x="4" y="96"/>
                  </a:cxn>
                  <a:cxn ang="0">
                    <a:pos x="0" y="110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1" y="113"/>
                  </a:cxn>
                  <a:cxn ang="0">
                    <a:pos x="4" y="116"/>
                  </a:cxn>
                  <a:cxn ang="0">
                    <a:pos x="6" y="117"/>
                  </a:cxn>
                  <a:cxn ang="0">
                    <a:pos x="8" y="116"/>
                  </a:cxn>
                  <a:cxn ang="0">
                    <a:pos x="9" y="114"/>
                  </a:cxn>
                  <a:cxn ang="0">
                    <a:pos x="10" y="112"/>
                  </a:cxn>
                  <a:cxn ang="0">
                    <a:pos x="10" y="112"/>
                  </a:cxn>
                  <a:cxn ang="0">
                    <a:pos x="13" y="99"/>
                  </a:cxn>
                  <a:cxn ang="0">
                    <a:pos x="16" y="85"/>
                  </a:cxn>
                  <a:cxn ang="0">
                    <a:pos x="25" y="58"/>
                  </a:cxn>
                  <a:cxn ang="0">
                    <a:pos x="37" y="32"/>
                  </a:cxn>
                  <a:cxn ang="0">
                    <a:pos x="47" y="5"/>
                  </a:cxn>
                  <a:cxn ang="0">
                    <a:pos x="47" y="5"/>
                  </a:cxn>
                  <a:cxn ang="0">
                    <a:pos x="48" y="3"/>
                  </a:cxn>
                  <a:cxn ang="0">
                    <a:pos x="47" y="2"/>
                  </a:cxn>
                  <a:cxn ang="0">
                    <a:pos x="46" y="1"/>
                  </a:cxn>
                  <a:cxn ang="0">
                    <a:pos x="45" y="0"/>
                  </a:cxn>
                  <a:cxn ang="0">
                    <a:pos x="41" y="0"/>
                  </a:cxn>
                  <a:cxn ang="0">
                    <a:pos x="40" y="1"/>
                  </a:cxn>
                  <a:cxn ang="0">
                    <a:pos x="39" y="3"/>
                  </a:cxn>
                  <a:cxn ang="0">
                    <a:pos x="39" y="3"/>
                  </a:cxn>
                </a:cxnLst>
                <a:rect l="0" t="0" r="r" b="b"/>
                <a:pathLst>
                  <a:path w="48" h="117">
                    <a:moveTo>
                      <a:pt x="39" y="3"/>
                    </a:moveTo>
                    <a:lnTo>
                      <a:pt x="39" y="3"/>
                    </a:lnTo>
                    <a:lnTo>
                      <a:pt x="27" y="29"/>
                    </a:lnTo>
                    <a:lnTo>
                      <a:pt x="17" y="56"/>
                    </a:lnTo>
                    <a:lnTo>
                      <a:pt x="8" y="82"/>
                    </a:lnTo>
                    <a:lnTo>
                      <a:pt x="4" y="96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1" y="113"/>
                    </a:lnTo>
                    <a:lnTo>
                      <a:pt x="4" y="116"/>
                    </a:lnTo>
                    <a:lnTo>
                      <a:pt x="6" y="117"/>
                    </a:lnTo>
                    <a:lnTo>
                      <a:pt x="8" y="116"/>
                    </a:lnTo>
                    <a:lnTo>
                      <a:pt x="9" y="114"/>
                    </a:lnTo>
                    <a:lnTo>
                      <a:pt x="10" y="112"/>
                    </a:lnTo>
                    <a:lnTo>
                      <a:pt x="10" y="112"/>
                    </a:lnTo>
                    <a:lnTo>
                      <a:pt x="13" y="99"/>
                    </a:lnTo>
                    <a:lnTo>
                      <a:pt x="16" y="85"/>
                    </a:lnTo>
                    <a:lnTo>
                      <a:pt x="25" y="58"/>
                    </a:lnTo>
                    <a:lnTo>
                      <a:pt x="37" y="32"/>
                    </a:lnTo>
                    <a:lnTo>
                      <a:pt x="47" y="5"/>
                    </a:lnTo>
                    <a:lnTo>
                      <a:pt x="47" y="5"/>
                    </a:lnTo>
                    <a:lnTo>
                      <a:pt x="48" y="3"/>
                    </a:lnTo>
                    <a:lnTo>
                      <a:pt x="47" y="2"/>
                    </a:lnTo>
                    <a:lnTo>
                      <a:pt x="46" y="1"/>
                    </a:lnTo>
                    <a:lnTo>
                      <a:pt x="45" y="0"/>
                    </a:lnTo>
                    <a:lnTo>
                      <a:pt x="41" y="0"/>
                    </a:lnTo>
                    <a:lnTo>
                      <a:pt x="40" y="1"/>
                    </a:lnTo>
                    <a:lnTo>
                      <a:pt x="39" y="3"/>
                    </a:lnTo>
                    <a:lnTo>
                      <a:pt x="3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08" name="Freeform 812"/>
              <p:cNvSpPr/>
              <p:nvPr/>
            </p:nvSpPr>
            <p:spPr bwMode="auto">
              <a:xfrm>
                <a:off x="6572250" y="1743075"/>
                <a:ext cx="28575" cy="61913"/>
              </a:xfrm>
              <a:custGeom>
                <a:avLst/>
                <a:gdLst/>
                <a:ahLst/>
                <a:cxnLst>
                  <a:cxn ang="0">
                    <a:pos x="45" y="2"/>
                  </a:cxn>
                  <a:cxn ang="0">
                    <a:pos x="45" y="2"/>
                  </a:cxn>
                  <a:cxn ang="0">
                    <a:pos x="37" y="14"/>
                  </a:cxn>
                  <a:cxn ang="0">
                    <a:pos x="28" y="27"/>
                  </a:cxn>
                  <a:cxn ang="0">
                    <a:pos x="22" y="40"/>
                  </a:cxn>
                  <a:cxn ang="0">
                    <a:pos x="16" y="54"/>
                  </a:cxn>
                  <a:cxn ang="0">
                    <a:pos x="11" y="67"/>
                  </a:cxn>
                  <a:cxn ang="0">
                    <a:pos x="7" y="82"/>
                  </a:cxn>
                  <a:cxn ang="0">
                    <a:pos x="3" y="96"/>
                  </a:cxn>
                  <a:cxn ang="0">
                    <a:pos x="0" y="111"/>
                  </a:cxn>
                  <a:cxn ang="0">
                    <a:pos x="0" y="111"/>
                  </a:cxn>
                  <a:cxn ang="0">
                    <a:pos x="0" y="114"/>
                  </a:cxn>
                  <a:cxn ang="0">
                    <a:pos x="3" y="116"/>
                  </a:cxn>
                  <a:cxn ang="0">
                    <a:pos x="6" y="117"/>
                  </a:cxn>
                  <a:cxn ang="0">
                    <a:pos x="8" y="115"/>
                  </a:cxn>
                  <a:cxn ang="0">
                    <a:pos x="14" y="108"/>
                  </a:cxn>
                  <a:cxn ang="0">
                    <a:pos x="14" y="108"/>
                  </a:cxn>
                  <a:cxn ang="0">
                    <a:pos x="16" y="106"/>
                  </a:cxn>
                  <a:cxn ang="0">
                    <a:pos x="15" y="104"/>
                  </a:cxn>
                  <a:cxn ang="0">
                    <a:pos x="14" y="102"/>
                  </a:cxn>
                  <a:cxn ang="0">
                    <a:pos x="12" y="101"/>
                  </a:cxn>
                  <a:cxn ang="0">
                    <a:pos x="12" y="101"/>
                  </a:cxn>
                  <a:cxn ang="0">
                    <a:pos x="18" y="75"/>
                  </a:cxn>
                  <a:cxn ang="0">
                    <a:pos x="22" y="63"/>
                  </a:cxn>
                  <a:cxn ang="0">
                    <a:pos x="27" y="52"/>
                  </a:cxn>
                  <a:cxn ang="0">
                    <a:pos x="33" y="39"/>
                  </a:cxn>
                  <a:cxn ang="0">
                    <a:pos x="39" y="28"/>
                  </a:cxn>
                  <a:cxn ang="0">
                    <a:pos x="45" y="18"/>
                  </a:cxn>
                  <a:cxn ang="0">
                    <a:pos x="53" y="6"/>
                  </a:cxn>
                  <a:cxn ang="0">
                    <a:pos x="53" y="6"/>
                  </a:cxn>
                  <a:cxn ang="0">
                    <a:pos x="54" y="5"/>
                  </a:cxn>
                  <a:cxn ang="0">
                    <a:pos x="54" y="3"/>
                  </a:cxn>
                  <a:cxn ang="0">
                    <a:pos x="53" y="2"/>
                  </a:cxn>
                  <a:cxn ang="0">
                    <a:pos x="52" y="1"/>
                  </a:cxn>
                  <a:cxn ang="0">
                    <a:pos x="48" y="0"/>
                  </a:cxn>
                  <a:cxn ang="0">
                    <a:pos x="46" y="0"/>
                  </a:cxn>
                  <a:cxn ang="0">
                    <a:pos x="45" y="2"/>
                  </a:cxn>
                  <a:cxn ang="0">
                    <a:pos x="45" y="2"/>
                  </a:cxn>
                </a:cxnLst>
                <a:rect l="0" t="0" r="r" b="b"/>
                <a:pathLst>
                  <a:path w="54" h="117">
                    <a:moveTo>
                      <a:pt x="45" y="2"/>
                    </a:moveTo>
                    <a:lnTo>
                      <a:pt x="45" y="2"/>
                    </a:lnTo>
                    <a:lnTo>
                      <a:pt x="37" y="14"/>
                    </a:lnTo>
                    <a:lnTo>
                      <a:pt x="28" y="27"/>
                    </a:lnTo>
                    <a:lnTo>
                      <a:pt x="22" y="40"/>
                    </a:lnTo>
                    <a:lnTo>
                      <a:pt x="16" y="54"/>
                    </a:lnTo>
                    <a:lnTo>
                      <a:pt x="11" y="67"/>
                    </a:lnTo>
                    <a:lnTo>
                      <a:pt x="7" y="82"/>
                    </a:lnTo>
                    <a:lnTo>
                      <a:pt x="3" y="96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0" y="114"/>
                    </a:lnTo>
                    <a:lnTo>
                      <a:pt x="3" y="116"/>
                    </a:lnTo>
                    <a:lnTo>
                      <a:pt x="6" y="117"/>
                    </a:lnTo>
                    <a:lnTo>
                      <a:pt x="8" y="115"/>
                    </a:lnTo>
                    <a:lnTo>
                      <a:pt x="14" y="108"/>
                    </a:lnTo>
                    <a:lnTo>
                      <a:pt x="14" y="108"/>
                    </a:lnTo>
                    <a:lnTo>
                      <a:pt x="16" y="106"/>
                    </a:lnTo>
                    <a:lnTo>
                      <a:pt x="15" y="104"/>
                    </a:lnTo>
                    <a:lnTo>
                      <a:pt x="14" y="102"/>
                    </a:lnTo>
                    <a:lnTo>
                      <a:pt x="12" y="101"/>
                    </a:lnTo>
                    <a:lnTo>
                      <a:pt x="12" y="101"/>
                    </a:lnTo>
                    <a:lnTo>
                      <a:pt x="18" y="75"/>
                    </a:lnTo>
                    <a:lnTo>
                      <a:pt x="22" y="63"/>
                    </a:lnTo>
                    <a:lnTo>
                      <a:pt x="27" y="52"/>
                    </a:lnTo>
                    <a:lnTo>
                      <a:pt x="33" y="39"/>
                    </a:lnTo>
                    <a:lnTo>
                      <a:pt x="39" y="28"/>
                    </a:lnTo>
                    <a:lnTo>
                      <a:pt x="45" y="18"/>
                    </a:lnTo>
                    <a:lnTo>
                      <a:pt x="53" y="6"/>
                    </a:lnTo>
                    <a:lnTo>
                      <a:pt x="53" y="6"/>
                    </a:lnTo>
                    <a:lnTo>
                      <a:pt x="54" y="5"/>
                    </a:lnTo>
                    <a:lnTo>
                      <a:pt x="54" y="3"/>
                    </a:lnTo>
                    <a:lnTo>
                      <a:pt x="53" y="2"/>
                    </a:lnTo>
                    <a:lnTo>
                      <a:pt x="52" y="1"/>
                    </a:lnTo>
                    <a:lnTo>
                      <a:pt x="48" y="0"/>
                    </a:lnTo>
                    <a:lnTo>
                      <a:pt x="46" y="0"/>
                    </a:lnTo>
                    <a:lnTo>
                      <a:pt x="45" y="2"/>
                    </a:lnTo>
                    <a:lnTo>
                      <a:pt x="45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09" name="Freeform 813"/>
              <p:cNvSpPr/>
              <p:nvPr/>
            </p:nvSpPr>
            <p:spPr bwMode="auto">
              <a:xfrm>
                <a:off x="6629400" y="1741488"/>
                <a:ext cx="28575" cy="55563"/>
              </a:xfrm>
              <a:custGeom>
                <a:avLst/>
                <a:gdLst/>
                <a:ahLst/>
                <a:cxnLst>
                  <a:cxn ang="0">
                    <a:pos x="44" y="3"/>
                  </a:cxn>
                  <a:cxn ang="0">
                    <a:pos x="44" y="3"/>
                  </a:cxn>
                  <a:cxn ang="0">
                    <a:pos x="39" y="14"/>
                  </a:cxn>
                  <a:cxn ang="0">
                    <a:pos x="35" y="26"/>
                  </a:cxn>
                  <a:cxn ang="0">
                    <a:pos x="35" y="26"/>
                  </a:cxn>
                  <a:cxn ang="0">
                    <a:pos x="34" y="32"/>
                  </a:cxn>
                  <a:cxn ang="0">
                    <a:pos x="33" y="38"/>
                  </a:cxn>
                  <a:cxn ang="0">
                    <a:pos x="32" y="44"/>
                  </a:cxn>
                  <a:cxn ang="0">
                    <a:pos x="31" y="48"/>
                  </a:cxn>
                  <a:cxn ang="0">
                    <a:pos x="30" y="50"/>
                  </a:cxn>
                  <a:cxn ang="0">
                    <a:pos x="30" y="50"/>
                  </a:cxn>
                  <a:cxn ang="0">
                    <a:pos x="25" y="55"/>
                  </a:cxn>
                  <a:cxn ang="0">
                    <a:pos x="22" y="61"/>
                  </a:cxn>
                  <a:cxn ang="0">
                    <a:pos x="15" y="73"/>
                  </a:cxn>
                  <a:cxn ang="0">
                    <a:pos x="9" y="86"/>
                  </a:cxn>
                  <a:cxn ang="0">
                    <a:pos x="5" y="91"/>
                  </a:cxn>
                  <a:cxn ang="0">
                    <a:pos x="1" y="97"/>
                  </a:cxn>
                  <a:cxn ang="0">
                    <a:pos x="1" y="97"/>
                  </a:cxn>
                  <a:cxn ang="0">
                    <a:pos x="0" y="98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3" y="104"/>
                  </a:cxn>
                  <a:cxn ang="0">
                    <a:pos x="4" y="105"/>
                  </a:cxn>
                  <a:cxn ang="0">
                    <a:pos x="6" y="104"/>
                  </a:cxn>
                  <a:cxn ang="0">
                    <a:pos x="7" y="103"/>
                  </a:cxn>
                  <a:cxn ang="0">
                    <a:pos x="7" y="103"/>
                  </a:cxn>
                  <a:cxn ang="0">
                    <a:pos x="14" y="94"/>
                  </a:cxn>
                  <a:cxn ang="0">
                    <a:pos x="21" y="84"/>
                  </a:cxn>
                  <a:cxn ang="0">
                    <a:pos x="31" y="63"/>
                  </a:cxn>
                  <a:cxn ang="0">
                    <a:pos x="31" y="63"/>
                  </a:cxn>
                  <a:cxn ang="0">
                    <a:pos x="34" y="60"/>
                  </a:cxn>
                  <a:cxn ang="0">
                    <a:pos x="37" y="57"/>
                  </a:cxn>
                  <a:cxn ang="0">
                    <a:pos x="39" y="54"/>
                  </a:cxn>
                  <a:cxn ang="0">
                    <a:pos x="40" y="50"/>
                  </a:cxn>
                  <a:cxn ang="0">
                    <a:pos x="40" y="50"/>
                  </a:cxn>
                  <a:cxn ang="0">
                    <a:pos x="42" y="38"/>
                  </a:cxn>
                  <a:cxn ang="0">
                    <a:pos x="44" y="28"/>
                  </a:cxn>
                  <a:cxn ang="0">
                    <a:pos x="48" y="18"/>
                  </a:cxn>
                  <a:cxn ang="0">
                    <a:pos x="53" y="7"/>
                  </a:cxn>
                  <a:cxn ang="0">
                    <a:pos x="53" y="7"/>
                  </a:cxn>
                  <a:cxn ang="0">
                    <a:pos x="53" y="5"/>
                  </a:cxn>
                  <a:cxn ang="0">
                    <a:pos x="53" y="4"/>
                  </a:cxn>
                  <a:cxn ang="0">
                    <a:pos x="51" y="1"/>
                  </a:cxn>
                  <a:cxn ang="0">
                    <a:pos x="48" y="0"/>
                  </a:cxn>
                  <a:cxn ang="0">
                    <a:pos x="47" y="0"/>
                  </a:cxn>
                  <a:cxn ang="0">
                    <a:pos x="45" y="1"/>
                  </a:cxn>
                  <a:cxn ang="0">
                    <a:pos x="44" y="3"/>
                  </a:cxn>
                  <a:cxn ang="0">
                    <a:pos x="44" y="3"/>
                  </a:cxn>
                </a:cxnLst>
                <a:rect l="0" t="0" r="r" b="b"/>
                <a:pathLst>
                  <a:path w="53" h="105">
                    <a:moveTo>
                      <a:pt x="44" y="3"/>
                    </a:moveTo>
                    <a:lnTo>
                      <a:pt x="44" y="3"/>
                    </a:lnTo>
                    <a:lnTo>
                      <a:pt x="39" y="14"/>
                    </a:lnTo>
                    <a:lnTo>
                      <a:pt x="35" y="26"/>
                    </a:lnTo>
                    <a:lnTo>
                      <a:pt x="35" y="26"/>
                    </a:lnTo>
                    <a:lnTo>
                      <a:pt x="34" y="32"/>
                    </a:lnTo>
                    <a:lnTo>
                      <a:pt x="33" y="38"/>
                    </a:lnTo>
                    <a:lnTo>
                      <a:pt x="32" y="44"/>
                    </a:lnTo>
                    <a:lnTo>
                      <a:pt x="31" y="48"/>
                    </a:lnTo>
                    <a:lnTo>
                      <a:pt x="30" y="50"/>
                    </a:lnTo>
                    <a:lnTo>
                      <a:pt x="30" y="50"/>
                    </a:lnTo>
                    <a:lnTo>
                      <a:pt x="25" y="55"/>
                    </a:lnTo>
                    <a:lnTo>
                      <a:pt x="22" y="61"/>
                    </a:lnTo>
                    <a:lnTo>
                      <a:pt x="15" y="73"/>
                    </a:lnTo>
                    <a:lnTo>
                      <a:pt x="9" y="86"/>
                    </a:lnTo>
                    <a:lnTo>
                      <a:pt x="5" y="91"/>
                    </a:lnTo>
                    <a:lnTo>
                      <a:pt x="1" y="97"/>
                    </a:lnTo>
                    <a:lnTo>
                      <a:pt x="1" y="97"/>
                    </a:lnTo>
                    <a:lnTo>
                      <a:pt x="0" y="98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3" y="104"/>
                    </a:lnTo>
                    <a:lnTo>
                      <a:pt x="4" y="105"/>
                    </a:lnTo>
                    <a:lnTo>
                      <a:pt x="6" y="104"/>
                    </a:lnTo>
                    <a:lnTo>
                      <a:pt x="7" y="103"/>
                    </a:lnTo>
                    <a:lnTo>
                      <a:pt x="7" y="103"/>
                    </a:lnTo>
                    <a:lnTo>
                      <a:pt x="14" y="94"/>
                    </a:lnTo>
                    <a:lnTo>
                      <a:pt x="21" y="84"/>
                    </a:lnTo>
                    <a:lnTo>
                      <a:pt x="31" y="63"/>
                    </a:lnTo>
                    <a:lnTo>
                      <a:pt x="31" y="63"/>
                    </a:lnTo>
                    <a:lnTo>
                      <a:pt x="34" y="60"/>
                    </a:lnTo>
                    <a:lnTo>
                      <a:pt x="37" y="57"/>
                    </a:lnTo>
                    <a:lnTo>
                      <a:pt x="39" y="54"/>
                    </a:lnTo>
                    <a:lnTo>
                      <a:pt x="40" y="50"/>
                    </a:lnTo>
                    <a:lnTo>
                      <a:pt x="40" y="50"/>
                    </a:lnTo>
                    <a:lnTo>
                      <a:pt x="42" y="38"/>
                    </a:lnTo>
                    <a:lnTo>
                      <a:pt x="44" y="28"/>
                    </a:lnTo>
                    <a:lnTo>
                      <a:pt x="48" y="18"/>
                    </a:lnTo>
                    <a:lnTo>
                      <a:pt x="53" y="7"/>
                    </a:lnTo>
                    <a:lnTo>
                      <a:pt x="53" y="7"/>
                    </a:lnTo>
                    <a:lnTo>
                      <a:pt x="53" y="5"/>
                    </a:lnTo>
                    <a:lnTo>
                      <a:pt x="53" y="4"/>
                    </a:lnTo>
                    <a:lnTo>
                      <a:pt x="51" y="1"/>
                    </a:lnTo>
                    <a:lnTo>
                      <a:pt x="48" y="0"/>
                    </a:lnTo>
                    <a:lnTo>
                      <a:pt x="47" y="0"/>
                    </a:lnTo>
                    <a:lnTo>
                      <a:pt x="45" y="1"/>
                    </a:lnTo>
                    <a:lnTo>
                      <a:pt x="44" y="3"/>
                    </a:lnTo>
                    <a:lnTo>
                      <a:pt x="44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0" name="Freeform 814"/>
              <p:cNvSpPr/>
              <p:nvPr/>
            </p:nvSpPr>
            <p:spPr bwMode="auto">
              <a:xfrm>
                <a:off x="6673850" y="1739900"/>
                <a:ext cx="20638" cy="53975"/>
              </a:xfrm>
              <a:custGeom>
                <a:avLst/>
                <a:gdLst/>
                <a:ahLst/>
                <a:cxnLst>
                  <a:cxn ang="0">
                    <a:pos x="32" y="4"/>
                  </a:cxn>
                  <a:cxn ang="0">
                    <a:pos x="32" y="4"/>
                  </a:cxn>
                  <a:cxn ang="0">
                    <a:pos x="29" y="16"/>
                  </a:cxn>
                  <a:cxn ang="0">
                    <a:pos x="26" y="28"/>
                  </a:cxn>
                  <a:cxn ang="0">
                    <a:pos x="22" y="40"/>
                  </a:cxn>
                  <a:cxn ang="0">
                    <a:pos x="18" y="51"/>
                  </a:cxn>
                  <a:cxn ang="0">
                    <a:pos x="8" y="74"/>
                  </a:cxn>
                  <a:cxn ang="0">
                    <a:pos x="4" y="86"/>
                  </a:cxn>
                  <a:cxn ang="0">
                    <a:pos x="0" y="98"/>
                  </a:cxn>
                  <a:cxn ang="0">
                    <a:pos x="0" y="98"/>
                  </a:cxn>
                  <a:cxn ang="0">
                    <a:pos x="0" y="100"/>
                  </a:cxn>
                  <a:cxn ang="0">
                    <a:pos x="1" y="101"/>
                  </a:cxn>
                  <a:cxn ang="0">
                    <a:pos x="2" y="102"/>
                  </a:cxn>
                  <a:cxn ang="0">
                    <a:pos x="4" y="103"/>
                  </a:cxn>
                  <a:cxn ang="0">
                    <a:pos x="5" y="103"/>
                  </a:cxn>
                  <a:cxn ang="0">
                    <a:pos x="7" y="103"/>
                  </a:cxn>
                  <a:cxn ang="0">
                    <a:pos x="8" y="102"/>
                  </a:cxn>
                  <a:cxn ang="0">
                    <a:pos x="9" y="100"/>
                  </a:cxn>
                  <a:cxn ang="0">
                    <a:pos x="9" y="100"/>
                  </a:cxn>
                  <a:cxn ang="0">
                    <a:pos x="12" y="88"/>
                  </a:cxn>
                  <a:cxn ang="0">
                    <a:pos x="17" y="76"/>
                  </a:cxn>
                  <a:cxn ang="0">
                    <a:pos x="27" y="53"/>
                  </a:cxn>
                  <a:cxn ang="0">
                    <a:pos x="32" y="41"/>
                  </a:cxn>
                  <a:cxn ang="0">
                    <a:pos x="36" y="29"/>
                  </a:cxn>
                  <a:cxn ang="0">
                    <a:pos x="39" y="16"/>
                  </a:cxn>
                  <a:cxn ang="0">
                    <a:pos x="41" y="4"/>
                  </a:cxn>
                  <a:cxn ang="0">
                    <a:pos x="41" y="4"/>
                  </a:cxn>
                  <a:cxn ang="0">
                    <a:pos x="41" y="2"/>
                  </a:cxn>
                  <a:cxn ang="0">
                    <a:pos x="40" y="1"/>
                  </a:cxn>
                  <a:cxn ang="0">
                    <a:pos x="38" y="0"/>
                  </a:cxn>
                  <a:cxn ang="0">
                    <a:pos x="36" y="0"/>
                  </a:cxn>
                  <a:cxn ang="0">
                    <a:pos x="35" y="0"/>
                  </a:cxn>
                  <a:cxn ang="0">
                    <a:pos x="33" y="1"/>
                  </a:cxn>
                  <a:cxn ang="0">
                    <a:pos x="32" y="2"/>
                  </a:cxn>
                  <a:cxn ang="0">
                    <a:pos x="32" y="4"/>
                  </a:cxn>
                  <a:cxn ang="0">
                    <a:pos x="32" y="4"/>
                  </a:cxn>
                </a:cxnLst>
                <a:rect l="0" t="0" r="r" b="b"/>
                <a:pathLst>
                  <a:path w="41" h="103">
                    <a:moveTo>
                      <a:pt x="32" y="4"/>
                    </a:moveTo>
                    <a:lnTo>
                      <a:pt x="32" y="4"/>
                    </a:lnTo>
                    <a:lnTo>
                      <a:pt x="29" y="16"/>
                    </a:lnTo>
                    <a:lnTo>
                      <a:pt x="26" y="28"/>
                    </a:lnTo>
                    <a:lnTo>
                      <a:pt x="22" y="40"/>
                    </a:lnTo>
                    <a:lnTo>
                      <a:pt x="18" y="51"/>
                    </a:lnTo>
                    <a:lnTo>
                      <a:pt x="8" y="74"/>
                    </a:lnTo>
                    <a:lnTo>
                      <a:pt x="4" y="86"/>
                    </a:lnTo>
                    <a:lnTo>
                      <a:pt x="0" y="98"/>
                    </a:lnTo>
                    <a:lnTo>
                      <a:pt x="0" y="98"/>
                    </a:lnTo>
                    <a:lnTo>
                      <a:pt x="0" y="100"/>
                    </a:lnTo>
                    <a:lnTo>
                      <a:pt x="1" y="101"/>
                    </a:lnTo>
                    <a:lnTo>
                      <a:pt x="2" y="102"/>
                    </a:lnTo>
                    <a:lnTo>
                      <a:pt x="4" y="103"/>
                    </a:lnTo>
                    <a:lnTo>
                      <a:pt x="5" y="103"/>
                    </a:lnTo>
                    <a:lnTo>
                      <a:pt x="7" y="103"/>
                    </a:lnTo>
                    <a:lnTo>
                      <a:pt x="8" y="102"/>
                    </a:lnTo>
                    <a:lnTo>
                      <a:pt x="9" y="100"/>
                    </a:lnTo>
                    <a:lnTo>
                      <a:pt x="9" y="100"/>
                    </a:lnTo>
                    <a:lnTo>
                      <a:pt x="12" y="88"/>
                    </a:lnTo>
                    <a:lnTo>
                      <a:pt x="17" y="76"/>
                    </a:lnTo>
                    <a:lnTo>
                      <a:pt x="27" y="53"/>
                    </a:lnTo>
                    <a:lnTo>
                      <a:pt x="32" y="41"/>
                    </a:lnTo>
                    <a:lnTo>
                      <a:pt x="36" y="29"/>
                    </a:lnTo>
                    <a:lnTo>
                      <a:pt x="39" y="16"/>
                    </a:lnTo>
                    <a:lnTo>
                      <a:pt x="41" y="4"/>
                    </a:lnTo>
                    <a:lnTo>
                      <a:pt x="41" y="4"/>
                    </a:lnTo>
                    <a:lnTo>
                      <a:pt x="41" y="2"/>
                    </a:lnTo>
                    <a:lnTo>
                      <a:pt x="40" y="1"/>
                    </a:lnTo>
                    <a:lnTo>
                      <a:pt x="38" y="0"/>
                    </a:lnTo>
                    <a:lnTo>
                      <a:pt x="36" y="0"/>
                    </a:lnTo>
                    <a:lnTo>
                      <a:pt x="35" y="0"/>
                    </a:lnTo>
                    <a:lnTo>
                      <a:pt x="33" y="1"/>
                    </a:lnTo>
                    <a:lnTo>
                      <a:pt x="32" y="2"/>
                    </a:lnTo>
                    <a:lnTo>
                      <a:pt x="32" y="4"/>
                    </a:lnTo>
                    <a:lnTo>
                      <a:pt x="3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1" name="Freeform 815"/>
              <p:cNvSpPr/>
              <p:nvPr/>
            </p:nvSpPr>
            <p:spPr bwMode="auto">
              <a:xfrm>
                <a:off x="6811963" y="1671638"/>
                <a:ext cx="9525" cy="38100"/>
              </a:xfrm>
              <a:custGeom>
                <a:avLst/>
                <a:gdLst/>
                <a:ahLst/>
                <a:cxnLst>
                  <a:cxn ang="0">
                    <a:pos x="11" y="58"/>
                  </a:cxn>
                  <a:cxn ang="0">
                    <a:pos x="11" y="58"/>
                  </a:cxn>
                  <a:cxn ang="0">
                    <a:pos x="10" y="51"/>
                  </a:cxn>
                  <a:cxn ang="0">
                    <a:pos x="9" y="44"/>
                  </a:cxn>
                  <a:cxn ang="0">
                    <a:pos x="10" y="33"/>
                  </a:cxn>
                  <a:cxn ang="0">
                    <a:pos x="10" y="33"/>
                  </a:cxn>
                  <a:cxn ang="0">
                    <a:pos x="11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1"/>
                  </a:cxn>
                  <a:cxn ang="0">
                    <a:pos x="3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1" y="20"/>
                  </a:cxn>
                  <a:cxn ang="0">
                    <a:pos x="0" y="40"/>
                  </a:cxn>
                  <a:cxn ang="0">
                    <a:pos x="0" y="50"/>
                  </a:cxn>
                  <a:cxn ang="0">
                    <a:pos x="2" y="59"/>
                  </a:cxn>
                  <a:cxn ang="0">
                    <a:pos x="3" y="63"/>
                  </a:cxn>
                  <a:cxn ang="0">
                    <a:pos x="5" y="66"/>
                  </a:cxn>
                  <a:cxn ang="0">
                    <a:pos x="7" y="69"/>
                  </a:cxn>
                  <a:cxn ang="0">
                    <a:pos x="11" y="72"/>
                  </a:cxn>
                  <a:cxn ang="0">
                    <a:pos x="11" y="72"/>
                  </a:cxn>
                  <a:cxn ang="0">
                    <a:pos x="13" y="72"/>
                  </a:cxn>
                  <a:cxn ang="0">
                    <a:pos x="15" y="72"/>
                  </a:cxn>
                  <a:cxn ang="0">
                    <a:pos x="17" y="70"/>
                  </a:cxn>
                  <a:cxn ang="0">
                    <a:pos x="17" y="68"/>
                  </a:cxn>
                  <a:cxn ang="0">
                    <a:pos x="17" y="62"/>
                  </a:cxn>
                  <a:cxn ang="0">
                    <a:pos x="17" y="62"/>
                  </a:cxn>
                  <a:cxn ang="0">
                    <a:pos x="17" y="59"/>
                  </a:cxn>
                  <a:cxn ang="0">
                    <a:pos x="15" y="58"/>
                  </a:cxn>
                  <a:cxn ang="0">
                    <a:pos x="13" y="57"/>
                  </a:cxn>
                  <a:cxn ang="0">
                    <a:pos x="11" y="58"/>
                  </a:cxn>
                  <a:cxn ang="0">
                    <a:pos x="11" y="58"/>
                  </a:cxn>
                </a:cxnLst>
                <a:rect l="0" t="0" r="r" b="b"/>
                <a:pathLst>
                  <a:path w="17" h="72">
                    <a:moveTo>
                      <a:pt x="11" y="58"/>
                    </a:moveTo>
                    <a:lnTo>
                      <a:pt x="11" y="58"/>
                    </a:lnTo>
                    <a:lnTo>
                      <a:pt x="10" y="51"/>
                    </a:lnTo>
                    <a:lnTo>
                      <a:pt x="9" y="44"/>
                    </a:lnTo>
                    <a:lnTo>
                      <a:pt x="10" y="33"/>
                    </a:lnTo>
                    <a:lnTo>
                      <a:pt x="10" y="33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1" y="20"/>
                    </a:lnTo>
                    <a:lnTo>
                      <a:pt x="0" y="40"/>
                    </a:lnTo>
                    <a:lnTo>
                      <a:pt x="0" y="50"/>
                    </a:lnTo>
                    <a:lnTo>
                      <a:pt x="2" y="59"/>
                    </a:lnTo>
                    <a:lnTo>
                      <a:pt x="3" y="63"/>
                    </a:lnTo>
                    <a:lnTo>
                      <a:pt x="5" y="66"/>
                    </a:lnTo>
                    <a:lnTo>
                      <a:pt x="7" y="69"/>
                    </a:lnTo>
                    <a:lnTo>
                      <a:pt x="11" y="72"/>
                    </a:lnTo>
                    <a:lnTo>
                      <a:pt x="11" y="72"/>
                    </a:lnTo>
                    <a:lnTo>
                      <a:pt x="13" y="72"/>
                    </a:lnTo>
                    <a:lnTo>
                      <a:pt x="15" y="72"/>
                    </a:lnTo>
                    <a:lnTo>
                      <a:pt x="17" y="70"/>
                    </a:lnTo>
                    <a:lnTo>
                      <a:pt x="17" y="68"/>
                    </a:lnTo>
                    <a:lnTo>
                      <a:pt x="17" y="62"/>
                    </a:lnTo>
                    <a:lnTo>
                      <a:pt x="17" y="62"/>
                    </a:lnTo>
                    <a:lnTo>
                      <a:pt x="17" y="59"/>
                    </a:lnTo>
                    <a:lnTo>
                      <a:pt x="15" y="58"/>
                    </a:lnTo>
                    <a:lnTo>
                      <a:pt x="13" y="57"/>
                    </a:lnTo>
                    <a:lnTo>
                      <a:pt x="11" y="58"/>
                    </a:lnTo>
                    <a:lnTo>
                      <a:pt x="11" y="5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2" name="Freeform 816"/>
              <p:cNvSpPr/>
              <p:nvPr/>
            </p:nvSpPr>
            <p:spPr bwMode="auto">
              <a:xfrm>
                <a:off x="6843713" y="1644650"/>
                <a:ext cx="22225" cy="55563"/>
              </a:xfrm>
              <a:custGeom>
                <a:avLst/>
                <a:gdLst/>
                <a:ahLst/>
                <a:cxnLst>
                  <a:cxn ang="0">
                    <a:pos x="33" y="1"/>
                  </a:cxn>
                  <a:cxn ang="0">
                    <a:pos x="33" y="1"/>
                  </a:cxn>
                  <a:cxn ang="0">
                    <a:pos x="29" y="6"/>
                  </a:cxn>
                  <a:cxn ang="0">
                    <a:pos x="26" y="12"/>
                  </a:cxn>
                  <a:cxn ang="0">
                    <a:pos x="20" y="23"/>
                  </a:cxn>
                  <a:cxn ang="0">
                    <a:pos x="16" y="35"/>
                  </a:cxn>
                  <a:cxn ang="0">
                    <a:pos x="13" y="48"/>
                  </a:cxn>
                  <a:cxn ang="0">
                    <a:pos x="8" y="73"/>
                  </a:cxn>
                  <a:cxn ang="0">
                    <a:pos x="5" y="86"/>
                  </a:cxn>
                  <a:cxn ang="0">
                    <a:pos x="1" y="97"/>
                  </a:cxn>
                  <a:cxn ang="0">
                    <a:pos x="1" y="97"/>
                  </a:cxn>
                  <a:cxn ang="0">
                    <a:pos x="0" y="99"/>
                  </a:cxn>
                  <a:cxn ang="0">
                    <a:pos x="1" y="101"/>
                  </a:cxn>
                  <a:cxn ang="0">
                    <a:pos x="3" y="103"/>
                  </a:cxn>
                  <a:cxn ang="0">
                    <a:pos x="5" y="104"/>
                  </a:cxn>
                  <a:cxn ang="0">
                    <a:pos x="6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9" y="102"/>
                  </a:cxn>
                  <a:cxn ang="0">
                    <a:pos x="13" y="91"/>
                  </a:cxn>
                  <a:cxn ang="0">
                    <a:pos x="17" y="81"/>
                  </a:cxn>
                  <a:cxn ang="0">
                    <a:pos x="23" y="58"/>
                  </a:cxn>
                  <a:cxn ang="0">
                    <a:pos x="23" y="58"/>
                  </a:cxn>
                  <a:cxn ang="0">
                    <a:pos x="25" y="45"/>
                  </a:cxn>
                  <a:cxn ang="0">
                    <a:pos x="28" y="32"/>
                  </a:cxn>
                  <a:cxn ang="0">
                    <a:pos x="30" y="26"/>
                  </a:cxn>
                  <a:cxn ang="0">
                    <a:pos x="33" y="20"/>
                  </a:cxn>
                  <a:cxn ang="0">
                    <a:pos x="36" y="14"/>
                  </a:cxn>
                  <a:cxn ang="0">
                    <a:pos x="40" y="8"/>
                  </a:cxn>
                  <a:cxn ang="0">
                    <a:pos x="40" y="8"/>
                  </a:cxn>
                  <a:cxn ang="0">
                    <a:pos x="41" y="6"/>
                  </a:cxn>
                  <a:cxn ang="0">
                    <a:pos x="41" y="4"/>
                  </a:cxn>
                  <a:cxn ang="0">
                    <a:pos x="40" y="3"/>
                  </a:cxn>
                  <a:cxn ang="0">
                    <a:pos x="39" y="1"/>
                  </a:cxn>
                  <a:cxn ang="0">
                    <a:pos x="38" y="0"/>
                  </a:cxn>
                  <a:cxn ang="0">
                    <a:pos x="36" y="0"/>
                  </a:cxn>
                  <a:cxn ang="0">
                    <a:pos x="35" y="0"/>
                  </a:cxn>
                  <a:cxn ang="0">
                    <a:pos x="33" y="1"/>
                  </a:cxn>
                  <a:cxn ang="0">
                    <a:pos x="33" y="1"/>
                  </a:cxn>
                </a:cxnLst>
                <a:rect l="0" t="0" r="r" b="b"/>
                <a:pathLst>
                  <a:path w="41" h="104">
                    <a:moveTo>
                      <a:pt x="33" y="1"/>
                    </a:moveTo>
                    <a:lnTo>
                      <a:pt x="33" y="1"/>
                    </a:lnTo>
                    <a:lnTo>
                      <a:pt x="29" y="6"/>
                    </a:lnTo>
                    <a:lnTo>
                      <a:pt x="26" y="12"/>
                    </a:lnTo>
                    <a:lnTo>
                      <a:pt x="20" y="23"/>
                    </a:lnTo>
                    <a:lnTo>
                      <a:pt x="16" y="35"/>
                    </a:lnTo>
                    <a:lnTo>
                      <a:pt x="13" y="48"/>
                    </a:lnTo>
                    <a:lnTo>
                      <a:pt x="8" y="73"/>
                    </a:lnTo>
                    <a:lnTo>
                      <a:pt x="5" y="86"/>
                    </a:lnTo>
                    <a:lnTo>
                      <a:pt x="1" y="97"/>
                    </a:lnTo>
                    <a:lnTo>
                      <a:pt x="1" y="97"/>
                    </a:lnTo>
                    <a:lnTo>
                      <a:pt x="0" y="99"/>
                    </a:lnTo>
                    <a:lnTo>
                      <a:pt x="1" y="101"/>
                    </a:lnTo>
                    <a:lnTo>
                      <a:pt x="3" y="103"/>
                    </a:lnTo>
                    <a:lnTo>
                      <a:pt x="5" y="104"/>
                    </a:lnTo>
                    <a:lnTo>
                      <a:pt x="6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9" y="102"/>
                    </a:lnTo>
                    <a:lnTo>
                      <a:pt x="13" y="91"/>
                    </a:lnTo>
                    <a:lnTo>
                      <a:pt x="17" y="81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25" y="45"/>
                    </a:lnTo>
                    <a:lnTo>
                      <a:pt x="28" y="32"/>
                    </a:lnTo>
                    <a:lnTo>
                      <a:pt x="30" y="26"/>
                    </a:lnTo>
                    <a:lnTo>
                      <a:pt x="33" y="20"/>
                    </a:lnTo>
                    <a:lnTo>
                      <a:pt x="36" y="14"/>
                    </a:lnTo>
                    <a:lnTo>
                      <a:pt x="40" y="8"/>
                    </a:lnTo>
                    <a:lnTo>
                      <a:pt x="40" y="8"/>
                    </a:lnTo>
                    <a:lnTo>
                      <a:pt x="41" y="6"/>
                    </a:lnTo>
                    <a:lnTo>
                      <a:pt x="41" y="4"/>
                    </a:lnTo>
                    <a:lnTo>
                      <a:pt x="40" y="3"/>
                    </a:lnTo>
                    <a:lnTo>
                      <a:pt x="39" y="1"/>
                    </a:lnTo>
                    <a:lnTo>
                      <a:pt x="38" y="0"/>
                    </a:lnTo>
                    <a:lnTo>
                      <a:pt x="36" y="0"/>
                    </a:lnTo>
                    <a:lnTo>
                      <a:pt x="35" y="0"/>
                    </a:lnTo>
                    <a:lnTo>
                      <a:pt x="33" y="1"/>
                    </a:lnTo>
                    <a:lnTo>
                      <a:pt x="33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3" name="Freeform 817"/>
              <p:cNvSpPr/>
              <p:nvPr/>
            </p:nvSpPr>
            <p:spPr bwMode="auto">
              <a:xfrm>
                <a:off x="6719888" y="1743075"/>
                <a:ext cx="9525" cy="47625"/>
              </a:xfrm>
              <a:custGeom>
                <a:avLst/>
                <a:gdLst/>
                <a:ahLst/>
                <a:cxnLst>
                  <a:cxn ang="0">
                    <a:pos x="16" y="4"/>
                  </a:cxn>
                  <a:cxn ang="0">
                    <a:pos x="16" y="4"/>
                  </a:cxn>
                  <a:cxn ang="0">
                    <a:pos x="16" y="2"/>
                  </a:cxn>
                  <a:cxn ang="0">
                    <a:pos x="15" y="1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1"/>
                  </a:cxn>
                  <a:cxn ang="0">
                    <a:pos x="7" y="2"/>
                  </a:cxn>
                  <a:cxn ang="0">
                    <a:pos x="7" y="4"/>
                  </a:cxn>
                  <a:cxn ang="0">
                    <a:pos x="7" y="4"/>
                  </a:cxn>
                  <a:cxn ang="0">
                    <a:pos x="8" y="25"/>
                  </a:cxn>
                  <a:cxn ang="0">
                    <a:pos x="8" y="44"/>
                  </a:cxn>
                  <a:cxn ang="0">
                    <a:pos x="8" y="55"/>
                  </a:cxn>
                  <a:cxn ang="0">
                    <a:pos x="7" y="65"/>
                  </a:cxn>
                  <a:cxn ang="0">
                    <a:pos x="4" y="74"/>
                  </a:cxn>
                  <a:cxn ang="0">
                    <a:pos x="0" y="84"/>
                  </a:cxn>
                  <a:cxn ang="0">
                    <a:pos x="0" y="84"/>
                  </a:cxn>
                  <a:cxn ang="0">
                    <a:pos x="0" y="86"/>
                  </a:cxn>
                  <a:cxn ang="0">
                    <a:pos x="0" y="88"/>
                  </a:cxn>
                  <a:cxn ang="0">
                    <a:pos x="3" y="91"/>
                  </a:cxn>
                  <a:cxn ang="0">
                    <a:pos x="4" y="91"/>
                  </a:cxn>
                  <a:cxn ang="0">
                    <a:pos x="7" y="91"/>
                  </a:cxn>
                  <a:cxn ang="0">
                    <a:pos x="8" y="91"/>
                  </a:cxn>
                  <a:cxn ang="0">
                    <a:pos x="9" y="89"/>
                  </a:cxn>
                  <a:cxn ang="0">
                    <a:pos x="9" y="89"/>
                  </a:cxn>
                  <a:cxn ang="0">
                    <a:pos x="13" y="79"/>
                  </a:cxn>
                  <a:cxn ang="0">
                    <a:pos x="15" y="68"/>
                  </a:cxn>
                  <a:cxn ang="0">
                    <a:pos x="17" y="58"/>
                  </a:cxn>
                  <a:cxn ang="0">
                    <a:pos x="17" y="48"/>
                  </a:cxn>
                  <a:cxn ang="0">
                    <a:pos x="17" y="26"/>
                  </a:cxn>
                  <a:cxn ang="0">
                    <a:pos x="16" y="4"/>
                  </a:cxn>
                  <a:cxn ang="0">
                    <a:pos x="16" y="4"/>
                  </a:cxn>
                </a:cxnLst>
                <a:rect l="0" t="0" r="r" b="b"/>
                <a:pathLst>
                  <a:path w="17" h="91">
                    <a:moveTo>
                      <a:pt x="16" y="4"/>
                    </a:moveTo>
                    <a:lnTo>
                      <a:pt x="16" y="4"/>
                    </a:lnTo>
                    <a:lnTo>
                      <a:pt x="16" y="2"/>
                    </a:lnTo>
                    <a:lnTo>
                      <a:pt x="15" y="1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1"/>
                    </a:lnTo>
                    <a:lnTo>
                      <a:pt x="7" y="2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8" y="25"/>
                    </a:lnTo>
                    <a:lnTo>
                      <a:pt x="8" y="44"/>
                    </a:lnTo>
                    <a:lnTo>
                      <a:pt x="8" y="55"/>
                    </a:lnTo>
                    <a:lnTo>
                      <a:pt x="7" y="65"/>
                    </a:lnTo>
                    <a:lnTo>
                      <a:pt x="4" y="74"/>
                    </a:lnTo>
                    <a:lnTo>
                      <a:pt x="0" y="84"/>
                    </a:lnTo>
                    <a:lnTo>
                      <a:pt x="0" y="84"/>
                    </a:lnTo>
                    <a:lnTo>
                      <a:pt x="0" y="86"/>
                    </a:lnTo>
                    <a:lnTo>
                      <a:pt x="0" y="88"/>
                    </a:lnTo>
                    <a:lnTo>
                      <a:pt x="3" y="91"/>
                    </a:lnTo>
                    <a:lnTo>
                      <a:pt x="4" y="91"/>
                    </a:lnTo>
                    <a:lnTo>
                      <a:pt x="7" y="91"/>
                    </a:lnTo>
                    <a:lnTo>
                      <a:pt x="8" y="91"/>
                    </a:lnTo>
                    <a:lnTo>
                      <a:pt x="9" y="89"/>
                    </a:lnTo>
                    <a:lnTo>
                      <a:pt x="9" y="89"/>
                    </a:lnTo>
                    <a:lnTo>
                      <a:pt x="13" y="79"/>
                    </a:lnTo>
                    <a:lnTo>
                      <a:pt x="15" y="68"/>
                    </a:lnTo>
                    <a:lnTo>
                      <a:pt x="17" y="58"/>
                    </a:lnTo>
                    <a:lnTo>
                      <a:pt x="17" y="48"/>
                    </a:lnTo>
                    <a:lnTo>
                      <a:pt x="17" y="26"/>
                    </a:lnTo>
                    <a:lnTo>
                      <a:pt x="16" y="4"/>
                    </a:lnTo>
                    <a:lnTo>
                      <a:pt x="1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4" name="Freeform 818"/>
              <p:cNvSpPr/>
              <p:nvPr/>
            </p:nvSpPr>
            <p:spPr bwMode="auto">
              <a:xfrm>
                <a:off x="6754813" y="1758950"/>
                <a:ext cx="12700" cy="49213"/>
              </a:xfrm>
              <a:custGeom>
                <a:avLst/>
                <a:gdLst/>
                <a:ahLst/>
                <a:cxnLst>
                  <a:cxn ang="0">
                    <a:pos x="24" y="5"/>
                  </a:cxn>
                  <a:cxn ang="0">
                    <a:pos x="24" y="5"/>
                  </a:cxn>
                  <a:cxn ang="0">
                    <a:pos x="24" y="3"/>
                  </a:cxn>
                  <a:cxn ang="0">
                    <a:pos x="23" y="1"/>
                  </a:cxn>
                  <a:cxn ang="0">
                    <a:pos x="22" y="0"/>
                  </a:cxn>
                  <a:cxn ang="0">
                    <a:pos x="20" y="0"/>
                  </a:cxn>
                  <a:cxn ang="0">
                    <a:pos x="18" y="0"/>
                  </a:cxn>
                  <a:cxn ang="0">
                    <a:pos x="17" y="1"/>
                  </a:cxn>
                  <a:cxn ang="0">
                    <a:pos x="16" y="3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18"/>
                  </a:cxn>
                  <a:cxn ang="0">
                    <a:pos x="13" y="30"/>
                  </a:cxn>
                  <a:cxn ang="0">
                    <a:pos x="11" y="42"/>
                  </a:cxn>
                  <a:cxn ang="0">
                    <a:pos x="8" y="55"/>
                  </a:cxn>
                  <a:cxn ang="0">
                    <a:pos x="8" y="55"/>
                  </a:cxn>
                  <a:cxn ang="0">
                    <a:pos x="5" y="63"/>
                  </a:cxn>
                  <a:cxn ang="0">
                    <a:pos x="2" y="72"/>
                  </a:cxn>
                  <a:cxn ang="0">
                    <a:pos x="0" y="76"/>
                  </a:cxn>
                  <a:cxn ang="0">
                    <a:pos x="0" y="82"/>
                  </a:cxn>
                  <a:cxn ang="0">
                    <a:pos x="2" y="86"/>
                  </a:cxn>
                  <a:cxn ang="0">
                    <a:pos x="4" y="90"/>
                  </a:cxn>
                  <a:cxn ang="0">
                    <a:pos x="4" y="90"/>
                  </a:cxn>
                  <a:cxn ang="0">
                    <a:pos x="5" y="91"/>
                  </a:cxn>
                  <a:cxn ang="0">
                    <a:pos x="7" y="92"/>
                  </a:cxn>
                  <a:cxn ang="0">
                    <a:pos x="8" y="92"/>
                  </a:cxn>
                  <a:cxn ang="0">
                    <a:pos x="10" y="91"/>
                  </a:cxn>
                  <a:cxn ang="0">
                    <a:pos x="11" y="90"/>
                  </a:cxn>
                  <a:cxn ang="0">
                    <a:pos x="12" y="88"/>
                  </a:cxn>
                  <a:cxn ang="0">
                    <a:pos x="12" y="87"/>
                  </a:cxn>
                  <a:cxn ang="0">
                    <a:pos x="12" y="85"/>
                  </a:cxn>
                  <a:cxn ang="0">
                    <a:pos x="12" y="85"/>
                  </a:cxn>
                  <a:cxn ang="0">
                    <a:pos x="10" y="82"/>
                  </a:cxn>
                  <a:cxn ang="0">
                    <a:pos x="10" y="77"/>
                  </a:cxn>
                  <a:cxn ang="0">
                    <a:pos x="11" y="72"/>
                  </a:cxn>
                  <a:cxn ang="0">
                    <a:pos x="13" y="68"/>
                  </a:cxn>
                  <a:cxn ang="0">
                    <a:pos x="16" y="59"/>
                  </a:cxn>
                  <a:cxn ang="0">
                    <a:pos x="18" y="51"/>
                  </a:cxn>
                  <a:cxn ang="0">
                    <a:pos x="18" y="51"/>
                  </a:cxn>
                  <a:cxn ang="0">
                    <a:pos x="20" y="39"/>
                  </a:cxn>
                  <a:cxn ang="0">
                    <a:pos x="22" y="28"/>
                  </a:cxn>
                  <a:cxn ang="0">
                    <a:pos x="24" y="17"/>
                  </a:cxn>
                  <a:cxn ang="0">
                    <a:pos x="24" y="5"/>
                  </a:cxn>
                  <a:cxn ang="0">
                    <a:pos x="24" y="5"/>
                  </a:cxn>
                </a:cxnLst>
                <a:rect l="0" t="0" r="r" b="b"/>
                <a:pathLst>
                  <a:path w="24" h="92">
                    <a:moveTo>
                      <a:pt x="24" y="5"/>
                    </a:moveTo>
                    <a:lnTo>
                      <a:pt x="24" y="5"/>
                    </a:lnTo>
                    <a:lnTo>
                      <a:pt x="24" y="3"/>
                    </a:lnTo>
                    <a:lnTo>
                      <a:pt x="23" y="1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8" y="0"/>
                    </a:lnTo>
                    <a:lnTo>
                      <a:pt x="17" y="1"/>
                    </a:lnTo>
                    <a:lnTo>
                      <a:pt x="16" y="3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18"/>
                    </a:lnTo>
                    <a:lnTo>
                      <a:pt x="13" y="30"/>
                    </a:lnTo>
                    <a:lnTo>
                      <a:pt x="11" y="42"/>
                    </a:lnTo>
                    <a:lnTo>
                      <a:pt x="8" y="55"/>
                    </a:lnTo>
                    <a:lnTo>
                      <a:pt x="8" y="55"/>
                    </a:lnTo>
                    <a:lnTo>
                      <a:pt x="5" y="63"/>
                    </a:lnTo>
                    <a:lnTo>
                      <a:pt x="2" y="72"/>
                    </a:lnTo>
                    <a:lnTo>
                      <a:pt x="0" y="76"/>
                    </a:lnTo>
                    <a:lnTo>
                      <a:pt x="0" y="82"/>
                    </a:lnTo>
                    <a:lnTo>
                      <a:pt x="2" y="86"/>
                    </a:lnTo>
                    <a:lnTo>
                      <a:pt x="4" y="90"/>
                    </a:lnTo>
                    <a:lnTo>
                      <a:pt x="4" y="90"/>
                    </a:lnTo>
                    <a:lnTo>
                      <a:pt x="5" y="91"/>
                    </a:lnTo>
                    <a:lnTo>
                      <a:pt x="7" y="92"/>
                    </a:lnTo>
                    <a:lnTo>
                      <a:pt x="8" y="92"/>
                    </a:lnTo>
                    <a:lnTo>
                      <a:pt x="10" y="91"/>
                    </a:lnTo>
                    <a:lnTo>
                      <a:pt x="11" y="90"/>
                    </a:lnTo>
                    <a:lnTo>
                      <a:pt x="12" y="88"/>
                    </a:lnTo>
                    <a:lnTo>
                      <a:pt x="12" y="87"/>
                    </a:lnTo>
                    <a:lnTo>
                      <a:pt x="12" y="85"/>
                    </a:lnTo>
                    <a:lnTo>
                      <a:pt x="12" y="85"/>
                    </a:lnTo>
                    <a:lnTo>
                      <a:pt x="10" y="82"/>
                    </a:lnTo>
                    <a:lnTo>
                      <a:pt x="10" y="77"/>
                    </a:lnTo>
                    <a:lnTo>
                      <a:pt x="11" y="72"/>
                    </a:lnTo>
                    <a:lnTo>
                      <a:pt x="13" y="68"/>
                    </a:lnTo>
                    <a:lnTo>
                      <a:pt x="16" y="59"/>
                    </a:lnTo>
                    <a:lnTo>
                      <a:pt x="18" y="51"/>
                    </a:lnTo>
                    <a:lnTo>
                      <a:pt x="18" y="51"/>
                    </a:lnTo>
                    <a:lnTo>
                      <a:pt x="20" y="39"/>
                    </a:lnTo>
                    <a:lnTo>
                      <a:pt x="22" y="28"/>
                    </a:lnTo>
                    <a:lnTo>
                      <a:pt x="24" y="17"/>
                    </a:lnTo>
                    <a:lnTo>
                      <a:pt x="24" y="5"/>
                    </a:lnTo>
                    <a:lnTo>
                      <a:pt x="24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5" name="Freeform 821"/>
              <p:cNvSpPr/>
              <p:nvPr/>
            </p:nvSpPr>
            <p:spPr bwMode="auto">
              <a:xfrm>
                <a:off x="6418263" y="1346200"/>
                <a:ext cx="39688" cy="65088"/>
              </a:xfrm>
              <a:custGeom>
                <a:avLst/>
                <a:gdLst/>
                <a:ahLst/>
                <a:cxnLst>
                  <a:cxn ang="0">
                    <a:pos x="63" y="3"/>
                  </a:cxn>
                  <a:cxn ang="0">
                    <a:pos x="63" y="3"/>
                  </a:cxn>
                  <a:cxn ang="0">
                    <a:pos x="61" y="12"/>
                  </a:cxn>
                  <a:cxn ang="0">
                    <a:pos x="59" y="19"/>
                  </a:cxn>
                  <a:cxn ang="0">
                    <a:pos x="52" y="33"/>
                  </a:cxn>
                  <a:cxn ang="0">
                    <a:pos x="43" y="48"/>
                  </a:cxn>
                  <a:cxn ang="0">
                    <a:pos x="33" y="61"/>
                  </a:cxn>
                  <a:cxn ang="0">
                    <a:pos x="24" y="75"/>
                  </a:cxn>
                  <a:cxn ang="0">
                    <a:pos x="15" y="88"/>
                  </a:cxn>
                  <a:cxn ang="0">
                    <a:pos x="6" y="102"/>
                  </a:cxn>
                  <a:cxn ang="0">
                    <a:pos x="3" y="110"/>
                  </a:cxn>
                  <a:cxn ang="0">
                    <a:pos x="0" y="117"/>
                  </a:cxn>
                  <a:cxn ang="0">
                    <a:pos x="0" y="117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2" y="122"/>
                  </a:cxn>
                  <a:cxn ang="0">
                    <a:pos x="3" y="123"/>
                  </a:cxn>
                  <a:cxn ang="0">
                    <a:pos x="5" y="123"/>
                  </a:cxn>
                  <a:cxn ang="0">
                    <a:pos x="6" y="123"/>
                  </a:cxn>
                  <a:cxn ang="0">
                    <a:pos x="8" y="121"/>
                  </a:cxn>
                  <a:cxn ang="0">
                    <a:pos x="10" y="120"/>
                  </a:cxn>
                  <a:cxn ang="0">
                    <a:pos x="10" y="120"/>
                  </a:cxn>
                  <a:cxn ang="0">
                    <a:pos x="13" y="112"/>
                  </a:cxn>
                  <a:cxn ang="0">
                    <a:pos x="16" y="105"/>
                  </a:cxn>
                  <a:cxn ang="0">
                    <a:pos x="24" y="90"/>
                  </a:cxn>
                  <a:cxn ang="0">
                    <a:pos x="33" y="77"/>
                  </a:cxn>
                  <a:cxn ang="0">
                    <a:pos x="43" y="63"/>
                  </a:cxn>
                  <a:cxn ang="0">
                    <a:pos x="52" y="50"/>
                  </a:cxn>
                  <a:cxn ang="0">
                    <a:pos x="61" y="36"/>
                  </a:cxn>
                  <a:cxn ang="0">
                    <a:pos x="67" y="22"/>
                  </a:cxn>
                  <a:cxn ang="0">
                    <a:pos x="70" y="14"/>
                  </a:cxn>
                  <a:cxn ang="0">
                    <a:pos x="73" y="6"/>
                  </a:cxn>
                  <a:cxn ang="0">
                    <a:pos x="73" y="6"/>
                  </a:cxn>
                  <a:cxn ang="0">
                    <a:pos x="73" y="4"/>
                  </a:cxn>
                  <a:cxn ang="0">
                    <a:pos x="71" y="2"/>
                  </a:cxn>
                  <a:cxn ang="0">
                    <a:pos x="70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5" y="0"/>
                  </a:cxn>
                  <a:cxn ang="0">
                    <a:pos x="64" y="1"/>
                  </a:cxn>
                  <a:cxn ang="0">
                    <a:pos x="63" y="3"/>
                  </a:cxn>
                  <a:cxn ang="0">
                    <a:pos x="63" y="3"/>
                  </a:cxn>
                </a:cxnLst>
                <a:rect l="0" t="0" r="r" b="b"/>
                <a:pathLst>
                  <a:path w="73" h="123">
                    <a:moveTo>
                      <a:pt x="63" y="3"/>
                    </a:moveTo>
                    <a:lnTo>
                      <a:pt x="63" y="3"/>
                    </a:lnTo>
                    <a:lnTo>
                      <a:pt x="61" y="12"/>
                    </a:lnTo>
                    <a:lnTo>
                      <a:pt x="59" y="19"/>
                    </a:lnTo>
                    <a:lnTo>
                      <a:pt x="52" y="33"/>
                    </a:lnTo>
                    <a:lnTo>
                      <a:pt x="43" y="48"/>
                    </a:lnTo>
                    <a:lnTo>
                      <a:pt x="33" y="61"/>
                    </a:lnTo>
                    <a:lnTo>
                      <a:pt x="24" y="75"/>
                    </a:lnTo>
                    <a:lnTo>
                      <a:pt x="15" y="88"/>
                    </a:lnTo>
                    <a:lnTo>
                      <a:pt x="6" y="102"/>
                    </a:lnTo>
                    <a:lnTo>
                      <a:pt x="3" y="110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2" y="122"/>
                    </a:lnTo>
                    <a:lnTo>
                      <a:pt x="3" y="123"/>
                    </a:lnTo>
                    <a:lnTo>
                      <a:pt x="5" y="123"/>
                    </a:lnTo>
                    <a:lnTo>
                      <a:pt x="6" y="123"/>
                    </a:lnTo>
                    <a:lnTo>
                      <a:pt x="8" y="121"/>
                    </a:lnTo>
                    <a:lnTo>
                      <a:pt x="10" y="120"/>
                    </a:lnTo>
                    <a:lnTo>
                      <a:pt x="10" y="120"/>
                    </a:lnTo>
                    <a:lnTo>
                      <a:pt x="13" y="112"/>
                    </a:lnTo>
                    <a:lnTo>
                      <a:pt x="16" y="105"/>
                    </a:lnTo>
                    <a:lnTo>
                      <a:pt x="24" y="90"/>
                    </a:lnTo>
                    <a:lnTo>
                      <a:pt x="33" y="77"/>
                    </a:lnTo>
                    <a:lnTo>
                      <a:pt x="43" y="63"/>
                    </a:lnTo>
                    <a:lnTo>
                      <a:pt x="52" y="50"/>
                    </a:lnTo>
                    <a:lnTo>
                      <a:pt x="61" y="36"/>
                    </a:lnTo>
                    <a:lnTo>
                      <a:pt x="67" y="22"/>
                    </a:lnTo>
                    <a:lnTo>
                      <a:pt x="70" y="14"/>
                    </a:lnTo>
                    <a:lnTo>
                      <a:pt x="73" y="6"/>
                    </a:lnTo>
                    <a:lnTo>
                      <a:pt x="73" y="6"/>
                    </a:lnTo>
                    <a:lnTo>
                      <a:pt x="73" y="4"/>
                    </a:lnTo>
                    <a:lnTo>
                      <a:pt x="71" y="2"/>
                    </a:lnTo>
                    <a:lnTo>
                      <a:pt x="70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0"/>
                    </a:lnTo>
                    <a:lnTo>
                      <a:pt x="64" y="1"/>
                    </a:lnTo>
                    <a:lnTo>
                      <a:pt x="63" y="3"/>
                    </a:lnTo>
                    <a:lnTo>
                      <a:pt x="63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6" name="Freeform 822"/>
              <p:cNvSpPr/>
              <p:nvPr/>
            </p:nvSpPr>
            <p:spPr bwMode="auto">
              <a:xfrm>
                <a:off x="6462713" y="1366838"/>
                <a:ext cx="34925" cy="50800"/>
              </a:xfrm>
              <a:custGeom>
                <a:avLst/>
                <a:gdLst/>
                <a:ahLst/>
                <a:cxnLst>
                  <a:cxn ang="0">
                    <a:pos x="58" y="2"/>
                  </a:cxn>
                  <a:cxn ang="0">
                    <a:pos x="58" y="2"/>
                  </a:cxn>
                  <a:cxn ang="0">
                    <a:pos x="42" y="24"/>
                  </a:cxn>
                  <a:cxn ang="0">
                    <a:pos x="29" y="46"/>
                  </a:cxn>
                  <a:cxn ang="0">
                    <a:pos x="1" y="90"/>
                  </a:cxn>
                  <a:cxn ang="0">
                    <a:pos x="1" y="90"/>
                  </a:cxn>
                  <a:cxn ang="0">
                    <a:pos x="0" y="92"/>
                  </a:cxn>
                  <a:cxn ang="0">
                    <a:pos x="1" y="94"/>
                  </a:cxn>
                  <a:cxn ang="0">
                    <a:pos x="1" y="95"/>
                  </a:cxn>
                  <a:cxn ang="0">
                    <a:pos x="3" y="97"/>
                  </a:cxn>
                  <a:cxn ang="0">
                    <a:pos x="4" y="97"/>
                  </a:cxn>
                  <a:cxn ang="0">
                    <a:pos x="6" y="97"/>
                  </a:cxn>
                  <a:cxn ang="0">
                    <a:pos x="8" y="97"/>
                  </a:cxn>
                  <a:cxn ang="0">
                    <a:pos x="9" y="95"/>
                  </a:cxn>
                  <a:cxn ang="0">
                    <a:pos x="9" y="95"/>
                  </a:cxn>
                  <a:cxn ang="0">
                    <a:pos x="37" y="51"/>
                  </a:cxn>
                  <a:cxn ang="0">
                    <a:pos x="50" y="28"/>
                  </a:cxn>
                  <a:cxn ang="0">
                    <a:pos x="66" y="7"/>
                  </a:cxn>
                  <a:cxn ang="0">
                    <a:pos x="66" y="7"/>
                  </a:cxn>
                  <a:cxn ang="0">
                    <a:pos x="67" y="6"/>
                  </a:cxn>
                  <a:cxn ang="0">
                    <a:pos x="67" y="3"/>
                  </a:cxn>
                  <a:cxn ang="0">
                    <a:pos x="66" y="2"/>
                  </a:cxn>
                  <a:cxn ang="0">
                    <a:pos x="65" y="1"/>
                  </a:cxn>
                  <a:cxn ang="0">
                    <a:pos x="61" y="0"/>
                  </a:cxn>
                  <a:cxn ang="0">
                    <a:pos x="60" y="0"/>
                  </a:cxn>
                  <a:cxn ang="0">
                    <a:pos x="58" y="2"/>
                  </a:cxn>
                  <a:cxn ang="0">
                    <a:pos x="58" y="2"/>
                  </a:cxn>
                </a:cxnLst>
                <a:rect l="0" t="0" r="r" b="b"/>
                <a:pathLst>
                  <a:path w="67" h="97">
                    <a:moveTo>
                      <a:pt x="58" y="2"/>
                    </a:moveTo>
                    <a:lnTo>
                      <a:pt x="58" y="2"/>
                    </a:lnTo>
                    <a:lnTo>
                      <a:pt x="42" y="24"/>
                    </a:lnTo>
                    <a:lnTo>
                      <a:pt x="29" y="46"/>
                    </a:lnTo>
                    <a:lnTo>
                      <a:pt x="1" y="90"/>
                    </a:lnTo>
                    <a:lnTo>
                      <a:pt x="1" y="90"/>
                    </a:lnTo>
                    <a:lnTo>
                      <a:pt x="0" y="92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3" y="97"/>
                    </a:lnTo>
                    <a:lnTo>
                      <a:pt x="4" y="97"/>
                    </a:lnTo>
                    <a:lnTo>
                      <a:pt x="6" y="97"/>
                    </a:lnTo>
                    <a:lnTo>
                      <a:pt x="8" y="97"/>
                    </a:lnTo>
                    <a:lnTo>
                      <a:pt x="9" y="95"/>
                    </a:lnTo>
                    <a:lnTo>
                      <a:pt x="9" y="95"/>
                    </a:lnTo>
                    <a:lnTo>
                      <a:pt x="37" y="51"/>
                    </a:lnTo>
                    <a:lnTo>
                      <a:pt x="50" y="28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6"/>
                    </a:lnTo>
                    <a:lnTo>
                      <a:pt x="67" y="3"/>
                    </a:lnTo>
                    <a:lnTo>
                      <a:pt x="66" y="2"/>
                    </a:lnTo>
                    <a:lnTo>
                      <a:pt x="65" y="1"/>
                    </a:lnTo>
                    <a:lnTo>
                      <a:pt x="61" y="0"/>
                    </a:lnTo>
                    <a:lnTo>
                      <a:pt x="60" y="0"/>
                    </a:lnTo>
                    <a:lnTo>
                      <a:pt x="58" y="2"/>
                    </a:lnTo>
                    <a:lnTo>
                      <a:pt x="5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7" name="Freeform 823"/>
              <p:cNvSpPr/>
              <p:nvPr/>
            </p:nvSpPr>
            <p:spPr bwMode="auto">
              <a:xfrm>
                <a:off x="6569075" y="1604963"/>
                <a:ext cx="28575" cy="68263"/>
              </a:xfrm>
              <a:custGeom>
                <a:avLst/>
                <a:gdLst/>
                <a:ahLst/>
                <a:cxnLst>
                  <a:cxn ang="0">
                    <a:pos x="45" y="3"/>
                  </a:cxn>
                  <a:cxn ang="0">
                    <a:pos x="45" y="3"/>
                  </a:cxn>
                  <a:cxn ang="0">
                    <a:pos x="43" y="10"/>
                  </a:cxn>
                  <a:cxn ang="0">
                    <a:pos x="40" y="16"/>
                  </a:cxn>
                  <a:cxn ang="0">
                    <a:pos x="32" y="29"/>
                  </a:cxn>
                  <a:cxn ang="0">
                    <a:pos x="25" y="41"/>
                  </a:cxn>
                  <a:cxn ang="0">
                    <a:pos x="22" y="47"/>
                  </a:cxn>
                  <a:cxn ang="0">
                    <a:pos x="20" y="53"/>
                  </a:cxn>
                  <a:cxn ang="0">
                    <a:pos x="20" y="53"/>
                  </a:cxn>
                  <a:cxn ang="0">
                    <a:pos x="14" y="71"/>
                  </a:cxn>
                  <a:cxn ang="0">
                    <a:pos x="9" y="89"/>
                  </a:cxn>
                  <a:cxn ang="0">
                    <a:pos x="3" y="106"/>
                  </a:cxn>
                  <a:cxn ang="0">
                    <a:pos x="1" y="115"/>
                  </a:cxn>
                  <a:cxn ang="0">
                    <a:pos x="0" y="125"/>
                  </a:cxn>
                  <a:cxn ang="0">
                    <a:pos x="0" y="125"/>
                  </a:cxn>
                  <a:cxn ang="0">
                    <a:pos x="1" y="127"/>
                  </a:cxn>
                  <a:cxn ang="0">
                    <a:pos x="2" y="128"/>
                  </a:cxn>
                  <a:cxn ang="0">
                    <a:pos x="3" y="129"/>
                  </a:cxn>
                  <a:cxn ang="0">
                    <a:pos x="5" y="129"/>
                  </a:cxn>
                  <a:cxn ang="0">
                    <a:pos x="6" y="129"/>
                  </a:cxn>
                  <a:cxn ang="0">
                    <a:pos x="9" y="128"/>
                  </a:cxn>
                  <a:cxn ang="0">
                    <a:pos x="10" y="127"/>
                  </a:cxn>
                  <a:cxn ang="0">
                    <a:pos x="10" y="125"/>
                  </a:cxn>
                  <a:cxn ang="0">
                    <a:pos x="10" y="125"/>
                  </a:cxn>
                  <a:cxn ang="0">
                    <a:pos x="12" y="108"/>
                  </a:cxn>
                  <a:cxn ang="0">
                    <a:pos x="16" y="93"/>
                  </a:cxn>
                  <a:cxn ang="0">
                    <a:pos x="21" y="78"/>
                  </a:cxn>
                  <a:cxn ang="0">
                    <a:pos x="28" y="64"/>
                  </a:cxn>
                  <a:cxn ang="0">
                    <a:pos x="42" y="35"/>
                  </a:cxn>
                  <a:cxn ang="0">
                    <a:pos x="49" y="20"/>
                  </a:cxn>
                  <a:cxn ang="0">
                    <a:pos x="54" y="6"/>
                  </a:cxn>
                  <a:cxn ang="0">
                    <a:pos x="54" y="6"/>
                  </a:cxn>
                  <a:cxn ang="0">
                    <a:pos x="54" y="4"/>
                  </a:cxn>
                  <a:cxn ang="0">
                    <a:pos x="54" y="2"/>
                  </a:cxn>
                  <a:cxn ang="0">
                    <a:pos x="53" y="1"/>
                  </a:cxn>
                  <a:cxn ang="0">
                    <a:pos x="51" y="0"/>
                  </a:cxn>
                  <a:cxn ang="0">
                    <a:pos x="49" y="0"/>
                  </a:cxn>
                  <a:cxn ang="0">
                    <a:pos x="48" y="1"/>
                  </a:cxn>
                  <a:cxn ang="0">
                    <a:pos x="46" y="2"/>
                  </a:cxn>
                  <a:cxn ang="0">
                    <a:pos x="45" y="3"/>
                  </a:cxn>
                  <a:cxn ang="0">
                    <a:pos x="45" y="3"/>
                  </a:cxn>
                </a:cxnLst>
                <a:rect l="0" t="0" r="r" b="b"/>
                <a:pathLst>
                  <a:path w="54" h="129">
                    <a:moveTo>
                      <a:pt x="45" y="3"/>
                    </a:moveTo>
                    <a:lnTo>
                      <a:pt x="45" y="3"/>
                    </a:lnTo>
                    <a:lnTo>
                      <a:pt x="43" y="10"/>
                    </a:lnTo>
                    <a:lnTo>
                      <a:pt x="40" y="16"/>
                    </a:lnTo>
                    <a:lnTo>
                      <a:pt x="32" y="29"/>
                    </a:lnTo>
                    <a:lnTo>
                      <a:pt x="25" y="41"/>
                    </a:lnTo>
                    <a:lnTo>
                      <a:pt x="22" y="47"/>
                    </a:lnTo>
                    <a:lnTo>
                      <a:pt x="20" y="53"/>
                    </a:lnTo>
                    <a:lnTo>
                      <a:pt x="20" y="53"/>
                    </a:lnTo>
                    <a:lnTo>
                      <a:pt x="14" y="71"/>
                    </a:lnTo>
                    <a:lnTo>
                      <a:pt x="9" y="89"/>
                    </a:lnTo>
                    <a:lnTo>
                      <a:pt x="3" y="106"/>
                    </a:lnTo>
                    <a:lnTo>
                      <a:pt x="1" y="115"/>
                    </a:lnTo>
                    <a:lnTo>
                      <a:pt x="0" y="125"/>
                    </a:lnTo>
                    <a:lnTo>
                      <a:pt x="0" y="125"/>
                    </a:lnTo>
                    <a:lnTo>
                      <a:pt x="1" y="127"/>
                    </a:lnTo>
                    <a:lnTo>
                      <a:pt x="2" y="128"/>
                    </a:lnTo>
                    <a:lnTo>
                      <a:pt x="3" y="129"/>
                    </a:lnTo>
                    <a:lnTo>
                      <a:pt x="5" y="129"/>
                    </a:lnTo>
                    <a:lnTo>
                      <a:pt x="6" y="129"/>
                    </a:lnTo>
                    <a:lnTo>
                      <a:pt x="9" y="128"/>
                    </a:lnTo>
                    <a:lnTo>
                      <a:pt x="10" y="127"/>
                    </a:lnTo>
                    <a:lnTo>
                      <a:pt x="10" y="125"/>
                    </a:lnTo>
                    <a:lnTo>
                      <a:pt x="10" y="125"/>
                    </a:lnTo>
                    <a:lnTo>
                      <a:pt x="12" y="108"/>
                    </a:lnTo>
                    <a:lnTo>
                      <a:pt x="16" y="93"/>
                    </a:lnTo>
                    <a:lnTo>
                      <a:pt x="21" y="78"/>
                    </a:lnTo>
                    <a:lnTo>
                      <a:pt x="28" y="64"/>
                    </a:lnTo>
                    <a:lnTo>
                      <a:pt x="42" y="35"/>
                    </a:lnTo>
                    <a:lnTo>
                      <a:pt x="49" y="20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54" y="4"/>
                    </a:lnTo>
                    <a:lnTo>
                      <a:pt x="54" y="2"/>
                    </a:lnTo>
                    <a:lnTo>
                      <a:pt x="53" y="1"/>
                    </a:lnTo>
                    <a:lnTo>
                      <a:pt x="51" y="0"/>
                    </a:lnTo>
                    <a:lnTo>
                      <a:pt x="49" y="0"/>
                    </a:lnTo>
                    <a:lnTo>
                      <a:pt x="48" y="1"/>
                    </a:lnTo>
                    <a:lnTo>
                      <a:pt x="46" y="2"/>
                    </a:lnTo>
                    <a:lnTo>
                      <a:pt x="45" y="3"/>
                    </a:lnTo>
                    <a:lnTo>
                      <a:pt x="45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8" name="Freeform 824"/>
              <p:cNvSpPr/>
              <p:nvPr/>
            </p:nvSpPr>
            <p:spPr bwMode="auto">
              <a:xfrm>
                <a:off x="6619875" y="1614488"/>
                <a:ext cx="25400" cy="44450"/>
              </a:xfrm>
              <a:custGeom>
                <a:avLst/>
                <a:gdLst/>
                <a:ahLst/>
                <a:cxnLst>
                  <a:cxn ang="0">
                    <a:pos x="40" y="2"/>
                  </a:cxn>
                  <a:cxn ang="0">
                    <a:pos x="40" y="2"/>
                  </a:cxn>
                  <a:cxn ang="0">
                    <a:pos x="32" y="11"/>
                  </a:cxn>
                  <a:cxn ang="0">
                    <a:pos x="25" y="19"/>
                  </a:cxn>
                  <a:cxn ang="0">
                    <a:pos x="19" y="28"/>
                  </a:cxn>
                  <a:cxn ang="0">
                    <a:pos x="13" y="39"/>
                  </a:cxn>
                  <a:cxn ang="0">
                    <a:pos x="8" y="49"/>
                  </a:cxn>
                  <a:cxn ang="0">
                    <a:pos x="4" y="59"/>
                  </a:cxn>
                  <a:cxn ang="0">
                    <a:pos x="1" y="71"/>
                  </a:cxn>
                  <a:cxn ang="0">
                    <a:pos x="0" y="81"/>
                  </a:cxn>
                  <a:cxn ang="0">
                    <a:pos x="0" y="81"/>
                  </a:cxn>
                  <a:cxn ang="0">
                    <a:pos x="0" y="83"/>
                  </a:cxn>
                  <a:cxn ang="0">
                    <a:pos x="1" y="85"/>
                  </a:cxn>
                  <a:cxn ang="0">
                    <a:pos x="3" y="86"/>
                  </a:cxn>
                  <a:cxn ang="0">
                    <a:pos x="5" y="86"/>
                  </a:cxn>
                  <a:cxn ang="0">
                    <a:pos x="6" y="86"/>
                  </a:cxn>
                  <a:cxn ang="0">
                    <a:pos x="9" y="85"/>
                  </a:cxn>
                  <a:cxn ang="0">
                    <a:pos x="10" y="83"/>
                  </a:cxn>
                  <a:cxn ang="0">
                    <a:pos x="10" y="81"/>
                  </a:cxn>
                  <a:cxn ang="0">
                    <a:pos x="10" y="81"/>
                  </a:cxn>
                  <a:cxn ang="0">
                    <a:pos x="11" y="71"/>
                  </a:cxn>
                  <a:cxn ang="0">
                    <a:pos x="14" y="61"/>
                  </a:cxn>
                  <a:cxn ang="0">
                    <a:pos x="17" y="51"/>
                  </a:cxn>
                  <a:cxn ang="0">
                    <a:pos x="22" y="42"/>
                  </a:cxn>
                  <a:cxn ang="0">
                    <a:pos x="27" y="33"/>
                  </a:cxn>
                  <a:cxn ang="0">
                    <a:pos x="33" y="24"/>
                  </a:cxn>
                  <a:cxn ang="0">
                    <a:pos x="40" y="16"/>
                  </a:cxn>
                  <a:cxn ang="0">
                    <a:pos x="47" y="9"/>
                  </a:cxn>
                  <a:cxn ang="0">
                    <a:pos x="47" y="9"/>
                  </a:cxn>
                  <a:cxn ang="0">
                    <a:pos x="48" y="8"/>
                  </a:cxn>
                  <a:cxn ang="0">
                    <a:pos x="48" y="5"/>
                  </a:cxn>
                  <a:cxn ang="0">
                    <a:pos x="47" y="3"/>
                  </a:cxn>
                  <a:cxn ang="0">
                    <a:pos x="46" y="2"/>
                  </a:cxn>
                  <a:cxn ang="0">
                    <a:pos x="45" y="1"/>
                  </a:cxn>
                  <a:cxn ang="0">
                    <a:pos x="43" y="0"/>
                  </a:cxn>
                  <a:cxn ang="0">
                    <a:pos x="42" y="1"/>
                  </a:cxn>
                  <a:cxn ang="0">
                    <a:pos x="40" y="2"/>
                  </a:cxn>
                  <a:cxn ang="0">
                    <a:pos x="40" y="2"/>
                  </a:cxn>
                </a:cxnLst>
                <a:rect l="0" t="0" r="r" b="b"/>
                <a:pathLst>
                  <a:path w="48" h="86">
                    <a:moveTo>
                      <a:pt x="40" y="2"/>
                    </a:moveTo>
                    <a:lnTo>
                      <a:pt x="40" y="2"/>
                    </a:lnTo>
                    <a:lnTo>
                      <a:pt x="32" y="11"/>
                    </a:lnTo>
                    <a:lnTo>
                      <a:pt x="25" y="19"/>
                    </a:lnTo>
                    <a:lnTo>
                      <a:pt x="19" y="28"/>
                    </a:lnTo>
                    <a:lnTo>
                      <a:pt x="13" y="39"/>
                    </a:lnTo>
                    <a:lnTo>
                      <a:pt x="8" y="49"/>
                    </a:lnTo>
                    <a:lnTo>
                      <a:pt x="4" y="59"/>
                    </a:lnTo>
                    <a:lnTo>
                      <a:pt x="1" y="71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83"/>
                    </a:lnTo>
                    <a:lnTo>
                      <a:pt x="1" y="85"/>
                    </a:lnTo>
                    <a:lnTo>
                      <a:pt x="3" y="86"/>
                    </a:lnTo>
                    <a:lnTo>
                      <a:pt x="5" y="86"/>
                    </a:lnTo>
                    <a:lnTo>
                      <a:pt x="6" y="86"/>
                    </a:lnTo>
                    <a:lnTo>
                      <a:pt x="9" y="85"/>
                    </a:lnTo>
                    <a:lnTo>
                      <a:pt x="10" y="83"/>
                    </a:lnTo>
                    <a:lnTo>
                      <a:pt x="10" y="81"/>
                    </a:lnTo>
                    <a:lnTo>
                      <a:pt x="10" y="81"/>
                    </a:lnTo>
                    <a:lnTo>
                      <a:pt x="11" y="71"/>
                    </a:lnTo>
                    <a:lnTo>
                      <a:pt x="14" y="61"/>
                    </a:lnTo>
                    <a:lnTo>
                      <a:pt x="17" y="51"/>
                    </a:lnTo>
                    <a:lnTo>
                      <a:pt x="22" y="42"/>
                    </a:lnTo>
                    <a:lnTo>
                      <a:pt x="27" y="33"/>
                    </a:lnTo>
                    <a:lnTo>
                      <a:pt x="33" y="24"/>
                    </a:lnTo>
                    <a:lnTo>
                      <a:pt x="40" y="16"/>
                    </a:lnTo>
                    <a:lnTo>
                      <a:pt x="47" y="9"/>
                    </a:lnTo>
                    <a:lnTo>
                      <a:pt x="47" y="9"/>
                    </a:lnTo>
                    <a:lnTo>
                      <a:pt x="48" y="8"/>
                    </a:lnTo>
                    <a:lnTo>
                      <a:pt x="48" y="5"/>
                    </a:lnTo>
                    <a:lnTo>
                      <a:pt x="47" y="3"/>
                    </a:lnTo>
                    <a:lnTo>
                      <a:pt x="46" y="2"/>
                    </a:lnTo>
                    <a:lnTo>
                      <a:pt x="45" y="1"/>
                    </a:lnTo>
                    <a:lnTo>
                      <a:pt x="43" y="0"/>
                    </a:lnTo>
                    <a:lnTo>
                      <a:pt x="42" y="1"/>
                    </a:lnTo>
                    <a:lnTo>
                      <a:pt x="40" y="2"/>
                    </a:lnTo>
                    <a:lnTo>
                      <a:pt x="4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19" name="Freeform 825"/>
              <p:cNvSpPr/>
              <p:nvPr/>
            </p:nvSpPr>
            <p:spPr bwMode="auto">
              <a:xfrm>
                <a:off x="6659563" y="1624013"/>
                <a:ext cx="28575" cy="46038"/>
              </a:xfrm>
              <a:custGeom>
                <a:avLst/>
                <a:gdLst/>
                <a:ahLst/>
                <a:cxnLst>
                  <a:cxn ang="0">
                    <a:pos x="44" y="2"/>
                  </a:cxn>
                  <a:cxn ang="0">
                    <a:pos x="44" y="2"/>
                  </a:cxn>
                  <a:cxn ang="0">
                    <a:pos x="38" y="10"/>
                  </a:cxn>
                  <a:cxn ang="0">
                    <a:pos x="32" y="17"/>
                  </a:cxn>
                  <a:cxn ang="0">
                    <a:pos x="25" y="26"/>
                  </a:cxn>
                  <a:cxn ang="0">
                    <a:pos x="19" y="34"/>
                  </a:cxn>
                  <a:cxn ang="0">
                    <a:pos x="19" y="34"/>
                  </a:cxn>
                  <a:cxn ang="0">
                    <a:pos x="13" y="44"/>
                  </a:cxn>
                  <a:cxn ang="0">
                    <a:pos x="9" y="56"/>
                  </a:cxn>
                  <a:cxn ang="0">
                    <a:pos x="5" y="67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79"/>
                  </a:cxn>
                  <a:cxn ang="0">
                    <a:pos x="0" y="82"/>
                  </a:cxn>
                  <a:cxn ang="0">
                    <a:pos x="2" y="85"/>
                  </a:cxn>
                  <a:cxn ang="0">
                    <a:pos x="4" y="85"/>
                  </a:cxn>
                  <a:cxn ang="0">
                    <a:pos x="5" y="85"/>
                  </a:cxn>
                  <a:cxn ang="0">
                    <a:pos x="7" y="85"/>
                  </a:cxn>
                  <a:cxn ang="0">
                    <a:pos x="8" y="83"/>
                  </a:cxn>
                  <a:cxn ang="0">
                    <a:pos x="8" y="83"/>
                  </a:cxn>
                  <a:cxn ang="0">
                    <a:pos x="16" y="63"/>
                  </a:cxn>
                  <a:cxn ang="0">
                    <a:pos x="26" y="42"/>
                  </a:cxn>
                  <a:cxn ang="0">
                    <a:pos x="26" y="42"/>
                  </a:cxn>
                  <a:cxn ang="0">
                    <a:pos x="28" y="37"/>
                  </a:cxn>
                  <a:cxn ang="0">
                    <a:pos x="31" y="33"/>
                  </a:cxn>
                  <a:cxn ang="0">
                    <a:pos x="38" y="25"/>
                  </a:cxn>
                  <a:cxn ang="0">
                    <a:pos x="46" y="15"/>
                  </a:cxn>
                  <a:cxn ang="0">
                    <a:pos x="52" y="7"/>
                  </a:cxn>
                  <a:cxn ang="0">
                    <a:pos x="52" y="7"/>
                  </a:cxn>
                  <a:cxn ang="0">
                    <a:pos x="53" y="5"/>
                  </a:cxn>
                  <a:cxn ang="0">
                    <a:pos x="52" y="3"/>
                  </a:cxn>
                  <a:cxn ang="0">
                    <a:pos x="52" y="2"/>
                  </a:cxn>
                  <a:cxn ang="0">
                    <a:pos x="50" y="0"/>
                  </a:cxn>
                  <a:cxn ang="0">
                    <a:pos x="49" y="0"/>
                  </a:cxn>
                  <a:cxn ang="0">
                    <a:pos x="47" y="0"/>
                  </a:cxn>
                  <a:cxn ang="0">
                    <a:pos x="45" y="1"/>
                  </a:cxn>
                  <a:cxn ang="0">
                    <a:pos x="44" y="2"/>
                  </a:cxn>
                  <a:cxn ang="0">
                    <a:pos x="44" y="2"/>
                  </a:cxn>
                </a:cxnLst>
                <a:rect l="0" t="0" r="r" b="b"/>
                <a:pathLst>
                  <a:path w="53" h="85">
                    <a:moveTo>
                      <a:pt x="44" y="2"/>
                    </a:moveTo>
                    <a:lnTo>
                      <a:pt x="44" y="2"/>
                    </a:lnTo>
                    <a:lnTo>
                      <a:pt x="38" y="10"/>
                    </a:lnTo>
                    <a:lnTo>
                      <a:pt x="32" y="17"/>
                    </a:lnTo>
                    <a:lnTo>
                      <a:pt x="25" y="26"/>
                    </a:lnTo>
                    <a:lnTo>
                      <a:pt x="19" y="34"/>
                    </a:lnTo>
                    <a:lnTo>
                      <a:pt x="19" y="34"/>
                    </a:lnTo>
                    <a:lnTo>
                      <a:pt x="13" y="44"/>
                    </a:lnTo>
                    <a:lnTo>
                      <a:pt x="9" y="56"/>
                    </a:lnTo>
                    <a:lnTo>
                      <a:pt x="5" y="67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79"/>
                    </a:lnTo>
                    <a:lnTo>
                      <a:pt x="0" y="82"/>
                    </a:lnTo>
                    <a:lnTo>
                      <a:pt x="2" y="85"/>
                    </a:lnTo>
                    <a:lnTo>
                      <a:pt x="4" y="85"/>
                    </a:lnTo>
                    <a:lnTo>
                      <a:pt x="5" y="85"/>
                    </a:lnTo>
                    <a:lnTo>
                      <a:pt x="7" y="85"/>
                    </a:lnTo>
                    <a:lnTo>
                      <a:pt x="8" y="83"/>
                    </a:lnTo>
                    <a:lnTo>
                      <a:pt x="8" y="83"/>
                    </a:lnTo>
                    <a:lnTo>
                      <a:pt x="16" y="63"/>
                    </a:lnTo>
                    <a:lnTo>
                      <a:pt x="26" y="42"/>
                    </a:lnTo>
                    <a:lnTo>
                      <a:pt x="26" y="42"/>
                    </a:lnTo>
                    <a:lnTo>
                      <a:pt x="28" y="37"/>
                    </a:lnTo>
                    <a:lnTo>
                      <a:pt x="31" y="33"/>
                    </a:lnTo>
                    <a:lnTo>
                      <a:pt x="38" y="25"/>
                    </a:lnTo>
                    <a:lnTo>
                      <a:pt x="46" y="15"/>
                    </a:lnTo>
                    <a:lnTo>
                      <a:pt x="52" y="7"/>
                    </a:lnTo>
                    <a:lnTo>
                      <a:pt x="52" y="7"/>
                    </a:lnTo>
                    <a:lnTo>
                      <a:pt x="53" y="5"/>
                    </a:lnTo>
                    <a:lnTo>
                      <a:pt x="52" y="3"/>
                    </a:lnTo>
                    <a:lnTo>
                      <a:pt x="52" y="2"/>
                    </a:lnTo>
                    <a:lnTo>
                      <a:pt x="50" y="0"/>
                    </a:lnTo>
                    <a:lnTo>
                      <a:pt x="49" y="0"/>
                    </a:lnTo>
                    <a:lnTo>
                      <a:pt x="47" y="0"/>
                    </a:lnTo>
                    <a:lnTo>
                      <a:pt x="45" y="1"/>
                    </a:lnTo>
                    <a:lnTo>
                      <a:pt x="44" y="2"/>
                    </a:lnTo>
                    <a:lnTo>
                      <a:pt x="44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0" name="Freeform 826"/>
              <p:cNvSpPr/>
              <p:nvPr/>
            </p:nvSpPr>
            <p:spPr bwMode="auto">
              <a:xfrm>
                <a:off x="6746875" y="1463675"/>
                <a:ext cx="23813" cy="41275"/>
              </a:xfrm>
              <a:custGeom>
                <a:avLst/>
                <a:gdLst/>
                <a:ahLst/>
                <a:cxnLst>
                  <a:cxn ang="0">
                    <a:pos x="39" y="1"/>
                  </a:cxn>
                  <a:cxn ang="0">
                    <a:pos x="39" y="1"/>
                  </a:cxn>
                  <a:cxn ang="0">
                    <a:pos x="32" y="10"/>
                  </a:cxn>
                  <a:cxn ang="0">
                    <a:pos x="27" y="18"/>
                  </a:cxn>
                  <a:cxn ang="0">
                    <a:pos x="22" y="27"/>
                  </a:cxn>
                  <a:cxn ang="0">
                    <a:pos x="18" y="35"/>
                  </a:cxn>
                  <a:cxn ang="0">
                    <a:pos x="9" y="54"/>
                  </a:cxn>
                  <a:cxn ang="0">
                    <a:pos x="5" y="63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4"/>
                  </a:cxn>
                  <a:cxn ang="0">
                    <a:pos x="0" y="76"/>
                  </a:cxn>
                  <a:cxn ang="0">
                    <a:pos x="1" y="78"/>
                  </a:cxn>
                  <a:cxn ang="0">
                    <a:pos x="2" y="79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7" y="79"/>
                  </a:cxn>
                  <a:cxn ang="0">
                    <a:pos x="8" y="77"/>
                  </a:cxn>
                  <a:cxn ang="0">
                    <a:pos x="8" y="77"/>
                  </a:cxn>
                  <a:cxn ang="0">
                    <a:pos x="13" y="68"/>
                  </a:cxn>
                  <a:cxn ang="0">
                    <a:pos x="18" y="59"/>
                  </a:cxn>
                  <a:cxn ang="0">
                    <a:pos x="26" y="42"/>
                  </a:cxn>
                  <a:cxn ang="0">
                    <a:pos x="30" y="32"/>
                  </a:cxn>
                  <a:cxn ang="0">
                    <a:pos x="34" y="24"/>
                  </a:cxn>
                  <a:cxn ang="0">
                    <a:pos x="39" y="16"/>
                  </a:cxn>
                  <a:cxn ang="0">
                    <a:pos x="45" y="8"/>
                  </a:cxn>
                  <a:cxn ang="0">
                    <a:pos x="45" y="8"/>
                  </a:cxn>
                  <a:cxn ang="0">
                    <a:pos x="46" y="6"/>
                  </a:cxn>
                  <a:cxn ang="0">
                    <a:pos x="46" y="4"/>
                  </a:cxn>
                  <a:cxn ang="0">
                    <a:pos x="46" y="3"/>
                  </a:cxn>
                  <a:cxn ang="0">
                    <a:pos x="45" y="1"/>
                  </a:cxn>
                  <a:cxn ang="0">
                    <a:pos x="44" y="0"/>
                  </a:cxn>
                  <a:cxn ang="0">
                    <a:pos x="42" y="0"/>
                  </a:cxn>
                  <a:cxn ang="0">
                    <a:pos x="40" y="0"/>
                  </a:cxn>
                  <a:cxn ang="0">
                    <a:pos x="39" y="1"/>
                  </a:cxn>
                  <a:cxn ang="0">
                    <a:pos x="39" y="1"/>
                  </a:cxn>
                </a:cxnLst>
                <a:rect l="0" t="0" r="r" b="b"/>
                <a:pathLst>
                  <a:path w="46" h="79">
                    <a:moveTo>
                      <a:pt x="39" y="1"/>
                    </a:moveTo>
                    <a:lnTo>
                      <a:pt x="39" y="1"/>
                    </a:lnTo>
                    <a:lnTo>
                      <a:pt x="32" y="10"/>
                    </a:lnTo>
                    <a:lnTo>
                      <a:pt x="27" y="18"/>
                    </a:lnTo>
                    <a:lnTo>
                      <a:pt x="22" y="27"/>
                    </a:lnTo>
                    <a:lnTo>
                      <a:pt x="18" y="35"/>
                    </a:lnTo>
                    <a:lnTo>
                      <a:pt x="9" y="54"/>
                    </a:lnTo>
                    <a:lnTo>
                      <a:pt x="5" y="63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74"/>
                    </a:lnTo>
                    <a:lnTo>
                      <a:pt x="0" y="76"/>
                    </a:lnTo>
                    <a:lnTo>
                      <a:pt x="1" y="78"/>
                    </a:lnTo>
                    <a:lnTo>
                      <a:pt x="2" y="79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7" y="79"/>
                    </a:lnTo>
                    <a:lnTo>
                      <a:pt x="8" y="77"/>
                    </a:lnTo>
                    <a:lnTo>
                      <a:pt x="8" y="77"/>
                    </a:lnTo>
                    <a:lnTo>
                      <a:pt x="13" y="68"/>
                    </a:lnTo>
                    <a:lnTo>
                      <a:pt x="18" y="59"/>
                    </a:lnTo>
                    <a:lnTo>
                      <a:pt x="26" y="42"/>
                    </a:lnTo>
                    <a:lnTo>
                      <a:pt x="30" y="32"/>
                    </a:lnTo>
                    <a:lnTo>
                      <a:pt x="34" y="24"/>
                    </a:lnTo>
                    <a:lnTo>
                      <a:pt x="39" y="16"/>
                    </a:lnTo>
                    <a:lnTo>
                      <a:pt x="45" y="8"/>
                    </a:lnTo>
                    <a:lnTo>
                      <a:pt x="45" y="8"/>
                    </a:lnTo>
                    <a:lnTo>
                      <a:pt x="46" y="6"/>
                    </a:lnTo>
                    <a:lnTo>
                      <a:pt x="46" y="4"/>
                    </a:lnTo>
                    <a:lnTo>
                      <a:pt x="46" y="3"/>
                    </a:lnTo>
                    <a:lnTo>
                      <a:pt x="45" y="1"/>
                    </a:lnTo>
                    <a:lnTo>
                      <a:pt x="44" y="0"/>
                    </a:lnTo>
                    <a:lnTo>
                      <a:pt x="42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9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1" name="Freeform 827"/>
              <p:cNvSpPr/>
              <p:nvPr/>
            </p:nvSpPr>
            <p:spPr bwMode="auto">
              <a:xfrm>
                <a:off x="6792913" y="1493838"/>
                <a:ext cx="9525" cy="7938"/>
              </a:xfrm>
              <a:custGeom>
                <a:avLst/>
                <a:gdLst/>
                <a:ahLst/>
                <a:cxnLst>
                  <a:cxn ang="0">
                    <a:pos x="8" y="1"/>
                  </a:cxn>
                  <a:cxn ang="0">
                    <a:pos x="2" y="8"/>
                  </a:cxn>
                  <a:cxn ang="0">
                    <a:pos x="2" y="8"/>
                  </a:cxn>
                  <a:cxn ang="0">
                    <a:pos x="1" y="9"/>
                  </a:cxn>
                  <a:cxn ang="0">
                    <a:pos x="0" y="11"/>
                  </a:cxn>
                  <a:cxn ang="0">
                    <a:pos x="1" y="13"/>
                  </a:cxn>
                  <a:cxn ang="0">
                    <a:pos x="2" y="14"/>
                  </a:cxn>
                  <a:cxn ang="0">
                    <a:pos x="3" y="16"/>
                  </a:cxn>
                  <a:cxn ang="0">
                    <a:pos x="5" y="16"/>
                  </a:cxn>
                  <a:cxn ang="0">
                    <a:pos x="7" y="16"/>
                  </a:cxn>
                  <a:cxn ang="0">
                    <a:pos x="8" y="14"/>
                  </a:cxn>
                  <a:cxn ang="0">
                    <a:pos x="14" y="8"/>
                  </a:cxn>
                  <a:cxn ang="0">
                    <a:pos x="14" y="8"/>
                  </a:cxn>
                  <a:cxn ang="0">
                    <a:pos x="15" y="6"/>
                  </a:cxn>
                  <a:cxn ang="0">
                    <a:pos x="16" y="5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8" y="1"/>
                  </a:cxn>
                </a:cxnLst>
                <a:rect l="0" t="0" r="r" b="b"/>
                <a:pathLst>
                  <a:path w="16" h="16">
                    <a:moveTo>
                      <a:pt x="8" y="1"/>
                    </a:moveTo>
                    <a:lnTo>
                      <a:pt x="2" y="8"/>
                    </a:lnTo>
                    <a:lnTo>
                      <a:pt x="2" y="8"/>
                    </a:lnTo>
                    <a:lnTo>
                      <a:pt x="1" y="9"/>
                    </a:lnTo>
                    <a:lnTo>
                      <a:pt x="0" y="11"/>
                    </a:lnTo>
                    <a:lnTo>
                      <a:pt x="1" y="13"/>
                    </a:lnTo>
                    <a:lnTo>
                      <a:pt x="2" y="14"/>
                    </a:lnTo>
                    <a:lnTo>
                      <a:pt x="3" y="16"/>
                    </a:lnTo>
                    <a:lnTo>
                      <a:pt x="5" y="16"/>
                    </a:lnTo>
                    <a:lnTo>
                      <a:pt x="7" y="16"/>
                    </a:lnTo>
                    <a:lnTo>
                      <a:pt x="8" y="14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5" y="6"/>
                    </a:lnTo>
                    <a:lnTo>
                      <a:pt x="16" y="5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8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2" name="Freeform 828"/>
              <p:cNvSpPr>
                <a:spLocks noEditPoints="1"/>
              </p:cNvSpPr>
              <p:nvPr/>
            </p:nvSpPr>
            <p:spPr bwMode="auto">
              <a:xfrm>
                <a:off x="6208713" y="1243013"/>
                <a:ext cx="706438" cy="620713"/>
              </a:xfrm>
              <a:custGeom>
                <a:avLst/>
                <a:gdLst/>
                <a:ahLst/>
                <a:cxnLst>
                  <a:cxn ang="0">
                    <a:pos x="1208" y="1175"/>
                  </a:cxn>
                  <a:cxn ang="0">
                    <a:pos x="1095" y="1131"/>
                  </a:cxn>
                  <a:cxn ang="0">
                    <a:pos x="938" y="1062"/>
                  </a:cxn>
                  <a:cxn ang="0">
                    <a:pos x="899" y="1051"/>
                  </a:cxn>
                  <a:cxn ang="0">
                    <a:pos x="728" y="1088"/>
                  </a:cxn>
                  <a:cxn ang="0">
                    <a:pos x="531" y="1080"/>
                  </a:cxn>
                  <a:cxn ang="0">
                    <a:pos x="322" y="1026"/>
                  </a:cxn>
                  <a:cxn ang="0">
                    <a:pos x="161" y="920"/>
                  </a:cxn>
                  <a:cxn ang="0">
                    <a:pos x="51" y="762"/>
                  </a:cxn>
                  <a:cxn ang="0">
                    <a:pos x="8" y="609"/>
                  </a:cxn>
                  <a:cxn ang="0">
                    <a:pos x="4" y="424"/>
                  </a:cxn>
                  <a:cxn ang="0">
                    <a:pos x="39" y="285"/>
                  </a:cxn>
                  <a:cxn ang="0">
                    <a:pos x="97" y="185"/>
                  </a:cxn>
                  <a:cxn ang="0">
                    <a:pos x="167" y="114"/>
                  </a:cxn>
                  <a:cxn ang="0">
                    <a:pos x="255" y="62"/>
                  </a:cxn>
                  <a:cxn ang="0">
                    <a:pos x="439" y="14"/>
                  </a:cxn>
                  <a:cxn ang="0">
                    <a:pos x="700" y="5"/>
                  </a:cxn>
                  <a:cxn ang="0">
                    <a:pos x="714" y="7"/>
                  </a:cxn>
                  <a:cxn ang="0">
                    <a:pos x="803" y="0"/>
                  </a:cxn>
                  <a:cxn ang="0">
                    <a:pos x="994" y="43"/>
                  </a:cxn>
                  <a:cxn ang="0">
                    <a:pos x="1175" y="156"/>
                  </a:cxn>
                  <a:cxn ang="0">
                    <a:pos x="1247" y="243"/>
                  </a:cxn>
                  <a:cxn ang="0">
                    <a:pos x="1289" y="328"/>
                  </a:cxn>
                  <a:cxn ang="0">
                    <a:pos x="1324" y="456"/>
                  </a:cxn>
                  <a:cxn ang="0">
                    <a:pos x="1336" y="593"/>
                  </a:cxn>
                  <a:cxn ang="0">
                    <a:pos x="1319" y="726"/>
                  </a:cxn>
                  <a:cxn ang="0">
                    <a:pos x="1266" y="842"/>
                  </a:cxn>
                  <a:cxn ang="0">
                    <a:pos x="1204" y="907"/>
                  </a:cxn>
                  <a:cxn ang="0">
                    <a:pos x="1205" y="990"/>
                  </a:cxn>
                  <a:cxn ang="0">
                    <a:pos x="1239" y="1150"/>
                  </a:cxn>
                  <a:cxn ang="0">
                    <a:pos x="1234" y="1167"/>
                  </a:cxn>
                  <a:cxn ang="0">
                    <a:pos x="912" y="999"/>
                  </a:cxn>
                  <a:cxn ang="0">
                    <a:pos x="967" y="1032"/>
                  </a:cxn>
                  <a:cxn ang="0">
                    <a:pos x="1119" y="1098"/>
                  </a:cxn>
                  <a:cxn ang="0">
                    <a:pos x="1181" y="1067"/>
                  </a:cxn>
                  <a:cxn ang="0">
                    <a:pos x="1156" y="912"/>
                  </a:cxn>
                  <a:cxn ang="0">
                    <a:pos x="1170" y="893"/>
                  </a:cxn>
                  <a:cxn ang="0">
                    <a:pos x="1193" y="864"/>
                  </a:cxn>
                  <a:cxn ang="0">
                    <a:pos x="1262" y="762"/>
                  </a:cxn>
                  <a:cxn ang="0">
                    <a:pos x="1294" y="636"/>
                  </a:cxn>
                  <a:cxn ang="0">
                    <a:pos x="1293" y="502"/>
                  </a:cxn>
                  <a:cxn ang="0">
                    <a:pos x="1265" y="373"/>
                  </a:cxn>
                  <a:cxn ang="0">
                    <a:pos x="1214" y="265"/>
                  </a:cxn>
                  <a:cxn ang="0">
                    <a:pos x="1124" y="168"/>
                  </a:cxn>
                  <a:cxn ang="0">
                    <a:pos x="962" y="75"/>
                  </a:cxn>
                  <a:cxn ang="0">
                    <a:pos x="786" y="39"/>
                  </a:cxn>
                  <a:cxn ang="0">
                    <a:pos x="705" y="49"/>
                  </a:cxn>
                  <a:cxn ang="0">
                    <a:pos x="686" y="45"/>
                  </a:cxn>
                  <a:cxn ang="0">
                    <a:pos x="459" y="52"/>
                  </a:cxn>
                  <a:cxn ang="0">
                    <a:pos x="295" y="89"/>
                  </a:cxn>
                  <a:cxn ang="0">
                    <a:pos x="184" y="153"/>
                  </a:cxn>
                  <a:cxn ang="0">
                    <a:pos x="109" y="238"/>
                  </a:cxn>
                  <a:cxn ang="0">
                    <a:pos x="62" y="340"/>
                  </a:cxn>
                  <a:cxn ang="0">
                    <a:pos x="40" y="448"/>
                  </a:cxn>
                  <a:cxn ang="0">
                    <a:pos x="55" y="647"/>
                  </a:cxn>
                  <a:cxn ang="0">
                    <a:pos x="121" y="805"/>
                  </a:cxn>
                  <a:cxn ang="0">
                    <a:pos x="251" y="941"/>
                  </a:cxn>
                  <a:cxn ang="0">
                    <a:pos x="434" y="1017"/>
                  </a:cxn>
                  <a:cxn ang="0">
                    <a:pos x="592" y="1043"/>
                  </a:cxn>
                  <a:cxn ang="0">
                    <a:pos x="736" y="1045"/>
                  </a:cxn>
                  <a:cxn ang="0">
                    <a:pos x="890" y="1012"/>
                  </a:cxn>
                  <a:cxn ang="0">
                    <a:pos x="900" y="1005"/>
                  </a:cxn>
                </a:cxnLst>
                <a:rect l="0" t="0" r="r" b="b"/>
                <a:pathLst>
                  <a:path w="1336" h="1175">
                    <a:moveTo>
                      <a:pt x="1214" y="1175"/>
                    </a:moveTo>
                    <a:lnTo>
                      <a:pt x="1214" y="1175"/>
                    </a:lnTo>
                    <a:lnTo>
                      <a:pt x="1210" y="1175"/>
                    </a:lnTo>
                    <a:lnTo>
                      <a:pt x="1209" y="1175"/>
                    </a:lnTo>
                    <a:lnTo>
                      <a:pt x="1208" y="1175"/>
                    </a:lnTo>
                    <a:lnTo>
                      <a:pt x="1208" y="1175"/>
                    </a:lnTo>
                    <a:lnTo>
                      <a:pt x="1202" y="1174"/>
                    </a:lnTo>
                    <a:lnTo>
                      <a:pt x="1198" y="1173"/>
                    </a:lnTo>
                    <a:lnTo>
                      <a:pt x="1198" y="1173"/>
                    </a:lnTo>
                    <a:lnTo>
                      <a:pt x="1172" y="1162"/>
                    </a:lnTo>
                    <a:lnTo>
                      <a:pt x="1147" y="1152"/>
                    </a:lnTo>
                    <a:lnTo>
                      <a:pt x="1095" y="1131"/>
                    </a:lnTo>
                    <a:lnTo>
                      <a:pt x="1095" y="1131"/>
                    </a:lnTo>
                    <a:lnTo>
                      <a:pt x="1050" y="1113"/>
                    </a:lnTo>
                    <a:lnTo>
                      <a:pt x="1005" y="1095"/>
                    </a:lnTo>
                    <a:lnTo>
                      <a:pt x="982" y="1084"/>
                    </a:lnTo>
                    <a:lnTo>
                      <a:pt x="960" y="1073"/>
                    </a:lnTo>
                    <a:lnTo>
                      <a:pt x="938" y="1062"/>
                    </a:lnTo>
                    <a:lnTo>
                      <a:pt x="918" y="1048"/>
                    </a:lnTo>
                    <a:lnTo>
                      <a:pt x="911" y="1044"/>
                    </a:lnTo>
                    <a:lnTo>
                      <a:pt x="904" y="1048"/>
                    </a:lnTo>
                    <a:lnTo>
                      <a:pt x="904" y="1048"/>
                    </a:lnTo>
                    <a:lnTo>
                      <a:pt x="899" y="1051"/>
                    </a:lnTo>
                    <a:lnTo>
                      <a:pt x="899" y="1051"/>
                    </a:lnTo>
                    <a:lnTo>
                      <a:pt x="873" y="1061"/>
                    </a:lnTo>
                    <a:lnTo>
                      <a:pt x="847" y="1068"/>
                    </a:lnTo>
                    <a:lnTo>
                      <a:pt x="819" y="1075"/>
                    </a:lnTo>
                    <a:lnTo>
                      <a:pt x="789" y="1080"/>
                    </a:lnTo>
                    <a:lnTo>
                      <a:pt x="759" y="1084"/>
                    </a:lnTo>
                    <a:lnTo>
                      <a:pt x="728" y="1088"/>
                    </a:lnTo>
                    <a:lnTo>
                      <a:pt x="696" y="1090"/>
                    </a:lnTo>
                    <a:lnTo>
                      <a:pt x="664" y="1090"/>
                    </a:lnTo>
                    <a:lnTo>
                      <a:pt x="664" y="1090"/>
                    </a:lnTo>
                    <a:lnTo>
                      <a:pt x="620" y="1089"/>
                    </a:lnTo>
                    <a:lnTo>
                      <a:pt x="576" y="1086"/>
                    </a:lnTo>
                    <a:lnTo>
                      <a:pt x="531" y="1080"/>
                    </a:lnTo>
                    <a:lnTo>
                      <a:pt x="488" y="1073"/>
                    </a:lnTo>
                    <a:lnTo>
                      <a:pt x="445" y="1064"/>
                    </a:lnTo>
                    <a:lnTo>
                      <a:pt x="402" y="1052"/>
                    </a:lnTo>
                    <a:lnTo>
                      <a:pt x="361" y="1040"/>
                    </a:lnTo>
                    <a:lnTo>
                      <a:pt x="322" y="1026"/>
                    </a:lnTo>
                    <a:lnTo>
                      <a:pt x="322" y="1026"/>
                    </a:lnTo>
                    <a:lnTo>
                      <a:pt x="292" y="1012"/>
                    </a:lnTo>
                    <a:lnTo>
                      <a:pt x="263" y="997"/>
                    </a:lnTo>
                    <a:lnTo>
                      <a:pt x="235" y="980"/>
                    </a:lnTo>
                    <a:lnTo>
                      <a:pt x="209" y="962"/>
                    </a:lnTo>
                    <a:lnTo>
                      <a:pt x="184" y="942"/>
                    </a:lnTo>
                    <a:lnTo>
                      <a:pt x="161" y="920"/>
                    </a:lnTo>
                    <a:lnTo>
                      <a:pt x="138" y="898"/>
                    </a:lnTo>
                    <a:lnTo>
                      <a:pt x="117" y="873"/>
                    </a:lnTo>
                    <a:lnTo>
                      <a:pt x="99" y="847"/>
                    </a:lnTo>
                    <a:lnTo>
                      <a:pt x="81" y="820"/>
                    </a:lnTo>
                    <a:lnTo>
                      <a:pt x="66" y="792"/>
                    </a:lnTo>
                    <a:lnTo>
                      <a:pt x="51" y="762"/>
                    </a:lnTo>
                    <a:lnTo>
                      <a:pt x="39" y="732"/>
                    </a:lnTo>
                    <a:lnTo>
                      <a:pt x="28" y="700"/>
                    </a:lnTo>
                    <a:lnTo>
                      <a:pt x="19" y="668"/>
                    </a:lnTo>
                    <a:lnTo>
                      <a:pt x="12" y="634"/>
                    </a:lnTo>
                    <a:lnTo>
                      <a:pt x="12" y="634"/>
                    </a:lnTo>
                    <a:lnTo>
                      <a:pt x="8" y="609"/>
                    </a:lnTo>
                    <a:lnTo>
                      <a:pt x="5" y="582"/>
                    </a:lnTo>
                    <a:lnTo>
                      <a:pt x="2" y="554"/>
                    </a:lnTo>
                    <a:lnTo>
                      <a:pt x="1" y="524"/>
                    </a:lnTo>
                    <a:lnTo>
                      <a:pt x="0" y="492"/>
                    </a:lnTo>
                    <a:lnTo>
                      <a:pt x="1" y="459"/>
                    </a:lnTo>
                    <a:lnTo>
                      <a:pt x="4" y="424"/>
                    </a:lnTo>
                    <a:lnTo>
                      <a:pt x="9" y="389"/>
                    </a:lnTo>
                    <a:lnTo>
                      <a:pt x="16" y="354"/>
                    </a:lnTo>
                    <a:lnTo>
                      <a:pt x="21" y="337"/>
                    </a:lnTo>
                    <a:lnTo>
                      <a:pt x="26" y="320"/>
                    </a:lnTo>
                    <a:lnTo>
                      <a:pt x="33" y="303"/>
                    </a:lnTo>
                    <a:lnTo>
                      <a:pt x="39" y="285"/>
                    </a:lnTo>
                    <a:lnTo>
                      <a:pt x="46" y="267"/>
                    </a:lnTo>
                    <a:lnTo>
                      <a:pt x="54" y="251"/>
                    </a:lnTo>
                    <a:lnTo>
                      <a:pt x="64" y="234"/>
                    </a:lnTo>
                    <a:lnTo>
                      <a:pt x="74" y="218"/>
                    </a:lnTo>
                    <a:lnTo>
                      <a:pt x="84" y="201"/>
                    </a:lnTo>
                    <a:lnTo>
                      <a:pt x="97" y="185"/>
                    </a:lnTo>
                    <a:lnTo>
                      <a:pt x="109" y="169"/>
                    </a:lnTo>
                    <a:lnTo>
                      <a:pt x="123" y="154"/>
                    </a:lnTo>
                    <a:lnTo>
                      <a:pt x="138" y="139"/>
                    </a:lnTo>
                    <a:lnTo>
                      <a:pt x="153" y="125"/>
                    </a:lnTo>
                    <a:lnTo>
                      <a:pt x="153" y="125"/>
                    </a:lnTo>
                    <a:lnTo>
                      <a:pt x="167" y="114"/>
                    </a:lnTo>
                    <a:lnTo>
                      <a:pt x="180" y="103"/>
                    </a:lnTo>
                    <a:lnTo>
                      <a:pt x="195" y="94"/>
                    </a:lnTo>
                    <a:lnTo>
                      <a:pt x="209" y="86"/>
                    </a:lnTo>
                    <a:lnTo>
                      <a:pt x="224" y="76"/>
                    </a:lnTo>
                    <a:lnTo>
                      <a:pt x="239" y="69"/>
                    </a:lnTo>
                    <a:lnTo>
                      <a:pt x="255" y="62"/>
                    </a:lnTo>
                    <a:lnTo>
                      <a:pt x="270" y="56"/>
                    </a:lnTo>
                    <a:lnTo>
                      <a:pt x="303" y="43"/>
                    </a:lnTo>
                    <a:lnTo>
                      <a:pt x="336" y="34"/>
                    </a:lnTo>
                    <a:lnTo>
                      <a:pt x="369" y="26"/>
                    </a:lnTo>
                    <a:lnTo>
                      <a:pt x="403" y="20"/>
                    </a:lnTo>
                    <a:lnTo>
                      <a:pt x="439" y="14"/>
                    </a:lnTo>
                    <a:lnTo>
                      <a:pt x="473" y="11"/>
                    </a:lnTo>
                    <a:lnTo>
                      <a:pt x="507" y="8"/>
                    </a:lnTo>
                    <a:lnTo>
                      <a:pt x="541" y="6"/>
                    </a:lnTo>
                    <a:lnTo>
                      <a:pt x="607" y="5"/>
                    </a:lnTo>
                    <a:lnTo>
                      <a:pt x="669" y="5"/>
                    </a:lnTo>
                    <a:lnTo>
                      <a:pt x="700" y="5"/>
                    </a:lnTo>
                    <a:lnTo>
                      <a:pt x="700" y="5"/>
                    </a:lnTo>
                    <a:lnTo>
                      <a:pt x="704" y="5"/>
                    </a:lnTo>
                    <a:lnTo>
                      <a:pt x="708" y="6"/>
                    </a:lnTo>
                    <a:lnTo>
                      <a:pt x="711" y="7"/>
                    </a:lnTo>
                    <a:lnTo>
                      <a:pt x="714" y="7"/>
                    </a:lnTo>
                    <a:lnTo>
                      <a:pt x="714" y="7"/>
                    </a:lnTo>
                    <a:lnTo>
                      <a:pt x="732" y="4"/>
                    </a:lnTo>
                    <a:lnTo>
                      <a:pt x="749" y="2"/>
                    </a:lnTo>
                    <a:lnTo>
                      <a:pt x="768" y="1"/>
                    </a:lnTo>
                    <a:lnTo>
                      <a:pt x="787" y="0"/>
                    </a:lnTo>
                    <a:lnTo>
                      <a:pt x="787" y="0"/>
                    </a:lnTo>
                    <a:lnTo>
                      <a:pt x="803" y="0"/>
                    </a:lnTo>
                    <a:lnTo>
                      <a:pt x="821" y="1"/>
                    </a:lnTo>
                    <a:lnTo>
                      <a:pt x="856" y="5"/>
                    </a:lnTo>
                    <a:lnTo>
                      <a:pt x="891" y="11"/>
                    </a:lnTo>
                    <a:lnTo>
                      <a:pt x="926" y="21"/>
                    </a:lnTo>
                    <a:lnTo>
                      <a:pt x="960" y="31"/>
                    </a:lnTo>
                    <a:lnTo>
                      <a:pt x="994" y="43"/>
                    </a:lnTo>
                    <a:lnTo>
                      <a:pt x="1028" y="59"/>
                    </a:lnTo>
                    <a:lnTo>
                      <a:pt x="1060" y="75"/>
                    </a:lnTo>
                    <a:lnTo>
                      <a:pt x="1091" y="93"/>
                    </a:lnTo>
                    <a:lnTo>
                      <a:pt x="1121" y="112"/>
                    </a:lnTo>
                    <a:lnTo>
                      <a:pt x="1149" y="134"/>
                    </a:lnTo>
                    <a:lnTo>
                      <a:pt x="1175" y="156"/>
                    </a:lnTo>
                    <a:lnTo>
                      <a:pt x="1199" y="180"/>
                    </a:lnTo>
                    <a:lnTo>
                      <a:pt x="1210" y="192"/>
                    </a:lnTo>
                    <a:lnTo>
                      <a:pt x="1220" y="204"/>
                    </a:lnTo>
                    <a:lnTo>
                      <a:pt x="1230" y="217"/>
                    </a:lnTo>
                    <a:lnTo>
                      <a:pt x="1239" y="229"/>
                    </a:lnTo>
                    <a:lnTo>
                      <a:pt x="1247" y="243"/>
                    </a:lnTo>
                    <a:lnTo>
                      <a:pt x="1256" y="255"/>
                    </a:lnTo>
                    <a:lnTo>
                      <a:pt x="1256" y="255"/>
                    </a:lnTo>
                    <a:lnTo>
                      <a:pt x="1264" y="273"/>
                    </a:lnTo>
                    <a:lnTo>
                      <a:pt x="1272" y="290"/>
                    </a:lnTo>
                    <a:lnTo>
                      <a:pt x="1280" y="310"/>
                    </a:lnTo>
                    <a:lnTo>
                      <a:pt x="1289" y="328"/>
                    </a:lnTo>
                    <a:lnTo>
                      <a:pt x="1296" y="349"/>
                    </a:lnTo>
                    <a:lnTo>
                      <a:pt x="1302" y="370"/>
                    </a:lnTo>
                    <a:lnTo>
                      <a:pt x="1308" y="390"/>
                    </a:lnTo>
                    <a:lnTo>
                      <a:pt x="1314" y="412"/>
                    </a:lnTo>
                    <a:lnTo>
                      <a:pt x="1320" y="434"/>
                    </a:lnTo>
                    <a:lnTo>
                      <a:pt x="1324" y="456"/>
                    </a:lnTo>
                    <a:lnTo>
                      <a:pt x="1328" y="478"/>
                    </a:lnTo>
                    <a:lnTo>
                      <a:pt x="1331" y="501"/>
                    </a:lnTo>
                    <a:lnTo>
                      <a:pt x="1333" y="524"/>
                    </a:lnTo>
                    <a:lnTo>
                      <a:pt x="1335" y="547"/>
                    </a:lnTo>
                    <a:lnTo>
                      <a:pt x="1336" y="570"/>
                    </a:lnTo>
                    <a:lnTo>
                      <a:pt x="1336" y="593"/>
                    </a:lnTo>
                    <a:lnTo>
                      <a:pt x="1335" y="616"/>
                    </a:lnTo>
                    <a:lnTo>
                      <a:pt x="1334" y="638"/>
                    </a:lnTo>
                    <a:lnTo>
                      <a:pt x="1332" y="660"/>
                    </a:lnTo>
                    <a:lnTo>
                      <a:pt x="1328" y="683"/>
                    </a:lnTo>
                    <a:lnTo>
                      <a:pt x="1324" y="704"/>
                    </a:lnTo>
                    <a:lnTo>
                      <a:pt x="1319" y="726"/>
                    </a:lnTo>
                    <a:lnTo>
                      <a:pt x="1312" y="747"/>
                    </a:lnTo>
                    <a:lnTo>
                      <a:pt x="1305" y="767"/>
                    </a:lnTo>
                    <a:lnTo>
                      <a:pt x="1297" y="787"/>
                    </a:lnTo>
                    <a:lnTo>
                      <a:pt x="1288" y="806"/>
                    </a:lnTo>
                    <a:lnTo>
                      <a:pt x="1277" y="824"/>
                    </a:lnTo>
                    <a:lnTo>
                      <a:pt x="1266" y="842"/>
                    </a:lnTo>
                    <a:lnTo>
                      <a:pt x="1253" y="859"/>
                    </a:lnTo>
                    <a:lnTo>
                      <a:pt x="1239" y="875"/>
                    </a:lnTo>
                    <a:lnTo>
                      <a:pt x="1225" y="890"/>
                    </a:lnTo>
                    <a:lnTo>
                      <a:pt x="1208" y="904"/>
                    </a:lnTo>
                    <a:lnTo>
                      <a:pt x="1208" y="904"/>
                    </a:lnTo>
                    <a:lnTo>
                      <a:pt x="1204" y="907"/>
                    </a:lnTo>
                    <a:lnTo>
                      <a:pt x="1197" y="911"/>
                    </a:lnTo>
                    <a:lnTo>
                      <a:pt x="1197" y="918"/>
                    </a:lnTo>
                    <a:lnTo>
                      <a:pt x="1197" y="918"/>
                    </a:lnTo>
                    <a:lnTo>
                      <a:pt x="1198" y="937"/>
                    </a:lnTo>
                    <a:lnTo>
                      <a:pt x="1200" y="954"/>
                    </a:lnTo>
                    <a:lnTo>
                      <a:pt x="1205" y="990"/>
                    </a:lnTo>
                    <a:lnTo>
                      <a:pt x="1212" y="1026"/>
                    </a:lnTo>
                    <a:lnTo>
                      <a:pt x="1220" y="1061"/>
                    </a:lnTo>
                    <a:lnTo>
                      <a:pt x="1220" y="1061"/>
                    </a:lnTo>
                    <a:lnTo>
                      <a:pt x="1231" y="1104"/>
                    </a:lnTo>
                    <a:lnTo>
                      <a:pt x="1235" y="1127"/>
                    </a:lnTo>
                    <a:lnTo>
                      <a:pt x="1239" y="1150"/>
                    </a:lnTo>
                    <a:lnTo>
                      <a:pt x="1239" y="1150"/>
                    </a:lnTo>
                    <a:lnTo>
                      <a:pt x="1239" y="1154"/>
                    </a:lnTo>
                    <a:lnTo>
                      <a:pt x="1238" y="1159"/>
                    </a:lnTo>
                    <a:lnTo>
                      <a:pt x="1236" y="1163"/>
                    </a:lnTo>
                    <a:lnTo>
                      <a:pt x="1234" y="1167"/>
                    </a:lnTo>
                    <a:lnTo>
                      <a:pt x="1234" y="1167"/>
                    </a:lnTo>
                    <a:lnTo>
                      <a:pt x="1230" y="1170"/>
                    </a:lnTo>
                    <a:lnTo>
                      <a:pt x="1225" y="1173"/>
                    </a:lnTo>
                    <a:lnTo>
                      <a:pt x="1219" y="1175"/>
                    </a:lnTo>
                    <a:lnTo>
                      <a:pt x="1214" y="1175"/>
                    </a:lnTo>
                    <a:lnTo>
                      <a:pt x="1214" y="1175"/>
                    </a:lnTo>
                    <a:close/>
                    <a:moveTo>
                      <a:pt x="912" y="999"/>
                    </a:moveTo>
                    <a:lnTo>
                      <a:pt x="912" y="999"/>
                    </a:lnTo>
                    <a:lnTo>
                      <a:pt x="916" y="1000"/>
                    </a:lnTo>
                    <a:lnTo>
                      <a:pt x="920" y="1003"/>
                    </a:lnTo>
                    <a:lnTo>
                      <a:pt x="920" y="1003"/>
                    </a:lnTo>
                    <a:lnTo>
                      <a:pt x="944" y="1018"/>
                    </a:lnTo>
                    <a:lnTo>
                      <a:pt x="967" y="1032"/>
                    </a:lnTo>
                    <a:lnTo>
                      <a:pt x="992" y="1045"/>
                    </a:lnTo>
                    <a:lnTo>
                      <a:pt x="1017" y="1057"/>
                    </a:lnTo>
                    <a:lnTo>
                      <a:pt x="1043" y="1068"/>
                    </a:lnTo>
                    <a:lnTo>
                      <a:pt x="1069" y="1078"/>
                    </a:lnTo>
                    <a:lnTo>
                      <a:pt x="1119" y="1098"/>
                    </a:lnTo>
                    <a:lnTo>
                      <a:pt x="1119" y="1098"/>
                    </a:lnTo>
                    <a:lnTo>
                      <a:pt x="1173" y="1120"/>
                    </a:lnTo>
                    <a:lnTo>
                      <a:pt x="1195" y="1128"/>
                    </a:lnTo>
                    <a:lnTo>
                      <a:pt x="1189" y="1105"/>
                    </a:lnTo>
                    <a:lnTo>
                      <a:pt x="1189" y="1105"/>
                    </a:lnTo>
                    <a:lnTo>
                      <a:pt x="1181" y="1067"/>
                    </a:lnTo>
                    <a:lnTo>
                      <a:pt x="1181" y="1067"/>
                    </a:lnTo>
                    <a:lnTo>
                      <a:pt x="1172" y="1029"/>
                    </a:lnTo>
                    <a:lnTo>
                      <a:pt x="1165" y="990"/>
                    </a:lnTo>
                    <a:lnTo>
                      <a:pt x="1162" y="971"/>
                    </a:lnTo>
                    <a:lnTo>
                      <a:pt x="1158" y="951"/>
                    </a:lnTo>
                    <a:lnTo>
                      <a:pt x="1157" y="932"/>
                    </a:lnTo>
                    <a:lnTo>
                      <a:pt x="1156" y="912"/>
                    </a:lnTo>
                    <a:lnTo>
                      <a:pt x="1156" y="912"/>
                    </a:lnTo>
                    <a:lnTo>
                      <a:pt x="1156" y="907"/>
                    </a:lnTo>
                    <a:lnTo>
                      <a:pt x="1158" y="903"/>
                    </a:lnTo>
                    <a:lnTo>
                      <a:pt x="1161" y="899"/>
                    </a:lnTo>
                    <a:lnTo>
                      <a:pt x="1165" y="896"/>
                    </a:lnTo>
                    <a:lnTo>
                      <a:pt x="1170" y="893"/>
                    </a:lnTo>
                    <a:lnTo>
                      <a:pt x="1171" y="887"/>
                    </a:lnTo>
                    <a:lnTo>
                      <a:pt x="1171" y="887"/>
                    </a:lnTo>
                    <a:lnTo>
                      <a:pt x="1173" y="882"/>
                    </a:lnTo>
                    <a:lnTo>
                      <a:pt x="1177" y="878"/>
                    </a:lnTo>
                    <a:lnTo>
                      <a:pt x="1177" y="878"/>
                    </a:lnTo>
                    <a:lnTo>
                      <a:pt x="1193" y="864"/>
                    </a:lnTo>
                    <a:lnTo>
                      <a:pt x="1207" y="849"/>
                    </a:lnTo>
                    <a:lnTo>
                      <a:pt x="1220" y="833"/>
                    </a:lnTo>
                    <a:lnTo>
                      <a:pt x="1233" y="817"/>
                    </a:lnTo>
                    <a:lnTo>
                      <a:pt x="1243" y="799"/>
                    </a:lnTo>
                    <a:lnTo>
                      <a:pt x="1253" y="782"/>
                    </a:lnTo>
                    <a:lnTo>
                      <a:pt x="1262" y="762"/>
                    </a:lnTo>
                    <a:lnTo>
                      <a:pt x="1270" y="743"/>
                    </a:lnTo>
                    <a:lnTo>
                      <a:pt x="1276" y="723"/>
                    </a:lnTo>
                    <a:lnTo>
                      <a:pt x="1282" y="701"/>
                    </a:lnTo>
                    <a:lnTo>
                      <a:pt x="1287" y="681"/>
                    </a:lnTo>
                    <a:lnTo>
                      <a:pt x="1291" y="659"/>
                    </a:lnTo>
                    <a:lnTo>
                      <a:pt x="1294" y="636"/>
                    </a:lnTo>
                    <a:lnTo>
                      <a:pt x="1296" y="614"/>
                    </a:lnTo>
                    <a:lnTo>
                      <a:pt x="1297" y="592"/>
                    </a:lnTo>
                    <a:lnTo>
                      <a:pt x="1297" y="569"/>
                    </a:lnTo>
                    <a:lnTo>
                      <a:pt x="1296" y="546"/>
                    </a:lnTo>
                    <a:lnTo>
                      <a:pt x="1295" y="525"/>
                    </a:lnTo>
                    <a:lnTo>
                      <a:pt x="1293" y="502"/>
                    </a:lnTo>
                    <a:lnTo>
                      <a:pt x="1290" y="479"/>
                    </a:lnTo>
                    <a:lnTo>
                      <a:pt x="1286" y="457"/>
                    </a:lnTo>
                    <a:lnTo>
                      <a:pt x="1281" y="436"/>
                    </a:lnTo>
                    <a:lnTo>
                      <a:pt x="1276" y="414"/>
                    </a:lnTo>
                    <a:lnTo>
                      <a:pt x="1271" y="393"/>
                    </a:lnTo>
                    <a:lnTo>
                      <a:pt x="1265" y="373"/>
                    </a:lnTo>
                    <a:lnTo>
                      <a:pt x="1258" y="353"/>
                    </a:lnTo>
                    <a:lnTo>
                      <a:pt x="1250" y="334"/>
                    </a:lnTo>
                    <a:lnTo>
                      <a:pt x="1242" y="316"/>
                    </a:lnTo>
                    <a:lnTo>
                      <a:pt x="1233" y="298"/>
                    </a:lnTo>
                    <a:lnTo>
                      <a:pt x="1225" y="281"/>
                    </a:lnTo>
                    <a:lnTo>
                      <a:pt x="1214" y="265"/>
                    </a:lnTo>
                    <a:lnTo>
                      <a:pt x="1205" y="251"/>
                    </a:lnTo>
                    <a:lnTo>
                      <a:pt x="1205" y="251"/>
                    </a:lnTo>
                    <a:lnTo>
                      <a:pt x="1187" y="229"/>
                    </a:lnTo>
                    <a:lnTo>
                      <a:pt x="1169" y="208"/>
                    </a:lnTo>
                    <a:lnTo>
                      <a:pt x="1147" y="187"/>
                    </a:lnTo>
                    <a:lnTo>
                      <a:pt x="1124" y="168"/>
                    </a:lnTo>
                    <a:lnTo>
                      <a:pt x="1101" y="150"/>
                    </a:lnTo>
                    <a:lnTo>
                      <a:pt x="1075" y="132"/>
                    </a:lnTo>
                    <a:lnTo>
                      <a:pt x="1048" y="116"/>
                    </a:lnTo>
                    <a:lnTo>
                      <a:pt x="1020" y="101"/>
                    </a:lnTo>
                    <a:lnTo>
                      <a:pt x="991" y="88"/>
                    </a:lnTo>
                    <a:lnTo>
                      <a:pt x="962" y="75"/>
                    </a:lnTo>
                    <a:lnTo>
                      <a:pt x="932" y="65"/>
                    </a:lnTo>
                    <a:lnTo>
                      <a:pt x="902" y="56"/>
                    </a:lnTo>
                    <a:lnTo>
                      <a:pt x="872" y="49"/>
                    </a:lnTo>
                    <a:lnTo>
                      <a:pt x="843" y="44"/>
                    </a:lnTo>
                    <a:lnTo>
                      <a:pt x="815" y="41"/>
                    </a:lnTo>
                    <a:lnTo>
                      <a:pt x="786" y="39"/>
                    </a:lnTo>
                    <a:lnTo>
                      <a:pt x="786" y="39"/>
                    </a:lnTo>
                    <a:lnTo>
                      <a:pt x="765" y="40"/>
                    </a:lnTo>
                    <a:lnTo>
                      <a:pt x="744" y="42"/>
                    </a:lnTo>
                    <a:lnTo>
                      <a:pt x="725" y="45"/>
                    </a:lnTo>
                    <a:lnTo>
                      <a:pt x="705" y="49"/>
                    </a:lnTo>
                    <a:lnTo>
                      <a:pt x="705" y="49"/>
                    </a:lnTo>
                    <a:lnTo>
                      <a:pt x="700" y="50"/>
                    </a:lnTo>
                    <a:lnTo>
                      <a:pt x="700" y="50"/>
                    </a:lnTo>
                    <a:lnTo>
                      <a:pt x="695" y="49"/>
                    </a:lnTo>
                    <a:lnTo>
                      <a:pt x="690" y="47"/>
                    </a:lnTo>
                    <a:lnTo>
                      <a:pt x="686" y="45"/>
                    </a:lnTo>
                    <a:lnTo>
                      <a:pt x="686" y="45"/>
                    </a:lnTo>
                    <a:lnTo>
                      <a:pt x="633" y="44"/>
                    </a:lnTo>
                    <a:lnTo>
                      <a:pt x="633" y="44"/>
                    </a:lnTo>
                    <a:lnTo>
                      <a:pt x="575" y="45"/>
                    </a:lnTo>
                    <a:lnTo>
                      <a:pt x="516" y="47"/>
                    </a:lnTo>
                    <a:lnTo>
                      <a:pt x="488" y="49"/>
                    </a:lnTo>
                    <a:lnTo>
                      <a:pt x="459" y="52"/>
                    </a:lnTo>
                    <a:lnTo>
                      <a:pt x="430" y="56"/>
                    </a:lnTo>
                    <a:lnTo>
                      <a:pt x="402" y="60"/>
                    </a:lnTo>
                    <a:lnTo>
                      <a:pt x="374" y="65"/>
                    </a:lnTo>
                    <a:lnTo>
                      <a:pt x="348" y="71"/>
                    </a:lnTo>
                    <a:lnTo>
                      <a:pt x="321" y="79"/>
                    </a:lnTo>
                    <a:lnTo>
                      <a:pt x="295" y="89"/>
                    </a:lnTo>
                    <a:lnTo>
                      <a:pt x="270" y="99"/>
                    </a:lnTo>
                    <a:lnTo>
                      <a:pt x="245" y="111"/>
                    </a:lnTo>
                    <a:lnTo>
                      <a:pt x="223" y="125"/>
                    </a:lnTo>
                    <a:lnTo>
                      <a:pt x="200" y="140"/>
                    </a:lnTo>
                    <a:lnTo>
                      <a:pt x="200" y="140"/>
                    </a:lnTo>
                    <a:lnTo>
                      <a:pt x="184" y="153"/>
                    </a:lnTo>
                    <a:lnTo>
                      <a:pt x="169" y="165"/>
                    </a:lnTo>
                    <a:lnTo>
                      <a:pt x="156" y="179"/>
                    </a:lnTo>
                    <a:lnTo>
                      <a:pt x="142" y="193"/>
                    </a:lnTo>
                    <a:lnTo>
                      <a:pt x="131" y="208"/>
                    </a:lnTo>
                    <a:lnTo>
                      <a:pt x="119" y="223"/>
                    </a:lnTo>
                    <a:lnTo>
                      <a:pt x="109" y="238"/>
                    </a:lnTo>
                    <a:lnTo>
                      <a:pt x="99" y="254"/>
                    </a:lnTo>
                    <a:lnTo>
                      <a:pt x="90" y="271"/>
                    </a:lnTo>
                    <a:lnTo>
                      <a:pt x="82" y="287"/>
                    </a:lnTo>
                    <a:lnTo>
                      <a:pt x="74" y="305"/>
                    </a:lnTo>
                    <a:lnTo>
                      <a:pt x="68" y="321"/>
                    </a:lnTo>
                    <a:lnTo>
                      <a:pt x="62" y="340"/>
                    </a:lnTo>
                    <a:lnTo>
                      <a:pt x="56" y="357"/>
                    </a:lnTo>
                    <a:lnTo>
                      <a:pt x="52" y="375"/>
                    </a:lnTo>
                    <a:lnTo>
                      <a:pt x="48" y="393"/>
                    </a:lnTo>
                    <a:lnTo>
                      <a:pt x="45" y="412"/>
                    </a:lnTo>
                    <a:lnTo>
                      <a:pt x="42" y="431"/>
                    </a:lnTo>
                    <a:lnTo>
                      <a:pt x="40" y="448"/>
                    </a:lnTo>
                    <a:lnTo>
                      <a:pt x="39" y="467"/>
                    </a:lnTo>
                    <a:lnTo>
                      <a:pt x="38" y="504"/>
                    </a:lnTo>
                    <a:lnTo>
                      <a:pt x="39" y="541"/>
                    </a:lnTo>
                    <a:lnTo>
                      <a:pt x="43" y="577"/>
                    </a:lnTo>
                    <a:lnTo>
                      <a:pt x="48" y="612"/>
                    </a:lnTo>
                    <a:lnTo>
                      <a:pt x="55" y="647"/>
                    </a:lnTo>
                    <a:lnTo>
                      <a:pt x="65" y="679"/>
                    </a:lnTo>
                    <a:lnTo>
                      <a:pt x="65" y="679"/>
                    </a:lnTo>
                    <a:lnTo>
                      <a:pt x="77" y="713"/>
                    </a:lnTo>
                    <a:lnTo>
                      <a:pt x="90" y="745"/>
                    </a:lnTo>
                    <a:lnTo>
                      <a:pt x="105" y="776"/>
                    </a:lnTo>
                    <a:lnTo>
                      <a:pt x="121" y="805"/>
                    </a:lnTo>
                    <a:lnTo>
                      <a:pt x="139" y="831"/>
                    </a:lnTo>
                    <a:lnTo>
                      <a:pt x="159" y="856"/>
                    </a:lnTo>
                    <a:lnTo>
                      <a:pt x="179" y="880"/>
                    </a:lnTo>
                    <a:lnTo>
                      <a:pt x="201" y="902"/>
                    </a:lnTo>
                    <a:lnTo>
                      <a:pt x="225" y="922"/>
                    </a:lnTo>
                    <a:lnTo>
                      <a:pt x="251" y="941"/>
                    </a:lnTo>
                    <a:lnTo>
                      <a:pt x="277" y="957"/>
                    </a:lnTo>
                    <a:lnTo>
                      <a:pt x="305" y="973"/>
                    </a:lnTo>
                    <a:lnTo>
                      <a:pt x="335" y="986"/>
                    </a:lnTo>
                    <a:lnTo>
                      <a:pt x="367" y="998"/>
                    </a:lnTo>
                    <a:lnTo>
                      <a:pt x="400" y="1008"/>
                    </a:lnTo>
                    <a:lnTo>
                      <a:pt x="434" y="1017"/>
                    </a:lnTo>
                    <a:lnTo>
                      <a:pt x="434" y="1017"/>
                    </a:lnTo>
                    <a:lnTo>
                      <a:pt x="468" y="1025"/>
                    </a:lnTo>
                    <a:lnTo>
                      <a:pt x="500" y="1031"/>
                    </a:lnTo>
                    <a:lnTo>
                      <a:pt x="533" y="1036"/>
                    </a:lnTo>
                    <a:lnTo>
                      <a:pt x="562" y="1040"/>
                    </a:lnTo>
                    <a:lnTo>
                      <a:pt x="592" y="1043"/>
                    </a:lnTo>
                    <a:lnTo>
                      <a:pt x="622" y="1045"/>
                    </a:lnTo>
                    <a:lnTo>
                      <a:pt x="650" y="1046"/>
                    </a:lnTo>
                    <a:lnTo>
                      <a:pt x="678" y="1047"/>
                    </a:lnTo>
                    <a:lnTo>
                      <a:pt x="678" y="1047"/>
                    </a:lnTo>
                    <a:lnTo>
                      <a:pt x="707" y="1046"/>
                    </a:lnTo>
                    <a:lnTo>
                      <a:pt x="736" y="1045"/>
                    </a:lnTo>
                    <a:lnTo>
                      <a:pt x="764" y="1042"/>
                    </a:lnTo>
                    <a:lnTo>
                      <a:pt x="791" y="1038"/>
                    </a:lnTo>
                    <a:lnTo>
                      <a:pt x="817" y="1033"/>
                    </a:lnTo>
                    <a:lnTo>
                      <a:pt x="842" y="1028"/>
                    </a:lnTo>
                    <a:lnTo>
                      <a:pt x="866" y="1020"/>
                    </a:lnTo>
                    <a:lnTo>
                      <a:pt x="890" y="1012"/>
                    </a:lnTo>
                    <a:lnTo>
                      <a:pt x="890" y="1012"/>
                    </a:lnTo>
                    <a:lnTo>
                      <a:pt x="892" y="1011"/>
                    </a:lnTo>
                    <a:lnTo>
                      <a:pt x="895" y="1010"/>
                    </a:lnTo>
                    <a:lnTo>
                      <a:pt x="897" y="1007"/>
                    </a:lnTo>
                    <a:lnTo>
                      <a:pt x="897" y="1007"/>
                    </a:lnTo>
                    <a:lnTo>
                      <a:pt x="900" y="1005"/>
                    </a:lnTo>
                    <a:lnTo>
                      <a:pt x="903" y="1002"/>
                    </a:lnTo>
                    <a:lnTo>
                      <a:pt x="912" y="999"/>
                    </a:lnTo>
                    <a:lnTo>
                      <a:pt x="912" y="99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3" name="Freeform 829"/>
              <p:cNvSpPr/>
              <p:nvPr/>
            </p:nvSpPr>
            <p:spPr bwMode="auto">
              <a:xfrm>
                <a:off x="6411913" y="1501775"/>
                <a:ext cx="71438" cy="65088"/>
              </a:xfrm>
              <a:custGeom>
                <a:avLst/>
                <a:gdLst/>
                <a:ahLst/>
                <a:cxnLst>
                  <a:cxn ang="0">
                    <a:pos x="76" y="123"/>
                  </a:cxn>
                  <a:cxn ang="0">
                    <a:pos x="76" y="123"/>
                  </a:cxn>
                  <a:cxn ang="0">
                    <a:pos x="71" y="123"/>
                  </a:cxn>
                  <a:cxn ang="0">
                    <a:pos x="66" y="122"/>
                  </a:cxn>
                  <a:cxn ang="0">
                    <a:pos x="64" y="121"/>
                  </a:cxn>
                  <a:cxn ang="0">
                    <a:pos x="64" y="121"/>
                  </a:cxn>
                  <a:cxn ang="0">
                    <a:pos x="57" y="121"/>
                  </a:cxn>
                  <a:cxn ang="0">
                    <a:pos x="57" y="121"/>
                  </a:cxn>
                  <a:cxn ang="0">
                    <a:pos x="55" y="121"/>
                  </a:cxn>
                  <a:cxn ang="0">
                    <a:pos x="55" y="121"/>
                  </a:cxn>
                  <a:cxn ang="0">
                    <a:pos x="45" y="119"/>
                  </a:cxn>
                  <a:cxn ang="0">
                    <a:pos x="36" y="115"/>
                  </a:cxn>
                  <a:cxn ang="0">
                    <a:pos x="27" y="110"/>
                  </a:cxn>
                  <a:cxn ang="0">
                    <a:pos x="19" y="104"/>
                  </a:cxn>
                  <a:cxn ang="0">
                    <a:pos x="13" y="98"/>
                  </a:cxn>
                  <a:cxn ang="0">
                    <a:pos x="8" y="89"/>
                  </a:cxn>
                  <a:cxn ang="0">
                    <a:pos x="4" y="81"/>
                  </a:cxn>
                  <a:cxn ang="0">
                    <a:pos x="1" y="73"/>
                  </a:cxn>
                  <a:cxn ang="0">
                    <a:pos x="1" y="73"/>
                  </a:cxn>
                  <a:cxn ang="0">
                    <a:pos x="0" y="63"/>
                  </a:cxn>
                  <a:cxn ang="0">
                    <a:pos x="1" y="53"/>
                  </a:cxn>
                  <a:cxn ang="0">
                    <a:pos x="2" y="44"/>
                  </a:cxn>
                  <a:cxn ang="0">
                    <a:pos x="5" y="36"/>
                  </a:cxn>
                  <a:cxn ang="0">
                    <a:pos x="9" y="27"/>
                  </a:cxn>
                  <a:cxn ang="0">
                    <a:pos x="13" y="20"/>
                  </a:cxn>
                  <a:cxn ang="0">
                    <a:pos x="19" y="14"/>
                  </a:cxn>
                  <a:cxn ang="0">
                    <a:pos x="27" y="8"/>
                  </a:cxn>
                  <a:cxn ang="0">
                    <a:pos x="27" y="8"/>
                  </a:cxn>
                  <a:cxn ang="0">
                    <a:pos x="33" y="5"/>
                  </a:cxn>
                  <a:cxn ang="0">
                    <a:pos x="40" y="2"/>
                  </a:cxn>
                  <a:cxn ang="0">
                    <a:pos x="47" y="1"/>
                  </a:cxn>
                  <a:cxn ang="0">
                    <a:pos x="56" y="0"/>
                  </a:cxn>
                  <a:cxn ang="0">
                    <a:pos x="56" y="0"/>
                  </a:cxn>
                  <a:cxn ang="0">
                    <a:pos x="64" y="1"/>
                  </a:cxn>
                  <a:cxn ang="0">
                    <a:pos x="72" y="3"/>
                  </a:cxn>
                  <a:cxn ang="0">
                    <a:pos x="80" y="6"/>
                  </a:cxn>
                  <a:cxn ang="0">
                    <a:pos x="89" y="9"/>
                  </a:cxn>
                  <a:cxn ang="0">
                    <a:pos x="89" y="9"/>
                  </a:cxn>
                  <a:cxn ang="0">
                    <a:pos x="99" y="15"/>
                  </a:cxn>
                  <a:cxn ang="0">
                    <a:pos x="108" y="22"/>
                  </a:cxn>
                  <a:cxn ang="0">
                    <a:pos x="118" y="31"/>
                  </a:cxn>
                  <a:cxn ang="0">
                    <a:pos x="125" y="40"/>
                  </a:cxn>
                  <a:cxn ang="0">
                    <a:pos x="130" y="49"/>
                  </a:cxn>
                  <a:cxn ang="0">
                    <a:pos x="132" y="54"/>
                  </a:cxn>
                  <a:cxn ang="0">
                    <a:pos x="134" y="59"/>
                  </a:cxn>
                  <a:cxn ang="0">
                    <a:pos x="134" y="65"/>
                  </a:cxn>
                  <a:cxn ang="0">
                    <a:pos x="134" y="70"/>
                  </a:cxn>
                  <a:cxn ang="0">
                    <a:pos x="134" y="75"/>
                  </a:cxn>
                  <a:cxn ang="0">
                    <a:pos x="132" y="80"/>
                  </a:cxn>
                  <a:cxn ang="0">
                    <a:pos x="132" y="80"/>
                  </a:cxn>
                  <a:cxn ang="0">
                    <a:pos x="128" y="88"/>
                  </a:cxn>
                  <a:cxn ang="0">
                    <a:pos x="123" y="96"/>
                  </a:cxn>
                  <a:cxn ang="0">
                    <a:pos x="116" y="103"/>
                  </a:cxn>
                  <a:cxn ang="0">
                    <a:pos x="109" y="110"/>
                  </a:cxn>
                  <a:cxn ang="0">
                    <a:pos x="101" y="115"/>
                  </a:cxn>
                  <a:cxn ang="0">
                    <a:pos x="93" y="120"/>
                  </a:cxn>
                  <a:cxn ang="0">
                    <a:pos x="84" y="122"/>
                  </a:cxn>
                  <a:cxn ang="0">
                    <a:pos x="76" y="123"/>
                  </a:cxn>
                  <a:cxn ang="0">
                    <a:pos x="76" y="123"/>
                  </a:cxn>
                </a:cxnLst>
                <a:rect l="0" t="0" r="r" b="b"/>
                <a:pathLst>
                  <a:path w="134" h="123">
                    <a:moveTo>
                      <a:pt x="76" y="123"/>
                    </a:moveTo>
                    <a:lnTo>
                      <a:pt x="76" y="123"/>
                    </a:lnTo>
                    <a:lnTo>
                      <a:pt x="71" y="123"/>
                    </a:lnTo>
                    <a:lnTo>
                      <a:pt x="66" y="122"/>
                    </a:lnTo>
                    <a:lnTo>
                      <a:pt x="64" y="121"/>
                    </a:lnTo>
                    <a:lnTo>
                      <a:pt x="64" y="121"/>
                    </a:lnTo>
                    <a:lnTo>
                      <a:pt x="57" y="121"/>
                    </a:lnTo>
                    <a:lnTo>
                      <a:pt x="57" y="121"/>
                    </a:lnTo>
                    <a:lnTo>
                      <a:pt x="55" y="121"/>
                    </a:lnTo>
                    <a:lnTo>
                      <a:pt x="55" y="121"/>
                    </a:lnTo>
                    <a:lnTo>
                      <a:pt x="45" y="119"/>
                    </a:lnTo>
                    <a:lnTo>
                      <a:pt x="36" y="115"/>
                    </a:lnTo>
                    <a:lnTo>
                      <a:pt x="27" y="110"/>
                    </a:lnTo>
                    <a:lnTo>
                      <a:pt x="19" y="104"/>
                    </a:lnTo>
                    <a:lnTo>
                      <a:pt x="13" y="98"/>
                    </a:lnTo>
                    <a:lnTo>
                      <a:pt x="8" y="89"/>
                    </a:lnTo>
                    <a:lnTo>
                      <a:pt x="4" y="81"/>
                    </a:lnTo>
                    <a:lnTo>
                      <a:pt x="1" y="73"/>
                    </a:lnTo>
                    <a:lnTo>
                      <a:pt x="1" y="73"/>
                    </a:lnTo>
                    <a:lnTo>
                      <a:pt x="0" y="63"/>
                    </a:lnTo>
                    <a:lnTo>
                      <a:pt x="1" y="53"/>
                    </a:lnTo>
                    <a:lnTo>
                      <a:pt x="2" y="44"/>
                    </a:lnTo>
                    <a:lnTo>
                      <a:pt x="5" y="36"/>
                    </a:lnTo>
                    <a:lnTo>
                      <a:pt x="9" y="27"/>
                    </a:lnTo>
                    <a:lnTo>
                      <a:pt x="13" y="20"/>
                    </a:lnTo>
                    <a:lnTo>
                      <a:pt x="19" y="14"/>
                    </a:lnTo>
                    <a:lnTo>
                      <a:pt x="27" y="8"/>
                    </a:lnTo>
                    <a:lnTo>
                      <a:pt x="27" y="8"/>
                    </a:lnTo>
                    <a:lnTo>
                      <a:pt x="33" y="5"/>
                    </a:lnTo>
                    <a:lnTo>
                      <a:pt x="40" y="2"/>
                    </a:lnTo>
                    <a:lnTo>
                      <a:pt x="47" y="1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64" y="1"/>
                    </a:lnTo>
                    <a:lnTo>
                      <a:pt x="72" y="3"/>
                    </a:lnTo>
                    <a:lnTo>
                      <a:pt x="80" y="6"/>
                    </a:lnTo>
                    <a:lnTo>
                      <a:pt x="89" y="9"/>
                    </a:lnTo>
                    <a:lnTo>
                      <a:pt x="89" y="9"/>
                    </a:lnTo>
                    <a:lnTo>
                      <a:pt x="99" y="15"/>
                    </a:lnTo>
                    <a:lnTo>
                      <a:pt x="108" y="22"/>
                    </a:lnTo>
                    <a:lnTo>
                      <a:pt x="118" y="31"/>
                    </a:lnTo>
                    <a:lnTo>
                      <a:pt x="125" y="40"/>
                    </a:lnTo>
                    <a:lnTo>
                      <a:pt x="130" y="49"/>
                    </a:lnTo>
                    <a:lnTo>
                      <a:pt x="132" y="54"/>
                    </a:lnTo>
                    <a:lnTo>
                      <a:pt x="134" y="59"/>
                    </a:lnTo>
                    <a:lnTo>
                      <a:pt x="134" y="65"/>
                    </a:lnTo>
                    <a:lnTo>
                      <a:pt x="134" y="70"/>
                    </a:lnTo>
                    <a:lnTo>
                      <a:pt x="134" y="75"/>
                    </a:lnTo>
                    <a:lnTo>
                      <a:pt x="132" y="80"/>
                    </a:lnTo>
                    <a:lnTo>
                      <a:pt x="132" y="80"/>
                    </a:lnTo>
                    <a:lnTo>
                      <a:pt x="128" y="88"/>
                    </a:lnTo>
                    <a:lnTo>
                      <a:pt x="123" y="96"/>
                    </a:lnTo>
                    <a:lnTo>
                      <a:pt x="116" y="103"/>
                    </a:lnTo>
                    <a:lnTo>
                      <a:pt x="109" y="110"/>
                    </a:lnTo>
                    <a:lnTo>
                      <a:pt x="101" y="115"/>
                    </a:lnTo>
                    <a:lnTo>
                      <a:pt x="93" y="120"/>
                    </a:lnTo>
                    <a:lnTo>
                      <a:pt x="84" y="122"/>
                    </a:lnTo>
                    <a:lnTo>
                      <a:pt x="76" y="123"/>
                    </a:lnTo>
                    <a:lnTo>
                      <a:pt x="76" y="1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4" name="Freeform 830"/>
              <p:cNvSpPr/>
              <p:nvPr/>
            </p:nvSpPr>
            <p:spPr bwMode="auto">
              <a:xfrm>
                <a:off x="6535738" y="1511300"/>
                <a:ext cx="63500" cy="57150"/>
              </a:xfrm>
              <a:custGeom>
                <a:avLst/>
                <a:gdLst/>
                <a:ahLst/>
                <a:cxnLst>
                  <a:cxn ang="0">
                    <a:pos x="66" y="110"/>
                  </a:cxn>
                  <a:cxn ang="0">
                    <a:pos x="46" y="106"/>
                  </a:cxn>
                  <a:cxn ang="0">
                    <a:pos x="44" y="106"/>
                  </a:cxn>
                  <a:cxn ang="0">
                    <a:pos x="42" y="106"/>
                  </a:cxn>
                  <a:cxn ang="0">
                    <a:pos x="38" y="106"/>
                  </a:cxn>
                  <a:cxn ang="0">
                    <a:pos x="33" y="104"/>
                  </a:cxn>
                  <a:cxn ang="0">
                    <a:pos x="29" y="100"/>
                  </a:cxn>
                  <a:cxn ang="0">
                    <a:pos x="28" y="99"/>
                  </a:cxn>
                  <a:cxn ang="0">
                    <a:pos x="11" y="83"/>
                  </a:cxn>
                  <a:cxn ang="0">
                    <a:pos x="1" y="62"/>
                  </a:cxn>
                  <a:cxn ang="0">
                    <a:pos x="0" y="52"/>
                  </a:cxn>
                  <a:cxn ang="0">
                    <a:pos x="3" y="33"/>
                  </a:cxn>
                  <a:cxn ang="0">
                    <a:pos x="7" y="26"/>
                  </a:cxn>
                  <a:cxn ang="0">
                    <a:pos x="15" y="18"/>
                  </a:cxn>
                  <a:cxn ang="0">
                    <a:pos x="35" y="5"/>
                  </a:cxn>
                  <a:cxn ang="0">
                    <a:pos x="49" y="1"/>
                  </a:cxn>
                  <a:cxn ang="0">
                    <a:pos x="58" y="0"/>
                  </a:cxn>
                  <a:cxn ang="0">
                    <a:pos x="61" y="0"/>
                  </a:cxn>
                  <a:cxn ang="0">
                    <a:pos x="63" y="0"/>
                  </a:cxn>
                  <a:cxn ang="0">
                    <a:pos x="80" y="1"/>
                  </a:cxn>
                  <a:cxn ang="0">
                    <a:pos x="89" y="4"/>
                  </a:cxn>
                  <a:cxn ang="0">
                    <a:pos x="102" y="11"/>
                  </a:cxn>
                  <a:cxn ang="0">
                    <a:pos x="112" y="21"/>
                  </a:cxn>
                  <a:cxn ang="0">
                    <a:pos x="119" y="35"/>
                  </a:cxn>
                  <a:cxn ang="0">
                    <a:pos x="120" y="43"/>
                  </a:cxn>
                  <a:cxn ang="0">
                    <a:pos x="120" y="60"/>
                  </a:cxn>
                  <a:cxn ang="0">
                    <a:pos x="116" y="76"/>
                  </a:cxn>
                  <a:cxn ang="0">
                    <a:pos x="109" y="91"/>
                  </a:cxn>
                  <a:cxn ang="0">
                    <a:pos x="99" y="100"/>
                  </a:cxn>
                  <a:cxn ang="0">
                    <a:pos x="99" y="103"/>
                  </a:cxn>
                  <a:cxn ang="0">
                    <a:pos x="93" y="105"/>
                  </a:cxn>
                  <a:cxn ang="0">
                    <a:pos x="85" y="109"/>
                  </a:cxn>
                  <a:cxn ang="0">
                    <a:pos x="76" y="109"/>
                  </a:cxn>
                  <a:cxn ang="0">
                    <a:pos x="66" y="110"/>
                  </a:cxn>
                </a:cxnLst>
                <a:rect l="0" t="0" r="r" b="b"/>
                <a:pathLst>
                  <a:path w="121" h="110">
                    <a:moveTo>
                      <a:pt x="66" y="110"/>
                    </a:moveTo>
                    <a:lnTo>
                      <a:pt x="66" y="110"/>
                    </a:lnTo>
                    <a:lnTo>
                      <a:pt x="56" y="109"/>
                    </a:lnTo>
                    <a:lnTo>
                      <a:pt x="46" y="106"/>
                    </a:lnTo>
                    <a:lnTo>
                      <a:pt x="46" y="106"/>
                    </a:lnTo>
                    <a:lnTo>
                      <a:pt x="44" y="106"/>
                    </a:lnTo>
                    <a:lnTo>
                      <a:pt x="42" y="106"/>
                    </a:lnTo>
                    <a:lnTo>
                      <a:pt x="42" y="106"/>
                    </a:lnTo>
                    <a:lnTo>
                      <a:pt x="38" y="106"/>
                    </a:lnTo>
                    <a:lnTo>
                      <a:pt x="38" y="106"/>
                    </a:lnTo>
                    <a:lnTo>
                      <a:pt x="36" y="105"/>
                    </a:lnTo>
                    <a:lnTo>
                      <a:pt x="33" y="104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28" y="99"/>
                    </a:lnTo>
                    <a:lnTo>
                      <a:pt x="28" y="99"/>
                    </a:lnTo>
                    <a:lnTo>
                      <a:pt x="18" y="92"/>
                    </a:lnTo>
                    <a:lnTo>
                      <a:pt x="11" y="83"/>
                    </a:lnTo>
                    <a:lnTo>
                      <a:pt x="4" y="73"/>
                    </a:lnTo>
                    <a:lnTo>
                      <a:pt x="1" y="62"/>
                    </a:lnTo>
                    <a:lnTo>
                      <a:pt x="1" y="62"/>
                    </a:lnTo>
                    <a:lnTo>
                      <a:pt x="0" y="52"/>
                    </a:lnTo>
                    <a:lnTo>
                      <a:pt x="0" y="42"/>
                    </a:lnTo>
                    <a:lnTo>
                      <a:pt x="3" y="33"/>
                    </a:lnTo>
                    <a:lnTo>
                      <a:pt x="7" y="26"/>
                    </a:lnTo>
                    <a:lnTo>
                      <a:pt x="7" y="26"/>
                    </a:lnTo>
                    <a:lnTo>
                      <a:pt x="11" y="21"/>
                    </a:lnTo>
                    <a:lnTo>
                      <a:pt x="15" y="18"/>
                    </a:lnTo>
                    <a:lnTo>
                      <a:pt x="24" y="10"/>
                    </a:lnTo>
                    <a:lnTo>
                      <a:pt x="35" y="5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54" y="0"/>
                    </a:lnTo>
                    <a:lnTo>
                      <a:pt x="58" y="0"/>
                    </a:lnTo>
                    <a:lnTo>
                      <a:pt x="58" y="0"/>
                    </a:lnTo>
                    <a:lnTo>
                      <a:pt x="61" y="0"/>
                    </a:lnTo>
                    <a:lnTo>
                      <a:pt x="63" y="0"/>
                    </a:lnTo>
                    <a:lnTo>
                      <a:pt x="63" y="0"/>
                    </a:lnTo>
                    <a:lnTo>
                      <a:pt x="71" y="0"/>
                    </a:lnTo>
                    <a:lnTo>
                      <a:pt x="80" y="1"/>
                    </a:lnTo>
                    <a:lnTo>
                      <a:pt x="80" y="1"/>
                    </a:lnTo>
                    <a:lnTo>
                      <a:pt x="89" y="4"/>
                    </a:lnTo>
                    <a:lnTo>
                      <a:pt x="96" y="7"/>
                    </a:lnTo>
                    <a:lnTo>
                      <a:pt x="102" y="11"/>
                    </a:lnTo>
                    <a:lnTo>
                      <a:pt x="108" y="16"/>
                    </a:lnTo>
                    <a:lnTo>
                      <a:pt x="112" y="21"/>
                    </a:lnTo>
                    <a:lnTo>
                      <a:pt x="115" y="25"/>
                    </a:lnTo>
                    <a:lnTo>
                      <a:pt x="119" y="35"/>
                    </a:lnTo>
                    <a:lnTo>
                      <a:pt x="119" y="35"/>
                    </a:lnTo>
                    <a:lnTo>
                      <a:pt x="120" y="43"/>
                    </a:lnTo>
                    <a:lnTo>
                      <a:pt x="121" y="52"/>
                    </a:lnTo>
                    <a:lnTo>
                      <a:pt x="120" y="60"/>
                    </a:lnTo>
                    <a:lnTo>
                      <a:pt x="119" y="68"/>
                    </a:lnTo>
                    <a:lnTo>
                      <a:pt x="116" y="76"/>
                    </a:lnTo>
                    <a:lnTo>
                      <a:pt x="113" y="84"/>
                    </a:lnTo>
                    <a:lnTo>
                      <a:pt x="109" y="91"/>
                    </a:lnTo>
                    <a:lnTo>
                      <a:pt x="104" y="97"/>
                    </a:lnTo>
                    <a:lnTo>
                      <a:pt x="99" y="100"/>
                    </a:lnTo>
                    <a:lnTo>
                      <a:pt x="99" y="103"/>
                    </a:lnTo>
                    <a:lnTo>
                      <a:pt x="99" y="103"/>
                    </a:lnTo>
                    <a:lnTo>
                      <a:pt x="97" y="103"/>
                    </a:lnTo>
                    <a:lnTo>
                      <a:pt x="93" y="105"/>
                    </a:lnTo>
                    <a:lnTo>
                      <a:pt x="93" y="105"/>
                    </a:lnTo>
                    <a:lnTo>
                      <a:pt x="85" y="109"/>
                    </a:lnTo>
                    <a:lnTo>
                      <a:pt x="77" y="109"/>
                    </a:lnTo>
                    <a:lnTo>
                      <a:pt x="76" y="109"/>
                    </a:lnTo>
                    <a:lnTo>
                      <a:pt x="76" y="109"/>
                    </a:lnTo>
                    <a:lnTo>
                      <a:pt x="66" y="110"/>
                    </a:lnTo>
                    <a:lnTo>
                      <a:pt x="66" y="11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25" name="Freeform 831"/>
              <p:cNvSpPr/>
              <p:nvPr/>
            </p:nvSpPr>
            <p:spPr bwMode="auto">
              <a:xfrm>
                <a:off x="6656388" y="1506538"/>
                <a:ext cx="73025" cy="68263"/>
              </a:xfrm>
              <a:custGeom>
                <a:avLst/>
                <a:gdLst/>
                <a:ahLst/>
                <a:cxnLst>
                  <a:cxn ang="0">
                    <a:pos x="62" y="128"/>
                  </a:cxn>
                  <a:cxn ang="0">
                    <a:pos x="46" y="124"/>
                  </a:cxn>
                  <a:cxn ang="0">
                    <a:pos x="42" y="122"/>
                  </a:cxn>
                  <a:cxn ang="0">
                    <a:pos x="30" y="109"/>
                  </a:cxn>
                  <a:cxn ang="0">
                    <a:pos x="18" y="85"/>
                  </a:cxn>
                  <a:cxn ang="0">
                    <a:pos x="15" y="79"/>
                  </a:cxn>
                  <a:cxn ang="0">
                    <a:pos x="11" y="75"/>
                  </a:cxn>
                  <a:cxn ang="0">
                    <a:pos x="4" y="64"/>
                  </a:cxn>
                  <a:cxn ang="0">
                    <a:pos x="0" y="51"/>
                  </a:cxn>
                  <a:cxn ang="0">
                    <a:pos x="3" y="39"/>
                  </a:cxn>
                  <a:cxn ang="0">
                    <a:pos x="6" y="34"/>
                  </a:cxn>
                  <a:cxn ang="0">
                    <a:pos x="18" y="20"/>
                  </a:cxn>
                  <a:cxn ang="0">
                    <a:pos x="35" y="10"/>
                  </a:cxn>
                  <a:cxn ang="0">
                    <a:pos x="53" y="3"/>
                  </a:cxn>
                  <a:cxn ang="0">
                    <a:pos x="72" y="0"/>
                  </a:cxn>
                  <a:cxn ang="0">
                    <a:pos x="80" y="1"/>
                  </a:cxn>
                  <a:cxn ang="0">
                    <a:pos x="94" y="6"/>
                  </a:cxn>
                  <a:cxn ang="0">
                    <a:pos x="102" y="13"/>
                  </a:cxn>
                  <a:cxn ang="0">
                    <a:pos x="105" y="14"/>
                  </a:cxn>
                  <a:cxn ang="0">
                    <a:pos x="114" y="18"/>
                  </a:cxn>
                  <a:cxn ang="0">
                    <a:pos x="122" y="26"/>
                  </a:cxn>
                  <a:cxn ang="0">
                    <a:pos x="135" y="45"/>
                  </a:cxn>
                  <a:cxn ang="0">
                    <a:pos x="138" y="56"/>
                  </a:cxn>
                  <a:cxn ang="0">
                    <a:pos x="139" y="70"/>
                  </a:cxn>
                  <a:cxn ang="0">
                    <a:pos x="136" y="81"/>
                  </a:cxn>
                  <a:cxn ang="0">
                    <a:pos x="134" y="86"/>
                  </a:cxn>
                  <a:cxn ang="0">
                    <a:pos x="120" y="98"/>
                  </a:cxn>
                  <a:cxn ang="0">
                    <a:pos x="104" y="104"/>
                  </a:cxn>
                  <a:cxn ang="0">
                    <a:pos x="96" y="109"/>
                  </a:cxn>
                  <a:cxn ang="0">
                    <a:pos x="90" y="116"/>
                  </a:cxn>
                  <a:cxn ang="0">
                    <a:pos x="84" y="121"/>
                  </a:cxn>
                  <a:cxn ang="0">
                    <a:pos x="70" y="128"/>
                  </a:cxn>
                  <a:cxn ang="0">
                    <a:pos x="62" y="128"/>
                  </a:cxn>
                </a:cxnLst>
                <a:rect l="0" t="0" r="r" b="b"/>
                <a:pathLst>
                  <a:path w="139" h="128">
                    <a:moveTo>
                      <a:pt x="62" y="128"/>
                    </a:moveTo>
                    <a:lnTo>
                      <a:pt x="62" y="128"/>
                    </a:lnTo>
                    <a:lnTo>
                      <a:pt x="54" y="127"/>
                    </a:lnTo>
                    <a:lnTo>
                      <a:pt x="46" y="124"/>
                    </a:lnTo>
                    <a:lnTo>
                      <a:pt x="46" y="124"/>
                    </a:lnTo>
                    <a:lnTo>
                      <a:pt x="42" y="122"/>
                    </a:lnTo>
                    <a:lnTo>
                      <a:pt x="38" y="118"/>
                    </a:lnTo>
                    <a:lnTo>
                      <a:pt x="30" y="109"/>
                    </a:lnTo>
                    <a:lnTo>
                      <a:pt x="24" y="98"/>
                    </a:lnTo>
                    <a:lnTo>
                      <a:pt x="18" y="85"/>
                    </a:lnTo>
                    <a:lnTo>
                      <a:pt x="17" y="81"/>
                    </a:lnTo>
                    <a:lnTo>
                      <a:pt x="15" y="79"/>
                    </a:lnTo>
                    <a:lnTo>
                      <a:pt x="15" y="79"/>
                    </a:lnTo>
                    <a:lnTo>
                      <a:pt x="11" y="75"/>
                    </a:lnTo>
                    <a:lnTo>
                      <a:pt x="7" y="70"/>
                    </a:lnTo>
                    <a:lnTo>
                      <a:pt x="4" y="64"/>
                    </a:lnTo>
                    <a:lnTo>
                      <a:pt x="2" y="58"/>
                    </a:lnTo>
                    <a:lnTo>
                      <a:pt x="0" y="51"/>
                    </a:lnTo>
                    <a:lnTo>
                      <a:pt x="0" y="45"/>
                    </a:lnTo>
                    <a:lnTo>
                      <a:pt x="3" y="39"/>
                    </a:lnTo>
                    <a:lnTo>
                      <a:pt x="6" y="34"/>
                    </a:lnTo>
                    <a:lnTo>
                      <a:pt x="6" y="34"/>
                    </a:lnTo>
                    <a:lnTo>
                      <a:pt x="11" y="27"/>
                    </a:lnTo>
                    <a:lnTo>
                      <a:pt x="18" y="20"/>
                    </a:lnTo>
                    <a:lnTo>
                      <a:pt x="26" y="15"/>
                    </a:lnTo>
                    <a:lnTo>
                      <a:pt x="35" y="10"/>
                    </a:lnTo>
                    <a:lnTo>
                      <a:pt x="44" y="6"/>
                    </a:lnTo>
                    <a:lnTo>
                      <a:pt x="53" y="3"/>
                    </a:lnTo>
                    <a:lnTo>
                      <a:pt x="62" y="1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80" y="1"/>
                    </a:lnTo>
                    <a:lnTo>
                      <a:pt x="87" y="3"/>
                    </a:lnTo>
                    <a:lnTo>
                      <a:pt x="94" y="6"/>
                    </a:lnTo>
                    <a:lnTo>
                      <a:pt x="100" y="11"/>
                    </a:lnTo>
                    <a:lnTo>
                      <a:pt x="102" y="13"/>
                    </a:lnTo>
                    <a:lnTo>
                      <a:pt x="105" y="14"/>
                    </a:lnTo>
                    <a:lnTo>
                      <a:pt x="105" y="14"/>
                    </a:lnTo>
                    <a:lnTo>
                      <a:pt x="114" y="18"/>
                    </a:lnTo>
                    <a:lnTo>
                      <a:pt x="114" y="18"/>
                    </a:lnTo>
                    <a:lnTo>
                      <a:pt x="118" y="22"/>
                    </a:lnTo>
                    <a:lnTo>
                      <a:pt x="122" y="26"/>
                    </a:lnTo>
                    <a:lnTo>
                      <a:pt x="130" y="35"/>
                    </a:lnTo>
                    <a:lnTo>
                      <a:pt x="135" y="45"/>
                    </a:lnTo>
                    <a:lnTo>
                      <a:pt x="138" y="56"/>
                    </a:lnTo>
                    <a:lnTo>
                      <a:pt x="138" y="56"/>
                    </a:lnTo>
                    <a:lnTo>
                      <a:pt x="139" y="63"/>
                    </a:lnTo>
                    <a:lnTo>
                      <a:pt x="139" y="70"/>
                    </a:lnTo>
                    <a:lnTo>
                      <a:pt x="137" y="78"/>
                    </a:lnTo>
                    <a:lnTo>
                      <a:pt x="136" y="81"/>
                    </a:lnTo>
                    <a:lnTo>
                      <a:pt x="134" y="86"/>
                    </a:lnTo>
                    <a:lnTo>
                      <a:pt x="134" y="86"/>
                    </a:lnTo>
                    <a:lnTo>
                      <a:pt x="128" y="92"/>
                    </a:lnTo>
                    <a:lnTo>
                      <a:pt x="120" y="98"/>
                    </a:lnTo>
                    <a:lnTo>
                      <a:pt x="113" y="101"/>
                    </a:lnTo>
                    <a:lnTo>
                      <a:pt x="104" y="104"/>
                    </a:lnTo>
                    <a:lnTo>
                      <a:pt x="99" y="105"/>
                    </a:lnTo>
                    <a:lnTo>
                      <a:pt x="96" y="109"/>
                    </a:lnTo>
                    <a:lnTo>
                      <a:pt x="96" y="109"/>
                    </a:lnTo>
                    <a:lnTo>
                      <a:pt x="90" y="116"/>
                    </a:lnTo>
                    <a:lnTo>
                      <a:pt x="90" y="116"/>
                    </a:lnTo>
                    <a:lnTo>
                      <a:pt x="84" y="121"/>
                    </a:lnTo>
                    <a:lnTo>
                      <a:pt x="78" y="125"/>
                    </a:lnTo>
                    <a:lnTo>
                      <a:pt x="70" y="128"/>
                    </a:lnTo>
                    <a:lnTo>
                      <a:pt x="62" y="128"/>
                    </a:lnTo>
                    <a:lnTo>
                      <a:pt x="62" y="12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63" name="组合 162"/>
          <p:cNvGrpSpPr/>
          <p:nvPr/>
        </p:nvGrpSpPr>
        <p:grpSpPr>
          <a:xfrm>
            <a:off x="4185444" y="1532214"/>
            <a:ext cx="889884" cy="898847"/>
            <a:chOff x="4185444" y="1532214"/>
            <a:chExt cx="889884" cy="898847"/>
          </a:xfrm>
        </p:grpSpPr>
        <p:sp>
          <p:nvSpPr>
            <p:cNvPr id="127" name="椭圆 31"/>
            <p:cNvSpPr/>
            <p:nvPr/>
          </p:nvSpPr>
          <p:spPr>
            <a:xfrm rot="15654318">
              <a:off x="4180962" y="1536696"/>
              <a:ext cx="898847" cy="889884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5400" cap="rnd">
              <a:solidFill>
                <a:schemeClr val="bg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  <p:grpSp>
          <p:nvGrpSpPr>
            <p:cNvPr id="128" name="组合 127"/>
            <p:cNvGrpSpPr/>
            <p:nvPr/>
          </p:nvGrpSpPr>
          <p:grpSpPr>
            <a:xfrm>
              <a:off x="4366149" y="1709961"/>
              <a:ext cx="555270" cy="543354"/>
              <a:chOff x="2159000" y="1141413"/>
              <a:chExt cx="739775" cy="723900"/>
            </a:xfrm>
            <a:solidFill>
              <a:srgbClr val="3A3735"/>
            </a:solidFill>
          </p:grpSpPr>
          <p:sp>
            <p:nvSpPr>
              <p:cNvPr id="129" name="Freeform 832"/>
              <p:cNvSpPr/>
              <p:nvPr/>
            </p:nvSpPr>
            <p:spPr bwMode="auto">
              <a:xfrm>
                <a:off x="2216150" y="1428750"/>
                <a:ext cx="14288" cy="63500"/>
              </a:xfrm>
              <a:custGeom>
                <a:avLst/>
                <a:gdLst/>
                <a:ahLst/>
                <a:cxnLst>
                  <a:cxn ang="0">
                    <a:pos x="27" y="4"/>
                  </a:cxn>
                  <a:cxn ang="0">
                    <a:pos x="27" y="4"/>
                  </a:cxn>
                  <a:cxn ang="0">
                    <a:pos x="27" y="2"/>
                  </a:cxn>
                  <a:cxn ang="0">
                    <a:pos x="26" y="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20" y="1"/>
                  </a:cxn>
                  <a:cxn ang="0">
                    <a:pos x="19" y="2"/>
                  </a:cxn>
                  <a:cxn ang="0">
                    <a:pos x="18" y="4"/>
                  </a:cxn>
                  <a:cxn ang="0">
                    <a:pos x="18" y="4"/>
                  </a:cxn>
                  <a:cxn ang="0">
                    <a:pos x="17" y="22"/>
                  </a:cxn>
                  <a:cxn ang="0">
                    <a:pos x="14" y="39"/>
                  </a:cxn>
                  <a:cxn ang="0">
                    <a:pos x="9" y="56"/>
                  </a:cxn>
                  <a:cxn ang="0">
                    <a:pos x="4" y="73"/>
                  </a:cxn>
                  <a:cxn ang="0">
                    <a:pos x="4" y="73"/>
                  </a:cxn>
                  <a:cxn ang="0">
                    <a:pos x="2" y="84"/>
                  </a:cxn>
                  <a:cxn ang="0">
                    <a:pos x="1" y="95"/>
                  </a:cxn>
                  <a:cxn ang="0">
                    <a:pos x="0" y="100"/>
                  </a:cxn>
                  <a:cxn ang="0">
                    <a:pos x="1" y="106"/>
                  </a:cxn>
                  <a:cxn ang="0">
                    <a:pos x="2" y="111"/>
                  </a:cxn>
                  <a:cxn ang="0">
                    <a:pos x="4" y="116"/>
                  </a:cxn>
                  <a:cxn ang="0">
                    <a:pos x="4" y="116"/>
                  </a:cxn>
                  <a:cxn ang="0">
                    <a:pos x="5" y="117"/>
                  </a:cxn>
                  <a:cxn ang="0">
                    <a:pos x="7" y="118"/>
                  </a:cxn>
                  <a:cxn ang="0">
                    <a:pos x="8" y="118"/>
                  </a:cxn>
                  <a:cxn ang="0">
                    <a:pos x="10" y="118"/>
                  </a:cxn>
                  <a:cxn ang="0">
                    <a:pos x="12" y="116"/>
                  </a:cxn>
                  <a:cxn ang="0">
                    <a:pos x="13" y="115"/>
                  </a:cxn>
                  <a:cxn ang="0">
                    <a:pos x="14" y="113"/>
                  </a:cxn>
                  <a:cxn ang="0">
                    <a:pos x="13" y="111"/>
                  </a:cxn>
                  <a:cxn ang="0">
                    <a:pos x="13" y="111"/>
                  </a:cxn>
                  <a:cxn ang="0">
                    <a:pos x="10" y="104"/>
                  </a:cxn>
                  <a:cxn ang="0">
                    <a:pos x="9" y="97"/>
                  </a:cxn>
                  <a:cxn ang="0">
                    <a:pos x="10" y="91"/>
                  </a:cxn>
                  <a:cxn ang="0">
                    <a:pos x="12" y="83"/>
                  </a:cxn>
                  <a:cxn ang="0">
                    <a:pos x="16" y="68"/>
                  </a:cxn>
                  <a:cxn ang="0">
                    <a:pos x="20" y="56"/>
                  </a:cxn>
                  <a:cxn ang="0">
                    <a:pos x="20" y="56"/>
                  </a:cxn>
                  <a:cxn ang="0">
                    <a:pos x="23" y="44"/>
                  </a:cxn>
                  <a:cxn ang="0">
                    <a:pos x="26" y="30"/>
                  </a:cxn>
                  <a:cxn ang="0">
                    <a:pos x="27" y="4"/>
                  </a:cxn>
                  <a:cxn ang="0">
                    <a:pos x="27" y="4"/>
                  </a:cxn>
                </a:cxnLst>
                <a:rect l="0" t="0" r="r" b="b"/>
                <a:pathLst>
                  <a:path w="27" h="118">
                    <a:moveTo>
                      <a:pt x="27" y="4"/>
                    </a:moveTo>
                    <a:lnTo>
                      <a:pt x="27" y="4"/>
                    </a:lnTo>
                    <a:lnTo>
                      <a:pt x="27" y="2"/>
                    </a:lnTo>
                    <a:lnTo>
                      <a:pt x="26" y="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1"/>
                    </a:lnTo>
                    <a:lnTo>
                      <a:pt x="19" y="2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7" y="22"/>
                    </a:lnTo>
                    <a:lnTo>
                      <a:pt x="14" y="39"/>
                    </a:lnTo>
                    <a:lnTo>
                      <a:pt x="9" y="56"/>
                    </a:lnTo>
                    <a:lnTo>
                      <a:pt x="4" y="73"/>
                    </a:lnTo>
                    <a:lnTo>
                      <a:pt x="4" y="73"/>
                    </a:lnTo>
                    <a:lnTo>
                      <a:pt x="2" y="84"/>
                    </a:lnTo>
                    <a:lnTo>
                      <a:pt x="1" y="95"/>
                    </a:lnTo>
                    <a:lnTo>
                      <a:pt x="0" y="100"/>
                    </a:lnTo>
                    <a:lnTo>
                      <a:pt x="1" y="106"/>
                    </a:lnTo>
                    <a:lnTo>
                      <a:pt x="2" y="111"/>
                    </a:lnTo>
                    <a:lnTo>
                      <a:pt x="4" y="116"/>
                    </a:lnTo>
                    <a:lnTo>
                      <a:pt x="4" y="116"/>
                    </a:lnTo>
                    <a:lnTo>
                      <a:pt x="5" y="117"/>
                    </a:lnTo>
                    <a:lnTo>
                      <a:pt x="7" y="118"/>
                    </a:lnTo>
                    <a:lnTo>
                      <a:pt x="8" y="118"/>
                    </a:lnTo>
                    <a:lnTo>
                      <a:pt x="10" y="118"/>
                    </a:lnTo>
                    <a:lnTo>
                      <a:pt x="12" y="116"/>
                    </a:lnTo>
                    <a:lnTo>
                      <a:pt x="13" y="115"/>
                    </a:lnTo>
                    <a:lnTo>
                      <a:pt x="14" y="113"/>
                    </a:lnTo>
                    <a:lnTo>
                      <a:pt x="13" y="111"/>
                    </a:lnTo>
                    <a:lnTo>
                      <a:pt x="13" y="111"/>
                    </a:lnTo>
                    <a:lnTo>
                      <a:pt x="10" y="104"/>
                    </a:lnTo>
                    <a:lnTo>
                      <a:pt x="9" y="97"/>
                    </a:lnTo>
                    <a:lnTo>
                      <a:pt x="10" y="91"/>
                    </a:lnTo>
                    <a:lnTo>
                      <a:pt x="12" y="83"/>
                    </a:lnTo>
                    <a:lnTo>
                      <a:pt x="16" y="68"/>
                    </a:lnTo>
                    <a:lnTo>
                      <a:pt x="20" y="56"/>
                    </a:lnTo>
                    <a:lnTo>
                      <a:pt x="20" y="56"/>
                    </a:lnTo>
                    <a:lnTo>
                      <a:pt x="23" y="44"/>
                    </a:lnTo>
                    <a:lnTo>
                      <a:pt x="26" y="30"/>
                    </a:lnTo>
                    <a:lnTo>
                      <a:pt x="27" y="4"/>
                    </a:lnTo>
                    <a:lnTo>
                      <a:pt x="2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0" name="Freeform 833"/>
              <p:cNvSpPr/>
              <p:nvPr/>
            </p:nvSpPr>
            <p:spPr bwMode="auto">
              <a:xfrm>
                <a:off x="2251075" y="1462088"/>
                <a:ext cx="9525" cy="53975"/>
              </a:xfrm>
              <a:custGeom>
                <a:avLst/>
                <a:gdLst/>
                <a:ahLst/>
                <a:cxnLst>
                  <a:cxn ang="0">
                    <a:pos x="20" y="5"/>
                  </a:cxn>
                  <a:cxn ang="0">
                    <a:pos x="20" y="5"/>
                  </a:cxn>
                  <a:cxn ang="0">
                    <a:pos x="19" y="3"/>
                  </a:cxn>
                  <a:cxn ang="0">
                    <a:pos x="18" y="1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1"/>
                  </a:cxn>
                  <a:cxn ang="0">
                    <a:pos x="11" y="3"/>
                  </a:cxn>
                  <a:cxn ang="0">
                    <a:pos x="10" y="5"/>
                  </a:cxn>
                  <a:cxn ang="0">
                    <a:pos x="10" y="55"/>
                  </a:cxn>
                  <a:cxn ang="0">
                    <a:pos x="10" y="55"/>
                  </a:cxn>
                  <a:cxn ang="0">
                    <a:pos x="10" y="61"/>
                  </a:cxn>
                  <a:cxn ang="0">
                    <a:pos x="8" y="66"/>
                  </a:cxn>
                  <a:cxn ang="0">
                    <a:pos x="5" y="78"/>
                  </a:cxn>
                  <a:cxn ang="0">
                    <a:pos x="2" y="88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1"/>
                  </a:cxn>
                  <a:cxn ang="0">
                    <a:pos x="1" y="103"/>
                  </a:cxn>
                  <a:cxn ang="0">
                    <a:pos x="3" y="104"/>
                  </a:cxn>
                  <a:cxn ang="0">
                    <a:pos x="4" y="104"/>
                  </a:cxn>
                  <a:cxn ang="0">
                    <a:pos x="8" y="103"/>
                  </a:cxn>
                  <a:cxn ang="0">
                    <a:pos x="10" y="101"/>
                  </a:cxn>
                  <a:cxn ang="0">
                    <a:pos x="10" y="100"/>
                  </a:cxn>
                  <a:cxn ang="0">
                    <a:pos x="10" y="100"/>
                  </a:cxn>
                  <a:cxn ang="0">
                    <a:pos x="12" y="90"/>
                  </a:cxn>
                  <a:cxn ang="0">
                    <a:pos x="15" y="81"/>
                  </a:cxn>
                  <a:cxn ang="0">
                    <a:pos x="18" y="71"/>
                  </a:cxn>
                  <a:cxn ang="0">
                    <a:pos x="20" y="62"/>
                  </a:cxn>
                  <a:cxn ang="0">
                    <a:pos x="20" y="62"/>
                  </a:cxn>
                  <a:cxn ang="0">
                    <a:pos x="20" y="48"/>
                  </a:cxn>
                  <a:cxn ang="0">
                    <a:pos x="20" y="33"/>
                  </a:cxn>
                  <a:cxn ang="0">
                    <a:pos x="20" y="5"/>
                  </a:cxn>
                  <a:cxn ang="0">
                    <a:pos x="20" y="5"/>
                  </a:cxn>
                </a:cxnLst>
                <a:rect l="0" t="0" r="r" b="b"/>
                <a:pathLst>
                  <a:path w="20" h="104">
                    <a:moveTo>
                      <a:pt x="20" y="5"/>
                    </a:moveTo>
                    <a:lnTo>
                      <a:pt x="20" y="5"/>
                    </a:lnTo>
                    <a:lnTo>
                      <a:pt x="19" y="3"/>
                    </a:lnTo>
                    <a:lnTo>
                      <a:pt x="18" y="1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1"/>
                    </a:lnTo>
                    <a:lnTo>
                      <a:pt x="11" y="3"/>
                    </a:lnTo>
                    <a:lnTo>
                      <a:pt x="10" y="5"/>
                    </a:lnTo>
                    <a:lnTo>
                      <a:pt x="10" y="55"/>
                    </a:lnTo>
                    <a:lnTo>
                      <a:pt x="10" y="55"/>
                    </a:lnTo>
                    <a:lnTo>
                      <a:pt x="10" y="61"/>
                    </a:lnTo>
                    <a:lnTo>
                      <a:pt x="8" y="66"/>
                    </a:lnTo>
                    <a:lnTo>
                      <a:pt x="5" y="78"/>
                    </a:lnTo>
                    <a:lnTo>
                      <a:pt x="2" y="88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0" y="101"/>
                    </a:lnTo>
                    <a:lnTo>
                      <a:pt x="1" y="103"/>
                    </a:lnTo>
                    <a:lnTo>
                      <a:pt x="3" y="104"/>
                    </a:lnTo>
                    <a:lnTo>
                      <a:pt x="4" y="104"/>
                    </a:lnTo>
                    <a:lnTo>
                      <a:pt x="8" y="103"/>
                    </a:lnTo>
                    <a:lnTo>
                      <a:pt x="10" y="101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2" y="90"/>
                    </a:lnTo>
                    <a:lnTo>
                      <a:pt x="15" y="81"/>
                    </a:lnTo>
                    <a:lnTo>
                      <a:pt x="18" y="71"/>
                    </a:lnTo>
                    <a:lnTo>
                      <a:pt x="20" y="62"/>
                    </a:lnTo>
                    <a:lnTo>
                      <a:pt x="20" y="62"/>
                    </a:lnTo>
                    <a:lnTo>
                      <a:pt x="20" y="48"/>
                    </a:lnTo>
                    <a:lnTo>
                      <a:pt x="20" y="33"/>
                    </a:lnTo>
                    <a:lnTo>
                      <a:pt x="20" y="5"/>
                    </a:lnTo>
                    <a:lnTo>
                      <a:pt x="2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1" name="Freeform 834"/>
              <p:cNvSpPr/>
              <p:nvPr/>
            </p:nvSpPr>
            <p:spPr bwMode="auto">
              <a:xfrm>
                <a:off x="2278063" y="1493838"/>
                <a:ext cx="9525" cy="58738"/>
              </a:xfrm>
              <a:custGeom>
                <a:avLst/>
                <a:gdLst/>
                <a:ahLst/>
                <a:cxnLst>
                  <a:cxn ang="0">
                    <a:pos x="9" y="4"/>
                  </a:cxn>
                  <a:cxn ang="0">
                    <a:pos x="9" y="4"/>
                  </a:cxn>
                  <a:cxn ang="0">
                    <a:pos x="7" y="30"/>
                  </a:cxn>
                  <a:cxn ang="0">
                    <a:pos x="4" y="55"/>
                  </a:cxn>
                  <a:cxn ang="0">
                    <a:pos x="1" y="80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6"/>
                  </a:cxn>
                  <a:cxn ang="0">
                    <a:pos x="1" y="107"/>
                  </a:cxn>
                  <a:cxn ang="0">
                    <a:pos x="3" y="109"/>
                  </a:cxn>
                  <a:cxn ang="0">
                    <a:pos x="4" y="109"/>
                  </a:cxn>
                  <a:cxn ang="0">
                    <a:pos x="6" y="109"/>
                  </a:cxn>
                  <a:cxn ang="0">
                    <a:pos x="7" y="107"/>
                  </a:cxn>
                  <a:cxn ang="0">
                    <a:pos x="8" y="106"/>
                  </a:cxn>
                  <a:cxn ang="0">
                    <a:pos x="9" y="104"/>
                  </a:cxn>
                  <a:cxn ang="0">
                    <a:pos x="9" y="104"/>
                  </a:cxn>
                  <a:cxn ang="0">
                    <a:pos x="10" y="80"/>
                  </a:cxn>
                  <a:cxn ang="0">
                    <a:pos x="13" y="55"/>
                  </a:cxn>
                  <a:cxn ang="0">
                    <a:pos x="16" y="30"/>
                  </a:cxn>
                  <a:cxn ang="0">
                    <a:pos x="18" y="4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2"/>
                  </a:cxn>
                  <a:cxn ang="0">
                    <a:pos x="9" y="4"/>
                  </a:cxn>
                  <a:cxn ang="0">
                    <a:pos x="9" y="4"/>
                  </a:cxn>
                </a:cxnLst>
                <a:rect l="0" t="0" r="r" b="b"/>
                <a:pathLst>
                  <a:path w="18" h="109">
                    <a:moveTo>
                      <a:pt x="9" y="4"/>
                    </a:moveTo>
                    <a:lnTo>
                      <a:pt x="9" y="4"/>
                    </a:lnTo>
                    <a:lnTo>
                      <a:pt x="7" y="30"/>
                    </a:lnTo>
                    <a:lnTo>
                      <a:pt x="4" y="55"/>
                    </a:lnTo>
                    <a:lnTo>
                      <a:pt x="1" y="80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0" y="106"/>
                    </a:lnTo>
                    <a:lnTo>
                      <a:pt x="1" y="107"/>
                    </a:lnTo>
                    <a:lnTo>
                      <a:pt x="3" y="109"/>
                    </a:lnTo>
                    <a:lnTo>
                      <a:pt x="4" y="109"/>
                    </a:lnTo>
                    <a:lnTo>
                      <a:pt x="6" y="109"/>
                    </a:lnTo>
                    <a:lnTo>
                      <a:pt x="7" y="107"/>
                    </a:lnTo>
                    <a:lnTo>
                      <a:pt x="8" y="106"/>
                    </a:lnTo>
                    <a:lnTo>
                      <a:pt x="9" y="104"/>
                    </a:lnTo>
                    <a:lnTo>
                      <a:pt x="9" y="104"/>
                    </a:lnTo>
                    <a:lnTo>
                      <a:pt x="10" y="80"/>
                    </a:lnTo>
                    <a:lnTo>
                      <a:pt x="13" y="55"/>
                    </a:lnTo>
                    <a:lnTo>
                      <a:pt x="16" y="30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2"/>
                    </a:lnTo>
                    <a:lnTo>
                      <a:pt x="9" y="4"/>
                    </a:lnTo>
                    <a:lnTo>
                      <a:pt x="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2" name="Freeform 835"/>
              <p:cNvSpPr/>
              <p:nvPr/>
            </p:nvSpPr>
            <p:spPr bwMode="auto">
              <a:xfrm>
                <a:off x="2308225" y="1528763"/>
                <a:ext cx="12700" cy="55563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14" y="5"/>
                  </a:cxn>
                  <a:cxn ang="0">
                    <a:pos x="13" y="17"/>
                  </a:cxn>
                  <a:cxn ang="0">
                    <a:pos x="12" y="29"/>
                  </a:cxn>
                  <a:cxn ang="0">
                    <a:pos x="8" y="52"/>
                  </a:cxn>
                  <a:cxn ang="0">
                    <a:pos x="4" y="76"/>
                  </a:cxn>
                  <a:cxn ang="0">
                    <a:pos x="0" y="98"/>
                  </a:cxn>
                  <a:cxn ang="0">
                    <a:pos x="0" y="98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4" y="105"/>
                  </a:cxn>
                  <a:cxn ang="0">
                    <a:pos x="5" y="105"/>
                  </a:cxn>
                  <a:cxn ang="0">
                    <a:pos x="7" y="105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101"/>
                  </a:cxn>
                  <a:cxn ang="0">
                    <a:pos x="13" y="77"/>
                  </a:cxn>
                  <a:cxn ang="0">
                    <a:pos x="17" y="53"/>
                  </a:cxn>
                  <a:cxn ang="0">
                    <a:pos x="21" y="29"/>
                  </a:cxn>
                  <a:cxn ang="0">
                    <a:pos x="22" y="17"/>
                  </a:cxn>
                  <a:cxn ang="0">
                    <a:pos x="23" y="5"/>
                  </a:cxn>
                  <a:cxn ang="0">
                    <a:pos x="23" y="5"/>
                  </a:cxn>
                  <a:cxn ang="0">
                    <a:pos x="22" y="3"/>
                  </a:cxn>
                  <a:cxn ang="0">
                    <a:pos x="21" y="1"/>
                  </a:cxn>
                  <a:cxn ang="0">
                    <a:pos x="20" y="0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3"/>
                  </a:cxn>
                  <a:cxn ang="0">
                    <a:pos x="14" y="5"/>
                  </a:cxn>
                  <a:cxn ang="0">
                    <a:pos x="14" y="5"/>
                  </a:cxn>
                </a:cxnLst>
                <a:rect l="0" t="0" r="r" b="b"/>
                <a:pathLst>
                  <a:path w="23" h="105">
                    <a:moveTo>
                      <a:pt x="14" y="5"/>
                    </a:moveTo>
                    <a:lnTo>
                      <a:pt x="14" y="5"/>
                    </a:lnTo>
                    <a:lnTo>
                      <a:pt x="13" y="17"/>
                    </a:lnTo>
                    <a:lnTo>
                      <a:pt x="12" y="29"/>
                    </a:lnTo>
                    <a:lnTo>
                      <a:pt x="8" y="52"/>
                    </a:lnTo>
                    <a:lnTo>
                      <a:pt x="4" y="76"/>
                    </a:lnTo>
                    <a:lnTo>
                      <a:pt x="0" y="98"/>
                    </a:lnTo>
                    <a:lnTo>
                      <a:pt x="0" y="98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4" y="105"/>
                    </a:lnTo>
                    <a:lnTo>
                      <a:pt x="5" y="105"/>
                    </a:lnTo>
                    <a:lnTo>
                      <a:pt x="7" y="105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101"/>
                    </a:lnTo>
                    <a:lnTo>
                      <a:pt x="13" y="77"/>
                    </a:lnTo>
                    <a:lnTo>
                      <a:pt x="17" y="53"/>
                    </a:lnTo>
                    <a:lnTo>
                      <a:pt x="21" y="29"/>
                    </a:lnTo>
                    <a:lnTo>
                      <a:pt x="22" y="17"/>
                    </a:lnTo>
                    <a:lnTo>
                      <a:pt x="23" y="5"/>
                    </a:lnTo>
                    <a:lnTo>
                      <a:pt x="23" y="5"/>
                    </a:lnTo>
                    <a:lnTo>
                      <a:pt x="22" y="3"/>
                    </a:lnTo>
                    <a:lnTo>
                      <a:pt x="21" y="1"/>
                    </a:lnTo>
                    <a:lnTo>
                      <a:pt x="20" y="0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3"/>
                    </a:lnTo>
                    <a:lnTo>
                      <a:pt x="14" y="5"/>
                    </a:lnTo>
                    <a:lnTo>
                      <a:pt x="14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3" name="Freeform 836"/>
              <p:cNvSpPr/>
              <p:nvPr/>
            </p:nvSpPr>
            <p:spPr bwMode="auto">
              <a:xfrm>
                <a:off x="2328863" y="1558925"/>
                <a:ext cx="14288" cy="52388"/>
              </a:xfrm>
              <a:custGeom>
                <a:avLst/>
                <a:gdLst/>
                <a:ahLst/>
                <a:cxnLst>
                  <a:cxn ang="0">
                    <a:pos x="19" y="5"/>
                  </a:cxn>
                  <a:cxn ang="0">
                    <a:pos x="19" y="5"/>
                  </a:cxn>
                  <a:cxn ang="0">
                    <a:pos x="17" y="17"/>
                  </a:cxn>
                  <a:cxn ang="0">
                    <a:pos x="15" y="28"/>
                  </a:cxn>
                  <a:cxn ang="0">
                    <a:pos x="10" y="50"/>
                  </a:cxn>
                  <a:cxn ang="0">
                    <a:pos x="5" y="71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96"/>
                  </a:cxn>
                  <a:cxn ang="0">
                    <a:pos x="0" y="97"/>
                  </a:cxn>
                  <a:cxn ang="0">
                    <a:pos x="3" y="99"/>
                  </a:cxn>
                  <a:cxn ang="0">
                    <a:pos x="5" y="99"/>
                  </a:cxn>
                  <a:cxn ang="0">
                    <a:pos x="7" y="99"/>
                  </a:cxn>
                  <a:cxn ang="0">
                    <a:pos x="8" y="98"/>
                  </a:cxn>
                  <a:cxn ang="0">
                    <a:pos x="8" y="96"/>
                  </a:cxn>
                  <a:cxn ang="0">
                    <a:pos x="8" y="96"/>
                  </a:cxn>
                  <a:cxn ang="0">
                    <a:pos x="14" y="73"/>
                  </a:cxn>
                  <a:cxn ang="0">
                    <a:pos x="20" y="51"/>
                  </a:cxn>
                  <a:cxn ang="0">
                    <a:pos x="26" y="28"/>
                  </a:cxn>
                  <a:cxn ang="0">
                    <a:pos x="27" y="17"/>
                  </a:cxn>
                  <a:cxn ang="0">
                    <a:pos x="28" y="5"/>
                  </a:cxn>
                  <a:cxn ang="0">
                    <a:pos x="28" y="5"/>
                  </a:cxn>
                  <a:cxn ang="0">
                    <a:pos x="28" y="3"/>
                  </a:cxn>
                  <a:cxn ang="0">
                    <a:pos x="27" y="1"/>
                  </a:cxn>
                  <a:cxn ang="0">
                    <a:pos x="25" y="1"/>
                  </a:cxn>
                  <a:cxn ang="0">
                    <a:pos x="24" y="0"/>
                  </a:cxn>
                  <a:cxn ang="0">
                    <a:pos x="22" y="1"/>
                  </a:cxn>
                  <a:cxn ang="0">
                    <a:pos x="20" y="1"/>
                  </a:cxn>
                  <a:cxn ang="0">
                    <a:pos x="19" y="3"/>
                  </a:cxn>
                  <a:cxn ang="0">
                    <a:pos x="19" y="5"/>
                  </a:cxn>
                  <a:cxn ang="0">
                    <a:pos x="19" y="5"/>
                  </a:cxn>
                </a:cxnLst>
                <a:rect l="0" t="0" r="r" b="b"/>
                <a:pathLst>
                  <a:path w="28" h="99">
                    <a:moveTo>
                      <a:pt x="19" y="5"/>
                    </a:moveTo>
                    <a:lnTo>
                      <a:pt x="19" y="5"/>
                    </a:lnTo>
                    <a:lnTo>
                      <a:pt x="17" y="17"/>
                    </a:lnTo>
                    <a:lnTo>
                      <a:pt x="15" y="28"/>
                    </a:lnTo>
                    <a:lnTo>
                      <a:pt x="10" y="50"/>
                    </a:lnTo>
                    <a:lnTo>
                      <a:pt x="5" y="71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0" y="97"/>
                    </a:lnTo>
                    <a:lnTo>
                      <a:pt x="3" y="99"/>
                    </a:lnTo>
                    <a:lnTo>
                      <a:pt x="5" y="99"/>
                    </a:lnTo>
                    <a:lnTo>
                      <a:pt x="7" y="99"/>
                    </a:lnTo>
                    <a:lnTo>
                      <a:pt x="8" y="98"/>
                    </a:lnTo>
                    <a:lnTo>
                      <a:pt x="8" y="96"/>
                    </a:lnTo>
                    <a:lnTo>
                      <a:pt x="8" y="96"/>
                    </a:lnTo>
                    <a:lnTo>
                      <a:pt x="14" y="73"/>
                    </a:lnTo>
                    <a:lnTo>
                      <a:pt x="20" y="51"/>
                    </a:lnTo>
                    <a:lnTo>
                      <a:pt x="26" y="28"/>
                    </a:lnTo>
                    <a:lnTo>
                      <a:pt x="27" y="17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28" y="3"/>
                    </a:lnTo>
                    <a:lnTo>
                      <a:pt x="27" y="1"/>
                    </a:lnTo>
                    <a:lnTo>
                      <a:pt x="25" y="1"/>
                    </a:lnTo>
                    <a:lnTo>
                      <a:pt x="24" y="0"/>
                    </a:lnTo>
                    <a:lnTo>
                      <a:pt x="22" y="1"/>
                    </a:lnTo>
                    <a:lnTo>
                      <a:pt x="20" y="1"/>
                    </a:lnTo>
                    <a:lnTo>
                      <a:pt x="19" y="3"/>
                    </a:lnTo>
                    <a:lnTo>
                      <a:pt x="19" y="5"/>
                    </a:lnTo>
                    <a:lnTo>
                      <a:pt x="19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4" name="Freeform 837"/>
              <p:cNvSpPr/>
              <p:nvPr/>
            </p:nvSpPr>
            <p:spPr bwMode="auto">
              <a:xfrm>
                <a:off x="2359025" y="1576388"/>
                <a:ext cx="22225" cy="63500"/>
              </a:xfrm>
              <a:custGeom>
                <a:avLst/>
                <a:gdLst/>
                <a:ahLst/>
                <a:cxnLst>
                  <a:cxn ang="0">
                    <a:pos x="34" y="3"/>
                  </a:cxn>
                  <a:cxn ang="0">
                    <a:pos x="34" y="3"/>
                  </a:cxn>
                  <a:cxn ang="0">
                    <a:pos x="31" y="10"/>
                  </a:cxn>
                  <a:cxn ang="0">
                    <a:pos x="28" y="18"/>
                  </a:cxn>
                  <a:cxn ang="0">
                    <a:pos x="23" y="33"/>
                  </a:cxn>
                  <a:cxn ang="0">
                    <a:pos x="20" y="49"/>
                  </a:cxn>
                  <a:cxn ang="0">
                    <a:pos x="16" y="65"/>
                  </a:cxn>
                  <a:cxn ang="0">
                    <a:pos x="16" y="65"/>
                  </a:cxn>
                  <a:cxn ang="0">
                    <a:pos x="9" y="89"/>
                  </a:cxn>
                  <a:cxn ang="0">
                    <a:pos x="1" y="113"/>
                  </a:cxn>
                  <a:cxn ang="0">
                    <a:pos x="1" y="113"/>
                  </a:cxn>
                  <a:cxn ang="0">
                    <a:pos x="0" y="115"/>
                  </a:cxn>
                  <a:cxn ang="0">
                    <a:pos x="1" y="117"/>
                  </a:cxn>
                  <a:cxn ang="0">
                    <a:pos x="2" y="118"/>
                  </a:cxn>
                  <a:cxn ang="0">
                    <a:pos x="4" y="119"/>
                  </a:cxn>
                  <a:cxn ang="0">
                    <a:pos x="7" y="118"/>
                  </a:cxn>
                  <a:cxn ang="0">
                    <a:pos x="9" y="117"/>
                  </a:cxn>
                  <a:cxn ang="0">
                    <a:pos x="10" y="116"/>
                  </a:cxn>
                  <a:cxn ang="0">
                    <a:pos x="10" y="116"/>
                  </a:cxn>
                  <a:cxn ang="0">
                    <a:pos x="23" y="75"/>
                  </a:cxn>
                  <a:cxn ang="0">
                    <a:pos x="23" y="75"/>
                  </a:cxn>
                  <a:cxn ang="0">
                    <a:pos x="28" y="58"/>
                  </a:cxn>
                  <a:cxn ang="0">
                    <a:pos x="31" y="40"/>
                  </a:cxn>
                  <a:cxn ang="0">
                    <a:pos x="36" y="24"/>
                  </a:cxn>
                  <a:cxn ang="0">
                    <a:pos x="39" y="16"/>
                  </a:cxn>
                  <a:cxn ang="0">
                    <a:pos x="42" y="7"/>
                  </a:cxn>
                  <a:cxn ang="0">
                    <a:pos x="42" y="7"/>
                  </a:cxn>
                  <a:cxn ang="0">
                    <a:pos x="43" y="5"/>
                  </a:cxn>
                  <a:cxn ang="0">
                    <a:pos x="43" y="4"/>
                  </a:cxn>
                  <a:cxn ang="0">
                    <a:pos x="42" y="2"/>
                  </a:cxn>
                  <a:cxn ang="0">
                    <a:pos x="40" y="1"/>
                  </a:cxn>
                  <a:cxn ang="0">
                    <a:pos x="39" y="0"/>
                  </a:cxn>
                  <a:cxn ang="0">
                    <a:pos x="37" y="0"/>
                  </a:cxn>
                  <a:cxn ang="0">
                    <a:pos x="36" y="1"/>
                  </a:cxn>
                  <a:cxn ang="0">
                    <a:pos x="34" y="3"/>
                  </a:cxn>
                  <a:cxn ang="0">
                    <a:pos x="34" y="3"/>
                  </a:cxn>
                </a:cxnLst>
                <a:rect l="0" t="0" r="r" b="b"/>
                <a:pathLst>
                  <a:path w="43" h="119">
                    <a:moveTo>
                      <a:pt x="34" y="3"/>
                    </a:moveTo>
                    <a:lnTo>
                      <a:pt x="34" y="3"/>
                    </a:lnTo>
                    <a:lnTo>
                      <a:pt x="31" y="10"/>
                    </a:lnTo>
                    <a:lnTo>
                      <a:pt x="28" y="18"/>
                    </a:lnTo>
                    <a:lnTo>
                      <a:pt x="23" y="33"/>
                    </a:lnTo>
                    <a:lnTo>
                      <a:pt x="20" y="49"/>
                    </a:lnTo>
                    <a:lnTo>
                      <a:pt x="16" y="65"/>
                    </a:lnTo>
                    <a:lnTo>
                      <a:pt x="16" y="65"/>
                    </a:lnTo>
                    <a:lnTo>
                      <a:pt x="9" y="89"/>
                    </a:lnTo>
                    <a:lnTo>
                      <a:pt x="1" y="113"/>
                    </a:lnTo>
                    <a:lnTo>
                      <a:pt x="1" y="113"/>
                    </a:lnTo>
                    <a:lnTo>
                      <a:pt x="0" y="115"/>
                    </a:lnTo>
                    <a:lnTo>
                      <a:pt x="1" y="117"/>
                    </a:lnTo>
                    <a:lnTo>
                      <a:pt x="2" y="118"/>
                    </a:lnTo>
                    <a:lnTo>
                      <a:pt x="4" y="119"/>
                    </a:lnTo>
                    <a:lnTo>
                      <a:pt x="7" y="118"/>
                    </a:lnTo>
                    <a:lnTo>
                      <a:pt x="9" y="117"/>
                    </a:lnTo>
                    <a:lnTo>
                      <a:pt x="10" y="116"/>
                    </a:lnTo>
                    <a:lnTo>
                      <a:pt x="10" y="116"/>
                    </a:lnTo>
                    <a:lnTo>
                      <a:pt x="23" y="75"/>
                    </a:lnTo>
                    <a:lnTo>
                      <a:pt x="23" y="75"/>
                    </a:lnTo>
                    <a:lnTo>
                      <a:pt x="28" y="58"/>
                    </a:lnTo>
                    <a:lnTo>
                      <a:pt x="31" y="40"/>
                    </a:lnTo>
                    <a:lnTo>
                      <a:pt x="36" y="24"/>
                    </a:lnTo>
                    <a:lnTo>
                      <a:pt x="39" y="16"/>
                    </a:lnTo>
                    <a:lnTo>
                      <a:pt x="42" y="7"/>
                    </a:lnTo>
                    <a:lnTo>
                      <a:pt x="42" y="7"/>
                    </a:lnTo>
                    <a:lnTo>
                      <a:pt x="43" y="5"/>
                    </a:lnTo>
                    <a:lnTo>
                      <a:pt x="43" y="4"/>
                    </a:lnTo>
                    <a:lnTo>
                      <a:pt x="42" y="2"/>
                    </a:lnTo>
                    <a:lnTo>
                      <a:pt x="40" y="1"/>
                    </a:lnTo>
                    <a:lnTo>
                      <a:pt x="39" y="0"/>
                    </a:lnTo>
                    <a:lnTo>
                      <a:pt x="37" y="0"/>
                    </a:lnTo>
                    <a:lnTo>
                      <a:pt x="36" y="1"/>
                    </a:lnTo>
                    <a:lnTo>
                      <a:pt x="34" y="3"/>
                    </a:lnTo>
                    <a:lnTo>
                      <a:pt x="34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5" name="Freeform 838"/>
              <p:cNvSpPr/>
              <p:nvPr/>
            </p:nvSpPr>
            <p:spPr bwMode="auto">
              <a:xfrm>
                <a:off x="2393950" y="1608138"/>
                <a:ext cx="22225" cy="61913"/>
              </a:xfrm>
              <a:custGeom>
                <a:avLst/>
                <a:gdLst/>
                <a:ahLst/>
                <a:cxnLst>
                  <a:cxn ang="0">
                    <a:pos x="33" y="3"/>
                  </a:cxn>
                  <a:cxn ang="0">
                    <a:pos x="33" y="3"/>
                  </a:cxn>
                  <a:cxn ang="0">
                    <a:pos x="23" y="30"/>
                  </a:cxn>
                  <a:cxn ang="0">
                    <a:pos x="11" y="57"/>
                  </a:cxn>
                  <a:cxn ang="0">
                    <a:pos x="7" y="70"/>
                  </a:cxn>
                  <a:cxn ang="0">
                    <a:pos x="4" y="84"/>
                  </a:cxn>
                  <a:cxn ang="0">
                    <a:pos x="1" y="98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0" y="115"/>
                  </a:cxn>
                  <a:cxn ang="0">
                    <a:pos x="1" y="117"/>
                  </a:cxn>
                  <a:cxn ang="0">
                    <a:pos x="3" y="118"/>
                  </a:cxn>
                  <a:cxn ang="0">
                    <a:pos x="4" y="118"/>
                  </a:cxn>
                  <a:cxn ang="0">
                    <a:pos x="6" y="118"/>
                  </a:cxn>
                  <a:cxn ang="0">
                    <a:pos x="7" y="117"/>
                  </a:cxn>
                  <a:cxn ang="0">
                    <a:pos x="9" y="115"/>
                  </a:cxn>
                  <a:cxn ang="0">
                    <a:pos x="9" y="114"/>
                  </a:cxn>
                  <a:cxn ang="0">
                    <a:pos x="9" y="114"/>
                  </a:cxn>
                  <a:cxn ang="0">
                    <a:pos x="10" y="99"/>
                  </a:cxn>
                  <a:cxn ang="0">
                    <a:pos x="13" y="85"/>
                  </a:cxn>
                  <a:cxn ang="0">
                    <a:pos x="16" y="71"/>
                  </a:cxn>
                  <a:cxn ang="0">
                    <a:pos x="22" y="58"/>
                  </a:cxn>
                  <a:cxn ang="0">
                    <a:pos x="32" y="32"/>
                  </a:cxn>
                  <a:cxn ang="0">
                    <a:pos x="42" y="5"/>
                  </a:cxn>
                  <a:cxn ang="0">
                    <a:pos x="42" y="5"/>
                  </a:cxn>
                  <a:cxn ang="0">
                    <a:pos x="42" y="3"/>
                  </a:cxn>
                  <a:cxn ang="0">
                    <a:pos x="42" y="2"/>
                  </a:cxn>
                  <a:cxn ang="0">
                    <a:pos x="41" y="1"/>
                  </a:cxn>
                  <a:cxn ang="0">
                    <a:pos x="39" y="0"/>
                  </a:cxn>
                  <a:cxn ang="0">
                    <a:pos x="36" y="0"/>
                  </a:cxn>
                  <a:cxn ang="0">
                    <a:pos x="34" y="1"/>
                  </a:cxn>
                  <a:cxn ang="0">
                    <a:pos x="33" y="3"/>
                  </a:cxn>
                  <a:cxn ang="0">
                    <a:pos x="33" y="3"/>
                  </a:cxn>
                </a:cxnLst>
                <a:rect l="0" t="0" r="r" b="b"/>
                <a:pathLst>
                  <a:path w="42" h="118">
                    <a:moveTo>
                      <a:pt x="33" y="3"/>
                    </a:moveTo>
                    <a:lnTo>
                      <a:pt x="33" y="3"/>
                    </a:lnTo>
                    <a:lnTo>
                      <a:pt x="23" y="30"/>
                    </a:lnTo>
                    <a:lnTo>
                      <a:pt x="11" y="57"/>
                    </a:lnTo>
                    <a:lnTo>
                      <a:pt x="7" y="70"/>
                    </a:lnTo>
                    <a:lnTo>
                      <a:pt x="4" y="84"/>
                    </a:lnTo>
                    <a:lnTo>
                      <a:pt x="1" y="98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0" y="115"/>
                    </a:lnTo>
                    <a:lnTo>
                      <a:pt x="1" y="117"/>
                    </a:lnTo>
                    <a:lnTo>
                      <a:pt x="3" y="118"/>
                    </a:lnTo>
                    <a:lnTo>
                      <a:pt x="4" y="118"/>
                    </a:lnTo>
                    <a:lnTo>
                      <a:pt x="6" y="118"/>
                    </a:lnTo>
                    <a:lnTo>
                      <a:pt x="7" y="117"/>
                    </a:lnTo>
                    <a:lnTo>
                      <a:pt x="9" y="115"/>
                    </a:lnTo>
                    <a:lnTo>
                      <a:pt x="9" y="114"/>
                    </a:lnTo>
                    <a:lnTo>
                      <a:pt x="9" y="114"/>
                    </a:lnTo>
                    <a:lnTo>
                      <a:pt x="10" y="99"/>
                    </a:lnTo>
                    <a:lnTo>
                      <a:pt x="13" y="85"/>
                    </a:lnTo>
                    <a:lnTo>
                      <a:pt x="16" y="71"/>
                    </a:lnTo>
                    <a:lnTo>
                      <a:pt x="22" y="58"/>
                    </a:lnTo>
                    <a:lnTo>
                      <a:pt x="32" y="32"/>
                    </a:lnTo>
                    <a:lnTo>
                      <a:pt x="42" y="5"/>
                    </a:lnTo>
                    <a:lnTo>
                      <a:pt x="42" y="5"/>
                    </a:lnTo>
                    <a:lnTo>
                      <a:pt x="42" y="3"/>
                    </a:lnTo>
                    <a:lnTo>
                      <a:pt x="42" y="2"/>
                    </a:lnTo>
                    <a:lnTo>
                      <a:pt x="41" y="1"/>
                    </a:lnTo>
                    <a:lnTo>
                      <a:pt x="39" y="0"/>
                    </a:lnTo>
                    <a:lnTo>
                      <a:pt x="36" y="0"/>
                    </a:lnTo>
                    <a:lnTo>
                      <a:pt x="34" y="1"/>
                    </a:lnTo>
                    <a:lnTo>
                      <a:pt x="33" y="3"/>
                    </a:lnTo>
                    <a:lnTo>
                      <a:pt x="33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6" name="Freeform 839"/>
              <p:cNvSpPr/>
              <p:nvPr/>
            </p:nvSpPr>
            <p:spPr bwMode="auto">
              <a:xfrm>
                <a:off x="2420938" y="1644650"/>
                <a:ext cx="20638" cy="58738"/>
              </a:xfrm>
              <a:custGeom>
                <a:avLst/>
                <a:gdLst/>
                <a:ahLst/>
                <a:cxnLst>
                  <a:cxn ang="0">
                    <a:pos x="29" y="2"/>
                  </a:cxn>
                  <a:cxn ang="0">
                    <a:pos x="29" y="2"/>
                  </a:cxn>
                  <a:cxn ang="0">
                    <a:pos x="23" y="14"/>
                  </a:cxn>
                  <a:cxn ang="0">
                    <a:pos x="18" y="25"/>
                  </a:cxn>
                  <a:cxn ang="0">
                    <a:pos x="15" y="37"/>
                  </a:cxn>
                  <a:cxn ang="0">
                    <a:pos x="12" y="50"/>
                  </a:cxn>
                  <a:cxn ang="0">
                    <a:pos x="12" y="50"/>
                  </a:cxn>
                  <a:cxn ang="0">
                    <a:pos x="6" y="77"/>
                  </a:cxn>
                  <a:cxn ang="0">
                    <a:pos x="3" y="91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2" y="107"/>
                  </a:cxn>
                  <a:cxn ang="0">
                    <a:pos x="3" y="108"/>
                  </a:cxn>
                  <a:cxn ang="0">
                    <a:pos x="4" y="109"/>
                  </a:cxn>
                  <a:cxn ang="0">
                    <a:pos x="6" y="110"/>
                  </a:cxn>
                  <a:cxn ang="0">
                    <a:pos x="7" y="109"/>
                  </a:cxn>
                  <a:cxn ang="0">
                    <a:pos x="9" y="108"/>
                  </a:cxn>
                  <a:cxn ang="0">
                    <a:pos x="10" y="107"/>
                  </a:cxn>
                  <a:cxn ang="0">
                    <a:pos x="10" y="104"/>
                  </a:cxn>
                  <a:cxn ang="0">
                    <a:pos x="10" y="104"/>
                  </a:cxn>
                  <a:cxn ang="0">
                    <a:pos x="12" y="94"/>
                  </a:cxn>
                  <a:cxn ang="0">
                    <a:pos x="15" y="84"/>
                  </a:cxn>
                  <a:cxn ang="0">
                    <a:pos x="18" y="73"/>
                  </a:cxn>
                  <a:cxn ang="0">
                    <a:pos x="19" y="62"/>
                  </a:cxn>
                  <a:cxn ang="0">
                    <a:pos x="19" y="62"/>
                  </a:cxn>
                  <a:cxn ang="0">
                    <a:pos x="21" y="48"/>
                  </a:cxn>
                  <a:cxn ang="0">
                    <a:pos x="25" y="34"/>
                  </a:cxn>
                  <a:cxn ang="0">
                    <a:pos x="30" y="20"/>
                  </a:cxn>
                  <a:cxn ang="0">
                    <a:pos x="38" y="7"/>
                  </a:cxn>
                  <a:cxn ang="0">
                    <a:pos x="38" y="7"/>
                  </a:cxn>
                  <a:cxn ang="0">
                    <a:pos x="39" y="5"/>
                  </a:cxn>
                  <a:cxn ang="0">
                    <a:pos x="39" y="4"/>
                  </a:cxn>
                  <a:cxn ang="0">
                    <a:pos x="38" y="2"/>
                  </a:cxn>
                  <a:cxn ang="0">
                    <a:pos x="37" y="1"/>
                  </a:cxn>
                  <a:cxn ang="0">
                    <a:pos x="34" y="0"/>
                  </a:cxn>
                  <a:cxn ang="0">
                    <a:pos x="31" y="1"/>
                  </a:cxn>
                  <a:cxn ang="0">
                    <a:pos x="29" y="2"/>
                  </a:cxn>
                  <a:cxn ang="0">
                    <a:pos x="29" y="2"/>
                  </a:cxn>
                </a:cxnLst>
                <a:rect l="0" t="0" r="r" b="b"/>
                <a:pathLst>
                  <a:path w="39" h="110">
                    <a:moveTo>
                      <a:pt x="29" y="2"/>
                    </a:moveTo>
                    <a:lnTo>
                      <a:pt x="29" y="2"/>
                    </a:lnTo>
                    <a:lnTo>
                      <a:pt x="23" y="14"/>
                    </a:lnTo>
                    <a:lnTo>
                      <a:pt x="18" y="25"/>
                    </a:lnTo>
                    <a:lnTo>
                      <a:pt x="15" y="37"/>
                    </a:lnTo>
                    <a:lnTo>
                      <a:pt x="12" y="50"/>
                    </a:lnTo>
                    <a:lnTo>
                      <a:pt x="12" y="50"/>
                    </a:lnTo>
                    <a:lnTo>
                      <a:pt x="6" y="77"/>
                    </a:lnTo>
                    <a:lnTo>
                      <a:pt x="3" y="91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2" y="107"/>
                    </a:lnTo>
                    <a:lnTo>
                      <a:pt x="3" y="108"/>
                    </a:lnTo>
                    <a:lnTo>
                      <a:pt x="4" y="109"/>
                    </a:lnTo>
                    <a:lnTo>
                      <a:pt x="6" y="110"/>
                    </a:lnTo>
                    <a:lnTo>
                      <a:pt x="7" y="109"/>
                    </a:lnTo>
                    <a:lnTo>
                      <a:pt x="9" y="108"/>
                    </a:lnTo>
                    <a:lnTo>
                      <a:pt x="10" y="107"/>
                    </a:lnTo>
                    <a:lnTo>
                      <a:pt x="10" y="104"/>
                    </a:lnTo>
                    <a:lnTo>
                      <a:pt x="10" y="104"/>
                    </a:lnTo>
                    <a:lnTo>
                      <a:pt x="12" y="94"/>
                    </a:lnTo>
                    <a:lnTo>
                      <a:pt x="15" y="84"/>
                    </a:lnTo>
                    <a:lnTo>
                      <a:pt x="18" y="73"/>
                    </a:lnTo>
                    <a:lnTo>
                      <a:pt x="19" y="62"/>
                    </a:lnTo>
                    <a:lnTo>
                      <a:pt x="19" y="62"/>
                    </a:lnTo>
                    <a:lnTo>
                      <a:pt x="21" y="48"/>
                    </a:lnTo>
                    <a:lnTo>
                      <a:pt x="25" y="34"/>
                    </a:lnTo>
                    <a:lnTo>
                      <a:pt x="30" y="20"/>
                    </a:lnTo>
                    <a:lnTo>
                      <a:pt x="38" y="7"/>
                    </a:lnTo>
                    <a:lnTo>
                      <a:pt x="38" y="7"/>
                    </a:lnTo>
                    <a:lnTo>
                      <a:pt x="39" y="5"/>
                    </a:lnTo>
                    <a:lnTo>
                      <a:pt x="39" y="4"/>
                    </a:lnTo>
                    <a:lnTo>
                      <a:pt x="38" y="2"/>
                    </a:lnTo>
                    <a:lnTo>
                      <a:pt x="37" y="1"/>
                    </a:lnTo>
                    <a:lnTo>
                      <a:pt x="34" y="0"/>
                    </a:lnTo>
                    <a:lnTo>
                      <a:pt x="31" y="1"/>
                    </a:lnTo>
                    <a:lnTo>
                      <a:pt x="29" y="2"/>
                    </a:lnTo>
                    <a:lnTo>
                      <a:pt x="29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7" name="Freeform 840"/>
              <p:cNvSpPr/>
              <p:nvPr/>
            </p:nvSpPr>
            <p:spPr bwMode="auto">
              <a:xfrm>
                <a:off x="2451100" y="1674813"/>
                <a:ext cx="12700" cy="55563"/>
              </a:xfrm>
              <a:custGeom>
                <a:avLst/>
                <a:gdLst/>
                <a:ahLst/>
                <a:cxnLst>
                  <a:cxn ang="0">
                    <a:pos x="15" y="5"/>
                  </a:cxn>
                  <a:cxn ang="0">
                    <a:pos x="15" y="5"/>
                  </a:cxn>
                  <a:cxn ang="0">
                    <a:pos x="13" y="29"/>
                  </a:cxn>
                  <a:cxn ang="0">
                    <a:pos x="11" y="53"/>
                  </a:cxn>
                  <a:cxn ang="0">
                    <a:pos x="7" y="75"/>
                  </a:cxn>
                  <a:cxn ang="0">
                    <a:pos x="1" y="98"/>
                  </a:cxn>
                  <a:cxn ang="0">
                    <a:pos x="1" y="98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3"/>
                  </a:cxn>
                  <a:cxn ang="0">
                    <a:pos x="4" y="104"/>
                  </a:cxn>
                  <a:cxn ang="0">
                    <a:pos x="7" y="104"/>
                  </a:cxn>
                  <a:cxn ang="0">
                    <a:pos x="8" y="104"/>
                  </a:cxn>
                  <a:cxn ang="0">
                    <a:pos x="10" y="103"/>
                  </a:cxn>
                  <a:cxn ang="0">
                    <a:pos x="10" y="101"/>
                  </a:cxn>
                  <a:cxn ang="0">
                    <a:pos x="10" y="101"/>
                  </a:cxn>
                  <a:cxn ang="0">
                    <a:pos x="16" y="77"/>
                  </a:cxn>
                  <a:cxn ang="0">
                    <a:pos x="20" y="54"/>
                  </a:cxn>
                  <a:cxn ang="0">
                    <a:pos x="23" y="29"/>
                  </a:cxn>
                  <a:cxn ang="0">
                    <a:pos x="24" y="5"/>
                  </a:cxn>
                  <a:cxn ang="0">
                    <a:pos x="24" y="5"/>
                  </a:cxn>
                  <a:cxn ang="0">
                    <a:pos x="24" y="3"/>
                  </a:cxn>
                  <a:cxn ang="0">
                    <a:pos x="23" y="2"/>
                  </a:cxn>
                  <a:cxn ang="0">
                    <a:pos x="22" y="1"/>
                  </a:cxn>
                  <a:cxn ang="0">
                    <a:pos x="20" y="0"/>
                  </a:cxn>
                  <a:cxn ang="0">
                    <a:pos x="18" y="1"/>
                  </a:cxn>
                  <a:cxn ang="0">
                    <a:pos x="17" y="2"/>
                  </a:cxn>
                  <a:cxn ang="0">
                    <a:pos x="16" y="3"/>
                  </a:cxn>
                  <a:cxn ang="0">
                    <a:pos x="15" y="5"/>
                  </a:cxn>
                  <a:cxn ang="0">
                    <a:pos x="15" y="5"/>
                  </a:cxn>
                </a:cxnLst>
                <a:rect l="0" t="0" r="r" b="b"/>
                <a:pathLst>
                  <a:path w="24" h="104">
                    <a:moveTo>
                      <a:pt x="15" y="5"/>
                    </a:moveTo>
                    <a:lnTo>
                      <a:pt x="15" y="5"/>
                    </a:lnTo>
                    <a:lnTo>
                      <a:pt x="13" y="29"/>
                    </a:lnTo>
                    <a:lnTo>
                      <a:pt x="11" y="53"/>
                    </a:lnTo>
                    <a:lnTo>
                      <a:pt x="7" y="75"/>
                    </a:lnTo>
                    <a:lnTo>
                      <a:pt x="1" y="98"/>
                    </a:lnTo>
                    <a:lnTo>
                      <a:pt x="1" y="98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3"/>
                    </a:lnTo>
                    <a:lnTo>
                      <a:pt x="4" y="104"/>
                    </a:lnTo>
                    <a:lnTo>
                      <a:pt x="7" y="104"/>
                    </a:lnTo>
                    <a:lnTo>
                      <a:pt x="8" y="104"/>
                    </a:lnTo>
                    <a:lnTo>
                      <a:pt x="10" y="103"/>
                    </a:lnTo>
                    <a:lnTo>
                      <a:pt x="10" y="101"/>
                    </a:lnTo>
                    <a:lnTo>
                      <a:pt x="10" y="101"/>
                    </a:lnTo>
                    <a:lnTo>
                      <a:pt x="16" y="77"/>
                    </a:lnTo>
                    <a:lnTo>
                      <a:pt x="20" y="54"/>
                    </a:lnTo>
                    <a:lnTo>
                      <a:pt x="23" y="29"/>
                    </a:lnTo>
                    <a:lnTo>
                      <a:pt x="24" y="5"/>
                    </a:lnTo>
                    <a:lnTo>
                      <a:pt x="24" y="5"/>
                    </a:lnTo>
                    <a:lnTo>
                      <a:pt x="24" y="3"/>
                    </a:lnTo>
                    <a:lnTo>
                      <a:pt x="23" y="2"/>
                    </a:lnTo>
                    <a:lnTo>
                      <a:pt x="22" y="1"/>
                    </a:lnTo>
                    <a:lnTo>
                      <a:pt x="20" y="0"/>
                    </a:lnTo>
                    <a:lnTo>
                      <a:pt x="18" y="1"/>
                    </a:lnTo>
                    <a:lnTo>
                      <a:pt x="17" y="2"/>
                    </a:lnTo>
                    <a:lnTo>
                      <a:pt x="16" y="3"/>
                    </a:lnTo>
                    <a:lnTo>
                      <a:pt x="15" y="5"/>
                    </a:lnTo>
                    <a:lnTo>
                      <a:pt x="1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8" name="Freeform 841"/>
              <p:cNvSpPr/>
              <p:nvPr/>
            </p:nvSpPr>
            <p:spPr bwMode="auto">
              <a:xfrm>
                <a:off x="2479675" y="1695450"/>
                <a:ext cx="22225" cy="60325"/>
              </a:xfrm>
              <a:custGeom>
                <a:avLst/>
                <a:gdLst/>
                <a:ahLst/>
                <a:cxnLst>
                  <a:cxn ang="0">
                    <a:pos x="33" y="3"/>
                  </a:cxn>
                  <a:cxn ang="0">
                    <a:pos x="33" y="3"/>
                  </a:cxn>
                  <a:cxn ang="0">
                    <a:pos x="19" y="56"/>
                  </a:cxn>
                  <a:cxn ang="0">
                    <a:pos x="9" y="83"/>
                  </a:cxn>
                  <a:cxn ang="0">
                    <a:pos x="0" y="108"/>
                  </a:cxn>
                  <a:cxn ang="0">
                    <a:pos x="0" y="108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1" y="113"/>
                  </a:cxn>
                  <a:cxn ang="0">
                    <a:pos x="3" y="114"/>
                  </a:cxn>
                  <a:cxn ang="0">
                    <a:pos x="6" y="113"/>
                  </a:cxn>
                  <a:cxn ang="0">
                    <a:pos x="8" y="112"/>
                  </a:cxn>
                  <a:cxn ang="0">
                    <a:pos x="9" y="111"/>
                  </a:cxn>
                  <a:cxn ang="0">
                    <a:pos x="9" y="111"/>
                  </a:cxn>
                  <a:cxn ang="0">
                    <a:pos x="19" y="85"/>
                  </a:cxn>
                  <a:cxn ang="0">
                    <a:pos x="27" y="59"/>
                  </a:cxn>
                  <a:cxn ang="0">
                    <a:pos x="42" y="6"/>
                  </a:cxn>
                  <a:cxn ang="0">
                    <a:pos x="42" y="6"/>
                  </a:cxn>
                  <a:cxn ang="0">
                    <a:pos x="42" y="4"/>
                  </a:cxn>
                  <a:cxn ang="0">
                    <a:pos x="42" y="2"/>
                  </a:cxn>
                  <a:cxn ang="0">
                    <a:pos x="40" y="1"/>
                  </a:cxn>
                  <a:cxn ang="0">
                    <a:pos x="39" y="0"/>
                  </a:cxn>
                  <a:cxn ang="0">
                    <a:pos x="37" y="0"/>
                  </a:cxn>
                  <a:cxn ang="0">
                    <a:pos x="35" y="1"/>
                  </a:cxn>
                  <a:cxn ang="0">
                    <a:pos x="34" y="2"/>
                  </a:cxn>
                  <a:cxn ang="0">
                    <a:pos x="33" y="3"/>
                  </a:cxn>
                  <a:cxn ang="0">
                    <a:pos x="33" y="3"/>
                  </a:cxn>
                </a:cxnLst>
                <a:rect l="0" t="0" r="r" b="b"/>
                <a:pathLst>
                  <a:path w="42" h="114">
                    <a:moveTo>
                      <a:pt x="33" y="3"/>
                    </a:moveTo>
                    <a:lnTo>
                      <a:pt x="33" y="3"/>
                    </a:lnTo>
                    <a:lnTo>
                      <a:pt x="19" y="56"/>
                    </a:lnTo>
                    <a:lnTo>
                      <a:pt x="9" y="83"/>
                    </a:lnTo>
                    <a:lnTo>
                      <a:pt x="0" y="108"/>
                    </a:lnTo>
                    <a:lnTo>
                      <a:pt x="0" y="108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1" y="113"/>
                    </a:lnTo>
                    <a:lnTo>
                      <a:pt x="3" y="114"/>
                    </a:lnTo>
                    <a:lnTo>
                      <a:pt x="6" y="113"/>
                    </a:lnTo>
                    <a:lnTo>
                      <a:pt x="8" y="112"/>
                    </a:lnTo>
                    <a:lnTo>
                      <a:pt x="9" y="111"/>
                    </a:lnTo>
                    <a:lnTo>
                      <a:pt x="9" y="111"/>
                    </a:lnTo>
                    <a:lnTo>
                      <a:pt x="19" y="85"/>
                    </a:lnTo>
                    <a:lnTo>
                      <a:pt x="27" y="59"/>
                    </a:lnTo>
                    <a:lnTo>
                      <a:pt x="42" y="6"/>
                    </a:lnTo>
                    <a:lnTo>
                      <a:pt x="42" y="6"/>
                    </a:lnTo>
                    <a:lnTo>
                      <a:pt x="42" y="4"/>
                    </a:lnTo>
                    <a:lnTo>
                      <a:pt x="42" y="2"/>
                    </a:lnTo>
                    <a:lnTo>
                      <a:pt x="40" y="1"/>
                    </a:lnTo>
                    <a:lnTo>
                      <a:pt x="39" y="0"/>
                    </a:lnTo>
                    <a:lnTo>
                      <a:pt x="37" y="0"/>
                    </a:lnTo>
                    <a:lnTo>
                      <a:pt x="35" y="1"/>
                    </a:lnTo>
                    <a:lnTo>
                      <a:pt x="34" y="2"/>
                    </a:lnTo>
                    <a:lnTo>
                      <a:pt x="33" y="3"/>
                    </a:lnTo>
                    <a:lnTo>
                      <a:pt x="33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39" name="Freeform 842"/>
              <p:cNvSpPr/>
              <p:nvPr/>
            </p:nvSpPr>
            <p:spPr bwMode="auto">
              <a:xfrm>
                <a:off x="2509838" y="1725613"/>
                <a:ext cx="14288" cy="53975"/>
              </a:xfrm>
              <a:custGeom>
                <a:avLst/>
                <a:gdLst/>
                <a:ahLst/>
                <a:cxnLst>
                  <a:cxn ang="0">
                    <a:pos x="18" y="5"/>
                  </a:cxn>
                  <a:cxn ang="0">
                    <a:pos x="18" y="5"/>
                  </a:cxn>
                  <a:cxn ang="0">
                    <a:pos x="17" y="16"/>
                  </a:cxn>
                  <a:cxn ang="0">
                    <a:pos x="14" y="27"/>
                  </a:cxn>
                  <a:cxn ang="0">
                    <a:pos x="11" y="37"/>
                  </a:cxn>
                  <a:cxn ang="0">
                    <a:pos x="8" y="49"/>
                  </a:cxn>
                  <a:cxn ang="0">
                    <a:pos x="8" y="49"/>
                  </a:cxn>
                  <a:cxn ang="0">
                    <a:pos x="6" y="61"/>
                  </a:cxn>
                  <a:cxn ang="0">
                    <a:pos x="4" y="73"/>
                  </a:cxn>
                  <a:cxn ang="0">
                    <a:pos x="2" y="86"/>
                  </a:cxn>
                  <a:cxn ang="0">
                    <a:pos x="0" y="98"/>
                  </a:cxn>
                  <a:cxn ang="0">
                    <a:pos x="0" y="98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3"/>
                  </a:cxn>
                  <a:cxn ang="0">
                    <a:pos x="4" y="104"/>
                  </a:cxn>
                  <a:cxn ang="0">
                    <a:pos x="5" y="104"/>
                  </a:cxn>
                  <a:cxn ang="0">
                    <a:pos x="7" y="104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101"/>
                  </a:cxn>
                  <a:cxn ang="0">
                    <a:pos x="13" y="76"/>
                  </a:cxn>
                  <a:cxn ang="0">
                    <a:pos x="17" y="51"/>
                  </a:cxn>
                  <a:cxn ang="0">
                    <a:pos x="17" y="51"/>
                  </a:cxn>
                  <a:cxn ang="0">
                    <a:pos x="19" y="39"/>
                  </a:cxn>
                  <a:cxn ang="0">
                    <a:pos x="24" y="28"/>
                  </a:cxn>
                  <a:cxn ang="0">
                    <a:pos x="27" y="16"/>
                  </a:cxn>
                  <a:cxn ang="0">
                    <a:pos x="29" y="5"/>
                  </a:cxn>
                  <a:cxn ang="0">
                    <a:pos x="29" y="5"/>
                  </a:cxn>
                  <a:cxn ang="0">
                    <a:pos x="28" y="3"/>
                  </a:cxn>
                  <a:cxn ang="0">
                    <a:pos x="27" y="1"/>
                  </a:cxn>
                  <a:cxn ang="0">
                    <a:pos x="26" y="1"/>
                  </a:cxn>
                  <a:cxn ang="0">
                    <a:pos x="24" y="0"/>
                  </a:cxn>
                  <a:cxn ang="0">
                    <a:pos x="21" y="1"/>
                  </a:cxn>
                  <a:cxn ang="0">
                    <a:pos x="20" y="1"/>
                  </a:cxn>
                  <a:cxn ang="0">
                    <a:pos x="19" y="3"/>
                  </a:cxn>
                  <a:cxn ang="0">
                    <a:pos x="18" y="5"/>
                  </a:cxn>
                  <a:cxn ang="0">
                    <a:pos x="18" y="5"/>
                  </a:cxn>
                </a:cxnLst>
                <a:rect l="0" t="0" r="r" b="b"/>
                <a:pathLst>
                  <a:path w="29" h="104">
                    <a:moveTo>
                      <a:pt x="18" y="5"/>
                    </a:moveTo>
                    <a:lnTo>
                      <a:pt x="18" y="5"/>
                    </a:lnTo>
                    <a:lnTo>
                      <a:pt x="17" y="16"/>
                    </a:lnTo>
                    <a:lnTo>
                      <a:pt x="14" y="27"/>
                    </a:lnTo>
                    <a:lnTo>
                      <a:pt x="11" y="37"/>
                    </a:lnTo>
                    <a:lnTo>
                      <a:pt x="8" y="49"/>
                    </a:lnTo>
                    <a:lnTo>
                      <a:pt x="8" y="49"/>
                    </a:lnTo>
                    <a:lnTo>
                      <a:pt x="6" y="61"/>
                    </a:lnTo>
                    <a:lnTo>
                      <a:pt x="4" y="73"/>
                    </a:lnTo>
                    <a:lnTo>
                      <a:pt x="2" y="86"/>
                    </a:lnTo>
                    <a:lnTo>
                      <a:pt x="0" y="98"/>
                    </a:lnTo>
                    <a:lnTo>
                      <a:pt x="0" y="98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3"/>
                    </a:lnTo>
                    <a:lnTo>
                      <a:pt x="4" y="104"/>
                    </a:lnTo>
                    <a:lnTo>
                      <a:pt x="5" y="104"/>
                    </a:lnTo>
                    <a:lnTo>
                      <a:pt x="7" y="104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101"/>
                    </a:lnTo>
                    <a:lnTo>
                      <a:pt x="13" y="76"/>
                    </a:lnTo>
                    <a:lnTo>
                      <a:pt x="17" y="51"/>
                    </a:lnTo>
                    <a:lnTo>
                      <a:pt x="17" y="51"/>
                    </a:lnTo>
                    <a:lnTo>
                      <a:pt x="19" y="39"/>
                    </a:lnTo>
                    <a:lnTo>
                      <a:pt x="24" y="28"/>
                    </a:lnTo>
                    <a:lnTo>
                      <a:pt x="27" y="16"/>
                    </a:lnTo>
                    <a:lnTo>
                      <a:pt x="29" y="5"/>
                    </a:lnTo>
                    <a:lnTo>
                      <a:pt x="29" y="5"/>
                    </a:lnTo>
                    <a:lnTo>
                      <a:pt x="28" y="3"/>
                    </a:lnTo>
                    <a:lnTo>
                      <a:pt x="27" y="1"/>
                    </a:lnTo>
                    <a:lnTo>
                      <a:pt x="26" y="1"/>
                    </a:lnTo>
                    <a:lnTo>
                      <a:pt x="24" y="0"/>
                    </a:lnTo>
                    <a:lnTo>
                      <a:pt x="21" y="1"/>
                    </a:lnTo>
                    <a:lnTo>
                      <a:pt x="20" y="1"/>
                    </a:lnTo>
                    <a:lnTo>
                      <a:pt x="19" y="3"/>
                    </a:lnTo>
                    <a:lnTo>
                      <a:pt x="18" y="5"/>
                    </a:lnTo>
                    <a:lnTo>
                      <a:pt x="18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0" name="Freeform 843"/>
              <p:cNvSpPr/>
              <p:nvPr/>
            </p:nvSpPr>
            <p:spPr bwMode="auto">
              <a:xfrm>
                <a:off x="2528888" y="1752600"/>
                <a:ext cx="17463" cy="57150"/>
              </a:xfrm>
              <a:custGeom>
                <a:avLst/>
                <a:gdLst/>
                <a:ahLst/>
                <a:cxnLst>
                  <a:cxn ang="0">
                    <a:pos x="24" y="2"/>
                  </a:cxn>
                  <a:cxn ang="0">
                    <a:pos x="24" y="2"/>
                  </a:cxn>
                  <a:cxn ang="0">
                    <a:pos x="20" y="14"/>
                  </a:cxn>
                  <a:cxn ang="0">
                    <a:pos x="16" y="28"/>
                  </a:cxn>
                  <a:cxn ang="0">
                    <a:pos x="9" y="54"/>
                  </a:cxn>
                  <a:cxn ang="0">
                    <a:pos x="9" y="54"/>
                  </a:cxn>
                  <a:cxn ang="0">
                    <a:pos x="3" y="79"/>
                  </a:cxn>
                  <a:cxn ang="0">
                    <a:pos x="1" y="91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5"/>
                  </a:cxn>
                  <a:cxn ang="0">
                    <a:pos x="1" y="107"/>
                  </a:cxn>
                  <a:cxn ang="0">
                    <a:pos x="2" y="108"/>
                  </a:cxn>
                  <a:cxn ang="0">
                    <a:pos x="4" y="108"/>
                  </a:cxn>
                  <a:cxn ang="0">
                    <a:pos x="6" y="108"/>
                  </a:cxn>
                  <a:cxn ang="0">
                    <a:pos x="7" y="107"/>
                  </a:cxn>
                  <a:cxn ang="0">
                    <a:pos x="8" y="105"/>
                  </a:cxn>
                  <a:cxn ang="0">
                    <a:pos x="9" y="104"/>
                  </a:cxn>
                  <a:cxn ang="0">
                    <a:pos x="9" y="104"/>
                  </a:cxn>
                  <a:cxn ang="0">
                    <a:pos x="10" y="92"/>
                  </a:cxn>
                  <a:cxn ang="0">
                    <a:pos x="12" y="80"/>
                  </a:cxn>
                  <a:cxn ang="0">
                    <a:pos x="19" y="57"/>
                  </a:cxn>
                  <a:cxn ang="0">
                    <a:pos x="19" y="57"/>
                  </a:cxn>
                  <a:cxn ang="0">
                    <a:pos x="22" y="44"/>
                  </a:cxn>
                  <a:cxn ang="0">
                    <a:pos x="25" y="32"/>
                  </a:cxn>
                  <a:cxn ang="0">
                    <a:pos x="28" y="19"/>
                  </a:cxn>
                  <a:cxn ang="0">
                    <a:pos x="32" y="6"/>
                  </a:cxn>
                  <a:cxn ang="0">
                    <a:pos x="32" y="6"/>
                  </a:cxn>
                  <a:cxn ang="0">
                    <a:pos x="33" y="5"/>
                  </a:cxn>
                  <a:cxn ang="0">
                    <a:pos x="32" y="3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7" y="0"/>
                  </a:cxn>
                  <a:cxn ang="0">
                    <a:pos x="25" y="0"/>
                  </a:cxn>
                  <a:cxn ang="0">
                    <a:pos x="24" y="2"/>
                  </a:cxn>
                  <a:cxn ang="0">
                    <a:pos x="24" y="2"/>
                  </a:cxn>
                </a:cxnLst>
                <a:rect l="0" t="0" r="r" b="b"/>
                <a:pathLst>
                  <a:path w="33" h="108">
                    <a:moveTo>
                      <a:pt x="24" y="2"/>
                    </a:moveTo>
                    <a:lnTo>
                      <a:pt x="24" y="2"/>
                    </a:lnTo>
                    <a:lnTo>
                      <a:pt x="20" y="14"/>
                    </a:lnTo>
                    <a:lnTo>
                      <a:pt x="16" y="28"/>
                    </a:lnTo>
                    <a:lnTo>
                      <a:pt x="9" y="54"/>
                    </a:lnTo>
                    <a:lnTo>
                      <a:pt x="9" y="54"/>
                    </a:lnTo>
                    <a:lnTo>
                      <a:pt x="3" y="79"/>
                    </a:lnTo>
                    <a:lnTo>
                      <a:pt x="1" y="91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0" y="105"/>
                    </a:lnTo>
                    <a:lnTo>
                      <a:pt x="1" y="107"/>
                    </a:lnTo>
                    <a:lnTo>
                      <a:pt x="2" y="108"/>
                    </a:lnTo>
                    <a:lnTo>
                      <a:pt x="4" y="108"/>
                    </a:lnTo>
                    <a:lnTo>
                      <a:pt x="6" y="108"/>
                    </a:lnTo>
                    <a:lnTo>
                      <a:pt x="7" y="107"/>
                    </a:lnTo>
                    <a:lnTo>
                      <a:pt x="8" y="105"/>
                    </a:lnTo>
                    <a:lnTo>
                      <a:pt x="9" y="104"/>
                    </a:lnTo>
                    <a:lnTo>
                      <a:pt x="9" y="104"/>
                    </a:lnTo>
                    <a:lnTo>
                      <a:pt x="10" y="92"/>
                    </a:lnTo>
                    <a:lnTo>
                      <a:pt x="12" y="80"/>
                    </a:lnTo>
                    <a:lnTo>
                      <a:pt x="19" y="57"/>
                    </a:lnTo>
                    <a:lnTo>
                      <a:pt x="19" y="57"/>
                    </a:lnTo>
                    <a:lnTo>
                      <a:pt x="22" y="44"/>
                    </a:lnTo>
                    <a:lnTo>
                      <a:pt x="25" y="32"/>
                    </a:lnTo>
                    <a:lnTo>
                      <a:pt x="28" y="19"/>
                    </a:lnTo>
                    <a:lnTo>
                      <a:pt x="32" y="6"/>
                    </a:lnTo>
                    <a:lnTo>
                      <a:pt x="32" y="6"/>
                    </a:lnTo>
                    <a:lnTo>
                      <a:pt x="33" y="5"/>
                    </a:lnTo>
                    <a:lnTo>
                      <a:pt x="32" y="3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0"/>
                    </a:lnTo>
                    <a:lnTo>
                      <a:pt x="25" y="0"/>
                    </a:lnTo>
                    <a:lnTo>
                      <a:pt x="24" y="2"/>
                    </a:lnTo>
                    <a:lnTo>
                      <a:pt x="24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1" name="Freeform 844"/>
              <p:cNvSpPr/>
              <p:nvPr/>
            </p:nvSpPr>
            <p:spPr bwMode="auto">
              <a:xfrm>
                <a:off x="2557463" y="1774825"/>
                <a:ext cx="11113" cy="52388"/>
              </a:xfrm>
              <a:custGeom>
                <a:avLst/>
                <a:gdLst/>
                <a:ahLst/>
                <a:cxnLst>
                  <a:cxn ang="0">
                    <a:pos x="14" y="4"/>
                  </a:cxn>
                  <a:cxn ang="0">
                    <a:pos x="14" y="4"/>
                  </a:cxn>
                  <a:cxn ang="0">
                    <a:pos x="13" y="15"/>
                  </a:cxn>
                  <a:cxn ang="0">
                    <a:pos x="12" y="27"/>
                  </a:cxn>
                  <a:cxn ang="0">
                    <a:pos x="9" y="50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95"/>
                  </a:cxn>
                  <a:cxn ang="0">
                    <a:pos x="1" y="97"/>
                  </a:cxn>
                  <a:cxn ang="0">
                    <a:pos x="4" y="99"/>
                  </a:cxn>
                  <a:cxn ang="0">
                    <a:pos x="6" y="99"/>
                  </a:cxn>
                  <a:cxn ang="0">
                    <a:pos x="7" y="99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8" y="51"/>
                  </a:cxn>
                  <a:cxn ang="0">
                    <a:pos x="21" y="28"/>
                  </a:cxn>
                  <a:cxn ang="0">
                    <a:pos x="23" y="17"/>
                  </a:cxn>
                  <a:cxn ang="0">
                    <a:pos x="23" y="4"/>
                  </a:cxn>
                  <a:cxn ang="0">
                    <a:pos x="23" y="4"/>
                  </a:cxn>
                  <a:cxn ang="0">
                    <a:pos x="23" y="3"/>
                  </a:cxn>
                  <a:cxn ang="0">
                    <a:pos x="22" y="1"/>
                  </a:cxn>
                  <a:cxn ang="0">
                    <a:pos x="20" y="0"/>
                  </a:cxn>
                  <a:cxn ang="0">
                    <a:pos x="19" y="0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3"/>
                  </a:cxn>
                  <a:cxn ang="0">
                    <a:pos x="14" y="4"/>
                  </a:cxn>
                  <a:cxn ang="0">
                    <a:pos x="14" y="4"/>
                  </a:cxn>
                </a:cxnLst>
                <a:rect l="0" t="0" r="r" b="b"/>
                <a:pathLst>
                  <a:path w="23" h="99">
                    <a:moveTo>
                      <a:pt x="14" y="4"/>
                    </a:moveTo>
                    <a:lnTo>
                      <a:pt x="14" y="4"/>
                    </a:lnTo>
                    <a:lnTo>
                      <a:pt x="13" y="15"/>
                    </a:lnTo>
                    <a:lnTo>
                      <a:pt x="12" y="27"/>
                    </a:lnTo>
                    <a:lnTo>
                      <a:pt x="9" y="50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95"/>
                    </a:lnTo>
                    <a:lnTo>
                      <a:pt x="1" y="97"/>
                    </a:lnTo>
                    <a:lnTo>
                      <a:pt x="4" y="99"/>
                    </a:lnTo>
                    <a:lnTo>
                      <a:pt x="6" y="99"/>
                    </a:lnTo>
                    <a:lnTo>
                      <a:pt x="7" y="99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8" y="51"/>
                    </a:lnTo>
                    <a:lnTo>
                      <a:pt x="21" y="28"/>
                    </a:lnTo>
                    <a:lnTo>
                      <a:pt x="23" y="17"/>
                    </a:lnTo>
                    <a:lnTo>
                      <a:pt x="23" y="4"/>
                    </a:lnTo>
                    <a:lnTo>
                      <a:pt x="23" y="4"/>
                    </a:lnTo>
                    <a:lnTo>
                      <a:pt x="23" y="3"/>
                    </a:lnTo>
                    <a:lnTo>
                      <a:pt x="22" y="1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3"/>
                    </a:lnTo>
                    <a:lnTo>
                      <a:pt x="14" y="4"/>
                    </a:lnTo>
                    <a:lnTo>
                      <a:pt x="1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2" name="Freeform 847"/>
              <p:cNvSpPr/>
              <p:nvPr/>
            </p:nvSpPr>
            <p:spPr bwMode="auto">
              <a:xfrm>
                <a:off x="2640013" y="1768475"/>
                <a:ext cx="7938" cy="57150"/>
              </a:xfrm>
              <a:custGeom>
                <a:avLst/>
                <a:gdLst/>
                <a:ahLst/>
                <a:cxnLst>
                  <a:cxn ang="0">
                    <a:pos x="13" y="73"/>
                  </a:cxn>
                  <a:cxn ang="0">
                    <a:pos x="13" y="73"/>
                  </a:cxn>
                  <a:cxn ang="0">
                    <a:pos x="14" y="39"/>
                  </a:cxn>
                  <a:cxn ang="0">
                    <a:pos x="13" y="5"/>
                  </a:cxn>
                  <a:cxn ang="0">
                    <a:pos x="13" y="5"/>
                  </a:cxn>
                  <a:cxn ang="0">
                    <a:pos x="13" y="3"/>
                  </a:cxn>
                  <a:cxn ang="0">
                    <a:pos x="12" y="1"/>
                  </a:cxn>
                  <a:cxn ang="0">
                    <a:pos x="11" y="1"/>
                  </a:cxn>
                  <a:cxn ang="0">
                    <a:pos x="9" y="0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5" y="3"/>
                  </a:cxn>
                  <a:cxn ang="0">
                    <a:pos x="4" y="5"/>
                  </a:cxn>
                  <a:cxn ang="0">
                    <a:pos x="4" y="5"/>
                  </a:cxn>
                  <a:cxn ang="0">
                    <a:pos x="4" y="58"/>
                  </a:cxn>
                  <a:cxn ang="0">
                    <a:pos x="4" y="58"/>
                  </a:cxn>
                  <a:cxn ang="0">
                    <a:pos x="5" y="80"/>
                  </a:cxn>
                  <a:cxn ang="0">
                    <a:pos x="4" y="94"/>
                  </a:cxn>
                  <a:cxn ang="0">
                    <a:pos x="3" y="98"/>
                  </a:cxn>
                  <a:cxn ang="0">
                    <a:pos x="2" y="100"/>
                  </a:cxn>
                  <a:cxn ang="0">
                    <a:pos x="2" y="100"/>
                  </a:cxn>
                  <a:cxn ang="0">
                    <a:pos x="0" y="101"/>
                  </a:cxn>
                  <a:cxn ang="0">
                    <a:pos x="0" y="103"/>
                  </a:cxn>
                  <a:cxn ang="0">
                    <a:pos x="0" y="105"/>
                  </a:cxn>
                  <a:cxn ang="0">
                    <a:pos x="0" y="106"/>
                  </a:cxn>
                  <a:cxn ang="0">
                    <a:pos x="1" y="108"/>
                  </a:cxn>
                  <a:cxn ang="0">
                    <a:pos x="3" y="108"/>
                  </a:cxn>
                  <a:cxn ang="0">
                    <a:pos x="5" y="109"/>
                  </a:cxn>
                  <a:cxn ang="0">
                    <a:pos x="7" y="108"/>
                  </a:cxn>
                  <a:cxn ang="0">
                    <a:pos x="7" y="108"/>
                  </a:cxn>
                  <a:cxn ang="0">
                    <a:pos x="9" y="106"/>
                  </a:cxn>
                  <a:cxn ang="0">
                    <a:pos x="11" y="102"/>
                  </a:cxn>
                  <a:cxn ang="0">
                    <a:pos x="12" y="97"/>
                  </a:cxn>
                  <a:cxn ang="0">
                    <a:pos x="13" y="91"/>
                  </a:cxn>
                  <a:cxn ang="0">
                    <a:pos x="13" y="81"/>
                  </a:cxn>
                  <a:cxn ang="0">
                    <a:pos x="13" y="73"/>
                  </a:cxn>
                  <a:cxn ang="0">
                    <a:pos x="13" y="73"/>
                  </a:cxn>
                </a:cxnLst>
                <a:rect l="0" t="0" r="r" b="b"/>
                <a:pathLst>
                  <a:path w="14" h="109">
                    <a:moveTo>
                      <a:pt x="13" y="73"/>
                    </a:moveTo>
                    <a:lnTo>
                      <a:pt x="13" y="73"/>
                    </a:lnTo>
                    <a:lnTo>
                      <a:pt x="14" y="39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3" y="3"/>
                    </a:lnTo>
                    <a:lnTo>
                      <a:pt x="12" y="1"/>
                    </a:lnTo>
                    <a:lnTo>
                      <a:pt x="11" y="1"/>
                    </a:lnTo>
                    <a:lnTo>
                      <a:pt x="9" y="0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5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58"/>
                    </a:lnTo>
                    <a:lnTo>
                      <a:pt x="4" y="58"/>
                    </a:lnTo>
                    <a:lnTo>
                      <a:pt x="5" y="80"/>
                    </a:lnTo>
                    <a:lnTo>
                      <a:pt x="4" y="94"/>
                    </a:lnTo>
                    <a:lnTo>
                      <a:pt x="3" y="98"/>
                    </a:lnTo>
                    <a:lnTo>
                      <a:pt x="2" y="100"/>
                    </a:lnTo>
                    <a:lnTo>
                      <a:pt x="2" y="100"/>
                    </a:lnTo>
                    <a:lnTo>
                      <a:pt x="0" y="101"/>
                    </a:lnTo>
                    <a:lnTo>
                      <a:pt x="0" y="103"/>
                    </a:lnTo>
                    <a:lnTo>
                      <a:pt x="0" y="105"/>
                    </a:lnTo>
                    <a:lnTo>
                      <a:pt x="0" y="106"/>
                    </a:lnTo>
                    <a:lnTo>
                      <a:pt x="1" y="108"/>
                    </a:lnTo>
                    <a:lnTo>
                      <a:pt x="3" y="108"/>
                    </a:lnTo>
                    <a:lnTo>
                      <a:pt x="5" y="109"/>
                    </a:lnTo>
                    <a:lnTo>
                      <a:pt x="7" y="108"/>
                    </a:lnTo>
                    <a:lnTo>
                      <a:pt x="7" y="108"/>
                    </a:lnTo>
                    <a:lnTo>
                      <a:pt x="9" y="106"/>
                    </a:lnTo>
                    <a:lnTo>
                      <a:pt x="11" y="102"/>
                    </a:lnTo>
                    <a:lnTo>
                      <a:pt x="12" y="97"/>
                    </a:lnTo>
                    <a:lnTo>
                      <a:pt x="13" y="91"/>
                    </a:lnTo>
                    <a:lnTo>
                      <a:pt x="13" y="81"/>
                    </a:lnTo>
                    <a:lnTo>
                      <a:pt x="13" y="73"/>
                    </a:lnTo>
                    <a:lnTo>
                      <a:pt x="13" y="7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3" name="Freeform 848"/>
              <p:cNvSpPr/>
              <p:nvPr/>
            </p:nvSpPr>
            <p:spPr bwMode="auto">
              <a:xfrm>
                <a:off x="2665413" y="1757363"/>
                <a:ext cx="19050" cy="52388"/>
              </a:xfrm>
              <a:custGeom>
                <a:avLst/>
                <a:gdLst/>
                <a:ahLst/>
                <a:cxnLst>
                  <a:cxn ang="0">
                    <a:pos x="28" y="4"/>
                  </a:cxn>
                  <a:cxn ang="0">
                    <a:pos x="28" y="4"/>
                  </a:cxn>
                  <a:cxn ang="0">
                    <a:pos x="27" y="14"/>
                  </a:cxn>
                  <a:cxn ang="0">
                    <a:pos x="24" y="24"/>
                  </a:cxn>
                  <a:cxn ang="0">
                    <a:pos x="20" y="33"/>
                  </a:cxn>
                  <a:cxn ang="0">
                    <a:pos x="17" y="42"/>
                  </a:cxn>
                  <a:cxn ang="0">
                    <a:pos x="17" y="42"/>
                  </a:cxn>
                  <a:cxn ang="0">
                    <a:pos x="13" y="56"/>
                  </a:cxn>
                  <a:cxn ang="0">
                    <a:pos x="8" y="68"/>
                  </a:cxn>
                  <a:cxn ang="0">
                    <a:pos x="4" y="81"/>
                  </a:cxn>
                  <a:cxn ang="0">
                    <a:pos x="0" y="93"/>
                  </a:cxn>
                  <a:cxn ang="0">
                    <a:pos x="0" y="93"/>
                  </a:cxn>
                  <a:cxn ang="0">
                    <a:pos x="0" y="95"/>
                  </a:cxn>
                  <a:cxn ang="0">
                    <a:pos x="0" y="97"/>
                  </a:cxn>
                  <a:cxn ang="0">
                    <a:pos x="1" y="98"/>
                  </a:cxn>
                  <a:cxn ang="0">
                    <a:pos x="3" y="99"/>
                  </a:cxn>
                  <a:cxn ang="0">
                    <a:pos x="5" y="99"/>
                  </a:cxn>
                  <a:cxn ang="0">
                    <a:pos x="6" y="99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3" y="85"/>
                  </a:cxn>
                  <a:cxn ang="0">
                    <a:pos x="17" y="73"/>
                  </a:cxn>
                  <a:cxn ang="0">
                    <a:pos x="26" y="51"/>
                  </a:cxn>
                  <a:cxn ang="0">
                    <a:pos x="30" y="39"/>
                  </a:cxn>
                  <a:cxn ang="0">
                    <a:pos x="33" y="28"/>
                  </a:cxn>
                  <a:cxn ang="0">
                    <a:pos x="36" y="16"/>
                  </a:cxn>
                  <a:cxn ang="0">
                    <a:pos x="37" y="4"/>
                  </a:cxn>
                  <a:cxn ang="0">
                    <a:pos x="37" y="4"/>
                  </a:cxn>
                  <a:cxn ang="0">
                    <a:pos x="37" y="2"/>
                  </a:cxn>
                  <a:cxn ang="0">
                    <a:pos x="36" y="1"/>
                  </a:cxn>
                  <a:cxn ang="0">
                    <a:pos x="35" y="0"/>
                  </a:cxn>
                  <a:cxn ang="0">
                    <a:pos x="33" y="0"/>
                  </a:cxn>
                  <a:cxn ang="0">
                    <a:pos x="31" y="0"/>
                  </a:cxn>
                  <a:cxn ang="0">
                    <a:pos x="30" y="1"/>
                  </a:cxn>
                  <a:cxn ang="0">
                    <a:pos x="29" y="2"/>
                  </a:cxn>
                  <a:cxn ang="0">
                    <a:pos x="28" y="4"/>
                  </a:cxn>
                  <a:cxn ang="0">
                    <a:pos x="28" y="4"/>
                  </a:cxn>
                </a:cxnLst>
                <a:rect l="0" t="0" r="r" b="b"/>
                <a:pathLst>
                  <a:path w="37" h="99">
                    <a:moveTo>
                      <a:pt x="28" y="4"/>
                    </a:moveTo>
                    <a:lnTo>
                      <a:pt x="28" y="4"/>
                    </a:lnTo>
                    <a:lnTo>
                      <a:pt x="27" y="14"/>
                    </a:lnTo>
                    <a:lnTo>
                      <a:pt x="24" y="24"/>
                    </a:lnTo>
                    <a:lnTo>
                      <a:pt x="20" y="33"/>
                    </a:lnTo>
                    <a:lnTo>
                      <a:pt x="17" y="42"/>
                    </a:lnTo>
                    <a:lnTo>
                      <a:pt x="17" y="42"/>
                    </a:lnTo>
                    <a:lnTo>
                      <a:pt x="13" y="56"/>
                    </a:lnTo>
                    <a:lnTo>
                      <a:pt x="8" y="68"/>
                    </a:lnTo>
                    <a:lnTo>
                      <a:pt x="4" y="81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98"/>
                    </a:lnTo>
                    <a:lnTo>
                      <a:pt x="3" y="99"/>
                    </a:lnTo>
                    <a:lnTo>
                      <a:pt x="5" y="99"/>
                    </a:lnTo>
                    <a:lnTo>
                      <a:pt x="6" y="99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3" y="85"/>
                    </a:lnTo>
                    <a:lnTo>
                      <a:pt x="17" y="73"/>
                    </a:lnTo>
                    <a:lnTo>
                      <a:pt x="26" y="51"/>
                    </a:lnTo>
                    <a:lnTo>
                      <a:pt x="30" y="39"/>
                    </a:lnTo>
                    <a:lnTo>
                      <a:pt x="33" y="28"/>
                    </a:lnTo>
                    <a:lnTo>
                      <a:pt x="36" y="16"/>
                    </a:lnTo>
                    <a:lnTo>
                      <a:pt x="37" y="4"/>
                    </a:lnTo>
                    <a:lnTo>
                      <a:pt x="37" y="4"/>
                    </a:lnTo>
                    <a:lnTo>
                      <a:pt x="37" y="2"/>
                    </a:lnTo>
                    <a:lnTo>
                      <a:pt x="36" y="1"/>
                    </a:lnTo>
                    <a:lnTo>
                      <a:pt x="35" y="0"/>
                    </a:lnTo>
                    <a:lnTo>
                      <a:pt x="33" y="0"/>
                    </a:lnTo>
                    <a:lnTo>
                      <a:pt x="31" y="0"/>
                    </a:lnTo>
                    <a:lnTo>
                      <a:pt x="30" y="1"/>
                    </a:lnTo>
                    <a:lnTo>
                      <a:pt x="29" y="2"/>
                    </a:lnTo>
                    <a:lnTo>
                      <a:pt x="28" y="4"/>
                    </a:lnTo>
                    <a:lnTo>
                      <a:pt x="2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4" name="Freeform 849"/>
              <p:cNvSpPr/>
              <p:nvPr/>
            </p:nvSpPr>
            <p:spPr bwMode="auto">
              <a:xfrm>
                <a:off x="2697163" y="1725613"/>
                <a:ext cx="15875" cy="52388"/>
              </a:xfrm>
              <a:custGeom>
                <a:avLst/>
                <a:gdLst/>
                <a:ahLst/>
                <a:cxnLst>
                  <a:cxn ang="0">
                    <a:pos x="15" y="91"/>
                  </a:cxn>
                  <a:cxn ang="0">
                    <a:pos x="15" y="91"/>
                  </a:cxn>
                  <a:cxn ang="0">
                    <a:pos x="20" y="82"/>
                  </a:cxn>
                  <a:cxn ang="0">
                    <a:pos x="24" y="71"/>
                  </a:cxn>
                  <a:cxn ang="0">
                    <a:pos x="27" y="61"/>
                  </a:cxn>
                  <a:cxn ang="0">
                    <a:pos x="28" y="50"/>
                  </a:cxn>
                  <a:cxn ang="0">
                    <a:pos x="29" y="38"/>
                  </a:cxn>
                  <a:cxn ang="0">
                    <a:pos x="29" y="27"/>
                  </a:cxn>
                  <a:cxn ang="0">
                    <a:pos x="29" y="5"/>
                  </a:cxn>
                  <a:cxn ang="0">
                    <a:pos x="29" y="5"/>
                  </a:cxn>
                  <a:cxn ang="0">
                    <a:pos x="28" y="3"/>
                  </a:cxn>
                  <a:cxn ang="0">
                    <a:pos x="27" y="1"/>
                  </a:cxn>
                  <a:cxn ang="0">
                    <a:pos x="26" y="1"/>
                  </a:cxn>
                  <a:cxn ang="0">
                    <a:pos x="24" y="0"/>
                  </a:cxn>
                  <a:cxn ang="0">
                    <a:pos x="22" y="1"/>
                  </a:cxn>
                  <a:cxn ang="0">
                    <a:pos x="21" y="1"/>
                  </a:cxn>
                  <a:cxn ang="0">
                    <a:pos x="20" y="3"/>
                  </a:cxn>
                  <a:cxn ang="0">
                    <a:pos x="20" y="5"/>
                  </a:cxn>
                  <a:cxn ang="0">
                    <a:pos x="20" y="5"/>
                  </a:cxn>
                  <a:cxn ang="0">
                    <a:pos x="20" y="26"/>
                  </a:cxn>
                  <a:cxn ang="0">
                    <a:pos x="19" y="47"/>
                  </a:cxn>
                  <a:cxn ang="0">
                    <a:pos x="18" y="58"/>
                  </a:cxn>
                  <a:cxn ang="0">
                    <a:pos x="16" y="67"/>
                  </a:cxn>
                  <a:cxn ang="0">
                    <a:pos x="11" y="76"/>
                  </a:cxn>
                  <a:cxn ang="0">
                    <a:pos x="6" y="86"/>
                  </a:cxn>
                  <a:cxn ang="0">
                    <a:pos x="6" y="86"/>
                  </a:cxn>
                  <a:cxn ang="0">
                    <a:pos x="3" y="87"/>
                  </a:cxn>
                  <a:cxn ang="0">
                    <a:pos x="2" y="89"/>
                  </a:cxn>
                  <a:cxn ang="0">
                    <a:pos x="1" y="91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1" y="97"/>
                  </a:cxn>
                  <a:cxn ang="0">
                    <a:pos x="3" y="99"/>
                  </a:cxn>
                  <a:cxn ang="0">
                    <a:pos x="6" y="99"/>
                  </a:cxn>
                  <a:cxn ang="0">
                    <a:pos x="8" y="98"/>
                  </a:cxn>
                  <a:cxn ang="0">
                    <a:pos x="8" y="98"/>
                  </a:cxn>
                  <a:cxn ang="0">
                    <a:pos x="11" y="94"/>
                  </a:cxn>
                  <a:cxn ang="0">
                    <a:pos x="11" y="94"/>
                  </a:cxn>
                  <a:cxn ang="0">
                    <a:pos x="14" y="93"/>
                  </a:cxn>
                  <a:cxn ang="0">
                    <a:pos x="15" y="91"/>
                  </a:cxn>
                  <a:cxn ang="0">
                    <a:pos x="15" y="91"/>
                  </a:cxn>
                </a:cxnLst>
                <a:rect l="0" t="0" r="r" b="b"/>
                <a:pathLst>
                  <a:path w="29" h="99">
                    <a:moveTo>
                      <a:pt x="15" y="91"/>
                    </a:moveTo>
                    <a:lnTo>
                      <a:pt x="15" y="91"/>
                    </a:lnTo>
                    <a:lnTo>
                      <a:pt x="20" y="82"/>
                    </a:lnTo>
                    <a:lnTo>
                      <a:pt x="24" y="71"/>
                    </a:lnTo>
                    <a:lnTo>
                      <a:pt x="27" y="61"/>
                    </a:lnTo>
                    <a:lnTo>
                      <a:pt x="28" y="50"/>
                    </a:lnTo>
                    <a:lnTo>
                      <a:pt x="29" y="38"/>
                    </a:lnTo>
                    <a:lnTo>
                      <a:pt x="29" y="27"/>
                    </a:lnTo>
                    <a:lnTo>
                      <a:pt x="29" y="5"/>
                    </a:lnTo>
                    <a:lnTo>
                      <a:pt x="29" y="5"/>
                    </a:lnTo>
                    <a:lnTo>
                      <a:pt x="28" y="3"/>
                    </a:lnTo>
                    <a:lnTo>
                      <a:pt x="27" y="1"/>
                    </a:lnTo>
                    <a:lnTo>
                      <a:pt x="26" y="1"/>
                    </a:lnTo>
                    <a:lnTo>
                      <a:pt x="24" y="0"/>
                    </a:lnTo>
                    <a:lnTo>
                      <a:pt x="22" y="1"/>
                    </a:lnTo>
                    <a:lnTo>
                      <a:pt x="21" y="1"/>
                    </a:lnTo>
                    <a:lnTo>
                      <a:pt x="20" y="3"/>
                    </a:lnTo>
                    <a:lnTo>
                      <a:pt x="20" y="5"/>
                    </a:lnTo>
                    <a:lnTo>
                      <a:pt x="20" y="5"/>
                    </a:lnTo>
                    <a:lnTo>
                      <a:pt x="20" y="26"/>
                    </a:lnTo>
                    <a:lnTo>
                      <a:pt x="19" y="47"/>
                    </a:lnTo>
                    <a:lnTo>
                      <a:pt x="18" y="58"/>
                    </a:lnTo>
                    <a:lnTo>
                      <a:pt x="16" y="67"/>
                    </a:lnTo>
                    <a:lnTo>
                      <a:pt x="11" y="76"/>
                    </a:lnTo>
                    <a:lnTo>
                      <a:pt x="6" y="86"/>
                    </a:lnTo>
                    <a:lnTo>
                      <a:pt x="6" y="86"/>
                    </a:lnTo>
                    <a:lnTo>
                      <a:pt x="3" y="87"/>
                    </a:lnTo>
                    <a:lnTo>
                      <a:pt x="2" y="89"/>
                    </a:lnTo>
                    <a:lnTo>
                      <a:pt x="1" y="91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1" y="97"/>
                    </a:lnTo>
                    <a:lnTo>
                      <a:pt x="3" y="99"/>
                    </a:lnTo>
                    <a:lnTo>
                      <a:pt x="6" y="99"/>
                    </a:lnTo>
                    <a:lnTo>
                      <a:pt x="8" y="98"/>
                    </a:lnTo>
                    <a:lnTo>
                      <a:pt x="8" y="98"/>
                    </a:lnTo>
                    <a:lnTo>
                      <a:pt x="11" y="94"/>
                    </a:lnTo>
                    <a:lnTo>
                      <a:pt x="11" y="94"/>
                    </a:lnTo>
                    <a:lnTo>
                      <a:pt x="14" y="93"/>
                    </a:lnTo>
                    <a:lnTo>
                      <a:pt x="15" y="91"/>
                    </a:lnTo>
                    <a:lnTo>
                      <a:pt x="15" y="9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5" name="Freeform 850"/>
              <p:cNvSpPr/>
              <p:nvPr/>
            </p:nvSpPr>
            <p:spPr bwMode="auto">
              <a:xfrm>
                <a:off x="2732088" y="1708150"/>
                <a:ext cx="11113" cy="53975"/>
              </a:xfrm>
              <a:custGeom>
                <a:avLst/>
                <a:gdLst/>
                <a:ahLst/>
                <a:cxnLst>
                  <a:cxn ang="0">
                    <a:pos x="20" y="5"/>
                  </a:cxn>
                  <a:cxn ang="0">
                    <a:pos x="20" y="5"/>
                  </a:cxn>
                  <a:cxn ang="0">
                    <a:pos x="19" y="3"/>
                  </a:cxn>
                  <a:cxn ang="0">
                    <a:pos x="18" y="1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1"/>
                  </a:cxn>
                  <a:cxn ang="0">
                    <a:pos x="11" y="3"/>
                  </a:cxn>
                  <a:cxn ang="0">
                    <a:pos x="11" y="5"/>
                  </a:cxn>
                  <a:cxn ang="0">
                    <a:pos x="11" y="5"/>
                  </a:cxn>
                  <a:cxn ang="0">
                    <a:pos x="12" y="28"/>
                  </a:cxn>
                  <a:cxn ang="0">
                    <a:pos x="13" y="53"/>
                  </a:cxn>
                  <a:cxn ang="0">
                    <a:pos x="13" y="64"/>
                  </a:cxn>
                  <a:cxn ang="0">
                    <a:pos x="11" y="75"/>
                  </a:cxn>
                  <a:cxn ang="0">
                    <a:pos x="7" y="87"/>
                  </a:cxn>
                  <a:cxn ang="0">
                    <a:pos x="4" y="92"/>
                  </a:cxn>
                  <a:cxn ang="0">
                    <a:pos x="1" y="97"/>
                  </a:cxn>
                  <a:cxn ang="0">
                    <a:pos x="1" y="97"/>
                  </a:cxn>
                  <a:cxn ang="0">
                    <a:pos x="0" y="99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6" y="104"/>
                  </a:cxn>
                  <a:cxn ang="0">
                    <a:pos x="8" y="103"/>
                  </a:cxn>
                  <a:cxn ang="0">
                    <a:pos x="10" y="102"/>
                  </a:cxn>
                  <a:cxn ang="0">
                    <a:pos x="10" y="102"/>
                  </a:cxn>
                  <a:cxn ang="0">
                    <a:pos x="13" y="96"/>
                  </a:cxn>
                  <a:cxn ang="0">
                    <a:pos x="16" y="91"/>
                  </a:cxn>
                  <a:cxn ang="0">
                    <a:pos x="20" y="79"/>
                  </a:cxn>
                  <a:cxn ang="0">
                    <a:pos x="22" y="67"/>
                  </a:cxn>
                  <a:cxn ang="0">
                    <a:pos x="22" y="55"/>
                  </a:cxn>
                  <a:cxn ang="0">
                    <a:pos x="22" y="42"/>
                  </a:cxn>
                  <a:cxn ang="0">
                    <a:pos x="21" y="29"/>
                  </a:cxn>
                  <a:cxn ang="0">
                    <a:pos x="20" y="5"/>
                  </a:cxn>
                  <a:cxn ang="0">
                    <a:pos x="20" y="5"/>
                  </a:cxn>
                </a:cxnLst>
                <a:rect l="0" t="0" r="r" b="b"/>
                <a:pathLst>
                  <a:path w="22" h="104">
                    <a:moveTo>
                      <a:pt x="20" y="5"/>
                    </a:moveTo>
                    <a:lnTo>
                      <a:pt x="20" y="5"/>
                    </a:lnTo>
                    <a:lnTo>
                      <a:pt x="19" y="3"/>
                    </a:lnTo>
                    <a:lnTo>
                      <a:pt x="18" y="1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1"/>
                    </a:lnTo>
                    <a:lnTo>
                      <a:pt x="11" y="3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2" y="28"/>
                    </a:lnTo>
                    <a:lnTo>
                      <a:pt x="13" y="53"/>
                    </a:lnTo>
                    <a:lnTo>
                      <a:pt x="13" y="64"/>
                    </a:lnTo>
                    <a:lnTo>
                      <a:pt x="11" y="75"/>
                    </a:lnTo>
                    <a:lnTo>
                      <a:pt x="7" y="87"/>
                    </a:lnTo>
                    <a:lnTo>
                      <a:pt x="4" y="92"/>
                    </a:lnTo>
                    <a:lnTo>
                      <a:pt x="1" y="97"/>
                    </a:lnTo>
                    <a:lnTo>
                      <a:pt x="1" y="97"/>
                    </a:lnTo>
                    <a:lnTo>
                      <a:pt x="0" y="99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6" y="104"/>
                    </a:lnTo>
                    <a:lnTo>
                      <a:pt x="8" y="103"/>
                    </a:lnTo>
                    <a:lnTo>
                      <a:pt x="10" y="102"/>
                    </a:lnTo>
                    <a:lnTo>
                      <a:pt x="10" y="102"/>
                    </a:lnTo>
                    <a:lnTo>
                      <a:pt x="13" y="96"/>
                    </a:lnTo>
                    <a:lnTo>
                      <a:pt x="16" y="91"/>
                    </a:lnTo>
                    <a:lnTo>
                      <a:pt x="20" y="79"/>
                    </a:lnTo>
                    <a:lnTo>
                      <a:pt x="22" y="67"/>
                    </a:lnTo>
                    <a:lnTo>
                      <a:pt x="22" y="55"/>
                    </a:lnTo>
                    <a:lnTo>
                      <a:pt x="22" y="42"/>
                    </a:lnTo>
                    <a:lnTo>
                      <a:pt x="21" y="29"/>
                    </a:lnTo>
                    <a:lnTo>
                      <a:pt x="20" y="5"/>
                    </a:lnTo>
                    <a:lnTo>
                      <a:pt x="2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6" name="Freeform 851"/>
              <p:cNvSpPr/>
              <p:nvPr/>
            </p:nvSpPr>
            <p:spPr bwMode="auto">
              <a:xfrm>
                <a:off x="2765425" y="1674813"/>
                <a:ext cx="7938" cy="55563"/>
              </a:xfrm>
              <a:custGeom>
                <a:avLst/>
                <a:gdLst/>
                <a:ahLst/>
                <a:cxnLst>
                  <a:cxn ang="0">
                    <a:pos x="15" y="94"/>
                  </a:cxn>
                  <a:cxn ang="0">
                    <a:pos x="15" y="94"/>
                  </a:cxn>
                  <a:cxn ang="0">
                    <a:pos x="14" y="72"/>
                  </a:cxn>
                  <a:cxn ang="0">
                    <a:pos x="12" y="50"/>
                  </a:cxn>
                  <a:cxn ang="0">
                    <a:pos x="11" y="27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9"/>
                  </a:cxn>
                  <a:cxn ang="0">
                    <a:pos x="2" y="53"/>
                  </a:cxn>
                  <a:cxn ang="0">
                    <a:pos x="4" y="76"/>
                  </a:cxn>
                  <a:cxn ang="0">
                    <a:pos x="5" y="100"/>
                  </a:cxn>
                  <a:cxn ang="0">
                    <a:pos x="5" y="100"/>
                  </a:cxn>
                  <a:cxn ang="0">
                    <a:pos x="5" y="102"/>
                  </a:cxn>
                  <a:cxn ang="0">
                    <a:pos x="6" y="103"/>
                  </a:cxn>
                  <a:cxn ang="0">
                    <a:pos x="8" y="104"/>
                  </a:cxn>
                  <a:cxn ang="0">
                    <a:pos x="9" y="104"/>
                  </a:cxn>
                  <a:cxn ang="0">
                    <a:pos x="12" y="104"/>
                  </a:cxn>
                  <a:cxn ang="0">
                    <a:pos x="13" y="103"/>
                  </a:cxn>
                  <a:cxn ang="0">
                    <a:pos x="15" y="102"/>
                  </a:cxn>
                  <a:cxn ang="0">
                    <a:pos x="15" y="100"/>
                  </a:cxn>
                  <a:cxn ang="0">
                    <a:pos x="15" y="95"/>
                  </a:cxn>
                  <a:cxn ang="0">
                    <a:pos x="15" y="95"/>
                  </a:cxn>
                  <a:cxn ang="0">
                    <a:pos x="15" y="94"/>
                  </a:cxn>
                  <a:cxn ang="0">
                    <a:pos x="15" y="94"/>
                  </a:cxn>
                </a:cxnLst>
                <a:rect l="0" t="0" r="r" b="b"/>
                <a:pathLst>
                  <a:path w="15" h="104">
                    <a:moveTo>
                      <a:pt x="15" y="94"/>
                    </a:moveTo>
                    <a:lnTo>
                      <a:pt x="15" y="94"/>
                    </a:lnTo>
                    <a:lnTo>
                      <a:pt x="14" y="72"/>
                    </a:lnTo>
                    <a:lnTo>
                      <a:pt x="12" y="50"/>
                    </a:lnTo>
                    <a:lnTo>
                      <a:pt x="11" y="2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9"/>
                    </a:lnTo>
                    <a:lnTo>
                      <a:pt x="2" y="53"/>
                    </a:lnTo>
                    <a:lnTo>
                      <a:pt x="4" y="76"/>
                    </a:lnTo>
                    <a:lnTo>
                      <a:pt x="5" y="100"/>
                    </a:lnTo>
                    <a:lnTo>
                      <a:pt x="5" y="100"/>
                    </a:lnTo>
                    <a:lnTo>
                      <a:pt x="5" y="102"/>
                    </a:lnTo>
                    <a:lnTo>
                      <a:pt x="6" y="103"/>
                    </a:lnTo>
                    <a:lnTo>
                      <a:pt x="8" y="104"/>
                    </a:lnTo>
                    <a:lnTo>
                      <a:pt x="9" y="104"/>
                    </a:lnTo>
                    <a:lnTo>
                      <a:pt x="12" y="104"/>
                    </a:lnTo>
                    <a:lnTo>
                      <a:pt x="13" y="103"/>
                    </a:lnTo>
                    <a:lnTo>
                      <a:pt x="15" y="102"/>
                    </a:lnTo>
                    <a:lnTo>
                      <a:pt x="15" y="100"/>
                    </a:lnTo>
                    <a:lnTo>
                      <a:pt x="15" y="95"/>
                    </a:lnTo>
                    <a:lnTo>
                      <a:pt x="15" y="95"/>
                    </a:lnTo>
                    <a:lnTo>
                      <a:pt x="15" y="94"/>
                    </a:lnTo>
                    <a:lnTo>
                      <a:pt x="15" y="9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7" name="Freeform 852"/>
              <p:cNvSpPr/>
              <p:nvPr/>
            </p:nvSpPr>
            <p:spPr bwMode="auto">
              <a:xfrm>
                <a:off x="2792413" y="1638300"/>
                <a:ext cx="7938" cy="53975"/>
              </a:xfrm>
              <a:custGeom>
                <a:avLst/>
                <a:gdLst/>
                <a:ahLst/>
                <a:cxnLst>
                  <a:cxn ang="0">
                    <a:pos x="13" y="4"/>
                  </a:cxn>
                  <a:cxn ang="0">
                    <a:pos x="13" y="4"/>
                  </a:cxn>
                  <a:cxn ang="0">
                    <a:pos x="13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0"/>
                  </a:cxn>
                  <a:cxn ang="0">
                    <a:pos x="7" y="0"/>
                  </a:cxn>
                  <a:cxn ang="0">
                    <a:pos x="6" y="1"/>
                  </a:cxn>
                  <a:cxn ang="0">
                    <a:pos x="5" y="2"/>
                  </a:cxn>
                  <a:cxn ang="0">
                    <a:pos x="4" y="4"/>
                  </a:cxn>
                  <a:cxn ang="0">
                    <a:pos x="4" y="4"/>
                  </a:cxn>
                  <a:cxn ang="0">
                    <a:pos x="5" y="28"/>
                  </a:cxn>
                  <a:cxn ang="0">
                    <a:pos x="5" y="51"/>
                  </a:cxn>
                  <a:cxn ang="0">
                    <a:pos x="5" y="63"/>
                  </a:cxn>
                  <a:cxn ang="0">
                    <a:pos x="4" y="74"/>
                  </a:cxn>
                  <a:cxn ang="0">
                    <a:pos x="3" y="85"/>
                  </a:cxn>
                  <a:cxn ang="0">
                    <a:pos x="0" y="98"/>
                  </a:cxn>
                  <a:cxn ang="0">
                    <a:pos x="0" y="98"/>
                  </a:cxn>
                  <a:cxn ang="0">
                    <a:pos x="0" y="100"/>
                  </a:cxn>
                  <a:cxn ang="0">
                    <a:pos x="0" y="101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5" y="103"/>
                  </a:cxn>
                  <a:cxn ang="0">
                    <a:pos x="6" y="103"/>
                  </a:cxn>
                  <a:cxn ang="0">
                    <a:pos x="8" y="102"/>
                  </a:cxn>
                  <a:cxn ang="0">
                    <a:pos x="9" y="100"/>
                  </a:cxn>
                  <a:cxn ang="0">
                    <a:pos x="9" y="100"/>
                  </a:cxn>
                  <a:cxn ang="0">
                    <a:pos x="11" y="89"/>
                  </a:cxn>
                  <a:cxn ang="0">
                    <a:pos x="13" y="76"/>
                  </a:cxn>
                  <a:cxn ang="0">
                    <a:pos x="14" y="64"/>
                  </a:cxn>
                  <a:cxn ang="0">
                    <a:pos x="15" y="52"/>
                  </a:cxn>
                  <a:cxn ang="0">
                    <a:pos x="14" y="28"/>
                  </a:cxn>
                  <a:cxn ang="0">
                    <a:pos x="13" y="4"/>
                  </a:cxn>
                  <a:cxn ang="0">
                    <a:pos x="13" y="4"/>
                  </a:cxn>
                </a:cxnLst>
                <a:rect l="0" t="0" r="r" b="b"/>
                <a:pathLst>
                  <a:path w="15" h="103">
                    <a:moveTo>
                      <a:pt x="13" y="4"/>
                    </a:moveTo>
                    <a:lnTo>
                      <a:pt x="13" y="4"/>
                    </a:lnTo>
                    <a:lnTo>
                      <a:pt x="13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5" y="2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5" y="28"/>
                    </a:lnTo>
                    <a:lnTo>
                      <a:pt x="5" y="51"/>
                    </a:lnTo>
                    <a:lnTo>
                      <a:pt x="5" y="63"/>
                    </a:lnTo>
                    <a:lnTo>
                      <a:pt x="4" y="74"/>
                    </a:lnTo>
                    <a:lnTo>
                      <a:pt x="3" y="85"/>
                    </a:lnTo>
                    <a:lnTo>
                      <a:pt x="0" y="98"/>
                    </a:lnTo>
                    <a:lnTo>
                      <a:pt x="0" y="98"/>
                    </a:lnTo>
                    <a:lnTo>
                      <a:pt x="0" y="100"/>
                    </a:lnTo>
                    <a:lnTo>
                      <a:pt x="0" y="101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5" y="103"/>
                    </a:lnTo>
                    <a:lnTo>
                      <a:pt x="6" y="103"/>
                    </a:lnTo>
                    <a:lnTo>
                      <a:pt x="8" y="102"/>
                    </a:lnTo>
                    <a:lnTo>
                      <a:pt x="9" y="100"/>
                    </a:lnTo>
                    <a:lnTo>
                      <a:pt x="9" y="100"/>
                    </a:lnTo>
                    <a:lnTo>
                      <a:pt x="11" y="89"/>
                    </a:lnTo>
                    <a:lnTo>
                      <a:pt x="13" y="76"/>
                    </a:lnTo>
                    <a:lnTo>
                      <a:pt x="14" y="64"/>
                    </a:lnTo>
                    <a:lnTo>
                      <a:pt x="15" y="52"/>
                    </a:lnTo>
                    <a:lnTo>
                      <a:pt x="14" y="28"/>
                    </a:lnTo>
                    <a:lnTo>
                      <a:pt x="13" y="4"/>
                    </a:lnTo>
                    <a:lnTo>
                      <a:pt x="1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8" name="Freeform 853"/>
              <p:cNvSpPr/>
              <p:nvPr/>
            </p:nvSpPr>
            <p:spPr bwMode="auto">
              <a:xfrm>
                <a:off x="2817813" y="1609725"/>
                <a:ext cx="7938" cy="42863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10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2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4"/>
                  </a:cxn>
                  <a:cxn ang="0">
                    <a:pos x="2" y="24"/>
                  </a:cxn>
                  <a:cxn ang="0">
                    <a:pos x="3" y="33"/>
                  </a:cxn>
                  <a:cxn ang="0">
                    <a:pos x="5" y="42"/>
                  </a:cxn>
                  <a:cxn ang="0">
                    <a:pos x="5" y="42"/>
                  </a:cxn>
                  <a:cxn ang="0">
                    <a:pos x="5" y="59"/>
                  </a:cxn>
                  <a:cxn ang="0">
                    <a:pos x="5" y="75"/>
                  </a:cxn>
                  <a:cxn ang="0">
                    <a:pos x="5" y="75"/>
                  </a:cxn>
                  <a:cxn ang="0">
                    <a:pos x="6" y="77"/>
                  </a:cxn>
                  <a:cxn ang="0">
                    <a:pos x="7" y="80"/>
                  </a:cxn>
                  <a:cxn ang="0">
                    <a:pos x="8" y="81"/>
                  </a:cxn>
                  <a:cxn ang="0">
                    <a:pos x="10" y="81"/>
                  </a:cxn>
                  <a:cxn ang="0">
                    <a:pos x="11" y="81"/>
                  </a:cxn>
                  <a:cxn ang="0">
                    <a:pos x="13" y="80"/>
                  </a:cxn>
                  <a:cxn ang="0">
                    <a:pos x="14" y="77"/>
                  </a:cxn>
                  <a:cxn ang="0">
                    <a:pos x="14" y="75"/>
                  </a:cxn>
                  <a:cxn ang="0">
                    <a:pos x="14" y="42"/>
                  </a:cxn>
                  <a:cxn ang="0">
                    <a:pos x="14" y="42"/>
                  </a:cxn>
                  <a:cxn ang="0">
                    <a:pos x="14" y="33"/>
                  </a:cxn>
                  <a:cxn ang="0">
                    <a:pos x="12" y="24"/>
                  </a:cxn>
                  <a:cxn ang="0">
                    <a:pos x="11" y="14"/>
                  </a:cxn>
                  <a:cxn ang="0">
                    <a:pos x="10" y="5"/>
                  </a:cxn>
                  <a:cxn ang="0">
                    <a:pos x="10" y="5"/>
                  </a:cxn>
                </a:cxnLst>
                <a:rect l="0" t="0" r="r" b="b"/>
                <a:pathLst>
                  <a:path w="14" h="81">
                    <a:moveTo>
                      <a:pt x="10" y="5"/>
                    </a:moveTo>
                    <a:lnTo>
                      <a:pt x="10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4"/>
                    </a:lnTo>
                    <a:lnTo>
                      <a:pt x="2" y="24"/>
                    </a:lnTo>
                    <a:lnTo>
                      <a:pt x="3" y="33"/>
                    </a:lnTo>
                    <a:lnTo>
                      <a:pt x="5" y="42"/>
                    </a:lnTo>
                    <a:lnTo>
                      <a:pt x="5" y="42"/>
                    </a:lnTo>
                    <a:lnTo>
                      <a:pt x="5" y="59"/>
                    </a:lnTo>
                    <a:lnTo>
                      <a:pt x="5" y="75"/>
                    </a:lnTo>
                    <a:lnTo>
                      <a:pt x="5" y="75"/>
                    </a:lnTo>
                    <a:lnTo>
                      <a:pt x="6" y="77"/>
                    </a:lnTo>
                    <a:lnTo>
                      <a:pt x="7" y="80"/>
                    </a:lnTo>
                    <a:lnTo>
                      <a:pt x="8" y="81"/>
                    </a:lnTo>
                    <a:lnTo>
                      <a:pt x="10" y="81"/>
                    </a:lnTo>
                    <a:lnTo>
                      <a:pt x="11" y="81"/>
                    </a:lnTo>
                    <a:lnTo>
                      <a:pt x="13" y="80"/>
                    </a:lnTo>
                    <a:lnTo>
                      <a:pt x="14" y="77"/>
                    </a:lnTo>
                    <a:lnTo>
                      <a:pt x="14" y="75"/>
                    </a:lnTo>
                    <a:lnTo>
                      <a:pt x="14" y="42"/>
                    </a:lnTo>
                    <a:lnTo>
                      <a:pt x="14" y="42"/>
                    </a:lnTo>
                    <a:lnTo>
                      <a:pt x="14" y="33"/>
                    </a:lnTo>
                    <a:lnTo>
                      <a:pt x="12" y="24"/>
                    </a:lnTo>
                    <a:lnTo>
                      <a:pt x="11" y="14"/>
                    </a:lnTo>
                    <a:lnTo>
                      <a:pt x="10" y="5"/>
                    </a:lnTo>
                    <a:lnTo>
                      <a:pt x="1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49" name="Freeform 854"/>
              <p:cNvSpPr/>
              <p:nvPr/>
            </p:nvSpPr>
            <p:spPr bwMode="auto">
              <a:xfrm>
                <a:off x="2847975" y="1576388"/>
                <a:ext cx="7938" cy="33338"/>
              </a:xfrm>
              <a:custGeom>
                <a:avLst/>
                <a:gdLst/>
                <a:ahLst/>
                <a:cxnLst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9"/>
                  </a:cxn>
                  <a:cxn ang="0">
                    <a:pos x="2" y="31"/>
                  </a:cxn>
                  <a:cxn ang="0">
                    <a:pos x="3" y="44"/>
                  </a:cxn>
                  <a:cxn ang="0">
                    <a:pos x="4" y="57"/>
                  </a:cxn>
                  <a:cxn ang="0">
                    <a:pos x="4" y="57"/>
                  </a:cxn>
                  <a:cxn ang="0">
                    <a:pos x="5" y="59"/>
                  </a:cxn>
                  <a:cxn ang="0">
                    <a:pos x="6" y="61"/>
                  </a:cxn>
                  <a:cxn ang="0">
                    <a:pos x="7" y="62"/>
                  </a:cxn>
                  <a:cxn ang="0">
                    <a:pos x="9" y="62"/>
                  </a:cxn>
                  <a:cxn ang="0">
                    <a:pos x="12" y="62"/>
                  </a:cxn>
                  <a:cxn ang="0">
                    <a:pos x="13" y="61"/>
                  </a:cxn>
                  <a:cxn ang="0">
                    <a:pos x="14" y="59"/>
                  </a:cxn>
                  <a:cxn ang="0">
                    <a:pos x="14" y="57"/>
                  </a:cxn>
                  <a:cxn ang="0">
                    <a:pos x="14" y="57"/>
                  </a:cxn>
                  <a:cxn ang="0">
                    <a:pos x="14" y="44"/>
                  </a:cxn>
                  <a:cxn ang="0">
                    <a:pos x="12" y="31"/>
                  </a:cxn>
                  <a:cxn ang="0">
                    <a:pos x="11" y="19"/>
                  </a:cxn>
                  <a:cxn ang="0">
                    <a:pos x="9" y="5"/>
                  </a:cxn>
                  <a:cxn ang="0">
                    <a:pos x="9" y="5"/>
                  </a:cxn>
                </a:cxnLst>
                <a:rect l="0" t="0" r="r" b="b"/>
                <a:pathLst>
                  <a:path w="14" h="62">
                    <a:moveTo>
                      <a:pt x="9" y="5"/>
                    </a:moveTo>
                    <a:lnTo>
                      <a:pt x="9" y="5"/>
                    </a:lnTo>
                    <a:lnTo>
                      <a:pt x="8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9"/>
                    </a:lnTo>
                    <a:lnTo>
                      <a:pt x="2" y="31"/>
                    </a:lnTo>
                    <a:lnTo>
                      <a:pt x="3" y="44"/>
                    </a:lnTo>
                    <a:lnTo>
                      <a:pt x="4" y="57"/>
                    </a:lnTo>
                    <a:lnTo>
                      <a:pt x="4" y="57"/>
                    </a:lnTo>
                    <a:lnTo>
                      <a:pt x="5" y="59"/>
                    </a:lnTo>
                    <a:lnTo>
                      <a:pt x="6" y="61"/>
                    </a:lnTo>
                    <a:lnTo>
                      <a:pt x="7" y="62"/>
                    </a:lnTo>
                    <a:lnTo>
                      <a:pt x="9" y="62"/>
                    </a:lnTo>
                    <a:lnTo>
                      <a:pt x="12" y="62"/>
                    </a:lnTo>
                    <a:lnTo>
                      <a:pt x="13" y="61"/>
                    </a:lnTo>
                    <a:lnTo>
                      <a:pt x="14" y="59"/>
                    </a:lnTo>
                    <a:lnTo>
                      <a:pt x="14" y="57"/>
                    </a:lnTo>
                    <a:lnTo>
                      <a:pt x="14" y="57"/>
                    </a:lnTo>
                    <a:lnTo>
                      <a:pt x="14" y="44"/>
                    </a:lnTo>
                    <a:lnTo>
                      <a:pt x="12" y="31"/>
                    </a:lnTo>
                    <a:lnTo>
                      <a:pt x="11" y="19"/>
                    </a:lnTo>
                    <a:lnTo>
                      <a:pt x="9" y="5"/>
                    </a:lnTo>
                    <a:lnTo>
                      <a:pt x="9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50" name="Freeform 855"/>
              <p:cNvSpPr/>
              <p:nvPr/>
            </p:nvSpPr>
            <p:spPr bwMode="auto">
              <a:xfrm>
                <a:off x="2573338" y="1277938"/>
                <a:ext cx="25400" cy="68263"/>
              </a:xfrm>
              <a:custGeom>
                <a:avLst/>
                <a:gdLst/>
                <a:ahLst/>
                <a:cxnLst>
                  <a:cxn ang="0">
                    <a:pos x="38" y="2"/>
                  </a:cxn>
                  <a:cxn ang="0">
                    <a:pos x="38" y="2"/>
                  </a:cxn>
                  <a:cxn ang="0">
                    <a:pos x="31" y="17"/>
                  </a:cxn>
                  <a:cxn ang="0">
                    <a:pos x="24" y="31"/>
                  </a:cxn>
                  <a:cxn ang="0">
                    <a:pos x="19" y="46"/>
                  </a:cxn>
                  <a:cxn ang="0">
                    <a:pos x="14" y="60"/>
                  </a:cxn>
                  <a:cxn ang="0">
                    <a:pos x="14" y="60"/>
                  </a:cxn>
                  <a:cxn ang="0">
                    <a:pos x="10" y="75"/>
                  </a:cxn>
                  <a:cxn ang="0">
                    <a:pos x="5" y="92"/>
                  </a:cxn>
                  <a:cxn ang="0">
                    <a:pos x="2" y="109"/>
                  </a:cxn>
                  <a:cxn ang="0">
                    <a:pos x="0" y="125"/>
                  </a:cxn>
                  <a:cxn ang="0">
                    <a:pos x="0" y="125"/>
                  </a:cxn>
                  <a:cxn ang="0">
                    <a:pos x="0" y="127"/>
                  </a:cxn>
                  <a:cxn ang="0">
                    <a:pos x="1" y="128"/>
                  </a:cxn>
                  <a:cxn ang="0">
                    <a:pos x="2" y="129"/>
                  </a:cxn>
                  <a:cxn ang="0">
                    <a:pos x="4" y="129"/>
                  </a:cxn>
                  <a:cxn ang="0">
                    <a:pos x="7" y="128"/>
                  </a:cxn>
                  <a:cxn ang="0">
                    <a:pos x="8" y="127"/>
                  </a:cxn>
                  <a:cxn ang="0">
                    <a:pos x="9" y="125"/>
                  </a:cxn>
                  <a:cxn ang="0">
                    <a:pos x="9" y="125"/>
                  </a:cxn>
                  <a:cxn ang="0">
                    <a:pos x="10" y="119"/>
                  </a:cxn>
                  <a:cxn ang="0">
                    <a:pos x="11" y="113"/>
                  </a:cxn>
                  <a:cxn ang="0">
                    <a:pos x="15" y="100"/>
                  </a:cxn>
                  <a:cxn ang="0">
                    <a:pos x="18" y="88"/>
                  </a:cxn>
                  <a:cxn ang="0">
                    <a:pos x="20" y="82"/>
                  </a:cxn>
                  <a:cxn ang="0">
                    <a:pos x="21" y="75"/>
                  </a:cxn>
                  <a:cxn ang="0">
                    <a:pos x="21" y="75"/>
                  </a:cxn>
                  <a:cxn ang="0">
                    <a:pos x="22" y="66"/>
                  </a:cxn>
                  <a:cxn ang="0">
                    <a:pos x="24" y="58"/>
                  </a:cxn>
                  <a:cxn ang="0">
                    <a:pos x="30" y="40"/>
                  </a:cxn>
                  <a:cxn ang="0">
                    <a:pos x="38" y="23"/>
                  </a:cxn>
                  <a:cxn ang="0">
                    <a:pos x="46" y="7"/>
                  </a:cxn>
                  <a:cxn ang="0">
                    <a:pos x="46" y="7"/>
                  </a:cxn>
                  <a:cxn ang="0">
                    <a:pos x="47" y="5"/>
                  </a:cxn>
                  <a:cxn ang="0">
                    <a:pos x="46" y="3"/>
                  </a:cxn>
                  <a:cxn ang="0">
                    <a:pos x="46" y="2"/>
                  </a:cxn>
                  <a:cxn ang="0">
                    <a:pos x="44" y="1"/>
                  </a:cxn>
                  <a:cxn ang="0">
                    <a:pos x="43" y="0"/>
                  </a:cxn>
                  <a:cxn ang="0">
                    <a:pos x="41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8" y="2"/>
                  </a:cxn>
                </a:cxnLst>
                <a:rect l="0" t="0" r="r" b="b"/>
                <a:pathLst>
                  <a:path w="47" h="129">
                    <a:moveTo>
                      <a:pt x="38" y="2"/>
                    </a:moveTo>
                    <a:lnTo>
                      <a:pt x="38" y="2"/>
                    </a:lnTo>
                    <a:lnTo>
                      <a:pt x="31" y="17"/>
                    </a:lnTo>
                    <a:lnTo>
                      <a:pt x="24" y="31"/>
                    </a:lnTo>
                    <a:lnTo>
                      <a:pt x="19" y="46"/>
                    </a:lnTo>
                    <a:lnTo>
                      <a:pt x="14" y="60"/>
                    </a:lnTo>
                    <a:lnTo>
                      <a:pt x="14" y="60"/>
                    </a:lnTo>
                    <a:lnTo>
                      <a:pt x="10" y="75"/>
                    </a:lnTo>
                    <a:lnTo>
                      <a:pt x="5" y="92"/>
                    </a:lnTo>
                    <a:lnTo>
                      <a:pt x="2" y="109"/>
                    </a:lnTo>
                    <a:lnTo>
                      <a:pt x="0" y="125"/>
                    </a:lnTo>
                    <a:lnTo>
                      <a:pt x="0" y="125"/>
                    </a:lnTo>
                    <a:lnTo>
                      <a:pt x="0" y="127"/>
                    </a:lnTo>
                    <a:lnTo>
                      <a:pt x="1" y="128"/>
                    </a:lnTo>
                    <a:lnTo>
                      <a:pt x="2" y="129"/>
                    </a:lnTo>
                    <a:lnTo>
                      <a:pt x="4" y="129"/>
                    </a:lnTo>
                    <a:lnTo>
                      <a:pt x="7" y="128"/>
                    </a:lnTo>
                    <a:lnTo>
                      <a:pt x="8" y="127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0" y="119"/>
                    </a:lnTo>
                    <a:lnTo>
                      <a:pt x="11" y="113"/>
                    </a:lnTo>
                    <a:lnTo>
                      <a:pt x="15" y="100"/>
                    </a:lnTo>
                    <a:lnTo>
                      <a:pt x="18" y="88"/>
                    </a:lnTo>
                    <a:lnTo>
                      <a:pt x="20" y="82"/>
                    </a:lnTo>
                    <a:lnTo>
                      <a:pt x="21" y="75"/>
                    </a:lnTo>
                    <a:lnTo>
                      <a:pt x="21" y="75"/>
                    </a:lnTo>
                    <a:lnTo>
                      <a:pt x="22" y="66"/>
                    </a:lnTo>
                    <a:lnTo>
                      <a:pt x="24" y="58"/>
                    </a:lnTo>
                    <a:lnTo>
                      <a:pt x="30" y="40"/>
                    </a:lnTo>
                    <a:lnTo>
                      <a:pt x="38" y="23"/>
                    </a:lnTo>
                    <a:lnTo>
                      <a:pt x="46" y="7"/>
                    </a:lnTo>
                    <a:lnTo>
                      <a:pt x="46" y="7"/>
                    </a:lnTo>
                    <a:lnTo>
                      <a:pt x="47" y="5"/>
                    </a:lnTo>
                    <a:lnTo>
                      <a:pt x="46" y="3"/>
                    </a:lnTo>
                    <a:lnTo>
                      <a:pt x="46" y="2"/>
                    </a:lnTo>
                    <a:lnTo>
                      <a:pt x="44" y="1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51" name="Freeform 856"/>
              <p:cNvSpPr/>
              <p:nvPr/>
            </p:nvSpPr>
            <p:spPr bwMode="auto">
              <a:xfrm>
                <a:off x="2606675" y="1308100"/>
                <a:ext cx="22225" cy="34925"/>
              </a:xfrm>
              <a:custGeom>
                <a:avLst/>
                <a:gdLst/>
                <a:ahLst/>
                <a:cxnLst>
                  <a:cxn ang="0">
                    <a:pos x="33" y="1"/>
                  </a:cxn>
                  <a:cxn ang="0">
                    <a:pos x="33" y="1"/>
                  </a:cxn>
                  <a:cxn ang="0">
                    <a:pos x="27" y="8"/>
                  </a:cxn>
                  <a:cxn ang="0">
                    <a:pos x="22" y="14"/>
                  </a:cxn>
                  <a:cxn ang="0">
                    <a:pos x="13" y="29"/>
                  </a:cxn>
                  <a:cxn ang="0">
                    <a:pos x="6" y="44"/>
                  </a:cxn>
                  <a:cxn ang="0">
                    <a:pos x="0" y="61"/>
                  </a:cxn>
                  <a:cxn ang="0">
                    <a:pos x="0" y="61"/>
                  </a:cxn>
                  <a:cxn ang="0">
                    <a:pos x="0" y="63"/>
                  </a:cxn>
                  <a:cxn ang="0">
                    <a:pos x="0" y="64"/>
                  </a:cxn>
                  <a:cxn ang="0">
                    <a:pos x="2" y="65"/>
                  </a:cxn>
                  <a:cxn ang="0">
                    <a:pos x="3" y="66"/>
                  </a:cxn>
                  <a:cxn ang="0">
                    <a:pos x="5" y="66"/>
                  </a:cxn>
                  <a:cxn ang="0">
                    <a:pos x="6" y="66"/>
                  </a:cxn>
                  <a:cxn ang="0">
                    <a:pos x="8" y="65"/>
                  </a:cxn>
                  <a:cxn ang="0">
                    <a:pos x="9" y="63"/>
                  </a:cxn>
                  <a:cxn ang="0">
                    <a:pos x="9" y="63"/>
                  </a:cxn>
                  <a:cxn ang="0">
                    <a:pos x="14" y="48"/>
                  </a:cxn>
                  <a:cxn ang="0">
                    <a:pos x="21" y="34"/>
                  </a:cxn>
                  <a:cxn ang="0">
                    <a:pos x="30" y="21"/>
                  </a:cxn>
                  <a:cxn ang="0">
                    <a:pos x="34" y="14"/>
                  </a:cxn>
                  <a:cxn ang="0">
                    <a:pos x="39" y="8"/>
                  </a:cxn>
                  <a:cxn ang="0">
                    <a:pos x="39" y="8"/>
                  </a:cxn>
                  <a:cxn ang="0">
                    <a:pos x="40" y="6"/>
                  </a:cxn>
                  <a:cxn ang="0">
                    <a:pos x="41" y="5"/>
                  </a:cxn>
                  <a:cxn ang="0">
                    <a:pos x="40" y="3"/>
                  </a:cxn>
                  <a:cxn ang="0">
                    <a:pos x="39" y="2"/>
                  </a:cxn>
                  <a:cxn ang="0">
                    <a:pos x="38" y="1"/>
                  </a:cxn>
                  <a:cxn ang="0">
                    <a:pos x="36" y="0"/>
                  </a:cxn>
                  <a:cxn ang="0">
                    <a:pos x="34" y="0"/>
                  </a:cxn>
                  <a:cxn ang="0">
                    <a:pos x="33" y="1"/>
                  </a:cxn>
                  <a:cxn ang="0">
                    <a:pos x="33" y="1"/>
                  </a:cxn>
                </a:cxnLst>
                <a:rect l="0" t="0" r="r" b="b"/>
                <a:pathLst>
                  <a:path w="41" h="66">
                    <a:moveTo>
                      <a:pt x="33" y="1"/>
                    </a:moveTo>
                    <a:lnTo>
                      <a:pt x="33" y="1"/>
                    </a:lnTo>
                    <a:lnTo>
                      <a:pt x="27" y="8"/>
                    </a:lnTo>
                    <a:lnTo>
                      <a:pt x="22" y="14"/>
                    </a:lnTo>
                    <a:lnTo>
                      <a:pt x="13" y="29"/>
                    </a:lnTo>
                    <a:lnTo>
                      <a:pt x="6" y="44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0" y="63"/>
                    </a:lnTo>
                    <a:lnTo>
                      <a:pt x="0" y="64"/>
                    </a:lnTo>
                    <a:lnTo>
                      <a:pt x="2" y="65"/>
                    </a:lnTo>
                    <a:lnTo>
                      <a:pt x="3" y="66"/>
                    </a:lnTo>
                    <a:lnTo>
                      <a:pt x="5" y="66"/>
                    </a:lnTo>
                    <a:lnTo>
                      <a:pt x="6" y="66"/>
                    </a:lnTo>
                    <a:lnTo>
                      <a:pt x="8" y="65"/>
                    </a:lnTo>
                    <a:lnTo>
                      <a:pt x="9" y="63"/>
                    </a:lnTo>
                    <a:lnTo>
                      <a:pt x="9" y="63"/>
                    </a:lnTo>
                    <a:lnTo>
                      <a:pt x="14" y="48"/>
                    </a:lnTo>
                    <a:lnTo>
                      <a:pt x="21" y="34"/>
                    </a:lnTo>
                    <a:lnTo>
                      <a:pt x="30" y="21"/>
                    </a:lnTo>
                    <a:lnTo>
                      <a:pt x="34" y="14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40" y="6"/>
                    </a:lnTo>
                    <a:lnTo>
                      <a:pt x="41" y="5"/>
                    </a:lnTo>
                    <a:lnTo>
                      <a:pt x="40" y="3"/>
                    </a:lnTo>
                    <a:lnTo>
                      <a:pt x="39" y="2"/>
                    </a:lnTo>
                    <a:lnTo>
                      <a:pt x="38" y="1"/>
                    </a:lnTo>
                    <a:lnTo>
                      <a:pt x="36" y="0"/>
                    </a:lnTo>
                    <a:lnTo>
                      <a:pt x="34" y="0"/>
                    </a:lnTo>
                    <a:lnTo>
                      <a:pt x="33" y="1"/>
                    </a:lnTo>
                    <a:lnTo>
                      <a:pt x="33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52" name="Freeform 857"/>
              <p:cNvSpPr/>
              <p:nvPr/>
            </p:nvSpPr>
            <p:spPr bwMode="auto">
              <a:xfrm>
                <a:off x="2646363" y="1443038"/>
                <a:ext cx="19050" cy="41275"/>
              </a:xfrm>
              <a:custGeom>
                <a:avLst/>
                <a:gdLst/>
                <a:ahLst/>
                <a:cxnLst>
                  <a:cxn ang="0">
                    <a:pos x="26" y="2"/>
                  </a:cxn>
                  <a:cxn ang="0">
                    <a:pos x="26" y="2"/>
                  </a:cxn>
                  <a:cxn ang="0">
                    <a:pos x="18" y="20"/>
                  </a:cxn>
                  <a:cxn ang="0">
                    <a:pos x="9" y="37"/>
                  </a:cxn>
                  <a:cxn ang="0">
                    <a:pos x="6" y="45"/>
                  </a:cxn>
                  <a:cxn ang="0">
                    <a:pos x="3" y="55"/>
                  </a:cxn>
                  <a:cxn ang="0">
                    <a:pos x="1" y="64"/>
                  </a:cxn>
                  <a:cxn ang="0">
                    <a:pos x="0" y="74"/>
                  </a:cxn>
                  <a:cxn ang="0">
                    <a:pos x="0" y="74"/>
                  </a:cxn>
                  <a:cxn ang="0">
                    <a:pos x="1" y="76"/>
                  </a:cxn>
                  <a:cxn ang="0">
                    <a:pos x="2" y="77"/>
                  </a:cxn>
                  <a:cxn ang="0">
                    <a:pos x="3" y="78"/>
                  </a:cxn>
                  <a:cxn ang="0">
                    <a:pos x="5" y="78"/>
                  </a:cxn>
                  <a:cxn ang="0">
                    <a:pos x="7" y="78"/>
                  </a:cxn>
                  <a:cxn ang="0">
                    <a:pos x="8" y="77"/>
                  </a:cxn>
                  <a:cxn ang="0">
                    <a:pos x="9" y="76"/>
                  </a:cxn>
                  <a:cxn ang="0">
                    <a:pos x="10" y="74"/>
                  </a:cxn>
                  <a:cxn ang="0">
                    <a:pos x="10" y="74"/>
                  </a:cxn>
                  <a:cxn ang="0">
                    <a:pos x="10" y="65"/>
                  </a:cxn>
                  <a:cxn ang="0">
                    <a:pos x="12" y="56"/>
                  </a:cxn>
                  <a:cxn ang="0">
                    <a:pos x="16" y="47"/>
                  </a:cxn>
                  <a:cxn ang="0">
                    <a:pos x="19" y="39"/>
                  </a:cxn>
                  <a:cxn ang="0">
                    <a:pos x="26" y="23"/>
                  </a:cxn>
                  <a:cxn ang="0">
                    <a:pos x="34" y="7"/>
                  </a:cxn>
                  <a:cxn ang="0">
                    <a:pos x="34" y="7"/>
                  </a:cxn>
                  <a:cxn ang="0">
                    <a:pos x="35" y="5"/>
                  </a:cxn>
                  <a:cxn ang="0">
                    <a:pos x="35" y="3"/>
                  </a:cxn>
                  <a:cxn ang="0">
                    <a:pos x="34" y="2"/>
                  </a:cxn>
                  <a:cxn ang="0">
                    <a:pos x="32" y="1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8" y="1"/>
                  </a:cxn>
                  <a:cxn ang="0">
                    <a:pos x="26" y="2"/>
                  </a:cxn>
                  <a:cxn ang="0">
                    <a:pos x="26" y="2"/>
                  </a:cxn>
                </a:cxnLst>
                <a:rect l="0" t="0" r="r" b="b"/>
                <a:pathLst>
                  <a:path w="35" h="78">
                    <a:moveTo>
                      <a:pt x="26" y="2"/>
                    </a:moveTo>
                    <a:lnTo>
                      <a:pt x="26" y="2"/>
                    </a:lnTo>
                    <a:lnTo>
                      <a:pt x="18" y="20"/>
                    </a:lnTo>
                    <a:lnTo>
                      <a:pt x="9" y="37"/>
                    </a:lnTo>
                    <a:lnTo>
                      <a:pt x="6" y="45"/>
                    </a:lnTo>
                    <a:lnTo>
                      <a:pt x="3" y="55"/>
                    </a:lnTo>
                    <a:lnTo>
                      <a:pt x="1" y="64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1" y="76"/>
                    </a:lnTo>
                    <a:lnTo>
                      <a:pt x="2" y="77"/>
                    </a:lnTo>
                    <a:lnTo>
                      <a:pt x="3" y="78"/>
                    </a:lnTo>
                    <a:lnTo>
                      <a:pt x="5" y="78"/>
                    </a:lnTo>
                    <a:lnTo>
                      <a:pt x="7" y="78"/>
                    </a:lnTo>
                    <a:lnTo>
                      <a:pt x="8" y="77"/>
                    </a:lnTo>
                    <a:lnTo>
                      <a:pt x="9" y="76"/>
                    </a:lnTo>
                    <a:lnTo>
                      <a:pt x="10" y="74"/>
                    </a:lnTo>
                    <a:lnTo>
                      <a:pt x="10" y="74"/>
                    </a:lnTo>
                    <a:lnTo>
                      <a:pt x="10" y="65"/>
                    </a:lnTo>
                    <a:lnTo>
                      <a:pt x="12" y="56"/>
                    </a:lnTo>
                    <a:lnTo>
                      <a:pt x="16" y="47"/>
                    </a:lnTo>
                    <a:lnTo>
                      <a:pt x="19" y="39"/>
                    </a:lnTo>
                    <a:lnTo>
                      <a:pt x="26" y="23"/>
                    </a:lnTo>
                    <a:lnTo>
                      <a:pt x="34" y="7"/>
                    </a:lnTo>
                    <a:lnTo>
                      <a:pt x="34" y="7"/>
                    </a:lnTo>
                    <a:lnTo>
                      <a:pt x="35" y="5"/>
                    </a:lnTo>
                    <a:lnTo>
                      <a:pt x="35" y="3"/>
                    </a:lnTo>
                    <a:lnTo>
                      <a:pt x="34" y="2"/>
                    </a:lnTo>
                    <a:lnTo>
                      <a:pt x="32" y="1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8" y="1"/>
                    </a:lnTo>
                    <a:lnTo>
                      <a:pt x="26" y="2"/>
                    </a:lnTo>
                    <a:lnTo>
                      <a:pt x="26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53" name="Freeform 858"/>
              <p:cNvSpPr/>
              <p:nvPr/>
            </p:nvSpPr>
            <p:spPr bwMode="auto">
              <a:xfrm>
                <a:off x="2684463" y="1452563"/>
                <a:ext cx="17463" cy="34925"/>
              </a:xfrm>
              <a:custGeom>
                <a:avLst/>
                <a:gdLst/>
                <a:ahLst/>
                <a:cxnLst>
                  <a:cxn ang="0">
                    <a:pos x="26" y="2"/>
                  </a:cxn>
                  <a:cxn ang="0">
                    <a:pos x="26" y="2"/>
                  </a:cxn>
                  <a:cxn ang="0">
                    <a:pos x="17" y="15"/>
                  </a:cxn>
                  <a:cxn ang="0">
                    <a:pos x="9" y="30"/>
                  </a:cxn>
                  <a:cxn ang="0">
                    <a:pos x="5" y="37"/>
                  </a:cxn>
                  <a:cxn ang="0">
                    <a:pos x="2" y="44"/>
                  </a:cxn>
                  <a:cxn ang="0">
                    <a:pos x="1" y="52"/>
                  </a:cxn>
                  <a:cxn ang="0">
                    <a:pos x="0" y="61"/>
                  </a:cxn>
                  <a:cxn ang="0">
                    <a:pos x="0" y="61"/>
                  </a:cxn>
                  <a:cxn ang="0">
                    <a:pos x="0" y="63"/>
                  </a:cxn>
                  <a:cxn ang="0">
                    <a:pos x="1" y="64"/>
                  </a:cxn>
                  <a:cxn ang="0">
                    <a:pos x="2" y="65"/>
                  </a:cxn>
                  <a:cxn ang="0">
                    <a:pos x="4" y="65"/>
                  </a:cxn>
                  <a:cxn ang="0">
                    <a:pos x="7" y="65"/>
                  </a:cxn>
                  <a:cxn ang="0">
                    <a:pos x="8" y="64"/>
                  </a:cxn>
                  <a:cxn ang="0">
                    <a:pos x="9" y="63"/>
                  </a:cxn>
                  <a:cxn ang="0">
                    <a:pos x="10" y="61"/>
                  </a:cxn>
                  <a:cxn ang="0">
                    <a:pos x="10" y="61"/>
                  </a:cxn>
                  <a:cxn ang="0">
                    <a:pos x="11" y="53"/>
                  </a:cxn>
                  <a:cxn ang="0">
                    <a:pos x="12" y="46"/>
                  </a:cxn>
                  <a:cxn ang="0">
                    <a:pos x="15" y="39"/>
                  </a:cxn>
                  <a:cxn ang="0">
                    <a:pos x="18" y="32"/>
                  </a:cxn>
                  <a:cxn ang="0">
                    <a:pos x="26" y="18"/>
                  </a:cxn>
                  <a:cxn ang="0">
                    <a:pos x="34" y="6"/>
                  </a:cxn>
                  <a:cxn ang="0">
                    <a:pos x="34" y="6"/>
                  </a:cxn>
                  <a:cxn ang="0">
                    <a:pos x="34" y="4"/>
                  </a:cxn>
                  <a:cxn ang="0">
                    <a:pos x="34" y="3"/>
                  </a:cxn>
                  <a:cxn ang="0">
                    <a:pos x="34" y="1"/>
                  </a:cxn>
                  <a:cxn ang="0">
                    <a:pos x="32" y="0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7" y="0"/>
                  </a:cxn>
                  <a:cxn ang="0">
                    <a:pos x="26" y="2"/>
                  </a:cxn>
                  <a:cxn ang="0">
                    <a:pos x="26" y="2"/>
                  </a:cxn>
                </a:cxnLst>
                <a:rect l="0" t="0" r="r" b="b"/>
                <a:pathLst>
                  <a:path w="34" h="65">
                    <a:moveTo>
                      <a:pt x="26" y="2"/>
                    </a:moveTo>
                    <a:lnTo>
                      <a:pt x="26" y="2"/>
                    </a:lnTo>
                    <a:lnTo>
                      <a:pt x="17" y="15"/>
                    </a:lnTo>
                    <a:lnTo>
                      <a:pt x="9" y="30"/>
                    </a:lnTo>
                    <a:lnTo>
                      <a:pt x="5" y="37"/>
                    </a:lnTo>
                    <a:lnTo>
                      <a:pt x="2" y="44"/>
                    </a:lnTo>
                    <a:lnTo>
                      <a:pt x="1" y="52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0" y="63"/>
                    </a:lnTo>
                    <a:lnTo>
                      <a:pt x="1" y="64"/>
                    </a:lnTo>
                    <a:lnTo>
                      <a:pt x="2" y="65"/>
                    </a:lnTo>
                    <a:lnTo>
                      <a:pt x="4" y="65"/>
                    </a:lnTo>
                    <a:lnTo>
                      <a:pt x="7" y="65"/>
                    </a:lnTo>
                    <a:lnTo>
                      <a:pt x="8" y="64"/>
                    </a:lnTo>
                    <a:lnTo>
                      <a:pt x="9" y="63"/>
                    </a:lnTo>
                    <a:lnTo>
                      <a:pt x="10" y="61"/>
                    </a:lnTo>
                    <a:lnTo>
                      <a:pt x="10" y="61"/>
                    </a:lnTo>
                    <a:lnTo>
                      <a:pt x="11" y="53"/>
                    </a:lnTo>
                    <a:lnTo>
                      <a:pt x="12" y="46"/>
                    </a:lnTo>
                    <a:lnTo>
                      <a:pt x="15" y="39"/>
                    </a:lnTo>
                    <a:lnTo>
                      <a:pt x="18" y="32"/>
                    </a:lnTo>
                    <a:lnTo>
                      <a:pt x="26" y="18"/>
                    </a:lnTo>
                    <a:lnTo>
                      <a:pt x="34" y="6"/>
                    </a:lnTo>
                    <a:lnTo>
                      <a:pt x="34" y="6"/>
                    </a:lnTo>
                    <a:lnTo>
                      <a:pt x="34" y="4"/>
                    </a:lnTo>
                    <a:lnTo>
                      <a:pt x="34" y="3"/>
                    </a:lnTo>
                    <a:lnTo>
                      <a:pt x="34" y="1"/>
                    </a:lnTo>
                    <a:lnTo>
                      <a:pt x="32" y="0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7" y="0"/>
                    </a:lnTo>
                    <a:lnTo>
                      <a:pt x="26" y="2"/>
                    </a:lnTo>
                    <a:lnTo>
                      <a:pt x="26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54" name="Freeform 859"/>
              <p:cNvSpPr/>
              <p:nvPr/>
            </p:nvSpPr>
            <p:spPr bwMode="auto">
              <a:xfrm>
                <a:off x="2724150" y="1473200"/>
                <a:ext cx="4763" cy="111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7"/>
                  </a:cxn>
                  <a:cxn ang="0">
                    <a:pos x="0" y="17"/>
                  </a:cxn>
                  <a:cxn ang="0">
                    <a:pos x="1" y="19"/>
                  </a:cxn>
                  <a:cxn ang="0">
                    <a:pos x="2" y="20"/>
                  </a:cxn>
                  <a:cxn ang="0">
                    <a:pos x="3" y="21"/>
                  </a:cxn>
                  <a:cxn ang="0">
                    <a:pos x="5" y="21"/>
                  </a:cxn>
                  <a:cxn ang="0">
                    <a:pos x="6" y="21"/>
                  </a:cxn>
                  <a:cxn ang="0">
                    <a:pos x="8" y="20"/>
                  </a:cxn>
                  <a:cxn ang="0">
                    <a:pos x="9" y="19"/>
                  </a:cxn>
                  <a:cxn ang="0">
                    <a:pos x="9" y="17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21">
                    <a:moveTo>
                      <a:pt x="0" y="5"/>
                    </a:moveTo>
                    <a:lnTo>
                      <a:pt x="0" y="17"/>
                    </a:lnTo>
                    <a:lnTo>
                      <a:pt x="0" y="17"/>
                    </a:lnTo>
                    <a:lnTo>
                      <a:pt x="1" y="19"/>
                    </a:lnTo>
                    <a:lnTo>
                      <a:pt x="2" y="20"/>
                    </a:lnTo>
                    <a:lnTo>
                      <a:pt x="3" y="21"/>
                    </a:lnTo>
                    <a:lnTo>
                      <a:pt x="5" y="21"/>
                    </a:lnTo>
                    <a:lnTo>
                      <a:pt x="6" y="21"/>
                    </a:lnTo>
                    <a:lnTo>
                      <a:pt x="8" y="20"/>
                    </a:lnTo>
                    <a:lnTo>
                      <a:pt x="9" y="19"/>
                    </a:lnTo>
                    <a:lnTo>
                      <a:pt x="9" y="1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55" name="Freeform 860"/>
              <p:cNvSpPr/>
              <p:nvPr/>
            </p:nvSpPr>
            <p:spPr bwMode="auto">
              <a:xfrm>
                <a:off x="2386013" y="1473200"/>
                <a:ext cx="15875" cy="47625"/>
              </a:xfrm>
              <a:custGeom>
                <a:avLst/>
                <a:gdLst/>
                <a:ahLst/>
                <a:cxnLst>
                  <a:cxn ang="0">
                    <a:pos x="19" y="5"/>
                  </a:cxn>
                  <a:cxn ang="0">
                    <a:pos x="19" y="5"/>
                  </a:cxn>
                  <a:cxn ang="0">
                    <a:pos x="18" y="15"/>
                  </a:cxn>
                  <a:cxn ang="0">
                    <a:pos x="16" y="26"/>
                  </a:cxn>
                  <a:cxn ang="0">
                    <a:pos x="10" y="45"/>
                  </a:cxn>
                  <a:cxn ang="0">
                    <a:pos x="3" y="66"/>
                  </a:cxn>
                  <a:cxn ang="0">
                    <a:pos x="1" y="76"/>
                  </a:cxn>
                  <a:cxn ang="0">
                    <a:pos x="0" y="87"/>
                  </a:cxn>
                  <a:cxn ang="0">
                    <a:pos x="0" y="87"/>
                  </a:cxn>
                  <a:cxn ang="0">
                    <a:pos x="0" y="89"/>
                  </a:cxn>
                  <a:cxn ang="0">
                    <a:pos x="1" y="91"/>
                  </a:cxn>
                  <a:cxn ang="0">
                    <a:pos x="3" y="91"/>
                  </a:cxn>
                  <a:cxn ang="0">
                    <a:pos x="5" y="92"/>
                  </a:cxn>
                  <a:cxn ang="0">
                    <a:pos x="7" y="91"/>
                  </a:cxn>
                  <a:cxn ang="0">
                    <a:pos x="9" y="91"/>
                  </a:cxn>
                  <a:cxn ang="0">
                    <a:pos x="10" y="89"/>
                  </a:cxn>
                  <a:cxn ang="0">
                    <a:pos x="10" y="87"/>
                  </a:cxn>
                  <a:cxn ang="0">
                    <a:pos x="10" y="87"/>
                  </a:cxn>
                  <a:cxn ang="0">
                    <a:pos x="11" y="76"/>
                  </a:cxn>
                  <a:cxn ang="0">
                    <a:pos x="13" y="66"/>
                  </a:cxn>
                  <a:cxn ang="0">
                    <a:pos x="19" y="45"/>
                  </a:cxn>
                  <a:cxn ang="0">
                    <a:pos x="25" y="26"/>
                  </a:cxn>
                  <a:cxn ang="0">
                    <a:pos x="27" y="15"/>
                  </a:cxn>
                  <a:cxn ang="0">
                    <a:pos x="29" y="5"/>
                  </a:cxn>
                  <a:cxn ang="0">
                    <a:pos x="29" y="5"/>
                  </a:cxn>
                  <a:cxn ang="0">
                    <a:pos x="28" y="3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1"/>
                  </a:cxn>
                  <a:cxn ang="0">
                    <a:pos x="20" y="3"/>
                  </a:cxn>
                  <a:cxn ang="0">
                    <a:pos x="19" y="5"/>
                  </a:cxn>
                  <a:cxn ang="0">
                    <a:pos x="19" y="5"/>
                  </a:cxn>
                </a:cxnLst>
                <a:rect l="0" t="0" r="r" b="b"/>
                <a:pathLst>
                  <a:path w="29" h="92">
                    <a:moveTo>
                      <a:pt x="19" y="5"/>
                    </a:moveTo>
                    <a:lnTo>
                      <a:pt x="19" y="5"/>
                    </a:lnTo>
                    <a:lnTo>
                      <a:pt x="18" y="15"/>
                    </a:lnTo>
                    <a:lnTo>
                      <a:pt x="16" y="26"/>
                    </a:lnTo>
                    <a:lnTo>
                      <a:pt x="10" y="45"/>
                    </a:lnTo>
                    <a:lnTo>
                      <a:pt x="3" y="66"/>
                    </a:lnTo>
                    <a:lnTo>
                      <a:pt x="1" y="76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0" y="89"/>
                    </a:lnTo>
                    <a:lnTo>
                      <a:pt x="1" y="91"/>
                    </a:lnTo>
                    <a:lnTo>
                      <a:pt x="3" y="91"/>
                    </a:lnTo>
                    <a:lnTo>
                      <a:pt x="5" y="92"/>
                    </a:lnTo>
                    <a:lnTo>
                      <a:pt x="7" y="91"/>
                    </a:lnTo>
                    <a:lnTo>
                      <a:pt x="9" y="91"/>
                    </a:lnTo>
                    <a:lnTo>
                      <a:pt x="10" y="89"/>
                    </a:lnTo>
                    <a:lnTo>
                      <a:pt x="10" y="87"/>
                    </a:lnTo>
                    <a:lnTo>
                      <a:pt x="10" y="87"/>
                    </a:lnTo>
                    <a:lnTo>
                      <a:pt x="11" y="76"/>
                    </a:lnTo>
                    <a:lnTo>
                      <a:pt x="13" y="66"/>
                    </a:lnTo>
                    <a:lnTo>
                      <a:pt x="19" y="45"/>
                    </a:lnTo>
                    <a:lnTo>
                      <a:pt x="25" y="26"/>
                    </a:lnTo>
                    <a:lnTo>
                      <a:pt x="27" y="15"/>
                    </a:lnTo>
                    <a:lnTo>
                      <a:pt x="29" y="5"/>
                    </a:lnTo>
                    <a:lnTo>
                      <a:pt x="29" y="5"/>
                    </a:lnTo>
                    <a:lnTo>
                      <a:pt x="28" y="3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0" y="3"/>
                    </a:lnTo>
                    <a:lnTo>
                      <a:pt x="19" y="5"/>
                    </a:lnTo>
                    <a:lnTo>
                      <a:pt x="19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56" name="Freeform 861"/>
              <p:cNvSpPr/>
              <p:nvPr/>
            </p:nvSpPr>
            <p:spPr bwMode="auto">
              <a:xfrm>
                <a:off x="2422525" y="1492250"/>
                <a:ext cx="12700" cy="31750"/>
              </a:xfrm>
              <a:custGeom>
                <a:avLst/>
                <a:gdLst/>
                <a:ahLst/>
                <a:cxnLst>
                  <a:cxn ang="0">
                    <a:pos x="13" y="3"/>
                  </a:cxn>
                  <a:cxn ang="0">
                    <a:pos x="13" y="3"/>
                  </a:cxn>
                  <a:cxn ang="0">
                    <a:pos x="5" y="29"/>
                  </a:cxn>
                  <a:cxn ang="0">
                    <a:pos x="2" y="41"/>
                  </a:cxn>
                  <a:cxn ang="0">
                    <a:pos x="0" y="55"/>
                  </a:cxn>
                  <a:cxn ang="0">
                    <a:pos x="0" y="55"/>
                  </a:cxn>
                  <a:cxn ang="0">
                    <a:pos x="1" y="57"/>
                  </a:cxn>
                  <a:cxn ang="0">
                    <a:pos x="2" y="59"/>
                  </a:cxn>
                  <a:cxn ang="0">
                    <a:pos x="3" y="59"/>
                  </a:cxn>
                  <a:cxn ang="0">
                    <a:pos x="5" y="60"/>
                  </a:cxn>
                  <a:cxn ang="0">
                    <a:pos x="6" y="59"/>
                  </a:cxn>
                  <a:cxn ang="0">
                    <a:pos x="8" y="59"/>
                  </a:cxn>
                  <a:cxn ang="0">
                    <a:pos x="9" y="57"/>
                  </a:cxn>
                  <a:cxn ang="0">
                    <a:pos x="9" y="55"/>
                  </a:cxn>
                  <a:cxn ang="0">
                    <a:pos x="9" y="55"/>
                  </a:cxn>
                  <a:cxn ang="0">
                    <a:pos x="11" y="42"/>
                  </a:cxn>
                  <a:cxn ang="0">
                    <a:pos x="14" y="30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21" y="2"/>
                  </a:cxn>
                  <a:cxn ang="0">
                    <a:pos x="20" y="1"/>
                  </a:cxn>
                  <a:cxn ang="0">
                    <a:pos x="19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4" y="1"/>
                  </a:cxn>
                  <a:cxn ang="0">
                    <a:pos x="13" y="3"/>
                  </a:cxn>
                  <a:cxn ang="0">
                    <a:pos x="13" y="3"/>
                  </a:cxn>
                </a:cxnLst>
                <a:rect l="0" t="0" r="r" b="b"/>
                <a:pathLst>
                  <a:path w="22" h="60">
                    <a:moveTo>
                      <a:pt x="13" y="3"/>
                    </a:moveTo>
                    <a:lnTo>
                      <a:pt x="13" y="3"/>
                    </a:lnTo>
                    <a:lnTo>
                      <a:pt x="5" y="29"/>
                    </a:lnTo>
                    <a:lnTo>
                      <a:pt x="2" y="41"/>
                    </a:lnTo>
                    <a:lnTo>
                      <a:pt x="0" y="55"/>
                    </a:lnTo>
                    <a:lnTo>
                      <a:pt x="0" y="55"/>
                    </a:lnTo>
                    <a:lnTo>
                      <a:pt x="1" y="57"/>
                    </a:lnTo>
                    <a:lnTo>
                      <a:pt x="2" y="59"/>
                    </a:lnTo>
                    <a:lnTo>
                      <a:pt x="3" y="59"/>
                    </a:lnTo>
                    <a:lnTo>
                      <a:pt x="5" y="60"/>
                    </a:lnTo>
                    <a:lnTo>
                      <a:pt x="6" y="59"/>
                    </a:lnTo>
                    <a:lnTo>
                      <a:pt x="8" y="59"/>
                    </a:lnTo>
                    <a:lnTo>
                      <a:pt x="9" y="57"/>
                    </a:lnTo>
                    <a:lnTo>
                      <a:pt x="9" y="55"/>
                    </a:lnTo>
                    <a:lnTo>
                      <a:pt x="9" y="55"/>
                    </a:lnTo>
                    <a:lnTo>
                      <a:pt x="11" y="42"/>
                    </a:lnTo>
                    <a:lnTo>
                      <a:pt x="14" y="30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1" y="2"/>
                    </a:lnTo>
                    <a:lnTo>
                      <a:pt x="20" y="1"/>
                    </a:lnTo>
                    <a:lnTo>
                      <a:pt x="19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4" y="1"/>
                    </a:lnTo>
                    <a:lnTo>
                      <a:pt x="13" y="3"/>
                    </a:lnTo>
                    <a:lnTo>
                      <a:pt x="13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57" name="Freeform 862"/>
              <p:cNvSpPr/>
              <p:nvPr/>
            </p:nvSpPr>
            <p:spPr bwMode="auto">
              <a:xfrm>
                <a:off x="2322513" y="1298575"/>
                <a:ext cx="19050" cy="47625"/>
              </a:xfrm>
              <a:custGeom>
                <a:avLst/>
                <a:gdLst/>
                <a:ahLst/>
                <a:cxnLst>
                  <a:cxn ang="0">
                    <a:pos x="24" y="4"/>
                  </a:cxn>
                  <a:cxn ang="0">
                    <a:pos x="24" y="4"/>
                  </a:cxn>
                  <a:cxn ang="0">
                    <a:pos x="23" y="16"/>
                  </a:cxn>
                  <a:cxn ang="0">
                    <a:pos x="20" y="26"/>
                  </a:cxn>
                  <a:cxn ang="0">
                    <a:pos x="16" y="35"/>
                  </a:cxn>
                  <a:cxn ang="0">
                    <a:pos x="12" y="46"/>
                  </a:cxn>
                  <a:cxn ang="0">
                    <a:pos x="7" y="55"/>
                  </a:cxn>
                  <a:cxn ang="0">
                    <a:pos x="4" y="65"/>
                  </a:cxn>
                  <a:cxn ang="0">
                    <a:pos x="1" y="76"/>
                  </a:cxn>
                  <a:cxn ang="0">
                    <a:pos x="0" y="87"/>
                  </a:cxn>
                  <a:cxn ang="0">
                    <a:pos x="0" y="87"/>
                  </a:cxn>
                  <a:cxn ang="0">
                    <a:pos x="0" y="89"/>
                  </a:cxn>
                  <a:cxn ang="0">
                    <a:pos x="1" y="90"/>
                  </a:cxn>
                  <a:cxn ang="0">
                    <a:pos x="2" y="91"/>
                  </a:cxn>
                  <a:cxn ang="0">
                    <a:pos x="4" y="91"/>
                  </a:cxn>
                  <a:cxn ang="0">
                    <a:pos x="6" y="91"/>
                  </a:cxn>
                  <a:cxn ang="0">
                    <a:pos x="7" y="90"/>
                  </a:cxn>
                  <a:cxn ang="0">
                    <a:pos x="8" y="89"/>
                  </a:cxn>
                  <a:cxn ang="0">
                    <a:pos x="9" y="87"/>
                  </a:cxn>
                  <a:cxn ang="0">
                    <a:pos x="9" y="87"/>
                  </a:cxn>
                  <a:cxn ang="0">
                    <a:pos x="10" y="76"/>
                  </a:cxn>
                  <a:cxn ang="0">
                    <a:pos x="13" y="65"/>
                  </a:cxn>
                  <a:cxn ang="0">
                    <a:pos x="17" y="55"/>
                  </a:cxn>
                  <a:cxn ang="0">
                    <a:pos x="21" y="46"/>
                  </a:cxn>
                  <a:cxn ang="0">
                    <a:pos x="25" y="35"/>
                  </a:cxn>
                  <a:cxn ang="0">
                    <a:pos x="30" y="26"/>
                  </a:cxn>
                  <a:cxn ang="0">
                    <a:pos x="33" y="16"/>
                  </a:cxn>
                  <a:cxn ang="0">
                    <a:pos x="34" y="4"/>
                  </a:cxn>
                  <a:cxn ang="0">
                    <a:pos x="34" y="4"/>
                  </a:cxn>
                  <a:cxn ang="0">
                    <a:pos x="34" y="2"/>
                  </a:cxn>
                  <a:cxn ang="0">
                    <a:pos x="33" y="1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7" y="0"/>
                  </a:cxn>
                  <a:cxn ang="0">
                    <a:pos x="26" y="1"/>
                  </a:cxn>
                  <a:cxn ang="0">
                    <a:pos x="25" y="2"/>
                  </a:cxn>
                  <a:cxn ang="0">
                    <a:pos x="24" y="4"/>
                  </a:cxn>
                  <a:cxn ang="0">
                    <a:pos x="24" y="4"/>
                  </a:cxn>
                </a:cxnLst>
                <a:rect l="0" t="0" r="r" b="b"/>
                <a:pathLst>
                  <a:path w="34" h="91">
                    <a:moveTo>
                      <a:pt x="24" y="4"/>
                    </a:moveTo>
                    <a:lnTo>
                      <a:pt x="24" y="4"/>
                    </a:lnTo>
                    <a:lnTo>
                      <a:pt x="23" y="16"/>
                    </a:lnTo>
                    <a:lnTo>
                      <a:pt x="20" y="26"/>
                    </a:lnTo>
                    <a:lnTo>
                      <a:pt x="16" y="35"/>
                    </a:lnTo>
                    <a:lnTo>
                      <a:pt x="12" y="46"/>
                    </a:lnTo>
                    <a:lnTo>
                      <a:pt x="7" y="55"/>
                    </a:lnTo>
                    <a:lnTo>
                      <a:pt x="4" y="65"/>
                    </a:lnTo>
                    <a:lnTo>
                      <a:pt x="1" y="76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0" y="89"/>
                    </a:lnTo>
                    <a:lnTo>
                      <a:pt x="1" y="90"/>
                    </a:lnTo>
                    <a:lnTo>
                      <a:pt x="2" y="91"/>
                    </a:lnTo>
                    <a:lnTo>
                      <a:pt x="4" y="91"/>
                    </a:lnTo>
                    <a:lnTo>
                      <a:pt x="6" y="91"/>
                    </a:lnTo>
                    <a:lnTo>
                      <a:pt x="7" y="90"/>
                    </a:lnTo>
                    <a:lnTo>
                      <a:pt x="8" y="89"/>
                    </a:lnTo>
                    <a:lnTo>
                      <a:pt x="9" y="87"/>
                    </a:lnTo>
                    <a:lnTo>
                      <a:pt x="9" y="87"/>
                    </a:lnTo>
                    <a:lnTo>
                      <a:pt x="10" y="76"/>
                    </a:lnTo>
                    <a:lnTo>
                      <a:pt x="13" y="65"/>
                    </a:lnTo>
                    <a:lnTo>
                      <a:pt x="17" y="55"/>
                    </a:lnTo>
                    <a:lnTo>
                      <a:pt x="21" y="46"/>
                    </a:lnTo>
                    <a:lnTo>
                      <a:pt x="25" y="35"/>
                    </a:lnTo>
                    <a:lnTo>
                      <a:pt x="30" y="26"/>
                    </a:lnTo>
                    <a:lnTo>
                      <a:pt x="33" y="16"/>
                    </a:lnTo>
                    <a:lnTo>
                      <a:pt x="34" y="4"/>
                    </a:lnTo>
                    <a:lnTo>
                      <a:pt x="34" y="4"/>
                    </a:lnTo>
                    <a:lnTo>
                      <a:pt x="34" y="2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7" y="0"/>
                    </a:lnTo>
                    <a:lnTo>
                      <a:pt x="26" y="1"/>
                    </a:lnTo>
                    <a:lnTo>
                      <a:pt x="25" y="2"/>
                    </a:lnTo>
                    <a:lnTo>
                      <a:pt x="24" y="4"/>
                    </a:lnTo>
                    <a:lnTo>
                      <a:pt x="2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58" name="Freeform 863"/>
              <p:cNvSpPr/>
              <p:nvPr/>
            </p:nvSpPr>
            <p:spPr bwMode="auto">
              <a:xfrm>
                <a:off x="2355850" y="1304925"/>
                <a:ext cx="22225" cy="34925"/>
              </a:xfrm>
              <a:custGeom>
                <a:avLst/>
                <a:gdLst/>
                <a:ahLst/>
                <a:cxnLst>
                  <a:cxn ang="0">
                    <a:pos x="32" y="2"/>
                  </a:cxn>
                  <a:cxn ang="0">
                    <a:pos x="32" y="2"/>
                  </a:cxn>
                  <a:cxn ang="0">
                    <a:pos x="21" y="16"/>
                  </a:cxn>
                  <a:cxn ang="0">
                    <a:pos x="11" y="30"/>
                  </a:cxn>
                  <a:cxn ang="0">
                    <a:pos x="7" y="37"/>
                  </a:cxn>
                  <a:cxn ang="0">
                    <a:pos x="4" y="45"/>
                  </a:cxn>
                  <a:cxn ang="0">
                    <a:pos x="1" y="52"/>
                  </a:cxn>
                  <a:cxn ang="0">
                    <a:pos x="0" y="62"/>
                  </a:cxn>
                  <a:cxn ang="0">
                    <a:pos x="0" y="62"/>
                  </a:cxn>
                  <a:cxn ang="0">
                    <a:pos x="0" y="64"/>
                  </a:cxn>
                  <a:cxn ang="0">
                    <a:pos x="1" y="65"/>
                  </a:cxn>
                  <a:cxn ang="0">
                    <a:pos x="3" y="66"/>
                  </a:cxn>
                  <a:cxn ang="0">
                    <a:pos x="4" y="66"/>
                  </a:cxn>
                  <a:cxn ang="0">
                    <a:pos x="6" y="66"/>
                  </a:cxn>
                  <a:cxn ang="0">
                    <a:pos x="7" y="65"/>
                  </a:cxn>
                  <a:cxn ang="0">
                    <a:pos x="9" y="64"/>
                  </a:cxn>
                  <a:cxn ang="0">
                    <a:pos x="9" y="62"/>
                  </a:cxn>
                  <a:cxn ang="0">
                    <a:pos x="9" y="62"/>
                  </a:cxn>
                  <a:cxn ang="0">
                    <a:pos x="10" y="53"/>
                  </a:cxn>
                  <a:cxn ang="0">
                    <a:pos x="13" y="46"/>
                  </a:cxn>
                  <a:cxn ang="0">
                    <a:pos x="16" y="39"/>
                  </a:cxn>
                  <a:cxn ang="0">
                    <a:pos x="20" y="33"/>
                  </a:cxn>
                  <a:cxn ang="0">
                    <a:pos x="31" y="19"/>
                  </a:cxn>
                  <a:cxn ang="0">
                    <a:pos x="40" y="7"/>
                  </a:cxn>
                  <a:cxn ang="0">
                    <a:pos x="40" y="7"/>
                  </a:cxn>
                  <a:cxn ang="0">
                    <a:pos x="41" y="5"/>
                  </a:cxn>
                  <a:cxn ang="0">
                    <a:pos x="41" y="3"/>
                  </a:cxn>
                  <a:cxn ang="0">
                    <a:pos x="40" y="2"/>
                  </a:cxn>
                  <a:cxn ang="0">
                    <a:pos x="39" y="1"/>
                  </a:cxn>
                  <a:cxn ang="0">
                    <a:pos x="37" y="0"/>
                  </a:cxn>
                  <a:cxn ang="0">
                    <a:pos x="35" y="0"/>
                  </a:cxn>
                  <a:cxn ang="0">
                    <a:pos x="34" y="1"/>
                  </a:cxn>
                  <a:cxn ang="0">
                    <a:pos x="32" y="2"/>
                  </a:cxn>
                  <a:cxn ang="0">
                    <a:pos x="32" y="2"/>
                  </a:cxn>
                </a:cxnLst>
                <a:rect l="0" t="0" r="r" b="b"/>
                <a:pathLst>
                  <a:path w="41" h="66">
                    <a:moveTo>
                      <a:pt x="32" y="2"/>
                    </a:moveTo>
                    <a:lnTo>
                      <a:pt x="32" y="2"/>
                    </a:lnTo>
                    <a:lnTo>
                      <a:pt x="21" y="16"/>
                    </a:lnTo>
                    <a:lnTo>
                      <a:pt x="11" y="30"/>
                    </a:lnTo>
                    <a:lnTo>
                      <a:pt x="7" y="37"/>
                    </a:lnTo>
                    <a:lnTo>
                      <a:pt x="4" y="45"/>
                    </a:lnTo>
                    <a:lnTo>
                      <a:pt x="1" y="52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0" y="64"/>
                    </a:lnTo>
                    <a:lnTo>
                      <a:pt x="1" y="65"/>
                    </a:lnTo>
                    <a:lnTo>
                      <a:pt x="3" y="66"/>
                    </a:lnTo>
                    <a:lnTo>
                      <a:pt x="4" y="66"/>
                    </a:lnTo>
                    <a:lnTo>
                      <a:pt x="6" y="66"/>
                    </a:lnTo>
                    <a:lnTo>
                      <a:pt x="7" y="65"/>
                    </a:lnTo>
                    <a:lnTo>
                      <a:pt x="9" y="64"/>
                    </a:lnTo>
                    <a:lnTo>
                      <a:pt x="9" y="62"/>
                    </a:lnTo>
                    <a:lnTo>
                      <a:pt x="9" y="62"/>
                    </a:lnTo>
                    <a:lnTo>
                      <a:pt x="10" y="53"/>
                    </a:lnTo>
                    <a:lnTo>
                      <a:pt x="13" y="46"/>
                    </a:lnTo>
                    <a:lnTo>
                      <a:pt x="16" y="39"/>
                    </a:lnTo>
                    <a:lnTo>
                      <a:pt x="20" y="33"/>
                    </a:lnTo>
                    <a:lnTo>
                      <a:pt x="31" y="19"/>
                    </a:lnTo>
                    <a:lnTo>
                      <a:pt x="40" y="7"/>
                    </a:lnTo>
                    <a:lnTo>
                      <a:pt x="40" y="7"/>
                    </a:lnTo>
                    <a:lnTo>
                      <a:pt x="41" y="5"/>
                    </a:lnTo>
                    <a:lnTo>
                      <a:pt x="41" y="3"/>
                    </a:lnTo>
                    <a:lnTo>
                      <a:pt x="40" y="2"/>
                    </a:lnTo>
                    <a:lnTo>
                      <a:pt x="39" y="1"/>
                    </a:lnTo>
                    <a:lnTo>
                      <a:pt x="37" y="0"/>
                    </a:lnTo>
                    <a:lnTo>
                      <a:pt x="35" y="0"/>
                    </a:lnTo>
                    <a:lnTo>
                      <a:pt x="34" y="1"/>
                    </a:lnTo>
                    <a:lnTo>
                      <a:pt x="32" y="2"/>
                    </a:lnTo>
                    <a:lnTo>
                      <a:pt x="3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59" name="Freeform 864"/>
              <p:cNvSpPr/>
              <p:nvPr/>
            </p:nvSpPr>
            <p:spPr bwMode="auto">
              <a:xfrm>
                <a:off x="2382838" y="1314450"/>
                <a:ext cx="22225" cy="42863"/>
              </a:xfrm>
              <a:custGeom>
                <a:avLst/>
                <a:gdLst/>
                <a:ahLst/>
                <a:cxnLst>
                  <a:cxn ang="0">
                    <a:pos x="40" y="4"/>
                  </a:cxn>
                  <a:cxn ang="0">
                    <a:pos x="40" y="4"/>
                  </a:cxn>
                  <a:cxn ang="0">
                    <a:pos x="40" y="2"/>
                  </a:cxn>
                  <a:cxn ang="0">
                    <a:pos x="39" y="1"/>
                  </a:cxn>
                  <a:cxn ang="0">
                    <a:pos x="37" y="0"/>
                  </a:cxn>
                  <a:cxn ang="0">
                    <a:pos x="35" y="1"/>
                  </a:cxn>
                  <a:cxn ang="0">
                    <a:pos x="32" y="3"/>
                  </a:cxn>
                  <a:cxn ang="0">
                    <a:pos x="32" y="4"/>
                  </a:cxn>
                  <a:cxn ang="0">
                    <a:pos x="32" y="6"/>
                  </a:cxn>
                  <a:cxn ang="0">
                    <a:pos x="32" y="6"/>
                  </a:cxn>
                  <a:cxn ang="0">
                    <a:pos x="32" y="12"/>
                  </a:cxn>
                  <a:cxn ang="0">
                    <a:pos x="31" y="18"/>
                  </a:cxn>
                  <a:cxn ang="0">
                    <a:pos x="29" y="22"/>
                  </a:cxn>
                  <a:cxn ang="0">
                    <a:pos x="27" y="27"/>
                  </a:cxn>
                  <a:cxn ang="0">
                    <a:pos x="20" y="36"/>
                  </a:cxn>
                  <a:cxn ang="0">
                    <a:pos x="14" y="45"/>
                  </a:cxn>
                  <a:cxn ang="0">
                    <a:pos x="14" y="45"/>
                  </a:cxn>
                  <a:cxn ang="0">
                    <a:pos x="8" y="52"/>
                  </a:cxn>
                  <a:cxn ang="0">
                    <a:pos x="4" y="59"/>
                  </a:cxn>
                  <a:cxn ang="0">
                    <a:pos x="1" y="66"/>
                  </a:cxn>
                  <a:cxn ang="0">
                    <a:pos x="0" y="75"/>
                  </a:cxn>
                  <a:cxn ang="0">
                    <a:pos x="0" y="75"/>
                  </a:cxn>
                  <a:cxn ang="0">
                    <a:pos x="0" y="77"/>
                  </a:cxn>
                  <a:cxn ang="0">
                    <a:pos x="1" y="79"/>
                  </a:cxn>
                  <a:cxn ang="0">
                    <a:pos x="3" y="79"/>
                  </a:cxn>
                  <a:cxn ang="0">
                    <a:pos x="4" y="80"/>
                  </a:cxn>
                  <a:cxn ang="0">
                    <a:pos x="6" y="79"/>
                  </a:cxn>
                  <a:cxn ang="0">
                    <a:pos x="7" y="79"/>
                  </a:cxn>
                  <a:cxn ang="0">
                    <a:pos x="9" y="77"/>
                  </a:cxn>
                  <a:cxn ang="0">
                    <a:pos x="9" y="75"/>
                  </a:cxn>
                  <a:cxn ang="0">
                    <a:pos x="9" y="75"/>
                  </a:cxn>
                  <a:cxn ang="0">
                    <a:pos x="11" y="69"/>
                  </a:cxn>
                  <a:cxn ang="0">
                    <a:pos x="12" y="65"/>
                  </a:cxn>
                  <a:cxn ang="0">
                    <a:pos x="16" y="56"/>
                  </a:cxn>
                  <a:cxn ang="0">
                    <a:pos x="22" y="49"/>
                  </a:cxn>
                  <a:cxn ang="0">
                    <a:pos x="28" y="41"/>
                  </a:cxn>
                  <a:cxn ang="0">
                    <a:pos x="34" y="32"/>
                  </a:cxn>
                  <a:cxn ang="0">
                    <a:pos x="38" y="24"/>
                  </a:cxn>
                  <a:cxn ang="0">
                    <a:pos x="40" y="20"/>
                  </a:cxn>
                  <a:cxn ang="0">
                    <a:pos x="42" y="15"/>
                  </a:cxn>
                  <a:cxn ang="0">
                    <a:pos x="42" y="10"/>
                  </a:cxn>
                  <a:cxn ang="0">
                    <a:pos x="40" y="4"/>
                  </a:cxn>
                  <a:cxn ang="0">
                    <a:pos x="40" y="4"/>
                  </a:cxn>
                </a:cxnLst>
                <a:rect l="0" t="0" r="r" b="b"/>
                <a:pathLst>
                  <a:path w="42" h="80">
                    <a:moveTo>
                      <a:pt x="40" y="4"/>
                    </a:moveTo>
                    <a:lnTo>
                      <a:pt x="40" y="4"/>
                    </a:lnTo>
                    <a:lnTo>
                      <a:pt x="40" y="2"/>
                    </a:lnTo>
                    <a:lnTo>
                      <a:pt x="39" y="1"/>
                    </a:lnTo>
                    <a:lnTo>
                      <a:pt x="37" y="0"/>
                    </a:lnTo>
                    <a:lnTo>
                      <a:pt x="35" y="1"/>
                    </a:lnTo>
                    <a:lnTo>
                      <a:pt x="32" y="3"/>
                    </a:lnTo>
                    <a:lnTo>
                      <a:pt x="32" y="4"/>
                    </a:lnTo>
                    <a:lnTo>
                      <a:pt x="32" y="6"/>
                    </a:lnTo>
                    <a:lnTo>
                      <a:pt x="32" y="6"/>
                    </a:lnTo>
                    <a:lnTo>
                      <a:pt x="32" y="12"/>
                    </a:lnTo>
                    <a:lnTo>
                      <a:pt x="31" y="18"/>
                    </a:lnTo>
                    <a:lnTo>
                      <a:pt x="29" y="22"/>
                    </a:lnTo>
                    <a:lnTo>
                      <a:pt x="27" y="27"/>
                    </a:lnTo>
                    <a:lnTo>
                      <a:pt x="20" y="36"/>
                    </a:lnTo>
                    <a:lnTo>
                      <a:pt x="14" y="45"/>
                    </a:lnTo>
                    <a:lnTo>
                      <a:pt x="14" y="45"/>
                    </a:lnTo>
                    <a:lnTo>
                      <a:pt x="8" y="52"/>
                    </a:lnTo>
                    <a:lnTo>
                      <a:pt x="4" y="59"/>
                    </a:lnTo>
                    <a:lnTo>
                      <a:pt x="1" y="66"/>
                    </a:lnTo>
                    <a:lnTo>
                      <a:pt x="0" y="75"/>
                    </a:lnTo>
                    <a:lnTo>
                      <a:pt x="0" y="75"/>
                    </a:lnTo>
                    <a:lnTo>
                      <a:pt x="0" y="77"/>
                    </a:lnTo>
                    <a:lnTo>
                      <a:pt x="1" y="79"/>
                    </a:lnTo>
                    <a:lnTo>
                      <a:pt x="3" y="79"/>
                    </a:lnTo>
                    <a:lnTo>
                      <a:pt x="4" y="80"/>
                    </a:lnTo>
                    <a:lnTo>
                      <a:pt x="6" y="79"/>
                    </a:lnTo>
                    <a:lnTo>
                      <a:pt x="7" y="79"/>
                    </a:lnTo>
                    <a:lnTo>
                      <a:pt x="9" y="77"/>
                    </a:lnTo>
                    <a:lnTo>
                      <a:pt x="9" y="75"/>
                    </a:lnTo>
                    <a:lnTo>
                      <a:pt x="9" y="75"/>
                    </a:lnTo>
                    <a:lnTo>
                      <a:pt x="11" y="69"/>
                    </a:lnTo>
                    <a:lnTo>
                      <a:pt x="12" y="65"/>
                    </a:lnTo>
                    <a:lnTo>
                      <a:pt x="16" y="56"/>
                    </a:lnTo>
                    <a:lnTo>
                      <a:pt x="22" y="49"/>
                    </a:lnTo>
                    <a:lnTo>
                      <a:pt x="28" y="41"/>
                    </a:lnTo>
                    <a:lnTo>
                      <a:pt x="34" y="32"/>
                    </a:lnTo>
                    <a:lnTo>
                      <a:pt x="38" y="24"/>
                    </a:lnTo>
                    <a:lnTo>
                      <a:pt x="40" y="20"/>
                    </a:lnTo>
                    <a:lnTo>
                      <a:pt x="42" y="15"/>
                    </a:lnTo>
                    <a:lnTo>
                      <a:pt x="42" y="10"/>
                    </a:lnTo>
                    <a:lnTo>
                      <a:pt x="40" y="4"/>
                    </a:lnTo>
                    <a:lnTo>
                      <a:pt x="4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60" name="Freeform 865"/>
              <p:cNvSpPr>
                <a:spLocks noEditPoints="1"/>
              </p:cNvSpPr>
              <p:nvPr/>
            </p:nvSpPr>
            <p:spPr bwMode="auto">
              <a:xfrm>
                <a:off x="2159000" y="1141413"/>
                <a:ext cx="739775" cy="723900"/>
              </a:xfrm>
              <a:custGeom>
                <a:avLst/>
                <a:gdLst/>
                <a:ahLst/>
                <a:cxnLst>
                  <a:cxn ang="0">
                    <a:pos x="761" y="1352"/>
                  </a:cxn>
                  <a:cxn ang="0">
                    <a:pos x="683" y="1296"/>
                  </a:cxn>
                  <a:cxn ang="0">
                    <a:pos x="639" y="1242"/>
                  </a:cxn>
                  <a:cxn ang="0">
                    <a:pos x="406" y="1019"/>
                  </a:cxn>
                  <a:cxn ang="0">
                    <a:pos x="260" y="865"/>
                  </a:cxn>
                  <a:cxn ang="0">
                    <a:pos x="75" y="672"/>
                  </a:cxn>
                  <a:cxn ang="0">
                    <a:pos x="27" y="609"/>
                  </a:cxn>
                  <a:cxn ang="0">
                    <a:pos x="0" y="518"/>
                  </a:cxn>
                  <a:cxn ang="0">
                    <a:pos x="17" y="455"/>
                  </a:cxn>
                  <a:cxn ang="0">
                    <a:pos x="61" y="408"/>
                  </a:cxn>
                  <a:cxn ang="0">
                    <a:pos x="168" y="302"/>
                  </a:cxn>
                  <a:cxn ang="0">
                    <a:pos x="410" y="87"/>
                  </a:cxn>
                  <a:cxn ang="0">
                    <a:pos x="502" y="26"/>
                  </a:cxn>
                  <a:cxn ang="0">
                    <a:pos x="539" y="10"/>
                  </a:cxn>
                  <a:cxn ang="0">
                    <a:pos x="629" y="2"/>
                  </a:cxn>
                  <a:cxn ang="0">
                    <a:pos x="689" y="28"/>
                  </a:cxn>
                  <a:cxn ang="0">
                    <a:pos x="702" y="36"/>
                  </a:cxn>
                  <a:cxn ang="0">
                    <a:pos x="755" y="111"/>
                  </a:cxn>
                  <a:cxn ang="0">
                    <a:pos x="937" y="297"/>
                  </a:cxn>
                  <a:cxn ang="0">
                    <a:pos x="1223" y="573"/>
                  </a:cxn>
                  <a:cxn ang="0">
                    <a:pos x="1358" y="690"/>
                  </a:cxn>
                  <a:cxn ang="0">
                    <a:pos x="1386" y="724"/>
                  </a:cxn>
                  <a:cxn ang="0">
                    <a:pos x="1395" y="808"/>
                  </a:cxn>
                  <a:cxn ang="0">
                    <a:pos x="1359" y="882"/>
                  </a:cxn>
                  <a:cxn ang="0">
                    <a:pos x="1337" y="913"/>
                  </a:cxn>
                  <a:cxn ang="0">
                    <a:pos x="1217" y="1073"/>
                  </a:cxn>
                  <a:cxn ang="0">
                    <a:pos x="1134" y="1163"/>
                  </a:cxn>
                  <a:cxn ang="0">
                    <a:pos x="1026" y="1243"/>
                  </a:cxn>
                  <a:cxn ang="0">
                    <a:pos x="1018" y="1257"/>
                  </a:cxn>
                  <a:cxn ang="0">
                    <a:pos x="997" y="1285"/>
                  </a:cxn>
                  <a:cxn ang="0">
                    <a:pos x="980" y="1304"/>
                  </a:cxn>
                  <a:cxn ang="0">
                    <a:pos x="937" y="1331"/>
                  </a:cxn>
                  <a:cxn ang="0">
                    <a:pos x="850" y="1366"/>
                  </a:cxn>
                  <a:cxn ang="0">
                    <a:pos x="601" y="41"/>
                  </a:cxn>
                  <a:cxn ang="0">
                    <a:pos x="532" y="57"/>
                  </a:cxn>
                  <a:cxn ang="0">
                    <a:pos x="355" y="185"/>
                  </a:cxn>
                  <a:cxn ang="0">
                    <a:pos x="95" y="433"/>
                  </a:cxn>
                  <a:cxn ang="0">
                    <a:pos x="82" y="444"/>
                  </a:cxn>
                  <a:cxn ang="0">
                    <a:pos x="49" y="479"/>
                  </a:cxn>
                  <a:cxn ang="0">
                    <a:pos x="41" y="529"/>
                  </a:cxn>
                  <a:cxn ang="0">
                    <a:pos x="66" y="595"/>
                  </a:cxn>
                  <a:cxn ang="0">
                    <a:pos x="127" y="658"/>
                  </a:cxn>
                  <a:cxn ang="0">
                    <a:pos x="136" y="677"/>
                  </a:cxn>
                  <a:cxn ang="0">
                    <a:pos x="390" y="944"/>
                  </a:cxn>
                  <a:cxn ang="0">
                    <a:pos x="574" y="1119"/>
                  </a:cxn>
                  <a:cxn ang="0">
                    <a:pos x="714" y="1263"/>
                  </a:cxn>
                  <a:cxn ang="0">
                    <a:pos x="748" y="1294"/>
                  </a:cxn>
                  <a:cxn ang="0">
                    <a:pos x="829" y="1321"/>
                  </a:cxn>
                  <a:cxn ang="0">
                    <a:pos x="918" y="1290"/>
                  </a:cxn>
                  <a:cxn ang="0">
                    <a:pos x="991" y="1224"/>
                  </a:cxn>
                  <a:cxn ang="0">
                    <a:pos x="1081" y="1153"/>
                  </a:cxn>
                  <a:cxn ang="0">
                    <a:pos x="1195" y="1033"/>
                  </a:cxn>
                  <a:cxn ang="0">
                    <a:pos x="1286" y="908"/>
                  </a:cxn>
                  <a:cxn ang="0">
                    <a:pos x="1295" y="888"/>
                  </a:cxn>
                  <a:cxn ang="0">
                    <a:pos x="1336" y="843"/>
                  </a:cxn>
                  <a:cxn ang="0">
                    <a:pos x="1358" y="782"/>
                  </a:cxn>
                  <a:cxn ang="0">
                    <a:pos x="1344" y="735"/>
                  </a:cxn>
                  <a:cxn ang="0">
                    <a:pos x="1233" y="639"/>
                  </a:cxn>
                  <a:cxn ang="0">
                    <a:pos x="949" y="365"/>
                  </a:cxn>
                  <a:cxn ang="0">
                    <a:pos x="782" y="204"/>
                  </a:cxn>
                  <a:cxn ang="0">
                    <a:pos x="676" y="75"/>
                  </a:cxn>
                  <a:cxn ang="0">
                    <a:pos x="649" y="52"/>
                  </a:cxn>
                  <a:cxn ang="0">
                    <a:pos x="601" y="41"/>
                  </a:cxn>
                </a:cxnLst>
                <a:rect l="0" t="0" r="r" b="b"/>
                <a:pathLst>
                  <a:path w="1398" h="1368">
                    <a:moveTo>
                      <a:pt x="829" y="1368"/>
                    </a:moveTo>
                    <a:lnTo>
                      <a:pt x="829" y="1368"/>
                    </a:lnTo>
                    <a:lnTo>
                      <a:pt x="813" y="1367"/>
                    </a:lnTo>
                    <a:lnTo>
                      <a:pt x="796" y="1364"/>
                    </a:lnTo>
                    <a:lnTo>
                      <a:pt x="779" y="1359"/>
                    </a:lnTo>
                    <a:lnTo>
                      <a:pt x="761" y="1352"/>
                    </a:lnTo>
                    <a:lnTo>
                      <a:pt x="743" y="1343"/>
                    </a:lnTo>
                    <a:lnTo>
                      <a:pt x="726" y="1330"/>
                    </a:lnTo>
                    <a:lnTo>
                      <a:pt x="707" y="1317"/>
                    </a:lnTo>
                    <a:lnTo>
                      <a:pt x="688" y="1300"/>
                    </a:lnTo>
                    <a:lnTo>
                      <a:pt x="688" y="1300"/>
                    </a:lnTo>
                    <a:lnTo>
                      <a:pt x="683" y="1296"/>
                    </a:lnTo>
                    <a:lnTo>
                      <a:pt x="681" y="1291"/>
                    </a:lnTo>
                    <a:lnTo>
                      <a:pt x="681" y="1288"/>
                    </a:lnTo>
                    <a:lnTo>
                      <a:pt x="679" y="1286"/>
                    </a:lnTo>
                    <a:lnTo>
                      <a:pt x="679" y="1286"/>
                    </a:lnTo>
                    <a:lnTo>
                      <a:pt x="659" y="1264"/>
                    </a:lnTo>
                    <a:lnTo>
                      <a:pt x="639" y="1242"/>
                    </a:lnTo>
                    <a:lnTo>
                      <a:pt x="597" y="1201"/>
                    </a:lnTo>
                    <a:lnTo>
                      <a:pt x="554" y="1161"/>
                    </a:lnTo>
                    <a:lnTo>
                      <a:pt x="512" y="1122"/>
                    </a:lnTo>
                    <a:lnTo>
                      <a:pt x="512" y="1122"/>
                    </a:lnTo>
                    <a:lnTo>
                      <a:pt x="441" y="1054"/>
                    </a:lnTo>
                    <a:lnTo>
                      <a:pt x="406" y="1019"/>
                    </a:lnTo>
                    <a:lnTo>
                      <a:pt x="372" y="984"/>
                    </a:lnTo>
                    <a:lnTo>
                      <a:pt x="372" y="984"/>
                    </a:lnTo>
                    <a:lnTo>
                      <a:pt x="322" y="930"/>
                    </a:lnTo>
                    <a:lnTo>
                      <a:pt x="318" y="926"/>
                    </a:lnTo>
                    <a:lnTo>
                      <a:pt x="318" y="926"/>
                    </a:lnTo>
                    <a:lnTo>
                      <a:pt x="260" y="865"/>
                    </a:lnTo>
                    <a:lnTo>
                      <a:pt x="201" y="803"/>
                    </a:lnTo>
                    <a:lnTo>
                      <a:pt x="142" y="742"/>
                    </a:lnTo>
                    <a:lnTo>
                      <a:pt x="81" y="683"/>
                    </a:lnTo>
                    <a:lnTo>
                      <a:pt x="81" y="683"/>
                    </a:lnTo>
                    <a:lnTo>
                      <a:pt x="77" y="677"/>
                    </a:lnTo>
                    <a:lnTo>
                      <a:pt x="75" y="672"/>
                    </a:lnTo>
                    <a:lnTo>
                      <a:pt x="74" y="669"/>
                    </a:lnTo>
                    <a:lnTo>
                      <a:pt x="72" y="666"/>
                    </a:lnTo>
                    <a:lnTo>
                      <a:pt x="72" y="666"/>
                    </a:lnTo>
                    <a:lnTo>
                      <a:pt x="54" y="647"/>
                    </a:lnTo>
                    <a:lnTo>
                      <a:pt x="40" y="629"/>
                    </a:lnTo>
                    <a:lnTo>
                      <a:pt x="27" y="609"/>
                    </a:lnTo>
                    <a:lnTo>
                      <a:pt x="16" y="589"/>
                    </a:lnTo>
                    <a:lnTo>
                      <a:pt x="9" y="569"/>
                    </a:lnTo>
                    <a:lnTo>
                      <a:pt x="3" y="548"/>
                    </a:lnTo>
                    <a:lnTo>
                      <a:pt x="2" y="538"/>
                    </a:lnTo>
                    <a:lnTo>
                      <a:pt x="1" y="528"/>
                    </a:lnTo>
                    <a:lnTo>
                      <a:pt x="0" y="518"/>
                    </a:lnTo>
                    <a:lnTo>
                      <a:pt x="1" y="508"/>
                    </a:lnTo>
                    <a:lnTo>
                      <a:pt x="1" y="508"/>
                    </a:lnTo>
                    <a:lnTo>
                      <a:pt x="2" y="495"/>
                    </a:lnTo>
                    <a:lnTo>
                      <a:pt x="6" y="480"/>
                    </a:lnTo>
                    <a:lnTo>
                      <a:pt x="10" y="468"/>
                    </a:lnTo>
                    <a:lnTo>
                      <a:pt x="17" y="455"/>
                    </a:lnTo>
                    <a:lnTo>
                      <a:pt x="24" y="443"/>
                    </a:lnTo>
                    <a:lnTo>
                      <a:pt x="34" y="432"/>
                    </a:lnTo>
                    <a:lnTo>
                      <a:pt x="45" y="421"/>
                    </a:lnTo>
                    <a:lnTo>
                      <a:pt x="58" y="411"/>
                    </a:lnTo>
                    <a:lnTo>
                      <a:pt x="60" y="410"/>
                    </a:lnTo>
                    <a:lnTo>
                      <a:pt x="61" y="408"/>
                    </a:lnTo>
                    <a:lnTo>
                      <a:pt x="61" y="408"/>
                    </a:lnTo>
                    <a:lnTo>
                      <a:pt x="65" y="403"/>
                    </a:lnTo>
                    <a:lnTo>
                      <a:pt x="65" y="403"/>
                    </a:lnTo>
                    <a:lnTo>
                      <a:pt x="116" y="353"/>
                    </a:lnTo>
                    <a:lnTo>
                      <a:pt x="168" y="303"/>
                    </a:lnTo>
                    <a:lnTo>
                      <a:pt x="168" y="302"/>
                    </a:lnTo>
                    <a:lnTo>
                      <a:pt x="168" y="302"/>
                    </a:lnTo>
                    <a:lnTo>
                      <a:pt x="246" y="228"/>
                    </a:lnTo>
                    <a:lnTo>
                      <a:pt x="286" y="191"/>
                    </a:lnTo>
                    <a:lnTo>
                      <a:pt x="326" y="155"/>
                    </a:lnTo>
                    <a:lnTo>
                      <a:pt x="367" y="120"/>
                    </a:lnTo>
                    <a:lnTo>
                      <a:pt x="410" y="87"/>
                    </a:lnTo>
                    <a:lnTo>
                      <a:pt x="432" y="71"/>
                    </a:lnTo>
                    <a:lnTo>
                      <a:pt x="454" y="56"/>
                    </a:lnTo>
                    <a:lnTo>
                      <a:pt x="477" y="40"/>
                    </a:lnTo>
                    <a:lnTo>
                      <a:pt x="500" y="27"/>
                    </a:lnTo>
                    <a:lnTo>
                      <a:pt x="501" y="26"/>
                    </a:lnTo>
                    <a:lnTo>
                      <a:pt x="502" y="26"/>
                    </a:lnTo>
                    <a:lnTo>
                      <a:pt x="502" y="26"/>
                    </a:lnTo>
                    <a:lnTo>
                      <a:pt x="508" y="21"/>
                    </a:lnTo>
                    <a:lnTo>
                      <a:pt x="508" y="21"/>
                    </a:lnTo>
                    <a:lnTo>
                      <a:pt x="515" y="18"/>
                    </a:lnTo>
                    <a:lnTo>
                      <a:pt x="515" y="18"/>
                    </a:lnTo>
                    <a:lnTo>
                      <a:pt x="539" y="10"/>
                    </a:lnTo>
                    <a:lnTo>
                      <a:pt x="562" y="5"/>
                    </a:lnTo>
                    <a:lnTo>
                      <a:pt x="583" y="1"/>
                    </a:lnTo>
                    <a:lnTo>
                      <a:pt x="605" y="0"/>
                    </a:lnTo>
                    <a:lnTo>
                      <a:pt x="605" y="0"/>
                    </a:lnTo>
                    <a:lnTo>
                      <a:pt x="617" y="0"/>
                    </a:lnTo>
                    <a:lnTo>
                      <a:pt x="629" y="2"/>
                    </a:lnTo>
                    <a:lnTo>
                      <a:pt x="640" y="4"/>
                    </a:lnTo>
                    <a:lnTo>
                      <a:pt x="650" y="7"/>
                    </a:lnTo>
                    <a:lnTo>
                      <a:pt x="661" y="11"/>
                    </a:lnTo>
                    <a:lnTo>
                      <a:pt x="671" y="15"/>
                    </a:lnTo>
                    <a:lnTo>
                      <a:pt x="679" y="21"/>
                    </a:lnTo>
                    <a:lnTo>
                      <a:pt x="689" y="28"/>
                    </a:lnTo>
                    <a:lnTo>
                      <a:pt x="691" y="30"/>
                    </a:lnTo>
                    <a:lnTo>
                      <a:pt x="693" y="31"/>
                    </a:lnTo>
                    <a:lnTo>
                      <a:pt x="693" y="31"/>
                    </a:lnTo>
                    <a:lnTo>
                      <a:pt x="697" y="32"/>
                    </a:lnTo>
                    <a:lnTo>
                      <a:pt x="700" y="34"/>
                    </a:lnTo>
                    <a:lnTo>
                      <a:pt x="702" y="36"/>
                    </a:lnTo>
                    <a:lnTo>
                      <a:pt x="705" y="40"/>
                    </a:lnTo>
                    <a:lnTo>
                      <a:pt x="705" y="40"/>
                    </a:lnTo>
                    <a:lnTo>
                      <a:pt x="717" y="58"/>
                    </a:lnTo>
                    <a:lnTo>
                      <a:pt x="729" y="76"/>
                    </a:lnTo>
                    <a:lnTo>
                      <a:pt x="741" y="94"/>
                    </a:lnTo>
                    <a:lnTo>
                      <a:pt x="755" y="111"/>
                    </a:lnTo>
                    <a:lnTo>
                      <a:pt x="783" y="144"/>
                    </a:lnTo>
                    <a:lnTo>
                      <a:pt x="812" y="176"/>
                    </a:lnTo>
                    <a:lnTo>
                      <a:pt x="842" y="208"/>
                    </a:lnTo>
                    <a:lnTo>
                      <a:pt x="874" y="238"/>
                    </a:lnTo>
                    <a:lnTo>
                      <a:pt x="937" y="297"/>
                    </a:lnTo>
                    <a:lnTo>
                      <a:pt x="937" y="297"/>
                    </a:lnTo>
                    <a:lnTo>
                      <a:pt x="983" y="341"/>
                    </a:lnTo>
                    <a:lnTo>
                      <a:pt x="1030" y="385"/>
                    </a:lnTo>
                    <a:lnTo>
                      <a:pt x="1030" y="385"/>
                    </a:lnTo>
                    <a:lnTo>
                      <a:pt x="1103" y="458"/>
                    </a:lnTo>
                    <a:lnTo>
                      <a:pt x="1182" y="535"/>
                    </a:lnTo>
                    <a:lnTo>
                      <a:pt x="1223" y="573"/>
                    </a:lnTo>
                    <a:lnTo>
                      <a:pt x="1265" y="612"/>
                    </a:lnTo>
                    <a:lnTo>
                      <a:pt x="1307" y="650"/>
                    </a:lnTo>
                    <a:lnTo>
                      <a:pt x="1351" y="688"/>
                    </a:lnTo>
                    <a:lnTo>
                      <a:pt x="1354" y="690"/>
                    </a:lnTo>
                    <a:lnTo>
                      <a:pt x="1358" y="690"/>
                    </a:lnTo>
                    <a:lnTo>
                      <a:pt x="1358" y="690"/>
                    </a:lnTo>
                    <a:lnTo>
                      <a:pt x="1361" y="691"/>
                    </a:lnTo>
                    <a:lnTo>
                      <a:pt x="1363" y="692"/>
                    </a:lnTo>
                    <a:lnTo>
                      <a:pt x="1368" y="697"/>
                    </a:lnTo>
                    <a:lnTo>
                      <a:pt x="1368" y="697"/>
                    </a:lnTo>
                    <a:lnTo>
                      <a:pt x="1379" y="710"/>
                    </a:lnTo>
                    <a:lnTo>
                      <a:pt x="1386" y="724"/>
                    </a:lnTo>
                    <a:lnTo>
                      <a:pt x="1392" y="738"/>
                    </a:lnTo>
                    <a:lnTo>
                      <a:pt x="1395" y="752"/>
                    </a:lnTo>
                    <a:lnTo>
                      <a:pt x="1398" y="766"/>
                    </a:lnTo>
                    <a:lnTo>
                      <a:pt x="1398" y="780"/>
                    </a:lnTo>
                    <a:lnTo>
                      <a:pt x="1397" y="794"/>
                    </a:lnTo>
                    <a:lnTo>
                      <a:pt x="1395" y="808"/>
                    </a:lnTo>
                    <a:lnTo>
                      <a:pt x="1391" y="821"/>
                    </a:lnTo>
                    <a:lnTo>
                      <a:pt x="1387" y="833"/>
                    </a:lnTo>
                    <a:lnTo>
                      <a:pt x="1381" y="847"/>
                    </a:lnTo>
                    <a:lnTo>
                      <a:pt x="1375" y="859"/>
                    </a:lnTo>
                    <a:lnTo>
                      <a:pt x="1367" y="871"/>
                    </a:lnTo>
                    <a:lnTo>
                      <a:pt x="1359" y="882"/>
                    </a:lnTo>
                    <a:lnTo>
                      <a:pt x="1351" y="892"/>
                    </a:lnTo>
                    <a:lnTo>
                      <a:pt x="1341" y="902"/>
                    </a:lnTo>
                    <a:lnTo>
                      <a:pt x="1339" y="905"/>
                    </a:lnTo>
                    <a:lnTo>
                      <a:pt x="1338" y="909"/>
                    </a:lnTo>
                    <a:lnTo>
                      <a:pt x="1338" y="909"/>
                    </a:lnTo>
                    <a:lnTo>
                      <a:pt x="1337" y="913"/>
                    </a:lnTo>
                    <a:lnTo>
                      <a:pt x="1334" y="917"/>
                    </a:lnTo>
                    <a:lnTo>
                      <a:pt x="1334" y="917"/>
                    </a:lnTo>
                    <a:lnTo>
                      <a:pt x="1287" y="981"/>
                    </a:lnTo>
                    <a:lnTo>
                      <a:pt x="1287" y="981"/>
                    </a:lnTo>
                    <a:lnTo>
                      <a:pt x="1253" y="1028"/>
                    </a:lnTo>
                    <a:lnTo>
                      <a:pt x="1217" y="1073"/>
                    </a:lnTo>
                    <a:lnTo>
                      <a:pt x="1200" y="1095"/>
                    </a:lnTo>
                    <a:lnTo>
                      <a:pt x="1181" y="1115"/>
                    </a:lnTo>
                    <a:lnTo>
                      <a:pt x="1162" y="1136"/>
                    </a:lnTo>
                    <a:lnTo>
                      <a:pt x="1141" y="1156"/>
                    </a:lnTo>
                    <a:lnTo>
                      <a:pt x="1141" y="1156"/>
                    </a:lnTo>
                    <a:lnTo>
                      <a:pt x="1134" y="1163"/>
                    </a:lnTo>
                    <a:lnTo>
                      <a:pt x="1122" y="1171"/>
                    </a:lnTo>
                    <a:lnTo>
                      <a:pt x="1096" y="1191"/>
                    </a:lnTo>
                    <a:lnTo>
                      <a:pt x="1096" y="1191"/>
                    </a:lnTo>
                    <a:lnTo>
                      <a:pt x="1059" y="1217"/>
                    </a:lnTo>
                    <a:lnTo>
                      <a:pt x="1042" y="1231"/>
                    </a:lnTo>
                    <a:lnTo>
                      <a:pt x="1026" y="1243"/>
                    </a:lnTo>
                    <a:lnTo>
                      <a:pt x="1024" y="1246"/>
                    </a:lnTo>
                    <a:lnTo>
                      <a:pt x="1023" y="1249"/>
                    </a:lnTo>
                    <a:lnTo>
                      <a:pt x="1023" y="1249"/>
                    </a:lnTo>
                    <a:lnTo>
                      <a:pt x="1021" y="1253"/>
                    </a:lnTo>
                    <a:lnTo>
                      <a:pt x="1018" y="1257"/>
                    </a:lnTo>
                    <a:lnTo>
                      <a:pt x="1018" y="1257"/>
                    </a:lnTo>
                    <a:lnTo>
                      <a:pt x="1002" y="1275"/>
                    </a:lnTo>
                    <a:lnTo>
                      <a:pt x="999" y="1278"/>
                    </a:lnTo>
                    <a:lnTo>
                      <a:pt x="999" y="1281"/>
                    </a:lnTo>
                    <a:lnTo>
                      <a:pt x="999" y="1281"/>
                    </a:lnTo>
                    <a:lnTo>
                      <a:pt x="997" y="1285"/>
                    </a:lnTo>
                    <a:lnTo>
                      <a:pt x="997" y="1285"/>
                    </a:lnTo>
                    <a:lnTo>
                      <a:pt x="996" y="1290"/>
                    </a:lnTo>
                    <a:lnTo>
                      <a:pt x="994" y="1295"/>
                    </a:lnTo>
                    <a:lnTo>
                      <a:pt x="991" y="1298"/>
                    </a:lnTo>
                    <a:lnTo>
                      <a:pt x="988" y="1301"/>
                    </a:lnTo>
                    <a:lnTo>
                      <a:pt x="984" y="1303"/>
                    </a:lnTo>
                    <a:lnTo>
                      <a:pt x="980" y="1304"/>
                    </a:lnTo>
                    <a:lnTo>
                      <a:pt x="974" y="1305"/>
                    </a:lnTo>
                    <a:lnTo>
                      <a:pt x="969" y="1305"/>
                    </a:lnTo>
                    <a:lnTo>
                      <a:pt x="965" y="1309"/>
                    </a:lnTo>
                    <a:lnTo>
                      <a:pt x="965" y="1309"/>
                    </a:lnTo>
                    <a:lnTo>
                      <a:pt x="951" y="1321"/>
                    </a:lnTo>
                    <a:lnTo>
                      <a:pt x="937" y="1331"/>
                    </a:lnTo>
                    <a:lnTo>
                      <a:pt x="922" y="1341"/>
                    </a:lnTo>
                    <a:lnTo>
                      <a:pt x="908" y="1348"/>
                    </a:lnTo>
                    <a:lnTo>
                      <a:pt x="893" y="1355"/>
                    </a:lnTo>
                    <a:lnTo>
                      <a:pt x="879" y="1360"/>
                    </a:lnTo>
                    <a:lnTo>
                      <a:pt x="864" y="1364"/>
                    </a:lnTo>
                    <a:lnTo>
                      <a:pt x="850" y="1366"/>
                    </a:lnTo>
                    <a:lnTo>
                      <a:pt x="850" y="1366"/>
                    </a:lnTo>
                    <a:lnTo>
                      <a:pt x="839" y="1367"/>
                    </a:lnTo>
                    <a:lnTo>
                      <a:pt x="829" y="1368"/>
                    </a:lnTo>
                    <a:lnTo>
                      <a:pt x="829" y="1368"/>
                    </a:lnTo>
                    <a:close/>
                    <a:moveTo>
                      <a:pt x="601" y="41"/>
                    </a:moveTo>
                    <a:lnTo>
                      <a:pt x="601" y="41"/>
                    </a:lnTo>
                    <a:lnTo>
                      <a:pt x="591" y="41"/>
                    </a:lnTo>
                    <a:lnTo>
                      <a:pt x="581" y="42"/>
                    </a:lnTo>
                    <a:lnTo>
                      <a:pt x="563" y="46"/>
                    </a:lnTo>
                    <a:lnTo>
                      <a:pt x="545" y="51"/>
                    </a:lnTo>
                    <a:lnTo>
                      <a:pt x="532" y="57"/>
                    </a:lnTo>
                    <a:lnTo>
                      <a:pt x="532" y="57"/>
                    </a:lnTo>
                    <a:lnTo>
                      <a:pt x="508" y="71"/>
                    </a:lnTo>
                    <a:lnTo>
                      <a:pt x="485" y="86"/>
                    </a:lnTo>
                    <a:lnTo>
                      <a:pt x="462" y="101"/>
                    </a:lnTo>
                    <a:lnTo>
                      <a:pt x="440" y="117"/>
                    </a:lnTo>
                    <a:lnTo>
                      <a:pt x="396" y="150"/>
                    </a:lnTo>
                    <a:lnTo>
                      <a:pt x="355" y="185"/>
                    </a:lnTo>
                    <a:lnTo>
                      <a:pt x="315" y="221"/>
                    </a:lnTo>
                    <a:lnTo>
                      <a:pt x="275" y="258"/>
                    </a:lnTo>
                    <a:lnTo>
                      <a:pt x="198" y="332"/>
                    </a:lnTo>
                    <a:lnTo>
                      <a:pt x="198" y="332"/>
                    </a:lnTo>
                    <a:lnTo>
                      <a:pt x="147" y="383"/>
                    </a:lnTo>
                    <a:lnTo>
                      <a:pt x="95" y="433"/>
                    </a:lnTo>
                    <a:lnTo>
                      <a:pt x="95" y="433"/>
                    </a:lnTo>
                    <a:lnTo>
                      <a:pt x="90" y="436"/>
                    </a:lnTo>
                    <a:lnTo>
                      <a:pt x="86" y="438"/>
                    </a:lnTo>
                    <a:lnTo>
                      <a:pt x="84" y="441"/>
                    </a:lnTo>
                    <a:lnTo>
                      <a:pt x="84" y="441"/>
                    </a:lnTo>
                    <a:lnTo>
                      <a:pt x="82" y="444"/>
                    </a:lnTo>
                    <a:lnTo>
                      <a:pt x="78" y="447"/>
                    </a:lnTo>
                    <a:lnTo>
                      <a:pt x="78" y="447"/>
                    </a:lnTo>
                    <a:lnTo>
                      <a:pt x="69" y="454"/>
                    </a:lnTo>
                    <a:lnTo>
                      <a:pt x="62" y="463"/>
                    </a:lnTo>
                    <a:lnTo>
                      <a:pt x="55" y="471"/>
                    </a:lnTo>
                    <a:lnTo>
                      <a:pt x="49" y="479"/>
                    </a:lnTo>
                    <a:lnTo>
                      <a:pt x="45" y="488"/>
                    </a:lnTo>
                    <a:lnTo>
                      <a:pt x="42" y="498"/>
                    </a:lnTo>
                    <a:lnTo>
                      <a:pt x="41" y="508"/>
                    </a:lnTo>
                    <a:lnTo>
                      <a:pt x="40" y="519"/>
                    </a:lnTo>
                    <a:lnTo>
                      <a:pt x="40" y="519"/>
                    </a:lnTo>
                    <a:lnTo>
                      <a:pt x="41" y="529"/>
                    </a:lnTo>
                    <a:lnTo>
                      <a:pt x="42" y="538"/>
                    </a:lnTo>
                    <a:lnTo>
                      <a:pt x="44" y="548"/>
                    </a:lnTo>
                    <a:lnTo>
                      <a:pt x="47" y="558"/>
                    </a:lnTo>
                    <a:lnTo>
                      <a:pt x="51" y="567"/>
                    </a:lnTo>
                    <a:lnTo>
                      <a:pt x="55" y="576"/>
                    </a:lnTo>
                    <a:lnTo>
                      <a:pt x="66" y="595"/>
                    </a:lnTo>
                    <a:lnTo>
                      <a:pt x="78" y="612"/>
                    </a:lnTo>
                    <a:lnTo>
                      <a:pt x="93" y="629"/>
                    </a:lnTo>
                    <a:lnTo>
                      <a:pt x="107" y="642"/>
                    </a:lnTo>
                    <a:lnTo>
                      <a:pt x="123" y="655"/>
                    </a:lnTo>
                    <a:lnTo>
                      <a:pt x="123" y="655"/>
                    </a:lnTo>
                    <a:lnTo>
                      <a:pt x="127" y="658"/>
                    </a:lnTo>
                    <a:lnTo>
                      <a:pt x="129" y="662"/>
                    </a:lnTo>
                    <a:lnTo>
                      <a:pt x="131" y="666"/>
                    </a:lnTo>
                    <a:lnTo>
                      <a:pt x="132" y="670"/>
                    </a:lnTo>
                    <a:lnTo>
                      <a:pt x="133" y="674"/>
                    </a:lnTo>
                    <a:lnTo>
                      <a:pt x="136" y="677"/>
                    </a:lnTo>
                    <a:lnTo>
                      <a:pt x="136" y="677"/>
                    </a:lnTo>
                    <a:lnTo>
                      <a:pt x="172" y="715"/>
                    </a:lnTo>
                    <a:lnTo>
                      <a:pt x="207" y="752"/>
                    </a:lnTo>
                    <a:lnTo>
                      <a:pt x="278" y="825"/>
                    </a:lnTo>
                    <a:lnTo>
                      <a:pt x="278" y="825"/>
                    </a:lnTo>
                    <a:lnTo>
                      <a:pt x="352" y="905"/>
                    </a:lnTo>
                    <a:lnTo>
                      <a:pt x="390" y="944"/>
                    </a:lnTo>
                    <a:lnTo>
                      <a:pt x="428" y="982"/>
                    </a:lnTo>
                    <a:lnTo>
                      <a:pt x="428" y="982"/>
                    </a:lnTo>
                    <a:lnTo>
                      <a:pt x="478" y="1030"/>
                    </a:lnTo>
                    <a:lnTo>
                      <a:pt x="526" y="1075"/>
                    </a:lnTo>
                    <a:lnTo>
                      <a:pt x="526" y="1075"/>
                    </a:lnTo>
                    <a:lnTo>
                      <a:pt x="574" y="1119"/>
                    </a:lnTo>
                    <a:lnTo>
                      <a:pt x="622" y="1165"/>
                    </a:lnTo>
                    <a:lnTo>
                      <a:pt x="668" y="1211"/>
                    </a:lnTo>
                    <a:lnTo>
                      <a:pt x="690" y="1235"/>
                    </a:lnTo>
                    <a:lnTo>
                      <a:pt x="712" y="1259"/>
                    </a:lnTo>
                    <a:lnTo>
                      <a:pt x="712" y="1259"/>
                    </a:lnTo>
                    <a:lnTo>
                      <a:pt x="714" y="1263"/>
                    </a:lnTo>
                    <a:lnTo>
                      <a:pt x="717" y="1267"/>
                    </a:lnTo>
                    <a:lnTo>
                      <a:pt x="718" y="1271"/>
                    </a:lnTo>
                    <a:lnTo>
                      <a:pt x="721" y="1273"/>
                    </a:lnTo>
                    <a:lnTo>
                      <a:pt x="721" y="1273"/>
                    </a:lnTo>
                    <a:lnTo>
                      <a:pt x="734" y="1285"/>
                    </a:lnTo>
                    <a:lnTo>
                      <a:pt x="748" y="1294"/>
                    </a:lnTo>
                    <a:lnTo>
                      <a:pt x="761" y="1302"/>
                    </a:lnTo>
                    <a:lnTo>
                      <a:pt x="774" y="1310"/>
                    </a:lnTo>
                    <a:lnTo>
                      <a:pt x="789" y="1315"/>
                    </a:lnTo>
                    <a:lnTo>
                      <a:pt x="802" y="1318"/>
                    </a:lnTo>
                    <a:lnTo>
                      <a:pt x="816" y="1320"/>
                    </a:lnTo>
                    <a:lnTo>
                      <a:pt x="829" y="1321"/>
                    </a:lnTo>
                    <a:lnTo>
                      <a:pt x="829" y="1321"/>
                    </a:lnTo>
                    <a:lnTo>
                      <a:pt x="847" y="1320"/>
                    </a:lnTo>
                    <a:lnTo>
                      <a:pt x="864" y="1316"/>
                    </a:lnTo>
                    <a:lnTo>
                      <a:pt x="882" y="1310"/>
                    </a:lnTo>
                    <a:lnTo>
                      <a:pt x="899" y="1301"/>
                    </a:lnTo>
                    <a:lnTo>
                      <a:pt x="918" y="1290"/>
                    </a:lnTo>
                    <a:lnTo>
                      <a:pt x="937" y="1277"/>
                    </a:lnTo>
                    <a:lnTo>
                      <a:pt x="955" y="1260"/>
                    </a:lnTo>
                    <a:lnTo>
                      <a:pt x="975" y="1241"/>
                    </a:lnTo>
                    <a:lnTo>
                      <a:pt x="975" y="1241"/>
                    </a:lnTo>
                    <a:lnTo>
                      <a:pt x="983" y="1232"/>
                    </a:lnTo>
                    <a:lnTo>
                      <a:pt x="991" y="1224"/>
                    </a:lnTo>
                    <a:lnTo>
                      <a:pt x="1010" y="1207"/>
                    </a:lnTo>
                    <a:lnTo>
                      <a:pt x="1030" y="1192"/>
                    </a:lnTo>
                    <a:lnTo>
                      <a:pt x="1049" y="1176"/>
                    </a:lnTo>
                    <a:lnTo>
                      <a:pt x="1049" y="1176"/>
                    </a:lnTo>
                    <a:lnTo>
                      <a:pt x="1067" y="1164"/>
                    </a:lnTo>
                    <a:lnTo>
                      <a:pt x="1081" y="1153"/>
                    </a:lnTo>
                    <a:lnTo>
                      <a:pt x="1081" y="1153"/>
                    </a:lnTo>
                    <a:lnTo>
                      <a:pt x="1107" y="1130"/>
                    </a:lnTo>
                    <a:lnTo>
                      <a:pt x="1131" y="1107"/>
                    </a:lnTo>
                    <a:lnTo>
                      <a:pt x="1153" y="1083"/>
                    </a:lnTo>
                    <a:lnTo>
                      <a:pt x="1174" y="1059"/>
                    </a:lnTo>
                    <a:lnTo>
                      <a:pt x="1195" y="1033"/>
                    </a:lnTo>
                    <a:lnTo>
                      <a:pt x="1215" y="1007"/>
                    </a:lnTo>
                    <a:lnTo>
                      <a:pt x="1254" y="955"/>
                    </a:lnTo>
                    <a:lnTo>
                      <a:pt x="1254" y="955"/>
                    </a:lnTo>
                    <a:lnTo>
                      <a:pt x="1284" y="916"/>
                    </a:lnTo>
                    <a:lnTo>
                      <a:pt x="1286" y="912"/>
                    </a:lnTo>
                    <a:lnTo>
                      <a:pt x="1286" y="908"/>
                    </a:lnTo>
                    <a:lnTo>
                      <a:pt x="1286" y="908"/>
                    </a:lnTo>
                    <a:lnTo>
                      <a:pt x="1286" y="903"/>
                    </a:lnTo>
                    <a:lnTo>
                      <a:pt x="1288" y="897"/>
                    </a:lnTo>
                    <a:lnTo>
                      <a:pt x="1291" y="892"/>
                    </a:lnTo>
                    <a:lnTo>
                      <a:pt x="1295" y="888"/>
                    </a:lnTo>
                    <a:lnTo>
                      <a:pt x="1295" y="888"/>
                    </a:lnTo>
                    <a:lnTo>
                      <a:pt x="1302" y="883"/>
                    </a:lnTo>
                    <a:lnTo>
                      <a:pt x="1309" y="876"/>
                    </a:lnTo>
                    <a:lnTo>
                      <a:pt x="1317" y="868"/>
                    </a:lnTo>
                    <a:lnTo>
                      <a:pt x="1324" y="860"/>
                    </a:lnTo>
                    <a:lnTo>
                      <a:pt x="1330" y="852"/>
                    </a:lnTo>
                    <a:lnTo>
                      <a:pt x="1336" y="843"/>
                    </a:lnTo>
                    <a:lnTo>
                      <a:pt x="1341" y="833"/>
                    </a:lnTo>
                    <a:lnTo>
                      <a:pt x="1347" y="823"/>
                    </a:lnTo>
                    <a:lnTo>
                      <a:pt x="1351" y="813"/>
                    </a:lnTo>
                    <a:lnTo>
                      <a:pt x="1354" y="802"/>
                    </a:lnTo>
                    <a:lnTo>
                      <a:pt x="1356" y="792"/>
                    </a:lnTo>
                    <a:lnTo>
                      <a:pt x="1358" y="782"/>
                    </a:lnTo>
                    <a:lnTo>
                      <a:pt x="1357" y="771"/>
                    </a:lnTo>
                    <a:lnTo>
                      <a:pt x="1356" y="760"/>
                    </a:lnTo>
                    <a:lnTo>
                      <a:pt x="1353" y="751"/>
                    </a:lnTo>
                    <a:lnTo>
                      <a:pt x="1349" y="740"/>
                    </a:lnTo>
                    <a:lnTo>
                      <a:pt x="1347" y="737"/>
                    </a:lnTo>
                    <a:lnTo>
                      <a:pt x="1344" y="735"/>
                    </a:lnTo>
                    <a:lnTo>
                      <a:pt x="1344" y="735"/>
                    </a:lnTo>
                    <a:lnTo>
                      <a:pt x="1338" y="732"/>
                    </a:lnTo>
                    <a:lnTo>
                      <a:pt x="1338" y="732"/>
                    </a:lnTo>
                    <a:lnTo>
                      <a:pt x="1303" y="702"/>
                    </a:lnTo>
                    <a:lnTo>
                      <a:pt x="1268" y="671"/>
                    </a:lnTo>
                    <a:lnTo>
                      <a:pt x="1233" y="639"/>
                    </a:lnTo>
                    <a:lnTo>
                      <a:pt x="1199" y="607"/>
                    </a:lnTo>
                    <a:lnTo>
                      <a:pt x="1131" y="542"/>
                    </a:lnTo>
                    <a:lnTo>
                      <a:pt x="1065" y="478"/>
                    </a:lnTo>
                    <a:lnTo>
                      <a:pt x="1065" y="478"/>
                    </a:lnTo>
                    <a:lnTo>
                      <a:pt x="1008" y="421"/>
                    </a:lnTo>
                    <a:lnTo>
                      <a:pt x="949" y="365"/>
                    </a:lnTo>
                    <a:lnTo>
                      <a:pt x="949" y="365"/>
                    </a:lnTo>
                    <a:lnTo>
                      <a:pt x="898" y="318"/>
                    </a:lnTo>
                    <a:lnTo>
                      <a:pt x="898" y="318"/>
                    </a:lnTo>
                    <a:lnTo>
                      <a:pt x="839" y="262"/>
                    </a:lnTo>
                    <a:lnTo>
                      <a:pt x="811" y="234"/>
                    </a:lnTo>
                    <a:lnTo>
                      <a:pt x="782" y="204"/>
                    </a:lnTo>
                    <a:lnTo>
                      <a:pt x="755" y="174"/>
                    </a:lnTo>
                    <a:lnTo>
                      <a:pt x="728" y="144"/>
                    </a:lnTo>
                    <a:lnTo>
                      <a:pt x="703" y="112"/>
                    </a:lnTo>
                    <a:lnTo>
                      <a:pt x="680" y="78"/>
                    </a:lnTo>
                    <a:lnTo>
                      <a:pt x="678" y="76"/>
                    </a:lnTo>
                    <a:lnTo>
                      <a:pt x="676" y="75"/>
                    </a:lnTo>
                    <a:lnTo>
                      <a:pt x="676" y="75"/>
                    </a:lnTo>
                    <a:lnTo>
                      <a:pt x="672" y="71"/>
                    </a:lnTo>
                    <a:lnTo>
                      <a:pt x="672" y="71"/>
                    </a:lnTo>
                    <a:lnTo>
                      <a:pt x="665" y="64"/>
                    </a:lnTo>
                    <a:lnTo>
                      <a:pt x="658" y="58"/>
                    </a:lnTo>
                    <a:lnTo>
                      <a:pt x="649" y="52"/>
                    </a:lnTo>
                    <a:lnTo>
                      <a:pt x="641" y="48"/>
                    </a:lnTo>
                    <a:lnTo>
                      <a:pt x="632" y="45"/>
                    </a:lnTo>
                    <a:lnTo>
                      <a:pt x="623" y="43"/>
                    </a:lnTo>
                    <a:lnTo>
                      <a:pt x="612" y="41"/>
                    </a:lnTo>
                    <a:lnTo>
                      <a:pt x="601" y="41"/>
                    </a:lnTo>
                    <a:lnTo>
                      <a:pt x="601" y="4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61" name="Freeform 866"/>
              <p:cNvSpPr/>
              <p:nvPr/>
            </p:nvSpPr>
            <p:spPr bwMode="auto">
              <a:xfrm>
                <a:off x="2249488" y="1181100"/>
                <a:ext cx="595313" cy="604838"/>
              </a:xfrm>
              <a:custGeom>
                <a:avLst/>
                <a:gdLst/>
                <a:ahLst/>
                <a:cxnLst>
                  <a:cxn ang="0">
                    <a:pos x="672" y="1142"/>
                  </a:cxn>
                  <a:cxn ang="0">
                    <a:pos x="660" y="1136"/>
                  </a:cxn>
                  <a:cxn ang="0">
                    <a:pos x="657" y="1130"/>
                  </a:cxn>
                  <a:cxn ang="0">
                    <a:pos x="656" y="1122"/>
                  </a:cxn>
                  <a:cxn ang="0">
                    <a:pos x="654" y="1020"/>
                  </a:cxn>
                  <a:cxn ang="0">
                    <a:pos x="641" y="850"/>
                  </a:cxn>
                  <a:cxn ang="0">
                    <a:pos x="629" y="701"/>
                  </a:cxn>
                  <a:cxn ang="0">
                    <a:pos x="568" y="686"/>
                  </a:cxn>
                  <a:cxn ang="0">
                    <a:pos x="451" y="680"/>
                  </a:cxn>
                  <a:cxn ang="0">
                    <a:pos x="439" y="675"/>
                  </a:cxn>
                  <a:cxn ang="0">
                    <a:pos x="434" y="663"/>
                  </a:cxn>
                  <a:cxn ang="0">
                    <a:pos x="429" y="586"/>
                  </a:cxn>
                  <a:cxn ang="0">
                    <a:pos x="406" y="496"/>
                  </a:cxn>
                  <a:cxn ang="0">
                    <a:pos x="399" y="497"/>
                  </a:cxn>
                  <a:cxn ang="0">
                    <a:pos x="316" y="494"/>
                  </a:cxn>
                  <a:cxn ang="0">
                    <a:pos x="144" y="483"/>
                  </a:cxn>
                  <a:cxn ang="0">
                    <a:pos x="52" y="481"/>
                  </a:cxn>
                  <a:cxn ang="0">
                    <a:pos x="19" y="481"/>
                  </a:cxn>
                  <a:cxn ang="0">
                    <a:pos x="6" y="476"/>
                  </a:cxn>
                  <a:cxn ang="0">
                    <a:pos x="1" y="468"/>
                  </a:cxn>
                  <a:cxn ang="0">
                    <a:pos x="1" y="454"/>
                  </a:cxn>
                  <a:cxn ang="0">
                    <a:pos x="6" y="443"/>
                  </a:cxn>
                  <a:cxn ang="0">
                    <a:pos x="21" y="438"/>
                  </a:cxn>
                  <a:cxn ang="0">
                    <a:pos x="53" y="438"/>
                  </a:cxn>
                  <a:cxn ang="0">
                    <a:pos x="234" y="446"/>
                  </a:cxn>
                  <a:cxn ang="0">
                    <a:pos x="357" y="454"/>
                  </a:cxn>
                  <a:cxn ang="0">
                    <a:pos x="403" y="456"/>
                  </a:cxn>
                  <a:cxn ang="0">
                    <a:pos x="418" y="442"/>
                  </a:cxn>
                  <a:cxn ang="0">
                    <a:pos x="406" y="231"/>
                  </a:cxn>
                  <a:cxn ang="0">
                    <a:pos x="404" y="72"/>
                  </a:cxn>
                  <a:cxn ang="0">
                    <a:pos x="406" y="15"/>
                  </a:cxn>
                  <a:cxn ang="0">
                    <a:pos x="413" y="4"/>
                  </a:cxn>
                  <a:cxn ang="0">
                    <a:pos x="428" y="0"/>
                  </a:cxn>
                  <a:cxn ang="0">
                    <a:pos x="436" y="1"/>
                  </a:cxn>
                  <a:cxn ang="0">
                    <a:pos x="443" y="5"/>
                  </a:cxn>
                  <a:cxn ang="0">
                    <a:pos x="447" y="15"/>
                  </a:cxn>
                  <a:cxn ang="0">
                    <a:pos x="445" y="78"/>
                  </a:cxn>
                  <a:cxn ang="0">
                    <a:pos x="448" y="255"/>
                  </a:cxn>
                  <a:cxn ang="0">
                    <a:pos x="464" y="488"/>
                  </a:cxn>
                  <a:cxn ang="0">
                    <a:pos x="474" y="640"/>
                  </a:cxn>
                  <a:cxn ang="0">
                    <a:pos x="564" y="644"/>
                  </a:cxn>
                  <a:cxn ang="0">
                    <a:pos x="834" y="658"/>
                  </a:cxn>
                  <a:cxn ang="0">
                    <a:pos x="1036" y="676"/>
                  </a:cxn>
                  <a:cxn ang="0">
                    <a:pos x="1110" y="684"/>
                  </a:cxn>
                  <a:cxn ang="0">
                    <a:pos x="1120" y="693"/>
                  </a:cxn>
                  <a:cxn ang="0">
                    <a:pos x="1125" y="706"/>
                  </a:cxn>
                  <a:cxn ang="0">
                    <a:pos x="1124" y="715"/>
                  </a:cxn>
                  <a:cxn ang="0">
                    <a:pos x="1118" y="724"/>
                  </a:cxn>
                  <a:cxn ang="0">
                    <a:pos x="1111" y="725"/>
                  </a:cxn>
                  <a:cxn ang="0">
                    <a:pos x="1053" y="719"/>
                  </a:cxn>
                  <a:cxn ang="0">
                    <a:pos x="786" y="697"/>
                  </a:cxn>
                  <a:cxn ang="0">
                    <a:pos x="672" y="705"/>
                  </a:cxn>
                  <a:cxn ang="0">
                    <a:pos x="683" y="852"/>
                  </a:cxn>
                  <a:cxn ang="0">
                    <a:pos x="694" y="987"/>
                  </a:cxn>
                  <a:cxn ang="0">
                    <a:pos x="698" y="1088"/>
                  </a:cxn>
                  <a:cxn ang="0">
                    <a:pos x="697" y="1127"/>
                  </a:cxn>
                  <a:cxn ang="0">
                    <a:pos x="690" y="1137"/>
                  </a:cxn>
                  <a:cxn ang="0">
                    <a:pos x="676" y="1142"/>
                  </a:cxn>
                </a:cxnLst>
                <a:rect l="0" t="0" r="r" b="b"/>
                <a:pathLst>
                  <a:path w="1125" h="1142">
                    <a:moveTo>
                      <a:pt x="676" y="1142"/>
                    </a:moveTo>
                    <a:lnTo>
                      <a:pt x="676" y="1142"/>
                    </a:lnTo>
                    <a:lnTo>
                      <a:pt x="672" y="1142"/>
                    </a:lnTo>
                    <a:lnTo>
                      <a:pt x="667" y="1141"/>
                    </a:lnTo>
                    <a:lnTo>
                      <a:pt x="663" y="1138"/>
                    </a:lnTo>
                    <a:lnTo>
                      <a:pt x="660" y="1136"/>
                    </a:lnTo>
                    <a:lnTo>
                      <a:pt x="660" y="1136"/>
                    </a:lnTo>
                    <a:lnTo>
                      <a:pt x="658" y="1133"/>
                    </a:lnTo>
                    <a:lnTo>
                      <a:pt x="657" y="1130"/>
                    </a:lnTo>
                    <a:lnTo>
                      <a:pt x="656" y="1126"/>
                    </a:lnTo>
                    <a:lnTo>
                      <a:pt x="656" y="1122"/>
                    </a:lnTo>
                    <a:lnTo>
                      <a:pt x="656" y="1122"/>
                    </a:lnTo>
                    <a:lnTo>
                      <a:pt x="656" y="1088"/>
                    </a:lnTo>
                    <a:lnTo>
                      <a:pt x="656" y="1054"/>
                    </a:lnTo>
                    <a:lnTo>
                      <a:pt x="654" y="1020"/>
                    </a:lnTo>
                    <a:lnTo>
                      <a:pt x="652" y="986"/>
                    </a:lnTo>
                    <a:lnTo>
                      <a:pt x="647" y="917"/>
                    </a:lnTo>
                    <a:lnTo>
                      <a:pt x="641" y="850"/>
                    </a:lnTo>
                    <a:lnTo>
                      <a:pt x="641" y="850"/>
                    </a:lnTo>
                    <a:lnTo>
                      <a:pt x="634" y="775"/>
                    </a:lnTo>
                    <a:lnTo>
                      <a:pt x="629" y="701"/>
                    </a:lnTo>
                    <a:lnTo>
                      <a:pt x="628" y="689"/>
                    </a:lnTo>
                    <a:lnTo>
                      <a:pt x="568" y="686"/>
                    </a:lnTo>
                    <a:lnTo>
                      <a:pt x="568" y="686"/>
                    </a:lnTo>
                    <a:lnTo>
                      <a:pt x="455" y="681"/>
                    </a:lnTo>
                    <a:lnTo>
                      <a:pt x="455" y="681"/>
                    </a:lnTo>
                    <a:lnTo>
                      <a:pt x="451" y="680"/>
                    </a:lnTo>
                    <a:lnTo>
                      <a:pt x="446" y="679"/>
                    </a:lnTo>
                    <a:lnTo>
                      <a:pt x="442" y="677"/>
                    </a:lnTo>
                    <a:lnTo>
                      <a:pt x="439" y="675"/>
                    </a:lnTo>
                    <a:lnTo>
                      <a:pt x="437" y="672"/>
                    </a:lnTo>
                    <a:lnTo>
                      <a:pt x="435" y="667"/>
                    </a:lnTo>
                    <a:lnTo>
                      <a:pt x="434" y="663"/>
                    </a:lnTo>
                    <a:lnTo>
                      <a:pt x="433" y="659"/>
                    </a:lnTo>
                    <a:lnTo>
                      <a:pt x="433" y="659"/>
                    </a:lnTo>
                    <a:lnTo>
                      <a:pt x="429" y="586"/>
                    </a:lnTo>
                    <a:lnTo>
                      <a:pt x="423" y="506"/>
                    </a:lnTo>
                    <a:lnTo>
                      <a:pt x="422" y="491"/>
                    </a:lnTo>
                    <a:lnTo>
                      <a:pt x="406" y="496"/>
                    </a:lnTo>
                    <a:lnTo>
                      <a:pt x="406" y="496"/>
                    </a:lnTo>
                    <a:lnTo>
                      <a:pt x="403" y="497"/>
                    </a:lnTo>
                    <a:lnTo>
                      <a:pt x="399" y="497"/>
                    </a:lnTo>
                    <a:lnTo>
                      <a:pt x="399" y="497"/>
                    </a:lnTo>
                    <a:lnTo>
                      <a:pt x="358" y="496"/>
                    </a:lnTo>
                    <a:lnTo>
                      <a:pt x="316" y="494"/>
                    </a:lnTo>
                    <a:lnTo>
                      <a:pt x="236" y="489"/>
                    </a:lnTo>
                    <a:lnTo>
                      <a:pt x="236" y="489"/>
                    </a:lnTo>
                    <a:lnTo>
                      <a:pt x="144" y="483"/>
                    </a:lnTo>
                    <a:lnTo>
                      <a:pt x="98" y="481"/>
                    </a:lnTo>
                    <a:lnTo>
                      <a:pt x="52" y="481"/>
                    </a:lnTo>
                    <a:lnTo>
                      <a:pt x="52" y="481"/>
                    </a:lnTo>
                    <a:lnTo>
                      <a:pt x="20" y="481"/>
                    </a:lnTo>
                    <a:lnTo>
                      <a:pt x="19" y="481"/>
                    </a:lnTo>
                    <a:lnTo>
                      <a:pt x="19" y="481"/>
                    </a:lnTo>
                    <a:lnTo>
                      <a:pt x="14" y="481"/>
                    </a:lnTo>
                    <a:lnTo>
                      <a:pt x="10" y="478"/>
                    </a:lnTo>
                    <a:lnTo>
                      <a:pt x="6" y="476"/>
                    </a:lnTo>
                    <a:lnTo>
                      <a:pt x="4" y="474"/>
                    </a:lnTo>
                    <a:lnTo>
                      <a:pt x="2" y="471"/>
                    </a:lnTo>
                    <a:lnTo>
                      <a:pt x="1" y="468"/>
                    </a:lnTo>
                    <a:lnTo>
                      <a:pt x="0" y="461"/>
                    </a:lnTo>
                    <a:lnTo>
                      <a:pt x="0" y="461"/>
                    </a:lnTo>
                    <a:lnTo>
                      <a:pt x="1" y="454"/>
                    </a:lnTo>
                    <a:lnTo>
                      <a:pt x="2" y="451"/>
                    </a:lnTo>
                    <a:lnTo>
                      <a:pt x="4" y="446"/>
                    </a:lnTo>
                    <a:lnTo>
                      <a:pt x="6" y="443"/>
                    </a:lnTo>
                    <a:lnTo>
                      <a:pt x="10" y="441"/>
                    </a:lnTo>
                    <a:lnTo>
                      <a:pt x="15" y="439"/>
                    </a:lnTo>
                    <a:lnTo>
                      <a:pt x="21" y="438"/>
                    </a:lnTo>
                    <a:lnTo>
                      <a:pt x="21" y="438"/>
                    </a:lnTo>
                    <a:lnTo>
                      <a:pt x="53" y="438"/>
                    </a:lnTo>
                    <a:lnTo>
                      <a:pt x="53" y="438"/>
                    </a:lnTo>
                    <a:lnTo>
                      <a:pt x="98" y="439"/>
                    </a:lnTo>
                    <a:lnTo>
                      <a:pt x="144" y="440"/>
                    </a:lnTo>
                    <a:lnTo>
                      <a:pt x="234" y="446"/>
                    </a:lnTo>
                    <a:lnTo>
                      <a:pt x="234" y="446"/>
                    </a:lnTo>
                    <a:lnTo>
                      <a:pt x="315" y="452"/>
                    </a:lnTo>
                    <a:lnTo>
                      <a:pt x="357" y="454"/>
                    </a:lnTo>
                    <a:lnTo>
                      <a:pt x="399" y="455"/>
                    </a:lnTo>
                    <a:lnTo>
                      <a:pt x="399" y="455"/>
                    </a:lnTo>
                    <a:lnTo>
                      <a:pt x="403" y="456"/>
                    </a:lnTo>
                    <a:lnTo>
                      <a:pt x="420" y="459"/>
                    </a:lnTo>
                    <a:lnTo>
                      <a:pt x="418" y="442"/>
                    </a:lnTo>
                    <a:lnTo>
                      <a:pt x="418" y="442"/>
                    </a:lnTo>
                    <a:lnTo>
                      <a:pt x="411" y="337"/>
                    </a:lnTo>
                    <a:lnTo>
                      <a:pt x="408" y="283"/>
                    </a:lnTo>
                    <a:lnTo>
                      <a:pt x="406" y="231"/>
                    </a:lnTo>
                    <a:lnTo>
                      <a:pt x="404" y="178"/>
                    </a:lnTo>
                    <a:lnTo>
                      <a:pt x="403" y="125"/>
                    </a:lnTo>
                    <a:lnTo>
                      <a:pt x="404" y="72"/>
                    </a:lnTo>
                    <a:lnTo>
                      <a:pt x="405" y="20"/>
                    </a:lnTo>
                    <a:lnTo>
                      <a:pt x="405" y="20"/>
                    </a:lnTo>
                    <a:lnTo>
                      <a:pt x="406" y="15"/>
                    </a:lnTo>
                    <a:lnTo>
                      <a:pt x="408" y="11"/>
                    </a:lnTo>
                    <a:lnTo>
                      <a:pt x="410" y="6"/>
                    </a:lnTo>
                    <a:lnTo>
                      <a:pt x="413" y="4"/>
                    </a:lnTo>
                    <a:lnTo>
                      <a:pt x="417" y="2"/>
                    </a:lnTo>
                    <a:lnTo>
                      <a:pt x="421" y="0"/>
                    </a:lnTo>
                    <a:lnTo>
                      <a:pt x="428" y="0"/>
                    </a:lnTo>
                    <a:lnTo>
                      <a:pt x="428" y="0"/>
                    </a:lnTo>
                    <a:lnTo>
                      <a:pt x="432" y="0"/>
                    </a:lnTo>
                    <a:lnTo>
                      <a:pt x="436" y="1"/>
                    </a:lnTo>
                    <a:lnTo>
                      <a:pt x="440" y="3"/>
                    </a:lnTo>
                    <a:lnTo>
                      <a:pt x="443" y="5"/>
                    </a:lnTo>
                    <a:lnTo>
                      <a:pt x="443" y="5"/>
                    </a:lnTo>
                    <a:lnTo>
                      <a:pt x="445" y="8"/>
                    </a:lnTo>
                    <a:lnTo>
                      <a:pt x="446" y="12"/>
                    </a:lnTo>
                    <a:lnTo>
                      <a:pt x="447" y="15"/>
                    </a:lnTo>
                    <a:lnTo>
                      <a:pt x="447" y="19"/>
                    </a:lnTo>
                    <a:lnTo>
                      <a:pt x="447" y="19"/>
                    </a:lnTo>
                    <a:lnTo>
                      <a:pt x="445" y="78"/>
                    </a:lnTo>
                    <a:lnTo>
                      <a:pt x="445" y="137"/>
                    </a:lnTo>
                    <a:lnTo>
                      <a:pt x="446" y="196"/>
                    </a:lnTo>
                    <a:lnTo>
                      <a:pt x="448" y="255"/>
                    </a:lnTo>
                    <a:lnTo>
                      <a:pt x="452" y="313"/>
                    </a:lnTo>
                    <a:lnTo>
                      <a:pt x="456" y="372"/>
                    </a:lnTo>
                    <a:lnTo>
                      <a:pt x="464" y="488"/>
                    </a:lnTo>
                    <a:lnTo>
                      <a:pt x="464" y="488"/>
                    </a:lnTo>
                    <a:lnTo>
                      <a:pt x="473" y="629"/>
                    </a:lnTo>
                    <a:lnTo>
                      <a:pt x="474" y="640"/>
                    </a:lnTo>
                    <a:lnTo>
                      <a:pt x="485" y="641"/>
                    </a:lnTo>
                    <a:lnTo>
                      <a:pt x="485" y="641"/>
                    </a:lnTo>
                    <a:lnTo>
                      <a:pt x="564" y="644"/>
                    </a:lnTo>
                    <a:lnTo>
                      <a:pt x="564" y="644"/>
                    </a:lnTo>
                    <a:lnTo>
                      <a:pt x="698" y="651"/>
                    </a:lnTo>
                    <a:lnTo>
                      <a:pt x="834" y="658"/>
                    </a:lnTo>
                    <a:lnTo>
                      <a:pt x="901" y="663"/>
                    </a:lnTo>
                    <a:lnTo>
                      <a:pt x="969" y="669"/>
                    </a:lnTo>
                    <a:lnTo>
                      <a:pt x="1036" y="676"/>
                    </a:lnTo>
                    <a:lnTo>
                      <a:pt x="1104" y="683"/>
                    </a:lnTo>
                    <a:lnTo>
                      <a:pt x="1104" y="683"/>
                    </a:lnTo>
                    <a:lnTo>
                      <a:pt x="1110" y="684"/>
                    </a:lnTo>
                    <a:lnTo>
                      <a:pt x="1114" y="686"/>
                    </a:lnTo>
                    <a:lnTo>
                      <a:pt x="1118" y="689"/>
                    </a:lnTo>
                    <a:lnTo>
                      <a:pt x="1120" y="693"/>
                    </a:lnTo>
                    <a:lnTo>
                      <a:pt x="1123" y="696"/>
                    </a:lnTo>
                    <a:lnTo>
                      <a:pt x="1124" y="702"/>
                    </a:lnTo>
                    <a:lnTo>
                      <a:pt x="1125" y="706"/>
                    </a:lnTo>
                    <a:lnTo>
                      <a:pt x="1125" y="710"/>
                    </a:lnTo>
                    <a:lnTo>
                      <a:pt x="1125" y="710"/>
                    </a:lnTo>
                    <a:lnTo>
                      <a:pt x="1124" y="715"/>
                    </a:lnTo>
                    <a:lnTo>
                      <a:pt x="1122" y="720"/>
                    </a:lnTo>
                    <a:lnTo>
                      <a:pt x="1120" y="722"/>
                    </a:lnTo>
                    <a:lnTo>
                      <a:pt x="1118" y="724"/>
                    </a:lnTo>
                    <a:lnTo>
                      <a:pt x="1115" y="725"/>
                    </a:lnTo>
                    <a:lnTo>
                      <a:pt x="1111" y="725"/>
                    </a:lnTo>
                    <a:lnTo>
                      <a:pt x="1111" y="725"/>
                    </a:lnTo>
                    <a:lnTo>
                      <a:pt x="1107" y="725"/>
                    </a:lnTo>
                    <a:lnTo>
                      <a:pt x="1107" y="725"/>
                    </a:lnTo>
                    <a:lnTo>
                      <a:pt x="1053" y="719"/>
                    </a:lnTo>
                    <a:lnTo>
                      <a:pt x="998" y="714"/>
                    </a:lnTo>
                    <a:lnTo>
                      <a:pt x="892" y="705"/>
                    </a:lnTo>
                    <a:lnTo>
                      <a:pt x="786" y="697"/>
                    </a:lnTo>
                    <a:lnTo>
                      <a:pt x="684" y="692"/>
                    </a:lnTo>
                    <a:lnTo>
                      <a:pt x="671" y="691"/>
                    </a:lnTo>
                    <a:lnTo>
                      <a:pt x="672" y="705"/>
                    </a:lnTo>
                    <a:lnTo>
                      <a:pt x="672" y="705"/>
                    </a:lnTo>
                    <a:lnTo>
                      <a:pt x="677" y="779"/>
                    </a:lnTo>
                    <a:lnTo>
                      <a:pt x="683" y="852"/>
                    </a:lnTo>
                    <a:lnTo>
                      <a:pt x="683" y="852"/>
                    </a:lnTo>
                    <a:lnTo>
                      <a:pt x="689" y="918"/>
                    </a:lnTo>
                    <a:lnTo>
                      <a:pt x="694" y="987"/>
                    </a:lnTo>
                    <a:lnTo>
                      <a:pt x="696" y="1020"/>
                    </a:lnTo>
                    <a:lnTo>
                      <a:pt x="697" y="1054"/>
                    </a:lnTo>
                    <a:lnTo>
                      <a:pt x="698" y="1088"/>
                    </a:lnTo>
                    <a:lnTo>
                      <a:pt x="698" y="1122"/>
                    </a:lnTo>
                    <a:lnTo>
                      <a:pt x="698" y="1122"/>
                    </a:lnTo>
                    <a:lnTo>
                      <a:pt x="697" y="1127"/>
                    </a:lnTo>
                    <a:lnTo>
                      <a:pt x="695" y="1131"/>
                    </a:lnTo>
                    <a:lnTo>
                      <a:pt x="693" y="1135"/>
                    </a:lnTo>
                    <a:lnTo>
                      <a:pt x="690" y="1137"/>
                    </a:lnTo>
                    <a:lnTo>
                      <a:pt x="686" y="1140"/>
                    </a:lnTo>
                    <a:lnTo>
                      <a:pt x="683" y="1141"/>
                    </a:lnTo>
                    <a:lnTo>
                      <a:pt x="676" y="1142"/>
                    </a:lnTo>
                    <a:lnTo>
                      <a:pt x="676" y="11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162" name="图片 16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40052">
            <a:off x="5055949" y="2459892"/>
            <a:ext cx="1544535" cy="1917355"/>
          </a:xfrm>
          <a:prstGeom prst="rect">
            <a:avLst/>
          </a:prstGeom>
        </p:spPr>
      </p:pic>
      <p:sp>
        <p:nvSpPr>
          <p:cNvPr id="167" name="矩形 1"/>
          <p:cNvSpPr>
            <a:spLocks noChangeArrowheads="1"/>
          </p:cNvSpPr>
          <p:nvPr/>
        </p:nvSpPr>
        <p:spPr bwMode="auto">
          <a:xfrm>
            <a:off x="2250605" y="1409879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8" name="矩形 1"/>
          <p:cNvSpPr>
            <a:spLocks noChangeArrowheads="1"/>
          </p:cNvSpPr>
          <p:nvPr/>
        </p:nvSpPr>
        <p:spPr bwMode="auto">
          <a:xfrm>
            <a:off x="2270288" y="3927563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9" name="矩形 1"/>
          <p:cNvSpPr>
            <a:spLocks noChangeArrowheads="1"/>
          </p:cNvSpPr>
          <p:nvPr/>
        </p:nvSpPr>
        <p:spPr bwMode="auto">
          <a:xfrm>
            <a:off x="7730036" y="1400942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0" name="矩形 1"/>
          <p:cNvSpPr>
            <a:spLocks noChangeArrowheads="1"/>
          </p:cNvSpPr>
          <p:nvPr/>
        </p:nvSpPr>
        <p:spPr bwMode="auto">
          <a:xfrm>
            <a:off x="7845498" y="3822822"/>
            <a:ext cx="1893692" cy="757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8425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1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5" dur="20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3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30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30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48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0" dur="3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1" dur="3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53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5" dur="3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6" dur="3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58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0" dur="3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1" dur="3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7" grpId="0"/>
          <p:bldP spid="168" grpId="0"/>
          <p:bldP spid="169" grpId="0"/>
          <p:bldP spid="17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1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5" dur="2000"/>
                                            <p:tgtEl>
                                              <p:spTgt spid="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1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30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4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5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5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3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3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7" grpId="0"/>
          <p:bldP spid="168" grpId="0"/>
          <p:bldP spid="169" grpId="0"/>
          <p:bldP spid="170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5599" y="846137"/>
            <a:ext cx="4673600" cy="3249176"/>
          </a:xfrm>
          <a:prstGeom prst="rect">
            <a:avLst/>
          </a:prstGeom>
        </p:spPr>
      </p:pic>
      <p:sp>
        <p:nvSpPr>
          <p:cNvPr id="3" name="思想气泡: 云 2"/>
          <p:cNvSpPr/>
          <p:nvPr/>
        </p:nvSpPr>
        <p:spPr>
          <a:xfrm>
            <a:off x="4787626" y="1203391"/>
            <a:ext cx="3280976" cy="2687781"/>
          </a:xfrm>
          <a:prstGeom prst="cloudCallout">
            <a:avLst/>
          </a:prstGeom>
          <a:solidFill>
            <a:srgbClr val="3A3735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/>
          </a:p>
        </p:txBody>
      </p:sp>
      <p:grpSp>
        <p:nvGrpSpPr>
          <p:cNvPr id="4" name="Group 348"/>
          <p:cNvGrpSpPr>
            <a:grpSpLocks noChangeAspect="1"/>
          </p:cNvGrpSpPr>
          <p:nvPr/>
        </p:nvGrpSpPr>
        <p:grpSpPr bwMode="auto">
          <a:xfrm rot="239455">
            <a:off x="4836620" y="4352742"/>
            <a:ext cx="1884410" cy="979763"/>
            <a:chOff x="548" y="1708"/>
            <a:chExt cx="3412" cy="1774"/>
          </a:xfrm>
        </p:grpSpPr>
        <p:sp>
          <p:nvSpPr>
            <p:cNvPr id="5" name="Freeform 349"/>
            <p:cNvSpPr/>
            <p:nvPr/>
          </p:nvSpPr>
          <p:spPr bwMode="auto">
            <a:xfrm>
              <a:off x="2546" y="2780"/>
              <a:ext cx="31" cy="7"/>
            </a:xfrm>
            <a:custGeom>
              <a:avLst/>
              <a:gdLst>
                <a:gd name="T0" fmla="*/ 12 w 13"/>
                <a:gd name="T1" fmla="*/ 1 h 3"/>
                <a:gd name="T2" fmla="*/ 1 w 13"/>
                <a:gd name="T3" fmla="*/ 1 h 3"/>
                <a:gd name="T4" fmla="*/ 1 w 13"/>
                <a:gd name="T5" fmla="*/ 3 h 3"/>
                <a:gd name="T6" fmla="*/ 12 w 13"/>
                <a:gd name="T7" fmla="*/ 2 h 3"/>
                <a:gd name="T8" fmla="*/ 12 w 1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">
                  <a:moveTo>
                    <a:pt x="12" y="1"/>
                  </a:moveTo>
                  <a:cubicBezTo>
                    <a:pt x="9" y="0"/>
                    <a:pt x="5" y="1"/>
                    <a:pt x="1" y="1"/>
                  </a:cubicBezTo>
                  <a:cubicBezTo>
                    <a:pt x="0" y="1"/>
                    <a:pt x="0" y="3"/>
                    <a:pt x="1" y="3"/>
                  </a:cubicBezTo>
                  <a:cubicBezTo>
                    <a:pt x="5" y="3"/>
                    <a:pt x="9" y="2"/>
                    <a:pt x="12" y="2"/>
                  </a:cubicBezTo>
                  <a:cubicBezTo>
                    <a:pt x="13" y="2"/>
                    <a:pt x="13" y="1"/>
                    <a:pt x="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350"/>
            <p:cNvSpPr/>
            <p:nvPr/>
          </p:nvSpPr>
          <p:spPr bwMode="auto">
            <a:xfrm>
              <a:off x="2561" y="2825"/>
              <a:ext cx="26" cy="24"/>
            </a:xfrm>
            <a:custGeom>
              <a:avLst/>
              <a:gdLst>
                <a:gd name="T0" fmla="*/ 9 w 11"/>
                <a:gd name="T1" fmla="*/ 1 h 10"/>
                <a:gd name="T2" fmla="*/ 1 w 11"/>
                <a:gd name="T3" fmla="*/ 8 h 10"/>
                <a:gd name="T4" fmla="*/ 2 w 11"/>
                <a:gd name="T5" fmla="*/ 10 h 10"/>
                <a:gd name="T6" fmla="*/ 10 w 11"/>
                <a:gd name="T7" fmla="*/ 2 h 10"/>
                <a:gd name="T8" fmla="*/ 9 w 11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9" y="1"/>
                  </a:moveTo>
                  <a:cubicBezTo>
                    <a:pt x="7" y="4"/>
                    <a:pt x="4" y="6"/>
                    <a:pt x="1" y="8"/>
                  </a:cubicBezTo>
                  <a:cubicBezTo>
                    <a:pt x="0" y="9"/>
                    <a:pt x="1" y="10"/>
                    <a:pt x="2" y="10"/>
                  </a:cubicBezTo>
                  <a:cubicBezTo>
                    <a:pt x="5" y="8"/>
                    <a:pt x="8" y="5"/>
                    <a:pt x="10" y="2"/>
                  </a:cubicBezTo>
                  <a:cubicBezTo>
                    <a:pt x="11" y="1"/>
                    <a:pt x="10" y="0"/>
                    <a:pt x="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351"/>
            <p:cNvSpPr/>
            <p:nvPr/>
          </p:nvSpPr>
          <p:spPr bwMode="auto">
            <a:xfrm>
              <a:off x="2624" y="2856"/>
              <a:ext cx="12" cy="31"/>
            </a:xfrm>
            <a:custGeom>
              <a:avLst/>
              <a:gdLst>
                <a:gd name="T0" fmla="*/ 3 w 5"/>
                <a:gd name="T1" fmla="*/ 1 h 13"/>
                <a:gd name="T2" fmla="*/ 0 w 5"/>
                <a:gd name="T3" fmla="*/ 11 h 13"/>
                <a:gd name="T4" fmla="*/ 2 w 5"/>
                <a:gd name="T5" fmla="*/ 12 h 13"/>
                <a:gd name="T6" fmla="*/ 5 w 5"/>
                <a:gd name="T7" fmla="*/ 1 h 13"/>
                <a:gd name="T8" fmla="*/ 3 w 5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3">
                  <a:moveTo>
                    <a:pt x="3" y="1"/>
                  </a:moveTo>
                  <a:cubicBezTo>
                    <a:pt x="3" y="4"/>
                    <a:pt x="1" y="8"/>
                    <a:pt x="0" y="11"/>
                  </a:cubicBezTo>
                  <a:cubicBezTo>
                    <a:pt x="0" y="12"/>
                    <a:pt x="2" y="13"/>
                    <a:pt x="2" y="12"/>
                  </a:cubicBezTo>
                  <a:cubicBezTo>
                    <a:pt x="3" y="8"/>
                    <a:pt x="5" y="5"/>
                    <a:pt x="5" y="1"/>
                  </a:cubicBezTo>
                  <a:cubicBezTo>
                    <a:pt x="5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352"/>
            <p:cNvSpPr/>
            <p:nvPr/>
          </p:nvSpPr>
          <p:spPr bwMode="auto">
            <a:xfrm>
              <a:off x="2703" y="2861"/>
              <a:ext cx="14" cy="21"/>
            </a:xfrm>
            <a:custGeom>
              <a:avLst/>
              <a:gdLst>
                <a:gd name="T0" fmla="*/ 1 w 6"/>
                <a:gd name="T1" fmla="*/ 2 h 9"/>
                <a:gd name="T2" fmla="*/ 4 w 6"/>
                <a:gd name="T3" fmla="*/ 8 h 9"/>
                <a:gd name="T4" fmla="*/ 5 w 6"/>
                <a:gd name="T5" fmla="*/ 7 h 9"/>
                <a:gd name="T6" fmla="*/ 2 w 6"/>
                <a:gd name="T7" fmla="*/ 1 h 9"/>
                <a:gd name="T8" fmla="*/ 1 w 6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1" y="2"/>
                  </a:moveTo>
                  <a:cubicBezTo>
                    <a:pt x="2" y="4"/>
                    <a:pt x="2" y="6"/>
                    <a:pt x="4" y="8"/>
                  </a:cubicBezTo>
                  <a:cubicBezTo>
                    <a:pt x="5" y="9"/>
                    <a:pt x="6" y="7"/>
                    <a:pt x="5" y="7"/>
                  </a:cubicBezTo>
                  <a:cubicBezTo>
                    <a:pt x="4" y="5"/>
                    <a:pt x="3" y="3"/>
                    <a:pt x="2" y="1"/>
                  </a:cubicBezTo>
                  <a:cubicBezTo>
                    <a:pt x="2" y="0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353"/>
            <p:cNvSpPr/>
            <p:nvPr/>
          </p:nvSpPr>
          <p:spPr bwMode="auto">
            <a:xfrm>
              <a:off x="2738" y="2818"/>
              <a:ext cx="31" cy="12"/>
            </a:xfrm>
            <a:custGeom>
              <a:avLst/>
              <a:gdLst>
                <a:gd name="T0" fmla="*/ 2 w 13"/>
                <a:gd name="T1" fmla="*/ 4 h 5"/>
                <a:gd name="T2" fmla="*/ 12 w 13"/>
                <a:gd name="T3" fmla="*/ 2 h 5"/>
                <a:gd name="T4" fmla="*/ 11 w 13"/>
                <a:gd name="T5" fmla="*/ 0 h 5"/>
                <a:gd name="T6" fmla="*/ 1 w 13"/>
                <a:gd name="T7" fmla="*/ 3 h 5"/>
                <a:gd name="T8" fmla="*/ 2 w 13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2" y="4"/>
                  </a:moveTo>
                  <a:cubicBezTo>
                    <a:pt x="5" y="4"/>
                    <a:pt x="8" y="3"/>
                    <a:pt x="12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8" y="1"/>
                    <a:pt x="5" y="2"/>
                    <a:pt x="1" y="3"/>
                  </a:cubicBezTo>
                  <a:cubicBezTo>
                    <a:pt x="0" y="3"/>
                    <a:pt x="1" y="5"/>
                    <a:pt x="2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354"/>
            <p:cNvSpPr/>
            <p:nvPr/>
          </p:nvSpPr>
          <p:spPr bwMode="auto">
            <a:xfrm>
              <a:off x="2303" y="2474"/>
              <a:ext cx="651" cy="199"/>
            </a:xfrm>
            <a:custGeom>
              <a:avLst/>
              <a:gdLst>
                <a:gd name="T0" fmla="*/ 1 w 275"/>
                <a:gd name="T1" fmla="*/ 45 h 84"/>
                <a:gd name="T2" fmla="*/ 28 w 275"/>
                <a:gd name="T3" fmla="*/ 64 h 84"/>
                <a:gd name="T4" fmla="*/ 100 w 275"/>
                <a:gd name="T5" fmla="*/ 78 h 84"/>
                <a:gd name="T6" fmla="*/ 188 w 275"/>
                <a:gd name="T7" fmla="*/ 84 h 84"/>
                <a:gd name="T8" fmla="*/ 254 w 275"/>
                <a:gd name="T9" fmla="*/ 74 h 84"/>
                <a:gd name="T10" fmla="*/ 270 w 275"/>
                <a:gd name="T11" fmla="*/ 46 h 84"/>
                <a:gd name="T12" fmla="*/ 217 w 275"/>
                <a:gd name="T13" fmla="*/ 10 h 84"/>
                <a:gd name="T14" fmla="*/ 112 w 275"/>
                <a:gd name="T15" fmla="*/ 2 h 84"/>
                <a:gd name="T16" fmla="*/ 21 w 275"/>
                <a:gd name="T17" fmla="*/ 22 h 84"/>
                <a:gd name="T18" fmla="*/ 6 w 275"/>
                <a:gd name="T19" fmla="*/ 32 h 84"/>
                <a:gd name="T20" fmla="*/ 1 w 275"/>
                <a:gd name="T21" fmla="*/ 45 h 84"/>
                <a:gd name="T22" fmla="*/ 5 w 275"/>
                <a:gd name="T23" fmla="*/ 45 h 84"/>
                <a:gd name="T24" fmla="*/ 10 w 275"/>
                <a:gd name="T25" fmla="*/ 34 h 84"/>
                <a:gd name="T26" fmla="*/ 26 w 275"/>
                <a:gd name="T27" fmla="*/ 24 h 84"/>
                <a:gd name="T28" fmla="*/ 70 w 275"/>
                <a:gd name="T29" fmla="*/ 11 h 84"/>
                <a:gd name="T30" fmla="*/ 181 w 275"/>
                <a:gd name="T31" fmla="*/ 7 h 84"/>
                <a:gd name="T32" fmla="*/ 262 w 275"/>
                <a:gd name="T33" fmla="*/ 39 h 84"/>
                <a:gd name="T34" fmla="*/ 267 w 275"/>
                <a:gd name="T35" fmla="*/ 59 h 84"/>
                <a:gd name="T36" fmla="*/ 250 w 275"/>
                <a:gd name="T37" fmla="*/ 71 h 84"/>
                <a:gd name="T38" fmla="*/ 188 w 275"/>
                <a:gd name="T39" fmla="*/ 80 h 84"/>
                <a:gd name="T40" fmla="*/ 107 w 275"/>
                <a:gd name="T41" fmla="*/ 75 h 84"/>
                <a:gd name="T42" fmla="*/ 36 w 275"/>
                <a:gd name="T43" fmla="*/ 62 h 84"/>
                <a:gd name="T44" fmla="*/ 5 w 275"/>
                <a:gd name="T45" fmla="*/ 45 h 84"/>
                <a:gd name="T46" fmla="*/ 1 w 275"/>
                <a:gd name="T47" fmla="*/ 4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5" h="84">
                  <a:moveTo>
                    <a:pt x="1" y="45"/>
                  </a:moveTo>
                  <a:cubicBezTo>
                    <a:pt x="0" y="56"/>
                    <a:pt x="21" y="61"/>
                    <a:pt x="28" y="64"/>
                  </a:cubicBezTo>
                  <a:cubicBezTo>
                    <a:pt x="52" y="71"/>
                    <a:pt x="76" y="75"/>
                    <a:pt x="100" y="78"/>
                  </a:cubicBezTo>
                  <a:cubicBezTo>
                    <a:pt x="129" y="82"/>
                    <a:pt x="158" y="84"/>
                    <a:pt x="188" y="84"/>
                  </a:cubicBezTo>
                  <a:cubicBezTo>
                    <a:pt x="209" y="83"/>
                    <a:pt x="233" y="82"/>
                    <a:pt x="254" y="74"/>
                  </a:cubicBezTo>
                  <a:cubicBezTo>
                    <a:pt x="266" y="69"/>
                    <a:pt x="275" y="60"/>
                    <a:pt x="270" y="46"/>
                  </a:cubicBezTo>
                  <a:cubicBezTo>
                    <a:pt x="262" y="24"/>
                    <a:pt x="238" y="15"/>
                    <a:pt x="217" y="10"/>
                  </a:cubicBezTo>
                  <a:cubicBezTo>
                    <a:pt x="183" y="1"/>
                    <a:pt x="147" y="0"/>
                    <a:pt x="112" y="2"/>
                  </a:cubicBezTo>
                  <a:cubicBezTo>
                    <a:pt x="81" y="4"/>
                    <a:pt x="49" y="9"/>
                    <a:pt x="21" y="22"/>
                  </a:cubicBezTo>
                  <a:cubicBezTo>
                    <a:pt x="16" y="25"/>
                    <a:pt x="11" y="28"/>
                    <a:pt x="6" y="32"/>
                  </a:cubicBezTo>
                  <a:cubicBezTo>
                    <a:pt x="2" y="36"/>
                    <a:pt x="2" y="39"/>
                    <a:pt x="1" y="45"/>
                  </a:cubicBezTo>
                  <a:cubicBezTo>
                    <a:pt x="1" y="48"/>
                    <a:pt x="5" y="48"/>
                    <a:pt x="5" y="45"/>
                  </a:cubicBezTo>
                  <a:cubicBezTo>
                    <a:pt x="6" y="39"/>
                    <a:pt x="6" y="38"/>
                    <a:pt x="10" y="34"/>
                  </a:cubicBezTo>
                  <a:cubicBezTo>
                    <a:pt x="15" y="30"/>
                    <a:pt x="20" y="27"/>
                    <a:pt x="26" y="24"/>
                  </a:cubicBezTo>
                  <a:cubicBezTo>
                    <a:pt x="39" y="18"/>
                    <a:pt x="55" y="14"/>
                    <a:pt x="70" y="11"/>
                  </a:cubicBezTo>
                  <a:cubicBezTo>
                    <a:pt x="106" y="4"/>
                    <a:pt x="144" y="3"/>
                    <a:pt x="181" y="7"/>
                  </a:cubicBezTo>
                  <a:cubicBezTo>
                    <a:pt x="207" y="10"/>
                    <a:pt x="246" y="15"/>
                    <a:pt x="262" y="39"/>
                  </a:cubicBezTo>
                  <a:cubicBezTo>
                    <a:pt x="266" y="45"/>
                    <a:pt x="270" y="52"/>
                    <a:pt x="267" y="59"/>
                  </a:cubicBezTo>
                  <a:cubicBezTo>
                    <a:pt x="264" y="65"/>
                    <a:pt x="256" y="69"/>
                    <a:pt x="250" y="71"/>
                  </a:cubicBezTo>
                  <a:cubicBezTo>
                    <a:pt x="230" y="79"/>
                    <a:pt x="208" y="79"/>
                    <a:pt x="188" y="80"/>
                  </a:cubicBezTo>
                  <a:cubicBezTo>
                    <a:pt x="161" y="80"/>
                    <a:pt x="134" y="78"/>
                    <a:pt x="107" y="75"/>
                  </a:cubicBezTo>
                  <a:cubicBezTo>
                    <a:pt x="83" y="72"/>
                    <a:pt x="59" y="68"/>
                    <a:pt x="36" y="62"/>
                  </a:cubicBezTo>
                  <a:cubicBezTo>
                    <a:pt x="31" y="60"/>
                    <a:pt x="4" y="54"/>
                    <a:pt x="5" y="45"/>
                  </a:cubicBezTo>
                  <a:cubicBezTo>
                    <a:pt x="5" y="43"/>
                    <a:pt x="2" y="43"/>
                    <a:pt x="1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355"/>
            <p:cNvSpPr/>
            <p:nvPr/>
          </p:nvSpPr>
          <p:spPr bwMode="auto">
            <a:xfrm>
              <a:off x="2307" y="2543"/>
              <a:ext cx="647" cy="429"/>
            </a:xfrm>
            <a:custGeom>
              <a:avLst/>
              <a:gdLst>
                <a:gd name="T0" fmla="*/ 0 w 273"/>
                <a:gd name="T1" fmla="*/ 19 h 181"/>
                <a:gd name="T2" fmla="*/ 21 w 273"/>
                <a:gd name="T3" fmla="*/ 96 h 181"/>
                <a:gd name="T4" fmla="*/ 41 w 273"/>
                <a:gd name="T5" fmla="*/ 134 h 181"/>
                <a:gd name="T6" fmla="*/ 63 w 273"/>
                <a:gd name="T7" fmla="*/ 162 h 181"/>
                <a:gd name="T8" fmla="*/ 119 w 273"/>
                <a:gd name="T9" fmla="*/ 178 h 181"/>
                <a:gd name="T10" fmla="*/ 176 w 273"/>
                <a:gd name="T11" fmla="*/ 181 h 181"/>
                <a:gd name="T12" fmla="*/ 227 w 273"/>
                <a:gd name="T13" fmla="*/ 174 h 181"/>
                <a:gd name="T14" fmla="*/ 248 w 273"/>
                <a:gd name="T15" fmla="*/ 146 h 181"/>
                <a:gd name="T16" fmla="*/ 273 w 273"/>
                <a:gd name="T17" fmla="*/ 45 h 181"/>
                <a:gd name="T18" fmla="*/ 258 w 273"/>
                <a:gd name="T19" fmla="*/ 2 h 181"/>
                <a:gd name="T20" fmla="*/ 256 w 273"/>
                <a:gd name="T21" fmla="*/ 5 h 181"/>
                <a:gd name="T22" fmla="*/ 269 w 273"/>
                <a:gd name="T23" fmla="*/ 43 h 181"/>
                <a:gd name="T24" fmla="*/ 260 w 273"/>
                <a:gd name="T25" fmla="*/ 98 h 181"/>
                <a:gd name="T26" fmla="*/ 242 w 273"/>
                <a:gd name="T27" fmla="*/ 149 h 181"/>
                <a:gd name="T28" fmla="*/ 232 w 273"/>
                <a:gd name="T29" fmla="*/ 165 h 181"/>
                <a:gd name="T30" fmla="*/ 212 w 273"/>
                <a:gd name="T31" fmla="*/ 175 h 181"/>
                <a:gd name="T32" fmla="*/ 149 w 273"/>
                <a:gd name="T33" fmla="*/ 177 h 181"/>
                <a:gd name="T34" fmla="*/ 87 w 273"/>
                <a:gd name="T35" fmla="*/ 169 h 181"/>
                <a:gd name="T36" fmla="*/ 35 w 273"/>
                <a:gd name="T37" fmla="*/ 113 h 181"/>
                <a:gd name="T38" fmla="*/ 4 w 273"/>
                <a:gd name="T39" fmla="*/ 26 h 181"/>
                <a:gd name="T40" fmla="*/ 4 w 273"/>
                <a:gd name="T41" fmla="*/ 19 h 181"/>
                <a:gd name="T42" fmla="*/ 0 w 273"/>
                <a:gd name="T43" fmla="*/ 1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3" h="181">
                  <a:moveTo>
                    <a:pt x="0" y="19"/>
                  </a:moveTo>
                  <a:cubicBezTo>
                    <a:pt x="0" y="47"/>
                    <a:pt x="10" y="72"/>
                    <a:pt x="21" y="96"/>
                  </a:cubicBezTo>
                  <a:cubicBezTo>
                    <a:pt x="28" y="109"/>
                    <a:pt x="35" y="121"/>
                    <a:pt x="41" y="134"/>
                  </a:cubicBezTo>
                  <a:cubicBezTo>
                    <a:pt x="47" y="145"/>
                    <a:pt x="53" y="154"/>
                    <a:pt x="63" y="162"/>
                  </a:cubicBezTo>
                  <a:cubicBezTo>
                    <a:pt x="78" y="174"/>
                    <a:pt x="99" y="177"/>
                    <a:pt x="119" y="178"/>
                  </a:cubicBezTo>
                  <a:cubicBezTo>
                    <a:pt x="138" y="180"/>
                    <a:pt x="157" y="181"/>
                    <a:pt x="176" y="181"/>
                  </a:cubicBezTo>
                  <a:cubicBezTo>
                    <a:pt x="193" y="181"/>
                    <a:pt x="212" y="181"/>
                    <a:pt x="227" y="174"/>
                  </a:cubicBezTo>
                  <a:cubicBezTo>
                    <a:pt x="238" y="169"/>
                    <a:pt x="243" y="156"/>
                    <a:pt x="248" y="146"/>
                  </a:cubicBezTo>
                  <a:cubicBezTo>
                    <a:pt x="262" y="115"/>
                    <a:pt x="272" y="79"/>
                    <a:pt x="273" y="45"/>
                  </a:cubicBezTo>
                  <a:cubicBezTo>
                    <a:pt x="273" y="30"/>
                    <a:pt x="272" y="10"/>
                    <a:pt x="258" y="2"/>
                  </a:cubicBezTo>
                  <a:cubicBezTo>
                    <a:pt x="256" y="0"/>
                    <a:pt x="254" y="4"/>
                    <a:pt x="256" y="5"/>
                  </a:cubicBezTo>
                  <a:cubicBezTo>
                    <a:pt x="268" y="12"/>
                    <a:pt x="269" y="30"/>
                    <a:pt x="269" y="43"/>
                  </a:cubicBezTo>
                  <a:cubicBezTo>
                    <a:pt x="269" y="61"/>
                    <a:pt x="265" y="80"/>
                    <a:pt x="260" y="98"/>
                  </a:cubicBezTo>
                  <a:cubicBezTo>
                    <a:pt x="256" y="116"/>
                    <a:pt x="250" y="133"/>
                    <a:pt x="242" y="149"/>
                  </a:cubicBezTo>
                  <a:cubicBezTo>
                    <a:pt x="239" y="155"/>
                    <a:pt x="236" y="160"/>
                    <a:pt x="232" y="165"/>
                  </a:cubicBezTo>
                  <a:cubicBezTo>
                    <a:pt x="227" y="171"/>
                    <a:pt x="219" y="173"/>
                    <a:pt x="212" y="175"/>
                  </a:cubicBezTo>
                  <a:cubicBezTo>
                    <a:pt x="191" y="179"/>
                    <a:pt x="169" y="178"/>
                    <a:pt x="149" y="177"/>
                  </a:cubicBezTo>
                  <a:cubicBezTo>
                    <a:pt x="128" y="175"/>
                    <a:pt x="107" y="175"/>
                    <a:pt x="87" y="169"/>
                  </a:cubicBezTo>
                  <a:cubicBezTo>
                    <a:pt x="59" y="162"/>
                    <a:pt x="48" y="137"/>
                    <a:pt x="35" y="113"/>
                  </a:cubicBezTo>
                  <a:cubicBezTo>
                    <a:pt x="20" y="86"/>
                    <a:pt x="6" y="58"/>
                    <a:pt x="4" y="26"/>
                  </a:cubicBezTo>
                  <a:cubicBezTo>
                    <a:pt x="4" y="24"/>
                    <a:pt x="4" y="22"/>
                    <a:pt x="4" y="19"/>
                  </a:cubicBezTo>
                  <a:cubicBezTo>
                    <a:pt x="4" y="17"/>
                    <a:pt x="0" y="17"/>
                    <a:pt x="0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356"/>
            <p:cNvSpPr/>
            <p:nvPr/>
          </p:nvSpPr>
          <p:spPr bwMode="auto">
            <a:xfrm>
              <a:off x="2317" y="2557"/>
              <a:ext cx="615" cy="67"/>
            </a:xfrm>
            <a:custGeom>
              <a:avLst/>
              <a:gdLst>
                <a:gd name="T0" fmla="*/ 5 w 260"/>
                <a:gd name="T1" fmla="*/ 21 h 28"/>
                <a:gd name="T2" fmla="*/ 126 w 260"/>
                <a:gd name="T3" fmla="*/ 7 h 28"/>
                <a:gd name="T4" fmla="*/ 196 w 260"/>
                <a:gd name="T5" fmla="*/ 9 h 28"/>
                <a:gd name="T6" fmla="*/ 257 w 260"/>
                <a:gd name="T7" fmla="*/ 27 h 28"/>
                <a:gd name="T8" fmla="*/ 258 w 260"/>
                <a:gd name="T9" fmla="*/ 24 h 28"/>
                <a:gd name="T10" fmla="*/ 194 w 260"/>
                <a:gd name="T11" fmla="*/ 4 h 28"/>
                <a:gd name="T12" fmla="*/ 123 w 260"/>
                <a:gd name="T13" fmla="*/ 3 h 28"/>
                <a:gd name="T14" fmla="*/ 3 w 260"/>
                <a:gd name="T15" fmla="*/ 18 h 28"/>
                <a:gd name="T16" fmla="*/ 5 w 260"/>
                <a:gd name="T17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0" h="28">
                  <a:moveTo>
                    <a:pt x="5" y="21"/>
                  </a:moveTo>
                  <a:cubicBezTo>
                    <a:pt x="42" y="3"/>
                    <a:pt x="86" y="7"/>
                    <a:pt x="126" y="7"/>
                  </a:cubicBezTo>
                  <a:cubicBezTo>
                    <a:pt x="150" y="7"/>
                    <a:pt x="173" y="5"/>
                    <a:pt x="196" y="9"/>
                  </a:cubicBezTo>
                  <a:cubicBezTo>
                    <a:pt x="217" y="12"/>
                    <a:pt x="238" y="19"/>
                    <a:pt x="257" y="27"/>
                  </a:cubicBezTo>
                  <a:cubicBezTo>
                    <a:pt x="259" y="28"/>
                    <a:pt x="260" y="25"/>
                    <a:pt x="258" y="24"/>
                  </a:cubicBezTo>
                  <a:cubicBezTo>
                    <a:pt x="237" y="15"/>
                    <a:pt x="216" y="8"/>
                    <a:pt x="194" y="4"/>
                  </a:cubicBezTo>
                  <a:cubicBezTo>
                    <a:pt x="170" y="0"/>
                    <a:pt x="146" y="3"/>
                    <a:pt x="123" y="3"/>
                  </a:cubicBezTo>
                  <a:cubicBezTo>
                    <a:pt x="83" y="3"/>
                    <a:pt x="40" y="0"/>
                    <a:pt x="3" y="18"/>
                  </a:cubicBezTo>
                  <a:cubicBezTo>
                    <a:pt x="0" y="19"/>
                    <a:pt x="2" y="22"/>
                    <a:pt x="5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357"/>
            <p:cNvSpPr/>
            <p:nvPr/>
          </p:nvSpPr>
          <p:spPr bwMode="auto">
            <a:xfrm>
              <a:off x="2523" y="2187"/>
              <a:ext cx="130" cy="209"/>
            </a:xfrm>
            <a:custGeom>
              <a:avLst/>
              <a:gdLst>
                <a:gd name="T0" fmla="*/ 24 w 55"/>
                <a:gd name="T1" fmla="*/ 85 h 88"/>
                <a:gd name="T2" fmla="*/ 35 w 55"/>
                <a:gd name="T3" fmla="*/ 57 h 88"/>
                <a:gd name="T4" fmla="*/ 50 w 55"/>
                <a:gd name="T5" fmla="*/ 33 h 88"/>
                <a:gd name="T6" fmla="*/ 16 w 55"/>
                <a:gd name="T7" fmla="*/ 0 h 88"/>
                <a:gd name="T8" fmla="*/ 15 w 55"/>
                <a:gd name="T9" fmla="*/ 4 h 88"/>
                <a:gd name="T10" fmla="*/ 30 w 55"/>
                <a:gd name="T11" fmla="*/ 15 h 88"/>
                <a:gd name="T12" fmla="*/ 25 w 55"/>
                <a:gd name="T13" fmla="*/ 25 h 88"/>
                <a:gd name="T14" fmla="*/ 12 w 55"/>
                <a:gd name="T15" fmla="*/ 38 h 88"/>
                <a:gd name="T16" fmla="*/ 19 w 55"/>
                <a:gd name="T17" fmla="*/ 82 h 88"/>
                <a:gd name="T18" fmla="*/ 23 w 55"/>
                <a:gd name="T19" fmla="*/ 81 h 88"/>
                <a:gd name="T20" fmla="*/ 11 w 55"/>
                <a:gd name="T21" fmla="*/ 48 h 88"/>
                <a:gd name="T22" fmla="*/ 29 w 55"/>
                <a:gd name="T23" fmla="*/ 26 h 88"/>
                <a:gd name="T24" fmla="*/ 16 w 55"/>
                <a:gd name="T25" fmla="*/ 0 h 88"/>
                <a:gd name="T26" fmla="*/ 15 w 55"/>
                <a:gd name="T27" fmla="*/ 4 h 88"/>
                <a:gd name="T28" fmla="*/ 44 w 55"/>
                <a:gd name="T29" fmla="*/ 19 h 88"/>
                <a:gd name="T30" fmla="*/ 35 w 55"/>
                <a:gd name="T31" fmla="*/ 52 h 88"/>
                <a:gd name="T32" fmla="*/ 20 w 55"/>
                <a:gd name="T33" fmla="*/ 86 h 88"/>
                <a:gd name="T34" fmla="*/ 24 w 55"/>
                <a:gd name="T35" fmla="*/ 8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88">
                  <a:moveTo>
                    <a:pt x="24" y="85"/>
                  </a:moveTo>
                  <a:cubicBezTo>
                    <a:pt x="19" y="72"/>
                    <a:pt x="25" y="65"/>
                    <a:pt x="35" y="57"/>
                  </a:cubicBezTo>
                  <a:cubicBezTo>
                    <a:pt x="42" y="51"/>
                    <a:pt x="48" y="44"/>
                    <a:pt x="50" y="33"/>
                  </a:cubicBezTo>
                  <a:cubicBezTo>
                    <a:pt x="55" y="13"/>
                    <a:pt x="32" y="3"/>
                    <a:pt x="16" y="0"/>
                  </a:cubicBezTo>
                  <a:cubicBezTo>
                    <a:pt x="14" y="0"/>
                    <a:pt x="13" y="3"/>
                    <a:pt x="15" y="4"/>
                  </a:cubicBezTo>
                  <a:cubicBezTo>
                    <a:pt x="20" y="6"/>
                    <a:pt x="30" y="8"/>
                    <a:pt x="30" y="15"/>
                  </a:cubicBezTo>
                  <a:cubicBezTo>
                    <a:pt x="31" y="18"/>
                    <a:pt x="27" y="22"/>
                    <a:pt x="25" y="25"/>
                  </a:cubicBezTo>
                  <a:cubicBezTo>
                    <a:pt x="21" y="29"/>
                    <a:pt x="15" y="33"/>
                    <a:pt x="12" y="38"/>
                  </a:cubicBezTo>
                  <a:cubicBezTo>
                    <a:pt x="0" y="54"/>
                    <a:pt x="14" y="67"/>
                    <a:pt x="19" y="82"/>
                  </a:cubicBezTo>
                  <a:cubicBezTo>
                    <a:pt x="20" y="84"/>
                    <a:pt x="24" y="83"/>
                    <a:pt x="23" y="81"/>
                  </a:cubicBezTo>
                  <a:cubicBezTo>
                    <a:pt x="19" y="70"/>
                    <a:pt x="9" y="60"/>
                    <a:pt x="11" y="48"/>
                  </a:cubicBezTo>
                  <a:cubicBezTo>
                    <a:pt x="13" y="39"/>
                    <a:pt x="23" y="32"/>
                    <a:pt x="29" y="26"/>
                  </a:cubicBezTo>
                  <a:cubicBezTo>
                    <a:pt x="40" y="13"/>
                    <a:pt x="30" y="5"/>
                    <a:pt x="16" y="0"/>
                  </a:cubicBezTo>
                  <a:cubicBezTo>
                    <a:pt x="16" y="2"/>
                    <a:pt x="16" y="3"/>
                    <a:pt x="15" y="4"/>
                  </a:cubicBezTo>
                  <a:cubicBezTo>
                    <a:pt x="26" y="6"/>
                    <a:pt x="37" y="10"/>
                    <a:pt x="44" y="19"/>
                  </a:cubicBezTo>
                  <a:cubicBezTo>
                    <a:pt x="52" y="30"/>
                    <a:pt x="44" y="44"/>
                    <a:pt x="35" y="52"/>
                  </a:cubicBezTo>
                  <a:cubicBezTo>
                    <a:pt x="24" y="62"/>
                    <a:pt x="13" y="70"/>
                    <a:pt x="20" y="86"/>
                  </a:cubicBezTo>
                  <a:cubicBezTo>
                    <a:pt x="21" y="88"/>
                    <a:pt x="25" y="87"/>
                    <a:pt x="24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358"/>
            <p:cNvSpPr/>
            <p:nvPr/>
          </p:nvSpPr>
          <p:spPr bwMode="auto">
            <a:xfrm>
              <a:off x="2653" y="2109"/>
              <a:ext cx="199" cy="313"/>
            </a:xfrm>
            <a:custGeom>
              <a:avLst/>
              <a:gdLst>
                <a:gd name="T0" fmla="*/ 3 w 84"/>
                <a:gd name="T1" fmla="*/ 9 h 132"/>
                <a:gd name="T2" fmla="*/ 38 w 84"/>
                <a:gd name="T3" fmla="*/ 32 h 132"/>
                <a:gd name="T4" fmla="*/ 16 w 84"/>
                <a:gd name="T5" fmla="*/ 70 h 132"/>
                <a:gd name="T6" fmla="*/ 6 w 84"/>
                <a:gd name="T7" fmla="*/ 107 h 132"/>
                <a:gd name="T8" fmla="*/ 38 w 84"/>
                <a:gd name="T9" fmla="*/ 131 h 132"/>
                <a:gd name="T10" fmla="*/ 40 w 84"/>
                <a:gd name="T11" fmla="*/ 128 h 132"/>
                <a:gd name="T12" fmla="*/ 75 w 84"/>
                <a:gd name="T13" fmla="*/ 40 h 132"/>
                <a:gd name="T14" fmla="*/ 4 w 84"/>
                <a:gd name="T15" fmla="*/ 5 h 132"/>
                <a:gd name="T16" fmla="*/ 5 w 84"/>
                <a:gd name="T17" fmla="*/ 9 h 132"/>
                <a:gd name="T18" fmla="*/ 56 w 84"/>
                <a:gd name="T19" fmla="*/ 11 h 132"/>
                <a:gd name="T20" fmla="*/ 72 w 84"/>
                <a:gd name="T21" fmla="*/ 33 h 132"/>
                <a:gd name="T22" fmla="*/ 61 w 84"/>
                <a:gd name="T23" fmla="*/ 57 h 132"/>
                <a:gd name="T24" fmla="*/ 38 w 84"/>
                <a:gd name="T25" fmla="*/ 131 h 132"/>
                <a:gd name="T26" fmla="*/ 39 w 84"/>
                <a:gd name="T27" fmla="*/ 127 h 132"/>
                <a:gd name="T28" fmla="*/ 10 w 84"/>
                <a:gd name="T29" fmla="*/ 90 h 132"/>
                <a:gd name="T30" fmla="*/ 37 w 84"/>
                <a:gd name="T31" fmla="*/ 45 h 132"/>
                <a:gd name="T32" fmla="*/ 39 w 84"/>
                <a:gd name="T33" fmla="*/ 19 h 132"/>
                <a:gd name="T34" fmla="*/ 3 w 84"/>
                <a:gd name="T35" fmla="*/ 5 h 132"/>
                <a:gd name="T36" fmla="*/ 3 w 84"/>
                <a:gd name="T37" fmla="*/ 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32">
                  <a:moveTo>
                    <a:pt x="3" y="9"/>
                  </a:moveTo>
                  <a:cubicBezTo>
                    <a:pt x="16" y="10"/>
                    <a:pt x="40" y="14"/>
                    <a:pt x="38" y="32"/>
                  </a:cubicBezTo>
                  <a:cubicBezTo>
                    <a:pt x="35" y="47"/>
                    <a:pt x="24" y="59"/>
                    <a:pt x="16" y="70"/>
                  </a:cubicBezTo>
                  <a:cubicBezTo>
                    <a:pt x="8" y="81"/>
                    <a:pt x="2" y="94"/>
                    <a:pt x="6" y="107"/>
                  </a:cubicBezTo>
                  <a:cubicBezTo>
                    <a:pt x="10" y="121"/>
                    <a:pt x="26" y="127"/>
                    <a:pt x="38" y="131"/>
                  </a:cubicBezTo>
                  <a:cubicBezTo>
                    <a:pt x="40" y="132"/>
                    <a:pt x="42" y="129"/>
                    <a:pt x="40" y="128"/>
                  </a:cubicBezTo>
                  <a:cubicBezTo>
                    <a:pt x="0" y="96"/>
                    <a:pt x="69" y="70"/>
                    <a:pt x="75" y="40"/>
                  </a:cubicBezTo>
                  <a:cubicBezTo>
                    <a:pt x="84" y="0"/>
                    <a:pt x="28" y="1"/>
                    <a:pt x="4" y="5"/>
                  </a:cubicBezTo>
                  <a:cubicBezTo>
                    <a:pt x="1" y="5"/>
                    <a:pt x="2" y="9"/>
                    <a:pt x="5" y="9"/>
                  </a:cubicBezTo>
                  <a:cubicBezTo>
                    <a:pt x="21" y="6"/>
                    <a:pt x="40" y="5"/>
                    <a:pt x="56" y="11"/>
                  </a:cubicBezTo>
                  <a:cubicBezTo>
                    <a:pt x="66" y="15"/>
                    <a:pt x="72" y="22"/>
                    <a:pt x="72" y="33"/>
                  </a:cubicBezTo>
                  <a:cubicBezTo>
                    <a:pt x="73" y="42"/>
                    <a:pt x="67" y="50"/>
                    <a:pt x="61" y="57"/>
                  </a:cubicBezTo>
                  <a:cubicBezTo>
                    <a:pt x="42" y="77"/>
                    <a:pt x="4" y="105"/>
                    <a:pt x="38" y="131"/>
                  </a:cubicBezTo>
                  <a:cubicBezTo>
                    <a:pt x="38" y="130"/>
                    <a:pt x="39" y="128"/>
                    <a:pt x="39" y="127"/>
                  </a:cubicBezTo>
                  <a:cubicBezTo>
                    <a:pt x="21" y="122"/>
                    <a:pt x="4" y="111"/>
                    <a:pt x="10" y="90"/>
                  </a:cubicBezTo>
                  <a:cubicBezTo>
                    <a:pt x="15" y="73"/>
                    <a:pt x="29" y="60"/>
                    <a:pt x="37" y="45"/>
                  </a:cubicBezTo>
                  <a:cubicBezTo>
                    <a:pt x="41" y="37"/>
                    <a:pt x="44" y="27"/>
                    <a:pt x="39" y="19"/>
                  </a:cubicBezTo>
                  <a:cubicBezTo>
                    <a:pt x="32" y="8"/>
                    <a:pt x="14" y="6"/>
                    <a:pt x="3" y="5"/>
                  </a:cubicBezTo>
                  <a:cubicBezTo>
                    <a:pt x="0" y="4"/>
                    <a:pt x="0" y="8"/>
                    <a:pt x="3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359"/>
            <p:cNvSpPr/>
            <p:nvPr/>
          </p:nvSpPr>
          <p:spPr bwMode="auto">
            <a:xfrm>
              <a:off x="2596" y="2747"/>
              <a:ext cx="126" cy="104"/>
            </a:xfrm>
            <a:custGeom>
              <a:avLst/>
              <a:gdLst>
                <a:gd name="T0" fmla="*/ 18 w 53"/>
                <a:gd name="T1" fmla="*/ 3 h 44"/>
                <a:gd name="T2" fmla="*/ 6 w 53"/>
                <a:gd name="T3" fmla="*/ 24 h 44"/>
                <a:gd name="T4" fmla="*/ 43 w 53"/>
                <a:gd name="T5" fmla="*/ 35 h 44"/>
                <a:gd name="T6" fmla="*/ 42 w 53"/>
                <a:gd name="T7" fmla="*/ 6 h 44"/>
                <a:gd name="T8" fmla="*/ 21 w 53"/>
                <a:gd name="T9" fmla="*/ 3 h 44"/>
                <a:gd name="T10" fmla="*/ 18 w 53"/>
                <a:gd name="T11" fmla="*/ 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44">
                  <a:moveTo>
                    <a:pt x="18" y="3"/>
                  </a:moveTo>
                  <a:cubicBezTo>
                    <a:pt x="8" y="5"/>
                    <a:pt x="0" y="15"/>
                    <a:pt x="6" y="24"/>
                  </a:cubicBezTo>
                  <a:cubicBezTo>
                    <a:pt x="13" y="36"/>
                    <a:pt x="31" y="44"/>
                    <a:pt x="43" y="35"/>
                  </a:cubicBezTo>
                  <a:cubicBezTo>
                    <a:pt x="53" y="28"/>
                    <a:pt x="50" y="13"/>
                    <a:pt x="42" y="6"/>
                  </a:cubicBezTo>
                  <a:cubicBezTo>
                    <a:pt x="34" y="0"/>
                    <a:pt x="30" y="2"/>
                    <a:pt x="21" y="3"/>
                  </a:cubicBezTo>
                  <a:lnTo>
                    <a:pt x="18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360"/>
            <p:cNvSpPr/>
            <p:nvPr/>
          </p:nvSpPr>
          <p:spPr bwMode="auto">
            <a:xfrm>
              <a:off x="2582" y="2714"/>
              <a:ext cx="26" cy="26"/>
            </a:xfrm>
            <a:custGeom>
              <a:avLst/>
              <a:gdLst>
                <a:gd name="T0" fmla="*/ 10 w 11"/>
                <a:gd name="T1" fmla="*/ 9 h 11"/>
                <a:gd name="T2" fmla="*/ 2 w 11"/>
                <a:gd name="T3" fmla="*/ 1 h 11"/>
                <a:gd name="T4" fmla="*/ 1 w 11"/>
                <a:gd name="T5" fmla="*/ 2 h 11"/>
                <a:gd name="T6" fmla="*/ 9 w 11"/>
                <a:gd name="T7" fmla="*/ 10 h 11"/>
                <a:gd name="T8" fmla="*/ 10 w 11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0" y="9"/>
                  </a:moveTo>
                  <a:cubicBezTo>
                    <a:pt x="7" y="7"/>
                    <a:pt x="5" y="3"/>
                    <a:pt x="2" y="1"/>
                  </a:cubicBezTo>
                  <a:cubicBezTo>
                    <a:pt x="1" y="0"/>
                    <a:pt x="0" y="2"/>
                    <a:pt x="1" y="2"/>
                  </a:cubicBezTo>
                  <a:cubicBezTo>
                    <a:pt x="4" y="4"/>
                    <a:pt x="6" y="8"/>
                    <a:pt x="9" y="10"/>
                  </a:cubicBezTo>
                  <a:cubicBezTo>
                    <a:pt x="9" y="11"/>
                    <a:pt x="11" y="10"/>
                    <a:pt x="10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361"/>
            <p:cNvSpPr/>
            <p:nvPr/>
          </p:nvSpPr>
          <p:spPr bwMode="auto">
            <a:xfrm>
              <a:off x="2745" y="2752"/>
              <a:ext cx="24" cy="21"/>
            </a:xfrm>
            <a:custGeom>
              <a:avLst/>
              <a:gdLst>
                <a:gd name="T0" fmla="*/ 2 w 10"/>
                <a:gd name="T1" fmla="*/ 8 h 9"/>
                <a:gd name="T2" fmla="*/ 9 w 10"/>
                <a:gd name="T3" fmla="*/ 2 h 9"/>
                <a:gd name="T4" fmla="*/ 8 w 10"/>
                <a:gd name="T5" fmla="*/ 1 h 9"/>
                <a:gd name="T6" fmla="*/ 1 w 10"/>
                <a:gd name="T7" fmla="*/ 7 h 9"/>
                <a:gd name="T8" fmla="*/ 2 w 10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2" y="8"/>
                  </a:moveTo>
                  <a:cubicBezTo>
                    <a:pt x="5" y="6"/>
                    <a:pt x="7" y="5"/>
                    <a:pt x="9" y="2"/>
                  </a:cubicBezTo>
                  <a:cubicBezTo>
                    <a:pt x="10" y="2"/>
                    <a:pt x="9" y="0"/>
                    <a:pt x="8" y="1"/>
                  </a:cubicBezTo>
                  <a:cubicBezTo>
                    <a:pt x="6" y="3"/>
                    <a:pt x="4" y="5"/>
                    <a:pt x="1" y="7"/>
                  </a:cubicBezTo>
                  <a:cubicBezTo>
                    <a:pt x="0" y="7"/>
                    <a:pt x="1" y="9"/>
                    <a:pt x="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362"/>
            <p:cNvSpPr/>
            <p:nvPr/>
          </p:nvSpPr>
          <p:spPr bwMode="auto">
            <a:xfrm>
              <a:off x="2707" y="2718"/>
              <a:ext cx="12" cy="19"/>
            </a:xfrm>
            <a:custGeom>
              <a:avLst/>
              <a:gdLst>
                <a:gd name="T0" fmla="*/ 2 w 5"/>
                <a:gd name="T1" fmla="*/ 7 h 8"/>
                <a:gd name="T2" fmla="*/ 5 w 5"/>
                <a:gd name="T3" fmla="*/ 2 h 8"/>
                <a:gd name="T4" fmla="*/ 4 w 5"/>
                <a:gd name="T5" fmla="*/ 0 h 8"/>
                <a:gd name="T6" fmla="*/ 0 w 5"/>
                <a:gd name="T7" fmla="*/ 6 h 8"/>
                <a:gd name="T8" fmla="*/ 2 w 5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2" y="7"/>
                  </a:moveTo>
                  <a:cubicBezTo>
                    <a:pt x="2" y="5"/>
                    <a:pt x="3" y="3"/>
                    <a:pt x="5" y="2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2" y="2"/>
                    <a:pt x="1" y="4"/>
                    <a:pt x="0" y="6"/>
                  </a:cubicBezTo>
                  <a:cubicBezTo>
                    <a:pt x="0" y="7"/>
                    <a:pt x="1" y="8"/>
                    <a:pt x="2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363"/>
            <p:cNvSpPr/>
            <p:nvPr/>
          </p:nvSpPr>
          <p:spPr bwMode="auto">
            <a:xfrm>
              <a:off x="2658" y="2699"/>
              <a:ext cx="9" cy="27"/>
            </a:xfrm>
            <a:custGeom>
              <a:avLst/>
              <a:gdLst>
                <a:gd name="T0" fmla="*/ 2 w 4"/>
                <a:gd name="T1" fmla="*/ 10 h 11"/>
                <a:gd name="T2" fmla="*/ 4 w 4"/>
                <a:gd name="T3" fmla="*/ 1 h 11"/>
                <a:gd name="T4" fmla="*/ 2 w 4"/>
                <a:gd name="T5" fmla="*/ 1 h 11"/>
                <a:gd name="T6" fmla="*/ 0 w 4"/>
                <a:gd name="T7" fmla="*/ 9 h 11"/>
                <a:gd name="T8" fmla="*/ 2 w 4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2" y="10"/>
                  </a:moveTo>
                  <a:cubicBezTo>
                    <a:pt x="2" y="7"/>
                    <a:pt x="4" y="4"/>
                    <a:pt x="4" y="1"/>
                  </a:cubicBezTo>
                  <a:cubicBezTo>
                    <a:pt x="4" y="0"/>
                    <a:pt x="2" y="0"/>
                    <a:pt x="2" y="1"/>
                  </a:cubicBezTo>
                  <a:cubicBezTo>
                    <a:pt x="2" y="4"/>
                    <a:pt x="1" y="7"/>
                    <a:pt x="0" y="9"/>
                  </a:cubicBezTo>
                  <a:cubicBezTo>
                    <a:pt x="0" y="10"/>
                    <a:pt x="2" y="11"/>
                    <a:pt x="2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364"/>
            <p:cNvSpPr/>
            <p:nvPr/>
          </p:nvSpPr>
          <p:spPr bwMode="auto">
            <a:xfrm>
              <a:off x="2935" y="2666"/>
              <a:ext cx="61" cy="95"/>
            </a:xfrm>
            <a:custGeom>
              <a:avLst/>
              <a:gdLst>
                <a:gd name="T0" fmla="*/ 7 w 26"/>
                <a:gd name="T1" fmla="*/ 4 h 40"/>
                <a:gd name="T2" fmla="*/ 21 w 26"/>
                <a:gd name="T3" fmla="*/ 21 h 40"/>
                <a:gd name="T4" fmla="*/ 2 w 26"/>
                <a:gd name="T5" fmla="*/ 36 h 40"/>
                <a:gd name="T6" fmla="*/ 3 w 26"/>
                <a:gd name="T7" fmla="*/ 40 h 40"/>
                <a:gd name="T8" fmla="*/ 25 w 26"/>
                <a:gd name="T9" fmla="*/ 19 h 40"/>
                <a:gd name="T10" fmla="*/ 7 w 26"/>
                <a:gd name="T11" fmla="*/ 0 h 40"/>
                <a:gd name="T12" fmla="*/ 7 w 26"/>
                <a:gd name="T13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40">
                  <a:moveTo>
                    <a:pt x="7" y="4"/>
                  </a:moveTo>
                  <a:cubicBezTo>
                    <a:pt x="17" y="5"/>
                    <a:pt x="22" y="11"/>
                    <a:pt x="21" y="21"/>
                  </a:cubicBezTo>
                  <a:cubicBezTo>
                    <a:pt x="21" y="31"/>
                    <a:pt x="10" y="34"/>
                    <a:pt x="2" y="36"/>
                  </a:cubicBezTo>
                  <a:cubicBezTo>
                    <a:pt x="0" y="37"/>
                    <a:pt x="1" y="40"/>
                    <a:pt x="3" y="40"/>
                  </a:cubicBezTo>
                  <a:cubicBezTo>
                    <a:pt x="15" y="37"/>
                    <a:pt x="24" y="33"/>
                    <a:pt x="25" y="19"/>
                  </a:cubicBezTo>
                  <a:cubicBezTo>
                    <a:pt x="26" y="8"/>
                    <a:pt x="18" y="1"/>
                    <a:pt x="7" y="0"/>
                  </a:cubicBezTo>
                  <a:cubicBezTo>
                    <a:pt x="5" y="0"/>
                    <a:pt x="5" y="4"/>
                    <a:pt x="7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365"/>
            <p:cNvSpPr/>
            <p:nvPr/>
          </p:nvSpPr>
          <p:spPr bwMode="auto">
            <a:xfrm>
              <a:off x="2899" y="2605"/>
              <a:ext cx="135" cy="199"/>
            </a:xfrm>
            <a:custGeom>
              <a:avLst/>
              <a:gdLst>
                <a:gd name="T0" fmla="*/ 13 w 57"/>
                <a:gd name="T1" fmla="*/ 4 h 84"/>
                <a:gd name="T2" fmla="*/ 41 w 57"/>
                <a:gd name="T3" fmla="*/ 15 h 84"/>
                <a:gd name="T4" fmla="*/ 51 w 57"/>
                <a:gd name="T5" fmla="*/ 43 h 84"/>
                <a:gd name="T6" fmla="*/ 4 w 57"/>
                <a:gd name="T7" fmla="*/ 71 h 84"/>
                <a:gd name="T8" fmla="*/ 2 w 57"/>
                <a:gd name="T9" fmla="*/ 75 h 84"/>
                <a:gd name="T10" fmla="*/ 53 w 57"/>
                <a:gd name="T11" fmla="*/ 52 h 84"/>
                <a:gd name="T12" fmla="*/ 48 w 57"/>
                <a:gd name="T13" fmla="*/ 16 h 84"/>
                <a:gd name="T14" fmla="*/ 14 w 57"/>
                <a:gd name="T15" fmla="*/ 1 h 84"/>
                <a:gd name="T16" fmla="*/ 13 w 57"/>
                <a:gd name="T17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84">
                  <a:moveTo>
                    <a:pt x="13" y="4"/>
                  </a:moveTo>
                  <a:cubicBezTo>
                    <a:pt x="24" y="6"/>
                    <a:pt x="33" y="8"/>
                    <a:pt x="41" y="15"/>
                  </a:cubicBezTo>
                  <a:cubicBezTo>
                    <a:pt x="50" y="21"/>
                    <a:pt x="51" y="33"/>
                    <a:pt x="51" y="43"/>
                  </a:cubicBezTo>
                  <a:cubicBezTo>
                    <a:pt x="50" y="64"/>
                    <a:pt x="23" y="81"/>
                    <a:pt x="4" y="71"/>
                  </a:cubicBezTo>
                  <a:cubicBezTo>
                    <a:pt x="2" y="70"/>
                    <a:pt x="0" y="74"/>
                    <a:pt x="2" y="75"/>
                  </a:cubicBezTo>
                  <a:cubicBezTo>
                    <a:pt x="21" y="84"/>
                    <a:pt x="47" y="71"/>
                    <a:pt x="53" y="52"/>
                  </a:cubicBezTo>
                  <a:cubicBezTo>
                    <a:pt x="57" y="40"/>
                    <a:pt x="55" y="26"/>
                    <a:pt x="48" y="16"/>
                  </a:cubicBezTo>
                  <a:cubicBezTo>
                    <a:pt x="40" y="5"/>
                    <a:pt x="26" y="3"/>
                    <a:pt x="14" y="1"/>
                  </a:cubicBezTo>
                  <a:cubicBezTo>
                    <a:pt x="12" y="0"/>
                    <a:pt x="11" y="4"/>
                    <a:pt x="13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366"/>
            <p:cNvSpPr/>
            <p:nvPr/>
          </p:nvSpPr>
          <p:spPr bwMode="auto">
            <a:xfrm>
              <a:off x="2340" y="2560"/>
              <a:ext cx="578" cy="116"/>
            </a:xfrm>
            <a:custGeom>
              <a:avLst/>
              <a:gdLst>
                <a:gd name="T0" fmla="*/ 15 w 244"/>
                <a:gd name="T1" fmla="*/ 23 h 49"/>
                <a:gd name="T2" fmla="*/ 55 w 244"/>
                <a:gd name="T3" fmla="*/ 6 h 49"/>
                <a:gd name="T4" fmla="*/ 46 w 244"/>
                <a:gd name="T5" fmla="*/ 30 h 49"/>
                <a:gd name="T6" fmla="*/ 94 w 244"/>
                <a:gd name="T7" fmla="*/ 4 h 49"/>
                <a:gd name="T8" fmla="*/ 80 w 244"/>
                <a:gd name="T9" fmla="*/ 41 h 49"/>
                <a:gd name="T10" fmla="*/ 138 w 244"/>
                <a:gd name="T11" fmla="*/ 8 h 49"/>
                <a:gd name="T12" fmla="*/ 126 w 244"/>
                <a:gd name="T13" fmla="*/ 40 h 49"/>
                <a:gd name="T14" fmla="*/ 175 w 244"/>
                <a:gd name="T15" fmla="*/ 16 h 49"/>
                <a:gd name="T16" fmla="*/ 170 w 244"/>
                <a:gd name="T17" fmla="*/ 44 h 49"/>
                <a:gd name="T18" fmla="*/ 214 w 244"/>
                <a:gd name="T19" fmla="*/ 19 h 49"/>
                <a:gd name="T20" fmla="*/ 207 w 244"/>
                <a:gd name="T21" fmla="*/ 41 h 49"/>
                <a:gd name="T22" fmla="*/ 234 w 244"/>
                <a:gd name="T23" fmla="*/ 25 h 49"/>
                <a:gd name="T24" fmla="*/ 237 w 244"/>
                <a:gd name="T25" fmla="*/ 27 h 49"/>
                <a:gd name="T26" fmla="*/ 187 w 244"/>
                <a:gd name="T27" fmla="*/ 14 h 49"/>
                <a:gd name="T28" fmla="*/ 107 w 244"/>
                <a:gd name="T29" fmla="*/ 9 h 49"/>
                <a:gd name="T30" fmla="*/ 192 w 244"/>
                <a:gd name="T31" fmla="*/ 25 h 49"/>
                <a:gd name="T32" fmla="*/ 134 w 244"/>
                <a:gd name="T33" fmla="*/ 34 h 49"/>
                <a:gd name="T34" fmla="*/ 138 w 244"/>
                <a:gd name="T35" fmla="*/ 35 h 49"/>
                <a:gd name="T36" fmla="*/ 61 w 244"/>
                <a:gd name="T37" fmla="*/ 16 h 49"/>
                <a:gd name="T38" fmla="*/ 104 w 244"/>
                <a:gd name="T39" fmla="*/ 11 h 49"/>
                <a:gd name="T40" fmla="*/ 12 w 244"/>
                <a:gd name="T41" fmla="*/ 21 h 49"/>
                <a:gd name="T42" fmla="*/ 90 w 244"/>
                <a:gd name="T43" fmla="*/ 18 h 49"/>
                <a:gd name="T44" fmla="*/ 35 w 244"/>
                <a:gd name="T45" fmla="*/ 22 h 49"/>
                <a:gd name="T46" fmla="*/ 107 w 244"/>
                <a:gd name="T47" fmla="*/ 28 h 49"/>
                <a:gd name="T48" fmla="*/ 68 w 244"/>
                <a:gd name="T49" fmla="*/ 19 h 49"/>
                <a:gd name="T50" fmla="*/ 98 w 244"/>
                <a:gd name="T51" fmla="*/ 38 h 49"/>
                <a:gd name="T52" fmla="*/ 163 w 244"/>
                <a:gd name="T53" fmla="*/ 11 h 49"/>
                <a:gd name="T54" fmla="*/ 214 w 244"/>
                <a:gd name="T55" fmla="*/ 27 h 49"/>
                <a:gd name="T56" fmla="*/ 166 w 244"/>
                <a:gd name="T57" fmla="*/ 38 h 49"/>
                <a:gd name="T58" fmla="*/ 228 w 244"/>
                <a:gd name="T59" fmla="*/ 33 h 49"/>
                <a:gd name="T60" fmla="*/ 191 w 244"/>
                <a:gd name="T61" fmla="*/ 35 h 49"/>
                <a:gd name="T62" fmla="*/ 209 w 244"/>
                <a:gd name="T63" fmla="*/ 17 h 49"/>
                <a:gd name="T64" fmla="*/ 74 w 244"/>
                <a:gd name="T65" fmla="*/ 33 h 49"/>
                <a:gd name="T66" fmla="*/ 102 w 244"/>
                <a:gd name="T67" fmla="*/ 31 h 49"/>
                <a:gd name="T68" fmla="*/ 76 w 244"/>
                <a:gd name="T69" fmla="*/ 14 h 49"/>
                <a:gd name="T70" fmla="*/ 73 w 244"/>
                <a:gd name="T71" fmla="*/ 35 h 49"/>
                <a:gd name="T72" fmla="*/ 50 w 244"/>
                <a:gd name="T73" fmla="*/ 19 h 49"/>
                <a:gd name="T74" fmla="*/ 26 w 244"/>
                <a:gd name="T75" fmla="*/ 19 h 49"/>
                <a:gd name="T76" fmla="*/ 61 w 244"/>
                <a:gd name="T77" fmla="*/ 10 h 49"/>
                <a:gd name="T78" fmla="*/ 117 w 244"/>
                <a:gd name="T79" fmla="*/ 13 h 49"/>
                <a:gd name="T80" fmla="*/ 57 w 244"/>
                <a:gd name="T81" fmla="*/ 32 h 49"/>
                <a:gd name="T82" fmla="*/ 157 w 244"/>
                <a:gd name="T83" fmla="*/ 45 h 49"/>
                <a:gd name="T84" fmla="*/ 140 w 244"/>
                <a:gd name="T85" fmla="*/ 27 h 49"/>
                <a:gd name="T86" fmla="*/ 183 w 244"/>
                <a:gd name="T87" fmla="*/ 16 h 49"/>
                <a:gd name="T88" fmla="*/ 130 w 244"/>
                <a:gd name="T89" fmla="*/ 8 h 49"/>
                <a:gd name="T90" fmla="*/ 240 w 244"/>
                <a:gd name="T91" fmla="*/ 28 h 49"/>
                <a:gd name="T92" fmla="*/ 227 w 244"/>
                <a:gd name="T93" fmla="*/ 32 h 49"/>
                <a:gd name="T94" fmla="*/ 227 w 244"/>
                <a:gd name="T95" fmla="*/ 27 h 49"/>
                <a:gd name="T96" fmla="*/ 196 w 244"/>
                <a:gd name="T97" fmla="*/ 41 h 49"/>
                <a:gd name="T98" fmla="*/ 203 w 244"/>
                <a:gd name="T99" fmla="*/ 16 h 49"/>
                <a:gd name="T100" fmla="*/ 155 w 244"/>
                <a:gd name="T101" fmla="*/ 41 h 49"/>
                <a:gd name="T102" fmla="*/ 166 w 244"/>
                <a:gd name="T103" fmla="*/ 11 h 49"/>
                <a:gd name="T104" fmla="*/ 112 w 244"/>
                <a:gd name="T105" fmla="*/ 39 h 49"/>
                <a:gd name="T106" fmla="*/ 117 w 244"/>
                <a:gd name="T107" fmla="*/ 11 h 49"/>
                <a:gd name="T108" fmla="*/ 72 w 244"/>
                <a:gd name="T109" fmla="*/ 33 h 49"/>
                <a:gd name="T110" fmla="*/ 80 w 244"/>
                <a:gd name="T111" fmla="*/ 6 h 49"/>
                <a:gd name="T112" fmla="*/ 33 w 244"/>
                <a:gd name="T113" fmla="*/ 30 h 49"/>
                <a:gd name="T114" fmla="*/ 49 w 244"/>
                <a:gd name="T115" fmla="*/ 6 h 49"/>
                <a:gd name="T116" fmla="*/ 10 w 244"/>
                <a:gd name="T117" fmla="*/ 2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4" h="49">
                  <a:moveTo>
                    <a:pt x="21" y="11"/>
                  </a:moveTo>
                  <a:cubicBezTo>
                    <a:pt x="17" y="14"/>
                    <a:pt x="14" y="17"/>
                    <a:pt x="10" y="20"/>
                  </a:cubicBezTo>
                  <a:cubicBezTo>
                    <a:pt x="8" y="21"/>
                    <a:pt x="10" y="24"/>
                    <a:pt x="12" y="23"/>
                  </a:cubicBezTo>
                  <a:cubicBezTo>
                    <a:pt x="19" y="19"/>
                    <a:pt x="26" y="15"/>
                    <a:pt x="33" y="12"/>
                  </a:cubicBezTo>
                  <a:cubicBezTo>
                    <a:pt x="32" y="11"/>
                    <a:pt x="32" y="10"/>
                    <a:pt x="31" y="9"/>
                  </a:cubicBezTo>
                  <a:cubicBezTo>
                    <a:pt x="24" y="12"/>
                    <a:pt x="19" y="17"/>
                    <a:pt x="15" y="23"/>
                  </a:cubicBezTo>
                  <a:cubicBezTo>
                    <a:pt x="14" y="25"/>
                    <a:pt x="16" y="27"/>
                    <a:pt x="17" y="26"/>
                  </a:cubicBezTo>
                  <a:cubicBezTo>
                    <a:pt x="28" y="19"/>
                    <a:pt x="39" y="14"/>
                    <a:pt x="49" y="6"/>
                  </a:cubicBezTo>
                  <a:cubicBezTo>
                    <a:pt x="51" y="5"/>
                    <a:pt x="49" y="2"/>
                    <a:pt x="47" y="3"/>
                  </a:cubicBezTo>
                  <a:cubicBezTo>
                    <a:pt x="39" y="8"/>
                    <a:pt x="33" y="15"/>
                    <a:pt x="28" y="23"/>
                  </a:cubicBezTo>
                  <a:cubicBezTo>
                    <a:pt x="27" y="25"/>
                    <a:pt x="29" y="27"/>
                    <a:pt x="31" y="26"/>
                  </a:cubicBezTo>
                  <a:cubicBezTo>
                    <a:pt x="39" y="20"/>
                    <a:pt x="48" y="14"/>
                    <a:pt x="55" y="6"/>
                  </a:cubicBezTo>
                  <a:cubicBezTo>
                    <a:pt x="57" y="4"/>
                    <a:pt x="54" y="1"/>
                    <a:pt x="52" y="3"/>
                  </a:cubicBezTo>
                  <a:cubicBezTo>
                    <a:pt x="45" y="12"/>
                    <a:pt x="36" y="20"/>
                    <a:pt x="32" y="31"/>
                  </a:cubicBezTo>
                  <a:cubicBezTo>
                    <a:pt x="32" y="33"/>
                    <a:pt x="34" y="34"/>
                    <a:pt x="36" y="33"/>
                  </a:cubicBezTo>
                  <a:cubicBezTo>
                    <a:pt x="44" y="24"/>
                    <a:pt x="53" y="15"/>
                    <a:pt x="62" y="7"/>
                  </a:cubicBezTo>
                  <a:cubicBezTo>
                    <a:pt x="61" y="7"/>
                    <a:pt x="60" y="6"/>
                    <a:pt x="59" y="5"/>
                  </a:cubicBezTo>
                  <a:cubicBezTo>
                    <a:pt x="54" y="13"/>
                    <a:pt x="48" y="21"/>
                    <a:pt x="46" y="30"/>
                  </a:cubicBezTo>
                  <a:cubicBezTo>
                    <a:pt x="45" y="32"/>
                    <a:pt x="47" y="34"/>
                    <a:pt x="49" y="32"/>
                  </a:cubicBezTo>
                  <a:cubicBezTo>
                    <a:pt x="58" y="22"/>
                    <a:pt x="69" y="14"/>
                    <a:pt x="80" y="6"/>
                  </a:cubicBezTo>
                  <a:cubicBezTo>
                    <a:pt x="79" y="5"/>
                    <a:pt x="78" y="4"/>
                    <a:pt x="77" y="3"/>
                  </a:cubicBezTo>
                  <a:cubicBezTo>
                    <a:pt x="69" y="12"/>
                    <a:pt x="62" y="21"/>
                    <a:pt x="57" y="32"/>
                  </a:cubicBezTo>
                  <a:cubicBezTo>
                    <a:pt x="57" y="34"/>
                    <a:pt x="59" y="36"/>
                    <a:pt x="61" y="34"/>
                  </a:cubicBezTo>
                  <a:cubicBezTo>
                    <a:pt x="72" y="25"/>
                    <a:pt x="83" y="14"/>
                    <a:pt x="94" y="4"/>
                  </a:cubicBezTo>
                  <a:cubicBezTo>
                    <a:pt x="93" y="3"/>
                    <a:pt x="93" y="3"/>
                    <a:pt x="92" y="2"/>
                  </a:cubicBezTo>
                  <a:cubicBezTo>
                    <a:pt x="83" y="11"/>
                    <a:pt x="78" y="23"/>
                    <a:pt x="71" y="34"/>
                  </a:cubicBezTo>
                  <a:cubicBezTo>
                    <a:pt x="70" y="36"/>
                    <a:pt x="73" y="37"/>
                    <a:pt x="75" y="36"/>
                  </a:cubicBezTo>
                  <a:cubicBezTo>
                    <a:pt x="85" y="27"/>
                    <a:pt x="97" y="18"/>
                    <a:pt x="108" y="9"/>
                  </a:cubicBezTo>
                  <a:cubicBezTo>
                    <a:pt x="107" y="8"/>
                    <a:pt x="106" y="7"/>
                    <a:pt x="105" y="6"/>
                  </a:cubicBezTo>
                  <a:cubicBezTo>
                    <a:pt x="95" y="16"/>
                    <a:pt x="89" y="30"/>
                    <a:pt x="80" y="41"/>
                  </a:cubicBezTo>
                  <a:cubicBezTo>
                    <a:pt x="81" y="41"/>
                    <a:pt x="82" y="42"/>
                    <a:pt x="83" y="43"/>
                  </a:cubicBezTo>
                  <a:cubicBezTo>
                    <a:pt x="92" y="31"/>
                    <a:pt x="103" y="20"/>
                    <a:pt x="116" y="11"/>
                  </a:cubicBezTo>
                  <a:cubicBezTo>
                    <a:pt x="115" y="11"/>
                    <a:pt x="114" y="10"/>
                    <a:pt x="113" y="9"/>
                  </a:cubicBezTo>
                  <a:cubicBezTo>
                    <a:pt x="108" y="20"/>
                    <a:pt x="99" y="29"/>
                    <a:pt x="95" y="41"/>
                  </a:cubicBezTo>
                  <a:cubicBezTo>
                    <a:pt x="94" y="43"/>
                    <a:pt x="97" y="44"/>
                    <a:pt x="98" y="43"/>
                  </a:cubicBezTo>
                  <a:cubicBezTo>
                    <a:pt x="109" y="29"/>
                    <a:pt x="125" y="20"/>
                    <a:pt x="138" y="8"/>
                  </a:cubicBezTo>
                  <a:cubicBezTo>
                    <a:pt x="137" y="7"/>
                    <a:pt x="136" y="6"/>
                    <a:pt x="135" y="5"/>
                  </a:cubicBezTo>
                  <a:cubicBezTo>
                    <a:pt x="125" y="16"/>
                    <a:pt x="117" y="27"/>
                    <a:pt x="111" y="40"/>
                  </a:cubicBezTo>
                  <a:cubicBezTo>
                    <a:pt x="110" y="42"/>
                    <a:pt x="112" y="44"/>
                    <a:pt x="114" y="43"/>
                  </a:cubicBezTo>
                  <a:cubicBezTo>
                    <a:pt x="126" y="34"/>
                    <a:pt x="137" y="24"/>
                    <a:pt x="148" y="13"/>
                  </a:cubicBezTo>
                  <a:cubicBezTo>
                    <a:pt x="150" y="12"/>
                    <a:pt x="147" y="9"/>
                    <a:pt x="146" y="10"/>
                  </a:cubicBezTo>
                  <a:cubicBezTo>
                    <a:pt x="135" y="17"/>
                    <a:pt x="129" y="28"/>
                    <a:pt x="126" y="40"/>
                  </a:cubicBezTo>
                  <a:cubicBezTo>
                    <a:pt x="126" y="42"/>
                    <a:pt x="128" y="44"/>
                    <a:pt x="129" y="42"/>
                  </a:cubicBezTo>
                  <a:cubicBezTo>
                    <a:pt x="139" y="29"/>
                    <a:pt x="154" y="21"/>
                    <a:pt x="166" y="11"/>
                  </a:cubicBezTo>
                  <a:cubicBezTo>
                    <a:pt x="165" y="10"/>
                    <a:pt x="164" y="9"/>
                    <a:pt x="163" y="8"/>
                  </a:cubicBezTo>
                  <a:cubicBezTo>
                    <a:pt x="152" y="19"/>
                    <a:pt x="143" y="31"/>
                    <a:pt x="137" y="45"/>
                  </a:cubicBezTo>
                  <a:cubicBezTo>
                    <a:pt x="136" y="47"/>
                    <a:pt x="138" y="49"/>
                    <a:pt x="139" y="48"/>
                  </a:cubicBezTo>
                  <a:cubicBezTo>
                    <a:pt x="153" y="40"/>
                    <a:pt x="164" y="28"/>
                    <a:pt x="175" y="16"/>
                  </a:cubicBezTo>
                  <a:cubicBezTo>
                    <a:pt x="174" y="16"/>
                    <a:pt x="173" y="15"/>
                    <a:pt x="172" y="14"/>
                  </a:cubicBezTo>
                  <a:cubicBezTo>
                    <a:pt x="165" y="22"/>
                    <a:pt x="159" y="31"/>
                    <a:pt x="155" y="42"/>
                  </a:cubicBezTo>
                  <a:cubicBezTo>
                    <a:pt x="154" y="43"/>
                    <a:pt x="155" y="46"/>
                    <a:pt x="157" y="44"/>
                  </a:cubicBezTo>
                  <a:cubicBezTo>
                    <a:pt x="171" y="34"/>
                    <a:pt x="186" y="24"/>
                    <a:pt x="197" y="10"/>
                  </a:cubicBezTo>
                  <a:cubicBezTo>
                    <a:pt x="199" y="9"/>
                    <a:pt x="197" y="6"/>
                    <a:pt x="195" y="7"/>
                  </a:cubicBezTo>
                  <a:cubicBezTo>
                    <a:pt x="182" y="16"/>
                    <a:pt x="176" y="31"/>
                    <a:pt x="170" y="44"/>
                  </a:cubicBezTo>
                  <a:cubicBezTo>
                    <a:pt x="169" y="46"/>
                    <a:pt x="171" y="48"/>
                    <a:pt x="173" y="47"/>
                  </a:cubicBezTo>
                  <a:cubicBezTo>
                    <a:pt x="182" y="36"/>
                    <a:pt x="192" y="26"/>
                    <a:pt x="203" y="16"/>
                  </a:cubicBezTo>
                  <a:cubicBezTo>
                    <a:pt x="202" y="15"/>
                    <a:pt x="201" y="14"/>
                    <a:pt x="200" y="14"/>
                  </a:cubicBezTo>
                  <a:cubicBezTo>
                    <a:pt x="192" y="22"/>
                    <a:pt x="185" y="31"/>
                    <a:pt x="179" y="41"/>
                  </a:cubicBezTo>
                  <a:cubicBezTo>
                    <a:pt x="177" y="43"/>
                    <a:pt x="180" y="45"/>
                    <a:pt x="181" y="44"/>
                  </a:cubicBezTo>
                  <a:cubicBezTo>
                    <a:pt x="193" y="37"/>
                    <a:pt x="204" y="29"/>
                    <a:pt x="214" y="19"/>
                  </a:cubicBezTo>
                  <a:cubicBezTo>
                    <a:pt x="213" y="18"/>
                    <a:pt x="212" y="17"/>
                    <a:pt x="211" y="16"/>
                  </a:cubicBezTo>
                  <a:cubicBezTo>
                    <a:pt x="204" y="24"/>
                    <a:pt x="199" y="32"/>
                    <a:pt x="195" y="42"/>
                  </a:cubicBezTo>
                  <a:cubicBezTo>
                    <a:pt x="194" y="43"/>
                    <a:pt x="196" y="45"/>
                    <a:pt x="198" y="44"/>
                  </a:cubicBezTo>
                  <a:cubicBezTo>
                    <a:pt x="208" y="38"/>
                    <a:pt x="217" y="32"/>
                    <a:pt x="222" y="21"/>
                  </a:cubicBezTo>
                  <a:cubicBezTo>
                    <a:pt x="222" y="19"/>
                    <a:pt x="220" y="17"/>
                    <a:pt x="218" y="19"/>
                  </a:cubicBezTo>
                  <a:cubicBezTo>
                    <a:pt x="212" y="25"/>
                    <a:pt x="208" y="32"/>
                    <a:pt x="207" y="41"/>
                  </a:cubicBezTo>
                  <a:cubicBezTo>
                    <a:pt x="207" y="43"/>
                    <a:pt x="208" y="44"/>
                    <a:pt x="210" y="43"/>
                  </a:cubicBezTo>
                  <a:cubicBezTo>
                    <a:pt x="217" y="39"/>
                    <a:pt x="223" y="33"/>
                    <a:pt x="227" y="26"/>
                  </a:cubicBezTo>
                  <a:cubicBezTo>
                    <a:pt x="229" y="24"/>
                    <a:pt x="226" y="23"/>
                    <a:pt x="225" y="23"/>
                  </a:cubicBezTo>
                  <a:cubicBezTo>
                    <a:pt x="219" y="27"/>
                    <a:pt x="217" y="31"/>
                    <a:pt x="214" y="36"/>
                  </a:cubicBezTo>
                  <a:cubicBezTo>
                    <a:pt x="213" y="38"/>
                    <a:pt x="214" y="39"/>
                    <a:pt x="216" y="39"/>
                  </a:cubicBezTo>
                  <a:cubicBezTo>
                    <a:pt x="225" y="40"/>
                    <a:pt x="231" y="34"/>
                    <a:pt x="234" y="25"/>
                  </a:cubicBezTo>
                  <a:cubicBezTo>
                    <a:pt x="235" y="23"/>
                    <a:pt x="232" y="22"/>
                    <a:pt x="231" y="24"/>
                  </a:cubicBezTo>
                  <a:cubicBezTo>
                    <a:pt x="229" y="27"/>
                    <a:pt x="227" y="30"/>
                    <a:pt x="225" y="33"/>
                  </a:cubicBezTo>
                  <a:cubicBezTo>
                    <a:pt x="225" y="35"/>
                    <a:pt x="226" y="36"/>
                    <a:pt x="228" y="36"/>
                  </a:cubicBezTo>
                  <a:cubicBezTo>
                    <a:pt x="234" y="35"/>
                    <a:pt x="237" y="33"/>
                    <a:pt x="241" y="28"/>
                  </a:cubicBezTo>
                  <a:cubicBezTo>
                    <a:pt x="243" y="26"/>
                    <a:pt x="241" y="24"/>
                    <a:pt x="239" y="25"/>
                  </a:cubicBezTo>
                  <a:cubicBezTo>
                    <a:pt x="238" y="26"/>
                    <a:pt x="237" y="26"/>
                    <a:pt x="237" y="27"/>
                  </a:cubicBezTo>
                  <a:cubicBezTo>
                    <a:pt x="236" y="29"/>
                    <a:pt x="239" y="30"/>
                    <a:pt x="240" y="29"/>
                  </a:cubicBezTo>
                  <a:cubicBezTo>
                    <a:pt x="241" y="28"/>
                    <a:pt x="242" y="28"/>
                    <a:pt x="242" y="27"/>
                  </a:cubicBezTo>
                  <a:cubicBezTo>
                    <a:pt x="244" y="26"/>
                    <a:pt x="243" y="24"/>
                    <a:pt x="242" y="24"/>
                  </a:cubicBezTo>
                  <a:cubicBezTo>
                    <a:pt x="211" y="17"/>
                    <a:pt x="177" y="3"/>
                    <a:pt x="145" y="12"/>
                  </a:cubicBezTo>
                  <a:cubicBezTo>
                    <a:pt x="143" y="13"/>
                    <a:pt x="143" y="16"/>
                    <a:pt x="145" y="16"/>
                  </a:cubicBezTo>
                  <a:cubicBezTo>
                    <a:pt x="159" y="18"/>
                    <a:pt x="173" y="17"/>
                    <a:pt x="187" y="14"/>
                  </a:cubicBezTo>
                  <a:cubicBezTo>
                    <a:pt x="189" y="14"/>
                    <a:pt x="189" y="11"/>
                    <a:pt x="188" y="10"/>
                  </a:cubicBezTo>
                  <a:cubicBezTo>
                    <a:pt x="171" y="1"/>
                    <a:pt x="147" y="5"/>
                    <a:pt x="129" y="8"/>
                  </a:cubicBezTo>
                  <a:cubicBezTo>
                    <a:pt x="127" y="9"/>
                    <a:pt x="127" y="11"/>
                    <a:pt x="129" y="12"/>
                  </a:cubicBezTo>
                  <a:cubicBezTo>
                    <a:pt x="136" y="15"/>
                    <a:pt x="143" y="15"/>
                    <a:pt x="151" y="12"/>
                  </a:cubicBezTo>
                  <a:cubicBezTo>
                    <a:pt x="153" y="11"/>
                    <a:pt x="152" y="9"/>
                    <a:pt x="150" y="8"/>
                  </a:cubicBezTo>
                  <a:cubicBezTo>
                    <a:pt x="136" y="7"/>
                    <a:pt x="122" y="7"/>
                    <a:pt x="107" y="9"/>
                  </a:cubicBezTo>
                  <a:cubicBezTo>
                    <a:pt x="106" y="9"/>
                    <a:pt x="104" y="12"/>
                    <a:pt x="106" y="13"/>
                  </a:cubicBezTo>
                  <a:cubicBezTo>
                    <a:pt x="131" y="23"/>
                    <a:pt x="158" y="19"/>
                    <a:pt x="183" y="16"/>
                  </a:cubicBezTo>
                  <a:cubicBezTo>
                    <a:pt x="186" y="16"/>
                    <a:pt x="186" y="12"/>
                    <a:pt x="183" y="12"/>
                  </a:cubicBezTo>
                  <a:cubicBezTo>
                    <a:pt x="163" y="11"/>
                    <a:pt x="139" y="9"/>
                    <a:pt x="121" y="21"/>
                  </a:cubicBezTo>
                  <a:cubicBezTo>
                    <a:pt x="120" y="22"/>
                    <a:pt x="120" y="24"/>
                    <a:pt x="121" y="24"/>
                  </a:cubicBezTo>
                  <a:cubicBezTo>
                    <a:pt x="144" y="34"/>
                    <a:pt x="169" y="22"/>
                    <a:pt x="192" y="25"/>
                  </a:cubicBezTo>
                  <a:cubicBezTo>
                    <a:pt x="192" y="23"/>
                    <a:pt x="192" y="22"/>
                    <a:pt x="191" y="21"/>
                  </a:cubicBezTo>
                  <a:cubicBezTo>
                    <a:pt x="175" y="28"/>
                    <a:pt x="156" y="24"/>
                    <a:pt x="139" y="27"/>
                  </a:cubicBezTo>
                  <a:cubicBezTo>
                    <a:pt x="137" y="27"/>
                    <a:pt x="137" y="30"/>
                    <a:pt x="139" y="31"/>
                  </a:cubicBezTo>
                  <a:cubicBezTo>
                    <a:pt x="153" y="35"/>
                    <a:pt x="168" y="34"/>
                    <a:pt x="183" y="32"/>
                  </a:cubicBezTo>
                  <a:cubicBezTo>
                    <a:pt x="183" y="31"/>
                    <a:pt x="182" y="30"/>
                    <a:pt x="182" y="28"/>
                  </a:cubicBezTo>
                  <a:cubicBezTo>
                    <a:pt x="166" y="32"/>
                    <a:pt x="149" y="29"/>
                    <a:pt x="134" y="34"/>
                  </a:cubicBezTo>
                  <a:cubicBezTo>
                    <a:pt x="132" y="35"/>
                    <a:pt x="132" y="37"/>
                    <a:pt x="134" y="38"/>
                  </a:cubicBezTo>
                  <a:cubicBezTo>
                    <a:pt x="141" y="41"/>
                    <a:pt x="149" y="43"/>
                    <a:pt x="157" y="45"/>
                  </a:cubicBezTo>
                  <a:cubicBezTo>
                    <a:pt x="157" y="43"/>
                    <a:pt x="157" y="42"/>
                    <a:pt x="157" y="41"/>
                  </a:cubicBezTo>
                  <a:cubicBezTo>
                    <a:pt x="139" y="39"/>
                    <a:pt x="121" y="36"/>
                    <a:pt x="102" y="36"/>
                  </a:cubicBezTo>
                  <a:cubicBezTo>
                    <a:pt x="103" y="37"/>
                    <a:pt x="103" y="38"/>
                    <a:pt x="103" y="39"/>
                  </a:cubicBezTo>
                  <a:cubicBezTo>
                    <a:pt x="114" y="35"/>
                    <a:pt x="127" y="37"/>
                    <a:pt x="138" y="35"/>
                  </a:cubicBezTo>
                  <a:cubicBezTo>
                    <a:pt x="140" y="34"/>
                    <a:pt x="140" y="32"/>
                    <a:pt x="139" y="31"/>
                  </a:cubicBezTo>
                  <a:cubicBezTo>
                    <a:pt x="115" y="18"/>
                    <a:pt x="82" y="27"/>
                    <a:pt x="57" y="32"/>
                  </a:cubicBezTo>
                  <a:cubicBezTo>
                    <a:pt x="55" y="33"/>
                    <a:pt x="56" y="36"/>
                    <a:pt x="58" y="36"/>
                  </a:cubicBezTo>
                  <a:cubicBezTo>
                    <a:pt x="80" y="33"/>
                    <a:pt x="101" y="29"/>
                    <a:pt x="123" y="26"/>
                  </a:cubicBezTo>
                  <a:cubicBezTo>
                    <a:pt x="125" y="25"/>
                    <a:pt x="124" y="22"/>
                    <a:pt x="122" y="22"/>
                  </a:cubicBezTo>
                  <a:cubicBezTo>
                    <a:pt x="102" y="19"/>
                    <a:pt x="82" y="15"/>
                    <a:pt x="61" y="16"/>
                  </a:cubicBezTo>
                  <a:cubicBezTo>
                    <a:pt x="58" y="16"/>
                    <a:pt x="58" y="20"/>
                    <a:pt x="61" y="20"/>
                  </a:cubicBezTo>
                  <a:cubicBezTo>
                    <a:pt x="80" y="21"/>
                    <a:pt x="100" y="20"/>
                    <a:pt x="118" y="13"/>
                  </a:cubicBezTo>
                  <a:cubicBezTo>
                    <a:pt x="120" y="12"/>
                    <a:pt x="119" y="9"/>
                    <a:pt x="117" y="9"/>
                  </a:cubicBezTo>
                  <a:cubicBezTo>
                    <a:pt x="100" y="8"/>
                    <a:pt x="82" y="9"/>
                    <a:pt x="65" y="11"/>
                  </a:cubicBezTo>
                  <a:cubicBezTo>
                    <a:pt x="62" y="11"/>
                    <a:pt x="62" y="15"/>
                    <a:pt x="65" y="15"/>
                  </a:cubicBezTo>
                  <a:cubicBezTo>
                    <a:pt x="78" y="15"/>
                    <a:pt x="91" y="12"/>
                    <a:pt x="104" y="11"/>
                  </a:cubicBezTo>
                  <a:cubicBezTo>
                    <a:pt x="107" y="10"/>
                    <a:pt x="107" y="7"/>
                    <a:pt x="104" y="7"/>
                  </a:cubicBezTo>
                  <a:cubicBezTo>
                    <a:pt x="89" y="5"/>
                    <a:pt x="75" y="7"/>
                    <a:pt x="60" y="10"/>
                  </a:cubicBezTo>
                  <a:cubicBezTo>
                    <a:pt x="58" y="10"/>
                    <a:pt x="58" y="12"/>
                    <a:pt x="59" y="13"/>
                  </a:cubicBezTo>
                  <a:cubicBezTo>
                    <a:pt x="63" y="15"/>
                    <a:pt x="65" y="17"/>
                    <a:pt x="69" y="19"/>
                  </a:cubicBezTo>
                  <a:cubicBezTo>
                    <a:pt x="69" y="17"/>
                    <a:pt x="70" y="16"/>
                    <a:pt x="70" y="15"/>
                  </a:cubicBezTo>
                  <a:cubicBezTo>
                    <a:pt x="51" y="10"/>
                    <a:pt x="31" y="15"/>
                    <a:pt x="12" y="21"/>
                  </a:cubicBezTo>
                  <a:cubicBezTo>
                    <a:pt x="9" y="21"/>
                    <a:pt x="10" y="25"/>
                    <a:pt x="13" y="24"/>
                  </a:cubicBezTo>
                  <a:cubicBezTo>
                    <a:pt x="18" y="24"/>
                    <a:pt x="23" y="21"/>
                    <a:pt x="28" y="19"/>
                  </a:cubicBezTo>
                  <a:cubicBezTo>
                    <a:pt x="29" y="19"/>
                    <a:pt x="30" y="17"/>
                    <a:pt x="28" y="16"/>
                  </a:cubicBezTo>
                  <a:cubicBezTo>
                    <a:pt x="19" y="11"/>
                    <a:pt x="8" y="8"/>
                    <a:pt x="1" y="17"/>
                  </a:cubicBezTo>
                  <a:cubicBezTo>
                    <a:pt x="0" y="18"/>
                    <a:pt x="0" y="20"/>
                    <a:pt x="1" y="20"/>
                  </a:cubicBezTo>
                  <a:cubicBezTo>
                    <a:pt x="30" y="30"/>
                    <a:pt x="61" y="23"/>
                    <a:pt x="90" y="18"/>
                  </a:cubicBezTo>
                  <a:cubicBezTo>
                    <a:pt x="90" y="16"/>
                    <a:pt x="89" y="15"/>
                    <a:pt x="89" y="14"/>
                  </a:cubicBezTo>
                  <a:cubicBezTo>
                    <a:pt x="75" y="17"/>
                    <a:pt x="61" y="14"/>
                    <a:pt x="48" y="18"/>
                  </a:cubicBezTo>
                  <a:cubicBezTo>
                    <a:pt x="47" y="18"/>
                    <a:pt x="46" y="20"/>
                    <a:pt x="47" y="21"/>
                  </a:cubicBezTo>
                  <a:cubicBezTo>
                    <a:pt x="54" y="32"/>
                    <a:pt x="70" y="32"/>
                    <a:pt x="82" y="34"/>
                  </a:cubicBezTo>
                  <a:cubicBezTo>
                    <a:pt x="84" y="35"/>
                    <a:pt x="85" y="32"/>
                    <a:pt x="83" y="31"/>
                  </a:cubicBezTo>
                  <a:cubicBezTo>
                    <a:pt x="69" y="23"/>
                    <a:pt x="51" y="18"/>
                    <a:pt x="35" y="22"/>
                  </a:cubicBezTo>
                  <a:cubicBezTo>
                    <a:pt x="33" y="22"/>
                    <a:pt x="33" y="25"/>
                    <a:pt x="34" y="26"/>
                  </a:cubicBezTo>
                  <a:cubicBezTo>
                    <a:pt x="45" y="33"/>
                    <a:pt x="60" y="36"/>
                    <a:pt x="73" y="35"/>
                  </a:cubicBezTo>
                  <a:cubicBezTo>
                    <a:pt x="75" y="35"/>
                    <a:pt x="76" y="32"/>
                    <a:pt x="74" y="32"/>
                  </a:cubicBezTo>
                  <a:cubicBezTo>
                    <a:pt x="67" y="30"/>
                    <a:pt x="61" y="29"/>
                    <a:pt x="54" y="28"/>
                  </a:cubicBezTo>
                  <a:cubicBezTo>
                    <a:pt x="52" y="28"/>
                    <a:pt x="52" y="32"/>
                    <a:pt x="54" y="32"/>
                  </a:cubicBezTo>
                  <a:cubicBezTo>
                    <a:pt x="69" y="34"/>
                    <a:pt x="96" y="41"/>
                    <a:pt x="107" y="28"/>
                  </a:cubicBezTo>
                  <a:cubicBezTo>
                    <a:pt x="108" y="27"/>
                    <a:pt x="108" y="25"/>
                    <a:pt x="107" y="25"/>
                  </a:cubicBezTo>
                  <a:cubicBezTo>
                    <a:pt x="97" y="19"/>
                    <a:pt x="86" y="15"/>
                    <a:pt x="75" y="13"/>
                  </a:cubicBezTo>
                  <a:cubicBezTo>
                    <a:pt x="73" y="13"/>
                    <a:pt x="72" y="15"/>
                    <a:pt x="73" y="16"/>
                  </a:cubicBezTo>
                  <a:cubicBezTo>
                    <a:pt x="79" y="24"/>
                    <a:pt x="87" y="25"/>
                    <a:pt x="96" y="24"/>
                  </a:cubicBezTo>
                  <a:cubicBezTo>
                    <a:pt x="98" y="23"/>
                    <a:pt x="97" y="20"/>
                    <a:pt x="96" y="20"/>
                  </a:cubicBezTo>
                  <a:cubicBezTo>
                    <a:pt x="86" y="17"/>
                    <a:pt x="77" y="16"/>
                    <a:pt x="68" y="19"/>
                  </a:cubicBezTo>
                  <a:cubicBezTo>
                    <a:pt x="66" y="20"/>
                    <a:pt x="66" y="21"/>
                    <a:pt x="67" y="22"/>
                  </a:cubicBezTo>
                  <a:cubicBezTo>
                    <a:pt x="77" y="30"/>
                    <a:pt x="90" y="30"/>
                    <a:pt x="102" y="31"/>
                  </a:cubicBezTo>
                  <a:cubicBezTo>
                    <a:pt x="102" y="30"/>
                    <a:pt x="102" y="28"/>
                    <a:pt x="102" y="27"/>
                  </a:cubicBezTo>
                  <a:cubicBezTo>
                    <a:pt x="94" y="28"/>
                    <a:pt x="86" y="27"/>
                    <a:pt x="78" y="28"/>
                  </a:cubicBezTo>
                  <a:cubicBezTo>
                    <a:pt x="76" y="28"/>
                    <a:pt x="76" y="30"/>
                    <a:pt x="77" y="31"/>
                  </a:cubicBezTo>
                  <a:cubicBezTo>
                    <a:pt x="82" y="37"/>
                    <a:pt x="90" y="37"/>
                    <a:pt x="98" y="38"/>
                  </a:cubicBezTo>
                  <a:cubicBezTo>
                    <a:pt x="98" y="37"/>
                    <a:pt x="98" y="36"/>
                    <a:pt x="98" y="34"/>
                  </a:cubicBezTo>
                  <a:cubicBezTo>
                    <a:pt x="90" y="34"/>
                    <a:pt x="81" y="34"/>
                    <a:pt x="73" y="33"/>
                  </a:cubicBezTo>
                  <a:cubicBezTo>
                    <a:pt x="71" y="32"/>
                    <a:pt x="71" y="36"/>
                    <a:pt x="73" y="37"/>
                  </a:cubicBezTo>
                  <a:cubicBezTo>
                    <a:pt x="117" y="47"/>
                    <a:pt x="168" y="38"/>
                    <a:pt x="208" y="18"/>
                  </a:cubicBezTo>
                  <a:cubicBezTo>
                    <a:pt x="210" y="17"/>
                    <a:pt x="209" y="15"/>
                    <a:pt x="208" y="15"/>
                  </a:cubicBezTo>
                  <a:cubicBezTo>
                    <a:pt x="193" y="10"/>
                    <a:pt x="178" y="9"/>
                    <a:pt x="163" y="11"/>
                  </a:cubicBezTo>
                  <a:cubicBezTo>
                    <a:pt x="161" y="11"/>
                    <a:pt x="160" y="14"/>
                    <a:pt x="162" y="15"/>
                  </a:cubicBezTo>
                  <a:cubicBezTo>
                    <a:pt x="177" y="19"/>
                    <a:pt x="192" y="15"/>
                    <a:pt x="207" y="17"/>
                  </a:cubicBezTo>
                  <a:cubicBezTo>
                    <a:pt x="206" y="16"/>
                    <a:pt x="206" y="15"/>
                    <a:pt x="206" y="14"/>
                  </a:cubicBezTo>
                  <a:cubicBezTo>
                    <a:pt x="197" y="23"/>
                    <a:pt x="180" y="19"/>
                    <a:pt x="169" y="25"/>
                  </a:cubicBezTo>
                  <a:cubicBezTo>
                    <a:pt x="167" y="26"/>
                    <a:pt x="168" y="29"/>
                    <a:pt x="170" y="29"/>
                  </a:cubicBezTo>
                  <a:cubicBezTo>
                    <a:pt x="185" y="29"/>
                    <a:pt x="200" y="25"/>
                    <a:pt x="214" y="27"/>
                  </a:cubicBezTo>
                  <a:cubicBezTo>
                    <a:pt x="214" y="26"/>
                    <a:pt x="214" y="25"/>
                    <a:pt x="214" y="24"/>
                  </a:cubicBezTo>
                  <a:cubicBezTo>
                    <a:pt x="208" y="30"/>
                    <a:pt x="199" y="33"/>
                    <a:pt x="191" y="35"/>
                  </a:cubicBezTo>
                  <a:cubicBezTo>
                    <a:pt x="192" y="36"/>
                    <a:pt x="192" y="37"/>
                    <a:pt x="193" y="38"/>
                  </a:cubicBezTo>
                  <a:cubicBezTo>
                    <a:pt x="194" y="38"/>
                    <a:pt x="194" y="38"/>
                    <a:pt x="195" y="38"/>
                  </a:cubicBezTo>
                  <a:cubicBezTo>
                    <a:pt x="198" y="38"/>
                    <a:pt x="198" y="34"/>
                    <a:pt x="195" y="34"/>
                  </a:cubicBezTo>
                  <a:cubicBezTo>
                    <a:pt x="185" y="33"/>
                    <a:pt x="176" y="35"/>
                    <a:pt x="166" y="38"/>
                  </a:cubicBezTo>
                  <a:cubicBezTo>
                    <a:pt x="164" y="38"/>
                    <a:pt x="164" y="41"/>
                    <a:pt x="166" y="41"/>
                  </a:cubicBezTo>
                  <a:cubicBezTo>
                    <a:pt x="185" y="48"/>
                    <a:pt x="210" y="40"/>
                    <a:pt x="228" y="33"/>
                  </a:cubicBezTo>
                  <a:cubicBezTo>
                    <a:pt x="230" y="32"/>
                    <a:pt x="229" y="28"/>
                    <a:pt x="227" y="29"/>
                  </a:cubicBezTo>
                  <a:cubicBezTo>
                    <a:pt x="226" y="29"/>
                    <a:pt x="224" y="29"/>
                    <a:pt x="223" y="29"/>
                  </a:cubicBezTo>
                  <a:cubicBezTo>
                    <a:pt x="220" y="30"/>
                    <a:pt x="220" y="34"/>
                    <a:pt x="223" y="33"/>
                  </a:cubicBezTo>
                  <a:cubicBezTo>
                    <a:pt x="225" y="33"/>
                    <a:pt x="226" y="33"/>
                    <a:pt x="228" y="33"/>
                  </a:cubicBezTo>
                  <a:cubicBezTo>
                    <a:pt x="228" y="31"/>
                    <a:pt x="227" y="30"/>
                    <a:pt x="227" y="29"/>
                  </a:cubicBezTo>
                  <a:cubicBezTo>
                    <a:pt x="210" y="36"/>
                    <a:pt x="185" y="44"/>
                    <a:pt x="167" y="38"/>
                  </a:cubicBezTo>
                  <a:cubicBezTo>
                    <a:pt x="167" y="39"/>
                    <a:pt x="167" y="40"/>
                    <a:pt x="167" y="41"/>
                  </a:cubicBezTo>
                  <a:cubicBezTo>
                    <a:pt x="176" y="39"/>
                    <a:pt x="186" y="37"/>
                    <a:pt x="195" y="38"/>
                  </a:cubicBezTo>
                  <a:cubicBezTo>
                    <a:pt x="195" y="37"/>
                    <a:pt x="195" y="35"/>
                    <a:pt x="195" y="34"/>
                  </a:cubicBezTo>
                  <a:cubicBezTo>
                    <a:pt x="193" y="34"/>
                    <a:pt x="193" y="34"/>
                    <a:pt x="191" y="35"/>
                  </a:cubicBezTo>
                  <a:cubicBezTo>
                    <a:pt x="189" y="36"/>
                    <a:pt x="190" y="39"/>
                    <a:pt x="192" y="39"/>
                  </a:cubicBezTo>
                  <a:cubicBezTo>
                    <a:pt x="201" y="37"/>
                    <a:pt x="211" y="34"/>
                    <a:pt x="216" y="26"/>
                  </a:cubicBezTo>
                  <a:cubicBezTo>
                    <a:pt x="217" y="25"/>
                    <a:pt x="217" y="23"/>
                    <a:pt x="215" y="23"/>
                  </a:cubicBezTo>
                  <a:cubicBezTo>
                    <a:pt x="200" y="21"/>
                    <a:pt x="185" y="25"/>
                    <a:pt x="170" y="25"/>
                  </a:cubicBezTo>
                  <a:cubicBezTo>
                    <a:pt x="170" y="26"/>
                    <a:pt x="171" y="27"/>
                    <a:pt x="171" y="28"/>
                  </a:cubicBezTo>
                  <a:cubicBezTo>
                    <a:pt x="183" y="22"/>
                    <a:pt x="199" y="27"/>
                    <a:pt x="209" y="17"/>
                  </a:cubicBezTo>
                  <a:cubicBezTo>
                    <a:pt x="210" y="16"/>
                    <a:pt x="209" y="14"/>
                    <a:pt x="208" y="14"/>
                  </a:cubicBezTo>
                  <a:cubicBezTo>
                    <a:pt x="193" y="11"/>
                    <a:pt x="178" y="15"/>
                    <a:pt x="163" y="11"/>
                  </a:cubicBezTo>
                  <a:cubicBezTo>
                    <a:pt x="163" y="12"/>
                    <a:pt x="163" y="13"/>
                    <a:pt x="163" y="15"/>
                  </a:cubicBezTo>
                  <a:cubicBezTo>
                    <a:pt x="178" y="13"/>
                    <a:pt x="192" y="14"/>
                    <a:pt x="207" y="18"/>
                  </a:cubicBezTo>
                  <a:cubicBezTo>
                    <a:pt x="206" y="17"/>
                    <a:pt x="206" y="16"/>
                    <a:pt x="206" y="15"/>
                  </a:cubicBezTo>
                  <a:cubicBezTo>
                    <a:pt x="167" y="34"/>
                    <a:pt x="117" y="43"/>
                    <a:pt x="74" y="33"/>
                  </a:cubicBezTo>
                  <a:cubicBezTo>
                    <a:pt x="74" y="34"/>
                    <a:pt x="73" y="35"/>
                    <a:pt x="73" y="37"/>
                  </a:cubicBezTo>
                  <a:cubicBezTo>
                    <a:pt x="81" y="37"/>
                    <a:pt x="90" y="38"/>
                    <a:pt x="98" y="38"/>
                  </a:cubicBezTo>
                  <a:cubicBezTo>
                    <a:pt x="101" y="38"/>
                    <a:pt x="101" y="35"/>
                    <a:pt x="98" y="34"/>
                  </a:cubicBezTo>
                  <a:cubicBezTo>
                    <a:pt x="91" y="34"/>
                    <a:pt x="84" y="34"/>
                    <a:pt x="79" y="28"/>
                  </a:cubicBezTo>
                  <a:cubicBezTo>
                    <a:pt x="79" y="29"/>
                    <a:pt x="79" y="31"/>
                    <a:pt x="78" y="32"/>
                  </a:cubicBezTo>
                  <a:cubicBezTo>
                    <a:pt x="86" y="31"/>
                    <a:pt x="94" y="32"/>
                    <a:pt x="102" y="31"/>
                  </a:cubicBezTo>
                  <a:cubicBezTo>
                    <a:pt x="105" y="31"/>
                    <a:pt x="105" y="27"/>
                    <a:pt x="102" y="27"/>
                  </a:cubicBezTo>
                  <a:cubicBezTo>
                    <a:pt x="91" y="26"/>
                    <a:pt x="78" y="27"/>
                    <a:pt x="69" y="20"/>
                  </a:cubicBezTo>
                  <a:cubicBezTo>
                    <a:pt x="69" y="21"/>
                    <a:pt x="69" y="22"/>
                    <a:pt x="69" y="23"/>
                  </a:cubicBezTo>
                  <a:cubicBezTo>
                    <a:pt x="77" y="20"/>
                    <a:pt x="86" y="21"/>
                    <a:pt x="95" y="24"/>
                  </a:cubicBezTo>
                  <a:cubicBezTo>
                    <a:pt x="95" y="22"/>
                    <a:pt x="95" y="21"/>
                    <a:pt x="95" y="20"/>
                  </a:cubicBezTo>
                  <a:cubicBezTo>
                    <a:pt x="87" y="21"/>
                    <a:pt x="81" y="20"/>
                    <a:pt x="76" y="14"/>
                  </a:cubicBezTo>
                  <a:cubicBezTo>
                    <a:pt x="75" y="15"/>
                    <a:pt x="74" y="16"/>
                    <a:pt x="74" y="17"/>
                  </a:cubicBezTo>
                  <a:cubicBezTo>
                    <a:pt x="85" y="19"/>
                    <a:pt x="95" y="22"/>
                    <a:pt x="105" y="28"/>
                  </a:cubicBezTo>
                  <a:cubicBezTo>
                    <a:pt x="105" y="27"/>
                    <a:pt x="104" y="26"/>
                    <a:pt x="104" y="25"/>
                  </a:cubicBezTo>
                  <a:cubicBezTo>
                    <a:pt x="94" y="37"/>
                    <a:pt x="67" y="30"/>
                    <a:pt x="54" y="28"/>
                  </a:cubicBezTo>
                  <a:cubicBezTo>
                    <a:pt x="54" y="30"/>
                    <a:pt x="54" y="31"/>
                    <a:pt x="54" y="32"/>
                  </a:cubicBezTo>
                  <a:cubicBezTo>
                    <a:pt x="60" y="33"/>
                    <a:pt x="67" y="34"/>
                    <a:pt x="73" y="35"/>
                  </a:cubicBezTo>
                  <a:cubicBezTo>
                    <a:pt x="73" y="34"/>
                    <a:pt x="73" y="33"/>
                    <a:pt x="73" y="32"/>
                  </a:cubicBezTo>
                  <a:cubicBezTo>
                    <a:pt x="61" y="32"/>
                    <a:pt x="47" y="29"/>
                    <a:pt x="36" y="22"/>
                  </a:cubicBezTo>
                  <a:cubicBezTo>
                    <a:pt x="36" y="23"/>
                    <a:pt x="36" y="25"/>
                    <a:pt x="36" y="26"/>
                  </a:cubicBezTo>
                  <a:cubicBezTo>
                    <a:pt x="51" y="22"/>
                    <a:pt x="68" y="27"/>
                    <a:pt x="81" y="34"/>
                  </a:cubicBezTo>
                  <a:cubicBezTo>
                    <a:pt x="82" y="33"/>
                    <a:pt x="82" y="32"/>
                    <a:pt x="83" y="30"/>
                  </a:cubicBezTo>
                  <a:cubicBezTo>
                    <a:pt x="73" y="29"/>
                    <a:pt x="56" y="29"/>
                    <a:pt x="50" y="19"/>
                  </a:cubicBezTo>
                  <a:cubicBezTo>
                    <a:pt x="50" y="20"/>
                    <a:pt x="49" y="21"/>
                    <a:pt x="49" y="22"/>
                  </a:cubicBezTo>
                  <a:cubicBezTo>
                    <a:pt x="62" y="18"/>
                    <a:pt x="76" y="21"/>
                    <a:pt x="90" y="18"/>
                  </a:cubicBezTo>
                  <a:cubicBezTo>
                    <a:pt x="92" y="17"/>
                    <a:pt x="91" y="13"/>
                    <a:pt x="89" y="14"/>
                  </a:cubicBezTo>
                  <a:cubicBezTo>
                    <a:pt x="61" y="20"/>
                    <a:pt x="30" y="26"/>
                    <a:pt x="2" y="16"/>
                  </a:cubicBezTo>
                  <a:cubicBezTo>
                    <a:pt x="3" y="17"/>
                    <a:pt x="3" y="18"/>
                    <a:pt x="3" y="19"/>
                  </a:cubicBezTo>
                  <a:cubicBezTo>
                    <a:pt x="10" y="12"/>
                    <a:pt x="18" y="15"/>
                    <a:pt x="26" y="19"/>
                  </a:cubicBezTo>
                  <a:cubicBezTo>
                    <a:pt x="26" y="18"/>
                    <a:pt x="26" y="17"/>
                    <a:pt x="27" y="16"/>
                  </a:cubicBezTo>
                  <a:cubicBezTo>
                    <a:pt x="22" y="18"/>
                    <a:pt x="17" y="20"/>
                    <a:pt x="12" y="21"/>
                  </a:cubicBezTo>
                  <a:cubicBezTo>
                    <a:pt x="12" y="22"/>
                    <a:pt x="12" y="23"/>
                    <a:pt x="13" y="24"/>
                  </a:cubicBezTo>
                  <a:cubicBezTo>
                    <a:pt x="31" y="19"/>
                    <a:pt x="50" y="14"/>
                    <a:pt x="69" y="19"/>
                  </a:cubicBezTo>
                  <a:cubicBezTo>
                    <a:pt x="72" y="19"/>
                    <a:pt x="72" y="16"/>
                    <a:pt x="70" y="15"/>
                  </a:cubicBezTo>
                  <a:cubicBezTo>
                    <a:pt x="67" y="14"/>
                    <a:pt x="64" y="12"/>
                    <a:pt x="61" y="10"/>
                  </a:cubicBezTo>
                  <a:cubicBezTo>
                    <a:pt x="61" y="11"/>
                    <a:pt x="61" y="12"/>
                    <a:pt x="61" y="13"/>
                  </a:cubicBezTo>
                  <a:cubicBezTo>
                    <a:pt x="75" y="11"/>
                    <a:pt x="90" y="9"/>
                    <a:pt x="104" y="11"/>
                  </a:cubicBezTo>
                  <a:cubicBezTo>
                    <a:pt x="104" y="9"/>
                    <a:pt x="104" y="8"/>
                    <a:pt x="104" y="7"/>
                  </a:cubicBezTo>
                  <a:cubicBezTo>
                    <a:pt x="91" y="8"/>
                    <a:pt x="78" y="11"/>
                    <a:pt x="65" y="11"/>
                  </a:cubicBezTo>
                  <a:cubicBezTo>
                    <a:pt x="65" y="12"/>
                    <a:pt x="65" y="14"/>
                    <a:pt x="65" y="15"/>
                  </a:cubicBezTo>
                  <a:cubicBezTo>
                    <a:pt x="82" y="13"/>
                    <a:pt x="100" y="12"/>
                    <a:pt x="117" y="13"/>
                  </a:cubicBezTo>
                  <a:cubicBezTo>
                    <a:pt x="117" y="12"/>
                    <a:pt x="117" y="10"/>
                    <a:pt x="117" y="9"/>
                  </a:cubicBezTo>
                  <a:cubicBezTo>
                    <a:pt x="99" y="16"/>
                    <a:pt x="80" y="17"/>
                    <a:pt x="61" y="16"/>
                  </a:cubicBezTo>
                  <a:cubicBezTo>
                    <a:pt x="61" y="17"/>
                    <a:pt x="61" y="19"/>
                    <a:pt x="61" y="20"/>
                  </a:cubicBezTo>
                  <a:cubicBezTo>
                    <a:pt x="81" y="19"/>
                    <a:pt x="102" y="23"/>
                    <a:pt x="122" y="26"/>
                  </a:cubicBezTo>
                  <a:cubicBezTo>
                    <a:pt x="122" y="24"/>
                    <a:pt x="122" y="23"/>
                    <a:pt x="122" y="22"/>
                  </a:cubicBezTo>
                  <a:cubicBezTo>
                    <a:pt x="100" y="25"/>
                    <a:pt x="79" y="29"/>
                    <a:pt x="57" y="32"/>
                  </a:cubicBezTo>
                  <a:cubicBezTo>
                    <a:pt x="58" y="33"/>
                    <a:pt x="58" y="35"/>
                    <a:pt x="58" y="36"/>
                  </a:cubicBezTo>
                  <a:cubicBezTo>
                    <a:pt x="82" y="31"/>
                    <a:pt x="114" y="22"/>
                    <a:pt x="137" y="35"/>
                  </a:cubicBezTo>
                  <a:cubicBezTo>
                    <a:pt x="137" y="33"/>
                    <a:pt x="137" y="32"/>
                    <a:pt x="137" y="31"/>
                  </a:cubicBezTo>
                  <a:cubicBezTo>
                    <a:pt x="125" y="34"/>
                    <a:pt x="113" y="31"/>
                    <a:pt x="101" y="36"/>
                  </a:cubicBezTo>
                  <a:cubicBezTo>
                    <a:pt x="99" y="37"/>
                    <a:pt x="100" y="40"/>
                    <a:pt x="102" y="40"/>
                  </a:cubicBezTo>
                  <a:cubicBezTo>
                    <a:pt x="121" y="40"/>
                    <a:pt x="139" y="43"/>
                    <a:pt x="157" y="45"/>
                  </a:cubicBezTo>
                  <a:cubicBezTo>
                    <a:pt x="160" y="45"/>
                    <a:pt x="160" y="41"/>
                    <a:pt x="158" y="41"/>
                  </a:cubicBezTo>
                  <a:cubicBezTo>
                    <a:pt x="150" y="39"/>
                    <a:pt x="142" y="37"/>
                    <a:pt x="135" y="34"/>
                  </a:cubicBezTo>
                  <a:cubicBezTo>
                    <a:pt x="135" y="35"/>
                    <a:pt x="135" y="36"/>
                    <a:pt x="135" y="38"/>
                  </a:cubicBezTo>
                  <a:cubicBezTo>
                    <a:pt x="150" y="33"/>
                    <a:pt x="167" y="35"/>
                    <a:pt x="183" y="32"/>
                  </a:cubicBezTo>
                  <a:cubicBezTo>
                    <a:pt x="185" y="32"/>
                    <a:pt x="185" y="28"/>
                    <a:pt x="183" y="28"/>
                  </a:cubicBezTo>
                  <a:cubicBezTo>
                    <a:pt x="168" y="30"/>
                    <a:pt x="154" y="31"/>
                    <a:pt x="140" y="27"/>
                  </a:cubicBezTo>
                  <a:cubicBezTo>
                    <a:pt x="140" y="28"/>
                    <a:pt x="140" y="29"/>
                    <a:pt x="140" y="31"/>
                  </a:cubicBezTo>
                  <a:cubicBezTo>
                    <a:pt x="158" y="27"/>
                    <a:pt x="176" y="32"/>
                    <a:pt x="193" y="24"/>
                  </a:cubicBezTo>
                  <a:cubicBezTo>
                    <a:pt x="195" y="23"/>
                    <a:pt x="194" y="21"/>
                    <a:pt x="192" y="21"/>
                  </a:cubicBezTo>
                  <a:cubicBezTo>
                    <a:pt x="169" y="18"/>
                    <a:pt x="145" y="30"/>
                    <a:pt x="123" y="21"/>
                  </a:cubicBezTo>
                  <a:cubicBezTo>
                    <a:pt x="123" y="22"/>
                    <a:pt x="123" y="23"/>
                    <a:pt x="123" y="24"/>
                  </a:cubicBezTo>
                  <a:cubicBezTo>
                    <a:pt x="141" y="13"/>
                    <a:pt x="164" y="15"/>
                    <a:pt x="183" y="16"/>
                  </a:cubicBezTo>
                  <a:cubicBezTo>
                    <a:pt x="183" y="15"/>
                    <a:pt x="183" y="13"/>
                    <a:pt x="183" y="12"/>
                  </a:cubicBezTo>
                  <a:cubicBezTo>
                    <a:pt x="159" y="15"/>
                    <a:pt x="132" y="19"/>
                    <a:pt x="108" y="9"/>
                  </a:cubicBezTo>
                  <a:cubicBezTo>
                    <a:pt x="108" y="11"/>
                    <a:pt x="108" y="12"/>
                    <a:pt x="107" y="13"/>
                  </a:cubicBezTo>
                  <a:cubicBezTo>
                    <a:pt x="122" y="11"/>
                    <a:pt x="136" y="11"/>
                    <a:pt x="150" y="12"/>
                  </a:cubicBezTo>
                  <a:cubicBezTo>
                    <a:pt x="150" y="11"/>
                    <a:pt x="150" y="10"/>
                    <a:pt x="149" y="8"/>
                  </a:cubicBezTo>
                  <a:cubicBezTo>
                    <a:pt x="143" y="11"/>
                    <a:pt x="137" y="11"/>
                    <a:pt x="130" y="8"/>
                  </a:cubicBezTo>
                  <a:cubicBezTo>
                    <a:pt x="130" y="10"/>
                    <a:pt x="130" y="11"/>
                    <a:pt x="130" y="12"/>
                  </a:cubicBezTo>
                  <a:cubicBezTo>
                    <a:pt x="147" y="9"/>
                    <a:pt x="170" y="5"/>
                    <a:pt x="186" y="14"/>
                  </a:cubicBezTo>
                  <a:cubicBezTo>
                    <a:pt x="186" y="13"/>
                    <a:pt x="186" y="11"/>
                    <a:pt x="186" y="10"/>
                  </a:cubicBezTo>
                  <a:cubicBezTo>
                    <a:pt x="173" y="13"/>
                    <a:pt x="159" y="15"/>
                    <a:pt x="146" y="12"/>
                  </a:cubicBezTo>
                  <a:cubicBezTo>
                    <a:pt x="146" y="14"/>
                    <a:pt x="146" y="15"/>
                    <a:pt x="146" y="16"/>
                  </a:cubicBezTo>
                  <a:cubicBezTo>
                    <a:pt x="177" y="7"/>
                    <a:pt x="210" y="21"/>
                    <a:pt x="240" y="28"/>
                  </a:cubicBezTo>
                  <a:cubicBezTo>
                    <a:pt x="240" y="26"/>
                    <a:pt x="240" y="25"/>
                    <a:pt x="240" y="24"/>
                  </a:cubicBezTo>
                  <a:cubicBezTo>
                    <a:pt x="239" y="25"/>
                    <a:pt x="238" y="26"/>
                    <a:pt x="237" y="26"/>
                  </a:cubicBezTo>
                  <a:cubicBezTo>
                    <a:pt x="238" y="27"/>
                    <a:pt x="239" y="28"/>
                    <a:pt x="240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0" y="27"/>
                    <a:pt x="239" y="26"/>
                    <a:pt x="238" y="25"/>
                  </a:cubicBezTo>
                  <a:cubicBezTo>
                    <a:pt x="235" y="29"/>
                    <a:pt x="232" y="31"/>
                    <a:pt x="227" y="32"/>
                  </a:cubicBezTo>
                  <a:cubicBezTo>
                    <a:pt x="227" y="33"/>
                    <a:pt x="228" y="34"/>
                    <a:pt x="229" y="35"/>
                  </a:cubicBezTo>
                  <a:cubicBezTo>
                    <a:pt x="230" y="32"/>
                    <a:pt x="232" y="29"/>
                    <a:pt x="234" y="26"/>
                  </a:cubicBezTo>
                  <a:cubicBezTo>
                    <a:pt x="233" y="25"/>
                    <a:pt x="232" y="25"/>
                    <a:pt x="231" y="24"/>
                  </a:cubicBezTo>
                  <a:cubicBezTo>
                    <a:pt x="228" y="31"/>
                    <a:pt x="224" y="36"/>
                    <a:pt x="216" y="35"/>
                  </a:cubicBezTo>
                  <a:cubicBezTo>
                    <a:pt x="216" y="36"/>
                    <a:pt x="217" y="37"/>
                    <a:pt x="217" y="38"/>
                  </a:cubicBezTo>
                  <a:cubicBezTo>
                    <a:pt x="220" y="33"/>
                    <a:pt x="222" y="30"/>
                    <a:pt x="227" y="27"/>
                  </a:cubicBezTo>
                  <a:cubicBezTo>
                    <a:pt x="226" y="26"/>
                    <a:pt x="225" y="25"/>
                    <a:pt x="224" y="24"/>
                  </a:cubicBezTo>
                  <a:cubicBezTo>
                    <a:pt x="220" y="31"/>
                    <a:pt x="215" y="36"/>
                    <a:pt x="208" y="40"/>
                  </a:cubicBezTo>
                  <a:cubicBezTo>
                    <a:pt x="209" y="41"/>
                    <a:pt x="210" y="42"/>
                    <a:pt x="211" y="42"/>
                  </a:cubicBezTo>
                  <a:cubicBezTo>
                    <a:pt x="212" y="34"/>
                    <a:pt x="215" y="28"/>
                    <a:pt x="221" y="21"/>
                  </a:cubicBezTo>
                  <a:cubicBezTo>
                    <a:pt x="220" y="21"/>
                    <a:pt x="219" y="20"/>
                    <a:pt x="218" y="20"/>
                  </a:cubicBezTo>
                  <a:cubicBezTo>
                    <a:pt x="214" y="30"/>
                    <a:pt x="205" y="36"/>
                    <a:pt x="196" y="41"/>
                  </a:cubicBezTo>
                  <a:cubicBezTo>
                    <a:pt x="197" y="42"/>
                    <a:pt x="197" y="43"/>
                    <a:pt x="198" y="44"/>
                  </a:cubicBezTo>
                  <a:cubicBezTo>
                    <a:pt x="203" y="35"/>
                    <a:pt x="207" y="26"/>
                    <a:pt x="214" y="19"/>
                  </a:cubicBezTo>
                  <a:cubicBezTo>
                    <a:pt x="215" y="17"/>
                    <a:pt x="213" y="14"/>
                    <a:pt x="211" y="16"/>
                  </a:cubicBezTo>
                  <a:cubicBezTo>
                    <a:pt x="202" y="26"/>
                    <a:pt x="191" y="34"/>
                    <a:pt x="179" y="40"/>
                  </a:cubicBezTo>
                  <a:cubicBezTo>
                    <a:pt x="180" y="41"/>
                    <a:pt x="181" y="42"/>
                    <a:pt x="182" y="43"/>
                  </a:cubicBezTo>
                  <a:cubicBezTo>
                    <a:pt x="189" y="34"/>
                    <a:pt x="195" y="25"/>
                    <a:pt x="203" y="16"/>
                  </a:cubicBezTo>
                  <a:cubicBezTo>
                    <a:pt x="205" y="14"/>
                    <a:pt x="202" y="12"/>
                    <a:pt x="200" y="14"/>
                  </a:cubicBezTo>
                  <a:cubicBezTo>
                    <a:pt x="190" y="23"/>
                    <a:pt x="180" y="33"/>
                    <a:pt x="170" y="44"/>
                  </a:cubicBezTo>
                  <a:cubicBezTo>
                    <a:pt x="171" y="45"/>
                    <a:pt x="172" y="46"/>
                    <a:pt x="173" y="46"/>
                  </a:cubicBezTo>
                  <a:cubicBezTo>
                    <a:pt x="179" y="33"/>
                    <a:pt x="185" y="19"/>
                    <a:pt x="197" y="10"/>
                  </a:cubicBezTo>
                  <a:cubicBezTo>
                    <a:pt x="196" y="9"/>
                    <a:pt x="195" y="8"/>
                    <a:pt x="195" y="7"/>
                  </a:cubicBezTo>
                  <a:cubicBezTo>
                    <a:pt x="184" y="21"/>
                    <a:pt x="169" y="31"/>
                    <a:pt x="155" y="41"/>
                  </a:cubicBezTo>
                  <a:cubicBezTo>
                    <a:pt x="156" y="42"/>
                    <a:pt x="157" y="43"/>
                    <a:pt x="158" y="44"/>
                  </a:cubicBezTo>
                  <a:cubicBezTo>
                    <a:pt x="162" y="34"/>
                    <a:pt x="168" y="25"/>
                    <a:pt x="175" y="16"/>
                  </a:cubicBezTo>
                  <a:cubicBezTo>
                    <a:pt x="176" y="15"/>
                    <a:pt x="174" y="12"/>
                    <a:pt x="172" y="14"/>
                  </a:cubicBezTo>
                  <a:cubicBezTo>
                    <a:pt x="162" y="25"/>
                    <a:pt x="151" y="36"/>
                    <a:pt x="137" y="44"/>
                  </a:cubicBezTo>
                  <a:cubicBezTo>
                    <a:pt x="138" y="45"/>
                    <a:pt x="139" y="46"/>
                    <a:pt x="140" y="47"/>
                  </a:cubicBezTo>
                  <a:cubicBezTo>
                    <a:pt x="146" y="33"/>
                    <a:pt x="155" y="22"/>
                    <a:pt x="166" y="11"/>
                  </a:cubicBezTo>
                  <a:cubicBezTo>
                    <a:pt x="167" y="9"/>
                    <a:pt x="165" y="7"/>
                    <a:pt x="163" y="8"/>
                  </a:cubicBezTo>
                  <a:cubicBezTo>
                    <a:pt x="151" y="19"/>
                    <a:pt x="137" y="27"/>
                    <a:pt x="127" y="39"/>
                  </a:cubicBezTo>
                  <a:cubicBezTo>
                    <a:pt x="128" y="40"/>
                    <a:pt x="129" y="41"/>
                    <a:pt x="130" y="41"/>
                  </a:cubicBezTo>
                  <a:cubicBezTo>
                    <a:pt x="133" y="30"/>
                    <a:pt x="138" y="20"/>
                    <a:pt x="147" y="14"/>
                  </a:cubicBezTo>
                  <a:cubicBezTo>
                    <a:pt x="147" y="13"/>
                    <a:pt x="146" y="12"/>
                    <a:pt x="145" y="11"/>
                  </a:cubicBezTo>
                  <a:cubicBezTo>
                    <a:pt x="134" y="21"/>
                    <a:pt x="124" y="31"/>
                    <a:pt x="112" y="39"/>
                  </a:cubicBezTo>
                  <a:cubicBezTo>
                    <a:pt x="113" y="40"/>
                    <a:pt x="114" y="41"/>
                    <a:pt x="114" y="42"/>
                  </a:cubicBezTo>
                  <a:cubicBezTo>
                    <a:pt x="120" y="30"/>
                    <a:pt x="128" y="18"/>
                    <a:pt x="138" y="8"/>
                  </a:cubicBezTo>
                  <a:cubicBezTo>
                    <a:pt x="139" y="6"/>
                    <a:pt x="137" y="4"/>
                    <a:pt x="135" y="5"/>
                  </a:cubicBezTo>
                  <a:cubicBezTo>
                    <a:pt x="122" y="17"/>
                    <a:pt x="107" y="27"/>
                    <a:pt x="95" y="40"/>
                  </a:cubicBezTo>
                  <a:cubicBezTo>
                    <a:pt x="96" y="41"/>
                    <a:pt x="97" y="41"/>
                    <a:pt x="98" y="42"/>
                  </a:cubicBezTo>
                  <a:cubicBezTo>
                    <a:pt x="102" y="30"/>
                    <a:pt x="112" y="22"/>
                    <a:pt x="117" y="11"/>
                  </a:cubicBezTo>
                  <a:cubicBezTo>
                    <a:pt x="118" y="9"/>
                    <a:pt x="116" y="7"/>
                    <a:pt x="114" y="8"/>
                  </a:cubicBezTo>
                  <a:cubicBezTo>
                    <a:pt x="101" y="17"/>
                    <a:pt x="89" y="28"/>
                    <a:pt x="79" y="41"/>
                  </a:cubicBezTo>
                  <a:cubicBezTo>
                    <a:pt x="78" y="43"/>
                    <a:pt x="81" y="45"/>
                    <a:pt x="82" y="43"/>
                  </a:cubicBezTo>
                  <a:cubicBezTo>
                    <a:pt x="92" y="33"/>
                    <a:pt x="98" y="19"/>
                    <a:pt x="108" y="9"/>
                  </a:cubicBezTo>
                  <a:cubicBezTo>
                    <a:pt x="110" y="7"/>
                    <a:pt x="107" y="5"/>
                    <a:pt x="105" y="6"/>
                  </a:cubicBezTo>
                  <a:cubicBezTo>
                    <a:pt x="94" y="15"/>
                    <a:pt x="83" y="24"/>
                    <a:pt x="72" y="33"/>
                  </a:cubicBezTo>
                  <a:cubicBezTo>
                    <a:pt x="73" y="34"/>
                    <a:pt x="74" y="35"/>
                    <a:pt x="75" y="36"/>
                  </a:cubicBezTo>
                  <a:cubicBezTo>
                    <a:pt x="81" y="25"/>
                    <a:pt x="86" y="14"/>
                    <a:pt x="94" y="4"/>
                  </a:cubicBezTo>
                  <a:cubicBezTo>
                    <a:pt x="96" y="2"/>
                    <a:pt x="93" y="0"/>
                    <a:pt x="92" y="2"/>
                  </a:cubicBezTo>
                  <a:cubicBezTo>
                    <a:pt x="80" y="12"/>
                    <a:pt x="69" y="22"/>
                    <a:pt x="58" y="32"/>
                  </a:cubicBezTo>
                  <a:cubicBezTo>
                    <a:pt x="59" y="33"/>
                    <a:pt x="60" y="33"/>
                    <a:pt x="61" y="34"/>
                  </a:cubicBezTo>
                  <a:cubicBezTo>
                    <a:pt x="66" y="24"/>
                    <a:pt x="72" y="14"/>
                    <a:pt x="80" y="6"/>
                  </a:cubicBezTo>
                  <a:cubicBezTo>
                    <a:pt x="82" y="5"/>
                    <a:pt x="79" y="2"/>
                    <a:pt x="78" y="3"/>
                  </a:cubicBezTo>
                  <a:cubicBezTo>
                    <a:pt x="66" y="11"/>
                    <a:pt x="55" y="19"/>
                    <a:pt x="46" y="29"/>
                  </a:cubicBezTo>
                  <a:cubicBezTo>
                    <a:pt x="47" y="30"/>
                    <a:pt x="48" y="31"/>
                    <a:pt x="49" y="31"/>
                  </a:cubicBezTo>
                  <a:cubicBezTo>
                    <a:pt x="52" y="22"/>
                    <a:pt x="57" y="15"/>
                    <a:pt x="63" y="7"/>
                  </a:cubicBezTo>
                  <a:cubicBezTo>
                    <a:pt x="64" y="5"/>
                    <a:pt x="61" y="3"/>
                    <a:pt x="60" y="5"/>
                  </a:cubicBezTo>
                  <a:cubicBezTo>
                    <a:pt x="50" y="13"/>
                    <a:pt x="41" y="21"/>
                    <a:pt x="33" y="30"/>
                  </a:cubicBezTo>
                  <a:cubicBezTo>
                    <a:pt x="34" y="31"/>
                    <a:pt x="35" y="31"/>
                    <a:pt x="36" y="32"/>
                  </a:cubicBezTo>
                  <a:cubicBezTo>
                    <a:pt x="40" y="22"/>
                    <a:pt x="48" y="14"/>
                    <a:pt x="55" y="6"/>
                  </a:cubicBezTo>
                  <a:cubicBezTo>
                    <a:pt x="54" y="5"/>
                    <a:pt x="53" y="4"/>
                    <a:pt x="52" y="3"/>
                  </a:cubicBezTo>
                  <a:cubicBezTo>
                    <a:pt x="45" y="11"/>
                    <a:pt x="37" y="17"/>
                    <a:pt x="29" y="23"/>
                  </a:cubicBezTo>
                  <a:cubicBezTo>
                    <a:pt x="29" y="24"/>
                    <a:pt x="30" y="25"/>
                    <a:pt x="31" y="25"/>
                  </a:cubicBezTo>
                  <a:cubicBezTo>
                    <a:pt x="36" y="17"/>
                    <a:pt x="41" y="11"/>
                    <a:pt x="49" y="6"/>
                  </a:cubicBezTo>
                  <a:cubicBezTo>
                    <a:pt x="48" y="5"/>
                    <a:pt x="48" y="4"/>
                    <a:pt x="47" y="3"/>
                  </a:cubicBezTo>
                  <a:cubicBezTo>
                    <a:pt x="37" y="11"/>
                    <a:pt x="26" y="16"/>
                    <a:pt x="16" y="22"/>
                  </a:cubicBezTo>
                  <a:cubicBezTo>
                    <a:pt x="16" y="23"/>
                    <a:pt x="17" y="24"/>
                    <a:pt x="18" y="25"/>
                  </a:cubicBezTo>
                  <a:cubicBezTo>
                    <a:pt x="22" y="19"/>
                    <a:pt x="27" y="15"/>
                    <a:pt x="33" y="12"/>
                  </a:cubicBezTo>
                  <a:cubicBezTo>
                    <a:pt x="35" y="11"/>
                    <a:pt x="34" y="8"/>
                    <a:pt x="32" y="9"/>
                  </a:cubicBezTo>
                  <a:cubicBezTo>
                    <a:pt x="24" y="12"/>
                    <a:pt x="17" y="16"/>
                    <a:pt x="10" y="20"/>
                  </a:cubicBezTo>
                  <a:cubicBezTo>
                    <a:pt x="11" y="21"/>
                    <a:pt x="12" y="22"/>
                    <a:pt x="13" y="23"/>
                  </a:cubicBezTo>
                  <a:cubicBezTo>
                    <a:pt x="16" y="20"/>
                    <a:pt x="20" y="17"/>
                    <a:pt x="23" y="14"/>
                  </a:cubicBezTo>
                  <a:cubicBezTo>
                    <a:pt x="25" y="12"/>
                    <a:pt x="23" y="10"/>
                    <a:pt x="21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367"/>
            <p:cNvSpPr/>
            <p:nvPr/>
          </p:nvSpPr>
          <p:spPr bwMode="auto">
            <a:xfrm>
              <a:off x="2677" y="2118"/>
              <a:ext cx="153" cy="280"/>
            </a:xfrm>
            <a:custGeom>
              <a:avLst/>
              <a:gdLst>
                <a:gd name="T0" fmla="*/ 19 w 65"/>
                <a:gd name="T1" fmla="*/ 10 h 118"/>
                <a:gd name="T2" fmla="*/ 39 w 65"/>
                <a:gd name="T3" fmla="*/ 6 h 118"/>
                <a:gd name="T4" fmla="*/ 24 w 65"/>
                <a:gd name="T5" fmla="*/ 15 h 118"/>
                <a:gd name="T6" fmla="*/ 45 w 65"/>
                <a:gd name="T7" fmla="*/ 9 h 118"/>
                <a:gd name="T8" fmla="*/ 29 w 65"/>
                <a:gd name="T9" fmla="*/ 20 h 118"/>
                <a:gd name="T10" fmla="*/ 52 w 65"/>
                <a:gd name="T11" fmla="*/ 14 h 118"/>
                <a:gd name="T12" fmla="*/ 27 w 65"/>
                <a:gd name="T13" fmla="*/ 25 h 118"/>
                <a:gd name="T14" fmla="*/ 54 w 65"/>
                <a:gd name="T15" fmla="*/ 20 h 118"/>
                <a:gd name="T16" fmla="*/ 19 w 65"/>
                <a:gd name="T17" fmla="*/ 36 h 118"/>
                <a:gd name="T18" fmla="*/ 57 w 65"/>
                <a:gd name="T19" fmla="*/ 27 h 118"/>
                <a:gd name="T20" fmla="*/ 21 w 65"/>
                <a:gd name="T21" fmla="*/ 46 h 118"/>
                <a:gd name="T22" fmla="*/ 62 w 65"/>
                <a:gd name="T23" fmla="*/ 36 h 118"/>
                <a:gd name="T24" fmla="*/ 15 w 65"/>
                <a:gd name="T25" fmla="*/ 56 h 118"/>
                <a:gd name="T26" fmla="*/ 43 w 65"/>
                <a:gd name="T27" fmla="*/ 51 h 118"/>
                <a:gd name="T28" fmla="*/ 7 w 65"/>
                <a:gd name="T29" fmla="*/ 71 h 118"/>
                <a:gd name="T30" fmla="*/ 37 w 65"/>
                <a:gd name="T31" fmla="*/ 65 h 118"/>
                <a:gd name="T32" fmla="*/ 3 w 65"/>
                <a:gd name="T33" fmla="*/ 80 h 118"/>
                <a:gd name="T34" fmla="*/ 25 w 65"/>
                <a:gd name="T35" fmla="*/ 80 h 118"/>
                <a:gd name="T36" fmla="*/ 4 w 65"/>
                <a:gd name="T37" fmla="*/ 94 h 118"/>
                <a:gd name="T38" fmla="*/ 9 w 65"/>
                <a:gd name="T39" fmla="*/ 97 h 118"/>
                <a:gd name="T40" fmla="*/ 1 w 65"/>
                <a:gd name="T41" fmla="*/ 102 h 118"/>
                <a:gd name="T42" fmla="*/ 11 w 65"/>
                <a:gd name="T43" fmla="*/ 101 h 118"/>
                <a:gd name="T44" fmla="*/ 5 w 65"/>
                <a:gd name="T45" fmla="*/ 105 h 118"/>
                <a:gd name="T46" fmla="*/ 9 w 65"/>
                <a:gd name="T47" fmla="*/ 116 h 118"/>
                <a:gd name="T48" fmla="*/ 21 w 65"/>
                <a:gd name="T49" fmla="*/ 114 h 118"/>
                <a:gd name="T50" fmla="*/ 13 w 65"/>
                <a:gd name="T51" fmla="*/ 107 h 118"/>
                <a:gd name="T52" fmla="*/ 9 w 65"/>
                <a:gd name="T53" fmla="*/ 98 h 118"/>
                <a:gd name="T54" fmla="*/ 5 w 65"/>
                <a:gd name="T55" fmla="*/ 104 h 118"/>
                <a:gd name="T56" fmla="*/ 10 w 65"/>
                <a:gd name="T57" fmla="*/ 93 h 118"/>
                <a:gd name="T58" fmla="*/ 16 w 65"/>
                <a:gd name="T59" fmla="*/ 88 h 118"/>
                <a:gd name="T60" fmla="*/ 25 w 65"/>
                <a:gd name="T61" fmla="*/ 76 h 118"/>
                <a:gd name="T62" fmla="*/ 6 w 65"/>
                <a:gd name="T63" fmla="*/ 83 h 118"/>
                <a:gd name="T64" fmla="*/ 36 w 65"/>
                <a:gd name="T65" fmla="*/ 61 h 118"/>
                <a:gd name="T66" fmla="*/ 10 w 65"/>
                <a:gd name="T67" fmla="*/ 73 h 118"/>
                <a:gd name="T68" fmla="*/ 42 w 65"/>
                <a:gd name="T69" fmla="*/ 48 h 118"/>
                <a:gd name="T70" fmla="*/ 18 w 65"/>
                <a:gd name="T71" fmla="*/ 59 h 118"/>
                <a:gd name="T72" fmla="*/ 61 w 65"/>
                <a:gd name="T73" fmla="*/ 32 h 118"/>
                <a:gd name="T74" fmla="*/ 23 w 65"/>
                <a:gd name="T75" fmla="*/ 49 h 118"/>
                <a:gd name="T76" fmla="*/ 56 w 65"/>
                <a:gd name="T77" fmla="*/ 23 h 118"/>
                <a:gd name="T78" fmla="*/ 21 w 65"/>
                <a:gd name="T79" fmla="*/ 39 h 118"/>
                <a:gd name="T80" fmla="*/ 52 w 65"/>
                <a:gd name="T81" fmla="*/ 16 h 118"/>
                <a:gd name="T82" fmla="*/ 30 w 65"/>
                <a:gd name="T83" fmla="*/ 28 h 118"/>
                <a:gd name="T84" fmla="*/ 50 w 65"/>
                <a:gd name="T85" fmla="*/ 11 h 118"/>
                <a:gd name="T86" fmla="*/ 32 w 65"/>
                <a:gd name="T87" fmla="*/ 22 h 118"/>
                <a:gd name="T88" fmla="*/ 43 w 65"/>
                <a:gd name="T89" fmla="*/ 6 h 118"/>
                <a:gd name="T90" fmla="*/ 27 w 65"/>
                <a:gd name="T91" fmla="*/ 17 h 118"/>
                <a:gd name="T92" fmla="*/ 38 w 65"/>
                <a:gd name="T93" fmla="*/ 3 h 118"/>
                <a:gd name="T94" fmla="*/ 22 w 65"/>
                <a:gd name="T95" fmla="*/ 12 h 118"/>
                <a:gd name="T96" fmla="*/ 26 w 65"/>
                <a:gd name="T97" fmla="*/ 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5" h="118">
                  <a:moveTo>
                    <a:pt x="26" y="2"/>
                  </a:moveTo>
                  <a:cubicBezTo>
                    <a:pt x="23" y="4"/>
                    <a:pt x="21" y="7"/>
                    <a:pt x="19" y="10"/>
                  </a:cubicBezTo>
                  <a:cubicBezTo>
                    <a:pt x="18" y="12"/>
                    <a:pt x="19" y="14"/>
                    <a:pt x="21" y="13"/>
                  </a:cubicBezTo>
                  <a:cubicBezTo>
                    <a:pt x="27" y="11"/>
                    <a:pt x="33" y="8"/>
                    <a:pt x="39" y="6"/>
                  </a:cubicBezTo>
                  <a:cubicBezTo>
                    <a:pt x="39" y="5"/>
                    <a:pt x="38" y="4"/>
                    <a:pt x="37" y="3"/>
                  </a:cubicBezTo>
                  <a:cubicBezTo>
                    <a:pt x="33" y="7"/>
                    <a:pt x="28" y="11"/>
                    <a:pt x="24" y="15"/>
                  </a:cubicBezTo>
                  <a:cubicBezTo>
                    <a:pt x="23" y="16"/>
                    <a:pt x="24" y="18"/>
                    <a:pt x="26" y="18"/>
                  </a:cubicBezTo>
                  <a:cubicBezTo>
                    <a:pt x="33" y="16"/>
                    <a:pt x="39" y="13"/>
                    <a:pt x="45" y="9"/>
                  </a:cubicBezTo>
                  <a:cubicBezTo>
                    <a:pt x="44" y="8"/>
                    <a:pt x="43" y="7"/>
                    <a:pt x="42" y="6"/>
                  </a:cubicBezTo>
                  <a:cubicBezTo>
                    <a:pt x="39" y="12"/>
                    <a:pt x="34" y="16"/>
                    <a:pt x="29" y="20"/>
                  </a:cubicBezTo>
                  <a:cubicBezTo>
                    <a:pt x="27" y="21"/>
                    <a:pt x="29" y="23"/>
                    <a:pt x="31" y="23"/>
                  </a:cubicBezTo>
                  <a:cubicBezTo>
                    <a:pt x="39" y="21"/>
                    <a:pt x="45" y="18"/>
                    <a:pt x="52" y="14"/>
                  </a:cubicBezTo>
                  <a:cubicBezTo>
                    <a:pt x="54" y="13"/>
                    <a:pt x="53" y="10"/>
                    <a:pt x="50" y="10"/>
                  </a:cubicBezTo>
                  <a:cubicBezTo>
                    <a:pt x="42" y="14"/>
                    <a:pt x="34" y="19"/>
                    <a:pt x="27" y="25"/>
                  </a:cubicBezTo>
                  <a:cubicBezTo>
                    <a:pt x="26" y="26"/>
                    <a:pt x="27" y="28"/>
                    <a:pt x="29" y="28"/>
                  </a:cubicBezTo>
                  <a:cubicBezTo>
                    <a:pt x="38" y="27"/>
                    <a:pt x="46" y="24"/>
                    <a:pt x="54" y="20"/>
                  </a:cubicBezTo>
                  <a:cubicBezTo>
                    <a:pt x="55" y="19"/>
                    <a:pt x="54" y="15"/>
                    <a:pt x="52" y="16"/>
                  </a:cubicBezTo>
                  <a:cubicBezTo>
                    <a:pt x="40" y="21"/>
                    <a:pt x="29" y="28"/>
                    <a:pt x="19" y="36"/>
                  </a:cubicBezTo>
                  <a:cubicBezTo>
                    <a:pt x="17" y="37"/>
                    <a:pt x="18" y="40"/>
                    <a:pt x="20" y="39"/>
                  </a:cubicBezTo>
                  <a:cubicBezTo>
                    <a:pt x="33" y="37"/>
                    <a:pt x="45" y="31"/>
                    <a:pt x="57" y="27"/>
                  </a:cubicBezTo>
                  <a:cubicBezTo>
                    <a:pt x="56" y="26"/>
                    <a:pt x="56" y="24"/>
                    <a:pt x="55" y="23"/>
                  </a:cubicBezTo>
                  <a:cubicBezTo>
                    <a:pt x="43" y="31"/>
                    <a:pt x="31" y="37"/>
                    <a:pt x="21" y="46"/>
                  </a:cubicBezTo>
                  <a:cubicBezTo>
                    <a:pt x="19" y="47"/>
                    <a:pt x="21" y="50"/>
                    <a:pt x="23" y="49"/>
                  </a:cubicBezTo>
                  <a:cubicBezTo>
                    <a:pt x="36" y="46"/>
                    <a:pt x="49" y="39"/>
                    <a:pt x="62" y="36"/>
                  </a:cubicBezTo>
                  <a:cubicBezTo>
                    <a:pt x="62" y="35"/>
                    <a:pt x="62" y="34"/>
                    <a:pt x="61" y="32"/>
                  </a:cubicBezTo>
                  <a:cubicBezTo>
                    <a:pt x="45" y="38"/>
                    <a:pt x="28" y="44"/>
                    <a:pt x="15" y="56"/>
                  </a:cubicBezTo>
                  <a:cubicBezTo>
                    <a:pt x="14" y="58"/>
                    <a:pt x="15" y="60"/>
                    <a:pt x="17" y="60"/>
                  </a:cubicBezTo>
                  <a:cubicBezTo>
                    <a:pt x="26" y="58"/>
                    <a:pt x="34" y="54"/>
                    <a:pt x="43" y="51"/>
                  </a:cubicBezTo>
                  <a:cubicBezTo>
                    <a:pt x="43" y="50"/>
                    <a:pt x="42" y="49"/>
                    <a:pt x="42" y="48"/>
                  </a:cubicBezTo>
                  <a:cubicBezTo>
                    <a:pt x="30" y="56"/>
                    <a:pt x="16" y="59"/>
                    <a:pt x="7" y="71"/>
                  </a:cubicBezTo>
                  <a:cubicBezTo>
                    <a:pt x="6" y="72"/>
                    <a:pt x="7" y="74"/>
                    <a:pt x="9" y="74"/>
                  </a:cubicBezTo>
                  <a:cubicBezTo>
                    <a:pt x="19" y="71"/>
                    <a:pt x="28" y="67"/>
                    <a:pt x="37" y="65"/>
                  </a:cubicBezTo>
                  <a:cubicBezTo>
                    <a:pt x="37" y="64"/>
                    <a:pt x="36" y="63"/>
                    <a:pt x="36" y="61"/>
                  </a:cubicBezTo>
                  <a:cubicBezTo>
                    <a:pt x="25" y="68"/>
                    <a:pt x="12" y="71"/>
                    <a:pt x="3" y="80"/>
                  </a:cubicBezTo>
                  <a:cubicBezTo>
                    <a:pt x="2" y="81"/>
                    <a:pt x="2" y="83"/>
                    <a:pt x="4" y="83"/>
                  </a:cubicBezTo>
                  <a:cubicBezTo>
                    <a:pt x="11" y="83"/>
                    <a:pt x="18" y="81"/>
                    <a:pt x="25" y="80"/>
                  </a:cubicBezTo>
                  <a:cubicBezTo>
                    <a:pt x="25" y="79"/>
                    <a:pt x="24" y="78"/>
                    <a:pt x="24" y="77"/>
                  </a:cubicBezTo>
                  <a:cubicBezTo>
                    <a:pt x="20" y="80"/>
                    <a:pt x="4" y="88"/>
                    <a:pt x="4" y="94"/>
                  </a:cubicBezTo>
                  <a:cubicBezTo>
                    <a:pt x="4" y="95"/>
                    <a:pt x="5" y="96"/>
                    <a:pt x="6" y="96"/>
                  </a:cubicBezTo>
                  <a:cubicBezTo>
                    <a:pt x="7" y="97"/>
                    <a:pt x="8" y="97"/>
                    <a:pt x="9" y="97"/>
                  </a:cubicBezTo>
                  <a:cubicBezTo>
                    <a:pt x="8" y="96"/>
                    <a:pt x="8" y="95"/>
                    <a:pt x="8" y="94"/>
                  </a:cubicBezTo>
                  <a:cubicBezTo>
                    <a:pt x="5" y="96"/>
                    <a:pt x="3" y="99"/>
                    <a:pt x="1" y="102"/>
                  </a:cubicBezTo>
                  <a:cubicBezTo>
                    <a:pt x="0" y="104"/>
                    <a:pt x="2" y="106"/>
                    <a:pt x="4" y="105"/>
                  </a:cubicBezTo>
                  <a:cubicBezTo>
                    <a:pt x="6" y="103"/>
                    <a:pt x="8" y="102"/>
                    <a:pt x="11" y="101"/>
                  </a:cubicBezTo>
                  <a:cubicBezTo>
                    <a:pt x="10" y="100"/>
                    <a:pt x="9" y="99"/>
                    <a:pt x="8" y="98"/>
                  </a:cubicBezTo>
                  <a:cubicBezTo>
                    <a:pt x="7" y="100"/>
                    <a:pt x="6" y="102"/>
                    <a:pt x="5" y="105"/>
                  </a:cubicBezTo>
                  <a:cubicBezTo>
                    <a:pt x="5" y="106"/>
                    <a:pt x="5" y="107"/>
                    <a:pt x="6" y="108"/>
                  </a:cubicBezTo>
                  <a:cubicBezTo>
                    <a:pt x="10" y="109"/>
                    <a:pt x="9" y="112"/>
                    <a:pt x="9" y="116"/>
                  </a:cubicBezTo>
                  <a:cubicBezTo>
                    <a:pt x="9" y="117"/>
                    <a:pt x="10" y="118"/>
                    <a:pt x="11" y="118"/>
                  </a:cubicBezTo>
                  <a:cubicBezTo>
                    <a:pt x="15" y="118"/>
                    <a:pt x="18" y="117"/>
                    <a:pt x="21" y="114"/>
                  </a:cubicBezTo>
                  <a:cubicBezTo>
                    <a:pt x="23" y="113"/>
                    <a:pt x="21" y="109"/>
                    <a:pt x="19" y="111"/>
                  </a:cubicBezTo>
                  <a:cubicBezTo>
                    <a:pt x="11" y="117"/>
                    <a:pt x="15" y="112"/>
                    <a:pt x="13" y="107"/>
                  </a:cubicBezTo>
                  <a:cubicBezTo>
                    <a:pt x="12" y="103"/>
                    <a:pt x="7" y="106"/>
                    <a:pt x="11" y="101"/>
                  </a:cubicBezTo>
                  <a:cubicBezTo>
                    <a:pt x="13" y="99"/>
                    <a:pt x="11" y="97"/>
                    <a:pt x="9" y="98"/>
                  </a:cubicBezTo>
                  <a:cubicBezTo>
                    <a:pt x="6" y="99"/>
                    <a:pt x="4" y="100"/>
                    <a:pt x="2" y="101"/>
                  </a:cubicBezTo>
                  <a:cubicBezTo>
                    <a:pt x="3" y="102"/>
                    <a:pt x="4" y="103"/>
                    <a:pt x="5" y="104"/>
                  </a:cubicBezTo>
                  <a:cubicBezTo>
                    <a:pt x="6" y="101"/>
                    <a:pt x="8" y="99"/>
                    <a:pt x="11" y="96"/>
                  </a:cubicBezTo>
                  <a:cubicBezTo>
                    <a:pt x="12" y="95"/>
                    <a:pt x="11" y="93"/>
                    <a:pt x="10" y="93"/>
                  </a:cubicBezTo>
                  <a:cubicBezTo>
                    <a:pt x="8" y="93"/>
                    <a:pt x="8" y="93"/>
                    <a:pt x="10" y="93"/>
                  </a:cubicBezTo>
                  <a:cubicBezTo>
                    <a:pt x="12" y="91"/>
                    <a:pt x="14" y="89"/>
                    <a:pt x="16" y="88"/>
                  </a:cubicBezTo>
                  <a:cubicBezTo>
                    <a:pt x="20" y="85"/>
                    <a:pt x="23" y="83"/>
                    <a:pt x="27" y="80"/>
                  </a:cubicBezTo>
                  <a:cubicBezTo>
                    <a:pt x="28" y="79"/>
                    <a:pt x="27" y="76"/>
                    <a:pt x="25" y="76"/>
                  </a:cubicBezTo>
                  <a:cubicBezTo>
                    <a:pt x="18" y="77"/>
                    <a:pt x="11" y="79"/>
                    <a:pt x="4" y="79"/>
                  </a:cubicBezTo>
                  <a:cubicBezTo>
                    <a:pt x="5" y="81"/>
                    <a:pt x="5" y="82"/>
                    <a:pt x="6" y="83"/>
                  </a:cubicBezTo>
                  <a:cubicBezTo>
                    <a:pt x="15" y="74"/>
                    <a:pt x="27" y="71"/>
                    <a:pt x="38" y="65"/>
                  </a:cubicBezTo>
                  <a:cubicBezTo>
                    <a:pt x="40" y="64"/>
                    <a:pt x="38" y="61"/>
                    <a:pt x="36" y="61"/>
                  </a:cubicBezTo>
                  <a:cubicBezTo>
                    <a:pt x="27" y="64"/>
                    <a:pt x="17" y="67"/>
                    <a:pt x="8" y="70"/>
                  </a:cubicBezTo>
                  <a:cubicBezTo>
                    <a:pt x="9" y="71"/>
                    <a:pt x="9" y="72"/>
                    <a:pt x="10" y="73"/>
                  </a:cubicBezTo>
                  <a:cubicBezTo>
                    <a:pt x="18" y="62"/>
                    <a:pt x="32" y="59"/>
                    <a:pt x="44" y="51"/>
                  </a:cubicBezTo>
                  <a:cubicBezTo>
                    <a:pt x="45" y="50"/>
                    <a:pt x="44" y="47"/>
                    <a:pt x="42" y="48"/>
                  </a:cubicBezTo>
                  <a:cubicBezTo>
                    <a:pt x="33" y="50"/>
                    <a:pt x="25" y="54"/>
                    <a:pt x="16" y="56"/>
                  </a:cubicBezTo>
                  <a:cubicBezTo>
                    <a:pt x="17" y="57"/>
                    <a:pt x="17" y="58"/>
                    <a:pt x="18" y="59"/>
                  </a:cubicBezTo>
                  <a:cubicBezTo>
                    <a:pt x="30" y="48"/>
                    <a:pt x="47" y="41"/>
                    <a:pt x="62" y="36"/>
                  </a:cubicBezTo>
                  <a:cubicBezTo>
                    <a:pt x="65" y="35"/>
                    <a:pt x="64" y="32"/>
                    <a:pt x="61" y="32"/>
                  </a:cubicBezTo>
                  <a:cubicBezTo>
                    <a:pt x="48" y="36"/>
                    <a:pt x="35" y="42"/>
                    <a:pt x="22" y="45"/>
                  </a:cubicBezTo>
                  <a:cubicBezTo>
                    <a:pt x="22" y="47"/>
                    <a:pt x="23" y="48"/>
                    <a:pt x="23" y="49"/>
                  </a:cubicBezTo>
                  <a:cubicBezTo>
                    <a:pt x="34" y="40"/>
                    <a:pt x="46" y="34"/>
                    <a:pt x="57" y="27"/>
                  </a:cubicBezTo>
                  <a:cubicBezTo>
                    <a:pt x="59" y="25"/>
                    <a:pt x="58" y="22"/>
                    <a:pt x="56" y="23"/>
                  </a:cubicBezTo>
                  <a:cubicBezTo>
                    <a:pt x="44" y="28"/>
                    <a:pt x="32" y="33"/>
                    <a:pt x="19" y="35"/>
                  </a:cubicBezTo>
                  <a:cubicBezTo>
                    <a:pt x="20" y="37"/>
                    <a:pt x="20" y="38"/>
                    <a:pt x="21" y="39"/>
                  </a:cubicBezTo>
                  <a:cubicBezTo>
                    <a:pt x="31" y="32"/>
                    <a:pt x="41" y="24"/>
                    <a:pt x="53" y="20"/>
                  </a:cubicBezTo>
                  <a:cubicBezTo>
                    <a:pt x="53" y="19"/>
                    <a:pt x="52" y="17"/>
                    <a:pt x="52" y="16"/>
                  </a:cubicBezTo>
                  <a:cubicBezTo>
                    <a:pt x="44" y="20"/>
                    <a:pt x="37" y="24"/>
                    <a:pt x="29" y="24"/>
                  </a:cubicBezTo>
                  <a:cubicBezTo>
                    <a:pt x="29" y="25"/>
                    <a:pt x="30" y="27"/>
                    <a:pt x="30" y="28"/>
                  </a:cubicBezTo>
                  <a:cubicBezTo>
                    <a:pt x="37" y="22"/>
                    <a:pt x="43" y="17"/>
                    <a:pt x="52" y="14"/>
                  </a:cubicBezTo>
                  <a:cubicBezTo>
                    <a:pt x="51" y="13"/>
                    <a:pt x="51" y="12"/>
                    <a:pt x="50" y="11"/>
                  </a:cubicBezTo>
                  <a:cubicBezTo>
                    <a:pt x="43" y="14"/>
                    <a:pt x="37" y="18"/>
                    <a:pt x="30" y="19"/>
                  </a:cubicBezTo>
                  <a:cubicBezTo>
                    <a:pt x="31" y="20"/>
                    <a:pt x="31" y="21"/>
                    <a:pt x="32" y="22"/>
                  </a:cubicBezTo>
                  <a:cubicBezTo>
                    <a:pt x="37" y="18"/>
                    <a:pt x="42" y="14"/>
                    <a:pt x="46" y="8"/>
                  </a:cubicBezTo>
                  <a:cubicBezTo>
                    <a:pt x="47" y="7"/>
                    <a:pt x="45" y="4"/>
                    <a:pt x="43" y="6"/>
                  </a:cubicBezTo>
                  <a:cubicBezTo>
                    <a:pt x="37" y="9"/>
                    <a:pt x="32" y="12"/>
                    <a:pt x="25" y="14"/>
                  </a:cubicBezTo>
                  <a:cubicBezTo>
                    <a:pt x="26" y="15"/>
                    <a:pt x="26" y="16"/>
                    <a:pt x="27" y="17"/>
                  </a:cubicBezTo>
                  <a:cubicBezTo>
                    <a:pt x="31" y="13"/>
                    <a:pt x="36" y="10"/>
                    <a:pt x="40" y="6"/>
                  </a:cubicBezTo>
                  <a:cubicBezTo>
                    <a:pt x="42" y="5"/>
                    <a:pt x="40" y="2"/>
                    <a:pt x="38" y="3"/>
                  </a:cubicBezTo>
                  <a:cubicBezTo>
                    <a:pt x="32" y="5"/>
                    <a:pt x="26" y="8"/>
                    <a:pt x="20" y="9"/>
                  </a:cubicBezTo>
                  <a:cubicBezTo>
                    <a:pt x="21" y="10"/>
                    <a:pt x="22" y="11"/>
                    <a:pt x="22" y="12"/>
                  </a:cubicBezTo>
                  <a:cubicBezTo>
                    <a:pt x="24" y="9"/>
                    <a:pt x="26" y="7"/>
                    <a:pt x="28" y="5"/>
                  </a:cubicBezTo>
                  <a:cubicBezTo>
                    <a:pt x="30" y="3"/>
                    <a:pt x="27" y="0"/>
                    <a:pt x="2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368"/>
            <p:cNvSpPr/>
            <p:nvPr/>
          </p:nvSpPr>
          <p:spPr bwMode="auto">
            <a:xfrm>
              <a:off x="2549" y="2211"/>
              <a:ext cx="87" cy="154"/>
            </a:xfrm>
            <a:custGeom>
              <a:avLst/>
              <a:gdLst>
                <a:gd name="T0" fmla="*/ 27 w 37"/>
                <a:gd name="T1" fmla="*/ 3 h 65"/>
                <a:gd name="T2" fmla="*/ 12 w 37"/>
                <a:gd name="T3" fmla="*/ 10 h 65"/>
                <a:gd name="T4" fmla="*/ 29 w 37"/>
                <a:gd name="T5" fmla="*/ 8 h 65"/>
                <a:gd name="T6" fmla="*/ 13 w 37"/>
                <a:gd name="T7" fmla="*/ 17 h 65"/>
                <a:gd name="T8" fmla="*/ 35 w 37"/>
                <a:gd name="T9" fmla="*/ 13 h 65"/>
                <a:gd name="T10" fmla="*/ 3 w 37"/>
                <a:gd name="T11" fmla="*/ 25 h 65"/>
                <a:gd name="T12" fmla="*/ 32 w 37"/>
                <a:gd name="T13" fmla="*/ 21 h 65"/>
                <a:gd name="T14" fmla="*/ 4 w 37"/>
                <a:gd name="T15" fmla="*/ 32 h 65"/>
                <a:gd name="T16" fmla="*/ 35 w 37"/>
                <a:gd name="T17" fmla="*/ 24 h 65"/>
                <a:gd name="T18" fmla="*/ 3 w 37"/>
                <a:gd name="T19" fmla="*/ 36 h 65"/>
                <a:gd name="T20" fmla="*/ 34 w 37"/>
                <a:gd name="T21" fmla="*/ 30 h 65"/>
                <a:gd name="T22" fmla="*/ 4 w 37"/>
                <a:gd name="T23" fmla="*/ 41 h 65"/>
                <a:gd name="T24" fmla="*/ 23 w 37"/>
                <a:gd name="T25" fmla="*/ 39 h 65"/>
                <a:gd name="T26" fmla="*/ 5 w 37"/>
                <a:gd name="T27" fmla="*/ 46 h 65"/>
                <a:gd name="T28" fmla="*/ 16 w 37"/>
                <a:gd name="T29" fmla="*/ 46 h 65"/>
                <a:gd name="T30" fmla="*/ 3 w 37"/>
                <a:gd name="T31" fmla="*/ 63 h 65"/>
                <a:gd name="T32" fmla="*/ 16 w 37"/>
                <a:gd name="T33" fmla="*/ 46 h 65"/>
                <a:gd name="T34" fmla="*/ 5 w 37"/>
                <a:gd name="T35" fmla="*/ 46 h 65"/>
                <a:gd name="T36" fmla="*/ 24 w 37"/>
                <a:gd name="T37" fmla="*/ 39 h 65"/>
                <a:gd name="T38" fmla="*/ 4 w 37"/>
                <a:gd name="T39" fmla="*/ 41 h 65"/>
                <a:gd name="T40" fmla="*/ 35 w 37"/>
                <a:gd name="T41" fmla="*/ 29 h 65"/>
                <a:gd name="T42" fmla="*/ 4 w 37"/>
                <a:gd name="T43" fmla="*/ 36 h 65"/>
                <a:gd name="T44" fmla="*/ 35 w 37"/>
                <a:gd name="T45" fmla="*/ 24 h 65"/>
                <a:gd name="T46" fmla="*/ 4 w 37"/>
                <a:gd name="T47" fmla="*/ 32 h 65"/>
                <a:gd name="T48" fmla="*/ 32 w 37"/>
                <a:gd name="T49" fmla="*/ 20 h 65"/>
                <a:gd name="T50" fmla="*/ 4 w 37"/>
                <a:gd name="T51" fmla="*/ 25 h 65"/>
                <a:gd name="T52" fmla="*/ 35 w 37"/>
                <a:gd name="T53" fmla="*/ 13 h 65"/>
                <a:gd name="T54" fmla="*/ 13 w 37"/>
                <a:gd name="T55" fmla="*/ 16 h 65"/>
                <a:gd name="T56" fmla="*/ 29 w 37"/>
                <a:gd name="T57" fmla="*/ 8 h 65"/>
                <a:gd name="T58" fmla="*/ 13 w 37"/>
                <a:gd name="T59" fmla="*/ 9 h 65"/>
                <a:gd name="T60" fmla="*/ 26 w 37"/>
                <a:gd name="T61" fmla="*/ 4 h 65"/>
                <a:gd name="T62" fmla="*/ 24 w 37"/>
                <a:gd name="T63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" h="65">
                  <a:moveTo>
                    <a:pt x="27" y="3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8" y="2"/>
                    <a:pt x="26" y="0"/>
                    <a:pt x="24" y="1"/>
                  </a:cubicBezTo>
                  <a:cubicBezTo>
                    <a:pt x="20" y="3"/>
                    <a:pt x="16" y="6"/>
                    <a:pt x="12" y="10"/>
                  </a:cubicBezTo>
                  <a:cubicBezTo>
                    <a:pt x="11" y="11"/>
                    <a:pt x="12" y="14"/>
                    <a:pt x="14" y="13"/>
                  </a:cubicBezTo>
                  <a:cubicBezTo>
                    <a:pt x="19" y="12"/>
                    <a:pt x="24" y="10"/>
                    <a:pt x="29" y="8"/>
                  </a:cubicBezTo>
                  <a:cubicBezTo>
                    <a:pt x="29" y="7"/>
                    <a:pt x="28" y="6"/>
                    <a:pt x="27" y="5"/>
                  </a:cubicBezTo>
                  <a:cubicBezTo>
                    <a:pt x="22" y="8"/>
                    <a:pt x="17" y="12"/>
                    <a:pt x="13" y="17"/>
                  </a:cubicBezTo>
                  <a:cubicBezTo>
                    <a:pt x="11" y="18"/>
                    <a:pt x="12" y="20"/>
                    <a:pt x="14" y="20"/>
                  </a:cubicBezTo>
                  <a:cubicBezTo>
                    <a:pt x="21" y="17"/>
                    <a:pt x="28" y="15"/>
                    <a:pt x="35" y="13"/>
                  </a:cubicBezTo>
                  <a:cubicBezTo>
                    <a:pt x="34" y="12"/>
                    <a:pt x="34" y="11"/>
                    <a:pt x="33" y="10"/>
                  </a:cubicBezTo>
                  <a:cubicBezTo>
                    <a:pt x="23" y="15"/>
                    <a:pt x="13" y="19"/>
                    <a:pt x="3" y="25"/>
                  </a:cubicBezTo>
                  <a:cubicBezTo>
                    <a:pt x="1" y="26"/>
                    <a:pt x="3" y="29"/>
                    <a:pt x="5" y="29"/>
                  </a:cubicBezTo>
                  <a:cubicBezTo>
                    <a:pt x="14" y="27"/>
                    <a:pt x="23" y="23"/>
                    <a:pt x="32" y="21"/>
                  </a:cubicBezTo>
                  <a:cubicBezTo>
                    <a:pt x="31" y="19"/>
                    <a:pt x="31" y="18"/>
                    <a:pt x="30" y="17"/>
                  </a:cubicBezTo>
                  <a:cubicBezTo>
                    <a:pt x="21" y="21"/>
                    <a:pt x="12" y="26"/>
                    <a:pt x="4" y="32"/>
                  </a:cubicBezTo>
                  <a:cubicBezTo>
                    <a:pt x="2" y="33"/>
                    <a:pt x="3" y="36"/>
                    <a:pt x="6" y="35"/>
                  </a:cubicBezTo>
                  <a:cubicBezTo>
                    <a:pt x="15" y="31"/>
                    <a:pt x="25" y="27"/>
                    <a:pt x="35" y="24"/>
                  </a:cubicBezTo>
                  <a:cubicBezTo>
                    <a:pt x="34" y="23"/>
                    <a:pt x="34" y="22"/>
                    <a:pt x="33" y="21"/>
                  </a:cubicBezTo>
                  <a:cubicBezTo>
                    <a:pt x="23" y="25"/>
                    <a:pt x="13" y="31"/>
                    <a:pt x="3" y="36"/>
                  </a:cubicBezTo>
                  <a:cubicBezTo>
                    <a:pt x="1" y="37"/>
                    <a:pt x="3" y="40"/>
                    <a:pt x="5" y="39"/>
                  </a:cubicBezTo>
                  <a:cubicBezTo>
                    <a:pt x="15" y="37"/>
                    <a:pt x="24" y="33"/>
                    <a:pt x="34" y="30"/>
                  </a:cubicBezTo>
                  <a:cubicBezTo>
                    <a:pt x="34" y="28"/>
                    <a:pt x="33" y="27"/>
                    <a:pt x="33" y="26"/>
                  </a:cubicBezTo>
                  <a:cubicBezTo>
                    <a:pt x="23" y="30"/>
                    <a:pt x="13" y="36"/>
                    <a:pt x="4" y="41"/>
                  </a:cubicBezTo>
                  <a:cubicBezTo>
                    <a:pt x="2" y="42"/>
                    <a:pt x="3" y="46"/>
                    <a:pt x="5" y="45"/>
                  </a:cubicBezTo>
                  <a:cubicBezTo>
                    <a:pt x="11" y="43"/>
                    <a:pt x="17" y="41"/>
                    <a:pt x="23" y="39"/>
                  </a:cubicBezTo>
                  <a:cubicBezTo>
                    <a:pt x="23" y="38"/>
                    <a:pt x="22" y="37"/>
                    <a:pt x="22" y="36"/>
                  </a:cubicBezTo>
                  <a:cubicBezTo>
                    <a:pt x="16" y="39"/>
                    <a:pt x="10" y="42"/>
                    <a:pt x="5" y="46"/>
                  </a:cubicBezTo>
                  <a:cubicBezTo>
                    <a:pt x="3" y="48"/>
                    <a:pt x="5" y="50"/>
                    <a:pt x="7" y="49"/>
                  </a:cubicBezTo>
                  <a:cubicBezTo>
                    <a:pt x="10" y="48"/>
                    <a:pt x="13" y="47"/>
                    <a:pt x="16" y="46"/>
                  </a:cubicBezTo>
                  <a:cubicBezTo>
                    <a:pt x="15" y="45"/>
                    <a:pt x="15" y="44"/>
                    <a:pt x="14" y="43"/>
                  </a:cubicBezTo>
                  <a:cubicBezTo>
                    <a:pt x="8" y="46"/>
                    <a:pt x="0" y="56"/>
                    <a:pt x="3" y="63"/>
                  </a:cubicBezTo>
                  <a:cubicBezTo>
                    <a:pt x="4" y="65"/>
                    <a:pt x="8" y="63"/>
                    <a:pt x="6" y="61"/>
                  </a:cubicBezTo>
                  <a:cubicBezTo>
                    <a:pt x="5" y="57"/>
                    <a:pt x="12" y="48"/>
                    <a:pt x="16" y="46"/>
                  </a:cubicBezTo>
                  <a:cubicBezTo>
                    <a:pt x="18" y="45"/>
                    <a:pt x="17" y="42"/>
                    <a:pt x="15" y="42"/>
                  </a:cubicBezTo>
                  <a:cubicBezTo>
                    <a:pt x="12" y="43"/>
                    <a:pt x="9" y="45"/>
                    <a:pt x="5" y="46"/>
                  </a:cubicBezTo>
                  <a:cubicBezTo>
                    <a:pt x="6" y="47"/>
                    <a:pt x="7" y="48"/>
                    <a:pt x="8" y="49"/>
                  </a:cubicBezTo>
                  <a:cubicBezTo>
                    <a:pt x="13" y="45"/>
                    <a:pt x="18" y="42"/>
                    <a:pt x="24" y="39"/>
                  </a:cubicBezTo>
                  <a:cubicBezTo>
                    <a:pt x="26" y="38"/>
                    <a:pt x="24" y="35"/>
                    <a:pt x="22" y="36"/>
                  </a:cubicBezTo>
                  <a:cubicBezTo>
                    <a:pt x="16" y="37"/>
                    <a:pt x="10" y="39"/>
                    <a:pt x="4" y="41"/>
                  </a:cubicBezTo>
                  <a:cubicBezTo>
                    <a:pt x="5" y="42"/>
                    <a:pt x="5" y="44"/>
                    <a:pt x="6" y="45"/>
                  </a:cubicBezTo>
                  <a:cubicBezTo>
                    <a:pt x="15" y="39"/>
                    <a:pt x="25" y="34"/>
                    <a:pt x="35" y="29"/>
                  </a:cubicBezTo>
                  <a:cubicBezTo>
                    <a:pt x="37" y="28"/>
                    <a:pt x="35" y="25"/>
                    <a:pt x="33" y="26"/>
                  </a:cubicBezTo>
                  <a:cubicBezTo>
                    <a:pt x="23" y="29"/>
                    <a:pt x="14" y="33"/>
                    <a:pt x="4" y="36"/>
                  </a:cubicBezTo>
                  <a:cubicBezTo>
                    <a:pt x="4" y="37"/>
                    <a:pt x="5" y="38"/>
                    <a:pt x="5" y="39"/>
                  </a:cubicBezTo>
                  <a:cubicBezTo>
                    <a:pt x="15" y="34"/>
                    <a:pt x="25" y="28"/>
                    <a:pt x="35" y="24"/>
                  </a:cubicBezTo>
                  <a:cubicBezTo>
                    <a:pt x="37" y="23"/>
                    <a:pt x="36" y="20"/>
                    <a:pt x="34" y="20"/>
                  </a:cubicBezTo>
                  <a:cubicBezTo>
                    <a:pt x="23" y="24"/>
                    <a:pt x="13" y="27"/>
                    <a:pt x="4" y="32"/>
                  </a:cubicBezTo>
                  <a:cubicBezTo>
                    <a:pt x="4" y="33"/>
                    <a:pt x="5" y="34"/>
                    <a:pt x="6" y="35"/>
                  </a:cubicBezTo>
                  <a:cubicBezTo>
                    <a:pt x="14" y="29"/>
                    <a:pt x="23" y="24"/>
                    <a:pt x="32" y="20"/>
                  </a:cubicBezTo>
                  <a:cubicBezTo>
                    <a:pt x="34" y="19"/>
                    <a:pt x="33" y="16"/>
                    <a:pt x="31" y="17"/>
                  </a:cubicBezTo>
                  <a:cubicBezTo>
                    <a:pt x="22" y="19"/>
                    <a:pt x="13" y="23"/>
                    <a:pt x="4" y="25"/>
                  </a:cubicBezTo>
                  <a:cubicBezTo>
                    <a:pt x="4" y="26"/>
                    <a:pt x="5" y="27"/>
                    <a:pt x="5" y="28"/>
                  </a:cubicBezTo>
                  <a:cubicBezTo>
                    <a:pt x="15" y="23"/>
                    <a:pt x="25" y="18"/>
                    <a:pt x="35" y="13"/>
                  </a:cubicBezTo>
                  <a:cubicBezTo>
                    <a:pt x="37" y="12"/>
                    <a:pt x="36" y="9"/>
                    <a:pt x="34" y="10"/>
                  </a:cubicBezTo>
                  <a:cubicBezTo>
                    <a:pt x="27" y="11"/>
                    <a:pt x="20" y="14"/>
                    <a:pt x="13" y="16"/>
                  </a:cubicBezTo>
                  <a:cubicBezTo>
                    <a:pt x="14" y="17"/>
                    <a:pt x="15" y="18"/>
                    <a:pt x="15" y="19"/>
                  </a:cubicBezTo>
                  <a:cubicBezTo>
                    <a:pt x="19" y="15"/>
                    <a:pt x="24" y="11"/>
                    <a:pt x="29" y="8"/>
                  </a:cubicBezTo>
                  <a:cubicBezTo>
                    <a:pt x="31" y="7"/>
                    <a:pt x="30" y="4"/>
                    <a:pt x="27" y="5"/>
                  </a:cubicBezTo>
                  <a:cubicBezTo>
                    <a:pt x="23" y="7"/>
                    <a:pt x="18" y="8"/>
                    <a:pt x="13" y="9"/>
                  </a:cubicBezTo>
                  <a:cubicBezTo>
                    <a:pt x="14" y="11"/>
                    <a:pt x="14" y="12"/>
                    <a:pt x="15" y="13"/>
                  </a:cubicBezTo>
                  <a:cubicBezTo>
                    <a:pt x="18" y="9"/>
                    <a:pt x="22" y="7"/>
                    <a:pt x="26" y="4"/>
                  </a:cubicBezTo>
                  <a:cubicBezTo>
                    <a:pt x="25" y="4"/>
                    <a:pt x="25" y="3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3" y="5"/>
                    <a:pt x="26" y="6"/>
                    <a:pt x="2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369"/>
            <p:cNvSpPr/>
            <p:nvPr/>
          </p:nvSpPr>
          <p:spPr bwMode="auto">
            <a:xfrm>
              <a:off x="2627" y="2787"/>
              <a:ext cx="21" cy="17"/>
            </a:xfrm>
            <a:custGeom>
              <a:avLst/>
              <a:gdLst>
                <a:gd name="T0" fmla="*/ 2 w 9"/>
                <a:gd name="T1" fmla="*/ 6 h 7"/>
                <a:gd name="T2" fmla="*/ 3 w 9"/>
                <a:gd name="T3" fmla="*/ 2 h 7"/>
                <a:gd name="T4" fmla="*/ 7 w 9"/>
                <a:gd name="T5" fmla="*/ 3 h 7"/>
                <a:gd name="T6" fmla="*/ 8 w 9"/>
                <a:gd name="T7" fmla="*/ 2 h 7"/>
                <a:gd name="T8" fmla="*/ 3 w 9"/>
                <a:gd name="T9" fmla="*/ 1 h 7"/>
                <a:gd name="T10" fmla="*/ 0 w 9"/>
                <a:gd name="T11" fmla="*/ 6 h 7"/>
                <a:gd name="T12" fmla="*/ 2 w 9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7">
                  <a:moveTo>
                    <a:pt x="2" y="6"/>
                  </a:moveTo>
                  <a:cubicBezTo>
                    <a:pt x="2" y="5"/>
                    <a:pt x="2" y="3"/>
                    <a:pt x="3" y="2"/>
                  </a:cubicBezTo>
                  <a:cubicBezTo>
                    <a:pt x="4" y="1"/>
                    <a:pt x="6" y="2"/>
                    <a:pt x="7" y="3"/>
                  </a:cubicBezTo>
                  <a:cubicBezTo>
                    <a:pt x="8" y="4"/>
                    <a:pt x="9" y="2"/>
                    <a:pt x="8" y="2"/>
                  </a:cubicBezTo>
                  <a:cubicBezTo>
                    <a:pt x="7" y="0"/>
                    <a:pt x="5" y="0"/>
                    <a:pt x="3" y="1"/>
                  </a:cubicBezTo>
                  <a:cubicBezTo>
                    <a:pt x="1" y="2"/>
                    <a:pt x="0" y="4"/>
                    <a:pt x="0" y="6"/>
                  </a:cubicBezTo>
                  <a:cubicBezTo>
                    <a:pt x="0" y="7"/>
                    <a:pt x="2" y="7"/>
                    <a:pt x="2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370"/>
            <p:cNvSpPr/>
            <p:nvPr/>
          </p:nvSpPr>
          <p:spPr bwMode="auto">
            <a:xfrm>
              <a:off x="2665" y="2771"/>
              <a:ext cx="23" cy="16"/>
            </a:xfrm>
            <a:custGeom>
              <a:avLst/>
              <a:gdLst>
                <a:gd name="T0" fmla="*/ 2 w 10"/>
                <a:gd name="T1" fmla="*/ 6 h 7"/>
                <a:gd name="T2" fmla="*/ 8 w 10"/>
                <a:gd name="T3" fmla="*/ 3 h 7"/>
                <a:gd name="T4" fmla="*/ 9 w 10"/>
                <a:gd name="T5" fmla="*/ 2 h 7"/>
                <a:gd name="T6" fmla="*/ 1 w 10"/>
                <a:gd name="T7" fmla="*/ 6 h 7"/>
                <a:gd name="T8" fmla="*/ 2 w 10"/>
                <a:gd name="T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2" y="6"/>
                  </a:moveTo>
                  <a:cubicBezTo>
                    <a:pt x="2" y="2"/>
                    <a:pt x="5" y="2"/>
                    <a:pt x="8" y="3"/>
                  </a:cubicBezTo>
                  <a:cubicBezTo>
                    <a:pt x="9" y="3"/>
                    <a:pt x="10" y="2"/>
                    <a:pt x="9" y="2"/>
                  </a:cubicBezTo>
                  <a:cubicBezTo>
                    <a:pt x="5" y="0"/>
                    <a:pt x="0" y="0"/>
                    <a:pt x="1" y="6"/>
                  </a:cubicBezTo>
                  <a:cubicBezTo>
                    <a:pt x="1" y="7"/>
                    <a:pt x="3" y="7"/>
                    <a:pt x="2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371"/>
            <p:cNvSpPr/>
            <p:nvPr/>
          </p:nvSpPr>
          <p:spPr bwMode="auto">
            <a:xfrm>
              <a:off x="2658" y="2799"/>
              <a:ext cx="33" cy="24"/>
            </a:xfrm>
            <a:custGeom>
              <a:avLst/>
              <a:gdLst>
                <a:gd name="T0" fmla="*/ 1 w 14"/>
                <a:gd name="T1" fmla="*/ 8 h 10"/>
                <a:gd name="T2" fmla="*/ 14 w 14"/>
                <a:gd name="T3" fmla="*/ 2 h 10"/>
                <a:gd name="T4" fmla="*/ 12 w 14"/>
                <a:gd name="T5" fmla="*/ 1 h 10"/>
                <a:gd name="T6" fmla="*/ 2 w 14"/>
                <a:gd name="T7" fmla="*/ 7 h 10"/>
                <a:gd name="T8" fmla="*/ 1 w 14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0">
                  <a:moveTo>
                    <a:pt x="1" y="8"/>
                  </a:moveTo>
                  <a:cubicBezTo>
                    <a:pt x="7" y="10"/>
                    <a:pt x="12" y="7"/>
                    <a:pt x="14" y="2"/>
                  </a:cubicBezTo>
                  <a:cubicBezTo>
                    <a:pt x="14" y="1"/>
                    <a:pt x="13" y="0"/>
                    <a:pt x="12" y="1"/>
                  </a:cubicBezTo>
                  <a:cubicBezTo>
                    <a:pt x="11" y="6"/>
                    <a:pt x="6" y="8"/>
                    <a:pt x="2" y="7"/>
                  </a:cubicBezTo>
                  <a:cubicBezTo>
                    <a:pt x="1" y="6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372"/>
            <p:cNvSpPr/>
            <p:nvPr/>
          </p:nvSpPr>
          <p:spPr bwMode="auto">
            <a:xfrm>
              <a:off x="3093" y="2206"/>
              <a:ext cx="800" cy="861"/>
            </a:xfrm>
            <a:custGeom>
              <a:avLst/>
              <a:gdLst>
                <a:gd name="T0" fmla="*/ 54 w 338"/>
                <a:gd name="T1" fmla="*/ 359 h 363"/>
                <a:gd name="T2" fmla="*/ 22 w 338"/>
                <a:gd name="T3" fmla="*/ 176 h 363"/>
                <a:gd name="T4" fmla="*/ 7 w 338"/>
                <a:gd name="T5" fmla="*/ 79 h 363"/>
                <a:gd name="T6" fmla="*/ 5 w 338"/>
                <a:gd name="T7" fmla="*/ 56 h 363"/>
                <a:gd name="T8" fmla="*/ 6 w 338"/>
                <a:gd name="T9" fmla="*/ 46 h 363"/>
                <a:gd name="T10" fmla="*/ 17 w 338"/>
                <a:gd name="T11" fmla="*/ 44 h 363"/>
                <a:gd name="T12" fmla="*/ 67 w 338"/>
                <a:gd name="T13" fmla="*/ 35 h 363"/>
                <a:gd name="T14" fmla="*/ 263 w 338"/>
                <a:gd name="T15" fmla="*/ 8 h 363"/>
                <a:gd name="T16" fmla="*/ 287 w 338"/>
                <a:gd name="T17" fmla="*/ 5 h 363"/>
                <a:gd name="T18" fmla="*/ 297 w 338"/>
                <a:gd name="T19" fmla="*/ 20 h 363"/>
                <a:gd name="T20" fmla="*/ 307 w 338"/>
                <a:gd name="T21" fmla="*/ 68 h 363"/>
                <a:gd name="T22" fmla="*/ 318 w 338"/>
                <a:gd name="T23" fmla="*/ 157 h 363"/>
                <a:gd name="T24" fmla="*/ 334 w 338"/>
                <a:gd name="T25" fmla="*/ 321 h 363"/>
                <a:gd name="T26" fmla="*/ 336 w 338"/>
                <a:gd name="T27" fmla="*/ 319 h 363"/>
                <a:gd name="T28" fmla="*/ 56 w 338"/>
                <a:gd name="T29" fmla="*/ 358 h 363"/>
                <a:gd name="T30" fmla="*/ 57 w 338"/>
                <a:gd name="T31" fmla="*/ 362 h 363"/>
                <a:gd name="T32" fmla="*/ 336 w 338"/>
                <a:gd name="T33" fmla="*/ 323 h 363"/>
                <a:gd name="T34" fmla="*/ 338 w 338"/>
                <a:gd name="T35" fmla="*/ 321 h 363"/>
                <a:gd name="T36" fmla="*/ 296 w 338"/>
                <a:gd name="T37" fmla="*/ 2 h 363"/>
                <a:gd name="T38" fmla="*/ 294 w 338"/>
                <a:gd name="T39" fmla="*/ 0 h 363"/>
                <a:gd name="T40" fmla="*/ 1 w 338"/>
                <a:gd name="T41" fmla="*/ 43 h 363"/>
                <a:gd name="T42" fmla="*/ 0 w 338"/>
                <a:gd name="T43" fmla="*/ 45 h 363"/>
                <a:gd name="T44" fmla="*/ 50 w 338"/>
                <a:gd name="T45" fmla="*/ 359 h 363"/>
                <a:gd name="T46" fmla="*/ 54 w 338"/>
                <a:gd name="T47" fmla="*/ 35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38" h="363">
                  <a:moveTo>
                    <a:pt x="54" y="359"/>
                  </a:moveTo>
                  <a:cubicBezTo>
                    <a:pt x="48" y="297"/>
                    <a:pt x="34" y="237"/>
                    <a:pt x="22" y="176"/>
                  </a:cubicBezTo>
                  <a:cubicBezTo>
                    <a:pt x="16" y="144"/>
                    <a:pt x="10" y="112"/>
                    <a:pt x="7" y="79"/>
                  </a:cubicBezTo>
                  <a:cubicBezTo>
                    <a:pt x="6" y="71"/>
                    <a:pt x="5" y="64"/>
                    <a:pt x="5" y="56"/>
                  </a:cubicBezTo>
                  <a:cubicBezTo>
                    <a:pt x="4" y="54"/>
                    <a:pt x="2" y="47"/>
                    <a:pt x="6" y="46"/>
                  </a:cubicBezTo>
                  <a:cubicBezTo>
                    <a:pt x="10" y="46"/>
                    <a:pt x="14" y="45"/>
                    <a:pt x="17" y="44"/>
                  </a:cubicBezTo>
                  <a:cubicBezTo>
                    <a:pt x="34" y="41"/>
                    <a:pt x="50" y="38"/>
                    <a:pt x="67" y="35"/>
                  </a:cubicBezTo>
                  <a:cubicBezTo>
                    <a:pt x="132" y="23"/>
                    <a:pt x="198" y="14"/>
                    <a:pt x="263" y="8"/>
                  </a:cubicBezTo>
                  <a:cubicBezTo>
                    <a:pt x="271" y="7"/>
                    <a:pt x="279" y="6"/>
                    <a:pt x="287" y="5"/>
                  </a:cubicBezTo>
                  <a:cubicBezTo>
                    <a:pt x="296" y="4"/>
                    <a:pt x="295" y="13"/>
                    <a:pt x="297" y="20"/>
                  </a:cubicBezTo>
                  <a:cubicBezTo>
                    <a:pt x="301" y="36"/>
                    <a:pt x="304" y="52"/>
                    <a:pt x="307" y="68"/>
                  </a:cubicBezTo>
                  <a:cubicBezTo>
                    <a:pt x="311" y="98"/>
                    <a:pt x="315" y="127"/>
                    <a:pt x="318" y="157"/>
                  </a:cubicBezTo>
                  <a:cubicBezTo>
                    <a:pt x="324" y="212"/>
                    <a:pt x="327" y="267"/>
                    <a:pt x="334" y="321"/>
                  </a:cubicBezTo>
                  <a:cubicBezTo>
                    <a:pt x="335" y="320"/>
                    <a:pt x="335" y="320"/>
                    <a:pt x="336" y="319"/>
                  </a:cubicBezTo>
                  <a:cubicBezTo>
                    <a:pt x="242" y="325"/>
                    <a:pt x="148" y="339"/>
                    <a:pt x="56" y="358"/>
                  </a:cubicBezTo>
                  <a:cubicBezTo>
                    <a:pt x="53" y="359"/>
                    <a:pt x="54" y="363"/>
                    <a:pt x="57" y="362"/>
                  </a:cubicBezTo>
                  <a:cubicBezTo>
                    <a:pt x="149" y="343"/>
                    <a:pt x="242" y="329"/>
                    <a:pt x="336" y="323"/>
                  </a:cubicBezTo>
                  <a:cubicBezTo>
                    <a:pt x="337" y="323"/>
                    <a:pt x="338" y="322"/>
                    <a:pt x="338" y="321"/>
                  </a:cubicBezTo>
                  <a:cubicBezTo>
                    <a:pt x="324" y="215"/>
                    <a:pt x="324" y="106"/>
                    <a:pt x="296" y="2"/>
                  </a:cubicBezTo>
                  <a:cubicBezTo>
                    <a:pt x="296" y="1"/>
                    <a:pt x="295" y="0"/>
                    <a:pt x="294" y="0"/>
                  </a:cubicBezTo>
                  <a:cubicBezTo>
                    <a:pt x="196" y="10"/>
                    <a:pt x="98" y="23"/>
                    <a:pt x="1" y="43"/>
                  </a:cubicBezTo>
                  <a:cubicBezTo>
                    <a:pt x="0" y="43"/>
                    <a:pt x="0" y="44"/>
                    <a:pt x="0" y="45"/>
                  </a:cubicBezTo>
                  <a:cubicBezTo>
                    <a:pt x="6" y="151"/>
                    <a:pt x="39" y="253"/>
                    <a:pt x="50" y="359"/>
                  </a:cubicBezTo>
                  <a:cubicBezTo>
                    <a:pt x="51" y="362"/>
                    <a:pt x="55" y="362"/>
                    <a:pt x="54" y="3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73"/>
            <p:cNvSpPr/>
            <p:nvPr/>
          </p:nvSpPr>
          <p:spPr bwMode="auto">
            <a:xfrm>
              <a:off x="3088" y="2125"/>
              <a:ext cx="784" cy="195"/>
            </a:xfrm>
            <a:custGeom>
              <a:avLst/>
              <a:gdLst>
                <a:gd name="T0" fmla="*/ 5 w 331"/>
                <a:gd name="T1" fmla="*/ 81 h 82"/>
                <a:gd name="T2" fmla="*/ 77 w 331"/>
                <a:gd name="T3" fmla="*/ 45 h 82"/>
                <a:gd name="T4" fmla="*/ 138 w 331"/>
                <a:gd name="T5" fmla="*/ 37 h 82"/>
                <a:gd name="T6" fmla="*/ 236 w 331"/>
                <a:gd name="T7" fmla="*/ 24 h 82"/>
                <a:gd name="T8" fmla="*/ 328 w 331"/>
                <a:gd name="T9" fmla="*/ 5 h 82"/>
                <a:gd name="T10" fmla="*/ 327 w 331"/>
                <a:gd name="T11" fmla="*/ 1 h 82"/>
                <a:gd name="T12" fmla="*/ 294 w 331"/>
                <a:gd name="T13" fmla="*/ 38 h 82"/>
                <a:gd name="T14" fmla="*/ 298 w 331"/>
                <a:gd name="T15" fmla="*/ 39 h 82"/>
                <a:gd name="T16" fmla="*/ 329 w 331"/>
                <a:gd name="T17" fmla="*/ 4 h 82"/>
                <a:gd name="T18" fmla="*/ 327 w 331"/>
                <a:gd name="T19" fmla="*/ 1 h 82"/>
                <a:gd name="T20" fmla="*/ 231 w 331"/>
                <a:gd name="T21" fmla="*/ 20 h 82"/>
                <a:gd name="T22" fmla="*/ 129 w 331"/>
                <a:gd name="T23" fmla="*/ 34 h 82"/>
                <a:gd name="T24" fmla="*/ 69 w 331"/>
                <a:gd name="T25" fmla="*/ 43 h 82"/>
                <a:gd name="T26" fmla="*/ 2 w 331"/>
                <a:gd name="T27" fmla="*/ 78 h 82"/>
                <a:gd name="T28" fmla="*/ 5 w 331"/>
                <a:gd name="T29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1" h="82">
                  <a:moveTo>
                    <a:pt x="5" y="81"/>
                  </a:moveTo>
                  <a:cubicBezTo>
                    <a:pt x="26" y="62"/>
                    <a:pt x="50" y="51"/>
                    <a:pt x="77" y="45"/>
                  </a:cubicBezTo>
                  <a:cubicBezTo>
                    <a:pt x="97" y="42"/>
                    <a:pt x="118" y="40"/>
                    <a:pt x="138" y="37"/>
                  </a:cubicBezTo>
                  <a:cubicBezTo>
                    <a:pt x="170" y="33"/>
                    <a:pt x="203" y="28"/>
                    <a:pt x="236" y="24"/>
                  </a:cubicBezTo>
                  <a:cubicBezTo>
                    <a:pt x="267" y="19"/>
                    <a:pt x="298" y="15"/>
                    <a:pt x="328" y="5"/>
                  </a:cubicBezTo>
                  <a:cubicBezTo>
                    <a:pt x="328" y="3"/>
                    <a:pt x="327" y="2"/>
                    <a:pt x="327" y="1"/>
                  </a:cubicBezTo>
                  <a:cubicBezTo>
                    <a:pt x="314" y="9"/>
                    <a:pt x="298" y="22"/>
                    <a:pt x="294" y="38"/>
                  </a:cubicBezTo>
                  <a:cubicBezTo>
                    <a:pt x="293" y="40"/>
                    <a:pt x="297" y="41"/>
                    <a:pt x="298" y="39"/>
                  </a:cubicBezTo>
                  <a:cubicBezTo>
                    <a:pt x="302" y="25"/>
                    <a:pt x="317" y="12"/>
                    <a:pt x="329" y="4"/>
                  </a:cubicBezTo>
                  <a:cubicBezTo>
                    <a:pt x="331" y="3"/>
                    <a:pt x="329" y="0"/>
                    <a:pt x="327" y="1"/>
                  </a:cubicBezTo>
                  <a:cubicBezTo>
                    <a:pt x="296" y="11"/>
                    <a:pt x="263" y="16"/>
                    <a:pt x="231" y="20"/>
                  </a:cubicBezTo>
                  <a:cubicBezTo>
                    <a:pt x="197" y="25"/>
                    <a:pt x="163" y="30"/>
                    <a:pt x="129" y="34"/>
                  </a:cubicBezTo>
                  <a:cubicBezTo>
                    <a:pt x="109" y="37"/>
                    <a:pt x="88" y="39"/>
                    <a:pt x="69" y="43"/>
                  </a:cubicBezTo>
                  <a:cubicBezTo>
                    <a:pt x="44" y="48"/>
                    <a:pt x="21" y="61"/>
                    <a:pt x="2" y="78"/>
                  </a:cubicBezTo>
                  <a:cubicBezTo>
                    <a:pt x="0" y="79"/>
                    <a:pt x="3" y="82"/>
                    <a:pt x="5" y="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74"/>
            <p:cNvSpPr/>
            <p:nvPr/>
          </p:nvSpPr>
          <p:spPr bwMode="auto">
            <a:xfrm>
              <a:off x="3855" y="2128"/>
              <a:ext cx="105" cy="844"/>
            </a:xfrm>
            <a:custGeom>
              <a:avLst/>
              <a:gdLst>
                <a:gd name="T0" fmla="*/ 0 w 44"/>
                <a:gd name="T1" fmla="*/ 3 h 356"/>
                <a:gd name="T2" fmla="*/ 1 w 44"/>
                <a:gd name="T3" fmla="*/ 41 h 356"/>
                <a:gd name="T4" fmla="*/ 8 w 44"/>
                <a:gd name="T5" fmla="*/ 78 h 356"/>
                <a:gd name="T6" fmla="*/ 15 w 44"/>
                <a:gd name="T7" fmla="*/ 169 h 356"/>
                <a:gd name="T8" fmla="*/ 26 w 44"/>
                <a:gd name="T9" fmla="*/ 249 h 356"/>
                <a:gd name="T10" fmla="*/ 40 w 44"/>
                <a:gd name="T11" fmla="*/ 335 h 356"/>
                <a:gd name="T12" fmla="*/ 42 w 44"/>
                <a:gd name="T13" fmla="*/ 333 h 356"/>
                <a:gd name="T14" fmla="*/ 14 w 44"/>
                <a:gd name="T15" fmla="*/ 352 h 356"/>
                <a:gd name="T16" fmla="*/ 18 w 44"/>
                <a:gd name="T17" fmla="*/ 353 h 356"/>
                <a:gd name="T18" fmla="*/ 43 w 44"/>
                <a:gd name="T19" fmla="*/ 337 h 356"/>
                <a:gd name="T20" fmla="*/ 44 w 44"/>
                <a:gd name="T21" fmla="*/ 334 h 356"/>
                <a:gd name="T22" fmla="*/ 31 w 44"/>
                <a:gd name="T23" fmla="*/ 251 h 356"/>
                <a:gd name="T24" fmla="*/ 19 w 44"/>
                <a:gd name="T25" fmla="*/ 165 h 356"/>
                <a:gd name="T26" fmla="*/ 14 w 44"/>
                <a:gd name="T27" fmla="*/ 84 h 356"/>
                <a:gd name="T28" fmla="*/ 5 w 44"/>
                <a:gd name="T29" fmla="*/ 41 h 356"/>
                <a:gd name="T30" fmla="*/ 4 w 44"/>
                <a:gd name="T31" fmla="*/ 3 h 356"/>
                <a:gd name="T32" fmla="*/ 0 w 44"/>
                <a:gd name="T33" fmla="*/ 3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" h="356">
                  <a:moveTo>
                    <a:pt x="0" y="3"/>
                  </a:moveTo>
                  <a:cubicBezTo>
                    <a:pt x="1" y="16"/>
                    <a:pt x="0" y="28"/>
                    <a:pt x="1" y="41"/>
                  </a:cubicBezTo>
                  <a:cubicBezTo>
                    <a:pt x="2" y="54"/>
                    <a:pt x="5" y="66"/>
                    <a:pt x="8" y="78"/>
                  </a:cubicBezTo>
                  <a:cubicBezTo>
                    <a:pt x="15" y="108"/>
                    <a:pt x="14" y="138"/>
                    <a:pt x="15" y="169"/>
                  </a:cubicBezTo>
                  <a:cubicBezTo>
                    <a:pt x="15" y="196"/>
                    <a:pt x="20" y="222"/>
                    <a:pt x="26" y="249"/>
                  </a:cubicBezTo>
                  <a:cubicBezTo>
                    <a:pt x="33" y="277"/>
                    <a:pt x="36" y="306"/>
                    <a:pt x="40" y="335"/>
                  </a:cubicBezTo>
                  <a:cubicBezTo>
                    <a:pt x="41" y="335"/>
                    <a:pt x="41" y="334"/>
                    <a:pt x="42" y="333"/>
                  </a:cubicBezTo>
                  <a:cubicBezTo>
                    <a:pt x="29" y="336"/>
                    <a:pt x="16" y="337"/>
                    <a:pt x="14" y="352"/>
                  </a:cubicBezTo>
                  <a:cubicBezTo>
                    <a:pt x="13" y="355"/>
                    <a:pt x="17" y="356"/>
                    <a:pt x="18" y="353"/>
                  </a:cubicBezTo>
                  <a:cubicBezTo>
                    <a:pt x="20" y="340"/>
                    <a:pt x="32" y="340"/>
                    <a:pt x="43" y="337"/>
                  </a:cubicBezTo>
                  <a:cubicBezTo>
                    <a:pt x="44" y="337"/>
                    <a:pt x="44" y="335"/>
                    <a:pt x="44" y="334"/>
                  </a:cubicBezTo>
                  <a:cubicBezTo>
                    <a:pt x="40" y="306"/>
                    <a:pt x="38" y="279"/>
                    <a:pt x="31" y="251"/>
                  </a:cubicBezTo>
                  <a:cubicBezTo>
                    <a:pt x="25" y="223"/>
                    <a:pt x="19" y="194"/>
                    <a:pt x="19" y="165"/>
                  </a:cubicBezTo>
                  <a:cubicBezTo>
                    <a:pt x="18" y="138"/>
                    <a:pt x="20" y="111"/>
                    <a:pt x="14" y="84"/>
                  </a:cubicBezTo>
                  <a:cubicBezTo>
                    <a:pt x="10" y="70"/>
                    <a:pt x="6" y="56"/>
                    <a:pt x="5" y="41"/>
                  </a:cubicBezTo>
                  <a:cubicBezTo>
                    <a:pt x="4" y="28"/>
                    <a:pt x="5" y="16"/>
                    <a:pt x="4" y="3"/>
                  </a:cubicBezTo>
                  <a:cubicBezTo>
                    <a:pt x="4" y="0"/>
                    <a:pt x="0" y="0"/>
                    <a:pt x="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75"/>
            <p:cNvSpPr/>
            <p:nvPr/>
          </p:nvSpPr>
          <p:spPr bwMode="auto">
            <a:xfrm>
              <a:off x="3219" y="2360"/>
              <a:ext cx="575" cy="214"/>
            </a:xfrm>
            <a:custGeom>
              <a:avLst/>
              <a:gdLst>
                <a:gd name="T0" fmla="*/ 33 w 243"/>
                <a:gd name="T1" fmla="*/ 13 h 90"/>
                <a:gd name="T2" fmla="*/ 133 w 243"/>
                <a:gd name="T3" fmla="*/ 5 h 90"/>
                <a:gd name="T4" fmla="*/ 173 w 243"/>
                <a:gd name="T5" fmla="*/ 0 h 90"/>
                <a:gd name="T6" fmla="*/ 189 w 243"/>
                <a:gd name="T7" fmla="*/ 17 h 90"/>
                <a:gd name="T8" fmla="*/ 189 w 243"/>
                <a:gd name="T9" fmla="*/ 17 h 90"/>
                <a:gd name="T10" fmla="*/ 232 w 243"/>
                <a:gd name="T11" fmla="*/ 25 h 90"/>
                <a:gd name="T12" fmla="*/ 204 w 243"/>
                <a:gd name="T13" fmla="*/ 49 h 90"/>
                <a:gd name="T14" fmla="*/ 191 w 243"/>
                <a:gd name="T15" fmla="*/ 71 h 90"/>
                <a:gd name="T16" fmla="*/ 143 w 243"/>
                <a:gd name="T17" fmla="*/ 76 h 90"/>
                <a:gd name="T18" fmla="*/ 63 w 243"/>
                <a:gd name="T19" fmla="*/ 90 h 90"/>
                <a:gd name="T20" fmla="*/ 57 w 243"/>
                <a:gd name="T21" fmla="*/ 69 h 90"/>
                <a:gd name="T22" fmla="*/ 13 w 243"/>
                <a:gd name="T23" fmla="*/ 67 h 90"/>
                <a:gd name="T24" fmla="*/ 37 w 243"/>
                <a:gd name="T25" fmla="*/ 39 h 90"/>
                <a:gd name="T26" fmla="*/ 34 w 243"/>
                <a:gd name="T27" fmla="*/ 1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3" h="90">
                  <a:moveTo>
                    <a:pt x="33" y="13"/>
                  </a:moveTo>
                  <a:cubicBezTo>
                    <a:pt x="67" y="14"/>
                    <a:pt x="99" y="8"/>
                    <a:pt x="133" y="5"/>
                  </a:cubicBezTo>
                  <a:cubicBezTo>
                    <a:pt x="146" y="4"/>
                    <a:pt x="161" y="0"/>
                    <a:pt x="173" y="0"/>
                  </a:cubicBezTo>
                  <a:cubicBezTo>
                    <a:pt x="187" y="0"/>
                    <a:pt x="186" y="3"/>
                    <a:pt x="189" y="17"/>
                  </a:cubicBezTo>
                  <a:cubicBezTo>
                    <a:pt x="189" y="17"/>
                    <a:pt x="189" y="17"/>
                    <a:pt x="189" y="17"/>
                  </a:cubicBezTo>
                  <a:cubicBezTo>
                    <a:pt x="205" y="14"/>
                    <a:pt x="221" y="4"/>
                    <a:pt x="232" y="25"/>
                  </a:cubicBezTo>
                  <a:cubicBezTo>
                    <a:pt x="243" y="47"/>
                    <a:pt x="224" y="60"/>
                    <a:pt x="204" y="49"/>
                  </a:cubicBezTo>
                  <a:cubicBezTo>
                    <a:pt x="200" y="59"/>
                    <a:pt x="201" y="66"/>
                    <a:pt x="191" y="71"/>
                  </a:cubicBezTo>
                  <a:cubicBezTo>
                    <a:pt x="179" y="77"/>
                    <a:pt x="157" y="74"/>
                    <a:pt x="143" y="76"/>
                  </a:cubicBezTo>
                  <a:cubicBezTo>
                    <a:pt x="117" y="80"/>
                    <a:pt x="90" y="88"/>
                    <a:pt x="63" y="90"/>
                  </a:cubicBezTo>
                  <a:cubicBezTo>
                    <a:pt x="59" y="84"/>
                    <a:pt x="58" y="76"/>
                    <a:pt x="57" y="69"/>
                  </a:cubicBezTo>
                  <a:cubicBezTo>
                    <a:pt x="44" y="71"/>
                    <a:pt x="24" y="81"/>
                    <a:pt x="13" y="67"/>
                  </a:cubicBezTo>
                  <a:cubicBezTo>
                    <a:pt x="0" y="50"/>
                    <a:pt x="23" y="37"/>
                    <a:pt x="37" y="39"/>
                  </a:cubicBezTo>
                  <a:cubicBezTo>
                    <a:pt x="33" y="31"/>
                    <a:pt x="34" y="21"/>
                    <a:pt x="34" y="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76"/>
            <p:cNvSpPr/>
            <p:nvPr/>
          </p:nvSpPr>
          <p:spPr bwMode="auto">
            <a:xfrm>
              <a:off x="3221" y="2346"/>
              <a:ext cx="568" cy="237"/>
            </a:xfrm>
            <a:custGeom>
              <a:avLst/>
              <a:gdLst>
                <a:gd name="T0" fmla="*/ 32 w 240"/>
                <a:gd name="T1" fmla="*/ 22 h 100"/>
                <a:gd name="T2" fmla="*/ 124 w 240"/>
                <a:gd name="T3" fmla="*/ 15 h 100"/>
                <a:gd name="T4" fmla="*/ 166 w 240"/>
                <a:gd name="T5" fmla="*/ 10 h 100"/>
                <a:gd name="T6" fmla="*/ 181 w 240"/>
                <a:gd name="T7" fmla="*/ 11 h 100"/>
                <a:gd name="T8" fmla="*/ 185 w 240"/>
                <a:gd name="T9" fmla="*/ 23 h 100"/>
                <a:gd name="T10" fmla="*/ 189 w 240"/>
                <a:gd name="T11" fmla="*/ 26 h 100"/>
                <a:gd name="T12" fmla="*/ 226 w 240"/>
                <a:gd name="T13" fmla="*/ 30 h 100"/>
                <a:gd name="T14" fmla="*/ 227 w 240"/>
                <a:gd name="T15" fmla="*/ 52 h 100"/>
                <a:gd name="T16" fmla="*/ 204 w 240"/>
                <a:gd name="T17" fmla="*/ 52 h 100"/>
                <a:gd name="T18" fmla="*/ 199 w 240"/>
                <a:gd name="T19" fmla="*/ 54 h 100"/>
                <a:gd name="T20" fmla="*/ 194 w 240"/>
                <a:gd name="T21" fmla="*/ 69 h 100"/>
                <a:gd name="T22" fmla="*/ 175 w 240"/>
                <a:gd name="T23" fmla="*/ 77 h 100"/>
                <a:gd name="T24" fmla="*/ 141 w 240"/>
                <a:gd name="T25" fmla="*/ 78 h 100"/>
                <a:gd name="T26" fmla="*/ 94 w 240"/>
                <a:gd name="T27" fmla="*/ 88 h 100"/>
                <a:gd name="T28" fmla="*/ 69 w 240"/>
                <a:gd name="T29" fmla="*/ 92 h 100"/>
                <a:gd name="T30" fmla="*/ 59 w 240"/>
                <a:gd name="T31" fmla="*/ 74 h 100"/>
                <a:gd name="T32" fmla="*/ 55 w 240"/>
                <a:gd name="T33" fmla="*/ 72 h 100"/>
                <a:gd name="T34" fmla="*/ 16 w 240"/>
                <a:gd name="T35" fmla="*/ 72 h 100"/>
                <a:gd name="T36" fmla="*/ 36 w 240"/>
                <a:gd name="T37" fmla="*/ 48 h 100"/>
                <a:gd name="T38" fmla="*/ 39 w 240"/>
                <a:gd name="T39" fmla="*/ 43 h 100"/>
                <a:gd name="T40" fmla="*/ 36 w 240"/>
                <a:gd name="T41" fmla="*/ 19 h 100"/>
                <a:gd name="T42" fmla="*/ 29 w 240"/>
                <a:gd name="T43" fmla="*/ 19 h 100"/>
                <a:gd name="T44" fmla="*/ 33 w 240"/>
                <a:gd name="T45" fmla="*/ 46 h 100"/>
                <a:gd name="T46" fmla="*/ 36 w 240"/>
                <a:gd name="T47" fmla="*/ 41 h 100"/>
                <a:gd name="T48" fmla="*/ 6 w 240"/>
                <a:gd name="T49" fmla="*/ 69 h 100"/>
                <a:gd name="T50" fmla="*/ 57 w 240"/>
                <a:gd name="T51" fmla="*/ 79 h 100"/>
                <a:gd name="T52" fmla="*/ 52 w 240"/>
                <a:gd name="T53" fmla="*/ 76 h 100"/>
                <a:gd name="T54" fmla="*/ 59 w 240"/>
                <a:gd name="T55" fmla="*/ 98 h 100"/>
                <a:gd name="T56" fmla="*/ 62 w 240"/>
                <a:gd name="T57" fmla="*/ 100 h 100"/>
                <a:gd name="T58" fmla="*/ 158 w 240"/>
                <a:gd name="T59" fmla="*/ 84 h 100"/>
                <a:gd name="T60" fmla="*/ 192 w 240"/>
                <a:gd name="T61" fmla="*/ 80 h 100"/>
                <a:gd name="T62" fmla="*/ 206 w 240"/>
                <a:gd name="T63" fmla="*/ 56 h 100"/>
                <a:gd name="T64" fmla="*/ 201 w 240"/>
                <a:gd name="T65" fmla="*/ 58 h 100"/>
                <a:gd name="T66" fmla="*/ 237 w 240"/>
                <a:gd name="T67" fmla="*/ 38 h 100"/>
                <a:gd name="T68" fmla="*/ 219 w 240"/>
                <a:gd name="T69" fmla="*/ 15 h 100"/>
                <a:gd name="T70" fmla="*/ 187 w 240"/>
                <a:gd name="T71" fmla="*/ 19 h 100"/>
                <a:gd name="T72" fmla="*/ 191 w 240"/>
                <a:gd name="T73" fmla="*/ 22 h 100"/>
                <a:gd name="T74" fmla="*/ 183 w 240"/>
                <a:gd name="T75" fmla="*/ 4 h 100"/>
                <a:gd name="T76" fmla="*/ 144 w 240"/>
                <a:gd name="T77" fmla="*/ 6 h 100"/>
                <a:gd name="T78" fmla="*/ 90 w 240"/>
                <a:gd name="T79" fmla="*/ 12 h 100"/>
                <a:gd name="T80" fmla="*/ 32 w 240"/>
                <a:gd name="T81" fmla="*/ 15 h 100"/>
                <a:gd name="T82" fmla="*/ 32 w 240"/>
                <a:gd name="T83" fmla="*/ 2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0" h="100">
                  <a:moveTo>
                    <a:pt x="32" y="22"/>
                  </a:moveTo>
                  <a:cubicBezTo>
                    <a:pt x="63" y="23"/>
                    <a:pt x="94" y="18"/>
                    <a:pt x="124" y="15"/>
                  </a:cubicBezTo>
                  <a:cubicBezTo>
                    <a:pt x="138" y="14"/>
                    <a:pt x="152" y="11"/>
                    <a:pt x="166" y="10"/>
                  </a:cubicBezTo>
                  <a:cubicBezTo>
                    <a:pt x="170" y="10"/>
                    <a:pt x="178" y="8"/>
                    <a:pt x="181" y="11"/>
                  </a:cubicBezTo>
                  <a:cubicBezTo>
                    <a:pt x="184" y="13"/>
                    <a:pt x="184" y="20"/>
                    <a:pt x="185" y="23"/>
                  </a:cubicBezTo>
                  <a:cubicBezTo>
                    <a:pt x="185" y="25"/>
                    <a:pt x="187" y="26"/>
                    <a:pt x="189" y="26"/>
                  </a:cubicBezTo>
                  <a:cubicBezTo>
                    <a:pt x="202" y="24"/>
                    <a:pt x="217" y="16"/>
                    <a:pt x="226" y="30"/>
                  </a:cubicBezTo>
                  <a:cubicBezTo>
                    <a:pt x="231" y="36"/>
                    <a:pt x="233" y="46"/>
                    <a:pt x="227" y="52"/>
                  </a:cubicBezTo>
                  <a:cubicBezTo>
                    <a:pt x="221" y="58"/>
                    <a:pt x="211" y="55"/>
                    <a:pt x="204" y="52"/>
                  </a:cubicBezTo>
                  <a:cubicBezTo>
                    <a:pt x="202" y="51"/>
                    <a:pt x="200" y="52"/>
                    <a:pt x="199" y="54"/>
                  </a:cubicBezTo>
                  <a:cubicBezTo>
                    <a:pt x="198" y="59"/>
                    <a:pt x="197" y="64"/>
                    <a:pt x="194" y="69"/>
                  </a:cubicBezTo>
                  <a:cubicBezTo>
                    <a:pt x="191" y="75"/>
                    <a:pt x="182" y="76"/>
                    <a:pt x="175" y="77"/>
                  </a:cubicBezTo>
                  <a:cubicBezTo>
                    <a:pt x="164" y="78"/>
                    <a:pt x="153" y="76"/>
                    <a:pt x="141" y="78"/>
                  </a:cubicBezTo>
                  <a:cubicBezTo>
                    <a:pt x="125" y="81"/>
                    <a:pt x="110" y="85"/>
                    <a:pt x="94" y="88"/>
                  </a:cubicBezTo>
                  <a:cubicBezTo>
                    <a:pt x="86" y="90"/>
                    <a:pt x="77" y="91"/>
                    <a:pt x="69" y="92"/>
                  </a:cubicBezTo>
                  <a:cubicBezTo>
                    <a:pt x="60" y="93"/>
                    <a:pt x="60" y="81"/>
                    <a:pt x="59" y="74"/>
                  </a:cubicBezTo>
                  <a:cubicBezTo>
                    <a:pt x="59" y="72"/>
                    <a:pt x="57" y="72"/>
                    <a:pt x="55" y="72"/>
                  </a:cubicBezTo>
                  <a:cubicBezTo>
                    <a:pt x="42" y="74"/>
                    <a:pt x="27" y="82"/>
                    <a:pt x="16" y="72"/>
                  </a:cubicBezTo>
                  <a:cubicBezTo>
                    <a:pt x="1" y="59"/>
                    <a:pt x="25" y="47"/>
                    <a:pt x="36" y="48"/>
                  </a:cubicBezTo>
                  <a:cubicBezTo>
                    <a:pt x="39" y="48"/>
                    <a:pt x="40" y="45"/>
                    <a:pt x="39" y="43"/>
                  </a:cubicBezTo>
                  <a:cubicBezTo>
                    <a:pt x="36" y="35"/>
                    <a:pt x="36" y="27"/>
                    <a:pt x="36" y="19"/>
                  </a:cubicBezTo>
                  <a:cubicBezTo>
                    <a:pt x="36" y="15"/>
                    <a:pt x="29" y="15"/>
                    <a:pt x="29" y="19"/>
                  </a:cubicBezTo>
                  <a:cubicBezTo>
                    <a:pt x="29" y="29"/>
                    <a:pt x="29" y="38"/>
                    <a:pt x="33" y="46"/>
                  </a:cubicBezTo>
                  <a:cubicBezTo>
                    <a:pt x="34" y="45"/>
                    <a:pt x="35" y="43"/>
                    <a:pt x="36" y="41"/>
                  </a:cubicBezTo>
                  <a:cubicBezTo>
                    <a:pt x="21" y="40"/>
                    <a:pt x="0" y="51"/>
                    <a:pt x="6" y="69"/>
                  </a:cubicBezTo>
                  <a:cubicBezTo>
                    <a:pt x="13" y="92"/>
                    <a:pt x="41" y="81"/>
                    <a:pt x="57" y="79"/>
                  </a:cubicBezTo>
                  <a:cubicBezTo>
                    <a:pt x="55" y="78"/>
                    <a:pt x="54" y="77"/>
                    <a:pt x="52" y="76"/>
                  </a:cubicBezTo>
                  <a:cubicBezTo>
                    <a:pt x="54" y="84"/>
                    <a:pt x="55" y="91"/>
                    <a:pt x="59" y="98"/>
                  </a:cubicBezTo>
                  <a:cubicBezTo>
                    <a:pt x="59" y="99"/>
                    <a:pt x="61" y="100"/>
                    <a:pt x="62" y="100"/>
                  </a:cubicBezTo>
                  <a:cubicBezTo>
                    <a:pt x="94" y="97"/>
                    <a:pt x="126" y="84"/>
                    <a:pt x="158" y="84"/>
                  </a:cubicBezTo>
                  <a:cubicBezTo>
                    <a:pt x="170" y="84"/>
                    <a:pt x="181" y="85"/>
                    <a:pt x="192" y="80"/>
                  </a:cubicBezTo>
                  <a:cubicBezTo>
                    <a:pt x="202" y="76"/>
                    <a:pt x="203" y="65"/>
                    <a:pt x="206" y="56"/>
                  </a:cubicBezTo>
                  <a:cubicBezTo>
                    <a:pt x="204" y="57"/>
                    <a:pt x="203" y="57"/>
                    <a:pt x="201" y="58"/>
                  </a:cubicBezTo>
                  <a:cubicBezTo>
                    <a:pt x="218" y="67"/>
                    <a:pt x="240" y="61"/>
                    <a:pt x="237" y="38"/>
                  </a:cubicBezTo>
                  <a:cubicBezTo>
                    <a:pt x="235" y="28"/>
                    <a:pt x="228" y="19"/>
                    <a:pt x="219" y="15"/>
                  </a:cubicBezTo>
                  <a:cubicBezTo>
                    <a:pt x="209" y="12"/>
                    <a:pt x="197" y="17"/>
                    <a:pt x="187" y="19"/>
                  </a:cubicBezTo>
                  <a:cubicBezTo>
                    <a:pt x="189" y="20"/>
                    <a:pt x="190" y="21"/>
                    <a:pt x="191" y="22"/>
                  </a:cubicBezTo>
                  <a:cubicBezTo>
                    <a:pt x="190" y="16"/>
                    <a:pt x="190" y="6"/>
                    <a:pt x="183" y="4"/>
                  </a:cubicBezTo>
                  <a:cubicBezTo>
                    <a:pt x="171" y="0"/>
                    <a:pt x="156" y="4"/>
                    <a:pt x="144" y="6"/>
                  </a:cubicBezTo>
                  <a:cubicBezTo>
                    <a:pt x="126" y="9"/>
                    <a:pt x="108" y="10"/>
                    <a:pt x="90" y="12"/>
                  </a:cubicBezTo>
                  <a:cubicBezTo>
                    <a:pt x="70" y="14"/>
                    <a:pt x="51" y="16"/>
                    <a:pt x="32" y="15"/>
                  </a:cubicBezTo>
                  <a:cubicBezTo>
                    <a:pt x="27" y="15"/>
                    <a:pt x="27" y="22"/>
                    <a:pt x="32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77"/>
            <p:cNvSpPr/>
            <p:nvPr/>
          </p:nvSpPr>
          <p:spPr bwMode="auto">
            <a:xfrm>
              <a:off x="3394" y="2417"/>
              <a:ext cx="210" cy="38"/>
            </a:xfrm>
            <a:custGeom>
              <a:avLst/>
              <a:gdLst>
                <a:gd name="T0" fmla="*/ 4 w 89"/>
                <a:gd name="T1" fmla="*/ 14 h 16"/>
                <a:gd name="T2" fmla="*/ 84 w 89"/>
                <a:gd name="T3" fmla="*/ 8 h 16"/>
                <a:gd name="T4" fmla="*/ 84 w 89"/>
                <a:gd name="T5" fmla="*/ 1 h 16"/>
                <a:gd name="T6" fmla="*/ 4 w 89"/>
                <a:gd name="T7" fmla="*/ 7 h 16"/>
                <a:gd name="T8" fmla="*/ 4 w 89"/>
                <a:gd name="T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16">
                  <a:moveTo>
                    <a:pt x="4" y="14"/>
                  </a:moveTo>
                  <a:cubicBezTo>
                    <a:pt x="31" y="16"/>
                    <a:pt x="58" y="10"/>
                    <a:pt x="84" y="8"/>
                  </a:cubicBezTo>
                  <a:cubicBezTo>
                    <a:pt x="89" y="7"/>
                    <a:pt x="89" y="0"/>
                    <a:pt x="84" y="1"/>
                  </a:cubicBezTo>
                  <a:cubicBezTo>
                    <a:pt x="58" y="3"/>
                    <a:pt x="31" y="9"/>
                    <a:pt x="4" y="7"/>
                  </a:cubicBezTo>
                  <a:cubicBezTo>
                    <a:pt x="0" y="7"/>
                    <a:pt x="0" y="14"/>
                    <a:pt x="4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78"/>
            <p:cNvSpPr/>
            <p:nvPr/>
          </p:nvSpPr>
          <p:spPr bwMode="auto">
            <a:xfrm>
              <a:off x="3415" y="2474"/>
              <a:ext cx="204" cy="50"/>
            </a:xfrm>
            <a:custGeom>
              <a:avLst/>
              <a:gdLst>
                <a:gd name="T0" fmla="*/ 7 w 86"/>
                <a:gd name="T1" fmla="*/ 20 h 21"/>
                <a:gd name="T2" fmla="*/ 55 w 86"/>
                <a:gd name="T3" fmla="*/ 11 h 21"/>
                <a:gd name="T4" fmla="*/ 81 w 86"/>
                <a:gd name="T5" fmla="*/ 8 h 21"/>
                <a:gd name="T6" fmla="*/ 81 w 86"/>
                <a:gd name="T7" fmla="*/ 1 h 21"/>
                <a:gd name="T8" fmla="*/ 54 w 86"/>
                <a:gd name="T9" fmla="*/ 4 h 21"/>
                <a:gd name="T10" fmla="*/ 5 w 86"/>
                <a:gd name="T11" fmla="*/ 13 h 21"/>
                <a:gd name="T12" fmla="*/ 7 w 86"/>
                <a:gd name="T13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21">
                  <a:moveTo>
                    <a:pt x="7" y="20"/>
                  </a:moveTo>
                  <a:cubicBezTo>
                    <a:pt x="22" y="14"/>
                    <a:pt x="38" y="14"/>
                    <a:pt x="55" y="11"/>
                  </a:cubicBezTo>
                  <a:cubicBezTo>
                    <a:pt x="63" y="10"/>
                    <a:pt x="73" y="7"/>
                    <a:pt x="81" y="8"/>
                  </a:cubicBezTo>
                  <a:cubicBezTo>
                    <a:pt x="86" y="9"/>
                    <a:pt x="86" y="2"/>
                    <a:pt x="81" y="1"/>
                  </a:cubicBezTo>
                  <a:cubicBezTo>
                    <a:pt x="73" y="0"/>
                    <a:pt x="63" y="3"/>
                    <a:pt x="54" y="4"/>
                  </a:cubicBezTo>
                  <a:cubicBezTo>
                    <a:pt x="38" y="6"/>
                    <a:pt x="21" y="7"/>
                    <a:pt x="5" y="13"/>
                  </a:cubicBezTo>
                  <a:cubicBezTo>
                    <a:pt x="0" y="15"/>
                    <a:pt x="2" y="21"/>
                    <a:pt x="7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79"/>
            <p:cNvSpPr/>
            <p:nvPr/>
          </p:nvSpPr>
          <p:spPr bwMode="auto">
            <a:xfrm>
              <a:off x="3332" y="2669"/>
              <a:ext cx="426" cy="175"/>
            </a:xfrm>
            <a:custGeom>
              <a:avLst/>
              <a:gdLst>
                <a:gd name="T0" fmla="*/ 4 w 180"/>
                <a:gd name="T1" fmla="*/ 62 h 74"/>
                <a:gd name="T2" fmla="*/ 11 w 180"/>
                <a:gd name="T3" fmla="*/ 17 h 74"/>
                <a:gd name="T4" fmla="*/ 9 w 180"/>
                <a:gd name="T5" fmla="*/ 18 h 74"/>
                <a:gd name="T6" fmla="*/ 21 w 180"/>
                <a:gd name="T7" fmla="*/ 62 h 74"/>
                <a:gd name="T8" fmla="*/ 70 w 180"/>
                <a:gd name="T9" fmla="*/ 55 h 74"/>
                <a:gd name="T10" fmla="*/ 73 w 180"/>
                <a:gd name="T11" fmla="*/ 18 h 74"/>
                <a:gd name="T12" fmla="*/ 62 w 180"/>
                <a:gd name="T13" fmla="*/ 16 h 74"/>
                <a:gd name="T14" fmla="*/ 58 w 180"/>
                <a:gd name="T15" fmla="*/ 29 h 74"/>
                <a:gd name="T16" fmla="*/ 82 w 180"/>
                <a:gd name="T17" fmla="*/ 59 h 74"/>
                <a:gd name="T18" fmla="*/ 123 w 180"/>
                <a:gd name="T19" fmla="*/ 46 h 74"/>
                <a:gd name="T20" fmla="*/ 119 w 180"/>
                <a:gd name="T21" fmla="*/ 8 h 74"/>
                <a:gd name="T22" fmla="*/ 108 w 180"/>
                <a:gd name="T23" fmla="*/ 28 h 74"/>
                <a:gd name="T24" fmla="*/ 160 w 180"/>
                <a:gd name="T25" fmla="*/ 15 h 74"/>
                <a:gd name="T26" fmla="*/ 145 w 180"/>
                <a:gd name="T27" fmla="*/ 16 h 74"/>
                <a:gd name="T28" fmla="*/ 177 w 180"/>
                <a:gd name="T29" fmla="*/ 46 h 74"/>
                <a:gd name="T30" fmla="*/ 176 w 180"/>
                <a:gd name="T31" fmla="*/ 43 h 74"/>
                <a:gd name="T32" fmla="*/ 151 w 180"/>
                <a:gd name="T33" fmla="*/ 24 h 74"/>
                <a:gd name="T34" fmla="*/ 155 w 180"/>
                <a:gd name="T35" fmla="*/ 13 h 74"/>
                <a:gd name="T36" fmla="*/ 157 w 180"/>
                <a:gd name="T37" fmla="*/ 28 h 74"/>
                <a:gd name="T38" fmla="*/ 114 w 180"/>
                <a:gd name="T39" fmla="*/ 34 h 74"/>
                <a:gd name="T40" fmla="*/ 114 w 180"/>
                <a:gd name="T41" fmla="*/ 11 h 74"/>
                <a:gd name="T42" fmla="*/ 124 w 180"/>
                <a:gd name="T43" fmla="*/ 24 h 74"/>
                <a:gd name="T44" fmla="*/ 123 w 180"/>
                <a:gd name="T45" fmla="*/ 37 h 74"/>
                <a:gd name="T46" fmla="*/ 77 w 180"/>
                <a:gd name="T47" fmla="*/ 53 h 74"/>
                <a:gd name="T48" fmla="*/ 66 w 180"/>
                <a:gd name="T49" fmla="*/ 39 h 74"/>
                <a:gd name="T50" fmla="*/ 62 w 180"/>
                <a:gd name="T51" fmla="*/ 28 h 74"/>
                <a:gd name="T52" fmla="*/ 69 w 180"/>
                <a:gd name="T53" fmla="*/ 20 h 74"/>
                <a:gd name="T54" fmla="*/ 72 w 180"/>
                <a:gd name="T55" fmla="*/ 42 h 74"/>
                <a:gd name="T56" fmla="*/ 50 w 180"/>
                <a:gd name="T57" fmla="*/ 63 h 74"/>
                <a:gd name="T58" fmla="*/ 10 w 180"/>
                <a:gd name="T59" fmla="*/ 26 h 74"/>
                <a:gd name="T60" fmla="*/ 21 w 180"/>
                <a:gd name="T61" fmla="*/ 28 h 74"/>
                <a:gd name="T62" fmla="*/ 22 w 180"/>
                <a:gd name="T63" fmla="*/ 39 h 74"/>
                <a:gd name="T64" fmla="*/ 3 w 180"/>
                <a:gd name="T65" fmla="*/ 58 h 74"/>
                <a:gd name="T66" fmla="*/ 4 w 180"/>
                <a:gd name="T67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0" h="74">
                  <a:moveTo>
                    <a:pt x="4" y="62"/>
                  </a:moveTo>
                  <a:cubicBezTo>
                    <a:pt x="24" y="54"/>
                    <a:pt x="39" y="26"/>
                    <a:pt x="11" y="17"/>
                  </a:cubicBezTo>
                  <a:cubicBezTo>
                    <a:pt x="10" y="17"/>
                    <a:pt x="9" y="17"/>
                    <a:pt x="9" y="18"/>
                  </a:cubicBezTo>
                  <a:cubicBezTo>
                    <a:pt x="1" y="33"/>
                    <a:pt x="7" y="52"/>
                    <a:pt x="21" y="62"/>
                  </a:cubicBezTo>
                  <a:cubicBezTo>
                    <a:pt x="37" y="74"/>
                    <a:pt x="58" y="69"/>
                    <a:pt x="70" y="55"/>
                  </a:cubicBezTo>
                  <a:cubicBezTo>
                    <a:pt x="77" y="47"/>
                    <a:pt x="81" y="27"/>
                    <a:pt x="73" y="18"/>
                  </a:cubicBezTo>
                  <a:cubicBezTo>
                    <a:pt x="70" y="14"/>
                    <a:pt x="66" y="14"/>
                    <a:pt x="62" y="16"/>
                  </a:cubicBezTo>
                  <a:cubicBezTo>
                    <a:pt x="57" y="19"/>
                    <a:pt x="58" y="25"/>
                    <a:pt x="58" y="29"/>
                  </a:cubicBezTo>
                  <a:cubicBezTo>
                    <a:pt x="60" y="43"/>
                    <a:pt x="69" y="55"/>
                    <a:pt x="82" y="59"/>
                  </a:cubicBezTo>
                  <a:cubicBezTo>
                    <a:pt x="96" y="63"/>
                    <a:pt x="114" y="57"/>
                    <a:pt x="123" y="46"/>
                  </a:cubicBezTo>
                  <a:cubicBezTo>
                    <a:pt x="132" y="36"/>
                    <a:pt x="130" y="16"/>
                    <a:pt x="119" y="8"/>
                  </a:cubicBezTo>
                  <a:cubicBezTo>
                    <a:pt x="107" y="0"/>
                    <a:pt x="108" y="23"/>
                    <a:pt x="108" y="28"/>
                  </a:cubicBezTo>
                  <a:cubicBezTo>
                    <a:pt x="114" y="63"/>
                    <a:pt x="170" y="48"/>
                    <a:pt x="160" y="15"/>
                  </a:cubicBezTo>
                  <a:cubicBezTo>
                    <a:pt x="157" y="3"/>
                    <a:pt x="146" y="4"/>
                    <a:pt x="145" y="16"/>
                  </a:cubicBezTo>
                  <a:cubicBezTo>
                    <a:pt x="145" y="31"/>
                    <a:pt x="162" y="49"/>
                    <a:pt x="177" y="46"/>
                  </a:cubicBezTo>
                  <a:cubicBezTo>
                    <a:pt x="180" y="46"/>
                    <a:pt x="179" y="42"/>
                    <a:pt x="176" y="43"/>
                  </a:cubicBezTo>
                  <a:cubicBezTo>
                    <a:pt x="165" y="44"/>
                    <a:pt x="156" y="33"/>
                    <a:pt x="151" y="24"/>
                  </a:cubicBezTo>
                  <a:cubicBezTo>
                    <a:pt x="149" y="21"/>
                    <a:pt x="149" y="5"/>
                    <a:pt x="155" y="13"/>
                  </a:cubicBezTo>
                  <a:cubicBezTo>
                    <a:pt x="158" y="17"/>
                    <a:pt x="158" y="23"/>
                    <a:pt x="157" y="28"/>
                  </a:cubicBezTo>
                  <a:cubicBezTo>
                    <a:pt x="152" y="47"/>
                    <a:pt x="124" y="50"/>
                    <a:pt x="114" y="34"/>
                  </a:cubicBezTo>
                  <a:cubicBezTo>
                    <a:pt x="111" y="29"/>
                    <a:pt x="111" y="17"/>
                    <a:pt x="114" y="11"/>
                  </a:cubicBezTo>
                  <a:cubicBezTo>
                    <a:pt x="116" y="7"/>
                    <a:pt x="124" y="23"/>
                    <a:pt x="124" y="24"/>
                  </a:cubicBezTo>
                  <a:cubicBezTo>
                    <a:pt x="125" y="29"/>
                    <a:pt x="125" y="33"/>
                    <a:pt x="123" y="37"/>
                  </a:cubicBezTo>
                  <a:cubicBezTo>
                    <a:pt x="118" y="55"/>
                    <a:pt x="92" y="60"/>
                    <a:pt x="77" y="53"/>
                  </a:cubicBezTo>
                  <a:cubicBezTo>
                    <a:pt x="72" y="50"/>
                    <a:pt x="68" y="44"/>
                    <a:pt x="66" y="39"/>
                  </a:cubicBezTo>
                  <a:cubicBezTo>
                    <a:pt x="64" y="35"/>
                    <a:pt x="63" y="32"/>
                    <a:pt x="62" y="28"/>
                  </a:cubicBezTo>
                  <a:cubicBezTo>
                    <a:pt x="61" y="25"/>
                    <a:pt x="63" y="15"/>
                    <a:pt x="69" y="20"/>
                  </a:cubicBezTo>
                  <a:cubicBezTo>
                    <a:pt x="74" y="24"/>
                    <a:pt x="73" y="36"/>
                    <a:pt x="72" y="42"/>
                  </a:cubicBezTo>
                  <a:cubicBezTo>
                    <a:pt x="70" y="53"/>
                    <a:pt x="60" y="60"/>
                    <a:pt x="50" y="63"/>
                  </a:cubicBezTo>
                  <a:cubicBezTo>
                    <a:pt x="28" y="71"/>
                    <a:pt x="6" y="49"/>
                    <a:pt x="10" y="26"/>
                  </a:cubicBezTo>
                  <a:cubicBezTo>
                    <a:pt x="11" y="18"/>
                    <a:pt x="18" y="24"/>
                    <a:pt x="21" y="28"/>
                  </a:cubicBezTo>
                  <a:cubicBezTo>
                    <a:pt x="24" y="31"/>
                    <a:pt x="23" y="36"/>
                    <a:pt x="22" y="39"/>
                  </a:cubicBezTo>
                  <a:cubicBezTo>
                    <a:pt x="19" y="48"/>
                    <a:pt x="11" y="55"/>
                    <a:pt x="3" y="58"/>
                  </a:cubicBezTo>
                  <a:cubicBezTo>
                    <a:pt x="0" y="59"/>
                    <a:pt x="1" y="63"/>
                    <a:pt x="4" y="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80"/>
            <p:cNvSpPr/>
            <p:nvPr/>
          </p:nvSpPr>
          <p:spPr bwMode="auto">
            <a:xfrm>
              <a:off x="3368" y="2856"/>
              <a:ext cx="419" cy="178"/>
            </a:xfrm>
            <a:custGeom>
              <a:avLst/>
              <a:gdLst>
                <a:gd name="T0" fmla="*/ 6 w 177"/>
                <a:gd name="T1" fmla="*/ 74 h 75"/>
                <a:gd name="T2" fmla="*/ 4 w 177"/>
                <a:gd name="T3" fmla="*/ 33 h 75"/>
                <a:gd name="T4" fmla="*/ 3 w 177"/>
                <a:gd name="T5" fmla="*/ 35 h 75"/>
                <a:gd name="T6" fmla="*/ 16 w 177"/>
                <a:gd name="T7" fmla="*/ 42 h 75"/>
                <a:gd name="T8" fmla="*/ 24 w 177"/>
                <a:gd name="T9" fmla="*/ 42 h 75"/>
                <a:gd name="T10" fmla="*/ 37 w 177"/>
                <a:gd name="T11" fmla="*/ 24 h 75"/>
                <a:gd name="T12" fmla="*/ 34 w 177"/>
                <a:gd name="T13" fmla="*/ 25 h 75"/>
                <a:gd name="T14" fmla="*/ 49 w 177"/>
                <a:gd name="T15" fmla="*/ 33 h 75"/>
                <a:gd name="T16" fmla="*/ 66 w 177"/>
                <a:gd name="T17" fmla="*/ 22 h 75"/>
                <a:gd name="T18" fmla="*/ 80 w 177"/>
                <a:gd name="T19" fmla="*/ 26 h 75"/>
                <a:gd name="T20" fmla="*/ 89 w 177"/>
                <a:gd name="T21" fmla="*/ 15 h 75"/>
                <a:gd name="T22" fmla="*/ 86 w 177"/>
                <a:gd name="T23" fmla="*/ 16 h 75"/>
                <a:gd name="T24" fmla="*/ 102 w 177"/>
                <a:gd name="T25" fmla="*/ 27 h 75"/>
                <a:gd name="T26" fmla="*/ 112 w 177"/>
                <a:gd name="T27" fmla="*/ 15 h 75"/>
                <a:gd name="T28" fmla="*/ 127 w 177"/>
                <a:gd name="T29" fmla="*/ 20 h 75"/>
                <a:gd name="T30" fmla="*/ 139 w 177"/>
                <a:gd name="T31" fmla="*/ 3 h 75"/>
                <a:gd name="T32" fmla="*/ 135 w 177"/>
                <a:gd name="T33" fmla="*/ 3 h 75"/>
                <a:gd name="T34" fmla="*/ 146 w 177"/>
                <a:gd name="T35" fmla="*/ 20 h 75"/>
                <a:gd name="T36" fmla="*/ 149 w 177"/>
                <a:gd name="T37" fmla="*/ 19 h 75"/>
                <a:gd name="T38" fmla="*/ 157 w 177"/>
                <a:gd name="T39" fmla="*/ 9 h 75"/>
                <a:gd name="T40" fmla="*/ 153 w 177"/>
                <a:gd name="T41" fmla="*/ 8 h 75"/>
                <a:gd name="T42" fmla="*/ 169 w 177"/>
                <a:gd name="T43" fmla="*/ 18 h 75"/>
                <a:gd name="T44" fmla="*/ 166 w 177"/>
                <a:gd name="T45" fmla="*/ 17 h 75"/>
                <a:gd name="T46" fmla="*/ 173 w 177"/>
                <a:gd name="T47" fmla="*/ 49 h 75"/>
                <a:gd name="T48" fmla="*/ 177 w 177"/>
                <a:gd name="T49" fmla="*/ 48 h 75"/>
                <a:gd name="T50" fmla="*/ 170 w 177"/>
                <a:gd name="T51" fmla="*/ 16 h 75"/>
                <a:gd name="T52" fmla="*/ 167 w 177"/>
                <a:gd name="T53" fmla="*/ 15 h 75"/>
                <a:gd name="T54" fmla="*/ 157 w 177"/>
                <a:gd name="T55" fmla="*/ 7 h 75"/>
                <a:gd name="T56" fmla="*/ 153 w 177"/>
                <a:gd name="T57" fmla="*/ 7 h 75"/>
                <a:gd name="T58" fmla="*/ 146 w 177"/>
                <a:gd name="T59" fmla="*/ 17 h 75"/>
                <a:gd name="T60" fmla="*/ 149 w 177"/>
                <a:gd name="T61" fmla="*/ 17 h 75"/>
                <a:gd name="T62" fmla="*/ 139 w 177"/>
                <a:gd name="T63" fmla="*/ 2 h 75"/>
                <a:gd name="T64" fmla="*/ 135 w 177"/>
                <a:gd name="T65" fmla="*/ 1 h 75"/>
                <a:gd name="T66" fmla="*/ 121 w 177"/>
                <a:gd name="T67" fmla="*/ 12 h 75"/>
                <a:gd name="T68" fmla="*/ 115 w 177"/>
                <a:gd name="T69" fmla="*/ 8 h 75"/>
                <a:gd name="T70" fmla="*/ 107 w 177"/>
                <a:gd name="T71" fmla="*/ 15 h 75"/>
                <a:gd name="T72" fmla="*/ 100 w 177"/>
                <a:gd name="T73" fmla="*/ 23 h 75"/>
                <a:gd name="T74" fmla="*/ 89 w 177"/>
                <a:gd name="T75" fmla="*/ 13 h 75"/>
                <a:gd name="T76" fmla="*/ 85 w 177"/>
                <a:gd name="T77" fmla="*/ 14 h 75"/>
                <a:gd name="T78" fmla="*/ 60 w 177"/>
                <a:gd name="T79" fmla="*/ 18 h 75"/>
                <a:gd name="T80" fmla="*/ 54 w 177"/>
                <a:gd name="T81" fmla="*/ 24 h 75"/>
                <a:gd name="T82" fmla="*/ 36 w 177"/>
                <a:gd name="T83" fmla="*/ 22 h 75"/>
                <a:gd name="T84" fmla="*/ 33 w 177"/>
                <a:gd name="T85" fmla="*/ 22 h 75"/>
                <a:gd name="T86" fmla="*/ 13 w 177"/>
                <a:gd name="T87" fmla="*/ 34 h 75"/>
                <a:gd name="T88" fmla="*/ 2 w 177"/>
                <a:gd name="T89" fmla="*/ 31 h 75"/>
                <a:gd name="T90" fmla="*/ 0 w 177"/>
                <a:gd name="T91" fmla="*/ 34 h 75"/>
                <a:gd name="T92" fmla="*/ 3 w 177"/>
                <a:gd name="T93" fmla="*/ 71 h 75"/>
                <a:gd name="T94" fmla="*/ 6 w 177"/>
                <a:gd name="T95" fmla="*/ 7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7" h="75">
                  <a:moveTo>
                    <a:pt x="6" y="74"/>
                  </a:moveTo>
                  <a:cubicBezTo>
                    <a:pt x="16" y="63"/>
                    <a:pt x="6" y="45"/>
                    <a:pt x="4" y="33"/>
                  </a:cubicBezTo>
                  <a:cubicBezTo>
                    <a:pt x="4" y="34"/>
                    <a:pt x="3" y="35"/>
                    <a:pt x="3" y="35"/>
                  </a:cubicBezTo>
                  <a:cubicBezTo>
                    <a:pt x="9" y="34"/>
                    <a:pt x="12" y="40"/>
                    <a:pt x="16" y="42"/>
                  </a:cubicBezTo>
                  <a:cubicBezTo>
                    <a:pt x="19" y="43"/>
                    <a:pt x="22" y="42"/>
                    <a:pt x="24" y="42"/>
                  </a:cubicBezTo>
                  <a:cubicBezTo>
                    <a:pt x="32" y="40"/>
                    <a:pt x="34" y="30"/>
                    <a:pt x="37" y="24"/>
                  </a:cubicBezTo>
                  <a:cubicBezTo>
                    <a:pt x="36" y="25"/>
                    <a:pt x="35" y="25"/>
                    <a:pt x="34" y="25"/>
                  </a:cubicBezTo>
                  <a:cubicBezTo>
                    <a:pt x="38" y="27"/>
                    <a:pt x="44" y="34"/>
                    <a:pt x="49" y="33"/>
                  </a:cubicBezTo>
                  <a:cubicBezTo>
                    <a:pt x="56" y="32"/>
                    <a:pt x="59" y="21"/>
                    <a:pt x="66" y="22"/>
                  </a:cubicBezTo>
                  <a:cubicBezTo>
                    <a:pt x="71" y="23"/>
                    <a:pt x="74" y="27"/>
                    <a:pt x="80" y="26"/>
                  </a:cubicBezTo>
                  <a:cubicBezTo>
                    <a:pt x="85" y="26"/>
                    <a:pt x="88" y="19"/>
                    <a:pt x="89" y="15"/>
                  </a:cubicBezTo>
                  <a:cubicBezTo>
                    <a:pt x="88" y="15"/>
                    <a:pt x="87" y="16"/>
                    <a:pt x="86" y="16"/>
                  </a:cubicBezTo>
                  <a:cubicBezTo>
                    <a:pt x="90" y="20"/>
                    <a:pt x="95" y="27"/>
                    <a:pt x="102" y="27"/>
                  </a:cubicBezTo>
                  <a:cubicBezTo>
                    <a:pt x="107" y="27"/>
                    <a:pt x="110" y="19"/>
                    <a:pt x="112" y="15"/>
                  </a:cubicBezTo>
                  <a:cubicBezTo>
                    <a:pt x="115" y="8"/>
                    <a:pt x="121" y="22"/>
                    <a:pt x="127" y="20"/>
                  </a:cubicBezTo>
                  <a:cubicBezTo>
                    <a:pt x="133" y="18"/>
                    <a:pt x="137" y="9"/>
                    <a:pt x="139" y="3"/>
                  </a:cubicBezTo>
                  <a:cubicBezTo>
                    <a:pt x="138" y="3"/>
                    <a:pt x="137" y="3"/>
                    <a:pt x="135" y="3"/>
                  </a:cubicBezTo>
                  <a:cubicBezTo>
                    <a:pt x="138" y="9"/>
                    <a:pt x="141" y="15"/>
                    <a:pt x="146" y="20"/>
                  </a:cubicBezTo>
                  <a:cubicBezTo>
                    <a:pt x="147" y="20"/>
                    <a:pt x="149" y="20"/>
                    <a:pt x="149" y="19"/>
                  </a:cubicBezTo>
                  <a:cubicBezTo>
                    <a:pt x="152" y="15"/>
                    <a:pt x="155" y="12"/>
                    <a:pt x="157" y="9"/>
                  </a:cubicBezTo>
                  <a:cubicBezTo>
                    <a:pt x="156" y="9"/>
                    <a:pt x="154" y="8"/>
                    <a:pt x="153" y="8"/>
                  </a:cubicBezTo>
                  <a:cubicBezTo>
                    <a:pt x="156" y="16"/>
                    <a:pt x="160" y="22"/>
                    <a:pt x="169" y="18"/>
                  </a:cubicBezTo>
                  <a:cubicBezTo>
                    <a:pt x="168" y="18"/>
                    <a:pt x="167" y="18"/>
                    <a:pt x="166" y="17"/>
                  </a:cubicBezTo>
                  <a:cubicBezTo>
                    <a:pt x="169" y="27"/>
                    <a:pt x="171" y="38"/>
                    <a:pt x="173" y="49"/>
                  </a:cubicBezTo>
                  <a:cubicBezTo>
                    <a:pt x="173" y="51"/>
                    <a:pt x="177" y="50"/>
                    <a:pt x="177" y="48"/>
                  </a:cubicBezTo>
                  <a:cubicBezTo>
                    <a:pt x="175" y="37"/>
                    <a:pt x="173" y="26"/>
                    <a:pt x="170" y="16"/>
                  </a:cubicBezTo>
                  <a:cubicBezTo>
                    <a:pt x="169" y="15"/>
                    <a:pt x="168" y="14"/>
                    <a:pt x="167" y="15"/>
                  </a:cubicBezTo>
                  <a:cubicBezTo>
                    <a:pt x="161" y="15"/>
                    <a:pt x="158" y="12"/>
                    <a:pt x="157" y="7"/>
                  </a:cubicBezTo>
                  <a:cubicBezTo>
                    <a:pt x="157" y="6"/>
                    <a:pt x="154" y="5"/>
                    <a:pt x="153" y="7"/>
                  </a:cubicBezTo>
                  <a:cubicBezTo>
                    <a:pt x="151" y="10"/>
                    <a:pt x="148" y="13"/>
                    <a:pt x="146" y="17"/>
                  </a:cubicBezTo>
                  <a:cubicBezTo>
                    <a:pt x="147" y="17"/>
                    <a:pt x="148" y="17"/>
                    <a:pt x="149" y="17"/>
                  </a:cubicBezTo>
                  <a:cubicBezTo>
                    <a:pt x="144" y="13"/>
                    <a:pt x="141" y="8"/>
                    <a:pt x="139" y="2"/>
                  </a:cubicBezTo>
                  <a:cubicBezTo>
                    <a:pt x="139" y="0"/>
                    <a:pt x="136" y="0"/>
                    <a:pt x="135" y="1"/>
                  </a:cubicBezTo>
                  <a:cubicBezTo>
                    <a:pt x="133" y="7"/>
                    <a:pt x="128" y="21"/>
                    <a:pt x="121" y="12"/>
                  </a:cubicBezTo>
                  <a:cubicBezTo>
                    <a:pt x="120" y="10"/>
                    <a:pt x="118" y="8"/>
                    <a:pt x="115" y="8"/>
                  </a:cubicBezTo>
                  <a:cubicBezTo>
                    <a:pt x="111" y="9"/>
                    <a:pt x="109" y="11"/>
                    <a:pt x="107" y="15"/>
                  </a:cubicBezTo>
                  <a:cubicBezTo>
                    <a:pt x="106" y="18"/>
                    <a:pt x="105" y="23"/>
                    <a:pt x="100" y="23"/>
                  </a:cubicBezTo>
                  <a:cubicBezTo>
                    <a:pt x="96" y="22"/>
                    <a:pt x="92" y="16"/>
                    <a:pt x="89" y="13"/>
                  </a:cubicBezTo>
                  <a:cubicBezTo>
                    <a:pt x="87" y="12"/>
                    <a:pt x="86" y="12"/>
                    <a:pt x="85" y="14"/>
                  </a:cubicBezTo>
                  <a:cubicBezTo>
                    <a:pt x="78" y="30"/>
                    <a:pt x="71" y="15"/>
                    <a:pt x="60" y="18"/>
                  </a:cubicBezTo>
                  <a:cubicBezTo>
                    <a:pt x="57" y="19"/>
                    <a:pt x="56" y="22"/>
                    <a:pt x="54" y="24"/>
                  </a:cubicBezTo>
                  <a:cubicBezTo>
                    <a:pt x="49" y="34"/>
                    <a:pt x="42" y="24"/>
                    <a:pt x="36" y="22"/>
                  </a:cubicBezTo>
                  <a:cubicBezTo>
                    <a:pt x="35" y="21"/>
                    <a:pt x="34" y="21"/>
                    <a:pt x="33" y="22"/>
                  </a:cubicBezTo>
                  <a:cubicBezTo>
                    <a:pt x="29" y="30"/>
                    <a:pt x="25" y="45"/>
                    <a:pt x="13" y="34"/>
                  </a:cubicBezTo>
                  <a:cubicBezTo>
                    <a:pt x="9" y="31"/>
                    <a:pt x="6" y="31"/>
                    <a:pt x="2" y="31"/>
                  </a:cubicBezTo>
                  <a:cubicBezTo>
                    <a:pt x="1" y="32"/>
                    <a:pt x="0" y="33"/>
                    <a:pt x="0" y="34"/>
                  </a:cubicBezTo>
                  <a:cubicBezTo>
                    <a:pt x="2" y="44"/>
                    <a:pt x="11" y="62"/>
                    <a:pt x="3" y="71"/>
                  </a:cubicBezTo>
                  <a:cubicBezTo>
                    <a:pt x="2" y="73"/>
                    <a:pt x="4" y="75"/>
                    <a:pt x="6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81"/>
            <p:cNvSpPr/>
            <p:nvPr/>
          </p:nvSpPr>
          <p:spPr bwMode="auto">
            <a:xfrm>
              <a:off x="3200" y="2239"/>
              <a:ext cx="92" cy="15"/>
            </a:xfrm>
            <a:custGeom>
              <a:avLst/>
              <a:gdLst>
                <a:gd name="T0" fmla="*/ 1 w 39"/>
                <a:gd name="T1" fmla="*/ 6 h 6"/>
                <a:gd name="T2" fmla="*/ 38 w 39"/>
                <a:gd name="T3" fmla="*/ 1 h 6"/>
                <a:gd name="T4" fmla="*/ 38 w 39"/>
                <a:gd name="T5" fmla="*/ 0 h 6"/>
                <a:gd name="T6" fmla="*/ 1 w 39"/>
                <a:gd name="T7" fmla="*/ 4 h 6"/>
                <a:gd name="T8" fmla="*/ 1 w 39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6">
                  <a:moveTo>
                    <a:pt x="1" y="6"/>
                  </a:moveTo>
                  <a:cubicBezTo>
                    <a:pt x="14" y="5"/>
                    <a:pt x="25" y="1"/>
                    <a:pt x="38" y="1"/>
                  </a:cubicBezTo>
                  <a:cubicBezTo>
                    <a:pt x="39" y="1"/>
                    <a:pt x="39" y="0"/>
                    <a:pt x="38" y="0"/>
                  </a:cubicBezTo>
                  <a:cubicBezTo>
                    <a:pt x="25" y="0"/>
                    <a:pt x="14" y="3"/>
                    <a:pt x="1" y="4"/>
                  </a:cubicBezTo>
                  <a:cubicBezTo>
                    <a:pt x="0" y="4"/>
                    <a:pt x="0" y="6"/>
                    <a:pt x="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82"/>
            <p:cNvSpPr/>
            <p:nvPr/>
          </p:nvSpPr>
          <p:spPr bwMode="auto">
            <a:xfrm>
              <a:off x="3190" y="2249"/>
              <a:ext cx="76" cy="16"/>
            </a:xfrm>
            <a:custGeom>
              <a:avLst/>
              <a:gdLst>
                <a:gd name="T0" fmla="*/ 1 w 32"/>
                <a:gd name="T1" fmla="*/ 6 h 7"/>
                <a:gd name="T2" fmla="*/ 31 w 32"/>
                <a:gd name="T3" fmla="*/ 2 h 7"/>
                <a:gd name="T4" fmla="*/ 31 w 32"/>
                <a:gd name="T5" fmla="*/ 0 h 7"/>
                <a:gd name="T6" fmla="*/ 1 w 32"/>
                <a:gd name="T7" fmla="*/ 5 h 7"/>
                <a:gd name="T8" fmla="*/ 1 w 32"/>
                <a:gd name="T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7">
                  <a:moveTo>
                    <a:pt x="1" y="6"/>
                  </a:moveTo>
                  <a:cubicBezTo>
                    <a:pt x="11" y="6"/>
                    <a:pt x="21" y="4"/>
                    <a:pt x="31" y="2"/>
                  </a:cubicBezTo>
                  <a:cubicBezTo>
                    <a:pt x="32" y="2"/>
                    <a:pt x="32" y="0"/>
                    <a:pt x="31" y="0"/>
                  </a:cubicBezTo>
                  <a:cubicBezTo>
                    <a:pt x="21" y="2"/>
                    <a:pt x="11" y="4"/>
                    <a:pt x="1" y="5"/>
                  </a:cubicBezTo>
                  <a:cubicBezTo>
                    <a:pt x="0" y="5"/>
                    <a:pt x="0" y="7"/>
                    <a:pt x="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83"/>
            <p:cNvSpPr/>
            <p:nvPr/>
          </p:nvSpPr>
          <p:spPr bwMode="auto">
            <a:xfrm>
              <a:off x="3207" y="2249"/>
              <a:ext cx="57" cy="14"/>
            </a:xfrm>
            <a:custGeom>
              <a:avLst/>
              <a:gdLst>
                <a:gd name="T0" fmla="*/ 2 w 24"/>
                <a:gd name="T1" fmla="*/ 6 h 6"/>
                <a:gd name="T2" fmla="*/ 23 w 24"/>
                <a:gd name="T3" fmla="*/ 1 h 6"/>
                <a:gd name="T4" fmla="*/ 23 w 24"/>
                <a:gd name="T5" fmla="*/ 0 h 6"/>
                <a:gd name="T6" fmla="*/ 2 w 24"/>
                <a:gd name="T7" fmla="*/ 4 h 6"/>
                <a:gd name="T8" fmla="*/ 2 w 24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6">
                  <a:moveTo>
                    <a:pt x="2" y="6"/>
                  </a:moveTo>
                  <a:cubicBezTo>
                    <a:pt x="9" y="4"/>
                    <a:pt x="16" y="3"/>
                    <a:pt x="23" y="1"/>
                  </a:cubicBezTo>
                  <a:cubicBezTo>
                    <a:pt x="24" y="1"/>
                    <a:pt x="24" y="0"/>
                    <a:pt x="23" y="0"/>
                  </a:cubicBezTo>
                  <a:cubicBezTo>
                    <a:pt x="16" y="1"/>
                    <a:pt x="9" y="3"/>
                    <a:pt x="2" y="4"/>
                  </a:cubicBezTo>
                  <a:cubicBezTo>
                    <a:pt x="0" y="4"/>
                    <a:pt x="1" y="6"/>
                    <a:pt x="2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84"/>
            <p:cNvSpPr/>
            <p:nvPr/>
          </p:nvSpPr>
          <p:spPr bwMode="auto">
            <a:xfrm>
              <a:off x="3174" y="2261"/>
              <a:ext cx="54" cy="11"/>
            </a:xfrm>
            <a:custGeom>
              <a:avLst/>
              <a:gdLst>
                <a:gd name="T0" fmla="*/ 1 w 23"/>
                <a:gd name="T1" fmla="*/ 5 h 5"/>
                <a:gd name="T2" fmla="*/ 21 w 23"/>
                <a:gd name="T3" fmla="*/ 1 h 5"/>
                <a:gd name="T4" fmla="*/ 21 w 23"/>
                <a:gd name="T5" fmla="*/ 0 h 5"/>
                <a:gd name="T6" fmla="*/ 1 w 23"/>
                <a:gd name="T7" fmla="*/ 3 h 5"/>
                <a:gd name="T8" fmla="*/ 1 w 23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5">
                  <a:moveTo>
                    <a:pt x="1" y="5"/>
                  </a:moveTo>
                  <a:cubicBezTo>
                    <a:pt x="8" y="4"/>
                    <a:pt x="15" y="3"/>
                    <a:pt x="21" y="1"/>
                  </a:cubicBezTo>
                  <a:cubicBezTo>
                    <a:pt x="23" y="1"/>
                    <a:pt x="22" y="0"/>
                    <a:pt x="21" y="0"/>
                  </a:cubicBezTo>
                  <a:cubicBezTo>
                    <a:pt x="14" y="1"/>
                    <a:pt x="8" y="2"/>
                    <a:pt x="1" y="3"/>
                  </a:cubicBezTo>
                  <a:cubicBezTo>
                    <a:pt x="0" y="3"/>
                    <a:pt x="0" y="5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385"/>
            <p:cNvSpPr/>
            <p:nvPr/>
          </p:nvSpPr>
          <p:spPr bwMode="auto">
            <a:xfrm>
              <a:off x="3162" y="2268"/>
              <a:ext cx="50" cy="12"/>
            </a:xfrm>
            <a:custGeom>
              <a:avLst/>
              <a:gdLst>
                <a:gd name="T0" fmla="*/ 2 w 21"/>
                <a:gd name="T1" fmla="*/ 5 h 5"/>
                <a:gd name="T2" fmla="*/ 20 w 21"/>
                <a:gd name="T3" fmla="*/ 2 h 5"/>
                <a:gd name="T4" fmla="*/ 20 w 21"/>
                <a:gd name="T5" fmla="*/ 1 h 5"/>
                <a:gd name="T6" fmla="*/ 2 w 21"/>
                <a:gd name="T7" fmla="*/ 3 h 5"/>
                <a:gd name="T8" fmla="*/ 2 w 21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5">
                  <a:moveTo>
                    <a:pt x="2" y="5"/>
                  </a:moveTo>
                  <a:cubicBezTo>
                    <a:pt x="8" y="4"/>
                    <a:pt x="14" y="4"/>
                    <a:pt x="20" y="2"/>
                  </a:cubicBezTo>
                  <a:cubicBezTo>
                    <a:pt x="21" y="2"/>
                    <a:pt x="21" y="0"/>
                    <a:pt x="20" y="1"/>
                  </a:cubicBezTo>
                  <a:cubicBezTo>
                    <a:pt x="14" y="2"/>
                    <a:pt x="8" y="2"/>
                    <a:pt x="2" y="3"/>
                  </a:cubicBezTo>
                  <a:cubicBezTo>
                    <a:pt x="0" y="4"/>
                    <a:pt x="1" y="5"/>
                    <a:pt x="2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386"/>
            <p:cNvSpPr/>
            <p:nvPr/>
          </p:nvSpPr>
          <p:spPr bwMode="auto">
            <a:xfrm>
              <a:off x="3145" y="2277"/>
              <a:ext cx="48" cy="12"/>
            </a:xfrm>
            <a:custGeom>
              <a:avLst/>
              <a:gdLst>
                <a:gd name="T0" fmla="*/ 1 w 20"/>
                <a:gd name="T1" fmla="*/ 4 h 5"/>
                <a:gd name="T2" fmla="*/ 19 w 20"/>
                <a:gd name="T3" fmla="*/ 2 h 5"/>
                <a:gd name="T4" fmla="*/ 18 w 20"/>
                <a:gd name="T5" fmla="*/ 0 h 5"/>
                <a:gd name="T6" fmla="*/ 1 w 20"/>
                <a:gd name="T7" fmla="*/ 3 h 5"/>
                <a:gd name="T8" fmla="*/ 1 w 20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5">
                  <a:moveTo>
                    <a:pt x="1" y="4"/>
                  </a:moveTo>
                  <a:cubicBezTo>
                    <a:pt x="7" y="4"/>
                    <a:pt x="13" y="3"/>
                    <a:pt x="19" y="2"/>
                  </a:cubicBezTo>
                  <a:cubicBezTo>
                    <a:pt x="20" y="2"/>
                    <a:pt x="20" y="0"/>
                    <a:pt x="18" y="0"/>
                  </a:cubicBezTo>
                  <a:cubicBezTo>
                    <a:pt x="13" y="1"/>
                    <a:pt x="7" y="2"/>
                    <a:pt x="1" y="3"/>
                  </a:cubicBezTo>
                  <a:cubicBezTo>
                    <a:pt x="0" y="3"/>
                    <a:pt x="0" y="5"/>
                    <a:pt x="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387"/>
            <p:cNvSpPr/>
            <p:nvPr/>
          </p:nvSpPr>
          <p:spPr bwMode="auto">
            <a:xfrm>
              <a:off x="3131" y="2284"/>
              <a:ext cx="54" cy="10"/>
            </a:xfrm>
            <a:custGeom>
              <a:avLst/>
              <a:gdLst>
                <a:gd name="T0" fmla="*/ 1 w 23"/>
                <a:gd name="T1" fmla="*/ 4 h 4"/>
                <a:gd name="T2" fmla="*/ 22 w 23"/>
                <a:gd name="T3" fmla="*/ 2 h 4"/>
                <a:gd name="T4" fmla="*/ 22 w 23"/>
                <a:gd name="T5" fmla="*/ 0 h 4"/>
                <a:gd name="T6" fmla="*/ 1 w 23"/>
                <a:gd name="T7" fmla="*/ 2 h 4"/>
                <a:gd name="T8" fmla="*/ 1 w 23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4">
                  <a:moveTo>
                    <a:pt x="1" y="4"/>
                  </a:moveTo>
                  <a:cubicBezTo>
                    <a:pt x="8" y="4"/>
                    <a:pt x="15" y="3"/>
                    <a:pt x="22" y="2"/>
                  </a:cubicBezTo>
                  <a:cubicBezTo>
                    <a:pt x="23" y="2"/>
                    <a:pt x="23" y="0"/>
                    <a:pt x="22" y="0"/>
                  </a:cubicBezTo>
                  <a:cubicBezTo>
                    <a:pt x="15" y="1"/>
                    <a:pt x="8" y="2"/>
                    <a:pt x="1" y="2"/>
                  </a:cubicBezTo>
                  <a:cubicBezTo>
                    <a:pt x="0" y="2"/>
                    <a:pt x="0" y="4"/>
                    <a:pt x="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388"/>
            <p:cNvSpPr/>
            <p:nvPr/>
          </p:nvSpPr>
          <p:spPr bwMode="auto">
            <a:xfrm>
              <a:off x="3832" y="2166"/>
              <a:ext cx="113" cy="747"/>
            </a:xfrm>
            <a:custGeom>
              <a:avLst/>
              <a:gdLst>
                <a:gd name="T0" fmla="*/ 0 w 48"/>
                <a:gd name="T1" fmla="*/ 2 h 315"/>
                <a:gd name="T2" fmla="*/ 3 w 48"/>
                <a:gd name="T3" fmla="*/ 43 h 315"/>
                <a:gd name="T4" fmla="*/ 7 w 48"/>
                <a:gd name="T5" fmla="*/ 77 h 315"/>
                <a:gd name="T6" fmla="*/ 17 w 48"/>
                <a:gd name="T7" fmla="*/ 159 h 315"/>
                <a:gd name="T8" fmla="*/ 28 w 48"/>
                <a:gd name="T9" fmla="*/ 234 h 315"/>
                <a:gd name="T10" fmla="*/ 47 w 48"/>
                <a:gd name="T11" fmla="*/ 314 h 315"/>
                <a:gd name="T12" fmla="*/ 48 w 48"/>
                <a:gd name="T13" fmla="*/ 314 h 315"/>
                <a:gd name="T14" fmla="*/ 48 w 48"/>
                <a:gd name="T15" fmla="*/ 309 h 315"/>
                <a:gd name="T16" fmla="*/ 47 w 48"/>
                <a:gd name="T17" fmla="*/ 309 h 315"/>
                <a:gd name="T18" fmla="*/ 48 w 48"/>
                <a:gd name="T19" fmla="*/ 310 h 315"/>
                <a:gd name="T20" fmla="*/ 45 w 48"/>
                <a:gd name="T21" fmla="*/ 298 h 315"/>
                <a:gd name="T22" fmla="*/ 41 w 48"/>
                <a:gd name="T23" fmla="*/ 279 h 315"/>
                <a:gd name="T24" fmla="*/ 30 w 48"/>
                <a:gd name="T25" fmla="*/ 237 h 315"/>
                <a:gd name="T26" fmla="*/ 18 w 48"/>
                <a:gd name="T27" fmla="*/ 155 h 315"/>
                <a:gd name="T28" fmla="*/ 9 w 48"/>
                <a:gd name="T29" fmla="*/ 80 h 315"/>
                <a:gd name="T30" fmla="*/ 4 w 48"/>
                <a:gd name="T31" fmla="*/ 40 h 315"/>
                <a:gd name="T32" fmla="*/ 2 w 48"/>
                <a:gd name="T33" fmla="*/ 1 h 315"/>
                <a:gd name="T34" fmla="*/ 0 w 48"/>
                <a:gd name="T35" fmla="*/ 2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" h="315">
                  <a:moveTo>
                    <a:pt x="0" y="2"/>
                  </a:moveTo>
                  <a:cubicBezTo>
                    <a:pt x="3" y="15"/>
                    <a:pt x="2" y="29"/>
                    <a:pt x="3" y="43"/>
                  </a:cubicBezTo>
                  <a:cubicBezTo>
                    <a:pt x="3" y="54"/>
                    <a:pt x="5" y="66"/>
                    <a:pt x="7" y="77"/>
                  </a:cubicBezTo>
                  <a:cubicBezTo>
                    <a:pt x="12" y="104"/>
                    <a:pt x="15" y="131"/>
                    <a:pt x="17" y="159"/>
                  </a:cubicBezTo>
                  <a:cubicBezTo>
                    <a:pt x="19" y="184"/>
                    <a:pt x="22" y="209"/>
                    <a:pt x="28" y="234"/>
                  </a:cubicBezTo>
                  <a:cubicBezTo>
                    <a:pt x="34" y="261"/>
                    <a:pt x="41" y="287"/>
                    <a:pt x="47" y="314"/>
                  </a:cubicBezTo>
                  <a:cubicBezTo>
                    <a:pt x="47" y="315"/>
                    <a:pt x="48" y="315"/>
                    <a:pt x="48" y="314"/>
                  </a:cubicBezTo>
                  <a:cubicBezTo>
                    <a:pt x="48" y="312"/>
                    <a:pt x="48" y="311"/>
                    <a:pt x="48" y="309"/>
                  </a:cubicBezTo>
                  <a:cubicBezTo>
                    <a:pt x="48" y="308"/>
                    <a:pt x="47" y="308"/>
                    <a:pt x="47" y="309"/>
                  </a:cubicBezTo>
                  <a:cubicBezTo>
                    <a:pt x="46" y="312"/>
                    <a:pt x="47" y="312"/>
                    <a:pt x="48" y="310"/>
                  </a:cubicBezTo>
                  <a:cubicBezTo>
                    <a:pt x="47" y="306"/>
                    <a:pt x="46" y="302"/>
                    <a:pt x="45" y="298"/>
                  </a:cubicBezTo>
                  <a:cubicBezTo>
                    <a:pt x="44" y="292"/>
                    <a:pt x="42" y="285"/>
                    <a:pt x="41" y="279"/>
                  </a:cubicBezTo>
                  <a:cubicBezTo>
                    <a:pt x="37" y="265"/>
                    <a:pt x="34" y="251"/>
                    <a:pt x="30" y="237"/>
                  </a:cubicBezTo>
                  <a:cubicBezTo>
                    <a:pt x="24" y="210"/>
                    <a:pt x="21" y="182"/>
                    <a:pt x="18" y="155"/>
                  </a:cubicBezTo>
                  <a:cubicBezTo>
                    <a:pt x="16" y="130"/>
                    <a:pt x="14" y="105"/>
                    <a:pt x="9" y="80"/>
                  </a:cubicBezTo>
                  <a:cubicBezTo>
                    <a:pt x="7" y="66"/>
                    <a:pt x="5" y="53"/>
                    <a:pt x="4" y="40"/>
                  </a:cubicBezTo>
                  <a:cubicBezTo>
                    <a:pt x="4" y="27"/>
                    <a:pt x="4" y="14"/>
                    <a:pt x="2" y="1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389"/>
            <p:cNvSpPr/>
            <p:nvPr/>
          </p:nvSpPr>
          <p:spPr bwMode="auto">
            <a:xfrm>
              <a:off x="3815" y="2159"/>
              <a:ext cx="102" cy="775"/>
            </a:xfrm>
            <a:custGeom>
              <a:avLst/>
              <a:gdLst>
                <a:gd name="T0" fmla="*/ 43 w 43"/>
                <a:gd name="T1" fmla="*/ 325 h 327"/>
                <a:gd name="T2" fmla="*/ 38 w 43"/>
                <a:gd name="T3" fmla="*/ 282 h 327"/>
                <a:gd name="T4" fmla="*/ 36 w 43"/>
                <a:gd name="T5" fmla="*/ 247 h 327"/>
                <a:gd name="T6" fmla="*/ 26 w 43"/>
                <a:gd name="T7" fmla="*/ 209 h 327"/>
                <a:gd name="T8" fmla="*/ 23 w 43"/>
                <a:gd name="T9" fmla="*/ 166 h 327"/>
                <a:gd name="T10" fmla="*/ 9 w 43"/>
                <a:gd name="T11" fmla="*/ 87 h 327"/>
                <a:gd name="T12" fmla="*/ 2 w 43"/>
                <a:gd name="T13" fmla="*/ 45 h 327"/>
                <a:gd name="T14" fmla="*/ 2 w 43"/>
                <a:gd name="T15" fmla="*/ 1 h 327"/>
                <a:gd name="T16" fmla="*/ 0 w 43"/>
                <a:gd name="T17" fmla="*/ 1 h 327"/>
                <a:gd name="T18" fmla="*/ 0 w 43"/>
                <a:gd name="T19" fmla="*/ 41 h 327"/>
                <a:gd name="T20" fmla="*/ 5 w 43"/>
                <a:gd name="T21" fmla="*/ 77 h 327"/>
                <a:gd name="T22" fmla="*/ 21 w 43"/>
                <a:gd name="T23" fmla="*/ 166 h 327"/>
                <a:gd name="T24" fmla="*/ 23 w 43"/>
                <a:gd name="T25" fmla="*/ 202 h 327"/>
                <a:gd name="T26" fmla="*/ 34 w 43"/>
                <a:gd name="T27" fmla="*/ 244 h 327"/>
                <a:gd name="T28" fmla="*/ 36 w 43"/>
                <a:gd name="T29" fmla="*/ 286 h 327"/>
                <a:gd name="T30" fmla="*/ 41 w 43"/>
                <a:gd name="T31" fmla="*/ 326 h 327"/>
                <a:gd name="T32" fmla="*/ 43 w 43"/>
                <a:gd name="T33" fmla="*/ 325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327">
                  <a:moveTo>
                    <a:pt x="43" y="325"/>
                  </a:moveTo>
                  <a:cubicBezTo>
                    <a:pt x="40" y="311"/>
                    <a:pt x="38" y="297"/>
                    <a:pt x="38" y="282"/>
                  </a:cubicBezTo>
                  <a:cubicBezTo>
                    <a:pt x="38" y="270"/>
                    <a:pt x="39" y="259"/>
                    <a:pt x="36" y="247"/>
                  </a:cubicBezTo>
                  <a:cubicBezTo>
                    <a:pt x="34" y="234"/>
                    <a:pt x="29" y="222"/>
                    <a:pt x="26" y="209"/>
                  </a:cubicBezTo>
                  <a:cubicBezTo>
                    <a:pt x="23" y="195"/>
                    <a:pt x="23" y="180"/>
                    <a:pt x="23" y="166"/>
                  </a:cubicBezTo>
                  <a:cubicBezTo>
                    <a:pt x="22" y="139"/>
                    <a:pt x="15" y="113"/>
                    <a:pt x="9" y="87"/>
                  </a:cubicBezTo>
                  <a:cubicBezTo>
                    <a:pt x="6" y="73"/>
                    <a:pt x="2" y="60"/>
                    <a:pt x="2" y="45"/>
                  </a:cubicBezTo>
                  <a:cubicBezTo>
                    <a:pt x="2" y="30"/>
                    <a:pt x="3" y="16"/>
                    <a:pt x="2" y="1"/>
                  </a:cubicBezTo>
                  <a:cubicBezTo>
                    <a:pt x="2" y="0"/>
                    <a:pt x="0" y="0"/>
                    <a:pt x="0" y="1"/>
                  </a:cubicBezTo>
                  <a:cubicBezTo>
                    <a:pt x="1" y="15"/>
                    <a:pt x="1" y="28"/>
                    <a:pt x="0" y="41"/>
                  </a:cubicBezTo>
                  <a:cubicBezTo>
                    <a:pt x="0" y="54"/>
                    <a:pt x="2" y="65"/>
                    <a:pt x="5" y="77"/>
                  </a:cubicBezTo>
                  <a:cubicBezTo>
                    <a:pt x="12" y="106"/>
                    <a:pt x="20" y="136"/>
                    <a:pt x="21" y="166"/>
                  </a:cubicBezTo>
                  <a:cubicBezTo>
                    <a:pt x="22" y="178"/>
                    <a:pt x="21" y="190"/>
                    <a:pt x="23" y="202"/>
                  </a:cubicBezTo>
                  <a:cubicBezTo>
                    <a:pt x="26" y="216"/>
                    <a:pt x="30" y="230"/>
                    <a:pt x="34" y="244"/>
                  </a:cubicBezTo>
                  <a:cubicBezTo>
                    <a:pt x="37" y="258"/>
                    <a:pt x="36" y="271"/>
                    <a:pt x="36" y="286"/>
                  </a:cubicBezTo>
                  <a:cubicBezTo>
                    <a:pt x="36" y="299"/>
                    <a:pt x="38" y="312"/>
                    <a:pt x="41" y="326"/>
                  </a:cubicBezTo>
                  <a:cubicBezTo>
                    <a:pt x="41" y="327"/>
                    <a:pt x="43" y="326"/>
                    <a:pt x="43" y="3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90"/>
            <p:cNvSpPr/>
            <p:nvPr/>
          </p:nvSpPr>
          <p:spPr bwMode="auto">
            <a:xfrm>
              <a:off x="3867" y="2638"/>
              <a:ext cx="40" cy="303"/>
            </a:xfrm>
            <a:custGeom>
              <a:avLst/>
              <a:gdLst>
                <a:gd name="T0" fmla="*/ 14 w 17"/>
                <a:gd name="T1" fmla="*/ 127 h 128"/>
                <a:gd name="T2" fmla="*/ 15 w 17"/>
                <a:gd name="T3" fmla="*/ 65 h 128"/>
                <a:gd name="T4" fmla="*/ 5 w 17"/>
                <a:gd name="T5" fmla="*/ 2 h 128"/>
                <a:gd name="T6" fmla="*/ 3 w 17"/>
                <a:gd name="T7" fmla="*/ 1 h 128"/>
                <a:gd name="T8" fmla="*/ 12 w 17"/>
                <a:gd name="T9" fmla="*/ 56 h 128"/>
                <a:gd name="T10" fmla="*/ 12 w 17"/>
                <a:gd name="T11" fmla="*/ 127 h 128"/>
                <a:gd name="T12" fmla="*/ 14 w 17"/>
                <a:gd name="T13" fmla="*/ 12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28">
                  <a:moveTo>
                    <a:pt x="14" y="127"/>
                  </a:moveTo>
                  <a:cubicBezTo>
                    <a:pt x="15" y="106"/>
                    <a:pt x="16" y="86"/>
                    <a:pt x="15" y="65"/>
                  </a:cubicBezTo>
                  <a:cubicBezTo>
                    <a:pt x="14" y="43"/>
                    <a:pt x="1" y="24"/>
                    <a:pt x="5" y="2"/>
                  </a:cubicBezTo>
                  <a:cubicBezTo>
                    <a:pt x="5" y="0"/>
                    <a:pt x="3" y="0"/>
                    <a:pt x="3" y="1"/>
                  </a:cubicBezTo>
                  <a:cubicBezTo>
                    <a:pt x="0" y="20"/>
                    <a:pt x="8" y="38"/>
                    <a:pt x="12" y="56"/>
                  </a:cubicBezTo>
                  <a:cubicBezTo>
                    <a:pt x="17" y="78"/>
                    <a:pt x="14" y="104"/>
                    <a:pt x="12" y="127"/>
                  </a:cubicBezTo>
                  <a:cubicBezTo>
                    <a:pt x="12" y="128"/>
                    <a:pt x="14" y="128"/>
                    <a:pt x="14" y="1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391"/>
            <p:cNvSpPr/>
            <p:nvPr/>
          </p:nvSpPr>
          <p:spPr bwMode="auto">
            <a:xfrm>
              <a:off x="3898" y="2745"/>
              <a:ext cx="36" cy="189"/>
            </a:xfrm>
            <a:custGeom>
              <a:avLst/>
              <a:gdLst>
                <a:gd name="T0" fmla="*/ 14 w 15"/>
                <a:gd name="T1" fmla="*/ 79 h 80"/>
                <a:gd name="T2" fmla="*/ 11 w 15"/>
                <a:gd name="T3" fmla="*/ 39 h 80"/>
                <a:gd name="T4" fmla="*/ 2 w 15"/>
                <a:gd name="T5" fmla="*/ 1 h 80"/>
                <a:gd name="T6" fmla="*/ 0 w 15"/>
                <a:gd name="T7" fmla="*/ 2 h 80"/>
                <a:gd name="T8" fmla="*/ 8 w 15"/>
                <a:gd name="T9" fmla="*/ 35 h 80"/>
                <a:gd name="T10" fmla="*/ 13 w 15"/>
                <a:gd name="T11" fmla="*/ 79 h 80"/>
                <a:gd name="T12" fmla="*/ 14 w 15"/>
                <a:gd name="T13" fmla="*/ 7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80">
                  <a:moveTo>
                    <a:pt x="14" y="79"/>
                  </a:moveTo>
                  <a:cubicBezTo>
                    <a:pt x="15" y="65"/>
                    <a:pt x="13" y="52"/>
                    <a:pt x="11" y="39"/>
                  </a:cubicBezTo>
                  <a:cubicBezTo>
                    <a:pt x="8" y="27"/>
                    <a:pt x="7" y="13"/>
                    <a:pt x="2" y="1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5" y="12"/>
                    <a:pt x="6" y="23"/>
                    <a:pt x="8" y="35"/>
                  </a:cubicBezTo>
                  <a:cubicBezTo>
                    <a:pt x="11" y="49"/>
                    <a:pt x="14" y="64"/>
                    <a:pt x="13" y="79"/>
                  </a:cubicBezTo>
                  <a:cubicBezTo>
                    <a:pt x="12" y="80"/>
                    <a:pt x="14" y="80"/>
                    <a:pt x="14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392"/>
            <p:cNvSpPr/>
            <p:nvPr/>
          </p:nvSpPr>
          <p:spPr bwMode="auto">
            <a:xfrm>
              <a:off x="3870" y="2723"/>
              <a:ext cx="30" cy="195"/>
            </a:xfrm>
            <a:custGeom>
              <a:avLst/>
              <a:gdLst>
                <a:gd name="T0" fmla="*/ 1 w 13"/>
                <a:gd name="T1" fmla="*/ 1 h 82"/>
                <a:gd name="T2" fmla="*/ 12 w 13"/>
                <a:gd name="T3" fmla="*/ 81 h 82"/>
                <a:gd name="T4" fmla="*/ 13 w 13"/>
                <a:gd name="T5" fmla="*/ 80 h 82"/>
                <a:gd name="T6" fmla="*/ 2 w 13"/>
                <a:gd name="T7" fmla="*/ 1 h 82"/>
                <a:gd name="T8" fmla="*/ 1 w 13"/>
                <a:gd name="T9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82">
                  <a:moveTo>
                    <a:pt x="1" y="1"/>
                  </a:moveTo>
                  <a:cubicBezTo>
                    <a:pt x="9" y="27"/>
                    <a:pt x="6" y="55"/>
                    <a:pt x="12" y="81"/>
                  </a:cubicBezTo>
                  <a:cubicBezTo>
                    <a:pt x="12" y="82"/>
                    <a:pt x="13" y="82"/>
                    <a:pt x="13" y="80"/>
                  </a:cubicBezTo>
                  <a:cubicBezTo>
                    <a:pt x="7" y="54"/>
                    <a:pt x="11" y="27"/>
                    <a:pt x="2" y="1"/>
                  </a:cubicBezTo>
                  <a:cubicBezTo>
                    <a:pt x="2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393"/>
            <p:cNvSpPr/>
            <p:nvPr/>
          </p:nvSpPr>
          <p:spPr bwMode="auto">
            <a:xfrm>
              <a:off x="3822" y="2156"/>
              <a:ext cx="67" cy="316"/>
            </a:xfrm>
            <a:custGeom>
              <a:avLst/>
              <a:gdLst>
                <a:gd name="T0" fmla="*/ 8 w 28"/>
                <a:gd name="T1" fmla="*/ 1 h 133"/>
                <a:gd name="T2" fmla="*/ 26 w 28"/>
                <a:gd name="T3" fmla="*/ 132 h 133"/>
                <a:gd name="T4" fmla="*/ 28 w 28"/>
                <a:gd name="T5" fmla="*/ 131 h 133"/>
                <a:gd name="T6" fmla="*/ 9 w 28"/>
                <a:gd name="T7" fmla="*/ 1 h 133"/>
                <a:gd name="T8" fmla="*/ 8 w 28"/>
                <a:gd name="T9" fmla="*/ 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33">
                  <a:moveTo>
                    <a:pt x="8" y="1"/>
                  </a:moveTo>
                  <a:cubicBezTo>
                    <a:pt x="0" y="45"/>
                    <a:pt x="17" y="89"/>
                    <a:pt x="26" y="132"/>
                  </a:cubicBezTo>
                  <a:cubicBezTo>
                    <a:pt x="26" y="133"/>
                    <a:pt x="28" y="132"/>
                    <a:pt x="28" y="131"/>
                  </a:cubicBezTo>
                  <a:cubicBezTo>
                    <a:pt x="19" y="89"/>
                    <a:pt x="2" y="45"/>
                    <a:pt x="9" y="1"/>
                  </a:cubicBezTo>
                  <a:cubicBezTo>
                    <a:pt x="9" y="0"/>
                    <a:pt x="8" y="0"/>
                    <a:pt x="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394"/>
            <p:cNvSpPr/>
            <p:nvPr/>
          </p:nvSpPr>
          <p:spPr bwMode="auto">
            <a:xfrm>
              <a:off x="1929" y="2351"/>
              <a:ext cx="291" cy="977"/>
            </a:xfrm>
            <a:custGeom>
              <a:avLst/>
              <a:gdLst>
                <a:gd name="T0" fmla="*/ 5 w 123"/>
                <a:gd name="T1" fmla="*/ 396 h 412"/>
                <a:gd name="T2" fmla="*/ 47 w 123"/>
                <a:gd name="T3" fmla="*/ 178 h 412"/>
                <a:gd name="T4" fmla="*/ 68 w 123"/>
                <a:gd name="T5" fmla="*/ 68 h 412"/>
                <a:gd name="T6" fmla="*/ 79 w 123"/>
                <a:gd name="T7" fmla="*/ 11 h 412"/>
                <a:gd name="T8" fmla="*/ 84 w 123"/>
                <a:gd name="T9" fmla="*/ 5 h 412"/>
                <a:gd name="T10" fmla="*/ 96 w 123"/>
                <a:gd name="T11" fmla="*/ 5 h 412"/>
                <a:gd name="T12" fmla="*/ 120 w 123"/>
                <a:gd name="T13" fmla="*/ 7 h 412"/>
                <a:gd name="T14" fmla="*/ 122 w 123"/>
                <a:gd name="T15" fmla="*/ 6 h 412"/>
                <a:gd name="T16" fmla="*/ 122 w 123"/>
                <a:gd name="T17" fmla="*/ 5 h 412"/>
                <a:gd name="T18" fmla="*/ 119 w 123"/>
                <a:gd name="T19" fmla="*/ 3 h 412"/>
                <a:gd name="T20" fmla="*/ 82 w 123"/>
                <a:gd name="T21" fmla="*/ 230 h 412"/>
                <a:gd name="T22" fmla="*/ 65 w 123"/>
                <a:gd name="T23" fmla="*/ 350 h 412"/>
                <a:gd name="T24" fmla="*/ 54 w 123"/>
                <a:gd name="T25" fmla="*/ 406 h 412"/>
                <a:gd name="T26" fmla="*/ 26 w 123"/>
                <a:gd name="T27" fmla="*/ 401 h 412"/>
                <a:gd name="T28" fmla="*/ 3 w 123"/>
                <a:gd name="T29" fmla="*/ 396 h 412"/>
                <a:gd name="T30" fmla="*/ 3 w 123"/>
                <a:gd name="T31" fmla="*/ 400 h 412"/>
                <a:gd name="T32" fmla="*/ 55 w 123"/>
                <a:gd name="T33" fmla="*/ 412 h 412"/>
                <a:gd name="T34" fmla="*/ 57 w 123"/>
                <a:gd name="T35" fmla="*/ 411 h 412"/>
                <a:gd name="T36" fmla="*/ 122 w 123"/>
                <a:gd name="T37" fmla="*/ 4 h 412"/>
                <a:gd name="T38" fmla="*/ 119 w 123"/>
                <a:gd name="T39" fmla="*/ 3 h 412"/>
                <a:gd name="T40" fmla="*/ 103 w 123"/>
                <a:gd name="T41" fmla="*/ 2 h 412"/>
                <a:gd name="T42" fmla="*/ 79 w 123"/>
                <a:gd name="T43" fmla="*/ 0 h 412"/>
                <a:gd name="T44" fmla="*/ 77 w 123"/>
                <a:gd name="T45" fmla="*/ 2 h 412"/>
                <a:gd name="T46" fmla="*/ 38 w 123"/>
                <a:gd name="T47" fmla="*/ 200 h 412"/>
                <a:gd name="T48" fmla="*/ 1 w 123"/>
                <a:gd name="T49" fmla="*/ 395 h 412"/>
                <a:gd name="T50" fmla="*/ 5 w 123"/>
                <a:gd name="T51" fmla="*/ 396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3" h="412">
                  <a:moveTo>
                    <a:pt x="5" y="396"/>
                  </a:moveTo>
                  <a:cubicBezTo>
                    <a:pt x="24" y="324"/>
                    <a:pt x="31" y="250"/>
                    <a:pt x="47" y="178"/>
                  </a:cubicBezTo>
                  <a:cubicBezTo>
                    <a:pt x="55" y="142"/>
                    <a:pt x="62" y="105"/>
                    <a:pt x="68" y="68"/>
                  </a:cubicBezTo>
                  <a:cubicBezTo>
                    <a:pt x="72" y="49"/>
                    <a:pt x="75" y="30"/>
                    <a:pt x="79" y="11"/>
                  </a:cubicBezTo>
                  <a:cubicBezTo>
                    <a:pt x="80" y="7"/>
                    <a:pt x="80" y="4"/>
                    <a:pt x="84" y="5"/>
                  </a:cubicBezTo>
                  <a:cubicBezTo>
                    <a:pt x="88" y="5"/>
                    <a:pt x="92" y="5"/>
                    <a:pt x="96" y="5"/>
                  </a:cubicBezTo>
                  <a:cubicBezTo>
                    <a:pt x="104" y="6"/>
                    <a:pt x="112" y="6"/>
                    <a:pt x="120" y="7"/>
                  </a:cubicBezTo>
                  <a:cubicBezTo>
                    <a:pt x="120" y="7"/>
                    <a:pt x="121" y="7"/>
                    <a:pt x="122" y="6"/>
                  </a:cubicBezTo>
                  <a:cubicBezTo>
                    <a:pt x="122" y="6"/>
                    <a:pt x="122" y="5"/>
                    <a:pt x="122" y="5"/>
                  </a:cubicBezTo>
                  <a:cubicBezTo>
                    <a:pt x="121" y="4"/>
                    <a:pt x="120" y="4"/>
                    <a:pt x="119" y="3"/>
                  </a:cubicBezTo>
                  <a:cubicBezTo>
                    <a:pt x="101" y="78"/>
                    <a:pt x="92" y="154"/>
                    <a:pt x="82" y="230"/>
                  </a:cubicBezTo>
                  <a:cubicBezTo>
                    <a:pt x="77" y="270"/>
                    <a:pt x="71" y="310"/>
                    <a:pt x="65" y="350"/>
                  </a:cubicBezTo>
                  <a:cubicBezTo>
                    <a:pt x="62" y="369"/>
                    <a:pt x="58" y="388"/>
                    <a:pt x="54" y="406"/>
                  </a:cubicBezTo>
                  <a:cubicBezTo>
                    <a:pt x="53" y="411"/>
                    <a:pt x="29" y="402"/>
                    <a:pt x="26" y="401"/>
                  </a:cubicBezTo>
                  <a:cubicBezTo>
                    <a:pt x="18" y="398"/>
                    <a:pt x="11" y="397"/>
                    <a:pt x="3" y="396"/>
                  </a:cubicBezTo>
                  <a:cubicBezTo>
                    <a:pt x="0" y="396"/>
                    <a:pt x="0" y="400"/>
                    <a:pt x="3" y="400"/>
                  </a:cubicBezTo>
                  <a:cubicBezTo>
                    <a:pt x="21" y="401"/>
                    <a:pt x="37" y="410"/>
                    <a:pt x="55" y="412"/>
                  </a:cubicBezTo>
                  <a:cubicBezTo>
                    <a:pt x="56" y="412"/>
                    <a:pt x="57" y="412"/>
                    <a:pt x="57" y="411"/>
                  </a:cubicBezTo>
                  <a:cubicBezTo>
                    <a:pt x="86" y="276"/>
                    <a:pt x="91" y="138"/>
                    <a:pt x="122" y="4"/>
                  </a:cubicBezTo>
                  <a:cubicBezTo>
                    <a:pt x="123" y="2"/>
                    <a:pt x="120" y="1"/>
                    <a:pt x="119" y="3"/>
                  </a:cubicBezTo>
                  <a:cubicBezTo>
                    <a:pt x="118" y="4"/>
                    <a:pt x="105" y="2"/>
                    <a:pt x="103" y="2"/>
                  </a:cubicBezTo>
                  <a:cubicBezTo>
                    <a:pt x="95" y="1"/>
                    <a:pt x="87" y="1"/>
                    <a:pt x="79" y="0"/>
                  </a:cubicBezTo>
                  <a:cubicBezTo>
                    <a:pt x="78" y="0"/>
                    <a:pt x="77" y="1"/>
                    <a:pt x="77" y="2"/>
                  </a:cubicBezTo>
                  <a:cubicBezTo>
                    <a:pt x="63" y="68"/>
                    <a:pt x="52" y="134"/>
                    <a:pt x="38" y="200"/>
                  </a:cubicBezTo>
                  <a:cubicBezTo>
                    <a:pt x="24" y="265"/>
                    <a:pt x="18" y="331"/>
                    <a:pt x="1" y="395"/>
                  </a:cubicBezTo>
                  <a:cubicBezTo>
                    <a:pt x="0" y="397"/>
                    <a:pt x="4" y="398"/>
                    <a:pt x="5" y="3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395"/>
            <p:cNvSpPr/>
            <p:nvPr/>
          </p:nvSpPr>
          <p:spPr bwMode="auto">
            <a:xfrm>
              <a:off x="2108" y="2213"/>
              <a:ext cx="140" cy="157"/>
            </a:xfrm>
            <a:custGeom>
              <a:avLst/>
              <a:gdLst>
                <a:gd name="T0" fmla="*/ 5 w 59"/>
                <a:gd name="T1" fmla="*/ 61 h 66"/>
                <a:gd name="T2" fmla="*/ 43 w 59"/>
                <a:gd name="T3" fmla="*/ 66 h 66"/>
                <a:gd name="T4" fmla="*/ 45 w 59"/>
                <a:gd name="T5" fmla="*/ 65 h 66"/>
                <a:gd name="T6" fmla="*/ 40 w 59"/>
                <a:gd name="T7" fmla="*/ 10 h 66"/>
                <a:gd name="T8" fmla="*/ 1 w 59"/>
                <a:gd name="T9" fmla="*/ 60 h 66"/>
                <a:gd name="T10" fmla="*/ 4 w 59"/>
                <a:gd name="T11" fmla="*/ 62 h 66"/>
                <a:gd name="T12" fmla="*/ 6 w 59"/>
                <a:gd name="T13" fmla="*/ 60 h 66"/>
                <a:gd name="T14" fmla="*/ 4 w 59"/>
                <a:gd name="T15" fmla="*/ 57 h 66"/>
                <a:gd name="T16" fmla="*/ 2 w 59"/>
                <a:gd name="T17" fmla="*/ 59 h 66"/>
                <a:gd name="T18" fmla="*/ 5 w 59"/>
                <a:gd name="T19" fmla="*/ 61 h 66"/>
                <a:gd name="T20" fmla="*/ 16 w 59"/>
                <a:gd name="T21" fmla="*/ 27 h 66"/>
                <a:gd name="T22" fmla="*/ 45 w 59"/>
                <a:gd name="T23" fmla="*/ 21 h 66"/>
                <a:gd name="T24" fmla="*/ 44 w 59"/>
                <a:gd name="T25" fmla="*/ 53 h 66"/>
                <a:gd name="T26" fmla="*/ 42 w 59"/>
                <a:gd name="T27" fmla="*/ 60 h 66"/>
                <a:gd name="T28" fmla="*/ 36 w 59"/>
                <a:gd name="T29" fmla="*/ 62 h 66"/>
                <a:gd name="T30" fmla="*/ 6 w 59"/>
                <a:gd name="T31" fmla="*/ 57 h 66"/>
                <a:gd name="T32" fmla="*/ 5 w 59"/>
                <a:gd name="T33" fmla="*/ 6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9" h="66">
                  <a:moveTo>
                    <a:pt x="5" y="61"/>
                  </a:moveTo>
                  <a:cubicBezTo>
                    <a:pt x="17" y="65"/>
                    <a:pt x="30" y="65"/>
                    <a:pt x="43" y="66"/>
                  </a:cubicBezTo>
                  <a:cubicBezTo>
                    <a:pt x="44" y="66"/>
                    <a:pt x="45" y="66"/>
                    <a:pt x="45" y="65"/>
                  </a:cubicBezTo>
                  <a:cubicBezTo>
                    <a:pt x="48" y="52"/>
                    <a:pt x="59" y="16"/>
                    <a:pt x="40" y="10"/>
                  </a:cubicBezTo>
                  <a:cubicBezTo>
                    <a:pt x="14" y="0"/>
                    <a:pt x="6" y="43"/>
                    <a:pt x="1" y="60"/>
                  </a:cubicBezTo>
                  <a:cubicBezTo>
                    <a:pt x="0" y="62"/>
                    <a:pt x="2" y="63"/>
                    <a:pt x="4" y="62"/>
                  </a:cubicBezTo>
                  <a:cubicBezTo>
                    <a:pt x="5" y="62"/>
                    <a:pt x="5" y="61"/>
                    <a:pt x="6" y="60"/>
                  </a:cubicBezTo>
                  <a:cubicBezTo>
                    <a:pt x="8" y="59"/>
                    <a:pt x="6" y="56"/>
                    <a:pt x="4" y="57"/>
                  </a:cubicBezTo>
                  <a:cubicBezTo>
                    <a:pt x="3" y="58"/>
                    <a:pt x="3" y="58"/>
                    <a:pt x="2" y="59"/>
                  </a:cubicBezTo>
                  <a:cubicBezTo>
                    <a:pt x="3" y="59"/>
                    <a:pt x="4" y="60"/>
                    <a:pt x="5" y="61"/>
                  </a:cubicBezTo>
                  <a:cubicBezTo>
                    <a:pt x="8" y="50"/>
                    <a:pt x="11" y="38"/>
                    <a:pt x="16" y="27"/>
                  </a:cubicBezTo>
                  <a:cubicBezTo>
                    <a:pt x="21" y="16"/>
                    <a:pt x="39" y="4"/>
                    <a:pt x="45" y="21"/>
                  </a:cubicBezTo>
                  <a:cubicBezTo>
                    <a:pt x="49" y="31"/>
                    <a:pt x="46" y="43"/>
                    <a:pt x="44" y="53"/>
                  </a:cubicBezTo>
                  <a:cubicBezTo>
                    <a:pt x="43" y="55"/>
                    <a:pt x="43" y="58"/>
                    <a:pt x="42" y="60"/>
                  </a:cubicBezTo>
                  <a:cubicBezTo>
                    <a:pt x="41" y="64"/>
                    <a:pt x="40" y="62"/>
                    <a:pt x="36" y="62"/>
                  </a:cubicBezTo>
                  <a:cubicBezTo>
                    <a:pt x="26" y="61"/>
                    <a:pt x="16" y="61"/>
                    <a:pt x="6" y="57"/>
                  </a:cubicBezTo>
                  <a:cubicBezTo>
                    <a:pt x="3" y="56"/>
                    <a:pt x="2" y="60"/>
                    <a:pt x="5" y="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396"/>
            <p:cNvSpPr/>
            <p:nvPr/>
          </p:nvSpPr>
          <p:spPr bwMode="auto">
            <a:xfrm>
              <a:off x="1929" y="3288"/>
              <a:ext cx="134" cy="194"/>
            </a:xfrm>
            <a:custGeom>
              <a:avLst/>
              <a:gdLst>
                <a:gd name="T0" fmla="*/ 1 w 57"/>
                <a:gd name="T1" fmla="*/ 4 h 82"/>
                <a:gd name="T2" fmla="*/ 17 w 57"/>
                <a:gd name="T3" fmla="*/ 80 h 82"/>
                <a:gd name="T4" fmla="*/ 21 w 57"/>
                <a:gd name="T5" fmla="*/ 80 h 82"/>
                <a:gd name="T6" fmla="*/ 57 w 57"/>
                <a:gd name="T7" fmla="*/ 17 h 82"/>
                <a:gd name="T8" fmla="*/ 55 w 57"/>
                <a:gd name="T9" fmla="*/ 15 h 82"/>
                <a:gd name="T10" fmla="*/ 23 w 57"/>
                <a:gd name="T11" fmla="*/ 3 h 82"/>
                <a:gd name="T12" fmla="*/ 3 w 57"/>
                <a:gd name="T13" fmla="*/ 1 h 82"/>
                <a:gd name="T14" fmla="*/ 3 w 57"/>
                <a:gd name="T15" fmla="*/ 5 h 82"/>
                <a:gd name="T16" fmla="*/ 25 w 57"/>
                <a:gd name="T17" fmla="*/ 8 h 82"/>
                <a:gd name="T18" fmla="*/ 54 w 57"/>
                <a:gd name="T19" fmla="*/ 18 h 82"/>
                <a:gd name="T20" fmla="*/ 53 w 57"/>
                <a:gd name="T21" fmla="*/ 16 h 82"/>
                <a:gd name="T22" fmla="*/ 17 w 57"/>
                <a:gd name="T23" fmla="*/ 78 h 82"/>
                <a:gd name="T24" fmla="*/ 21 w 57"/>
                <a:gd name="T25" fmla="*/ 79 h 82"/>
                <a:gd name="T26" fmla="*/ 5 w 57"/>
                <a:gd name="T27" fmla="*/ 3 h 82"/>
                <a:gd name="T28" fmla="*/ 1 w 57"/>
                <a:gd name="T29" fmla="*/ 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82">
                  <a:moveTo>
                    <a:pt x="1" y="4"/>
                  </a:moveTo>
                  <a:cubicBezTo>
                    <a:pt x="8" y="29"/>
                    <a:pt x="12" y="54"/>
                    <a:pt x="17" y="80"/>
                  </a:cubicBezTo>
                  <a:cubicBezTo>
                    <a:pt x="18" y="81"/>
                    <a:pt x="20" y="82"/>
                    <a:pt x="21" y="80"/>
                  </a:cubicBezTo>
                  <a:cubicBezTo>
                    <a:pt x="33" y="59"/>
                    <a:pt x="48" y="40"/>
                    <a:pt x="57" y="17"/>
                  </a:cubicBezTo>
                  <a:cubicBezTo>
                    <a:pt x="57" y="16"/>
                    <a:pt x="56" y="15"/>
                    <a:pt x="55" y="15"/>
                  </a:cubicBezTo>
                  <a:cubicBezTo>
                    <a:pt x="45" y="10"/>
                    <a:pt x="34" y="6"/>
                    <a:pt x="23" y="3"/>
                  </a:cubicBezTo>
                  <a:cubicBezTo>
                    <a:pt x="17" y="2"/>
                    <a:pt x="10" y="2"/>
                    <a:pt x="3" y="1"/>
                  </a:cubicBezTo>
                  <a:cubicBezTo>
                    <a:pt x="0" y="1"/>
                    <a:pt x="0" y="5"/>
                    <a:pt x="3" y="5"/>
                  </a:cubicBezTo>
                  <a:cubicBezTo>
                    <a:pt x="10" y="6"/>
                    <a:pt x="17" y="6"/>
                    <a:pt x="25" y="8"/>
                  </a:cubicBezTo>
                  <a:cubicBezTo>
                    <a:pt x="35" y="11"/>
                    <a:pt x="45" y="15"/>
                    <a:pt x="54" y="18"/>
                  </a:cubicBezTo>
                  <a:cubicBezTo>
                    <a:pt x="54" y="18"/>
                    <a:pt x="53" y="17"/>
                    <a:pt x="53" y="16"/>
                  </a:cubicBezTo>
                  <a:cubicBezTo>
                    <a:pt x="45" y="39"/>
                    <a:pt x="29" y="57"/>
                    <a:pt x="17" y="78"/>
                  </a:cubicBezTo>
                  <a:cubicBezTo>
                    <a:pt x="19" y="78"/>
                    <a:pt x="20" y="78"/>
                    <a:pt x="21" y="79"/>
                  </a:cubicBezTo>
                  <a:cubicBezTo>
                    <a:pt x="16" y="53"/>
                    <a:pt x="12" y="28"/>
                    <a:pt x="5" y="3"/>
                  </a:cubicBezTo>
                  <a:cubicBezTo>
                    <a:pt x="4" y="0"/>
                    <a:pt x="0" y="1"/>
                    <a:pt x="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397"/>
            <p:cNvSpPr/>
            <p:nvPr/>
          </p:nvSpPr>
          <p:spPr bwMode="auto">
            <a:xfrm>
              <a:off x="1959" y="3397"/>
              <a:ext cx="50" cy="76"/>
            </a:xfrm>
            <a:custGeom>
              <a:avLst/>
              <a:gdLst>
                <a:gd name="T0" fmla="*/ 1 w 21"/>
                <a:gd name="T1" fmla="*/ 0 h 32"/>
                <a:gd name="T2" fmla="*/ 21 w 21"/>
                <a:gd name="T3" fmla="*/ 5 h 32"/>
                <a:gd name="T4" fmla="*/ 6 w 21"/>
                <a:gd name="T5" fmla="*/ 32 h 32"/>
                <a:gd name="T6" fmla="*/ 4 w 21"/>
                <a:gd name="T7" fmla="*/ 17 h 32"/>
                <a:gd name="T8" fmla="*/ 0 w 21"/>
                <a:gd name="T9" fmla="*/ 2 h 32"/>
                <a:gd name="T10" fmla="*/ 1 w 21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32">
                  <a:moveTo>
                    <a:pt x="1" y="0"/>
                  </a:moveTo>
                  <a:cubicBezTo>
                    <a:pt x="8" y="2"/>
                    <a:pt x="15" y="4"/>
                    <a:pt x="21" y="5"/>
                  </a:cubicBezTo>
                  <a:cubicBezTo>
                    <a:pt x="18" y="14"/>
                    <a:pt x="11" y="23"/>
                    <a:pt x="6" y="32"/>
                  </a:cubicBezTo>
                  <a:cubicBezTo>
                    <a:pt x="5" y="27"/>
                    <a:pt x="5" y="22"/>
                    <a:pt x="4" y="17"/>
                  </a:cubicBezTo>
                  <a:cubicBezTo>
                    <a:pt x="3" y="11"/>
                    <a:pt x="1" y="6"/>
                    <a:pt x="0" y="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398"/>
            <p:cNvSpPr/>
            <p:nvPr/>
          </p:nvSpPr>
          <p:spPr bwMode="auto">
            <a:xfrm>
              <a:off x="1952" y="3390"/>
              <a:ext cx="62" cy="88"/>
            </a:xfrm>
            <a:custGeom>
              <a:avLst/>
              <a:gdLst>
                <a:gd name="T0" fmla="*/ 4 w 26"/>
                <a:gd name="T1" fmla="*/ 5 h 37"/>
                <a:gd name="T2" fmla="*/ 24 w 26"/>
                <a:gd name="T3" fmla="*/ 10 h 37"/>
                <a:gd name="T4" fmla="*/ 23 w 26"/>
                <a:gd name="T5" fmla="*/ 7 h 37"/>
                <a:gd name="T6" fmla="*/ 8 w 26"/>
                <a:gd name="T7" fmla="*/ 34 h 37"/>
                <a:gd name="T8" fmla="*/ 11 w 26"/>
                <a:gd name="T9" fmla="*/ 34 h 37"/>
                <a:gd name="T10" fmla="*/ 9 w 26"/>
                <a:gd name="T11" fmla="*/ 19 h 37"/>
                <a:gd name="T12" fmla="*/ 6 w 26"/>
                <a:gd name="T13" fmla="*/ 4 h 37"/>
                <a:gd name="T14" fmla="*/ 2 w 26"/>
                <a:gd name="T15" fmla="*/ 2 h 37"/>
                <a:gd name="T16" fmla="*/ 3 w 26"/>
                <a:gd name="T17" fmla="*/ 14 h 37"/>
                <a:gd name="T18" fmla="*/ 8 w 26"/>
                <a:gd name="T19" fmla="*/ 35 h 37"/>
                <a:gd name="T20" fmla="*/ 11 w 26"/>
                <a:gd name="T21" fmla="*/ 36 h 37"/>
                <a:gd name="T22" fmla="*/ 26 w 26"/>
                <a:gd name="T23" fmla="*/ 9 h 37"/>
                <a:gd name="T24" fmla="*/ 25 w 26"/>
                <a:gd name="T25" fmla="*/ 6 h 37"/>
                <a:gd name="T26" fmla="*/ 5 w 26"/>
                <a:gd name="T27" fmla="*/ 1 h 37"/>
                <a:gd name="T28" fmla="*/ 4 w 26"/>
                <a:gd name="T29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37">
                  <a:moveTo>
                    <a:pt x="4" y="5"/>
                  </a:moveTo>
                  <a:cubicBezTo>
                    <a:pt x="10" y="7"/>
                    <a:pt x="17" y="8"/>
                    <a:pt x="24" y="10"/>
                  </a:cubicBezTo>
                  <a:cubicBezTo>
                    <a:pt x="23" y="9"/>
                    <a:pt x="23" y="8"/>
                    <a:pt x="23" y="7"/>
                  </a:cubicBezTo>
                  <a:cubicBezTo>
                    <a:pt x="18" y="17"/>
                    <a:pt x="13" y="25"/>
                    <a:pt x="8" y="34"/>
                  </a:cubicBezTo>
                  <a:cubicBezTo>
                    <a:pt x="9" y="34"/>
                    <a:pt x="10" y="34"/>
                    <a:pt x="11" y="34"/>
                  </a:cubicBezTo>
                  <a:cubicBezTo>
                    <a:pt x="10" y="29"/>
                    <a:pt x="10" y="24"/>
                    <a:pt x="9" y="19"/>
                  </a:cubicBezTo>
                  <a:cubicBezTo>
                    <a:pt x="8" y="15"/>
                    <a:pt x="4" y="7"/>
                    <a:pt x="6" y="4"/>
                  </a:cubicBezTo>
                  <a:cubicBezTo>
                    <a:pt x="7" y="2"/>
                    <a:pt x="4" y="0"/>
                    <a:pt x="2" y="2"/>
                  </a:cubicBezTo>
                  <a:cubicBezTo>
                    <a:pt x="0" y="6"/>
                    <a:pt x="2" y="9"/>
                    <a:pt x="3" y="14"/>
                  </a:cubicBezTo>
                  <a:cubicBezTo>
                    <a:pt x="5" y="21"/>
                    <a:pt x="5" y="28"/>
                    <a:pt x="8" y="35"/>
                  </a:cubicBezTo>
                  <a:cubicBezTo>
                    <a:pt x="8" y="37"/>
                    <a:pt x="10" y="37"/>
                    <a:pt x="11" y="36"/>
                  </a:cubicBezTo>
                  <a:cubicBezTo>
                    <a:pt x="16" y="27"/>
                    <a:pt x="22" y="19"/>
                    <a:pt x="26" y="9"/>
                  </a:cubicBezTo>
                  <a:cubicBezTo>
                    <a:pt x="26" y="8"/>
                    <a:pt x="26" y="7"/>
                    <a:pt x="25" y="6"/>
                  </a:cubicBezTo>
                  <a:cubicBezTo>
                    <a:pt x="18" y="5"/>
                    <a:pt x="11" y="3"/>
                    <a:pt x="5" y="1"/>
                  </a:cubicBezTo>
                  <a:cubicBezTo>
                    <a:pt x="2" y="0"/>
                    <a:pt x="1" y="4"/>
                    <a:pt x="4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399"/>
            <p:cNvSpPr/>
            <p:nvPr/>
          </p:nvSpPr>
          <p:spPr bwMode="auto">
            <a:xfrm>
              <a:off x="2000" y="2356"/>
              <a:ext cx="172" cy="953"/>
            </a:xfrm>
            <a:custGeom>
              <a:avLst/>
              <a:gdLst>
                <a:gd name="T0" fmla="*/ 4 w 73"/>
                <a:gd name="T1" fmla="*/ 400 h 402"/>
                <a:gd name="T2" fmla="*/ 11 w 73"/>
                <a:gd name="T3" fmla="*/ 364 h 402"/>
                <a:gd name="T4" fmla="*/ 15 w 73"/>
                <a:gd name="T5" fmla="*/ 312 h 402"/>
                <a:gd name="T6" fmla="*/ 35 w 73"/>
                <a:gd name="T7" fmla="*/ 194 h 402"/>
                <a:gd name="T8" fmla="*/ 54 w 73"/>
                <a:gd name="T9" fmla="*/ 80 h 402"/>
                <a:gd name="T10" fmla="*/ 65 w 73"/>
                <a:gd name="T11" fmla="*/ 31 h 402"/>
                <a:gd name="T12" fmla="*/ 70 w 73"/>
                <a:gd name="T13" fmla="*/ 2 h 402"/>
                <a:gd name="T14" fmla="*/ 67 w 73"/>
                <a:gd name="T15" fmla="*/ 3 h 402"/>
                <a:gd name="T16" fmla="*/ 59 w 73"/>
                <a:gd name="T17" fmla="*/ 35 h 402"/>
                <a:gd name="T18" fmla="*/ 48 w 73"/>
                <a:gd name="T19" fmla="*/ 86 h 402"/>
                <a:gd name="T20" fmla="*/ 30 w 73"/>
                <a:gd name="T21" fmla="*/ 197 h 402"/>
                <a:gd name="T22" fmla="*/ 11 w 73"/>
                <a:gd name="T23" fmla="*/ 304 h 402"/>
                <a:gd name="T24" fmla="*/ 8 w 73"/>
                <a:gd name="T25" fmla="*/ 354 h 402"/>
                <a:gd name="T26" fmla="*/ 1 w 73"/>
                <a:gd name="T27" fmla="*/ 398 h 402"/>
                <a:gd name="T28" fmla="*/ 4 w 73"/>
                <a:gd name="T29" fmla="*/ 40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" h="402">
                  <a:moveTo>
                    <a:pt x="4" y="400"/>
                  </a:moveTo>
                  <a:cubicBezTo>
                    <a:pt x="10" y="389"/>
                    <a:pt x="11" y="376"/>
                    <a:pt x="11" y="364"/>
                  </a:cubicBezTo>
                  <a:cubicBezTo>
                    <a:pt x="12" y="347"/>
                    <a:pt x="13" y="329"/>
                    <a:pt x="15" y="312"/>
                  </a:cubicBezTo>
                  <a:cubicBezTo>
                    <a:pt x="18" y="272"/>
                    <a:pt x="29" y="234"/>
                    <a:pt x="35" y="194"/>
                  </a:cubicBezTo>
                  <a:cubicBezTo>
                    <a:pt x="41" y="156"/>
                    <a:pt x="46" y="118"/>
                    <a:pt x="54" y="80"/>
                  </a:cubicBezTo>
                  <a:cubicBezTo>
                    <a:pt x="57" y="63"/>
                    <a:pt x="60" y="47"/>
                    <a:pt x="65" y="31"/>
                  </a:cubicBezTo>
                  <a:cubicBezTo>
                    <a:pt x="67" y="22"/>
                    <a:pt x="73" y="11"/>
                    <a:pt x="70" y="2"/>
                  </a:cubicBezTo>
                  <a:cubicBezTo>
                    <a:pt x="70" y="0"/>
                    <a:pt x="66" y="1"/>
                    <a:pt x="67" y="3"/>
                  </a:cubicBezTo>
                  <a:cubicBezTo>
                    <a:pt x="69" y="13"/>
                    <a:pt x="62" y="26"/>
                    <a:pt x="59" y="35"/>
                  </a:cubicBezTo>
                  <a:cubicBezTo>
                    <a:pt x="55" y="52"/>
                    <a:pt x="52" y="69"/>
                    <a:pt x="48" y="86"/>
                  </a:cubicBezTo>
                  <a:cubicBezTo>
                    <a:pt x="41" y="123"/>
                    <a:pt x="36" y="160"/>
                    <a:pt x="30" y="197"/>
                  </a:cubicBezTo>
                  <a:cubicBezTo>
                    <a:pt x="25" y="233"/>
                    <a:pt x="16" y="268"/>
                    <a:pt x="11" y="304"/>
                  </a:cubicBezTo>
                  <a:cubicBezTo>
                    <a:pt x="9" y="320"/>
                    <a:pt x="9" y="337"/>
                    <a:pt x="8" y="354"/>
                  </a:cubicBezTo>
                  <a:cubicBezTo>
                    <a:pt x="6" y="369"/>
                    <a:pt x="8" y="384"/>
                    <a:pt x="1" y="398"/>
                  </a:cubicBezTo>
                  <a:cubicBezTo>
                    <a:pt x="0" y="400"/>
                    <a:pt x="3" y="402"/>
                    <a:pt x="4" y="4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400"/>
            <p:cNvSpPr/>
            <p:nvPr/>
          </p:nvSpPr>
          <p:spPr bwMode="auto">
            <a:xfrm>
              <a:off x="2118" y="2315"/>
              <a:ext cx="104" cy="33"/>
            </a:xfrm>
            <a:custGeom>
              <a:avLst/>
              <a:gdLst>
                <a:gd name="T0" fmla="*/ 4 w 44"/>
                <a:gd name="T1" fmla="*/ 8 h 14"/>
                <a:gd name="T2" fmla="*/ 41 w 44"/>
                <a:gd name="T3" fmla="*/ 14 h 14"/>
                <a:gd name="T4" fmla="*/ 41 w 44"/>
                <a:gd name="T5" fmla="*/ 10 h 14"/>
                <a:gd name="T6" fmla="*/ 3 w 44"/>
                <a:gd name="T7" fmla="*/ 4 h 14"/>
                <a:gd name="T8" fmla="*/ 4 w 44"/>
                <a:gd name="T9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">
                  <a:moveTo>
                    <a:pt x="4" y="8"/>
                  </a:moveTo>
                  <a:cubicBezTo>
                    <a:pt x="16" y="4"/>
                    <a:pt x="29" y="14"/>
                    <a:pt x="41" y="14"/>
                  </a:cubicBezTo>
                  <a:cubicBezTo>
                    <a:pt x="44" y="14"/>
                    <a:pt x="44" y="10"/>
                    <a:pt x="41" y="10"/>
                  </a:cubicBezTo>
                  <a:cubicBezTo>
                    <a:pt x="29" y="10"/>
                    <a:pt x="15" y="0"/>
                    <a:pt x="3" y="4"/>
                  </a:cubicBezTo>
                  <a:cubicBezTo>
                    <a:pt x="0" y="5"/>
                    <a:pt x="1" y="9"/>
                    <a:pt x="4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402"/>
            <p:cNvSpPr/>
            <p:nvPr/>
          </p:nvSpPr>
          <p:spPr bwMode="auto">
            <a:xfrm>
              <a:off x="548" y="2280"/>
              <a:ext cx="1454" cy="1188"/>
            </a:xfrm>
            <a:custGeom>
              <a:avLst/>
              <a:gdLst>
                <a:gd name="T0" fmla="*/ 31 w 614"/>
                <a:gd name="T1" fmla="*/ 167 h 501"/>
                <a:gd name="T2" fmla="*/ 34 w 614"/>
                <a:gd name="T3" fmla="*/ 166 h 501"/>
                <a:gd name="T4" fmla="*/ 32 w 614"/>
                <a:gd name="T5" fmla="*/ 162 h 501"/>
                <a:gd name="T6" fmla="*/ 1 w 614"/>
                <a:gd name="T7" fmla="*/ 175 h 501"/>
                <a:gd name="T8" fmla="*/ 0 w 614"/>
                <a:gd name="T9" fmla="*/ 178 h 501"/>
                <a:gd name="T10" fmla="*/ 42 w 614"/>
                <a:gd name="T11" fmla="*/ 250 h 501"/>
                <a:gd name="T12" fmla="*/ 93 w 614"/>
                <a:gd name="T13" fmla="*/ 327 h 501"/>
                <a:gd name="T14" fmla="*/ 192 w 614"/>
                <a:gd name="T15" fmla="*/ 499 h 501"/>
                <a:gd name="T16" fmla="*/ 196 w 614"/>
                <a:gd name="T17" fmla="*/ 499 h 501"/>
                <a:gd name="T18" fmla="*/ 257 w 614"/>
                <a:gd name="T19" fmla="*/ 465 h 501"/>
                <a:gd name="T20" fmla="*/ 334 w 614"/>
                <a:gd name="T21" fmla="*/ 414 h 501"/>
                <a:gd name="T22" fmla="*/ 417 w 614"/>
                <a:gd name="T23" fmla="*/ 377 h 501"/>
                <a:gd name="T24" fmla="*/ 497 w 614"/>
                <a:gd name="T25" fmla="*/ 336 h 501"/>
                <a:gd name="T26" fmla="*/ 574 w 614"/>
                <a:gd name="T27" fmla="*/ 291 h 501"/>
                <a:gd name="T28" fmla="*/ 604 w 614"/>
                <a:gd name="T29" fmla="*/ 271 h 501"/>
                <a:gd name="T30" fmla="*/ 614 w 614"/>
                <a:gd name="T31" fmla="*/ 254 h 501"/>
                <a:gd name="T32" fmla="*/ 608 w 614"/>
                <a:gd name="T33" fmla="*/ 233 h 501"/>
                <a:gd name="T34" fmla="*/ 594 w 614"/>
                <a:gd name="T35" fmla="*/ 191 h 501"/>
                <a:gd name="T36" fmla="*/ 561 w 614"/>
                <a:gd name="T37" fmla="*/ 120 h 501"/>
                <a:gd name="T38" fmla="*/ 482 w 614"/>
                <a:gd name="T39" fmla="*/ 3 h 501"/>
                <a:gd name="T40" fmla="*/ 478 w 614"/>
                <a:gd name="T41" fmla="*/ 5 h 501"/>
                <a:gd name="T42" fmla="*/ 569 w 614"/>
                <a:gd name="T43" fmla="*/ 145 h 501"/>
                <a:gd name="T44" fmla="*/ 601 w 614"/>
                <a:gd name="T45" fmla="*/ 227 h 501"/>
                <a:gd name="T46" fmla="*/ 609 w 614"/>
                <a:gd name="T47" fmla="*/ 253 h 501"/>
                <a:gd name="T48" fmla="*/ 586 w 614"/>
                <a:gd name="T49" fmla="*/ 278 h 501"/>
                <a:gd name="T50" fmla="*/ 510 w 614"/>
                <a:gd name="T51" fmla="*/ 323 h 501"/>
                <a:gd name="T52" fmla="*/ 431 w 614"/>
                <a:gd name="T53" fmla="*/ 365 h 501"/>
                <a:gd name="T54" fmla="*/ 348 w 614"/>
                <a:gd name="T55" fmla="*/ 402 h 501"/>
                <a:gd name="T56" fmla="*/ 270 w 614"/>
                <a:gd name="T57" fmla="*/ 450 h 501"/>
                <a:gd name="T58" fmla="*/ 247 w 614"/>
                <a:gd name="T59" fmla="*/ 466 h 501"/>
                <a:gd name="T60" fmla="*/ 223 w 614"/>
                <a:gd name="T61" fmla="*/ 476 h 501"/>
                <a:gd name="T62" fmla="*/ 192 w 614"/>
                <a:gd name="T63" fmla="*/ 497 h 501"/>
                <a:gd name="T64" fmla="*/ 196 w 614"/>
                <a:gd name="T65" fmla="*/ 497 h 501"/>
                <a:gd name="T66" fmla="*/ 76 w 614"/>
                <a:gd name="T67" fmla="*/ 291 h 501"/>
                <a:gd name="T68" fmla="*/ 15 w 614"/>
                <a:gd name="T69" fmla="*/ 200 h 501"/>
                <a:gd name="T70" fmla="*/ 5 w 614"/>
                <a:gd name="T71" fmla="*/ 179 h 501"/>
                <a:gd name="T72" fmla="*/ 15 w 614"/>
                <a:gd name="T73" fmla="*/ 175 h 501"/>
                <a:gd name="T74" fmla="*/ 34 w 614"/>
                <a:gd name="T75" fmla="*/ 166 h 501"/>
                <a:gd name="T76" fmla="*/ 32 w 614"/>
                <a:gd name="T77" fmla="*/ 162 h 501"/>
                <a:gd name="T78" fmla="*/ 29 w 614"/>
                <a:gd name="T79" fmla="*/ 163 h 501"/>
                <a:gd name="T80" fmla="*/ 31 w 614"/>
                <a:gd name="T81" fmla="*/ 167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14" h="501">
                  <a:moveTo>
                    <a:pt x="31" y="167"/>
                  </a:moveTo>
                  <a:cubicBezTo>
                    <a:pt x="32" y="167"/>
                    <a:pt x="33" y="167"/>
                    <a:pt x="34" y="166"/>
                  </a:cubicBezTo>
                  <a:cubicBezTo>
                    <a:pt x="33" y="165"/>
                    <a:pt x="32" y="163"/>
                    <a:pt x="32" y="162"/>
                  </a:cubicBezTo>
                  <a:cubicBezTo>
                    <a:pt x="22" y="166"/>
                    <a:pt x="11" y="171"/>
                    <a:pt x="1" y="175"/>
                  </a:cubicBezTo>
                  <a:cubicBezTo>
                    <a:pt x="0" y="176"/>
                    <a:pt x="0" y="177"/>
                    <a:pt x="0" y="178"/>
                  </a:cubicBezTo>
                  <a:cubicBezTo>
                    <a:pt x="9" y="205"/>
                    <a:pt x="26" y="228"/>
                    <a:pt x="42" y="250"/>
                  </a:cubicBezTo>
                  <a:cubicBezTo>
                    <a:pt x="60" y="276"/>
                    <a:pt x="77" y="301"/>
                    <a:pt x="93" y="327"/>
                  </a:cubicBezTo>
                  <a:cubicBezTo>
                    <a:pt x="127" y="385"/>
                    <a:pt x="156" y="444"/>
                    <a:pt x="192" y="499"/>
                  </a:cubicBezTo>
                  <a:cubicBezTo>
                    <a:pt x="193" y="501"/>
                    <a:pt x="195" y="501"/>
                    <a:pt x="196" y="499"/>
                  </a:cubicBezTo>
                  <a:cubicBezTo>
                    <a:pt x="210" y="480"/>
                    <a:pt x="238" y="477"/>
                    <a:pt x="257" y="465"/>
                  </a:cubicBezTo>
                  <a:cubicBezTo>
                    <a:pt x="283" y="448"/>
                    <a:pt x="307" y="429"/>
                    <a:pt x="334" y="414"/>
                  </a:cubicBezTo>
                  <a:cubicBezTo>
                    <a:pt x="361" y="400"/>
                    <a:pt x="389" y="389"/>
                    <a:pt x="417" y="377"/>
                  </a:cubicBezTo>
                  <a:cubicBezTo>
                    <a:pt x="444" y="364"/>
                    <a:pt x="470" y="350"/>
                    <a:pt x="497" y="336"/>
                  </a:cubicBezTo>
                  <a:cubicBezTo>
                    <a:pt x="523" y="322"/>
                    <a:pt x="549" y="308"/>
                    <a:pt x="574" y="291"/>
                  </a:cubicBezTo>
                  <a:cubicBezTo>
                    <a:pt x="584" y="285"/>
                    <a:pt x="595" y="278"/>
                    <a:pt x="604" y="271"/>
                  </a:cubicBezTo>
                  <a:cubicBezTo>
                    <a:pt x="609" y="267"/>
                    <a:pt x="613" y="261"/>
                    <a:pt x="614" y="254"/>
                  </a:cubicBezTo>
                  <a:cubicBezTo>
                    <a:pt x="614" y="247"/>
                    <a:pt x="610" y="240"/>
                    <a:pt x="608" y="233"/>
                  </a:cubicBezTo>
                  <a:cubicBezTo>
                    <a:pt x="603" y="219"/>
                    <a:pt x="599" y="205"/>
                    <a:pt x="594" y="191"/>
                  </a:cubicBezTo>
                  <a:cubicBezTo>
                    <a:pt x="586" y="166"/>
                    <a:pt x="574" y="143"/>
                    <a:pt x="561" y="120"/>
                  </a:cubicBezTo>
                  <a:cubicBezTo>
                    <a:pt x="537" y="79"/>
                    <a:pt x="510" y="40"/>
                    <a:pt x="482" y="3"/>
                  </a:cubicBezTo>
                  <a:cubicBezTo>
                    <a:pt x="480" y="0"/>
                    <a:pt x="476" y="2"/>
                    <a:pt x="478" y="5"/>
                  </a:cubicBezTo>
                  <a:cubicBezTo>
                    <a:pt x="511" y="50"/>
                    <a:pt x="544" y="96"/>
                    <a:pt x="569" y="145"/>
                  </a:cubicBezTo>
                  <a:cubicBezTo>
                    <a:pt x="583" y="172"/>
                    <a:pt x="591" y="199"/>
                    <a:pt x="601" y="227"/>
                  </a:cubicBezTo>
                  <a:cubicBezTo>
                    <a:pt x="603" y="236"/>
                    <a:pt x="608" y="244"/>
                    <a:pt x="609" y="253"/>
                  </a:cubicBezTo>
                  <a:cubicBezTo>
                    <a:pt x="610" y="265"/>
                    <a:pt x="594" y="272"/>
                    <a:pt x="586" y="278"/>
                  </a:cubicBezTo>
                  <a:cubicBezTo>
                    <a:pt x="562" y="295"/>
                    <a:pt x="536" y="309"/>
                    <a:pt x="510" y="323"/>
                  </a:cubicBezTo>
                  <a:cubicBezTo>
                    <a:pt x="484" y="337"/>
                    <a:pt x="458" y="352"/>
                    <a:pt x="431" y="365"/>
                  </a:cubicBezTo>
                  <a:cubicBezTo>
                    <a:pt x="404" y="378"/>
                    <a:pt x="375" y="389"/>
                    <a:pt x="348" y="402"/>
                  </a:cubicBezTo>
                  <a:cubicBezTo>
                    <a:pt x="320" y="416"/>
                    <a:pt x="295" y="433"/>
                    <a:pt x="270" y="450"/>
                  </a:cubicBezTo>
                  <a:cubicBezTo>
                    <a:pt x="262" y="456"/>
                    <a:pt x="255" y="462"/>
                    <a:pt x="247" y="466"/>
                  </a:cubicBezTo>
                  <a:cubicBezTo>
                    <a:pt x="239" y="470"/>
                    <a:pt x="231" y="473"/>
                    <a:pt x="223" y="476"/>
                  </a:cubicBezTo>
                  <a:cubicBezTo>
                    <a:pt x="211" y="481"/>
                    <a:pt x="199" y="486"/>
                    <a:pt x="192" y="497"/>
                  </a:cubicBezTo>
                  <a:cubicBezTo>
                    <a:pt x="194" y="497"/>
                    <a:pt x="195" y="497"/>
                    <a:pt x="196" y="497"/>
                  </a:cubicBezTo>
                  <a:cubicBezTo>
                    <a:pt x="153" y="431"/>
                    <a:pt x="119" y="358"/>
                    <a:pt x="76" y="291"/>
                  </a:cubicBezTo>
                  <a:cubicBezTo>
                    <a:pt x="56" y="260"/>
                    <a:pt x="32" y="232"/>
                    <a:pt x="15" y="200"/>
                  </a:cubicBezTo>
                  <a:cubicBezTo>
                    <a:pt x="13" y="196"/>
                    <a:pt x="5" y="179"/>
                    <a:pt x="5" y="179"/>
                  </a:cubicBezTo>
                  <a:cubicBezTo>
                    <a:pt x="8" y="178"/>
                    <a:pt x="11" y="176"/>
                    <a:pt x="15" y="175"/>
                  </a:cubicBezTo>
                  <a:cubicBezTo>
                    <a:pt x="21" y="172"/>
                    <a:pt x="28" y="169"/>
                    <a:pt x="34" y="166"/>
                  </a:cubicBezTo>
                  <a:cubicBezTo>
                    <a:pt x="37" y="165"/>
                    <a:pt x="34" y="161"/>
                    <a:pt x="32" y="162"/>
                  </a:cubicBezTo>
                  <a:cubicBezTo>
                    <a:pt x="31" y="162"/>
                    <a:pt x="30" y="163"/>
                    <a:pt x="29" y="163"/>
                  </a:cubicBezTo>
                  <a:cubicBezTo>
                    <a:pt x="26" y="164"/>
                    <a:pt x="29" y="169"/>
                    <a:pt x="31" y="1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404"/>
            <p:cNvSpPr/>
            <p:nvPr/>
          </p:nvSpPr>
          <p:spPr bwMode="auto">
            <a:xfrm>
              <a:off x="1031" y="2083"/>
              <a:ext cx="895" cy="1003"/>
            </a:xfrm>
            <a:custGeom>
              <a:avLst/>
              <a:gdLst>
                <a:gd name="T0" fmla="*/ 5 w 378"/>
                <a:gd name="T1" fmla="*/ 136 h 423"/>
                <a:gd name="T2" fmla="*/ 39 w 378"/>
                <a:gd name="T3" fmla="*/ 77 h 423"/>
                <a:gd name="T4" fmla="*/ 93 w 378"/>
                <a:gd name="T5" fmla="*/ 38 h 423"/>
                <a:gd name="T6" fmla="*/ 159 w 378"/>
                <a:gd name="T7" fmla="*/ 13 h 423"/>
                <a:gd name="T8" fmla="*/ 218 w 378"/>
                <a:gd name="T9" fmla="*/ 16 h 423"/>
                <a:gd name="T10" fmla="*/ 258 w 378"/>
                <a:gd name="T11" fmla="*/ 59 h 423"/>
                <a:gd name="T12" fmla="*/ 288 w 378"/>
                <a:gd name="T13" fmla="*/ 114 h 423"/>
                <a:gd name="T14" fmla="*/ 308 w 378"/>
                <a:gd name="T15" fmla="*/ 163 h 423"/>
                <a:gd name="T16" fmla="*/ 346 w 378"/>
                <a:gd name="T17" fmla="*/ 243 h 423"/>
                <a:gd name="T18" fmla="*/ 373 w 378"/>
                <a:gd name="T19" fmla="*/ 319 h 423"/>
                <a:gd name="T20" fmla="*/ 374 w 378"/>
                <a:gd name="T21" fmla="*/ 316 h 423"/>
                <a:gd name="T22" fmla="*/ 186 w 378"/>
                <a:gd name="T23" fmla="*/ 417 h 423"/>
                <a:gd name="T24" fmla="*/ 189 w 378"/>
                <a:gd name="T25" fmla="*/ 421 h 423"/>
                <a:gd name="T26" fmla="*/ 376 w 378"/>
                <a:gd name="T27" fmla="*/ 320 h 423"/>
                <a:gd name="T28" fmla="*/ 377 w 378"/>
                <a:gd name="T29" fmla="*/ 317 h 423"/>
                <a:gd name="T30" fmla="*/ 369 w 378"/>
                <a:gd name="T31" fmla="*/ 299 h 423"/>
                <a:gd name="T32" fmla="*/ 364 w 378"/>
                <a:gd name="T33" fmla="*/ 278 h 423"/>
                <a:gd name="T34" fmla="*/ 348 w 378"/>
                <a:gd name="T35" fmla="*/ 238 h 423"/>
                <a:gd name="T36" fmla="*/ 312 w 378"/>
                <a:gd name="T37" fmla="*/ 159 h 423"/>
                <a:gd name="T38" fmla="*/ 261 w 378"/>
                <a:gd name="T39" fmla="*/ 54 h 423"/>
                <a:gd name="T40" fmla="*/ 179 w 378"/>
                <a:gd name="T41" fmla="*/ 4 h 423"/>
                <a:gd name="T42" fmla="*/ 114 w 378"/>
                <a:gd name="T43" fmla="*/ 23 h 423"/>
                <a:gd name="T44" fmla="*/ 59 w 378"/>
                <a:gd name="T45" fmla="*/ 53 h 423"/>
                <a:gd name="T46" fmla="*/ 1 w 378"/>
                <a:gd name="T47" fmla="*/ 134 h 423"/>
                <a:gd name="T48" fmla="*/ 5 w 378"/>
                <a:gd name="T49" fmla="*/ 13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8" h="423">
                  <a:moveTo>
                    <a:pt x="5" y="136"/>
                  </a:moveTo>
                  <a:cubicBezTo>
                    <a:pt x="14" y="115"/>
                    <a:pt x="24" y="94"/>
                    <a:pt x="39" y="77"/>
                  </a:cubicBezTo>
                  <a:cubicBezTo>
                    <a:pt x="54" y="60"/>
                    <a:pt x="73" y="48"/>
                    <a:pt x="93" y="38"/>
                  </a:cubicBezTo>
                  <a:cubicBezTo>
                    <a:pt x="114" y="28"/>
                    <a:pt x="136" y="19"/>
                    <a:pt x="159" y="13"/>
                  </a:cubicBezTo>
                  <a:cubicBezTo>
                    <a:pt x="179" y="8"/>
                    <a:pt x="199" y="5"/>
                    <a:pt x="218" y="16"/>
                  </a:cubicBezTo>
                  <a:cubicBezTo>
                    <a:pt x="235" y="25"/>
                    <a:pt x="248" y="42"/>
                    <a:pt x="258" y="59"/>
                  </a:cubicBezTo>
                  <a:cubicBezTo>
                    <a:pt x="270" y="76"/>
                    <a:pt x="279" y="95"/>
                    <a:pt x="288" y="114"/>
                  </a:cubicBezTo>
                  <a:cubicBezTo>
                    <a:pt x="295" y="130"/>
                    <a:pt x="301" y="147"/>
                    <a:pt x="308" y="163"/>
                  </a:cubicBezTo>
                  <a:cubicBezTo>
                    <a:pt x="320" y="190"/>
                    <a:pt x="334" y="216"/>
                    <a:pt x="346" y="243"/>
                  </a:cubicBezTo>
                  <a:cubicBezTo>
                    <a:pt x="356" y="268"/>
                    <a:pt x="361" y="295"/>
                    <a:pt x="373" y="319"/>
                  </a:cubicBezTo>
                  <a:cubicBezTo>
                    <a:pt x="373" y="318"/>
                    <a:pt x="374" y="317"/>
                    <a:pt x="374" y="316"/>
                  </a:cubicBezTo>
                  <a:cubicBezTo>
                    <a:pt x="301" y="328"/>
                    <a:pt x="240" y="368"/>
                    <a:pt x="186" y="417"/>
                  </a:cubicBezTo>
                  <a:cubicBezTo>
                    <a:pt x="184" y="419"/>
                    <a:pt x="187" y="423"/>
                    <a:pt x="189" y="421"/>
                  </a:cubicBezTo>
                  <a:cubicBezTo>
                    <a:pt x="243" y="372"/>
                    <a:pt x="303" y="333"/>
                    <a:pt x="376" y="320"/>
                  </a:cubicBezTo>
                  <a:cubicBezTo>
                    <a:pt x="377" y="320"/>
                    <a:pt x="378" y="318"/>
                    <a:pt x="377" y="317"/>
                  </a:cubicBezTo>
                  <a:cubicBezTo>
                    <a:pt x="374" y="311"/>
                    <a:pt x="371" y="305"/>
                    <a:pt x="369" y="299"/>
                  </a:cubicBezTo>
                  <a:cubicBezTo>
                    <a:pt x="367" y="292"/>
                    <a:pt x="366" y="285"/>
                    <a:pt x="364" y="278"/>
                  </a:cubicBezTo>
                  <a:cubicBezTo>
                    <a:pt x="359" y="265"/>
                    <a:pt x="354" y="251"/>
                    <a:pt x="348" y="238"/>
                  </a:cubicBezTo>
                  <a:cubicBezTo>
                    <a:pt x="337" y="211"/>
                    <a:pt x="323" y="185"/>
                    <a:pt x="312" y="159"/>
                  </a:cubicBezTo>
                  <a:cubicBezTo>
                    <a:pt x="296" y="123"/>
                    <a:pt x="282" y="87"/>
                    <a:pt x="261" y="54"/>
                  </a:cubicBezTo>
                  <a:cubicBezTo>
                    <a:pt x="242" y="24"/>
                    <a:pt x="217" y="0"/>
                    <a:pt x="179" y="4"/>
                  </a:cubicBezTo>
                  <a:cubicBezTo>
                    <a:pt x="157" y="7"/>
                    <a:pt x="135" y="15"/>
                    <a:pt x="114" y="23"/>
                  </a:cubicBezTo>
                  <a:cubicBezTo>
                    <a:pt x="95" y="31"/>
                    <a:pt x="76" y="41"/>
                    <a:pt x="59" y="53"/>
                  </a:cubicBezTo>
                  <a:cubicBezTo>
                    <a:pt x="31" y="73"/>
                    <a:pt x="14" y="102"/>
                    <a:pt x="1" y="134"/>
                  </a:cubicBezTo>
                  <a:cubicBezTo>
                    <a:pt x="0" y="136"/>
                    <a:pt x="4" y="139"/>
                    <a:pt x="5" y="1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405"/>
            <p:cNvSpPr/>
            <p:nvPr/>
          </p:nvSpPr>
          <p:spPr bwMode="auto">
            <a:xfrm>
              <a:off x="1327" y="2356"/>
              <a:ext cx="237" cy="128"/>
            </a:xfrm>
            <a:custGeom>
              <a:avLst/>
              <a:gdLst>
                <a:gd name="T0" fmla="*/ 3 w 100"/>
                <a:gd name="T1" fmla="*/ 53 h 54"/>
                <a:gd name="T2" fmla="*/ 55 w 100"/>
                <a:gd name="T3" fmla="*/ 36 h 54"/>
                <a:gd name="T4" fmla="*/ 98 w 100"/>
                <a:gd name="T5" fmla="*/ 4 h 54"/>
                <a:gd name="T6" fmla="*/ 94 w 100"/>
                <a:gd name="T7" fmla="*/ 2 h 54"/>
                <a:gd name="T8" fmla="*/ 55 w 100"/>
                <a:gd name="T9" fmla="*/ 31 h 54"/>
                <a:gd name="T10" fmla="*/ 3 w 100"/>
                <a:gd name="T11" fmla="*/ 48 h 54"/>
                <a:gd name="T12" fmla="*/ 3 w 100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54">
                  <a:moveTo>
                    <a:pt x="3" y="53"/>
                  </a:moveTo>
                  <a:cubicBezTo>
                    <a:pt x="21" y="54"/>
                    <a:pt x="40" y="44"/>
                    <a:pt x="55" y="36"/>
                  </a:cubicBezTo>
                  <a:cubicBezTo>
                    <a:pt x="70" y="28"/>
                    <a:pt x="89" y="18"/>
                    <a:pt x="98" y="4"/>
                  </a:cubicBezTo>
                  <a:cubicBezTo>
                    <a:pt x="100" y="2"/>
                    <a:pt x="96" y="0"/>
                    <a:pt x="94" y="2"/>
                  </a:cubicBezTo>
                  <a:cubicBezTo>
                    <a:pt x="85" y="15"/>
                    <a:pt x="68" y="23"/>
                    <a:pt x="55" y="31"/>
                  </a:cubicBezTo>
                  <a:cubicBezTo>
                    <a:pt x="40" y="39"/>
                    <a:pt x="21" y="49"/>
                    <a:pt x="3" y="48"/>
                  </a:cubicBezTo>
                  <a:cubicBezTo>
                    <a:pt x="0" y="48"/>
                    <a:pt x="0" y="53"/>
                    <a:pt x="3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406"/>
            <p:cNvSpPr/>
            <p:nvPr/>
          </p:nvSpPr>
          <p:spPr bwMode="auto">
            <a:xfrm>
              <a:off x="1353" y="2401"/>
              <a:ext cx="216" cy="121"/>
            </a:xfrm>
            <a:custGeom>
              <a:avLst/>
              <a:gdLst>
                <a:gd name="T0" fmla="*/ 5 w 91"/>
                <a:gd name="T1" fmla="*/ 49 h 51"/>
                <a:gd name="T2" fmla="*/ 88 w 91"/>
                <a:gd name="T3" fmla="*/ 6 h 51"/>
                <a:gd name="T4" fmla="*/ 86 w 91"/>
                <a:gd name="T5" fmla="*/ 2 h 51"/>
                <a:gd name="T6" fmla="*/ 3 w 91"/>
                <a:gd name="T7" fmla="*/ 45 h 51"/>
                <a:gd name="T8" fmla="*/ 5 w 91"/>
                <a:gd name="T9" fmla="*/ 4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51">
                  <a:moveTo>
                    <a:pt x="5" y="49"/>
                  </a:moveTo>
                  <a:cubicBezTo>
                    <a:pt x="34" y="37"/>
                    <a:pt x="62" y="24"/>
                    <a:pt x="88" y="6"/>
                  </a:cubicBezTo>
                  <a:cubicBezTo>
                    <a:pt x="91" y="5"/>
                    <a:pt x="88" y="0"/>
                    <a:pt x="86" y="2"/>
                  </a:cubicBezTo>
                  <a:cubicBezTo>
                    <a:pt x="60" y="20"/>
                    <a:pt x="31" y="33"/>
                    <a:pt x="3" y="45"/>
                  </a:cubicBezTo>
                  <a:cubicBezTo>
                    <a:pt x="0" y="47"/>
                    <a:pt x="2" y="51"/>
                    <a:pt x="5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407"/>
            <p:cNvSpPr/>
            <p:nvPr/>
          </p:nvSpPr>
          <p:spPr bwMode="auto">
            <a:xfrm>
              <a:off x="1216" y="2192"/>
              <a:ext cx="294" cy="164"/>
            </a:xfrm>
            <a:custGeom>
              <a:avLst/>
              <a:gdLst>
                <a:gd name="T0" fmla="*/ 5 w 124"/>
                <a:gd name="T1" fmla="*/ 68 h 69"/>
                <a:gd name="T2" fmla="*/ 121 w 124"/>
                <a:gd name="T3" fmla="*/ 5 h 69"/>
                <a:gd name="T4" fmla="*/ 119 w 124"/>
                <a:gd name="T5" fmla="*/ 1 h 69"/>
                <a:gd name="T6" fmla="*/ 111 w 124"/>
                <a:gd name="T7" fmla="*/ 4 h 69"/>
                <a:gd name="T8" fmla="*/ 114 w 124"/>
                <a:gd name="T9" fmla="*/ 8 h 69"/>
                <a:gd name="T10" fmla="*/ 121 w 124"/>
                <a:gd name="T11" fmla="*/ 5 h 69"/>
                <a:gd name="T12" fmla="*/ 119 w 124"/>
                <a:gd name="T13" fmla="*/ 1 h 69"/>
                <a:gd name="T14" fmla="*/ 3 w 124"/>
                <a:gd name="T15" fmla="*/ 64 h 69"/>
                <a:gd name="T16" fmla="*/ 5 w 124"/>
                <a:gd name="T17" fmla="*/ 6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69">
                  <a:moveTo>
                    <a:pt x="5" y="68"/>
                  </a:moveTo>
                  <a:cubicBezTo>
                    <a:pt x="42" y="43"/>
                    <a:pt x="84" y="29"/>
                    <a:pt x="121" y="5"/>
                  </a:cubicBezTo>
                  <a:cubicBezTo>
                    <a:pt x="124" y="3"/>
                    <a:pt x="121" y="0"/>
                    <a:pt x="119" y="1"/>
                  </a:cubicBezTo>
                  <a:cubicBezTo>
                    <a:pt x="116" y="2"/>
                    <a:pt x="114" y="3"/>
                    <a:pt x="111" y="4"/>
                  </a:cubicBezTo>
                  <a:cubicBezTo>
                    <a:pt x="109" y="5"/>
                    <a:pt x="111" y="9"/>
                    <a:pt x="114" y="8"/>
                  </a:cubicBezTo>
                  <a:cubicBezTo>
                    <a:pt x="116" y="7"/>
                    <a:pt x="119" y="6"/>
                    <a:pt x="121" y="5"/>
                  </a:cubicBezTo>
                  <a:cubicBezTo>
                    <a:pt x="120" y="4"/>
                    <a:pt x="120" y="2"/>
                    <a:pt x="119" y="1"/>
                  </a:cubicBezTo>
                  <a:cubicBezTo>
                    <a:pt x="82" y="25"/>
                    <a:pt x="39" y="39"/>
                    <a:pt x="3" y="64"/>
                  </a:cubicBezTo>
                  <a:cubicBezTo>
                    <a:pt x="0" y="65"/>
                    <a:pt x="2" y="69"/>
                    <a:pt x="5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408"/>
            <p:cNvSpPr/>
            <p:nvPr/>
          </p:nvSpPr>
          <p:spPr bwMode="auto">
            <a:xfrm>
              <a:off x="1252" y="2251"/>
              <a:ext cx="222" cy="131"/>
            </a:xfrm>
            <a:custGeom>
              <a:avLst/>
              <a:gdLst>
                <a:gd name="T0" fmla="*/ 5 w 94"/>
                <a:gd name="T1" fmla="*/ 53 h 55"/>
                <a:gd name="T2" fmla="*/ 91 w 94"/>
                <a:gd name="T3" fmla="*/ 5 h 55"/>
                <a:gd name="T4" fmla="*/ 89 w 94"/>
                <a:gd name="T5" fmla="*/ 1 h 55"/>
                <a:gd name="T6" fmla="*/ 3 w 94"/>
                <a:gd name="T7" fmla="*/ 49 h 55"/>
                <a:gd name="T8" fmla="*/ 5 w 94"/>
                <a:gd name="T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55">
                  <a:moveTo>
                    <a:pt x="5" y="53"/>
                  </a:moveTo>
                  <a:cubicBezTo>
                    <a:pt x="33" y="35"/>
                    <a:pt x="64" y="23"/>
                    <a:pt x="91" y="5"/>
                  </a:cubicBezTo>
                  <a:cubicBezTo>
                    <a:pt x="94" y="4"/>
                    <a:pt x="91" y="0"/>
                    <a:pt x="89" y="1"/>
                  </a:cubicBezTo>
                  <a:cubicBezTo>
                    <a:pt x="61" y="19"/>
                    <a:pt x="30" y="31"/>
                    <a:pt x="3" y="49"/>
                  </a:cubicBezTo>
                  <a:cubicBezTo>
                    <a:pt x="0" y="51"/>
                    <a:pt x="3" y="55"/>
                    <a:pt x="5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409"/>
            <p:cNvSpPr/>
            <p:nvPr/>
          </p:nvSpPr>
          <p:spPr bwMode="auto">
            <a:xfrm>
              <a:off x="1263" y="2275"/>
              <a:ext cx="254" cy="133"/>
            </a:xfrm>
            <a:custGeom>
              <a:avLst/>
              <a:gdLst>
                <a:gd name="T0" fmla="*/ 5 w 107"/>
                <a:gd name="T1" fmla="*/ 55 h 56"/>
                <a:gd name="T2" fmla="*/ 105 w 107"/>
                <a:gd name="T3" fmla="*/ 6 h 56"/>
                <a:gd name="T4" fmla="*/ 103 w 107"/>
                <a:gd name="T5" fmla="*/ 2 h 56"/>
                <a:gd name="T6" fmla="*/ 3 w 107"/>
                <a:gd name="T7" fmla="*/ 51 h 56"/>
                <a:gd name="T8" fmla="*/ 5 w 107"/>
                <a:gd name="T9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56">
                  <a:moveTo>
                    <a:pt x="5" y="55"/>
                  </a:moveTo>
                  <a:cubicBezTo>
                    <a:pt x="40" y="43"/>
                    <a:pt x="75" y="29"/>
                    <a:pt x="105" y="6"/>
                  </a:cubicBezTo>
                  <a:cubicBezTo>
                    <a:pt x="107" y="4"/>
                    <a:pt x="105" y="0"/>
                    <a:pt x="103" y="2"/>
                  </a:cubicBezTo>
                  <a:cubicBezTo>
                    <a:pt x="73" y="25"/>
                    <a:pt x="38" y="39"/>
                    <a:pt x="3" y="51"/>
                  </a:cubicBezTo>
                  <a:cubicBezTo>
                    <a:pt x="0" y="52"/>
                    <a:pt x="2" y="56"/>
                    <a:pt x="5" y="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410"/>
            <p:cNvSpPr/>
            <p:nvPr/>
          </p:nvSpPr>
          <p:spPr bwMode="auto">
            <a:xfrm>
              <a:off x="1398" y="2548"/>
              <a:ext cx="209" cy="204"/>
            </a:xfrm>
            <a:custGeom>
              <a:avLst/>
              <a:gdLst>
                <a:gd name="T0" fmla="*/ 2 w 88"/>
                <a:gd name="T1" fmla="*/ 34 h 86"/>
                <a:gd name="T2" fmla="*/ 29 w 88"/>
                <a:gd name="T3" fmla="*/ 85 h 86"/>
                <a:gd name="T4" fmla="*/ 32 w 88"/>
                <a:gd name="T5" fmla="*/ 86 h 86"/>
                <a:gd name="T6" fmla="*/ 87 w 88"/>
                <a:gd name="T7" fmla="*/ 58 h 86"/>
                <a:gd name="T8" fmla="*/ 88 w 88"/>
                <a:gd name="T9" fmla="*/ 56 h 86"/>
                <a:gd name="T10" fmla="*/ 70 w 88"/>
                <a:gd name="T11" fmla="*/ 23 h 86"/>
                <a:gd name="T12" fmla="*/ 58 w 88"/>
                <a:gd name="T13" fmla="*/ 3 h 86"/>
                <a:gd name="T14" fmla="*/ 35 w 88"/>
                <a:gd name="T15" fmla="*/ 11 h 86"/>
                <a:gd name="T16" fmla="*/ 3 w 88"/>
                <a:gd name="T17" fmla="*/ 31 h 86"/>
                <a:gd name="T18" fmla="*/ 5 w 88"/>
                <a:gd name="T19" fmla="*/ 35 h 86"/>
                <a:gd name="T20" fmla="*/ 44 w 88"/>
                <a:gd name="T21" fmla="*/ 11 h 86"/>
                <a:gd name="T22" fmla="*/ 53 w 88"/>
                <a:gd name="T23" fmla="*/ 8 h 86"/>
                <a:gd name="T24" fmla="*/ 61 w 88"/>
                <a:gd name="T25" fmla="*/ 15 h 86"/>
                <a:gd name="T26" fmla="*/ 74 w 88"/>
                <a:gd name="T27" fmla="*/ 37 h 86"/>
                <a:gd name="T28" fmla="*/ 80 w 88"/>
                <a:gd name="T29" fmla="*/ 47 h 86"/>
                <a:gd name="T30" fmla="*/ 75 w 88"/>
                <a:gd name="T31" fmla="*/ 60 h 86"/>
                <a:gd name="T32" fmla="*/ 46 w 88"/>
                <a:gd name="T33" fmla="*/ 75 h 86"/>
                <a:gd name="T34" fmla="*/ 32 w 88"/>
                <a:gd name="T35" fmla="*/ 79 h 86"/>
                <a:gd name="T36" fmla="*/ 24 w 88"/>
                <a:gd name="T37" fmla="*/ 65 h 86"/>
                <a:gd name="T38" fmla="*/ 6 w 88"/>
                <a:gd name="T39" fmla="*/ 33 h 86"/>
                <a:gd name="T40" fmla="*/ 2 w 88"/>
                <a:gd name="T41" fmla="*/ 3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8" h="86">
                  <a:moveTo>
                    <a:pt x="2" y="34"/>
                  </a:moveTo>
                  <a:cubicBezTo>
                    <a:pt x="9" y="52"/>
                    <a:pt x="21" y="67"/>
                    <a:pt x="29" y="85"/>
                  </a:cubicBezTo>
                  <a:cubicBezTo>
                    <a:pt x="30" y="86"/>
                    <a:pt x="31" y="86"/>
                    <a:pt x="32" y="86"/>
                  </a:cubicBezTo>
                  <a:cubicBezTo>
                    <a:pt x="51" y="78"/>
                    <a:pt x="69" y="69"/>
                    <a:pt x="87" y="58"/>
                  </a:cubicBezTo>
                  <a:cubicBezTo>
                    <a:pt x="88" y="58"/>
                    <a:pt x="88" y="57"/>
                    <a:pt x="88" y="56"/>
                  </a:cubicBezTo>
                  <a:cubicBezTo>
                    <a:pt x="85" y="43"/>
                    <a:pt x="77" y="34"/>
                    <a:pt x="70" y="23"/>
                  </a:cubicBezTo>
                  <a:cubicBezTo>
                    <a:pt x="67" y="17"/>
                    <a:pt x="66" y="5"/>
                    <a:pt x="58" y="3"/>
                  </a:cubicBezTo>
                  <a:cubicBezTo>
                    <a:pt x="52" y="0"/>
                    <a:pt x="40" y="8"/>
                    <a:pt x="35" y="11"/>
                  </a:cubicBezTo>
                  <a:cubicBezTo>
                    <a:pt x="24" y="17"/>
                    <a:pt x="13" y="24"/>
                    <a:pt x="3" y="31"/>
                  </a:cubicBezTo>
                  <a:cubicBezTo>
                    <a:pt x="0" y="33"/>
                    <a:pt x="3" y="37"/>
                    <a:pt x="5" y="35"/>
                  </a:cubicBezTo>
                  <a:cubicBezTo>
                    <a:pt x="18" y="27"/>
                    <a:pt x="30" y="18"/>
                    <a:pt x="44" y="11"/>
                  </a:cubicBezTo>
                  <a:cubicBezTo>
                    <a:pt x="47" y="10"/>
                    <a:pt x="50" y="9"/>
                    <a:pt x="53" y="8"/>
                  </a:cubicBezTo>
                  <a:cubicBezTo>
                    <a:pt x="59" y="6"/>
                    <a:pt x="60" y="11"/>
                    <a:pt x="61" y="15"/>
                  </a:cubicBezTo>
                  <a:cubicBezTo>
                    <a:pt x="64" y="23"/>
                    <a:pt x="69" y="30"/>
                    <a:pt x="74" y="37"/>
                  </a:cubicBezTo>
                  <a:cubicBezTo>
                    <a:pt x="76" y="40"/>
                    <a:pt x="78" y="43"/>
                    <a:pt x="80" y="47"/>
                  </a:cubicBezTo>
                  <a:cubicBezTo>
                    <a:pt x="84" y="55"/>
                    <a:pt x="82" y="56"/>
                    <a:pt x="75" y="60"/>
                  </a:cubicBezTo>
                  <a:cubicBezTo>
                    <a:pt x="66" y="65"/>
                    <a:pt x="56" y="70"/>
                    <a:pt x="46" y="75"/>
                  </a:cubicBezTo>
                  <a:cubicBezTo>
                    <a:pt x="44" y="76"/>
                    <a:pt x="33" y="82"/>
                    <a:pt x="32" y="79"/>
                  </a:cubicBezTo>
                  <a:cubicBezTo>
                    <a:pt x="29" y="75"/>
                    <a:pt x="26" y="70"/>
                    <a:pt x="24" y="65"/>
                  </a:cubicBezTo>
                  <a:cubicBezTo>
                    <a:pt x="17" y="54"/>
                    <a:pt x="11" y="44"/>
                    <a:pt x="6" y="33"/>
                  </a:cubicBezTo>
                  <a:cubicBezTo>
                    <a:pt x="5" y="30"/>
                    <a:pt x="1" y="31"/>
                    <a:pt x="2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411"/>
            <p:cNvSpPr/>
            <p:nvPr/>
          </p:nvSpPr>
          <p:spPr bwMode="auto">
            <a:xfrm>
              <a:off x="1626" y="2631"/>
              <a:ext cx="198" cy="189"/>
            </a:xfrm>
            <a:custGeom>
              <a:avLst/>
              <a:gdLst>
                <a:gd name="T0" fmla="*/ 1 w 84"/>
                <a:gd name="T1" fmla="*/ 31 h 80"/>
                <a:gd name="T2" fmla="*/ 32 w 84"/>
                <a:gd name="T3" fmla="*/ 78 h 80"/>
                <a:gd name="T4" fmla="*/ 35 w 84"/>
                <a:gd name="T5" fmla="*/ 79 h 80"/>
                <a:gd name="T6" fmla="*/ 73 w 84"/>
                <a:gd name="T7" fmla="*/ 61 h 80"/>
                <a:gd name="T8" fmla="*/ 68 w 84"/>
                <a:gd name="T9" fmla="*/ 26 h 80"/>
                <a:gd name="T10" fmla="*/ 55 w 84"/>
                <a:gd name="T11" fmla="*/ 7 h 80"/>
                <a:gd name="T12" fmla="*/ 45 w 84"/>
                <a:gd name="T13" fmla="*/ 0 h 80"/>
                <a:gd name="T14" fmla="*/ 28 w 84"/>
                <a:gd name="T15" fmla="*/ 8 h 80"/>
                <a:gd name="T16" fmla="*/ 2 w 84"/>
                <a:gd name="T17" fmla="*/ 29 h 80"/>
                <a:gd name="T18" fmla="*/ 5 w 84"/>
                <a:gd name="T19" fmla="*/ 33 h 80"/>
                <a:gd name="T20" fmla="*/ 37 w 84"/>
                <a:gd name="T21" fmla="*/ 8 h 80"/>
                <a:gd name="T22" fmla="*/ 52 w 84"/>
                <a:gd name="T23" fmla="*/ 11 h 80"/>
                <a:gd name="T24" fmla="*/ 62 w 84"/>
                <a:gd name="T25" fmla="*/ 27 h 80"/>
                <a:gd name="T26" fmla="*/ 72 w 84"/>
                <a:gd name="T27" fmla="*/ 44 h 80"/>
                <a:gd name="T28" fmla="*/ 64 w 84"/>
                <a:gd name="T29" fmla="*/ 61 h 80"/>
                <a:gd name="T30" fmla="*/ 33 w 84"/>
                <a:gd name="T31" fmla="*/ 75 h 80"/>
                <a:gd name="T32" fmla="*/ 36 w 84"/>
                <a:gd name="T33" fmla="*/ 76 h 80"/>
                <a:gd name="T34" fmla="*/ 6 w 84"/>
                <a:gd name="T35" fmla="*/ 30 h 80"/>
                <a:gd name="T36" fmla="*/ 1 w 84"/>
                <a:gd name="T37" fmla="*/ 3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80">
                  <a:moveTo>
                    <a:pt x="1" y="31"/>
                  </a:moveTo>
                  <a:cubicBezTo>
                    <a:pt x="9" y="49"/>
                    <a:pt x="23" y="62"/>
                    <a:pt x="32" y="78"/>
                  </a:cubicBezTo>
                  <a:cubicBezTo>
                    <a:pt x="33" y="79"/>
                    <a:pt x="34" y="80"/>
                    <a:pt x="35" y="79"/>
                  </a:cubicBezTo>
                  <a:cubicBezTo>
                    <a:pt x="48" y="72"/>
                    <a:pt x="62" y="70"/>
                    <a:pt x="73" y="61"/>
                  </a:cubicBezTo>
                  <a:cubicBezTo>
                    <a:pt x="84" y="51"/>
                    <a:pt x="74" y="35"/>
                    <a:pt x="68" y="26"/>
                  </a:cubicBezTo>
                  <a:cubicBezTo>
                    <a:pt x="63" y="20"/>
                    <a:pt x="59" y="14"/>
                    <a:pt x="55" y="7"/>
                  </a:cubicBezTo>
                  <a:cubicBezTo>
                    <a:pt x="52" y="3"/>
                    <a:pt x="50" y="0"/>
                    <a:pt x="45" y="0"/>
                  </a:cubicBezTo>
                  <a:cubicBezTo>
                    <a:pt x="39" y="0"/>
                    <a:pt x="32" y="5"/>
                    <a:pt x="28" y="8"/>
                  </a:cubicBezTo>
                  <a:cubicBezTo>
                    <a:pt x="19" y="15"/>
                    <a:pt x="11" y="22"/>
                    <a:pt x="2" y="29"/>
                  </a:cubicBezTo>
                  <a:cubicBezTo>
                    <a:pt x="0" y="31"/>
                    <a:pt x="2" y="35"/>
                    <a:pt x="5" y="33"/>
                  </a:cubicBezTo>
                  <a:cubicBezTo>
                    <a:pt x="16" y="25"/>
                    <a:pt x="25" y="15"/>
                    <a:pt x="37" y="8"/>
                  </a:cubicBezTo>
                  <a:cubicBezTo>
                    <a:pt x="44" y="4"/>
                    <a:pt x="47" y="4"/>
                    <a:pt x="52" y="11"/>
                  </a:cubicBezTo>
                  <a:cubicBezTo>
                    <a:pt x="55" y="17"/>
                    <a:pt x="59" y="22"/>
                    <a:pt x="62" y="27"/>
                  </a:cubicBezTo>
                  <a:cubicBezTo>
                    <a:pt x="66" y="32"/>
                    <a:pt x="70" y="37"/>
                    <a:pt x="72" y="44"/>
                  </a:cubicBezTo>
                  <a:cubicBezTo>
                    <a:pt x="76" y="52"/>
                    <a:pt x="71" y="57"/>
                    <a:pt x="64" y="61"/>
                  </a:cubicBezTo>
                  <a:cubicBezTo>
                    <a:pt x="54" y="67"/>
                    <a:pt x="43" y="69"/>
                    <a:pt x="33" y="75"/>
                  </a:cubicBezTo>
                  <a:cubicBezTo>
                    <a:pt x="34" y="75"/>
                    <a:pt x="35" y="76"/>
                    <a:pt x="36" y="76"/>
                  </a:cubicBezTo>
                  <a:cubicBezTo>
                    <a:pt x="28" y="60"/>
                    <a:pt x="13" y="47"/>
                    <a:pt x="6" y="30"/>
                  </a:cubicBezTo>
                  <a:cubicBezTo>
                    <a:pt x="5" y="27"/>
                    <a:pt x="0" y="29"/>
                    <a:pt x="1" y="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412"/>
            <p:cNvSpPr/>
            <p:nvPr/>
          </p:nvSpPr>
          <p:spPr bwMode="auto">
            <a:xfrm>
              <a:off x="1512" y="2714"/>
              <a:ext cx="97" cy="69"/>
            </a:xfrm>
            <a:custGeom>
              <a:avLst/>
              <a:gdLst>
                <a:gd name="T0" fmla="*/ 5 w 41"/>
                <a:gd name="T1" fmla="*/ 27 h 29"/>
                <a:gd name="T2" fmla="*/ 39 w 41"/>
                <a:gd name="T3" fmla="*/ 6 h 29"/>
                <a:gd name="T4" fmla="*/ 36 w 41"/>
                <a:gd name="T5" fmla="*/ 2 h 29"/>
                <a:gd name="T6" fmla="*/ 3 w 41"/>
                <a:gd name="T7" fmla="*/ 23 h 29"/>
                <a:gd name="T8" fmla="*/ 5 w 41"/>
                <a:gd name="T9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29">
                  <a:moveTo>
                    <a:pt x="5" y="27"/>
                  </a:moveTo>
                  <a:cubicBezTo>
                    <a:pt x="17" y="22"/>
                    <a:pt x="28" y="13"/>
                    <a:pt x="39" y="6"/>
                  </a:cubicBezTo>
                  <a:cubicBezTo>
                    <a:pt x="41" y="4"/>
                    <a:pt x="39" y="0"/>
                    <a:pt x="36" y="2"/>
                  </a:cubicBezTo>
                  <a:cubicBezTo>
                    <a:pt x="25" y="9"/>
                    <a:pt x="15" y="18"/>
                    <a:pt x="3" y="23"/>
                  </a:cubicBezTo>
                  <a:cubicBezTo>
                    <a:pt x="0" y="25"/>
                    <a:pt x="2" y="29"/>
                    <a:pt x="5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413"/>
            <p:cNvSpPr/>
            <p:nvPr/>
          </p:nvSpPr>
          <p:spPr bwMode="auto">
            <a:xfrm>
              <a:off x="1531" y="2749"/>
              <a:ext cx="92" cy="62"/>
            </a:xfrm>
            <a:custGeom>
              <a:avLst/>
              <a:gdLst>
                <a:gd name="T0" fmla="*/ 5 w 39"/>
                <a:gd name="T1" fmla="*/ 24 h 26"/>
                <a:gd name="T2" fmla="*/ 36 w 39"/>
                <a:gd name="T3" fmla="*/ 6 h 26"/>
                <a:gd name="T4" fmla="*/ 34 w 39"/>
                <a:gd name="T5" fmla="*/ 1 h 26"/>
                <a:gd name="T6" fmla="*/ 3 w 39"/>
                <a:gd name="T7" fmla="*/ 20 h 26"/>
                <a:gd name="T8" fmla="*/ 5 w 39"/>
                <a:gd name="T9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6">
                  <a:moveTo>
                    <a:pt x="5" y="24"/>
                  </a:moveTo>
                  <a:cubicBezTo>
                    <a:pt x="15" y="18"/>
                    <a:pt x="26" y="12"/>
                    <a:pt x="36" y="6"/>
                  </a:cubicBezTo>
                  <a:cubicBezTo>
                    <a:pt x="39" y="4"/>
                    <a:pt x="37" y="0"/>
                    <a:pt x="34" y="1"/>
                  </a:cubicBezTo>
                  <a:cubicBezTo>
                    <a:pt x="24" y="8"/>
                    <a:pt x="13" y="14"/>
                    <a:pt x="3" y="20"/>
                  </a:cubicBezTo>
                  <a:cubicBezTo>
                    <a:pt x="0" y="22"/>
                    <a:pt x="2" y="26"/>
                    <a:pt x="5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414"/>
            <p:cNvSpPr/>
            <p:nvPr/>
          </p:nvSpPr>
          <p:spPr bwMode="auto">
            <a:xfrm>
              <a:off x="1566" y="2799"/>
              <a:ext cx="74" cy="52"/>
            </a:xfrm>
            <a:custGeom>
              <a:avLst/>
              <a:gdLst>
                <a:gd name="T0" fmla="*/ 3 w 31"/>
                <a:gd name="T1" fmla="*/ 22 h 22"/>
                <a:gd name="T2" fmla="*/ 29 w 31"/>
                <a:gd name="T3" fmla="*/ 5 h 22"/>
                <a:gd name="T4" fmla="*/ 26 w 31"/>
                <a:gd name="T5" fmla="*/ 2 h 22"/>
                <a:gd name="T6" fmla="*/ 3 w 31"/>
                <a:gd name="T7" fmla="*/ 17 h 22"/>
                <a:gd name="T8" fmla="*/ 3 w 31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2">
                  <a:moveTo>
                    <a:pt x="3" y="22"/>
                  </a:moveTo>
                  <a:cubicBezTo>
                    <a:pt x="14" y="20"/>
                    <a:pt x="22" y="13"/>
                    <a:pt x="29" y="5"/>
                  </a:cubicBezTo>
                  <a:cubicBezTo>
                    <a:pt x="31" y="3"/>
                    <a:pt x="28" y="0"/>
                    <a:pt x="26" y="2"/>
                  </a:cubicBezTo>
                  <a:cubicBezTo>
                    <a:pt x="20" y="9"/>
                    <a:pt x="12" y="16"/>
                    <a:pt x="3" y="17"/>
                  </a:cubicBezTo>
                  <a:cubicBezTo>
                    <a:pt x="0" y="18"/>
                    <a:pt x="0" y="22"/>
                    <a:pt x="3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415"/>
            <p:cNvSpPr/>
            <p:nvPr/>
          </p:nvSpPr>
          <p:spPr bwMode="auto">
            <a:xfrm>
              <a:off x="1573" y="2512"/>
              <a:ext cx="83" cy="59"/>
            </a:xfrm>
            <a:custGeom>
              <a:avLst/>
              <a:gdLst>
                <a:gd name="T0" fmla="*/ 4 w 35"/>
                <a:gd name="T1" fmla="*/ 24 h 25"/>
                <a:gd name="T2" fmla="*/ 33 w 35"/>
                <a:gd name="T3" fmla="*/ 6 h 25"/>
                <a:gd name="T4" fmla="*/ 31 w 35"/>
                <a:gd name="T5" fmla="*/ 2 h 25"/>
                <a:gd name="T6" fmla="*/ 3 w 35"/>
                <a:gd name="T7" fmla="*/ 19 h 25"/>
                <a:gd name="T8" fmla="*/ 4 w 35"/>
                <a:gd name="T9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5">
                  <a:moveTo>
                    <a:pt x="4" y="24"/>
                  </a:moveTo>
                  <a:cubicBezTo>
                    <a:pt x="15" y="20"/>
                    <a:pt x="24" y="13"/>
                    <a:pt x="33" y="6"/>
                  </a:cubicBezTo>
                  <a:cubicBezTo>
                    <a:pt x="35" y="4"/>
                    <a:pt x="33" y="0"/>
                    <a:pt x="31" y="2"/>
                  </a:cubicBezTo>
                  <a:cubicBezTo>
                    <a:pt x="22" y="8"/>
                    <a:pt x="13" y="15"/>
                    <a:pt x="3" y="19"/>
                  </a:cubicBezTo>
                  <a:cubicBezTo>
                    <a:pt x="0" y="20"/>
                    <a:pt x="1" y="25"/>
                    <a:pt x="4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416"/>
            <p:cNvSpPr/>
            <p:nvPr/>
          </p:nvSpPr>
          <p:spPr bwMode="auto">
            <a:xfrm>
              <a:off x="1611" y="2541"/>
              <a:ext cx="88" cy="66"/>
            </a:xfrm>
            <a:custGeom>
              <a:avLst/>
              <a:gdLst>
                <a:gd name="T0" fmla="*/ 5 w 37"/>
                <a:gd name="T1" fmla="*/ 26 h 28"/>
                <a:gd name="T2" fmla="*/ 35 w 37"/>
                <a:gd name="T3" fmla="*/ 5 h 28"/>
                <a:gd name="T4" fmla="*/ 31 w 37"/>
                <a:gd name="T5" fmla="*/ 2 h 28"/>
                <a:gd name="T6" fmla="*/ 3 w 37"/>
                <a:gd name="T7" fmla="*/ 22 h 28"/>
                <a:gd name="T8" fmla="*/ 5 w 37"/>
                <a:gd name="T9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8">
                  <a:moveTo>
                    <a:pt x="5" y="26"/>
                  </a:moveTo>
                  <a:cubicBezTo>
                    <a:pt x="15" y="19"/>
                    <a:pt x="26" y="14"/>
                    <a:pt x="35" y="5"/>
                  </a:cubicBezTo>
                  <a:cubicBezTo>
                    <a:pt x="37" y="3"/>
                    <a:pt x="33" y="0"/>
                    <a:pt x="31" y="2"/>
                  </a:cubicBezTo>
                  <a:cubicBezTo>
                    <a:pt x="23" y="10"/>
                    <a:pt x="12" y="15"/>
                    <a:pt x="3" y="22"/>
                  </a:cubicBezTo>
                  <a:cubicBezTo>
                    <a:pt x="0" y="24"/>
                    <a:pt x="2" y="28"/>
                    <a:pt x="5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417"/>
            <p:cNvSpPr/>
            <p:nvPr/>
          </p:nvSpPr>
          <p:spPr bwMode="auto">
            <a:xfrm>
              <a:off x="1635" y="2586"/>
              <a:ext cx="71" cy="52"/>
            </a:xfrm>
            <a:custGeom>
              <a:avLst/>
              <a:gdLst>
                <a:gd name="T0" fmla="*/ 5 w 30"/>
                <a:gd name="T1" fmla="*/ 21 h 22"/>
                <a:gd name="T2" fmla="*/ 28 w 30"/>
                <a:gd name="T3" fmla="*/ 5 h 22"/>
                <a:gd name="T4" fmla="*/ 24 w 30"/>
                <a:gd name="T5" fmla="*/ 2 h 22"/>
                <a:gd name="T6" fmla="*/ 3 w 30"/>
                <a:gd name="T7" fmla="*/ 16 h 22"/>
                <a:gd name="T8" fmla="*/ 5 w 30"/>
                <a:gd name="T9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2">
                  <a:moveTo>
                    <a:pt x="5" y="21"/>
                  </a:moveTo>
                  <a:cubicBezTo>
                    <a:pt x="14" y="17"/>
                    <a:pt x="21" y="12"/>
                    <a:pt x="28" y="5"/>
                  </a:cubicBezTo>
                  <a:cubicBezTo>
                    <a:pt x="30" y="3"/>
                    <a:pt x="27" y="0"/>
                    <a:pt x="24" y="2"/>
                  </a:cubicBezTo>
                  <a:cubicBezTo>
                    <a:pt x="18" y="9"/>
                    <a:pt x="11" y="13"/>
                    <a:pt x="3" y="16"/>
                  </a:cubicBezTo>
                  <a:cubicBezTo>
                    <a:pt x="0" y="18"/>
                    <a:pt x="2" y="22"/>
                    <a:pt x="5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418"/>
            <p:cNvSpPr/>
            <p:nvPr/>
          </p:nvSpPr>
          <p:spPr bwMode="auto">
            <a:xfrm>
              <a:off x="1476" y="2555"/>
              <a:ext cx="50" cy="194"/>
            </a:xfrm>
            <a:custGeom>
              <a:avLst/>
              <a:gdLst>
                <a:gd name="T0" fmla="*/ 15 w 21"/>
                <a:gd name="T1" fmla="*/ 3 h 82"/>
                <a:gd name="T2" fmla="*/ 0 w 21"/>
                <a:gd name="T3" fmla="*/ 78 h 82"/>
                <a:gd name="T4" fmla="*/ 5 w 21"/>
                <a:gd name="T5" fmla="*/ 79 h 82"/>
                <a:gd name="T6" fmla="*/ 19 w 21"/>
                <a:gd name="T7" fmla="*/ 4 h 82"/>
                <a:gd name="T8" fmla="*/ 15 w 21"/>
                <a:gd name="T9" fmla="*/ 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82">
                  <a:moveTo>
                    <a:pt x="15" y="3"/>
                  </a:moveTo>
                  <a:cubicBezTo>
                    <a:pt x="6" y="27"/>
                    <a:pt x="6" y="53"/>
                    <a:pt x="0" y="78"/>
                  </a:cubicBezTo>
                  <a:cubicBezTo>
                    <a:pt x="0" y="81"/>
                    <a:pt x="4" y="82"/>
                    <a:pt x="5" y="79"/>
                  </a:cubicBezTo>
                  <a:cubicBezTo>
                    <a:pt x="11" y="55"/>
                    <a:pt x="11" y="28"/>
                    <a:pt x="19" y="4"/>
                  </a:cubicBezTo>
                  <a:cubicBezTo>
                    <a:pt x="21" y="1"/>
                    <a:pt x="16" y="0"/>
                    <a:pt x="1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419"/>
            <p:cNvSpPr/>
            <p:nvPr/>
          </p:nvSpPr>
          <p:spPr bwMode="auto">
            <a:xfrm>
              <a:off x="1401" y="2619"/>
              <a:ext cx="198" cy="50"/>
            </a:xfrm>
            <a:custGeom>
              <a:avLst/>
              <a:gdLst>
                <a:gd name="T0" fmla="*/ 2 w 84"/>
                <a:gd name="T1" fmla="*/ 5 h 21"/>
                <a:gd name="T2" fmla="*/ 42 w 84"/>
                <a:gd name="T3" fmla="*/ 12 h 21"/>
                <a:gd name="T4" fmla="*/ 66 w 84"/>
                <a:gd name="T5" fmla="*/ 15 h 21"/>
                <a:gd name="T6" fmla="*/ 79 w 84"/>
                <a:gd name="T7" fmla="*/ 18 h 21"/>
                <a:gd name="T8" fmla="*/ 83 w 84"/>
                <a:gd name="T9" fmla="*/ 16 h 21"/>
                <a:gd name="T10" fmla="*/ 74 w 84"/>
                <a:gd name="T11" fmla="*/ 12 h 21"/>
                <a:gd name="T12" fmla="*/ 50 w 84"/>
                <a:gd name="T13" fmla="*/ 8 h 21"/>
                <a:gd name="T14" fmla="*/ 4 w 84"/>
                <a:gd name="T15" fmla="*/ 1 h 21"/>
                <a:gd name="T16" fmla="*/ 2 w 84"/>
                <a:gd name="T17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21">
                  <a:moveTo>
                    <a:pt x="2" y="5"/>
                  </a:moveTo>
                  <a:cubicBezTo>
                    <a:pt x="15" y="9"/>
                    <a:pt x="29" y="10"/>
                    <a:pt x="42" y="12"/>
                  </a:cubicBezTo>
                  <a:cubicBezTo>
                    <a:pt x="50" y="13"/>
                    <a:pt x="58" y="14"/>
                    <a:pt x="66" y="15"/>
                  </a:cubicBezTo>
                  <a:cubicBezTo>
                    <a:pt x="68" y="16"/>
                    <a:pt x="78" y="17"/>
                    <a:pt x="79" y="18"/>
                  </a:cubicBezTo>
                  <a:cubicBezTo>
                    <a:pt x="80" y="21"/>
                    <a:pt x="84" y="18"/>
                    <a:pt x="83" y="16"/>
                  </a:cubicBezTo>
                  <a:cubicBezTo>
                    <a:pt x="81" y="13"/>
                    <a:pt x="77" y="13"/>
                    <a:pt x="74" y="12"/>
                  </a:cubicBezTo>
                  <a:cubicBezTo>
                    <a:pt x="66" y="10"/>
                    <a:pt x="58" y="9"/>
                    <a:pt x="50" y="8"/>
                  </a:cubicBezTo>
                  <a:cubicBezTo>
                    <a:pt x="34" y="6"/>
                    <a:pt x="19" y="5"/>
                    <a:pt x="4" y="1"/>
                  </a:cubicBezTo>
                  <a:cubicBezTo>
                    <a:pt x="1" y="0"/>
                    <a:pt x="0" y="5"/>
                    <a:pt x="2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420"/>
            <p:cNvSpPr/>
            <p:nvPr/>
          </p:nvSpPr>
          <p:spPr bwMode="auto">
            <a:xfrm>
              <a:off x="1713" y="2628"/>
              <a:ext cx="33" cy="183"/>
            </a:xfrm>
            <a:custGeom>
              <a:avLst/>
              <a:gdLst>
                <a:gd name="T0" fmla="*/ 3 w 14"/>
                <a:gd name="T1" fmla="*/ 3 h 77"/>
                <a:gd name="T2" fmla="*/ 1 w 14"/>
                <a:gd name="T3" fmla="*/ 73 h 77"/>
                <a:gd name="T4" fmla="*/ 5 w 14"/>
                <a:gd name="T5" fmla="*/ 74 h 77"/>
                <a:gd name="T6" fmla="*/ 8 w 14"/>
                <a:gd name="T7" fmla="*/ 3 h 77"/>
                <a:gd name="T8" fmla="*/ 3 w 14"/>
                <a:gd name="T9" fmla="*/ 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77">
                  <a:moveTo>
                    <a:pt x="3" y="3"/>
                  </a:moveTo>
                  <a:cubicBezTo>
                    <a:pt x="2" y="26"/>
                    <a:pt x="9" y="51"/>
                    <a:pt x="1" y="73"/>
                  </a:cubicBezTo>
                  <a:cubicBezTo>
                    <a:pt x="0" y="76"/>
                    <a:pt x="4" y="77"/>
                    <a:pt x="5" y="74"/>
                  </a:cubicBezTo>
                  <a:cubicBezTo>
                    <a:pt x="14" y="52"/>
                    <a:pt x="6" y="26"/>
                    <a:pt x="8" y="3"/>
                  </a:cubicBezTo>
                  <a:cubicBezTo>
                    <a:pt x="8" y="0"/>
                    <a:pt x="4" y="0"/>
                    <a:pt x="3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421"/>
            <p:cNvSpPr/>
            <p:nvPr/>
          </p:nvSpPr>
          <p:spPr bwMode="auto">
            <a:xfrm>
              <a:off x="1642" y="2685"/>
              <a:ext cx="163" cy="64"/>
            </a:xfrm>
            <a:custGeom>
              <a:avLst/>
              <a:gdLst>
                <a:gd name="T0" fmla="*/ 3 w 69"/>
                <a:gd name="T1" fmla="*/ 6 h 27"/>
                <a:gd name="T2" fmla="*/ 64 w 69"/>
                <a:gd name="T3" fmla="*/ 26 h 27"/>
                <a:gd name="T4" fmla="*/ 67 w 69"/>
                <a:gd name="T5" fmla="*/ 26 h 27"/>
                <a:gd name="T6" fmla="*/ 67 w 69"/>
                <a:gd name="T7" fmla="*/ 26 h 27"/>
                <a:gd name="T8" fmla="*/ 67 w 69"/>
                <a:gd name="T9" fmla="*/ 22 h 27"/>
                <a:gd name="T10" fmla="*/ 64 w 69"/>
                <a:gd name="T11" fmla="*/ 20 h 27"/>
                <a:gd name="T12" fmla="*/ 61 w 69"/>
                <a:gd name="T13" fmla="*/ 24 h 27"/>
                <a:gd name="T14" fmla="*/ 65 w 69"/>
                <a:gd name="T15" fmla="*/ 26 h 27"/>
                <a:gd name="T16" fmla="*/ 65 w 69"/>
                <a:gd name="T17" fmla="*/ 22 h 27"/>
                <a:gd name="T18" fmla="*/ 55 w 69"/>
                <a:gd name="T19" fmla="*/ 14 h 27"/>
                <a:gd name="T20" fmla="*/ 40 w 69"/>
                <a:gd name="T21" fmla="*/ 9 h 27"/>
                <a:gd name="T22" fmla="*/ 4 w 69"/>
                <a:gd name="T23" fmla="*/ 1 h 27"/>
                <a:gd name="T24" fmla="*/ 3 w 69"/>
                <a:gd name="T25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27">
                  <a:moveTo>
                    <a:pt x="3" y="6"/>
                  </a:moveTo>
                  <a:cubicBezTo>
                    <a:pt x="23" y="11"/>
                    <a:pt x="47" y="12"/>
                    <a:pt x="64" y="26"/>
                  </a:cubicBezTo>
                  <a:cubicBezTo>
                    <a:pt x="65" y="27"/>
                    <a:pt x="66" y="27"/>
                    <a:pt x="67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9" y="25"/>
                    <a:pt x="69" y="23"/>
                    <a:pt x="67" y="22"/>
                  </a:cubicBezTo>
                  <a:cubicBezTo>
                    <a:pt x="66" y="21"/>
                    <a:pt x="65" y="21"/>
                    <a:pt x="64" y="20"/>
                  </a:cubicBezTo>
                  <a:cubicBezTo>
                    <a:pt x="61" y="18"/>
                    <a:pt x="59" y="22"/>
                    <a:pt x="61" y="24"/>
                  </a:cubicBezTo>
                  <a:cubicBezTo>
                    <a:pt x="62" y="25"/>
                    <a:pt x="64" y="25"/>
                    <a:pt x="65" y="26"/>
                  </a:cubicBezTo>
                  <a:cubicBezTo>
                    <a:pt x="65" y="25"/>
                    <a:pt x="65" y="23"/>
                    <a:pt x="65" y="22"/>
                  </a:cubicBezTo>
                  <a:cubicBezTo>
                    <a:pt x="67" y="21"/>
                    <a:pt x="56" y="15"/>
                    <a:pt x="55" y="14"/>
                  </a:cubicBezTo>
                  <a:cubicBezTo>
                    <a:pt x="50" y="12"/>
                    <a:pt x="45" y="11"/>
                    <a:pt x="40" y="9"/>
                  </a:cubicBezTo>
                  <a:cubicBezTo>
                    <a:pt x="28" y="6"/>
                    <a:pt x="16" y="4"/>
                    <a:pt x="4" y="1"/>
                  </a:cubicBezTo>
                  <a:cubicBezTo>
                    <a:pt x="1" y="0"/>
                    <a:pt x="0" y="5"/>
                    <a:pt x="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423"/>
            <p:cNvSpPr/>
            <p:nvPr/>
          </p:nvSpPr>
          <p:spPr bwMode="auto">
            <a:xfrm>
              <a:off x="603" y="2396"/>
              <a:ext cx="880" cy="939"/>
            </a:xfrm>
            <a:custGeom>
              <a:avLst/>
              <a:gdLst>
                <a:gd name="T0" fmla="*/ 188 w 372"/>
                <a:gd name="T1" fmla="*/ 2 h 396"/>
                <a:gd name="T2" fmla="*/ 136 w 372"/>
                <a:gd name="T3" fmla="*/ 14 h 396"/>
                <a:gd name="T4" fmla="*/ 112 w 372"/>
                <a:gd name="T5" fmla="*/ 26 h 396"/>
                <a:gd name="T6" fmla="*/ 57 w 372"/>
                <a:gd name="T7" fmla="*/ 55 h 396"/>
                <a:gd name="T8" fmla="*/ 1 w 372"/>
                <a:gd name="T9" fmla="*/ 96 h 396"/>
                <a:gd name="T10" fmla="*/ 0 w 372"/>
                <a:gd name="T11" fmla="*/ 99 h 396"/>
                <a:gd name="T12" fmla="*/ 93 w 372"/>
                <a:gd name="T13" fmla="*/ 238 h 396"/>
                <a:gd name="T14" fmla="*/ 171 w 372"/>
                <a:gd name="T15" fmla="*/ 394 h 396"/>
                <a:gd name="T16" fmla="*/ 175 w 372"/>
                <a:gd name="T17" fmla="*/ 394 h 396"/>
                <a:gd name="T18" fmla="*/ 259 w 372"/>
                <a:gd name="T19" fmla="*/ 318 h 396"/>
                <a:gd name="T20" fmla="*/ 369 w 372"/>
                <a:gd name="T21" fmla="*/ 287 h 396"/>
                <a:gd name="T22" fmla="*/ 372 w 372"/>
                <a:gd name="T23" fmla="*/ 284 h 396"/>
                <a:gd name="T24" fmla="*/ 190 w 372"/>
                <a:gd name="T25" fmla="*/ 3 h 396"/>
                <a:gd name="T26" fmla="*/ 187 w 372"/>
                <a:gd name="T27" fmla="*/ 6 h 396"/>
                <a:gd name="T28" fmla="*/ 367 w 372"/>
                <a:gd name="T29" fmla="*/ 286 h 396"/>
                <a:gd name="T30" fmla="*/ 369 w 372"/>
                <a:gd name="T31" fmla="*/ 283 h 396"/>
                <a:gd name="T32" fmla="*/ 259 w 372"/>
                <a:gd name="T33" fmla="*/ 312 h 396"/>
                <a:gd name="T34" fmla="*/ 171 w 372"/>
                <a:gd name="T35" fmla="*/ 392 h 396"/>
                <a:gd name="T36" fmla="*/ 175 w 372"/>
                <a:gd name="T37" fmla="*/ 392 h 396"/>
                <a:gd name="T38" fmla="*/ 104 w 372"/>
                <a:gd name="T39" fmla="*/ 248 h 396"/>
                <a:gd name="T40" fmla="*/ 20 w 372"/>
                <a:gd name="T41" fmla="*/ 120 h 396"/>
                <a:gd name="T42" fmla="*/ 10 w 372"/>
                <a:gd name="T43" fmla="*/ 105 h 396"/>
                <a:gd name="T44" fmla="*/ 12 w 372"/>
                <a:gd name="T45" fmla="*/ 93 h 396"/>
                <a:gd name="T46" fmla="*/ 45 w 372"/>
                <a:gd name="T47" fmla="*/ 68 h 396"/>
                <a:gd name="T48" fmla="*/ 109 w 372"/>
                <a:gd name="T49" fmla="*/ 33 h 396"/>
                <a:gd name="T50" fmla="*/ 133 w 372"/>
                <a:gd name="T51" fmla="*/ 20 h 396"/>
                <a:gd name="T52" fmla="*/ 189 w 372"/>
                <a:gd name="T53" fmla="*/ 7 h 396"/>
                <a:gd name="T54" fmla="*/ 188 w 372"/>
                <a:gd name="T55" fmla="*/ 2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72" h="396">
                  <a:moveTo>
                    <a:pt x="188" y="2"/>
                  </a:moveTo>
                  <a:cubicBezTo>
                    <a:pt x="170" y="5"/>
                    <a:pt x="153" y="8"/>
                    <a:pt x="136" y="14"/>
                  </a:cubicBezTo>
                  <a:cubicBezTo>
                    <a:pt x="127" y="18"/>
                    <a:pt x="120" y="22"/>
                    <a:pt x="112" y="26"/>
                  </a:cubicBezTo>
                  <a:cubicBezTo>
                    <a:pt x="93" y="36"/>
                    <a:pt x="75" y="44"/>
                    <a:pt x="57" y="55"/>
                  </a:cubicBezTo>
                  <a:cubicBezTo>
                    <a:pt x="37" y="67"/>
                    <a:pt x="18" y="81"/>
                    <a:pt x="1" y="96"/>
                  </a:cubicBezTo>
                  <a:cubicBezTo>
                    <a:pt x="0" y="97"/>
                    <a:pt x="0" y="98"/>
                    <a:pt x="0" y="99"/>
                  </a:cubicBezTo>
                  <a:cubicBezTo>
                    <a:pt x="31" y="146"/>
                    <a:pt x="65" y="190"/>
                    <a:pt x="93" y="238"/>
                  </a:cubicBezTo>
                  <a:cubicBezTo>
                    <a:pt x="122" y="289"/>
                    <a:pt x="146" y="342"/>
                    <a:pt x="171" y="394"/>
                  </a:cubicBezTo>
                  <a:cubicBezTo>
                    <a:pt x="172" y="396"/>
                    <a:pt x="174" y="396"/>
                    <a:pt x="175" y="394"/>
                  </a:cubicBezTo>
                  <a:cubicBezTo>
                    <a:pt x="194" y="361"/>
                    <a:pt x="226" y="337"/>
                    <a:pt x="259" y="318"/>
                  </a:cubicBezTo>
                  <a:cubicBezTo>
                    <a:pt x="292" y="299"/>
                    <a:pt x="331" y="284"/>
                    <a:pt x="369" y="287"/>
                  </a:cubicBezTo>
                  <a:cubicBezTo>
                    <a:pt x="371" y="287"/>
                    <a:pt x="372" y="286"/>
                    <a:pt x="372" y="284"/>
                  </a:cubicBezTo>
                  <a:cubicBezTo>
                    <a:pt x="340" y="176"/>
                    <a:pt x="260" y="88"/>
                    <a:pt x="190" y="3"/>
                  </a:cubicBezTo>
                  <a:cubicBezTo>
                    <a:pt x="188" y="0"/>
                    <a:pt x="185" y="4"/>
                    <a:pt x="187" y="6"/>
                  </a:cubicBezTo>
                  <a:cubicBezTo>
                    <a:pt x="256" y="91"/>
                    <a:pt x="336" y="178"/>
                    <a:pt x="367" y="286"/>
                  </a:cubicBezTo>
                  <a:cubicBezTo>
                    <a:pt x="368" y="285"/>
                    <a:pt x="369" y="284"/>
                    <a:pt x="369" y="283"/>
                  </a:cubicBezTo>
                  <a:cubicBezTo>
                    <a:pt x="331" y="280"/>
                    <a:pt x="292" y="294"/>
                    <a:pt x="259" y="312"/>
                  </a:cubicBezTo>
                  <a:cubicBezTo>
                    <a:pt x="224" y="331"/>
                    <a:pt x="191" y="358"/>
                    <a:pt x="171" y="392"/>
                  </a:cubicBezTo>
                  <a:cubicBezTo>
                    <a:pt x="172" y="392"/>
                    <a:pt x="174" y="392"/>
                    <a:pt x="175" y="392"/>
                  </a:cubicBezTo>
                  <a:cubicBezTo>
                    <a:pt x="152" y="344"/>
                    <a:pt x="129" y="295"/>
                    <a:pt x="104" y="248"/>
                  </a:cubicBezTo>
                  <a:cubicBezTo>
                    <a:pt x="79" y="204"/>
                    <a:pt x="49" y="162"/>
                    <a:pt x="20" y="120"/>
                  </a:cubicBezTo>
                  <a:cubicBezTo>
                    <a:pt x="17" y="115"/>
                    <a:pt x="14" y="110"/>
                    <a:pt x="10" y="105"/>
                  </a:cubicBezTo>
                  <a:cubicBezTo>
                    <a:pt x="6" y="99"/>
                    <a:pt x="6" y="98"/>
                    <a:pt x="12" y="93"/>
                  </a:cubicBezTo>
                  <a:cubicBezTo>
                    <a:pt x="22" y="84"/>
                    <a:pt x="33" y="76"/>
                    <a:pt x="45" y="68"/>
                  </a:cubicBezTo>
                  <a:cubicBezTo>
                    <a:pt x="65" y="54"/>
                    <a:pt x="87" y="43"/>
                    <a:pt x="109" y="33"/>
                  </a:cubicBezTo>
                  <a:cubicBezTo>
                    <a:pt x="118" y="29"/>
                    <a:pt x="125" y="24"/>
                    <a:pt x="133" y="20"/>
                  </a:cubicBezTo>
                  <a:cubicBezTo>
                    <a:pt x="151" y="13"/>
                    <a:pt x="170" y="10"/>
                    <a:pt x="189" y="7"/>
                  </a:cubicBezTo>
                  <a:cubicBezTo>
                    <a:pt x="192" y="6"/>
                    <a:pt x="191" y="2"/>
                    <a:pt x="18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424"/>
            <p:cNvSpPr/>
            <p:nvPr/>
          </p:nvSpPr>
          <p:spPr bwMode="auto">
            <a:xfrm>
              <a:off x="750" y="2467"/>
              <a:ext cx="404" cy="353"/>
            </a:xfrm>
            <a:custGeom>
              <a:avLst/>
              <a:gdLst>
                <a:gd name="T0" fmla="*/ 2 w 171"/>
                <a:gd name="T1" fmla="*/ 84 h 149"/>
                <a:gd name="T2" fmla="*/ 65 w 171"/>
                <a:gd name="T3" fmla="*/ 135 h 149"/>
                <a:gd name="T4" fmla="*/ 106 w 171"/>
                <a:gd name="T5" fmla="*/ 102 h 149"/>
                <a:gd name="T6" fmla="*/ 169 w 171"/>
                <a:gd name="T7" fmla="*/ 69 h 149"/>
                <a:gd name="T8" fmla="*/ 170 w 171"/>
                <a:gd name="T9" fmla="*/ 65 h 149"/>
                <a:gd name="T10" fmla="*/ 148 w 171"/>
                <a:gd name="T11" fmla="*/ 27 h 149"/>
                <a:gd name="T12" fmla="*/ 134 w 171"/>
                <a:gd name="T13" fmla="*/ 7 h 149"/>
                <a:gd name="T14" fmla="*/ 98 w 171"/>
                <a:gd name="T15" fmla="*/ 14 h 149"/>
                <a:gd name="T16" fmla="*/ 43 w 171"/>
                <a:gd name="T17" fmla="*/ 40 h 149"/>
                <a:gd name="T18" fmla="*/ 2 w 171"/>
                <a:gd name="T19" fmla="*/ 77 h 149"/>
                <a:gd name="T20" fmla="*/ 6 w 171"/>
                <a:gd name="T21" fmla="*/ 79 h 149"/>
                <a:gd name="T22" fmla="*/ 43 w 171"/>
                <a:gd name="T23" fmla="*/ 45 h 149"/>
                <a:gd name="T24" fmla="*/ 92 w 171"/>
                <a:gd name="T25" fmla="*/ 21 h 149"/>
                <a:gd name="T26" fmla="*/ 133 w 171"/>
                <a:gd name="T27" fmla="*/ 13 h 149"/>
                <a:gd name="T28" fmla="*/ 167 w 171"/>
                <a:gd name="T29" fmla="*/ 68 h 149"/>
                <a:gd name="T30" fmla="*/ 167 w 171"/>
                <a:gd name="T31" fmla="*/ 65 h 149"/>
                <a:gd name="T32" fmla="*/ 138 w 171"/>
                <a:gd name="T33" fmla="*/ 79 h 149"/>
                <a:gd name="T34" fmla="*/ 112 w 171"/>
                <a:gd name="T35" fmla="*/ 92 h 149"/>
                <a:gd name="T36" fmla="*/ 74 w 171"/>
                <a:gd name="T37" fmla="*/ 123 h 149"/>
                <a:gd name="T38" fmla="*/ 56 w 171"/>
                <a:gd name="T39" fmla="*/ 133 h 149"/>
                <a:gd name="T40" fmla="*/ 34 w 171"/>
                <a:gd name="T41" fmla="*/ 123 h 149"/>
                <a:gd name="T42" fmla="*/ 6 w 171"/>
                <a:gd name="T43" fmla="*/ 82 h 149"/>
                <a:gd name="T44" fmla="*/ 2 w 171"/>
                <a:gd name="T45" fmla="*/ 8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1" h="149">
                  <a:moveTo>
                    <a:pt x="2" y="84"/>
                  </a:moveTo>
                  <a:cubicBezTo>
                    <a:pt x="14" y="106"/>
                    <a:pt x="34" y="149"/>
                    <a:pt x="65" y="135"/>
                  </a:cubicBezTo>
                  <a:cubicBezTo>
                    <a:pt x="80" y="127"/>
                    <a:pt x="93" y="113"/>
                    <a:pt x="106" y="102"/>
                  </a:cubicBezTo>
                  <a:cubicBezTo>
                    <a:pt x="125" y="87"/>
                    <a:pt x="148" y="80"/>
                    <a:pt x="169" y="69"/>
                  </a:cubicBezTo>
                  <a:cubicBezTo>
                    <a:pt x="171" y="68"/>
                    <a:pt x="171" y="66"/>
                    <a:pt x="170" y="65"/>
                  </a:cubicBezTo>
                  <a:cubicBezTo>
                    <a:pt x="160" y="54"/>
                    <a:pt x="155" y="40"/>
                    <a:pt x="148" y="27"/>
                  </a:cubicBezTo>
                  <a:cubicBezTo>
                    <a:pt x="145" y="20"/>
                    <a:pt x="140" y="11"/>
                    <a:pt x="134" y="7"/>
                  </a:cubicBezTo>
                  <a:cubicBezTo>
                    <a:pt x="123" y="0"/>
                    <a:pt x="108" y="9"/>
                    <a:pt x="98" y="14"/>
                  </a:cubicBezTo>
                  <a:cubicBezTo>
                    <a:pt x="79" y="22"/>
                    <a:pt x="60" y="30"/>
                    <a:pt x="43" y="40"/>
                  </a:cubicBezTo>
                  <a:cubicBezTo>
                    <a:pt x="27" y="49"/>
                    <a:pt x="10" y="60"/>
                    <a:pt x="2" y="77"/>
                  </a:cubicBezTo>
                  <a:cubicBezTo>
                    <a:pt x="0" y="80"/>
                    <a:pt x="4" y="82"/>
                    <a:pt x="6" y="79"/>
                  </a:cubicBezTo>
                  <a:cubicBezTo>
                    <a:pt x="13" y="64"/>
                    <a:pt x="28" y="54"/>
                    <a:pt x="43" y="45"/>
                  </a:cubicBezTo>
                  <a:cubicBezTo>
                    <a:pt x="58" y="36"/>
                    <a:pt x="75" y="28"/>
                    <a:pt x="92" y="21"/>
                  </a:cubicBezTo>
                  <a:cubicBezTo>
                    <a:pt x="102" y="17"/>
                    <a:pt x="123" y="3"/>
                    <a:pt x="133" y="13"/>
                  </a:cubicBezTo>
                  <a:cubicBezTo>
                    <a:pt x="149" y="28"/>
                    <a:pt x="153" y="52"/>
                    <a:pt x="167" y="68"/>
                  </a:cubicBezTo>
                  <a:cubicBezTo>
                    <a:pt x="167" y="67"/>
                    <a:pt x="167" y="66"/>
                    <a:pt x="167" y="65"/>
                  </a:cubicBezTo>
                  <a:cubicBezTo>
                    <a:pt x="157" y="70"/>
                    <a:pt x="148" y="75"/>
                    <a:pt x="138" y="79"/>
                  </a:cubicBezTo>
                  <a:cubicBezTo>
                    <a:pt x="129" y="83"/>
                    <a:pt x="120" y="86"/>
                    <a:pt x="112" y="92"/>
                  </a:cubicBezTo>
                  <a:cubicBezTo>
                    <a:pt x="99" y="101"/>
                    <a:pt x="87" y="113"/>
                    <a:pt x="74" y="123"/>
                  </a:cubicBezTo>
                  <a:cubicBezTo>
                    <a:pt x="68" y="127"/>
                    <a:pt x="62" y="131"/>
                    <a:pt x="56" y="133"/>
                  </a:cubicBezTo>
                  <a:cubicBezTo>
                    <a:pt x="47" y="136"/>
                    <a:pt x="39" y="129"/>
                    <a:pt x="34" y="123"/>
                  </a:cubicBezTo>
                  <a:cubicBezTo>
                    <a:pt x="22" y="112"/>
                    <a:pt x="14" y="96"/>
                    <a:pt x="6" y="82"/>
                  </a:cubicBezTo>
                  <a:cubicBezTo>
                    <a:pt x="5" y="79"/>
                    <a:pt x="1" y="82"/>
                    <a:pt x="2" y="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425"/>
            <p:cNvSpPr/>
            <p:nvPr/>
          </p:nvSpPr>
          <p:spPr bwMode="auto">
            <a:xfrm>
              <a:off x="757" y="2495"/>
              <a:ext cx="355" cy="283"/>
            </a:xfrm>
            <a:custGeom>
              <a:avLst/>
              <a:gdLst>
                <a:gd name="T0" fmla="*/ 23 w 150"/>
                <a:gd name="T1" fmla="*/ 105 h 119"/>
                <a:gd name="T2" fmla="*/ 20 w 150"/>
                <a:gd name="T3" fmla="*/ 51 h 119"/>
                <a:gd name="T4" fmla="*/ 42 w 150"/>
                <a:gd name="T5" fmla="*/ 117 h 119"/>
                <a:gd name="T6" fmla="*/ 25 w 150"/>
                <a:gd name="T7" fmla="*/ 46 h 119"/>
                <a:gd name="T8" fmla="*/ 69 w 150"/>
                <a:gd name="T9" fmla="*/ 107 h 119"/>
                <a:gd name="T10" fmla="*/ 40 w 150"/>
                <a:gd name="T11" fmla="*/ 33 h 119"/>
                <a:gd name="T12" fmla="*/ 82 w 150"/>
                <a:gd name="T13" fmla="*/ 91 h 119"/>
                <a:gd name="T14" fmla="*/ 56 w 150"/>
                <a:gd name="T15" fmla="*/ 30 h 119"/>
                <a:gd name="T16" fmla="*/ 92 w 150"/>
                <a:gd name="T17" fmla="*/ 79 h 119"/>
                <a:gd name="T18" fmla="*/ 63 w 150"/>
                <a:gd name="T19" fmla="*/ 20 h 119"/>
                <a:gd name="T20" fmla="*/ 103 w 150"/>
                <a:gd name="T21" fmla="*/ 73 h 119"/>
                <a:gd name="T22" fmla="*/ 82 w 150"/>
                <a:gd name="T23" fmla="*/ 18 h 119"/>
                <a:gd name="T24" fmla="*/ 117 w 150"/>
                <a:gd name="T25" fmla="*/ 71 h 119"/>
                <a:gd name="T26" fmla="*/ 100 w 150"/>
                <a:gd name="T27" fmla="*/ 13 h 119"/>
                <a:gd name="T28" fmla="*/ 136 w 150"/>
                <a:gd name="T29" fmla="*/ 66 h 119"/>
                <a:gd name="T30" fmla="*/ 104 w 150"/>
                <a:gd name="T31" fmla="*/ 2 h 119"/>
                <a:gd name="T32" fmla="*/ 144 w 150"/>
                <a:gd name="T33" fmla="*/ 57 h 119"/>
                <a:gd name="T34" fmla="*/ 124 w 150"/>
                <a:gd name="T35" fmla="*/ 5 h 119"/>
                <a:gd name="T36" fmla="*/ 138 w 150"/>
                <a:gd name="T37" fmla="*/ 33 h 119"/>
                <a:gd name="T38" fmla="*/ 123 w 150"/>
                <a:gd name="T39" fmla="*/ 4 h 119"/>
                <a:gd name="T40" fmla="*/ 143 w 150"/>
                <a:gd name="T41" fmla="*/ 55 h 119"/>
                <a:gd name="T42" fmla="*/ 104 w 150"/>
                <a:gd name="T43" fmla="*/ 2 h 119"/>
                <a:gd name="T44" fmla="*/ 135 w 150"/>
                <a:gd name="T45" fmla="*/ 63 h 119"/>
                <a:gd name="T46" fmla="*/ 100 w 150"/>
                <a:gd name="T47" fmla="*/ 13 h 119"/>
                <a:gd name="T48" fmla="*/ 116 w 150"/>
                <a:gd name="T49" fmla="*/ 68 h 119"/>
                <a:gd name="T50" fmla="*/ 82 w 150"/>
                <a:gd name="T51" fmla="*/ 18 h 119"/>
                <a:gd name="T52" fmla="*/ 102 w 150"/>
                <a:gd name="T53" fmla="*/ 71 h 119"/>
                <a:gd name="T54" fmla="*/ 64 w 150"/>
                <a:gd name="T55" fmla="*/ 21 h 119"/>
                <a:gd name="T56" fmla="*/ 90 w 150"/>
                <a:gd name="T57" fmla="*/ 76 h 119"/>
                <a:gd name="T58" fmla="*/ 56 w 150"/>
                <a:gd name="T59" fmla="*/ 31 h 119"/>
                <a:gd name="T60" fmla="*/ 80 w 150"/>
                <a:gd name="T61" fmla="*/ 89 h 119"/>
                <a:gd name="T62" fmla="*/ 40 w 150"/>
                <a:gd name="T63" fmla="*/ 33 h 119"/>
                <a:gd name="T64" fmla="*/ 66 w 150"/>
                <a:gd name="T65" fmla="*/ 104 h 119"/>
                <a:gd name="T66" fmla="*/ 42 w 150"/>
                <a:gd name="T67" fmla="*/ 74 h 119"/>
                <a:gd name="T68" fmla="*/ 19 w 150"/>
                <a:gd name="T69" fmla="*/ 47 h 119"/>
                <a:gd name="T70" fmla="*/ 47 w 150"/>
                <a:gd name="T71" fmla="*/ 112 h 119"/>
                <a:gd name="T72" fmla="*/ 13 w 150"/>
                <a:gd name="T73" fmla="*/ 51 h 119"/>
                <a:gd name="T74" fmla="*/ 28 w 150"/>
                <a:gd name="T75" fmla="*/ 102 h 119"/>
                <a:gd name="T76" fmla="*/ 1 w 150"/>
                <a:gd name="T77" fmla="*/ 5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0" h="119">
                  <a:moveTo>
                    <a:pt x="1" y="59"/>
                  </a:moveTo>
                  <a:cubicBezTo>
                    <a:pt x="5" y="75"/>
                    <a:pt x="15" y="90"/>
                    <a:pt x="23" y="105"/>
                  </a:cubicBezTo>
                  <a:cubicBezTo>
                    <a:pt x="25" y="108"/>
                    <a:pt x="30" y="106"/>
                    <a:pt x="29" y="103"/>
                  </a:cubicBezTo>
                  <a:cubicBezTo>
                    <a:pt x="22" y="86"/>
                    <a:pt x="19" y="68"/>
                    <a:pt x="20" y="51"/>
                  </a:cubicBezTo>
                  <a:cubicBezTo>
                    <a:pt x="18" y="51"/>
                    <a:pt x="15" y="51"/>
                    <a:pt x="13" y="51"/>
                  </a:cubicBezTo>
                  <a:cubicBezTo>
                    <a:pt x="21" y="74"/>
                    <a:pt x="25" y="99"/>
                    <a:pt x="42" y="117"/>
                  </a:cubicBezTo>
                  <a:cubicBezTo>
                    <a:pt x="44" y="119"/>
                    <a:pt x="48" y="116"/>
                    <a:pt x="47" y="114"/>
                  </a:cubicBezTo>
                  <a:cubicBezTo>
                    <a:pt x="43" y="90"/>
                    <a:pt x="29" y="69"/>
                    <a:pt x="25" y="46"/>
                  </a:cubicBezTo>
                  <a:cubicBezTo>
                    <a:pt x="23" y="47"/>
                    <a:pt x="21" y="48"/>
                    <a:pt x="19" y="49"/>
                  </a:cubicBezTo>
                  <a:cubicBezTo>
                    <a:pt x="34" y="66"/>
                    <a:pt x="42" y="107"/>
                    <a:pt x="69" y="107"/>
                  </a:cubicBezTo>
                  <a:cubicBezTo>
                    <a:pt x="71" y="107"/>
                    <a:pt x="72" y="105"/>
                    <a:pt x="72" y="104"/>
                  </a:cubicBezTo>
                  <a:cubicBezTo>
                    <a:pt x="73" y="76"/>
                    <a:pt x="51" y="56"/>
                    <a:pt x="40" y="33"/>
                  </a:cubicBezTo>
                  <a:cubicBezTo>
                    <a:pt x="38" y="34"/>
                    <a:pt x="36" y="35"/>
                    <a:pt x="34" y="36"/>
                  </a:cubicBezTo>
                  <a:cubicBezTo>
                    <a:pt x="47" y="56"/>
                    <a:pt x="59" y="82"/>
                    <a:pt x="82" y="91"/>
                  </a:cubicBezTo>
                  <a:cubicBezTo>
                    <a:pt x="84" y="92"/>
                    <a:pt x="86" y="91"/>
                    <a:pt x="86" y="89"/>
                  </a:cubicBezTo>
                  <a:cubicBezTo>
                    <a:pt x="87" y="66"/>
                    <a:pt x="69" y="47"/>
                    <a:pt x="56" y="30"/>
                  </a:cubicBezTo>
                  <a:cubicBezTo>
                    <a:pt x="53" y="27"/>
                    <a:pt x="49" y="31"/>
                    <a:pt x="51" y="34"/>
                  </a:cubicBezTo>
                  <a:cubicBezTo>
                    <a:pt x="59" y="53"/>
                    <a:pt x="72" y="73"/>
                    <a:pt x="92" y="79"/>
                  </a:cubicBezTo>
                  <a:cubicBezTo>
                    <a:pt x="94" y="79"/>
                    <a:pt x="97" y="78"/>
                    <a:pt x="96" y="76"/>
                  </a:cubicBezTo>
                  <a:cubicBezTo>
                    <a:pt x="93" y="54"/>
                    <a:pt x="78" y="36"/>
                    <a:pt x="63" y="20"/>
                  </a:cubicBezTo>
                  <a:cubicBezTo>
                    <a:pt x="61" y="18"/>
                    <a:pt x="56" y="21"/>
                    <a:pt x="58" y="24"/>
                  </a:cubicBezTo>
                  <a:cubicBezTo>
                    <a:pt x="72" y="41"/>
                    <a:pt x="82" y="64"/>
                    <a:pt x="103" y="73"/>
                  </a:cubicBezTo>
                  <a:cubicBezTo>
                    <a:pt x="105" y="74"/>
                    <a:pt x="108" y="73"/>
                    <a:pt x="108" y="71"/>
                  </a:cubicBezTo>
                  <a:cubicBezTo>
                    <a:pt x="106" y="50"/>
                    <a:pt x="93" y="34"/>
                    <a:pt x="82" y="18"/>
                  </a:cubicBezTo>
                  <a:cubicBezTo>
                    <a:pt x="80" y="15"/>
                    <a:pt x="74" y="18"/>
                    <a:pt x="76" y="21"/>
                  </a:cubicBezTo>
                  <a:cubicBezTo>
                    <a:pt x="87" y="40"/>
                    <a:pt x="99" y="59"/>
                    <a:pt x="117" y="71"/>
                  </a:cubicBezTo>
                  <a:cubicBezTo>
                    <a:pt x="119" y="72"/>
                    <a:pt x="122" y="70"/>
                    <a:pt x="122" y="68"/>
                  </a:cubicBezTo>
                  <a:cubicBezTo>
                    <a:pt x="121" y="48"/>
                    <a:pt x="110" y="31"/>
                    <a:pt x="100" y="13"/>
                  </a:cubicBezTo>
                  <a:cubicBezTo>
                    <a:pt x="99" y="15"/>
                    <a:pt x="97" y="16"/>
                    <a:pt x="95" y="17"/>
                  </a:cubicBezTo>
                  <a:cubicBezTo>
                    <a:pt x="105" y="35"/>
                    <a:pt x="118" y="54"/>
                    <a:pt x="136" y="66"/>
                  </a:cubicBezTo>
                  <a:cubicBezTo>
                    <a:pt x="138" y="67"/>
                    <a:pt x="141" y="66"/>
                    <a:pt x="141" y="63"/>
                  </a:cubicBezTo>
                  <a:cubicBezTo>
                    <a:pt x="139" y="39"/>
                    <a:pt x="120" y="20"/>
                    <a:pt x="104" y="2"/>
                  </a:cubicBezTo>
                  <a:cubicBezTo>
                    <a:pt x="103" y="4"/>
                    <a:pt x="101" y="5"/>
                    <a:pt x="100" y="7"/>
                  </a:cubicBezTo>
                  <a:cubicBezTo>
                    <a:pt x="116" y="22"/>
                    <a:pt x="128" y="41"/>
                    <a:pt x="144" y="57"/>
                  </a:cubicBezTo>
                  <a:cubicBezTo>
                    <a:pt x="146" y="59"/>
                    <a:pt x="150" y="57"/>
                    <a:pt x="149" y="54"/>
                  </a:cubicBezTo>
                  <a:cubicBezTo>
                    <a:pt x="144" y="36"/>
                    <a:pt x="135" y="20"/>
                    <a:pt x="124" y="5"/>
                  </a:cubicBezTo>
                  <a:cubicBezTo>
                    <a:pt x="123" y="6"/>
                    <a:pt x="121" y="8"/>
                    <a:pt x="120" y="9"/>
                  </a:cubicBezTo>
                  <a:cubicBezTo>
                    <a:pt x="129" y="15"/>
                    <a:pt x="135" y="23"/>
                    <a:pt x="138" y="33"/>
                  </a:cubicBezTo>
                  <a:cubicBezTo>
                    <a:pt x="140" y="37"/>
                    <a:pt x="146" y="35"/>
                    <a:pt x="145" y="31"/>
                  </a:cubicBezTo>
                  <a:cubicBezTo>
                    <a:pt x="141" y="20"/>
                    <a:pt x="134" y="10"/>
                    <a:pt x="123" y="4"/>
                  </a:cubicBezTo>
                  <a:cubicBezTo>
                    <a:pt x="121" y="2"/>
                    <a:pt x="117" y="5"/>
                    <a:pt x="119" y="8"/>
                  </a:cubicBezTo>
                  <a:cubicBezTo>
                    <a:pt x="129" y="23"/>
                    <a:pt x="138" y="38"/>
                    <a:pt x="143" y="55"/>
                  </a:cubicBezTo>
                  <a:cubicBezTo>
                    <a:pt x="145" y="54"/>
                    <a:pt x="147" y="53"/>
                    <a:pt x="148" y="52"/>
                  </a:cubicBezTo>
                  <a:cubicBezTo>
                    <a:pt x="133" y="36"/>
                    <a:pt x="121" y="17"/>
                    <a:pt x="104" y="2"/>
                  </a:cubicBezTo>
                  <a:cubicBezTo>
                    <a:pt x="101" y="0"/>
                    <a:pt x="97" y="4"/>
                    <a:pt x="100" y="7"/>
                  </a:cubicBezTo>
                  <a:cubicBezTo>
                    <a:pt x="114" y="23"/>
                    <a:pt x="133" y="41"/>
                    <a:pt x="135" y="63"/>
                  </a:cubicBezTo>
                  <a:cubicBezTo>
                    <a:pt x="136" y="62"/>
                    <a:pt x="138" y="61"/>
                    <a:pt x="139" y="61"/>
                  </a:cubicBezTo>
                  <a:cubicBezTo>
                    <a:pt x="122" y="49"/>
                    <a:pt x="110" y="31"/>
                    <a:pt x="100" y="13"/>
                  </a:cubicBezTo>
                  <a:cubicBezTo>
                    <a:pt x="99" y="10"/>
                    <a:pt x="93" y="13"/>
                    <a:pt x="95" y="17"/>
                  </a:cubicBezTo>
                  <a:cubicBezTo>
                    <a:pt x="104" y="33"/>
                    <a:pt x="115" y="49"/>
                    <a:pt x="116" y="68"/>
                  </a:cubicBezTo>
                  <a:cubicBezTo>
                    <a:pt x="118" y="67"/>
                    <a:pt x="119" y="66"/>
                    <a:pt x="121" y="65"/>
                  </a:cubicBezTo>
                  <a:cubicBezTo>
                    <a:pt x="103" y="54"/>
                    <a:pt x="91" y="36"/>
                    <a:pt x="82" y="18"/>
                  </a:cubicBezTo>
                  <a:cubicBezTo>
                    <a:pt x="80" y="19"/>
                    <a:pt x="78" y="20"/>
                    <a:pt x="76" y="21"/>
                  </a:cubicBezTo>
                  <a:cubicBezTo>
                    <a:pt x="87" y="36"/>
                    <a:pt x="100" y="52"/>
                    <a:pt x="102" y="71"/>
                  </a:cubicBezTo>
                  <a:cubicBezTo>
                    <a:pt x="103" y="70"/>
                    <a:pt x="105" y="69"/>
                    <a:pt x="106" y="68"/>
                  </a:cubicBezTo>
                  <a:cubicBezTo>
                    <a:pt x="86" y="59"/>
                    <a:pt x="76" y="37"/>
                    <a:pt x="64" y="21"/>
                  </a:cubicBezTo>
                  <a:cubicBezTo>
                    <a:pt x="62" y="22"/>
                    <a:pt x="61" y="23"/>
                    <a:pt x="59" y="25"/>
                  </a:cubicBezTo>
                  <a:cubicBezTo>
                    <a:pt x="72" y="39"/>
                    <a:pt x="87" y="56"/>
                    <a:pt x="90" y="76"/>
                  </a:cubicBezTo>
                  <a:cubicBezTo>
                    <a:pt x="91" y="75"/>
                    <a:pt x="93" y="74"/>
                    <a:pt x="94" y="73"/>
                  </a:cubicBezTo>
                  <a:cubicBezTo>
                    <a:pt x="75" y="67"/>
                    <a:pt x="64" y="48"/>
                    <a:pt x="56" y="31"/>
                  </a:cubicBezTo>
                  <a:cubicBezTo>
                    <a:pt x="55" y="32"/>
                    <a:pt x="53" y="34"/>
                    <a:pt x="51" y="35"/>
                  </a:cubicBezTo>
                  <a:cubicBezTo>
                    <a:pt x="63" y="50"/>
                    <a:pt x="81" y="68"/>
                    <a:pt x="80" y="89"/>
                  </a:cubicBezTo>
                  <a:cubicBezTo>
                    <a:pt x="82" y="88"/>
                    <a:pt x="83" y="87"/>
                    <a:pt x="85" y="86"/>
                  </a:cubicBezTo>
                  <a:cubicBezTo>
                    <a:pt x="64" y="77"/>
                    <a:pt x="52" y="52"/>
                    <a:pt x="40" y="33"/>
                  </a:cubicBezTo>
                  <a:cubicBezTo>
                    <a:pt x="38" y="30"/>
                    <a:pt x="33" y="33"/>
                    <a:pt x="34" y="36"/>
                  </a:cubicBezTo>
                  <a:cubicBezTo>
                    <a:pt x="45" y="58"/>
                    <a:pt x="66" y="78"/>
                    <a:pt x="66" y="104"/>
                  </a:cubicBezTo>
                  <a:cubicBezTo>
                    <a:pt x="67" y="103"/>
                    <a:pt x="68" y="102"/>
                    <a:pt x="69" y="100"/>
                  </a:cubicBezTo>
                  <a:cubicBezTo>
                    <a:pt x="55" y="100"/>
                    <a:pt x="48" y="84"/>
                    <a:pt x="42" y="74"/>
                  </a:cubicBezTo>
                  <a:cubicBezTo>
                    <a:pt x="36" y="64"/>
                    <a:pt x="31" y="53"/>
                    <a:pt x="24" y="44"/>
                  </a:cubicBezTo>
                  <a:cubicBezTo>
                    <a:pt x="22" y="42"/>
                    <a:pt x="18" y="45"/>
                    <a:pt x="19" y="47"/>
                  </a:cubicBezTo>
                  <a:cubicBezTo>
                    <a:pt x="23" y="71"/>
                    <a:pt x="37" y="91"/>
                    <a:pt x="41" y="115"/>
                  </a:cubicBezTo>
                  <a:cubicBezTo>
                    <a:pt x="43" y="114"/>
                    <a:pt x="45" y="113"/>
                    <a:pt x="47" y="112"/>
                  </a:cubicBezTo>
                  <a:cubicBezTo>
                    <a:pt x="31" y="95"/>
                    <a:pt x="27" y="71"/>
                    <a:pt x="19" y="50"/>
                  </a:cubicBezTo>
                  <a:cubicBezTo>
                    <a:pt x="18" y="46"/>
                    <a:pt x="13" y="47"/>
                    <a:pt x="13" y="51"/>
                  </a:cubicBezTo>
                  <a:cubicBezTo>
                    <a:pt x="13" y="69"/>
                    <a:pt x="16" y="87"/>
                    <a:pt x="23" y="104"/>
                  </a:cubicBezTo>
                  <a:cubicBezTo>
                    <a:pt x="25" y="104"/>
                    <a:pt x="27" y="103"/>
                    <a:pt x="28" y="102"/>
                  </a:cubicBezTo>
                  <a:cubicBezTo>
                    <a:pt x="20" y="87"/>
                    <a:pt x="11" y="73"/>
                    <a:pt x="7" y="57"/>
                  </a:cubicBezTo>
                  <a:cubicBezTo>
                    <a:pt x="6" y="53"/>
                    <a:pt x="0" y="55"/>
                    <a:pt x="1" y="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426"/>
            <p:cNvSpPr/>
            <p:nvPr/>
          </p:nvSpPr>
          <p:spPr bwMode="auto">
            <a:xfrm>
              <a:off x="953" y="2692"/>
              <a:ext cx="242" cy="174"/>
            </a:xfrm>
            <a:custGeom>
              <a:avLst/>
              <a:gdLst>
                <a:gd name="T0" fmla="*/ 5 w 102"/>
                <a:gd name="T1" fmla="*/ 72 h 73"/>
                <a:gd name="T2" fmla="*/ 101 w 102"/>
                <a:gd name="T3" fmla="*/ 4 h 73"/>
                <a:gd name="T4" fmla="*/ 99 w 102"/>
                <a:gd name="T5" fmla="*/ 0 h 73"/>
                <a:gd name="T6" fmla="*/ 92 w 102"/>
                <a:gd name="T7" fmla="*/ 3 h 73"/>
                <a:gd name="T8" fmla="*/ 94 w 102"/>
                <a:gd name="T9" fmla="*/ 7 h 73"/>
                <a:gd name="T10" fmla="*/ 99 w 102"/>
                <a:gd name="T11" fmla="*/ 5 h 73"/>
                <a:gd name="T12" fmla="*/ 97 w 102"/>
                <a:gd name="T13" fmla="*/ 1 h 73"/>
                <a:gd name="T14" fmla="*/ 3 w 102"/>
                <a:gd name="T15" fmla="*/ 68 h 73"/>
                <a:gd name="T16" fmla="*/ 5 w 102"/>
                <a:gd name="T17" fmla="*/ 7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73">
                  <a:moveTo>
                    <a:pt x="5" y="72"/>
                  </a:moveTo>
                  <a:cubicBezTo>
                    <a:pt x="40" y="53"/>
                    <a:pt x="71" y="29"/>
                    <a:pt x="101" y="4"/>
                  </a:cubicBezTo>
                  <a:cubicBezTo>
                    <a:pt x="102" y="3"/>
                    <a:pt x="101" y="0"/>
                    <a:pt x="99" y="0"/>
                  </a:cubicBezTo>
                  <a:cubicBezTo>
                    <a:pt x="96" y="0"/>
                    <a:pt x="95" y="1"/>
                    <a:pt x="92" y="3"/>
                  </a:cubicBezTo>
                  <a:cubicBezTo>
                    <a:pt x="90" y="5"/>
                    <a:pt x="92" y="9"/>
                    <a:pt x="94" y="7"/>
                  </a:cubicBezTo>
                  <a:cubicBezTo>
                    <a:pt x="96" y="6"/>
                    <a:pt x="97" y="5"/>
                    <a:pt x="99" y="5"/>
                  </a:cubicBezTo>
                  <a:cubicBezTo>
                    <a:pt x="98" y="3"/>
                    <a:pt x="98" y="2"/>
                    <a:pt x="97" y="1"/>
                  </a:cubicBezTo>
                  <a:cubicBezTo>
                    <a:pt x="68" y="26"/>
                    <a:pt x="37" y="49"/>
                    <a:pt x="3" y="68"/>
                  </a:cubicBezTo>
                  <a:cubicBezTo>
                    <a:pt x="0" y="69"/>
                    <a:pt x="3" y="73"/>
                    <a:pt x="5" y="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427"/>
            <p:cNvSpPr/>
            <p:nvPr/>
          </p:nvSpPr>
          <p:spPr bwMode="auto">
            <a:xfrm>
              <a:off x="1001" y="2716"/>
              <a:ext cx="243" cy="171"/>
            </a:xfrm>
            <a:custGeom>
              <a:avLst/>
              <a:gdLst>
                <a:gd name="T0" fmla="*/ 5 w 103"/>
                <a:gd name="T1" fmla="*/ 71 h 72"/>
                <a:gd name="T2" fmla="*/ 101 w 103"/>
                <a:gd name="T3" fmla="*/ 6 h 72"/>
                <a:gd name="T4" fmla="*/ 98 w 103"/>
                <a:gd name="T5" fmla="*/ 2 h 72"/>
                <a:gd name="T6" fmla="*/ 2 w 103"/>
                <a:gd name="T7" fmla="*/ 67 h 72"/>
                <a:gd name="T8" fmla="*/ 5 w 103"/>
                <a:gd name="T9" fmla="*/ 7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72">
                  <a:moveTo>
                    <a:pt x="5" y="71"/>
                  </a:moveTo>
                  <a:cubicBezTo>
                    <a:pt x="37" y="50"/>
                    <a:pt x="69" y="29"/>
                    <a:pt x="101" y="6"/>
                  </a:cubicBezTo>
                  <a:cubicBezTo>
                    <a:pt x="103" y="4"/>
                    <a:pt x="101" y="0"/>
                    <a:pt x="98" y="2"/>
                  </a:cubicBezTo>
                  <a:cubicBezTo>
                    <a:pt x="67" y="24"/>
                    <a:pt x="35" y="46"/>
                    <a:pt x="2" y="67"/>
                  </a:cubicBezTo>
                  <a:cubicBezTo>
                    <a:pt x="0" y="68"/>
                    <a:pt x="2" y="72"/>
                    <a:pt x="5" y="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428"/>
            <p:cNvSpPr/>
            <p:nvPr/>
          </p:nvSpPr>
          <p:spPr bwMode="auto">
            <a:xfrm>
              <a:off x="1038" y="2780"/>
              <a:ext cx="195" cy="142"/>
            </a:xfrm>
            <a:custGeom>
              <a:avLst/>
              <a:gdLst>
                <a:gd name="T0" fmla="*/ 6 w 82"/>
                <a:gd name="T1" fmla="*/ 58 h 60"/>
                <a:gd name="T2" fmla="*/ 79 w 82"/>
                <a:gd name="T3" fmla="*/ 6 h 60"/>
                <a:gd name="T4" fmla="*/ 77 w 82"/>
                <a:gd name="T5" fmla="*/ 2 h 60"/>
                <a:gd name="T6" fmla="*/ 3 w 82"/>
                <a:gd name="T7" fmla="*/ 55 h 60"/>
                <a:gd name="T8" fmla="*/ 6 w 82"/>
                <a:gd name="T9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60">
                  <a:moveTo>
                    <a:pt x="6" y="58"/>
                  </a:moveTo>
                  <a:cubicBezTo>
                    <a:pt x="29" y="38"/>
                    <a:pt x="55" y="23"/>
                    <a:pt x="79" y="6"/>
                  </a:cubicBezTo>
                  <a:cubicBezTo>
                    <a:pt x="82" y="4"/>
                    <a:pt x="79" y="0"/>
                    <a:pt x="77" y="2"/>
                  </a:cubicBezTo>
                  <a:cubicBezTo>
                    <a:pt x="52" y="19"/>
                    <a:pt x="26" y="35"/>
                    <a:pt x="3" y="55"/>
                  </a:cubicBezTo>
                  <a:cubicBezTo>
                    <a:pt x="0" y="57"/>
                    <a:pt x="4" y="60"/>
                    <a:pt x="6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429"/>
            <p:cNvSpPr/>
            <p:nvPr/>
          </p:nvSpPr>
          <p:spPr bwMode="auto">
            <a:xfrm>
              <a:off x="1043" y="2844"/>
              <a:ext cx="204" cy="135"/>
            </a:xfrm>
            <a:custGeom>
              <a:avLst/>
              <a:gdLst>
                <a:gd name="T0" fmla="*/ 5 w 86"/>
                <a:gd name="T1" fmla="*/ 55 h 57"/>
                <a:gd name="T2" fmla="*/ 84 w 86"/>
                <a:gd name="T3" fmla="*/ 5 h 57"/>
                <a:gd name="T4" fmla="*/ 81 w 86"/>
                <a:gd name="T5" fmla="*/ 2 h 57"/>
                <a:gd name="T6" fmla="*/ 3 w 86"/>
                <a:gd name="T7" fmla="*/ 51 h 57"/>
                <a:gd name="T8" fmla="*/ 5 w 86"/>
                <a:gd name="T9" fmla="*/ 5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57">
                  <a:moveTo>
                    <a:pt x="5" y="55"/>
                  </a:moveTo>
                  <a:cubicBezTo>
                    <a:pt x="33" y="41"/>
                    <a:pt x="61" y="26"/>
                    <a:pt x="84" y="5"/>
                  </a:cubicBezTo>
                  <a:cubicBezTo>
                    <a:pt x="86" y="3"/>
                    <a:pt x="83" y="0"/>
                    <a:pt x="81" y="2"/>
                  </a:cubicBezTo>
                  <a:cubicBezTo>
                    <a:pt x="58" y="22"/>
                    <a:pt x="30" y="37"/>
                    <a:pt x="3" y="51"/>
                  </a:cubicBezTo>
                  <a:cubicBezTo>
                    <a:pt x="0" y="53"/>
                    <a:pt x="2" y="57"/>
                    <a:pt x="5" y="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430"/>
            <p:cNvSpPr/>
            <p:nvPr/>
          </p:nvSpPr>
          <p:spPr bwMode="auto">
            <a:xfrm>
              <a:off x="1086" y="2877"/>
              <a:ext cx="206" cy="147"/>
            </a:xfrm>
            <a:custGeom>
              <a:avLst/>
              <a:gdLst>
                <a:gd name="T0" fmla="*/ 4 w 87"/>
                <a:gd name="T1" fmla="*/ 62 h 62"/>
                <a:gd name="T2" fmla="*/ 85 w 87"/>
                <a:gd name="T3" fmla="*/ 6 h 62"/>
                <a:gd name="T4" fmla="*/ 81 w 87"/>
                <a:gd name="T5" fmla="*/ 2 h 62"/>
                <a:gd name="T6" fmla="*/ 3 w 87"/>
                <a:gd name="T7" fmla="*/ 57 h 62"/>
                <a:gd name="T8" fmla="*/ 4 w 87"/>
                <a:gd name="T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62">
                  <a:moveTo>
                    <a:pt x="4" y="62"/>
                  </a:moveTo>
                  <a:cubicBezTo>
                    <a:pt x="35" y="52"/>
                    <a:pt x="62" y="28"/>
                    <a:pt x="85" y="6"/>
                  </a:cubicBezTo>
                  <a:cubicBezTo>
                    <a:pt x="87" y="3"/>
                    <a:pt x="83" y="0"/>
                    <a:pt x="81" y="2"/>
                  </a:cubicBezTo>
                  <a:cubicBezTo>
                    <a:pt x="59" y="24"/>
                    <a:pt x="33" y="47"/>
                    <a:pt x="3" y="57"/>
                  </a:cubicBezTo>
                  <a:cubicBezTo>
                    <a:pt x="0" y="58"/>
                    <a:pt x="1" y="62"/>
                    <a:pt x="4" y="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431"/>
            <p:cNvSpPr/>
            <p:nvPr/>
          </p:nvSpPr>
          <p:spPr bwMode="auto">
            <a:xfrm>
              <a:off x="1036" y="3046"/>
              <a:ext cx="445" cy="261"/>
            </a:xfrm>
            <a:custGeom>
              <a:avLst/>
              <a:gdLst>
                <a:gd name="T0" fmla="*/ 0 w 188"/>
                <a:gd name="T1" fmla="*/ 110 h 110"/>
                <a:gd name="T2" fmla="*/ 82 w 188"/>
                <a:gd name="T3" fmla="*/ 34 h 110"/>
                <a:gd name="T4" fmla="*/ 182 w 188"/>
                <a:gd name="T5" fmla="*/ 13 h 110"/>
                <a:gd name="T6" fmla="*/ 188 w 188"/>
                <a:gd name="T7" fmla="*/ 14 h 110"/>
                <a:gd name="T8" fmla="*/ 2 w 188"/>
                <a:gd name="T9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110">
                  <a:moveTo>
                    <a:pt x="0" y="110"/>
                  </a:moveTo>
                  <a:cubicBezTo>
                    <a:pt x="18" y="76"/>
                    <a:pt x="48" y="50"/>
                    <a:pt x="82" y="34"/>
                  </a:cubicBezTo>
                  <a:cubicBezTo>
                    <a:pt x="111" y="20"/>
                    <a:pt x="151" y="0"/>
                    <a:pt x="182" y="13"/>
                  </a:cubicBezTo>
                  <a:cubicBezTo>
                    <a:pt x="188" y="14"/>
                    <a:pt x="188" y="14"/>
                    <a:pt x="188" y="14"/>
                  </a:cubicBezTo>
                  <a:cubicBezTo>
                    <a:pt x="145" y="55"/>
                    <a:pt x="61" y="97"/>
                    <a:pt x="2" y="1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432"/>
            <p:cNvSpPr/>
            <p:nvPr/>
          </p:nvSpPr>
          <p:spPr bwMode="auto">
            <a:xfrm>
              <a:off x="1027" y="3060"/>
              <a:ext cx="459" cy="256"/>
            </a:xfrm>
            <a:custGeom>
              <a:avLst/>
              <a:gdLst>
                <a:gd name="T0" fmla="*/ 6 w 194"/>
                <a:gd name="T1" fmla="*/ 106 h 108"/>
                <a:gd name="T2" fmla="*/ 87 w 194"/>
                <a:gd name="T3" fmla="*/ 30 h 108"/>
                <a:gd name="T4" fmla="*/ 142 w 194"/>
                <a:gd name="T5" fmla="*/ 8 h 108"/>
                <a:gd name="T6" fmla="*/ 174 w 194"/>
                <a:gd name="T7" fmla="*/ 6 h 108"/>
                <a:gd name="T8" fmla="*/ 191 w 194"/>
                <a:gd name="T9" fmla="*/ 10 h 108"/>
                <a:gd name="T10" fmla="*/ 190 w 194"/>
                <a:gd name="T11" fmla="*/ 6 h 108"/>
                <a:gd name="T12" fmla="*/ 105 w 194"/>
                <a:gd name="T13" fmla="*/ 64 h 108"/>
                <a:gd name="T14" fmla="*/ 5 w 194"/>
                <a:gd name="T15" fmla="*/ 102 h 108"/>
                <a:gd name="T16" fmla="*/ 6 w 194"/>
                <a:gd name="T17" fmla="*/ 107 h 108"/>
                <a:gd name="T18" fmla="*/ 105 w 194"/>
                <a:gd name="T19" fmla="*/ 69 h 108"/>
                <a:gd name="T20" fmla="*/ 193 w 194"/>
                <a:gd name="T21" fmla="*/ 9 h 108"/>
                <a:gd name="T22" fmla="*/ 192 w 194"/>
                <a:gd name="T23" fmla="*/ 6 h 108"/>
                <a:gd name="T24" fmla="*/ 172 w 194"/>
                <a:gd name="T25" fmla="*/ 1 h 108"/>
                <a:gd name="T26" fmla="*/ 147 w 194"/>
                <a:gd name="T27" fmla="*/ 2 h 108"/>
                <a:gd name="T28" fmla="*/ 90 w 194"/>
                <a:gd name="T29" fmla="*/ 23 h 108"/>
                <a:gd name="T30" fmla="*/ 2 w 194"/>
                <a:gd name="T31" fmla="*/ 103 h 108"/>
                <a:gd name="T32" fmla="*/ 6 w 194"/>
                <a:gd name="T33" fmla="*/ 10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4" h="108">
                  <a:moveTo>
                    <a:pt x="6" y="106"/>
                  </a:moveTo>
                  <a:cubicBezTo>
                    <a:pt x="24" y="72"/>
                    <a:pt x="53" y="47"/>
                    <a:pt x="87" y="30"/>
                  </a:cubicBezTo>
                  <a:cubicBezTo>
                    <a:pt x="105" y="21"/>
                    <a:pt x="123" y="13"/>
                    <a:pt x="142" y="8"/>
                  </a:cubicBezTo>
                  <a:cubicBezTo>
                    <a:pt x="153" y="5"/>
                    <a:pt x="163" y="4"/>
                    <a:pt x="174" y="6"/>
                  </a:cubicBezTo>
                  <a:cubicBezTo>
                    <a:pt x="180" y="7"/>
                    <a:pt x="185" y="9"/>
                    <a:pt x="191" y="10"/>
                  </a:cubicBezTo>
                  <a:cubicBezTo>
                    <a:pt x="191" y="9"/>
                    <a:pt x="190" y="7"/>
                    <a:pt x="190" y="6"/>
                  </a:cubicBezTo>
                  <a:cubicBezTo>
                    <a:pt x="165" y="30"/>
                    <a:pt x="135" y="48"/>
                    <a:pt x="105" y="64"/>
                  </a:cubicBezTo>
                  <a:cubicBezTo>
                    <a:pt x="74" y="80"/>
                    <a:pt x="40" y="94"/>
                    <a:pt x="5" y="102"/>
                  </a:cubicBezTo>
                  <a:cubicBezTo>
                    <a:pt x="2" y="103"/>
                    <a:pt x="3" y="107"/>
                    <a:pt x="6" y="107"/>
                  </a:cubicBezTo>
                  <a:cubicBezTo>
                    <a:pt x="41" y="99"/>
                    <a:pt x="73" y="85"/>
                    <a:pt x="105" y="69"/>
                  </a:cubicBezTo>
                  <a:cubicBezTo>
                    <a:pt x="136" y="53"/>
                    <a:pt x="167" y="34"/>
                    <a:pt x="193" y="9"/>
                  </a:cubicBezTo>
                  <a:cubicBezTo>
                    <a:pt x="194" y="8"/>
                    <a:pt x="194" y="6"/>
                    <a:pt x="192" y="6"/>
                  </a:cubicBezTo>
                  <a:cubicBezTo>
                    <a:pt x="185" y="4"/>
                    <a:pt x="179" y="2"/>
                    <a:pt x="172" y="1"/>
                  </a:cubicBezTo>
                  <a:cubicBezTo>
                    <a:pt x="164" y="0"/>
                    <a:pt x="155" y="1"/>
                    <a:pt x="147" y="2"/>
                  </a:cubicBezTo>
                  <a:cubicBezTo>
                    <a:pt x="127" y="5"/>
                    <a:pt x="108" y="14"/>
                    <a:pt x="90" y="23"/>
                  </a:cubicBezTo>
                  <a:cubicBezTo>
                    <a:pt x="53" y="41"/>
                    <a:pt x="21" y="66"/>
                    <a:pt x="2" y="103"/>
                  </a:cubicBezTo>
                  <a:cubicBezTo>
                    <a:pt x="0" y="106"/>
                    <a:pt x="4" y="108"/>
                    <a:pt x="6" y="1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433"/>
            <p:cNvSpPr/>
            <p:nvPr/>
          </p:nvSpPr>
          <p:spPr bwMode="auto">
            <a:xfrm>
              <a:off x="1476" y="2830"/>
              <a:ext cx="453" cy="254"/>
            </a:xfrm>
            <a:custGeom>
              <a:avLst/>
              <a:gdLst>
                <a:gd name="T0" fmla="*/ 0 w 191"/>
                <a:gd name="T1" fmla="*/ 104 h 107"/>
                <a:gd name="T2" fmla="*/ 111 w 191"/>
                <a:gd name="T3" fmla="*/ 25 h 107"/>
                <a:gd name="T4" fmla="*/ 154 w 191"/>
                <a:gd name="T5" fmla="*/ 7 h 107"/>
                <a:gd name="T6" fmla="*/ 191 w 191"/>
                <a:gd name="T7" fmla="*/ 0 h 107"/>
                <a:gd name="T8" fmla="*/ 191 w 191"/>
                <a:gd name="T9" fmla="*/ 4 h 107"/>
                <a:gd name="T10" fmla="*/ 1 w 191"/>
                <a:gd name="T11" fmla="*/ 107 h 107"/>
                <a:gd name="T12" fmla="*/ 0 w 191"/>
                <a:gd name="T13" fmla="*/ 10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107">
                  <a:moveTo>
                    <a:pt x="0" y="104"/>
                  </a:moveTo>
                  <a:cubicBezTo>
                    <a:pt x="33" y="75"/>
                    <a:pt x="71" y="46"/>
                    <a:pt x="111" y="25"/>
                  </a:cubicBezTo>
                  <a:cubicBezTo>
                    <a:pt x="125" y="18"/>
                    <a:pt x="139" y="11"/>
                    <a:pt x="154" y="7"/>
                  </a:cubicBezTo>
                  <a:cubicBezTo>
                    <a:pt x="162" y="5"/>
                    <a:pt x="180" y="3"/>
                    <a:pt x="191" y="0"/>
                  </a:cubicBezTo>
                  <a:cubicBezTo>
                    <a:pt x="191" y="4"/>
                    <a:pt x="191" y="4"/>
                    <a:pt x="191" y="4"/>
                  </a:cubicBezTo>
                  <a:cubicBezTo>
                    <a:pt x="143" y="40"/>
                    <a:pt x="65" y="87"/>
                    <a:pt x="1" y="107"/>
                  </a:cubicBezTo>
                  <a:lnTo>
                    <a:pt x="0" y="1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434"/>
            <p:cNvSpPr/>
            <p:nvPr/>
          </p:nvSpPr>
          <p:spPr bwMode="auto">
            <a:xfrm>
              <a:off x="1467" y="2825"/>
              <a:ext cx="469" cy="264"/>
            </a:xfrm>
            <a:custGeom>
              <a:avLst/>
              <a:gdLst>
                <a:gd name="T0" fmla="*/ 6 w 198"/>
                <a:gd name="T1" fmla="*/ 108 h 111"/>
                <a:gd name="T2" fmla="*/ 98 w 198"/>
                <a:gd name="T3" fmla="*/ 39 h 111"/>
                <a:gd name="T4" fmla="*/ 152 w 198"/>
                <a:gd name="T5" fmla="*/ 14 h 111"/>
                <a:gd name="T6" fmla="*/ 195 w 198"/>
                <a:gd name="T7" fmla="*/ 4 h 111"/>
                <a:gd name="T8" fmla="*/ 192 w 198"/>
                <a:gd name="T9" fmla="*/ 3 h 111"/>
                <a:gd name="T10" fmla="*/ 190 w 198"/>
                <a:gd name="T11" fmla="*/ 7 h 111"/>
                <a:gd name="T12" fmla="*/ 181 w 198"/>
                <a:gd name="T13" fmla="*/ 14 h 111"/>
                <a:gd name="T14" fmla="*/ 159 w 198"/>
                <a:gd name="T15" fmla="*/ 29 h 111"/>
                <a:gd name="T16" fmla="*/ 109 w 198"/>
                <a:gd name="T17" fmla="*/ 59 h 111"/>
                <a:gd name="T18" fmla="*/ 56 w 198"/>
                <a:gd name="T19" fmla="*/ 86 h 111"/>
                <a:gd name="T20" fmla="*/ 27 w 198"/>
                <a:gd name="T21" fmla="*/ 98 h 111"/>
                <a:gd name="T22" fmla="*/ 16 w 198"/>
                <a:gd name="T23" fmla="*/ 103 h 111"/>
                <a:gd name="T24" fmla="*/ 6 w 198"/>
                <a:gd name="T25" fmla="*/ 105 h 111"/>
                <a:gd name="T26" fmla="*/ 2 w 198"/>
                <a:gd name="T27" fmla="*/ 107 h 111"/>
                <a:gd name="T28" fmla="*/ 3 w 198"/>
                <a:gd name="T29" fmla="*/ 110 h 111"/>
                <a:gd name="T30" fmla="*/ 6 w 198"/>
                <a:gd name="T31" fmla="*/ 111 h 111"/>
                <a:gd name="T32" fmla="*/ 196 w 198"/>
                <a:gd name="T33" fmla="*/ 8 h 111"/>
                <a:gd name="T34" fmla="*/ 198 w 198"/>
                <a:gd name="T35" fmla="*/ 5 h 111"/>
                <a:gd name="T36" fmla="*/ 197 w 198"/>
                <a:gd name="T37" fmla="*/ 2 h 111"/>
                <a:gd name="T38" fmla="*/ 194 w 198"/>
                <a:gd name="T39" fmla="*/ 0 h 111"/>
                <a:gd name="T40" fmla="*/ 150 w 198"/>
                <a:gd name="T41" fmla="*/ 9 h 111"/>
                <a:gd name="T42" fmla="*/ 99 w 198"/>
                <a:gd name="T43" fmla="*/ 34 h 111"/>
                <a:gd name="T44" fmla="*/ 2 w 198"/>
                <a:gd name="T45" fmla="*/ 105 h 111"/>
                <a:gd name="T46" fmla="*/ 6 w 198"/>
                <a:gd name="T47" fmla="*/ 10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8" h="111">
                  <a:moveTo>
                    <a:pt x="6" y="108"/>
                  </a:moveTo>
                  <a:cubicBezTo>
                    <a:pt x="34" y="82"/>
                    <a:pt x="65" y="59"/>
                    <a:pt x="98" y="39"/>
                  </a:cubicBezTo>
                  <a:cubicBezTo>
                    <a:pt x="115" y="29"/>
                    <a:pt x="133" y="20"/>
                    <a:pt x="152" y="14"/>
                  </a:cubicBezTo>
                  <a:cubicBezTo>
                    <a:pt x="166" y="9"/>
                    <a:pt x="181" y="8"/>
                    <a:pt x="195" y="4"/>
                  </a:cubicBezTo>
                  <a:cubicBezTo>
                    <a:pt x="194" y="4"/>
                    <a:pt x="193" y="3"/>
                    <a:pt x="192" y="3"/>
                  </a:cubicBezTo>
                  <a:cubicBezTo>
                    <a:pt x="193" y="6"/>
                    <a:pt x="193" y="5"/>
                    <a:pt x="190" y="7"/>
                  </a:cubicBezTo>
                  <a:cubicBezTo>
                    <a:pt x="187" y="9"/>
                    <a:pt x="184" y="11"/>
                    <a:pt x="181" y="14"/>
                  </a:cubicBezTo>
                  <a:cubicBezTo>
                    <a:pt x="174" y="19"/>
                    <a:pt x="166" y="24"/>
                    <a:pt x="159" y="29"/>
                  </a:cubicBezTo>
                  <a:cubicBezTo>
                    <a:pt x="143" y="39"/>
                    <a:pt x="126" y="49"/>
                    <a:pt x="109" y="59"/>
                  </a:cubicBezTo>
                  <a:cubicBezTo>
                    <a:pt x="92" y="69"/>
                    <a:pt x="74" y="78"/>
                    <a:pt x="56" y="86"/>
                  </a:cubicBezTo>
                  <a:cubicBezTo>
                    <a:pt x="47" y="91"/>
                    <a:pt x="37" y="95"/>
                    <a:pt x="27" y="98"/>
                  </a:cubicBezTo>
                  <a:cubicBezTo>
                    <a:pt x="23" y="100"/>
                    <a:pt x="19" y="101"/>
                    <a:pt x="16" y="103"/>
                  </a:cubicBezTo>
                  <a:cubicBezTo>
                    <a:pt x="13" y="103"/>
                    <a:pt x="7" y="107"/>
                    <a:pt x="6" y="105"/>
                  </a:cubicBezTo>
                  <a:cubicBezTo>
                    <a:pt x="5" y="102"/>
                    <a:pt x="1" y="105"/>
                    <a:pt x="2" y="107"/>
                  </a:cubicBezTo>
                  <a:cubicBezTo>
                    <a:pt x="2" y="108"/>
                    <a:pt x="3" y="109"/>
                    <a:pt x="3" y="110"/>
                  </a:cubicBezTo>
                  <a:cubicBezTo>
                    <a:pt x="3" y="111"/>
                    <a:pt x="5" y="111"/>
                    <a:pt x="6" y="111"/>
                  </a:cubicBezTo>
                  <a:cubicBezTo>
                    <a:pt x="74" y="89"/>
                    <a:pt x="139" y="51"/>
                    <a:pt x="196" y="8"/>
                  </a:cubicBezTo>
                  <a:cubicBezTo>
                    <a:pt x="197" y="7"/>
                    <a:pt x="198" y="6"/>
                    <a:pt x="198" y="5"/>
                  </a:cubicBezTo>
                  <a:cubicBezTo>
                    <a:pt x="197" y="4"/>
                    <a:pt x="197" y="3"/>
                    <a:pt x="197" y="2"/>
                  </a:cubicBezTo>
                  <a:cubicBezTo>
                    <a:pt x="197" y="0"/>
                    <a:pt x="195" y="0"/>
                    <a:pt x="194" y="0"/>
                  </a:cubicBezTo>
                  <a:cubicBezTo>
                    <a:pt x="180" y="4"/>
                    <a:pt x="165" y="4"/>
                    <a:pt x="150" y="9"/>
                  </a:cubicBezTo>
                  <a:cubicBezTo>
                    <a:pt x="132" y="15"/>
                    <a:pt x="115" y="24"/>
                    <a:pt x="99" y="34"/>
                  </a:cubicBezTo>
                  <a:cubicBezTo>
                    <a:pt x="64" y="53"/>
                    <a:pt x="32" y="78"/>
                    <a:pt x="2" y="105"/>
                  </a:cubicBezTo>
                  <a:cubicBezTo>
                    <a:pt x="0" y="107"/>
                    <a:pt x="3" y="110"/>
                    <a:pt x="6" y="1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435"/>
            <p:cNvSpPr/>
            <p:nvPr/>
          </p:nvSpPr>
          <p:spPr bwMode="auto">
            <a:xfrm>
              <a:off x="3264" y="1753"/>
              <a:ext cx="206" cy="225"/>
            </a:xfrm>
            <a:custGeom>
              <a:avLst/>
              <a:gdLst>
                <a:gd name="T0" fmla="*/ 79 w 87"/>
                <a:gd name="T1" fmla="*/ 1 h 95"/>
                <a:gd name="T2" fmla="*/ 1 w 87"/>
                <a:gd name="T3" fmla="*/ 48 h 95"/>
                <a:gd name="T4" fmla="*/ 25 w 87"/>
                <a:gd name="T5" fmla="*/ 88 h 95"/>
                <a:gd name="T6" fmla="*/ 78 w 87"/>
                <a:gd name="T7" fmla="*/ 93 h 95"/>
                <a:gd name="T8" fmla="*/ 78 w 87"/>
                <a:gd name="T9" fmla="*/ 81 h 95"/>
                <a:gd name="T10" fmla="*/ 13 w 87"/>
                <a:gd name="T11" fmla="*/ 51 h 95"/>
                <a:gd name="T12" fmla="*/ 79 w 87"/>
                <a:gd name="T13" fmla="*/ 13 h 95"/>
                <a:gd name="T14" fmla="*/ 79 w 87"/>
                <a:gd name="T15" fmla="*/ 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" h="95">
                  <a:moveTo>
                    <a:pt x="79" y="1"/>
                  </a:moveTo>
                  <a:cubicBezTo>
                    <a:pt x="50" y="0"/>
                    <a:pt x="5" y="15"/>
                    <a:pt x="1" y="48"/>
                  </a:cubicBezTo>
                  <a:cubicBezTo>
                    <a:pt x="0" y="66"/>
                    <a:pt x="8" y="82"/>
                    <a:pt x="25" y="88"/>
                  </a:cubicBezTo>
                  <a:cubicBezTo>
                    <a:pt x="41" y="95"/>
                    <a:pt x="60" y="94"/>
                    <a:pt x="78" y="93"/>
                  </a:cubicBezTo>
                  <a:cubicBezTo>
                    <a:pt x="85" y="93"/>
                    <a:pt x="85" y="81"/>
                    <a:pt x="78" y="81"/>
                  </a:cubicBezTo>
                  <a:cubicBezTo>
                    <a:pt x="53" y="82"/>
                    <a:pt x="12" y="85"/>
                    <a:pt x="13" y="51"/>
                  </a:cubicBezTo>
                  <a:cubicBezTo>
                    <a:pt x="14" y="23"/>
                    <a:pt x="57" y="12"/>
                    <a:pt x="79" y="13"/>
                  </a:cubicBezTo>
                  <a:cubicBezTo>
                    <a:pt x="87" y="14"/>
                    <a:pt x="87" y="2"/>
                    <a:pt x="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436"/>
            <p:cNvSpPr/>
            <p:nvPr/>
          </p:nvSpPr>
          <p:spPr bwMode="auto">
            <a:xfrm>
              <a:off x="3458" y="1736"/>
              <a:ext cx="229" cy="266"/>
            </a:xfrm>
            <a:custGeom>
              <a:avLst/>
              <a:gdLst>
                <a:gd name="T0" fmla="*/ 30 w 97"/>
                <a:gd name="T1" fmla="*/ 7 h 112"/>
                <a:gd name="T2" fmla="*/ 15 w 97"/>
                <a:gd name="T3" fmla="*/ 89 h 112"/>
                <a:gd name="T4" fmla="*/ 71 w 97"/>
                <a:gd name="T5" fmla="*/ 87 h 112"/>
                <a:gd name="T6" fmla="*/ 39 w 97"/>
                <a:gd name="T7" fmla="*/ 3 h 112"/>
                <a:gd name="T8" fmla="*/ 39 w 97"/>
                <a:gd name="T9" fmla="*/ 15 h 112"/>
                <a:gd name="T10" fmla="*/ 66 w 97"/>
                <a:gd name="T11" fmla="*/ 74 h 112"/>
                <a:gd name="T12" fmla="*/ 24 w 97"/>
                <a:gd name="T13" fmla="*/ 80 h 112"/>
                <a:gd name="T14" fmla="*/ 41 w 97"/>
                <a:gd name="T15" fmla="*/ 13 h 112"/>
                <a:gd name="T16" fmla="*/ 30 w 97"/>
                <a:gd name="T17" fmla="*/ 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112">
                  <a:moveTo>
                    <a:pt x="30" y="7"/>
                  </a:moveTo>
                  <a:cubicBezTo>
                    <a:pt x="17" y="31"/>
                    <a:pt x="0" y="61"/>
                    <a:pt x="15" y="89"/>
                  </a:cubicBezTo>
                  <a:cubicBezTo>
                    <a:pt x="28" y="112"/>
                    <a:pt x="57" y="104"/>
                    <a:pt x="71" y="87"/>
                  </a:cubicBezTo>
                  <a:cubicBezTo>
                    <a:pt x="97" y="56"/>
                    <a:pt x="86" y="0"/>
                    <a:pt x="39" y="3"/>
                  </a:cubicBezTo>
                  <a:cubicBezTo>
                    <a:pt x="32" y="4"/>
                    <a:pt x="32" y="16"/>
                    <a:pt x="39" y="15"/>
                  </a:cubicBezTo>
                  <a:cubicBezTo>
                    <a:pt x="74" y="13"/>
                    <a:pt x="80" y="50"/>
                    <a:pt x="66" y="74"/>
                  </a:cubicBezTo>
                  <a:cubicBezTo>
                    <a:pt x="56" y="90"/>
                    <a:pt x="35" y="100"/>
                    <a:pt x="24" y="80"/>
                  </a:cubicBezTo>
                  <a:cubicBezTo>
                    <a:pt x="13" y="59"/>
                    <a:pt x="31" y="31"/>
                    <a:pt x="41" y="13"/>
                  </a:cubicBezTo>
                  <a:cubicBezTo>
                    <a:pt x="44" y="6"/>
                    <a:pt x="34" y="0"/>
                    <a:pt x="3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437"/>
            <p:cNvSpPr/>
            <p:nvPr/>
          </p:nvSpPr>
          <p:spPr bwMode="auto">
            <a:xfrm>
              <a:off x="3664" y="1888"/>
              <a:ext cx="113" cy="119"/>
            </a:xfrm>
            <a:custGeom>
              <a:avLst/>
              <a:gdLst>
                <a:gd name="T0" fmla="*/ 11 w 48"/>
                <a:gd name="T1" fmla="*/ 15 h 50"/>
                <a:gd name="T2" fmla="*/ 17 w 48"/>
                <a:gd name="T3" fmla="*/ 14 h 50"/>
                <a:gd name="T4" fmla="*/ 16 w 48"/>
                <a:gd name="T5" fmla="*/ 13 h 50"/>
                <a:gd name="T6" fmla="*/ 12 w 48"/>
                <a:gd name="T7" fmla="*/ 22 h 50"/>
                <a:gd name="T8" fmla="*/ 1 w 48"/>
                <a:gd name="T9" fmla="*/ 42 h 50"/>
                <a:gd name="T10" fmla="*/ 7 w 48"/>
                <a:gd name="T11" fmla="*/ 50 h 50"/>
                <a:gd name="T12" fmla="*/ 41 w 48"/>
                <a:gd name="T13" fmla="*/ 48 h 50"/>
                <a:gd name="T14" fmla="*/ 37 w 48"/>
                <a:gd name="T15" fmla="*/ 36 h 50"/>
                <a:gd name="T16" fmla="*/ 7 w 48"/>
                <a:gd name="T17" fmla="*/ 38 h 50"/>
                <a:gd name="T18" fmla="*/ 13 w 48"/>
                <a:gd name="T19" fmla="*/ 46 h 50"/>
                <a:gd name="T20" fmla="*/ 27 w 48"/>
                <a:gd name="T21" fmla="*/ 18 h 50"/>
                <a:gd name="T22" fmla="*/ 25 w 48"/>
                <a:gd name="T23" fmla="*/ 5 h 50"/>
                <a:gd name="T24" fmla="*/ 8 w 48"/>
                <a:gd name="T25" fmla="*/ 3 h 50"/>
                <a:gd name="T26" fmla="*/ 11 w 48"/>
                <a:gd name="T27" fmla="*/ 1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50">
                  <a:moveTo>
                    <a:pt x="11" y="15"/>
                  </a:moveTo>
                  <a:cubicBezTo>
                    <a:pt x="13" y="14"/>
                    <a:pt x="15" y="14"/>
                    <a:pt x="17" y="14"/>
                  </a:cubicBezTo>
                  <a:cubicBezTo>
                    <a:pt x="16" y="14"/>
                    <a:pt x="16" y="11"/>
                    <a:pt x="16" y="13"/>
                  </a:cubicBezTo>
                  <a:cubicBezTo>
                    <a:pt x="16" y="16"/>
                    <a:pt x="13" y="19"/>
                    <a:pt x="12" y="22"/>
                  </a:cubicBezTo>
                  <a:cubicBezTo>
                    <a:pt x="9" y="29"/>
                    <a:pt x="3" y="35"/>
                    <a:pt x="1" y="42"/>
                  </a:cubicBezTo>
                  <a:cubicBezTo>
                    <a:pt x="0" y="46"/>
                    <a:pt x="3" y="50"/>
                    <a:pt x="7" y="50"/>
                  </a:cubicBezTo>
                  <a:cubicBezTo>
                    <a:pt x="18" y="50"/>
                    <a:pt x="29" y="50"/>
                    <a:pt x="41" y="48"/>
                  </a:cubicBezTo>
                  <a:cubicBezTo>
                    <a:pt x="48" y="47"/>
                    <a:pt x="45" y="35"/>
                    <a:pt x="37" y="36"/>
                  </a:cubicBezTo>
                  <a:cubicBezTo>
                    <a:pt x="27" y="38"/>
                    <a:pt x="17" y="38"/>
                    <a:pt x="7" y="38"/>
                  </a:cubicBezTo>
                  <a:cubicBezTo>
                    <a:pt x="9" y="41"/>
                    <a:pt x="11" y="43"/>
                    <a:pt x="13" y="46"/>
                  </a:cubicBezTo>
                  <a:cubicBezTo>
                    <a:pt x="16" y="36"/>
                    <a:pt x="24" y="28"/>
                    <a:pt x="27" y="18"/>
                  </a:cubicBezTo>
                  <a:cubicBezTo>
                    <a:pt x="28" y="13"/>
                    <a:pt x="28" y="8"/>
                    <a:pt x="25" y="5"/>
                  </a:cubicBezTo>
                  <a:cubicBezTo>
                    <a:pt x="21" y="0"/>
                    <a:pt x="13" y="2"/>
                    <a:pt x="8" y="3"/>
                  </a:cubicBezTo>
                  <a:cubicBezTo>
                    <a:pt x="0" y="5"/>
                    <a:pt x="3" y="17"/>
                    <a:pt x="11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438"/>
            <p:cNvSpPr/>
            <p:nvPr/>
          </p:nvSpPr>
          <p:spPr bwMode="auto">
            <a:xfrm>
              <a:off x="1786" y="2002"/>
              <a:ext cx="187" cy="135"/>
            </a:xfrm>
            <a:custGeom>
              <a:avLst/>
              <a:gdLst>
                <a:gd name="T0" fmla="*/ 50 w 79"/>
                <a:gd name="T1" fmla="*/ 12 h 57"/>
                <a:gd name="T2" fmla="*/ 18 w 79"/>
                <a:gd name="T3" fmla="*/ 11 h 57"/>
                <a:gd name="T4" fmla="*/ 7 w 79"/>
                <a:gd name="T5" fmla="*/ 45 h 57"/>
                <a:gd name="T6" fmla="*/ 35 w 79"/>
                <a:gd name="T7" fmla="*/ 47 h 57"/>
                <a:gd name="T8" fmla="*/ 50 w 79"/>
                <a:gd name="T9" fmla="*/ 9 h 57"/>
                <a:gd name="T10" fmla="*/ 42 w 79"/>
                <a:gd name="T11" fmla="*/ 11 h 57"/>
                <a:gd name="T12" fmla="*/ 59 w 79"/>
                <a:gd name="T13" fmla="*/ 34 h 57"/>
                <a:gd name="T14" fmla="*/ 77 w 79"/>
                <a:gd name="T15" fmla="*/ 23 h 57"/>
                <a:gd name="T16" fmla="*/ 70 w 79"/>
                <a:gd name="T17" fmla="*/ 21 h 57"/>
                <a:gd name="T18" fmla="*/ 58 w 79"/>
                <a:gd name="T19" fmla="*/ 23 h 57"/>
                <a:gd name="T20" fmla="*/ 50 w 79"/>
                <a:gd name="T21" fmla="*/ 9 h 57"/>
                <a:gd name="T22" fmla="*/ 42 w 79"/>
                <a:gd name="T23" fmla="*/ 11 h 57"/>
                <a:gd name="T24" fmla="*/ 36 w 79"/>
                <a:gd name="T25" fmla="*/ 36 h 57"/>
                <a:gd name="T26" fmla="*/ 16 w 79"/>
                <a:gd name="T27" fmla="*/ 44 h 57"/>
                <a:gd name="T28" fmla="*/ 19 w 79"/>
                <a:gd name="T29" fmla="*/ 20 h 57"/>
                <a:gd name="T30" fmla="*/ 43 w 79"/>
                <a:gd name="T31" fmla="*/ 16 h 57"/>
                <a:gd name="T32" fmla="*/ 50 w 79"/>
                <a:gd name="T33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" h="57">
                  <a:moveTo>
                    <a:pt x="50" y="12"/>
                  </a:moveTo>
                  <a:cubicBezTo>
                    <a:pt x="43" y="0"/>
                    <a:pt x="28" y="4"/>
                    <a:pt x="18" y="11"/>
                  </a:cubicBezTo>
                  <a:cubicBezTo>
                    <a:pt x="6" y="19"/>
                    <a:pt x="0" y="32"/>
                    <a:pt x="7" y="45"/>
                  </a:cubicBezTo>
                  <a:cubicBezTo>
                    <a:pt x="12" y="57"/>
                    <a:pt x="27" y="53"/>
                    <a:pt x="35" y="47"/>
                  </a:cubicBezTo>
                  <a:cubicBezTo>
                    <a:pt x="47" y="39"/>
                    <a:pt x="54" y="24"/>
                    <a:pt x="50" y="9"/>
                  </a:cubicBezTo>
                  <a:cubicBezTo>
                    <a:pt x="47" y="10"/>
                    <a:pt x="45" y="11"/>
                    <a:pt x="42" y="11"/>
                  </a:cubicBezTo>
                  <a:cubicBezTo>
                    <a:pt x="46" y="20"/>
                    <a:pt x="51" y="29"/>
                    <a:pt x="59" y="34"/>
                  </a:cubicBezTo>
                  <a:cubicBezTo>
                    <a:pt x="68" y="40"/>
                    <a:pt x="75" y="31"/>
                    <a:pt x="77" y="23"/>
                  </a:cubicBezTo>
                  <a:cubicBezTo>
                    <a:pt x="79" y="18"/>
                    <a:pt x="71" y="16"/>
                    <a:pt x="70" y="21"/>
                  </a:cubicBezTo>
                  <a:cubicBezTo>
                    <a:pt x="67" y="29"/>
                    <a:pt x="63" y="29"/>
                    <a:pt x="58" y="23"/>
                  </a:cubicBezTo>
                  <a:cubicBezTo>
                    <a:pt x="54" y="19"/>
                    <a:pt x="52" y="14"/>
                    <a:pt x="50" y="9"/>
                  </a:cubicBezTo>
                  <a:cubicBezTo>
                    <a:pt x="48" y="5"/>
                    <a:pt x="41" y="6"/>
                    <a:pt x="42" y="11"/>
                  </a:cubicBezTo>
                  <a:cubicBezTo>
                    <a:pt x="44" y="20"/>
                    <a:pt x="42" y="29"/>
                    <a:pt x="36" y="36"/>
                  </a:cubicBezTo>
                  <a:cubicBezTo>
                    <a:pt x="32" y="41"/>
                    <a:pt x="23" y="48"/>
                    <a:pt x="16" y="44"/>
                  </a:cubicBezTo>
                  <a:cubicBezTo>
                    <a:pt x="6" y="39"/>
                    <a:pt x="14" y="25"/>
                    <a:pt x="19" y="20"/>
                  </a:cubicBezTo>
                  <a:cubicBezTo>
                    <a:pt x="25" y="15"/>
                    <a:pt x="38" y="8"/>
                    <a:pt x="43" y="16"/>
                  </a:cubicBezTo>
                  <a:cubicBezTo>
                    <a:pt x="46" y="21"/>
                    <a:pt x="53" y="17"/>
                    <a:pt x="50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439"/>
            <p:cNvSpPr/>
            <p:nvPr/>
          </p:nvSpPr>
          <p:spPr bwMode="auto">
            <a:xfrm>
              <a:off x="2040" y="1710"/>
              <a:ext cx="234" cy="316"/>
            </a:xfrm>
            <a:custGeom>
              <a:avLst/>
              <a:gdLst>
                <a:gd name="T0" fmla="*/ 22 w 99"/>
                <a:gd name="T1" fmla="*/ 103 h 133"/>
                <a:gd name="T2" fmla="*/ 45 w 99"/>
                <a:gd name="T3" fmla="*/ 40 h 133"/>
                <a:gd name="T4" fmla="*/ 23 w 99"/>
                <a:gd name="T5" fmla="*/ 0 h 133"/>
                <a:gd name="T6" fmla="*/ 2 w 99"/>
                <a:gd name="T7" fmla="*/ 30 h 133"/>
                <a:gd name="T8" fmla="*/ 7 w 99"/>
                <a:gd name="T9" fmla="*/ 80 h 133"/>
                <a:gd name="T10" fmla="*/ 69 w 99"/>
                <a:gd name="T11" fmla="*/ 109 h 133"/>
                <a:gd name="T12" fmla="*/ 63 w 99"/>
                <a:gd name="T13" fmla="*/ 56 h 133"/>
                <a:gd name="T14" fmla="*/ 61 w 99"/>
                <a:gd name="T15" fmla="*/ 74 h 133"/>
                <a:gd name="T16" fmla="*/ 96 w 99"/>
                <a:gd name="T17" fmla="*/ 62 h 133"/>
                <a:gd name="T18" fmla="*/ 90 w 99"/>
                <a:gd name="T19" fmla="*/ 57 h 133"/>
                <a:gd name="T20" fmla="*/ 69 w 99"/>
                <a:gd name="T21" fmla="*/ 68 h 133"/>
                <a:gd name="T22" fmla="*/ 65 w 99"/>
                <a:gd name="T23" fmla="*/ 64 h 133"/>
                <a:gd name="T24" fmla="*/ 70 w 99"/>
                <a:gd name="T25" fmla="*/ 63 h 133"/>
                <a:gd name="T26" fmla="*/ 76 w 99"/>
                <a:gd name="T27" fmla="*/ 66 h 133"/>
                <a:gd name="T28" fmla="*/ 70 w 99"/>
                <a:gd name="T29" fmla="*/ 96 h 133"/>
                <a:gd name="T30" fmla="*/ 40 w 99"/>
                <a:gd name="T31" fmla="*/ 110 h 133"/>
                <a:gd name="T32" fmla="*/ 17 w 99"/>
                <a:gd name="T33" fmla="*/ 85 h 133"/>
                <a:gd name="T34" fmla="*/ 14 w 99"/>
                <a:gd name="T35" fmla="*/ 16 h 133"/>
                <a:gd name="T36" fmla="*/ 23 w 99"/>
                <a:gd name="T37" fmla="*/ 9 h 133"/>
                <a:gd name="T38" fmla="*/ 31 w 99"/>
                <a:gd name="T39" fmla="*/ 19 h 133"/>
                <a:gd name="T40" fmla="*/ 37 w 99"/>
                <a:gd name="T41" fmla="*/ 43 h 133"/>
                <a:gd name="T42" fmla="*/ 16 w 99"/>
                <a:gd name="T43" fmla="*/ 97 h 133"/>
                <a:gd name="T44" fmla="*/ 22 w 99"/>
                <a:gd name="T45" fmla="*/ 10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9" h="133">
                  <a:moveTo>
                    <a:pt x="22" y="103"/>
                  </a:moveTo>
                  <a:cubicBezTo>
                    <a:pt x="40" y="86"/>
                    <a:pt x="48" y="64"/>
                    <a:pt x="45" y="40"/>
                  </a:cubicBezTo>
                  <a:cubicBezTo>
                    <a:pt x="44" y="29"/>
                    <a:pt x="37" y="1"/>
                    <a:pt x="23" y="0"/>
                  </a:cubicBezTo>
                  <a:cubicBezTo>
                    <a:pt x="9" y="0"/>
                    <a:pt x="3" y="20"/>
                    <a:pt x="2" y="30"/>
                  </a:cubicBezTo>
                  <a:cubicBezTo>
                    <a:pt x="0" y="47"/>
                    <a:pt x="2" y="64"/>
                    <a:pt x="7" y="80"/>
                  </a:cubicBezTo>
                  <a:cubicBezTo>
                    <a:pt x="16" y="107"/>
                    <a:pt x="42" y="133"/>
                    <a:pt x="69" y="109"/>
                  </a:cubicBezTo>
                  <a:cubicBezTo>
                    <a:pt x="84" y="96"/>
                    <a:pt x="98" y="49"/>
                    <a:pt x="63" y="56"/>
                  </a:cubicBezTo>
                  <a:cubicBezTo>
                    <a:pt x="53" y="59"/>
                    <a:pt x="54" y="69"/>
                    <a:pt x="61" y="74"/>
                  </a:cubicBezTo>
                  <a:cubicBezTo>
                    <a:pt x="72" y="81"/>
                    <a:pt x="89" y="70"/>
                    <a:pt x="96" y="62"/>
                  </a:cubicBezTo>
                  <a:cubicBezTo>
                    <a:pt x="99" y="58"/>
                    <a:pt x="94" y="53"/>
                    <a:pt x="90" y="57"/>
                  </a:cubicBezTo>
                  <a:cubicBezTo>
                    <a:pt x="85" y="62"/>
                    <a:pt x="77" y="67"/>
                    <a:pt x="69" y="68"/>
                  </a:cubicBezTo>
                  <a:cubicBezTo>
                    <a:pt x="66" y="68"/>
                    <a:pt x="65" y="67"/>
                    <a:pt x="65" y="64"/>
                  </a:cubicBezTo>
                  <a:cubicBezTo>
                    <a:pt x="67" y="64"/>
                    <a:pt x="68" y="63"/>
                    <a:pt x="70" y="63"/>
                  </a:cubicBezTo>
                  <a:cubicBezTo>
                    <a:pt x="72" y="63"/>
                    <a:pt x="74" y="64"/>
                    <a:pt x="76" y="66"/>
                  </a:cubicBezTo>
                  <a:cubicBezTo>
                    <a:pt x="81" y="74"/>
                    <a:pt x="74" y="89"/>
                    <a:pt x="70" y="96"/>
                  </a:cubicBezTo>
                  <a:cubicBezTo>
                    <a:pt x="63" y="106"/>
                    <a:pt x="52" y="113"/>
                    <a:pt x="40" y="110"/>
                  </a:cubicBezTo>
                  <a:cubicBezTo>
                    <a:pt x="29" y="107"/>
                    <a:pt x="22" y="94"/>
                    <a:pt x="17" y="85"/>
                  </a:cubicBezTo>
                  <a:cubicBezTo>
                    <a:pt x="9" y="66"/>
                    <a:pt x="3" y="35"/>
                    <a:pt x="14" y="16"/>
                  </a:cubicBezTo>
                  <a:cubicBezTo>
                    <a:pt x="16" y="13"/>
                    <a:pt x="19" y="7"/>
                    <a:pt x="23" y="9"/>
                  </a:cubicBezTo>
                  <a:cubicBezTo>
                    <a:pt x="27" y="11"/>
                    <a:pt x="29" y="15"/>
                    <a:pt x="31" y="19"/>
                  </a:cubicBezTo>
                  <a:cubicBezTo>
                    <a:pt x="34" y="26"/>
                    <a:pt x="37" y="35"/>
                    <a:pt x="37" y="43"/>
                  </a:cubicBezTo>
                  <a:cubicBezTo>
                    <a:pt x="40" y="64"/>
                    <a:pt x="32" y="83"/>
                    <a:pt x="16" y="97"/>
                  </a:cubicBezTo>
                  <a:cubicBezTo>
                    <a:pt x="13" y="100"/>
                    <a:pt x="18" y="106"/>
                    <a:pt x="22" y="1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440"/>
            <p:cNvSpPr/>
            <p:nvPr/>
          </p:nvSpPr>
          <p:spPr bwMode="auto">
            <a:xfrm>
              <a:off x="2329" y="1708"/>
              <a:ext cx="206" cy="204"/>
            </a:xfrm>
            <a:custGeom>
              <a:avLst/>
              <a:gdLst>
                <a:gd name="T0" fmla="*/ 53 w 87"/>
                <a:gd name="T1" fmla="*/ 2 h 86"/>
                <a:gd name="T2" fmla="*/ 21 w 87"/>
                <a:gd name="T3" fmla="*/ 64 h 86"/>
                <a:gd name="T4" fmla="*/ 84 w 87"/>
                <a:gd name="T5" fmla="*/ 46 h 86"/>
                <a:gd name="T6" fmla="*/ 78 w 87"/>
                <a:gd name="T7" fmla="*/ 40 h 86"/>
                <a:gd name="T8" fmla="*/ 30 w 87"/>
                <a:gd name="T9" fmla="*/ 62 h 86"/>
                <a:gd name="T10" fmla="*/ 31 w 87"/>
                <a:gd name="T11" fmla="*/ 27 h 86"/>
                <a:gd name="T12" fmla="*/ 57 w 87"/>
                <a:gd name="T13" fmla="*/ 9 h 86"/>
                <a:gd name="T14" fmla="*/ 53 w 87"/>
                <a:gd name="T15" fmla="*/ 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" h="86">
                  <a:moveTo>
                    <a:pt x="53" y="2"/>
                  </a:moveTo>
                  <a:cubicBezTo>
                    <a:pt x="32" y="12"/>
                    <a:pt x="0" y="39"/>
                    <a:pt x="21" y="64"/>
                  </a:cubicBezTo>
                  <a:cubicBezTo>
                    <a:pt x="39" y="86"/>
                    <a:pt x="70" y="61"/>
                    <a:pt x="84" y="46"/>
                  </a:cubicBezTo>
                  <a:cubicBezTo>
                    <a:pt x="87" y="42"/>
                    <a:pt x="82" y="36"/>
                    <a:pt x="78" y="40"/>
                  </a:cubicBezTo>
                  <a:cubicBezTo>
                    <a:pt x="68" y="51"/>
                    <a:pt x="47" y="72"/>
                    <a:pt x="30" y="62"/>
                  </a:cubicBezTo>
                  <a:cubicBezTo>
                    <a:pt x="17" y="54"/>
                    <a:pt x="24" y="36"/>
                    <a:pt x="31" y="27"/>
                  </a:cubicBezTo>
                  <a:cubicBezTo>
                    <a:pt x="38" y="19"/>
                    <a:pt x="47" y="13"/>
                    <a:pt x="57" y="9"/>
                  </a:cubicBezTo>
                  <a:cubicBezTo>
                    <a:pt x="61" y="7"/>
                    <a:pt x="57" y="0"/>
                    <a:pt x="5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441"/>
            <p:cNvSpPr/>
            <p:nvPr/>
          </p:nvSpPr>
          <p:spPr bwMode="auto">
            <a:xfrm>
              <a:off x="1995" y="1936"/>
              <a:ext cx="38" cy="97"/>
            </a:xfrm>
            <a:custGeom>
              <a:avLst/>
              <a:gdLst>
                <a:gd name="T0" fmla="*/ 2 w 16"/>
                <a:gd name="T1" fmla="*/ 5 h 41"/>
                <a:gd name="T2" fmla="*/ 8 w 16"/>
                <a:gd name="T3" fmla="*/ 36 h 41"/>
                <a:gd name="T4" fmla="*/ 16 w 16"/>
                <a:gd name="T5" fmla="*/ 34 h 41"/>
                <a:gd name="T6" fmla="*/ 12 w 16"/>
                <a:gd name="T7" fmla="*/ 20 h 41"/>
                <a:gd name="T8" fmla="*/ 10 w 16"/>
                <a:gd name="T9" fmla="*/ 7 h 41"/>
                <a:gd name="T10" fmla="*/ 2 w 16"/>
                <a:gd name="T11" fmla="*/ 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1">
                  <a:moveTo>
                    <a:pt x="2" y="5"/>
                  </a:moveTo>
                  <a:cubicBezTo>
                    <a:pt x="0" y="15"/>
                    <a:pt x="6" y="26"/>
                    <a:pt x="8" y="36"/>
                  </a:cubicBezTo>
                  <a:cubicBezTo>
                    <a:pt x="9" y="41"/>
                    <a:pt x="16" y="39"/>
                    <a:pt x="16" y="34"/>
                  </a:cubicBezTo>
                  <a:cubicBezTo>
                    <a:pt x="15" y="29"/>
                    <a:pt x="13" y="25"/>
                    <a:pt x="12" y="20"/>
                  </a:cubicBezTo>
                  <a:cubicBezTo>
                    <a:pt x="11" y="16"/>
                    <a:pt x="9" y="11"/>
                    <a:pt x="10" y="7"/>
                  </a:cubicBezTo>
                  <a:cubicBezTo>
                    <a:pt x="10" y="2"/>
                    <a:pt x="3" y="0"/>
                    <a:pt x="2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442"/>
            <p:cNvSpPr/>
            <p:nvPr/>
          </p:nvSpPr>
          <p:spPr bwMode="auto">
            <a:xfrm>
              <a:off x="1966" y="1957"/>
              <a:ext cx="83" cy="38"/>
            </a:xfrm>
            <a:custGeom>
              <a:avLst/>
              <a:gdLst>
                <a:gd name="T0" fmla="*/ 5 w 35"/>
                <a:gd name="T1" fmla="*/ 16 h 16"/>
                <a:gd name="T2" fmla="*/ 31 w 35"/>
                <a:gd name="T3" fmla="*/ 10 h 16"/>
                <a:gd name="T4" fmla="*/ 28 w 35"/>
                <a:gd name="T5" fmla="*/ 2 h 16"/>
                <a:gd name="T6" fmla="*/ 5 w 35"/>
                <a:gd name="T7" fmla="*/ 8 h 16"/>
                <a:gd name="T8" fmla="*/ 5 w 35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6">
                  <a:moveTo>
                    <a:pt x="5" y="16"/>
                  </a:moveTo>
                  <a:cubicBezTo>
                    <a:pt x="14" y="16"/>
                    <a:pt x="22" y="12"/>
                    <a:pt x="31" y="10"/>
                  </a:cubicBezTo>
                  <a:cubicBezTo>
                    <a:pt x="35" y="8"/>
                    <a:pt x="33" y="0"/>
                    <a:pt x="28" y="2"/>
                  </a:cubicBezTo>
                  <a:cubicBezTo>
                    <a:pt x="21" y="4"/>
                    <a:pt x="13" y="8"/>
                    <a:pt x="5" y="8"/>
                  </a:cubicBezTo>
                  <a:cubicBezTo>
                    <a:pt x="0" y="8"/>
                    <a:pt x="0" y="16"/>
                    <a:pt x="5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443"/>
            <p:cNvSpPr/>
            <p:nvPr/>
          </p:nvSpPr>
          <p:spPr bwMode="auto">
            <a:xfrm>
              <a:off x="2291" y="1817"/>
              <a:ext cx="35" cy="88"/>
            </a:xfrm>
            <a:custGeom>
              <a:avLst/>
              <a:gdLst>
                <a:gd name="T0" fmla="*/ 1 w 15"/>
                <a:gd name="T1" fmla="*/ 5 h 37"/>
                <a:gd name="T2" fmla="*/ 6 w 15"/>
                <a:gd name="T3" fmla="*/ 33 h 37"/>
                <a:gd name="T4" fmla="*/ 13 w 15"/>
                <a:gd name="T5" fmla="*/ 30 h 37"/>
                <a:gd name="T6" fmla="*/ 9 w 15"/>
                <a:gd name="T7" fmla="*/ 5 h 37"/>
                <a:gd name="T8" fmla="*/ 1 w 15"/>
                <a:gd name="T9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7">
                  <a:moveTo>
                    <a:pt x="1" y="5"/>
                  </a:moveTo>
                  <a:cubicBezTo>
                    <a:pt x="2" y="14"/>
                    <a:pt x="3" y="24"/>
                    <a:pt x="6" y="33"/>
                  </a:cubicBezTo>
                  <a:cubicBezTo>
                    <a:pt x="7" y="37"/>
                    <a:pt x="15" y="35"/>
                    <a:pt x="13" y="30"/>
                  </a:cubicBezTo>
                  <a:cubicBezTo>
                    <a:pt x="11" y="22"/>
                    <a:pt x="10" y="14"/>
                    <a:pt x="9" y="5"/>
                  </a:cubicBezTo>
                  <a:cubicBezTo>
                    <a:pt x="8" y="0"/>
                    <a:pt x="0" y="0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444"/>
            <p:cNvSpPr/>
            <p:nvPr/>
          </p:nvSpPr>
          <p:spPr bwMode="auto">
            <a:xfrm>
              <a:off x="2269" y="1843"/>
              <a:ext cx="69" cy="33"/>
            </a:xfrm>
            <a:custGeom>
              <a:avLst/>
              <a:gdLst>
                <a:gd name="T0" fmla="*/ 5 w 29"/>
                <a:gd name="T1" fmla="*/ 14 h 14"/>
                <a:gd name="T2" fmla="*/ 25 w 29"/>
                <a:gd name="T3" fmla="*/ 9 h 14"/>
                <a:gd name="T4" fmla="*/ 20 w 29"/>
                <a:gd name="T5" fmla="*/ 2 h 14"/>
                <a:gd name="T6" fmla="*/ 5 w 29"/>
                <a:gd name="T7" fmla="*/ 6 h 14"/>
                <a:gd name="T8" fmla="*/ 5 w 29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4">
                  <a:moveTo>
                    <a:pt x="5" y="14"/>
                  </a:moveTo>
                  <a:cubicBezTo>
                    <a:pt x="12" y="14"/>
                    <a:pt x="18" y="12"/>
                    <a:pt x="25" y="9"/>
                  </a:cubicBezTo>
                  <a:cubicBezTo>
                    <a:pt x="29" y="7"/>
                    <a:pt x="25" y="0"/>
                    <a:pt x="20" y="2"/>
                  </a:cubicBezTo>
                  <a:cubicBezTo>
                    <a:pt x="15" y="4"/>
                    <a:pt x="11" y="6"/>
                    <a:pt x="5" y="6"/>
                  </a:cubicBezTo>
                  <a:cubicBezTo>
                    <a:pt x="0" y="6"/>
                    <a:pt x="0" y="14"/>
                    <a:pt x="5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5394280" y="1487054"/>
            <a:ext cx="2139051" cy="1782099"/>
            <a:chOff x="5394280" y="1487054"/>
            <a:chExt cx="2139051" cy="1782099"/>
          </a:xfrm>
        </p:grpSpPr>
        <p:sp>
          <p:nvSpPr>
            <p:cNvPr id="98" name="文本框 97"/>
            <p:cNvSpPr txBox="1"/>
            <p:nvPr/>
          </p:nvSpPr>
          <p:spPr>
            <a:xfrm>
              <a:off x="6079171" y="1487054"/>
              <a:ext cx="7322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3200" b="1" spc="16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03</a:t>
              </a:r>
              <a:endParaRPr lang="zh-CN" altLang="en-US" dirty="0"/>
            </a:p>
          </p:txBody>
        </p:sp>
        <p:sp>
          <p:nvSpPr>
            <p:cNvPr id="152" name="矩形 151"/>
            <p:cNvSpPr/>
            <p:nvPr/>
          </p:nvSpPr>
          <p:spPr>
            <a:xfrm>
              <a:off x="5590733" y="2046299"/>
              <a:ext cx="166891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5394280" y="2438156"/>
              <a:ext cx="213905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160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组合 154"/>
          <p:cNvGrpSpPr/>
          <p:nvPr/>
        </p:nvGrpSpPr>
        <p:grpSpPr>
          <a:xfrm>
            <a:off x="3065490" y="2206077"/>
            <a:ext cx="1327235" cy="1769113"/>
            <a:chOff x="3065490" y="2206077"/>
            <a:chExt cx="1327235" cy="1769113"/>
          </a:xfrm>
        </p:grpSpPr>
        <p:grpSp>
          <p:nvGrpSpPr>
            <p:cNvPr id="149" name="组合 148"/>
            <p:cNvGrpSpPr/>
            <p:nvPr/>
          </p:nvGrpSpPr>
          <p:grpSpPr>
            <a:xfrm>
              <a:off x="3065490" y="2206077"/>
              <a:ext cx="1327235" cy="1769113"/>
              <a:chOff x="3065490" y="2206077"/>
              <a:chExt cx="1327235" cy="1769113"/>
            </a:xfrm>
          </p:grpSpPr>
          <p:sp>
            <p:nvSpPr>
              <p:cNvPr id="2" name="任意多边形 3"/>
              <p:cNvSpPr/>
              <p:nvPr/>
            </p:nvSpPr>
            <p:spPr>
              <a:xfrm>
                <a:off x="3065490" y="2206077"/>
                <a:ext cx="1327235" cy="1769113"/>
              </a:xfrm>
              <a:custGeom>
                <a:avLst/>
                <a:gdLst>
                  <a:gd name="connsiteX0" fmla="*/ 51454 w 1715174"/>
                  <a:gd name="connsiteY0" fmla="*/ 87698 h 2286209"/>
                  <a:gd name="connsiteX1" fmla="*/ 668674 w 1715174"/>
                  <a:gd name="connsiteY1" fmla="*/ 651578 h 2286209"/>
                  <a:gd name="connsiteX2" fmla="*/ 927754 w 1715174"/>
                  <a:gd name="connsiteY2" fmla="*/ 910658 h 2286209"/>
                  <a:gd name="connsiteX3" fmla="*/ 981094 w 1715174"/>
                  <a:gd name="connsiteY3" fmla="*/ 1040198 h 2286209"/>
                  <a:gd name="connsiteX4" fmla="*/ 981094 w 1715174"/>
                  <a:gd name="connsiteY4" fmla="*/ 1146878 h 2286209"/>
                  <a:gd name="connsiteX5" fmla="*/ 973474 w 1715174"/>
                  <a:gd name="connsiteY5" fmla="*/ 1284038 h 2286209"/>
                  <a:gd name="connsiteX6" fmla="*/ 843934 w 1715174"/>
                  <a:gd name="connsiteY6" fmla="*/ 1451678 h 2286209"/>
                  <a:gd name="connsiteX7" fmla="*/ 257194 w 1715174"/>
                  <a:gd name="connsiteY7" fmla="*/ 2000318 h 2286209"/>
                  <a:gd name="connsiteX8" fmla="*/ 20974 w 1715174"/>
                  <a:gd name="connsiteY8" fmla="*/ 2213678 h 2286209"/>
                  <a:gd name="connsiteX9" fmla="*/ 13354 w 1715174"/>
                  <a:gd name="connsiteY9" fmla="*/ 2236538 h 2286209"/>
                  <a:gd name="connsiteX10" fmla="*/ 36214 w 1715174"/>
                  <a:gd name="connsiteY10" fmla="*/ 2282258 h 2286209"/>
                  <a:gd name="connsiteX11" fmla="*/ 241954 w 1715174"/>
                  <a:gd name="connsiteY11" fmla="*/ 2282258 h 2286209"/>
                  <a:gd name="connsiteX12" fmla="*/ 401974 w 1715174"/>
                  <a:gd name="connsiteY12" fmla="*/ 2282258 h 2286209"/>
                  <a:gd name="connsiteX13" fmla="*/ 516274 w 1715174"/>
                  <a:gd name="connsiteY13" fmla="*/ 2282258 h 2286209"/>
                  <a:gd name="connsiteX14" fmla="*/ 638194 w 1715174"/>
                  <a:gd name="connsiteY14" fmla="*/ 2282258 h 2286209"/>
                  <a:gd name="connsiteX15" fmla="*/ 744874 w 1715174"/>
                  <a:gd name="connsiteY15" fmla="*/ 2282258 h 2286209"/>
                  <a:gd name="connsiteX16" fmla="*/ 859174 w 1715174"/>
                  <a:gd name="connsiteY16" fmla="*/ 2228918 h 2286209"/>
                  <a:gd name="connsiteX17" fmla="*/ 1346854 w 1715174"/>
                  <a:gd name="connsiteY17" fmla="*/ 1771718 h 2286209"/>
                  <a:gd name="connsiteX18" fmla="*/ 1613554 w 1715174"/>
                  <a:gd name="connsiteY18" fmla="*/ 1428818 h 2286209"/>
                  <a:gd name="connsiteX19" fmla="*/ 1712614 w 1715174"/>
                  <a:gd name="connsiteY19" fmla="*/ 1177358 h 2286209"/>
                  <a:gd name="connsiteX20" fmla="*/ 1674514 w 1715174"/>
                  <a:gd name="connsiteY20" fmla="*/ 1002098 h 2286209"/>
                  <a:gd name="connsiteX21" fmla="*/ 1552594 w 1715174"/>
                  <a:gd name="connsiteY21" fmla="*/ 765878 h 2286209"/>
                  <a:gd name="connsiteX22" fmla="*/ 935374 w 1715174"/>
                  <a:gd name="connsiteY22" fmla="*/ 72458 h 2286209"/>
                  <a:gd name="connsiteX23" fmla="*/ 51454 w 1715174"/>
                  <a:gd name="connsiteY23" fmla="*/ 87698 h 2286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715174" h="2286209">
                    <a:moveTo>
                      <a:pt x="51454" y="87698"/>
                    </a:moveTo>
                    <a:cubicBezTo>
                      <a:pt x="7004" y="184218"/>
                      <a:pt x="522624" y="514418"/>
                      <a:pt x="668674" y="651578"/>
                    </a:cubicBezTo>
                    <a:cubicBezTo>
                      <a:pt x="814724" y="788738"/>
                      <a:pt x="875684" y="845888"/>
                      <a:pt x="927754" y="910658"/>
                    </a:cubicBezTo>
                    <a:cubicBezTo>
                      <a:pt x="979824" y="975428"/>
                      <a:pt x="972204" y="1000828"/>
                      <a:pt x="981094" y="1040198"/>
                    </a:cubicBezTo>
                    <a:cubicBezTo>
                      <a:pt x="989984" y="1079568"/>
                      <a:pt x="982364" y="1106238"/>
                      <a:pt x="981094" y="1146878"/>
                    </a:cubicBezTo>
                    <a:cubicBezTo>
                      <a:pt x="979824" y="1187518"/>
                      <a:pt x="996334" y="1233238"/>
                      <a:pt x="973474" y="1284038"/>
                    </a:cubicBezTo>
                    <a:cubicBezTo>
                      <a:pt x="950614" y="1334838"/>
                      <a:pt x="963314" y="1332298"/>
                      <a:pt x="843934" y="1451678"/>
                    </a:cubicBezTo>
                    <a:cubicBezTo>
                      <a:pt x="724554" y="1571058"/>
                      <a:pt x="394354" y="1873318"/>
                      <a:pt x="257194" y="2000318"/>
                    </a:cubicBezTo>
                    <a:cubicBezTo>
                      <a:pt x="120034" y="2127318"/>
                      <a:pt x="61614" y="2174308"/>
                      <a:pt x="20974" y="2213678"/>
                    </a:cubicBezTo>
                    <a:cubicBezTo>
                      <a:pt x="-19666" y="2253048"/>
                      <a:pt x="10814" y="2225108"/>
                      <a:pt x="13354" y="2236538"/>
                    </a:cubicBezTo>
                    <a:cubicBezTo>
                      <a:pt x="15894" y="2247968"/>
                      <a:pt x="-1886" y="2274638"/>
                      <a:pt x="36214" y="2282258"/>
                    </a:cubicBezTo>
                    <a:cubicBezTo>
                      <a:pt x="74314" y="2289878"/>
                      <a:pt x="241954" y="2282258"/>
                      <a:pt x="241954" y="2282258"/>
                    </a:cubicBezTo>
                    <a:lnTo>
                      <a:pt x="401974" y="2282258"/>
                    </a:lnTo>
                    <a:lnTo>
                      <a:pt x="516274" y="2282258"/>
                    </a:lnTo>
                    <a:lnTo>
                      <a:pt x="638194" y="2282258"/>
                    </a:lnTo>
                    <a:cubicBezTo>
                      <a:pt x="676294" y="2282258"/>
                      <a:pt x="708044" y="2291148"/>
                      <a:pt x="744874" y="2282258"/>
                    </a:cubicBezTo>
                    <a:cubicBezTo>
                      <a:pt x="781704" y="2273368"/>
                      <a:pt x="758844" y="2314008"/>
                      <a:pt x="859174" y="2228918"/>
                    </a:cubicBezTo>
                    <a:cubicBezTo>
                      <a:pt x="959504" y="2143828"/>
                      <a:pt x="1221124" y="1905068"/>
                      <a:pt x="1346854" y="1771718"/>
                    </a:cubicBezTo>
                    <a:cubicBezTo>
                      <a:pt x="1472584" y="1638368"/>
                      <a:pt x="1552594" y="1527878"/>
                      <a:pt x="1613554" y="1428818"/>
                    </a:cubicBezTo>
                    <a:cubicBezTo>
                      <a:pt x="1674514" y="1329758"/>
                      <a:pt x="1702454" y="1248478"/>
                      <a:pt x="1712614" y="1177358"/>
                    </a:cubicBezTo>
                    <a:cubicBezTo>
                      <a:pt x="1722774" y="1106238"/>
                      <a:pt x="1701184" y="1070678"/>
                      <a:pt x="1674514" y="1002098"/>
                    </a:cubicBezTo>
                    <a:cubicBezTo>
                      <a:pt x="1647844" y="933518"/>
                      <a:pt x="1675784" y="920818"/>
                      <a:pt x="1552594" y="765878"/>
                    </a:cubicBezTo>
                    <a:cubicBezTo>
                      <a:pt x="1429404" y="610938"/>
                      <a:pt x="1183024" y="186758"/>
                      <a:pt x="935374" y="72458"/>
                    </a:cubicBezTo>
                    <a:cubicBezTo>
                      <a:pt x="687724" y="-41842"/>
                      <a:pt x="95904" y="-8822"/>
                      <a:pt x="51454" y="87698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椭圆 31"/>
              <p:cNvSpPr/>
              <p:nvPr/>
            </p:nvSpPr>
            <p:spPr>
              <a:xfrm rot="15654318">
                <a:off x="3214100" y="2734385"/>
                <a:ext cx="742462" cy="735058"/>
              </a:xfrm>
              <a:custGeom>
                <a:avLst/>
                <a:gdLst>
                  <a:gd name="connsiteX0" fmla="*/ 0 w 656493"/>
                  <a:gd name="connsiteY0" fmla="*/ 316523 h 633046"/>
                  <a:gd name="connsiteX1" fmla="*/ 328247 w 656493"/>
                  <a:gd name="connsiteY1" fmla="*/ 0 h 633046"/>
                  <a:gd name="connsiteX2" fmla="*/ 656494 w 656493"/>
                  <a:gd name="connsiteY2" fmla="*/ 316523 h 633046"/>
                  <a:gd name="connsiteX3" fmla="*/ 328247 w 656493"/>
                  <a:gd name="connsiteY3" fmla="*/ 633046 h 633046"/>
                  <a:gd name="connsiteX4" fmla="*/ 0 w 656493"/>
                  <a:gd name="connsiteY4" fmla="*/ 316523 h 633046"/>
                  <a:gd name="connsiteX0-1" fmla="*/ 328247 w 656494"/>
                  <a:gd name="connsiteY0-2" fmla="*/ 0 h 633046"/>
                  <a:gd name="connsiteX1-3" fmla="*/ 656494 w 656494"/>
                  <a:gd name="connsiteY1-4" fmla="*/ 316523 h 633046"/>
                  <a:gd name="connsiteX2-5" fmla="*/ 328247 w 656494"/>
                  <a:gd name="connsiteY2-6" fmla="*/ 633046 h 633046"/>
                  <a:gd name="connsiteX3-7" fmla="*/ 0 w 656494"/>
                  <a:gd name="connsiteY3-8" fmla="*/ 316523 h 633046"/>
                  <a:gd name="connsiteX4-9" fmla="*/ 419687 w 656494"/>
                  <a:gd name="connsiteY4-10" fmla="*/ 91440 h 633046"/>
                  <a:gd name="connsiteX0-11" fmla="*/ 402964 w 731211"/>
                  <a:gd name="connsiteY0-12" fmla="*/ 0 h 633046"/>
                  <a:gd name="connsiteX1-13" fmla="*/ 731211 w 731211"/>
                  <a:gd name="connsiteY1-14" fmla="*/ 316523 h 633046"/>
                  <a:gd name="connsiteX2-15" fmla="*/ 402964 w 731211"/>
                  <a:gd name="connsiteY2-16" fmla="*/ 633046 h 633046"/>
                  <a:gd name="connsiteX3-17" fmla="*/ 74717 w 731211"/>
                  <a:gd name="connsiteY3-18" fmla="*/ 316523 h 633046"/>
                  <a:gd name="connsiteX4-19" fmla="*/ 161895 w 731211"/>
                  <a:gd name="connsiteY4-20" fmla="*/ 152400 h 633046"/>
                  <a:gd name="connsiteX0-21" fmla="*/ 353700 w 681947"/>
                  <a:gd name="connsiteY0-22" fmla="*/ 0 h 633046"/>
                  <a:gd name="connsiteX1-23" fmla="*/ 681947 w 681947"/>
                  <a:gd name="connsiteY1-24" fmla="*/ 316523 h 633046"/>
                  <a:gd name="connsiteX2-25" fmla="*/ 353700 w 681947"/>
                  <a:gd name="connsiteY2-26" fmla="*/ 633046 h 633046"/>
                  <a:gd name="connsiteX3-27" fmla="*/ 25453 w 681947"/>
                  <a:gd name="connsiteY3-28" fmla="*/ 316523 h 633046"/>
                  <a:gd name="connsiteX4-29" fmla="*/ 112631 w 681947"/>
                  <a:gd name="connsiteY4-30" fmla="*/ 152400 h 633046"/>
                  <a:gd name="connsiteX0-31" fmla="*/ 341249 w 669496"/>
                  <a:gd name="connsiteY0-32" fmla="*/ 0 h 633046"/>
                  <a:gd name="connsiteX1-33" fmla="*/ 669496 w 669496"/>
                  <a:gd name="connsiteY1-34" fmla="*/ 316523 h 633046"/>
                  <a:gd name="connsiteX2-35" fmla="*/ 341249 w 669496"/>
                  <a:gd name="connsiteY2-36" fmla="*/ 633046 h 633046"/>
                  <a:gd name="connsiteX3-37" fmla="*/ 13002 w 669496"/>
                  <a:gd name="connsiteY3-38" fmla="*/ 316523 h 633046"/>
                  <a:gd name="connsiteX4-39" fmla="*/ 100180 w 669496"/>
                  <a:gd name="connsiteY4-40" fmla="*/ 152400 h 633046"/>
                  <a:gd name="connsiteX0-41" fmla="*/ 347951 w 676198"/>
                  <a:gd name="connsiteY0-42" fmla="*/ 0 h 633046"/>
                  <a:gd name="connsiteX1-43" fmla="*/ 676198 w 676198"/>
                  <a:gd name="connsiteY1-44" fmla="*/ 316523 h 633046"/>
                  <a:gd name="connsiteX2-45" fmla="*/ 347951 w 676198"/>
                  <a:gd name="connsiteY2-46" fmla="*/ 633046 h 633046"/>
                  <a:gd name="connsiteX3-47" fmla="*/ 19704 w 676198"/>
                  <a:gd name="connsiteY3-48" fmla="*/ 316523 h 633046"/>
                  <a:gd name="connsiteX4-49" fmla="*/ 79173 w 676198"/>
                  <a:gd name="connsiteY4-50" fmla="*/ 113607 h 633046"/>
                  <a:gd name="connsiteX0-51" fmla="*/ 333371 w 661618"/>
                  <a:gd name="connsiteY0-52" fmla="*/ 0 h 633046"/>
                  <a:gd name="connsiteX1-53" fmla="*/ 661618 w 661618"/>
                  <a:gd name="connsiteY1-54" fmla="*/ 316523 h 633046"/>
                  <a:gd name="connsiteX2-55" fmla="*/ 333371 w 661618"/>
                  <a:gd name="connsiteY2-56" fmla="*/ 633046 h 633046"/>
                  <a:gd name="connsiteX3-57" fmla="*/ 5124 w 661618"/>
                  <a:gd name="connsiteY3-58" fmla="*/ 316523 h 633046"/>
                  <a:gd name="connsiteX4-59" fmla="*/ 64593 w 661618"/>
                  <a:gd name="connsiteY4-60" fmla="*/ 113607 h 633046"/>
                  <a:gd name="connsiteX0-61" fmla="*/ 178200 w 661618"/>
                  <a:gd name="connsiteY0-62" fmla="*/ 0 h 583170"/>
                  <a:gd name="connsiteX1-63" fmla="*/ 661618 w 661618"/>
                  <a:gd name="connsiteY1-64" fmla="*/ 266647 h 583170"/>
                  <a:gd name="connsiteX2-65" fmla="*/ 333371 w 661618"/>
                  <a:gd name="connsiteY2-66" fmla="*/ 583170 h 583170"/>
                  <a:gd name="connsiteX3-67" fmla="*/ 5124 w 661618"/>
                  <a:gd name="connsiteY3-68" fmla="*/ 266647 h 583170"/>
                  <a:gd name="connsiteX4-69" fmla="*/ 64593 w 661618"/>
                  <a:gd name="connsiteY4-70" fmla="*/ 63731 h 583170"/>
                  <a:gd name="connsiteX0-71" fmla="*/ 178200 w 662133"/>
                  <a:gd name="connsiteY0-72" fmla="*/ 66578 h 649748"/>
                  <a:gd name="connsiteX1-73" fmla="*/ 412660 w 662133"/>
                  <a:gd name="connsiteY1-74" fmla="*/ 10947 h 649748"/>
                  <a:gd name="connsiteX2-75" fmla="*/ 661618 w 662133"/>
                  <a:gd name="connsiteY2-76" fmla="*/ 333225 h 649748"/>
                  <a:gd name="connsiteX3-77" fmla="*/ 333371 w 662133"/>
                  <a:gd name="connsiteY3-78" fmla="*/ 649748 h 649748"/>
                  <a:gd name="connsiteX4-79" fmla="*/ 5124 w 662133"/>
                  <a:gd name="connsiteY4-80" fmla="*/ 333225 h 649748"/>
                  <a:gd name="connsiteX5" fmla="*/ 64593 w 662133"/>
                  <a:gd name="connsiteY5" fmla="*/ 130309 h 649748"/>
                  <a:gd name="connsiteX0-81" fmla="*/ 178200 w 662148"/>
                  <a:gd name="connsiteY0-82" fmla="*/ 66578 h 649748"/>
                  <a:gd name="connsiteX1-83" fmla="*/ 412660 w 662148"/>
                  <a:gd name="connsiteY1-84" fmla="*/ 10947 h 649748"/>
                  <a:gd name="connsiteX2-85" fmla="*/ 661618 w 662148"/>
                  <a:gd name="connsiteY2-86" fmla="*/ 333225 h 649748"/>
                  <a:gd name="connsiteX3-87" fmla="*/ 333371 w 662148"/>
                  <a:gd name="connsiteY3-88" fmla="*/ 649748 h 649748"/>
                  <a:gd name="connsiteX4-89" fmla="*/ 5124 w 662148"/>
                  <a:gd name="connsiteY4-90" fmla="*/ 333225 h 649748"/>
                  <a:gd name="connsiteX5-91" fmla="*/ 64593 w 662148"/>
                  <a:gd name="connsiteY5-92" fmla="*/ 130309 h 649748"/>
                  <a:gd name="connsiteX0-93" fmla="*/ 178200 w 662148"/>
                  <a:gd name="connsiteY0-94" fmla="*/ 61032 h 644202"/>
                  <a:gd name="connsiteX1-95" fmla="*/ 412660 w 662148"/>
                  <a:gd name="connsiteY1-96" fmla="*/ 5401 h 644202"/>
                  <a:gd name="connsiteX2-97" fmla="*/ 661618 w 662148"/>
                  <a:gd name="connsiteY2-98" fmla="*/ 327679 h 644202"/>
                  <a:gd name="connsiteX3-99" fmla="*/ 333371 w 662148"/>
                  <a:gd name="connsiteY3-100" fmla="*/ 644202 h 644202"/>
                  <a:gd name="connsiteX4-101" fmla="*/ 5124 w 662148"/>
                  <a:gd name="connsiteY4-102" fmla="*/ 327679 h 644202"/>
                  <a:gd name="connsiteX5-103" fmla="*/ 64593 w 662148"/>
                  <a:gd name="connsiteY5-104" fmla="*/ 124763 h 644202"/>
                  <a:gd name="connsiteX0-105" fmla="*/ 178200 w 662148"/>
                  <a:gd name="connsiteY0-106" fmla="*/ 75865 h 659035"/>
                  <a:gd name="connsiteX1-107" fmla="*/ 168819 w 662148"/>
                  <a:gd name="connsiteY1-108" fmla="*/ 31317 h 659035"/>
                  <a:gd name="connsiteX2-109" fmla="*/ 412660 w 662148"/>
                  <a:gd name="connsiteY2-110" fmla="*/ 20234 h 659035"/>
                  <a:gd name="connsiteX3-111" fmla="*/ 661618 w 662148"/>
                  <a:gd name="connsiteY3-112" fmla="*/ 342512 h 659035"/>
                  <a:gd name="connsiteX4-113" fmla="*/ 333371 w 662148"/>
                  <a:gd name="connsiteY4-114" fmla="*/ 659035 h 659035"/>
                  <a:gd name="connsiteX5-115" fmla="*/ 5124 w 662148"/>
                  <a:gd name="connsiteY5-116" fmla="*/ 342512 h 659035"/>
                  <a:gd name="connsiteX6" fmla="*/ 64593 w 662148"/>
                  <a:gd name="connsiteY6" fmla="*/ 139596 h 659035"/>
                  <a:gd name="connsiteX0-117" fmla="*/ 178200 w 662148"/>
                  <a:gd name="connsiteY0-118" fmla="*/ 68901 h 652071"/>
                  <a:gd name="connsiteX1-119" fmla="*/ 130026 w 662148"/>
                  <a:gd name="connsiteY1-120" fmla="*/ 68688 h 652071"/>
                  <a:gd name="connsiteX2-121" fmla="*/ 412660 w 662148"/>
                  <a:gd name="connsiteY2-122" fmla="*/ 13270 h 652071"/>
                  <a:gd name="connsiteX3-123" fmla="*/ 661618 w 662148"/>
                  <a:gd name="connsiteY3-124" fmla="*/ 335548 h 652071"/>
                  <a:gd name="connsiteX4-125" fmla="*/ 333371 w 662148"/>
                  <a:gd name="connsiteY4-126" fmla="*/ 652071 h 652071"/>
                  <a:gd name="connsiteX5-127" fmla="*/ 5124 w 662148"/>
                  <a:gd name="connsiteY5-128" fmla="*/ 335548 h 652071"/>
                  <a:gd name="connsiteX6-129" fmla="*/ 64593 w 662148"/>
                  <a:gd name="connsiteY6-130" fmla="*/ 132632 h 652071"/>
                  <a:gd name="connsiteX0-131" fmla="*/ 178200 w 662220"/>
                  <a:gd name="connsiteY0-132" fmla="*/ 68901 h 652071"/>
                  <a:gd name="connsiteX1-133" fmla="*/ 130026 w 662220"/>
                  <a:gd name="connsiteY1-134" fmla="*/ 68688 h 652071"/>
                  <a:gd name="connsiteX2-135" fmla="*/ 412660 w 662220"/>
                  <a:gd name="connsiteY2-136" fmla="*/ 13270 h 652071"/>
                  <a:gd name="connsiteX3-137" fmla="*/ 661618 w 662220"/>
                  <a:gd name="connsiteY3-138" fmla="*/ 335548 h 652071"/>
                  <a:gd name="connsiteX4-139" fmla="*/ 333371 w 662220"/>
                  <a:gd name="connsiteY4-140" fmla="*/ 652071 h 652071"/>
                  <a:gd name="connsiteX5-141" fmla="*/ 5124 w 662220"/>
                  <a:gd name="connsiteY5-142" fmla="*/ 335548 h 652071"/>
                  <a:gd name="connsiteX6-143" fmla="*/ 64593 w 662220"/>
                  <a:gd name="connsiteY6-144" fmla="*/ 132632 h 652071"/>
                  <a:gd name="connsiteX0-145" fmla="*/ 178200 w 662220"/>
                  <a:gd name="connsiteY0-146" fmla="*/ 58449 h 641619"/>
                  <a:gd name="connsiteX1-147" fmla="*/ 130026 w 662220"/>
                  <a:gd name="connsiteY1-148" fmla="*/ 58236 h 641619"/>
                  <a:gd name="connsiteX2-149" fmla="*/ 412660 w 662220"/>
                  <a:gd name="connsiteY2-150" fmla="*/ 2818 h 641619"/>
                  <a:gd name="connsiteX3-151" fmla="*/ 661618 w 662220"/>
                  <a:gd name="connsiteY3-152" fmla="*/ 325096 h 641619"/>
                  <a:gd name="connsiteX4-153" fmla="*/ 333371 w 662220"/>
                  <a:gd name="connsiteY4-154" fmla="*/ 641619 h 641619"/>
                  <a:gd name="connsiteX5-155" fmla="*/ 5124 w 662220"/>
                  <a:gd name="connsiteY5-156" fmla="*/ 325096 h 641619"/>
                  <a:gd name="connsiteX6-157" fmla="*/ 64593 w 662220"/>
                  <a:gd name="connsiteY6-158" fmla="*/ 122180 h 641619"/>
                  <a:gd name="connsiteX0-159" fmla="*/ 178200 w 662220"/>
                  <a:gd name="connsiteY0-160" fmla="*/ 58449 h 641619"/>
                  <a:gd name="connsiteX1-161" fmla="*/ 130026 w 662220"/>
                  <a:gd name="connsiteY1-162" fmla="*/ 58236 h 641619"/>
                  <a:gd name="connsiteX2-163" fmla="*/ 412660 w 662220"/>
                  <a:gd name="connsiteY2-164" fmla="*/ 2818 h 641619"/>
                  <a:gd name="connsiteX3-165" fmla="*/ 661618 w 662220"/>
                  <a:gd name="connsiteY3-166" fmla="*/ 325096 h 641619"/>
                  <a:gd name="connsiteX4-167" fmla="*/ 333371 w 662220"/>
                  <a:gd name="connsiteY4-168" fmla="*/ 641619 h 641619"/>
                  <a:gd name="connsiteX5-169" fmla="*/ 5124 w 662220"/>
                  <a:gd name="connsiteY5-170" fmla="*/ 325096 h 641619"/>
                  <a:gd name="connsiteX6-171" fmla="*/ 64593 w 662220"/>
                  <a:gd name="connsiteY6-172" fmla="*/ 122180 h 641619"/>
                  <a:gd name="connsiteX0-173" fmla="*/ 178200 w 662220"/>
                  <a:gd name="connsiteY0-174" fmla="*/ 58449 h 641619"/>
                  <a:gd name="connsiteX1-175" fmla="*/ 130026 w 662220"/>
                  <a:gd name="connsiteY1-176" fmla="*/ 58236 h 641619"/>
                  <a:gd name="connsiteX2-177" fmla="*/ 412660 w 662220"/>
                  <a:gd name="connsiteY2-178" fmla="*/ 2818 h 641619"/>
                  <a:gd name="connsiteX3-179" fmla="*/ 661618 w 662220"/>
                  <a:gd name="connsiteY3-180" fmla="*/ 325096 h 641619"/>
                  <a:gd name="connsiteX4-181" fmla="*/ 333371 w 662220"/>
                  <a:gd name="connsiteY4-182" fmla="*/ 641619 h 641619"/>
                  <a:gd name="connsiteX5-183" fmla="*/ 5124 w 662220"/>
                  <a:gd name="connsiteY5-184" fmla="*/ 325096 h 641619"/>
                  <a:gd name="connsiteX6-185" fmla="*/ 64593 w 662220"/>
                  <a:gd name="connsiteY6-186" fmla="*/ 122180 h 641619"/>
                  <a:gd name="connsiteX0-187" fmla="*/ 178200 w 662220"/>
                  <a:gd name="connsiteY0-188" fmla="*/ 58449 h 641619"/>
                  <a:gd name="connsiteX1-189" fmla="*/ 130026 w 662220"/>
                  <a:gd name="connsiteY1-190" fmla="*/ 58236 h 641619"/>
                  <a:gd name="connsiteX2-191" fmla="*/ 412660 w 662220"/>
                  <a:gd name="connsiteY2-192" fmla="*/ 2818 h 641619"/>
                  <a:gd name="connsiteX3-193" fmla="*/ 661618 w 662220"/>
                  <a:gd name="connsiteY3-194" fmla="*/ 325096 h 641619"/>
                  <a:gd name="connsiteX4-195" fmla="*/ 333371 w 662220"/>
                  <a:gd name="connsiteY4-196" fmla="*/ 641619 h 641619"/>
                  <a:gd name="connsiteX5-197" fmla="*/ 5124 w 662220"/>
                  <a:gd name="connsiteY5-198" fmla="*/ 325096 h 641619"/>
                  <a:gd name="connsiteX6-199" fmla="*/ 64593 w 662220"/>
                  <a:gd name="connsiteY6-200" fmla="*/ 122180 h 641619"/>
                  <a:gd name="connsiteX0-201" fmla="*/ 178200 w 662220"/>
                  <a:gd name="connsiteY0-202" fmla="*/ 58449 h 641619"/>
                  <a:gd name="connsiteX1-203" fmla="*/ 130026 w 662220"/>
                  <a:gd name="connsiteY1-204" fmla="*/ 58236 h 641619"/>
                  <a:gd name="connsiteX2-205" fmla="*/ 412660 w 662220"/>
                  <a:gd name="connsiteY2-206" fmla="*/ 2818 h 641619"/>
                  <a:gd name="connsiteX3-207" fmla="*/ 661618 w 662220"/>
                  <a:gd name="connsiteY3-208" fmla="*/ 325096 h 641619"/>
                  <a:gd name="connsiteX4-209" fmla="*/ 333371 w 662220"/>
                  <a:gd name="connsiteY4-210" fmla="*/ 641619 h 641619"/>
                  <a:gd name="connsiteX5-211" fmla="*/ 5124 w 662220"/>
                  <a:gd name="connsiteY5-212" fmla="*/ 325096 h 641619"/>
                  <a:gd name="connsiteX6-213" fmla="*/ 64593 w 662220"/>
                  <a:gd name="connsiteY6-214" fmla="*/ 122180 h 641619"/>
                  <a:gd name="connsiteX0-215" fmla="*/ 176252 w 660272"/>
                  <a:gd name="connsiteY0-216" fmla="*/ 58449 h 641619"/>
                  <a:gd name="connsiteX1-217" fmla="*/ 128078 w 660272"/>
                  <a:gd name="connsiteY1-218" fmla="*/ 58236 h 641619"/>
                  <a:gd name="connsiteX2-219" fmla="*/ 410712 w 660272"/>
                  <a:gd name="connsiteY2-220" fmla="*/ 2818 h 641619"/>
                  <a:gd name="connsiteX3-221" fmla="*/ 659670 w 660272"/>
                  <a:gd name="connsiteY3-222" fmla="*/ 325096 h 641619"/>
                  <a:gd name="connsiteX4-223" fmla="*/ 331423 w 660272"/>
                  <a:gd name="connsiteY4-224" fmla="*/ 641619 h 641619"/>
                  <a:gd name="connsiteX5-225" fmla="*/ 3176 w 660272"/>
                  <a:gd name="connsiteY5-226" fmla="*/ 325096 h 641619"/>
                  <a:gd name="connsiteX6-227" fmla="*/ 62645 w 660272"/>
                  <a:gd name="connsiteY6-228" fmla="*/ 122180 h 641619"/>
                  <a:gd name="connsiteX0-229" fmla="*/ 253837 w 660272"/>
                  <a:gd name="connsiteY0-230" fmla="*/ 30740 h 641619"/>
                  <a:gd name="connsiteX1-231" fmla="*/ 128078 w 660272"/>
                  <a:gd name="connsiteY1-232" fmla="*/ 58236 h 641619"/>
                  <a:gd name="connsiteX2-233" fmla="*/ 410712 w 660272"/>
                  <a:gd name="connsiteY2-234" fmla="*/ 2818 h 641619"/>
                  <a:gd name="connsiteX3-235" fmla="*/ 659670 w 660272"/>
                  <a:gd name="connsiteY3-236" fmla="*/ 325096 h 641619"/>
                  <a:gd name="connsiteX4-237" fmla="*/ 331423 w 660272"/>
                  <a:gd name="connsiteY4-238" fmla="*/ 641619 h 641619"/>
                  <a:gd name="connsiteX5-239" fmla="*/ 3176 w 660272"/>
                  <a:gd name="connsiteY5-240" fmla="*/ 325096 h 641619"/>
                  <a:gd name="connsiteX6-241" fmla="*/ 62645 w 660272"/>
                  <a:gd name="connsiteY6-242" fmla="*/ 122180 h 641619"/>
                  <a:gd name="connsiteX0-243" fmla="*/ 253837 w 660191"/>
                  <a:gd name="connsiteY0-244" fmla="*/ 41069 h 651948"/>
                  <a:gd name="connsiteX1-245" fmla="*/ 161329 w 660191"/>
                  <a:gd name="connsiteY1-246" fmla="*/ 63023 h 651948"/>
                  <a:gd name="connsiteX2-247" fmla="*/ 410712 w 660191"/>
                  <a:gd name="connsiteY2-248" fmla="*/ 13147 h 651948"/>
                  <a:gd name="connsiteX3-249" fmla="*/ 659670 w 660191"/>
                  <a:gd name="connsiteY3-250" fmla="*/ 335425 h 651948"/>
                  <a:gd name="connsiteX4-251" fmla="*/ 331423 w 660191"/>
                  <a:gd name="connsiteY4-252" fmla="*/ 651948 h 651948"/>
                  <a:gd name="connsiteX5-253" fmla="*/ 3176 w 660191"/>
                  <a:gd name="connsiteY5-254" fmla="*/ 335425 h 651948"/>
                  <a:gd name="connsiteX6-255" fmla="*/ 62645 w 660191"/>
                  <a:gd name="connsiteY6-256" fmla="*/ 132509 h 651948"/>
                  <a:gd name="connsiteX0-257" fmla="*/ 253837 w 660897"/>
                  <a:gd name="connsiteY0-258" fmla="*/ 45475 h 656354"/>
                  <a:gd name="connsiteX1-259" fmla="*/ 161329 w 660897"/>
                  <a:gd name="connsiteY1-260" fmla="*/ 67429 h 656354"/>
                  <a:gd name="connsiteX2-261" fmla="*/ 410712 w 660897"/>
                  <a:gd name="connsiteY2-262" fmla="*/ 17553 h 656354"/>
                  <a:gd name="connsiteX3-263" fmla="*/ 659670 w 660897"/>
                  <a:gd name="connsiteY3-264" fmla="*/ 339831 h 656354"/>
                  <a:gd name="connsiteX4-265" fmla="*/ 331423 w 660897"/>
                  <a:gd name="connsiteY4-266" fmla="*/ 656354 h 656354"/>
                  <a:gd name="connsiteX5-267" fmla="*/ 3176 w 660897"/>
                  <a:gd name="connsiteY5-268" fmla="*/ 339831 h 656354"/>
                  <a:gd name="connsiteX6-269" fmla="*/ 62645 w 660897"/>
                  <a:gd name="connsiteY6-270" fmla="*/ 136915 h 656354"/>
                  <a:gd name="connsiteX0-271" fmla="*/ 253837 w 660406"/>
                  <a:gd name="connsiteY0-272" fmla="*/ 41070 h 651949"/>
                  <a:gd name="connsiteX1-273" fmla="*/ 161329 w 660406"/>
                  <a:gd name="connsiteY1-274" fmla="*/ 63024 h 651949"/>
                  <a:gd name="connsiteX2-275" fmla="*/ 410712 w 660406"/>
                  <a:gd name="connsiteY2-276" fmla="*/ 13148 h 651949"/>
                  <a:gd name="connsiteX3-277" fmla="*/ 659670 w 660406"/>
                  <a:gd name="connsiteY3-278" fmla="*/ 335426 h 651949"/>
                  <a:gd name="connsiteX4-279" fmla="*/ 331423 w 660406"/>
                  <a:gd name="connsiteY4-280" fmla="*/ 651949 h 651949"/>
                  <a:gd name="connsiteX5-281" fmla="*/ 3176 w 660406"/>
                  <a:gd name="connsiteY5-282" fmla="*/ 335426 h 651949"/>
                  <a:gd name="connsiteX6-283" fmla="*/ 62645 w 660406"/>
                  <a:gd name="connsiteY6-284" fmla="*/ 132510 h 651949"/>
                  <a:gd name="connsiteX0-285" fmla="*/ 161329 w 660406"/>
                  <a:gd name="connsiteY0-286" fmla="*/ 63024 h 651949"/>
                  <a:gd name="connsiteX1-287" fmla="*/ 410712 w 660406"/>
                  <a:gd name="connsiteY1-288" fmla="*/ 13148 h 651949"/>
                  <a:gd name="connsiteX2-289" fmla="*/ 659670 w 660406"/>
                  <a:gd name="connsiteY2-290" fmla="*/ 335426 h 651949"/>
                  <a:gd name="connsiteX3-291" fmla="*/ 331423 w 660406"/>
                  <a:gd name="connsiteY3-292" fmla="*/ 651949 h 651949"/>
                  <a:gd name="connsiteX4-293" fmla="*/ 3176 w 660406"/>
                  <a:gd name="connsiteY4-294" fmla="*/ 335426 h 651949"/>
                  <a:gd name="connsiteX5-295" fmla="*/ 62645 w 660406"/>
                  <a:gd name="connsiteY5-296" fmla="*/ 132510 h 651949"/>
                  <a:gd name="connsiteX0-297" fmla="*/ 128078 w 660207"/>
                  <a:gd name="connsiteY0-298" fmla="*/ 63024 h 651949"/>
                  <a:gd name="connsiteX1-299" fmla="*/ 410712 w 660207"/>
                  <a:gd name="connsiteY1-300" fmla="*/ 13148 h 651949"/>
                  <a:gd name="connsiteX2-301" fmla="*/ 659670 w 660207"/>
                  <a:gd name="connsiteY2-302" fmla="*/ 335426 h 651949"/>
                  <a:gd name="connsiteX3-303" fmla="*/ 331423 w 660207"/>
                  <a:gd name="connsiteY3-304" fmla="*/ 651949 h 651949"/>
                  <a:gd name="connsiteX4-305" fmla="*/ 3176 w 660207"/>
                  <a:gd name="connsiteY4-306" fmla="*/ 335426 h 651949"/>
                  <a:gd name="connsiteX5-307" fmla="*/ 62645 w 660207"/>
                  <a:gd name="connsiteY5-308" fmla="*/ 132510 h 651949"/>
                  <a:gd name="connsiteX0-309" fmla="*/ 128078 w 660438"/>
                  <a:gd name="connsiteY0-310" fmla="*/ 60888 h 649813"/>
                  <a:gd name="connsiteX1-311" fmla="*/ 410712 w 660438"/>
                  <a:gd name="connsiteY1-312" fmla="*/ 11012 h 649813"/>
                  <a:gd name="connsiteX2-313" fmla="*/ 659670 w 660438"/>
                  <a:gd name="connsiteY2-314" fmla="*/ 333290 h 649813"/>
                  <a:gd name="connsiteX3-315" fmla="*/ 331423 w 660438"/>
                  <a:gd name="connsiteY3-316" fmla="*/ 649813 h 649813"/>
                  <a:gd name="connsiteX4-317" fmla="*/ 3176 w 660438"/>
                  <a:gd name="connsiteY4-318" fmla="*/ 333290 h 649813"/>
                  <a:gd name="connsiteX5-319" fmla="*/ 62645 w 660438"/>
                  <a:gd name="connsiteY5-320" fmla="*/ 130374 h 649813"/>
                  <a:gd name="connsiteX0-321" fmla="*/ 128078 w 660438"/>
                  <a:gd name="connsiteY0-322" fmla="*/ 64927 h 653852"/>
                  <a:gd name="connsiteX1-323" fmla="*/ 410712 w 660438"/>
                  <a:gd name="connsiteY1-324" fmla="*/ 15051 h 653852"/>
                  <a:gd name="connsiteX2-325" fmla="*/ 659670 w 660438"/>
                  <a:gd name="connsiteY2-326" fmla="*/ 337329 h 653852"/>
                  <a:gd name="connsiteX3-327" fmla="*/ 331423 w 660438"/>
                  <a:gd name="connsiteY3-328" fmla="*/ 653852 h 653852"/>
                  <a:gd name="connsiteX4-329" fmla="*/ 3176 w 660438"/>
                  <a:gd name="connsiteY4-330" fmla="*/ 337329 h 653852"/>
                  <a:gd name="connsiteX5-331" fmla="*/ 62645 w 660438"/>
                  <a:gd name="connsiteY5-332" fmla="*/ 134413 h 653852"/>
                </a:gdLst>
                <a:ahLst/>
                <a:cxnLst>
                  <a:cxn ang="0">
                    <a:pos x="connsiteX0-321" y="connsiteY0-322"/>
                  </a:cxn>
                  <a:cxn ang="0">
                    <a:pos x="connsiteX1-323" y="connsiteY1-324"/>
                  </a:cxn>
                  <a:cxn ang="0">
                    <a:pos x="connsiteX2-325" y="connsiteY2-326"/>
                  </a:cxn>
                  <a:cxn ang="0">
                    <a:pos x="connsiteX3-327" y="connsiteY3-328"/>
                  </a:cxn>
                  <a:cxn ang="0">
                    <a:pos x="connsiteX4-329" y="connsiteY4-330"/>
                  </a:cxn>
                  <a:cxn ang="0">
                    <a:pos x="connsiteX5-331" y="connsiteY5-332"/>
                  </a:cxn>
                </a:cxnLst>
                <a:rect l="l" t="t" r="r" b="b"/>
                <a:pathLst>
                  <a:path w="660438" h="653852">
                    <a:moveTo>
                      <a:pt x="128078" y="64927"/>
                    </a:moveTo>
                    <a:cubicBezTo>
                      <a:pt x="200406" y="22404"/>
                      <a:pt x="266694" y="-24807"/>
                      <a:pt x="410712" y="15051"/>
                    </a:cubicBezTo>
                    <a:cubicBezTo>
                      <a:pt x="554730" y="54909"/>
                      <a:pt x="671038" y="190221"/>
                      <a:pt x="659670" y="337329"/>
                    </a:cubicBezTo>
                    <a:cubicBezTo>
                      <a:pt x="648302" y="484437"/>
                      <a:pt x="512709" y="653852"/>
                      <a:pt x="331423" y="653852"/>
                    </a:cubicBezTo>
                    <a:cubicBezTo>
                      <a:pt x="150137" y="653852"/>
                      <a:pt x="14721" y="457153"/>
                      <a:pt x="3176" y="337329"/>
                    </a:cubicBezTo>
                    <a:cubicBezTo>
                      <a:pt x="-8369" y="217505"/>
                      <a:pt x="11590" y="209227"/>
                      <a:pt x="62645" y="134413"/>
                    </a:cubicBezTo>
                  </a:path>
                </a:pathLst>
              </a:custGeom>
              <a:solidFill>
                <a:srgbClr val="3A3735"/>
              </a:solidFill>
              <a:ln w="25400" cap="rnd">
                <a:solidFill>
                  <a:schemeClr val="bg1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3351588" y="2844322"/>
              <a:ext cx="406001" cy="428261"/>
              <a:chOff x="4197350" y="2182813"/>
              <a:chExt cx="608013" cy="641350"/>
            </a:xfrm>
            <a:solidFill>
              <a:schemeClr val="bg1"/>
            </a:solidFill>
          </p:grpSpPr>
          <p:sp>
            <p:nvSpPr>
              <p:cNvPr id="5" name="Freeform 166"/>
              <p:cNvSpPr/>
              <p:nvPr/>
            </p:nvSpPr>
            <p:spPr bwMode="auto">
              <a:xfrm>
                <a:off x="4229100" y="2211388"/>
                <a:ext cx="39688" cy="157163"/>
              </a:xfrm>
              <a:custGeom>
                <a:avLst/>
                <a:gdLst/>
                <a:ahLst/>
                <a:cxnLst>
                  <a:cxn ang="0">
                    <a:pos x="63" y="2"/>
                  </a:cxn>
                  <a:cxn ang="0">
                    <a:pos x="63" y="2"/>
                  </a:cxn>
                  <a:cxn ang="0">
                    <a:pos x="58" y="14"/>
                  </a:cxn>
                  <a:cxn ang="0">
                    <a:pos x="54" y="25"/>
                  </a:cxn>
                  <a:cxn ang="0">
                    <a:pos x="47" y="49"/>
                  </a:cxn>
                  <a:cxn ang="0">
                    <a:pos x="34" y="96"/>
                  </a:cxn>
                  <a:cxn ang="0">
                    <a:pos x="34" y="96"/>
                  </a:cxn>
                  <a:cxn ang="0">
                    <a:pos x="27" y="122"/>
                  </a:cxn>
                  <a:cxn ang="0">
                    <a:pos x="21" y="149"/>
                  </a:cxn>
                  <a:cxn ang="0">
                    <a:pos x="10" y="203"/>
                  </a:cxn>
                  <a:cxn ang="0">
                    <a:pos x="10" y="203"/>
                  </a:cxn>
                  <a:cxn ang="0">
                    <a:pos x="6" y="222"/>
                  </a:cxn>
                  <a:cxn ang="0">
                    <a:pos x="3" y="243"/>
                  </a:cxn>
                  <a:cxn ang="0">
                    <a:pos x="1" y="263"/>
                  </a:cxn>
                  <a:cxn ang="0">
                    <a:pos x="0" y="283"/>
                  </a:cxn>
                  <a:cxn ang="0">
                    <a:pos x="0" y="283"/>
                  </a:cxn>
                  <a:cxn ang="0">
                    <a:pos x="1" y="290"/>
                  </a:cxn>
                  <a:cxn ang="0">
                    <a:pos x="2" y="292"/>
                  </a:cxn>
                  <a:cxn ang="0">
                    <a:pos x="3" y="294"/>
                  </a:cxn>
                  <a:cxn ang="0">
                    <a:pos x="6" y="296"/>
                  </a:cxn>
                  <a:cxn ang="0">
                    <a:pos x="8" y="296"/>
                  </a:cxn>
                  <a:cxn ang="0">
                    <a:pos x="11" y="296"/>
                  </a:cxn>
                  <a:cxn ang="0">
                    <a:pos x="14" y="294"/>
                  </a:cxn>
                  <a:cxn ang="0">
                    <a:pos x="14" y="294"/>
                  </a:cxn>
                  <a:cxn ang="0">
                    <a:pos x="15" y="293"/>
                  </a:cxn>
                  <a:cxn ang="0">
                    <a:pos x="16" y="291"/>
                  </a:cxn>
                  <a:cxn ang="0">
                    <a:pos x="15" y="287"/>
                  </a:cxn>
                  <a:cxn ang="0">
                    <a:pos x="14" y="285"/>
                  </a:cxn>
                  <a:cxn ang="0">
                    <a:pos x="12" y="285"/>
                  </a:cxn>
                  <a:cxn ang="0">
                    <a:pos x="11" y="284"/>
                  </a:cxn>
                  <a:cxn ang="0">
                    <a:pos x="9" y="285"/>
                  </a:cxn>
                  <a:cxn ang="0">
                    <a:pos x="9" y="285"/>
                  </a:cxn>
                  <a:cxn ang="0">
                    <a:pos x="11" y="282"/>
                  </a:cxn>
                  <a:cxn ang="0">
                    <a:pos x="12" y="276"/>
                  </a:cxn>
                  <a:cxn ang="0">
                    <a:pos x="14" y="259"/>
                  </a:cxn>
                  <a:cxn ang="0">
                    <a:pos x="14" y="232"/>
                  </a:cxn>
                  <a:cxn ang="0">
                    <a:pos x="14" y="232"/>
                  </a:cxn>
                  <a:cxn ang="0">
                    <a:pos x="17" y="212"/>
                  </a:cxn>
                  <a:cxn ang="0">
                    <a:pos x="21" y="193"/>
                  </a:cxn>
                  <a:cxn ang="0">
                    <a:pos x="29" y="155"/>
                  </a:cxn>
                  <a:cxn ang="0">
                    <a:pos x="29" y="155"/>
                  </a:cxn>
                  <a:cxn ang="0">
                    <a:pos x="38" y="119"/>
                  </a:cxn>
                  <a:cxn ang="0">
                    <a:pos x="48" y="83"/>
                  </a:cxn>
                  <a:cxn ang="0">
                    <a:pos x="48" y="83"/>
                  </a:cxn>
                  <a:cxn ang="0">
                    <a:pos x="58" y="45"/>
                  </a:cxn>
                  <a:cxn ang="0">
                    <a:pos x="64" y="25"/>
                  </a:cxn>
                  <a:cxn ang="0">
                    <a:pos x="68" y="16"/>
                  </a:cxn>
                  <a:cxn ang="0">
                    <a:pos x="72" y="8"/>
                  </a:cxn>
                  <a:cxn ang="0">
                    <a:pos x="72" y="8"/>
                  </a:cxn>
                  <a:cxn ang="0">
                    <a:pos x="73" y="5"/>
                  </a:cxn>
                  <a:cxn ang="0">
                    <a:pos x="73" y="3"/>
                  </a:cxn>
                  <a:cxn ang="0">
                    <a:pos x="72" y="2"/>
                  </a:cxn>
                  <a:cxn ang="0">
                    <a:pos x="71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5" y="1"/>
                  </a:cxn>
                  <a:cxn ang="0">
                    <a:pos x="63" y="2"/>
                  </a:cxn>
                  <a:cxn ang="0">
                    <a:pos x="63" y="2"/>
                  </a:cxn>
                </a:cxnLst>
                <a:rect l="0" t="0" r="r" b="b"/>
                <a:pathLst>
                  <a:path w="73" h="296">
                    <a:moveTo>
                      <a:pt x="63" y="2"/>
                    </a:moveTo>
                    <a:lnTo>
                      <a:pt x="63" y="2"/>
                    </a:lnTo>
                    <a:lnTo>
                      <a:pt x="58" y="14"/>
                    </a:lnTo>
                    <a:lnTo>
                      <a:pt x="54" y="25"/>
                    </a:lnTo>
                    <a:lnTo>
                      <a:pt x="47" y="49"/>
                    </a:lnTo>
                    <a:lnTo>
                      <a:pt x="34" y="96"/>
                    </a:lnTo>
                    <a:lnTo>
                      <a:pt x="34" y="96"/>
                    </a:lnTo>
                    <a:lnTo>
                      <a:pt x="27" y="122"/>
                    </a:lnTo>
                    <a:lnTo>
                      <a:pt x="21" y="149"/>
                    </a:lnTo>
                    <a:lnTo>
                      <a:pt x="10" y="203"/>
                    </a:lnTo>
                    <a:lnTo>
                      <a:pt x="10" y="203"/>
                    </a:lnTo>
                    <a:lnTo>
                      <a:pt x="6" y="222"/>
                    </a:lnTo>
                    <a:lnTo>
                      <a:pt x="3" y="243"/>
                    </a:lnTo>
                    <a:lnTo>
                      <a:pt x="1" y="263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90"/>
                    </a:lnTo>
                    <a:lnTo>
                      <a:pt x="2" y="292"/>
                    </a:lnTo>
                    <a:lnTo>
                      <a:pt x="3" y="294"/>
                    </a:lnTo>
                    <a:lnTo>
                      <a:pt x="6" y="296"/>
                    </a:lnTo>
                    <a:lnTo>
                      <a:pt x="8" y="296"/>
                    </a:lnTo>
                    <a:lnTo>
                      <a:pt x="11" y="296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5" y="293"/>
                    </a:lnTo>
                    <a:lnTo>
                      <a:pt x="16" y="291"/>
                    </a:lnTo>
                    <a:lnTo>
                      <a:pt x="15" y="287"/>
                    </a:lnTo>
                    <a:lnTo>
                      <a:pt x="14" y="285"/>
                    </a:lnTo>
                    <a:lnTo>
                      <a:pt x="12" y="285"/>
                    </a:lnTo>
                    <a:lnTo>
                      <a:pt x="11" y="284"/>
                    </a:lnTo>
                    <a:lnTo>
                      <a:pt x="9" y="285"/>
                    </a:lnTo>
                    <a:lnTo>
                      <a:pt x="9" y="285"/>
                    </a:lnTo>
                    <a:lnTo>
                      <a:pt x="11" y="282"/>
                    </a:lnTo>
                    <a:lnTo>
                      <a:pt x="12" y="276"/>
                    </a:lnTo>
                    <a:lnTo>
                      <a:pt x="14" y="259"/>
                    </a:lnTo>
                    <a:lnTo>
                      <a:pt x="14" y="232"/>
                    </a:lnTo>
                    <a:lnTo>
                      <a:pt x="14" y="232"/>
                    </a:lnTo>
                    <a:lnTo>
                      <a:pt x="17" y="212"/>
                    </a:lnTo>
                    <a:lnTo>
                      <a:pt x="21" y="193"/>
                    </a:lnTo>
                    <a:lnTo>
                      <a:pt x="29" y="155"/>
                    </a:lnTo>
                    <a:lnTo>
                      <a:pt x="29" y="155"/>
                    </a:lnTo>
                    <a:lnTo>
                      <a:pt x="38" y="119"/>
                    </a:lnTo>
                    <a:lnTo>
                      <a:pt x="48" y="83"/>
                    </a:lnTo>
                    <a:lnTo>
                      <a:pt x="48" y="83"/>
                    </a:lnTo>
                    <a:lnTo>
                      <a:pt x="58" y="45"/>
                    </a:lnTo>
                    <a:lnTo>
                      <a:pt x="64" y="25"/>
                    </a:lnTo>
                    <a:lnTo>
                      <a:pt x="68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2" y="2"/>
                    </a:lnTo>
                    <a:lnTo>
                      <a:pt x="71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3" y="2"/>
                    </a:lnTo>
                    <a:lnTo>
                      <a:pt x="63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6" name="Freeform 167"/>
              <p:cNvSpPr/>
              <p:nvPr/>
            </p:nvSpPr>
            <p:spPr bwMode="auto">
              <a:xfrm>
                <a:off x="4251325" y="2206625"/>
                <a:ext cx="39688" cy="177800"/>
              </a:xfrm>
              <a:custGeom>
                <a:avLst/>
                <a:gdLst/>
                <a:ahLst/>
                <a:cxnLst>
                  <a:cxn ang="0">
                    <a:pos x="66" y="3"/>
                  </a:cxn>
                  <a:cxn ang="0">
                    <a:pos x="66" y="3"/>
                  </a:cxn>
                  <a:cxn ang="0">
                    <a:pos x="51" y="40"/>
                  </a:cxn>
                  <a:cxn ang="0">
                    <a:pos x="44" y="59"/>
                  </a:cxn>
                  <a:cxn ang="0">
                    <a:pos x="38" y="78"/>
                  </a:cxn>
                  <a:cxn ang="0">
                    <a:pos x="38" y="78"/>
                  </a:cxn>
                  <a:cxn ang="0">
                    <a:pos x="33" y="101"/>
                  </a:cxn>
                  <a:cxn ang="0">
                    <a:pos x="29" y="124"/>
                  </a:cxn>
                  <a:cxn ang="0">
                    <a:pos x="20" y="170"/>
                  </a:cxn>
                  <a:cxn ang="0">
                    <a:pos x="20" y="170"/>
                  </a:cxn>
                  <a:cxn ang="0">
                    <a:pos x="5" y="249"/>
                  </a:cxn>
                  <a:cxn ang="0">
                    <a:pos x="5" y="249"/>
                  </a:cxn>
                  <a:cxn ang="0">
                    <a:pos x="2" y="270"/>
                  </a:cxn>
                  <a:cxn ang="0">
                    <a:pos x="1" y="290"/>
                  </a:cxn>
                  <a:cxn ang="0">
                    <a:pos x="0" y="311"/>
                  </a:cxn>
                  <a:cxn ang="0">
                    <a:pos x="0" y="332"/>
                  </a:cxn>
                  <a:cxn ang="0">
                    <a:pos x="0" y="332"/>
                  </a:cxn>
                  <a:cxn ang="0">
                    <a:pos x="0" y="334"/>
                  </a:cxn>
                  <a:cxn ang="0">
                    <a:pos x="1" y="336"/>
                  </a:cxn>
                  <a:cxn ang="0">
                    <a:pos x="3" y="336"/>
                  </a:cxn>
                  <a:cxn ang="0">
                    <a:pos x="5" y="337"/>
                  </a:cxn>
                  <a:cxn ang="0">
                    <a:pos x="6" y="336"/>
                  </a:cxn>
                  <a:cxn ang="0">
                    <a:pos x="8" y="336"/>
                  </a:cxn>
                  <a:cxn ang="0">
                    <a:pos x="9" y="334"/>
                  </a:cxn>
                  <a:cxn ang="0">
                    <a:pos x="9" y="332"/>
                  </a:cxn>
                  <a:cxn ang="0">
                    <a:pos x="9" y="332"/>
                  </a:cxn>
                  <a:cxn ang="0">
                    <a:pos x="9" y="310"/>
                  </a:cxn>
                  <a:cxn ang="0">
                    <a:pos x="10" y="288"/>
                  </a:cxn>
                  <a:cxn ang="0">
                    <a:pos x="12" y="265"/>
                  </a:cxn>
                  <a:cxn ang="0">
                    <a:pos x="16" y="244"/>
                  </a:cxn>
                  <a:cxn ang="0">
                    <a:pos x="16" y="244"/>
                  </a:cxn>
                  <a:cxn ang="0">
                    <a:pos x="32" y="164"/>
                  </a:cxn>
                  <a:cxn ang="0">
                    <a:pos x="32" y="164"/>
                  </a:cxn>
                  <a:cxn ang="0">
                    <a:pos x="39" y="122"/>
                  </a:cxn>
                  <a:cxn ang="0">
                    <a:pos x="47" y="81"/>
                  </a:cxn>
                  <a:cxn ang="0">
                    <a:pos x="47" y="81"/>
                  </a:cxn>
                  <a:cxn ang="0">
                    <a:pos x="52" y="61"/>
                  </a:cxn>
                  <a:cxn ang="0">
                    <a:pos x="60" y="43"/>
                  </a:cxn>
                  <a:cxn ang="0">
                    <a:pos x="75" y="6"/>
                  </a:cxn>
                  <a:cxn ang="0">
                    <a:pos x="75" y="6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69" y="1"/>
                  </a:cxn>
                  <a:cxn ang="0">
                    <a:pos x="67" y="2"/>
                  </a:cxn>
                  <a:cxn ang="0">
                    <a:pos x="66" y="3"/>
                  </a:cxn>
                  <a:cxn ang="0">
                    <a:pos x="66" y="3"/>
                  </a:cxn>
                </a:cxnLst>
                <a:rect l="0" t="0" r="r" b="b"/>
                <a:pathLst>
                  <a:path w="76" h="337">
                    <a:moveTo>
                      <a:pt x="66" y="3"/>
                    </a:moveTo>
                    <a:lnTo>
                      <a:pt x="66" y="3"/>
                    </a:lnTo>
                    <a:lnTo>
                      <a:pt x="51" y="40"/>
                    </a:lnTo>
                    <a:lnTo>
                      <a:pt x="44" y="59"/>
                    </a:lnTo>
                    <a:lnTo>
                      <a:pt x="38" y="78"/>
                    </a:lnTo>
                    <a:lnTo>
                      <a:pt x="38" y="78"/>
                    </a:lnTo>
                    <a:lnTo>
                      <a:pt x="33" y="101"/>
                    </a:lnTo>
                    <a:lnTo>
                      <a:pt x="29" y="124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5" y="249"/>
                    </a:lnTo>
                    <a:lnTo>
                      <a:pt x="5" y="249"/>
                    </a:lnTo>
                    <a:lnTo>
                      <a:pt x="2" y="270"/>
                    </a:lnTo>
                    <a:lnTo>
                      <a:pt x="1" y="290"/>
                    </a:lnTo>
                    <a:lnTo>
                      <a:pt x="0" y="311"/>
                    </a:lnTo>
                    <a:lnTo>
                      <a:pt x="0" y="332"/>
                    </a:lnTo>
                    <a:lnTo>
                      <a:pt x="0" y="332"/>
                    </a:lnTo>
                    <a:lnTo>
                      <a:pt x="0" y="334"/>
                    </a:lnTo>
                    <a:lnTo>
                      <a:pt x="1" y="336"/>
                    </a:lnTo>
                    <a:lnTo>
                      <a:pt x="3" y="336"/>
                    </a:lnTo>
                    <a:lnTo>
                      <a:pt x="5" y="337"/>
                    </a:lnTo>
                    <a:lnTo>
                      <a:pt x="6" y="336"/>
                    </a:lnTo>
                    <a:lnTo>
                      <a:pt x="8" y="336"/>
                    </a:lnTo>
                    <a:lnTo>
                      <a:pt x="9" y="334"/>
                    </a:lnTo>
                    <a:lnTo>
                      <a:pt x="9" y="332"/>
                    </a:lnTo>
                    <a:lnTo>
                      <a:pt x="9" y="332"/>
                    </a:lnTo>
                    <a:lnTo>
                      <a:pt x="9" y="310"/>
                    </a:lnTo>
                    <a:lnTo>
                      <a:pt x="10" y="288"/>
                    </a:lnTo>
                    <a:lnTo>
                      <a:pt x="12" y="265"/>
                    </a:lnTo>
                    <a:lnTo>
                      <a:pt x="16" y="244"/>
                    </a:lnTo>
                    <a:lnTo>
                      <a:pt x="16" y="244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39" y="122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52" y="61"/>
                    </a:lnTo>
                    <a:lnTo>
                      <a:pt x="60" y="4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7" y="2"/>
                    </a:lnTo>
                    <a:lnTo>
                      <a:pt x="66" y="3"/>
                    </a:lnTo>
                    <a:lnTo>
                      <a:pt x="6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7" name="Freeform 168"/>
              <p:cNvSpPr/>
              <p:nvPr/>
            </p:nvSpPr>
            <p:spPr bwMode="auto">
              <a:xfrm>
                <a:off x="4271963" y="2197100"/>
                <a:ext cx="55563" cy="195263"/>
              </a:xfrm>
              <a:custGeom>
                <a:avLst/>
                <a:gdLst/>
                <a:ahLst/>
                <a:cxnLst>
                  <a:cxn ang="0">
                    <a:pos x="98" y="2"/>
                  </a:cxn>
                  <a:cxn ang="0">
                    <a:pos x="98" y="2"/>
                  </a:cxn>
                  <a:cxn ang="0">
                    <a:pos x="84" y="26"/>
                  </a:cxn>
                  <a:cxn ang="0">
                    <a:pos x="71" y="51"/>
                  </a:cxn>
                  <a:cxn ang="0">
                    <a:pos x="61" y="77"/>
                  </a:cxn>
                  <a:cxn ang="0">
                    <a:pos x="51" y="103"/>
                  </a:cxn>
                  <a:cxn ang="0">
                    <a:pos x="42" y="128"/>
                  </a:cxn>
                  <a:cxn ang="0">
                    <a:pos x="34" y="155"/>
                  </a:cxn>
                  <a:cxn ang="0">
                    <a:pos x="27" y="182"/>
                  </a:cxn>
                  <a:cxn ang="0">
                    <a:pos x="21" y="209"/>
                  </a:cxn>
                  <a:cxn ang="0">
                    <a:pos x="21" y="209"/>
                  </a:cxn>
                  <a:cxn ang="0">
                    <a:pos x="14" y="234"/>
                  </a:cxn>
                  <a:cxn ang="0">
                    <a:pos x="9" y="259"/>
                  </a:cxn>
                  <a:cxn ang="0">
                    <a:pos x="6" y="283"/>
                  </a:cxn>
                  <a:cxn ang="0">
                    <a:pos x="3" y="308"/>
                  </a:cxn>
                  <a:cxn ang="0">
                    <a:pos x="3" y="308"/>
                  </a:cxn>
                  <a:cxn ang="0">
                    <a:pos x="1" y="323"/>
                  </a:cxn>
                  <a:cxn ang="0">
                    <a:pos x="0" y="340"/>
                  </a:cxn>
                  <a:cxn ang="0">
                    <a:pos x="0" y="349"/>
                  </a:cxn>
                  <a:cxn ang="0">
                    <a:pos x="1" y="356"/>
                  </a:cxn>
                  <a:cxn ang="0">
                    <a:pos x="4" y="363"/>
                  </a:cxn>
                  <a:cxn ang="0">
                    <a:pos x="6" y="366"/>
                  </a:cxn>
                  <a:cxn ang="0">
                    <a:pos x="8" y="368"/>
                  </a:cxn>
                  <a:cxn ang="0">
                    <a:pos x="8" y="368"/>
                  </a:cxn>
                  <a:cxn ang="0">
                    <a:pos x="11" y="370"/>
                  </a:cxn>
                  <a:cxn ang="0">
                    <a:pos x="13" y="369"/>
                  </a:cxn>
                  <a:cxn ang="0">
                    <a:pos x="15" y="368"/>
                  </a:cxn>
                  <a:cxn ang="0">
                    <a:pos x="16" y="365"/>
                  </a:cxn>
                  <a:cxn ang="0">
                    <a:pos x="16" y="361"/>
                  </a:cxn>
                  <a:cxn ang="0">
                    <a:pos x="16" y="361"/>
                  </a:cxn>
                  <a:cxn ang="0">
                    <a:pos x="16" y="359"/>
                  </a:cxn>
                  <a:cxn ang="0">
                    <a:pos x="15" y="357"/>
                  </a:cxn>
                  <a:cxn ang="0">
                    <a:pos x="13" y="356"/>
                  </a:cxn>
                  <a:cxn ang="0">
                    <a:pos x="11" y="356"/>
                  </a:cxn>
                  <a:cxn ang="0">
                    <a:pos x="11" y="356"/>
                  </a:cxn>
                  <a:cxn ang="0">
                    <a:pos x="10" y="349"/>
                  </a:cxn>
                  <a:cxn ang="0">
                    <a:pos x="10" y="339"/>
                  </a:cxn>
                  <a:cxn ang="0">
                    <a:pos x="11" y="324"/>
                  </a:cxn>
                  <a:cxn ang="0">
                    <a:pos x="11" y="324"/>
                  </a:cxn>
                  <a:cxn ang="0">
                    <a:pos x="12" y="304"/>
                  </a:cxn>
                  <a:cxn ang="0">
                    <a:pos x="14" y="283"/>
                  </a:cxn>
                  <a:cxn ang="0">
                    <a:pos x="14" y="283"/>
                  </a:cxn>
                  <a:cxn ang="0">
                    <a:pos x="19" y="259"/>
                  </a:cxn>
                  <a:cxn ang="0">
                    <a:pos x="24" y="235"/>
                  </a:cxn>
                  <a:cxn ang="0">
                    <a:pos x="35" y="185"/>
                  </a:cxn>
                  <a:cxn ang="0">
                    <a:pos x="35" y="185"/>
                  </a:cxn>
                  <a:cxn ang="0">
                    <a:pos x="47" y="143"/>
                  </a:cxn>
                  <a:cxn ang="0">
                    <a:pos x="61" y="102"/>
                  </a:cxn>
                  <a:cxn ang="0">
                    <a:pos x="61" y="102"/>
                  </a:cxn>
                  <a:cxn ang="0">
                    <a:pos x="70" y="77"/>
                  </a:cxn>
                  <a:cxn ang="0">
                    <a:pos x="80" y="53"/>
                  </a:cxn>
                  <a:cxn ang="0">
                    <a:pos x="93" y="30"/>
                  </a:cxn>
                  <a:cxn ang="0">
                    <a:pos x="106" y="8"/>
                  </a:cxn>
                  <a:cxn ang="0">
                    <a:pos x="106" y="8"/>
                  </a:cxn>
                  <a:cxn ang="0">
                    <a:pos x="106" y="6"/>
                  </a:cxn>
                  <a:cxn ang="0">
                    <a:pos x="106" y="3"/>
                  </a:cxn>
                  <a:cxn ang="0">
                    <a:pos x="105" y="2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8" y="2"/>
                  </a:cxn>
                  <a:cxn ang="0">
                    <a:pos x="98" y="2"/>
                  </a:cxn>
                </a:cxnLst>
                <a:rect l="0" t="0" r="r" b="b"/>
                <a:pathLst>
                  <a:path w="106" h="370">
                    <a:moveTo>
                      <a:pt x="98" y="2"/>
                    </a:moveTo>
                    <a:lnTo>
                      <a:pt x="98" y="2"/>
                    </a:lnTo>
                    <a:lnTo>
                      <a:pt x="84" y="26"/>
                    </a:lnTo>
                    <a:lnTo>
                      <a:pt x="71" y="51"/>
                    </a:lnTo>
                    <a:lnTo>
                      <a:pt x="61" y="77"/>
                    </a:lnTo>
                    <a:lnTo>
                      <a:pt x="51" y="103"/>
                    </a:lnTo>
                    <a:lnTo>
                      <a:pt x="42" y="128"/>
                    </a:lnTo>
                    <a:lnTo>
                      <a:pt x="34" y="155"/>
                    </a:lnTo>
                    <a:lnTo>
                      <a:pt x="27" y="182"/>
                    </a:lnTo>
                    <a:lnTo>
                      <a:pt x="21" y="209"/>
                    </a:lnTo>
                    <a:lnTo>
                      <a:pt x="21" y="209"/>
                    </a:lnTo>
                    <a:lnTo>
                      <a:pt x="14" y="234"/>
                    </a:lnTo>
                    <a:lnTo>
                      <a:pt x="9" y="259"/>
                    </a:lnTo>
                    <a:lnTo>
                      <a:pt x="6" y="283"/>
                    </a:lnTo>
                    <a:lnTo>
                      <a:pt x="3" y="308"/>
                    </a:lnTo>
                    <a:lnTo>
                      <a:pt x="3" y="308"/>
                    </a:lnTo>
                    <a:lnTo>
                      <a:pt x="1" y="323"/>
                    </a:lnTo>
                    <a:lnTo>
                      <a:pt x="0" y="340"/>
                    </a:lnTo>
                    <a:lnTo>
                      <a:pt x="0" y="349"/>
                    </a:lnTo>
                    <a:lnTo>
                      <a:pt x="1" y="356"/>
                    </a:lnTo>
                    <a:lnTo>
                      <a:pt x="4" y="363"/>
                    </a:lnTo>
                    <a:lnTo>
                      <a:pt x="6" y="366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11" y="370"/>
                    </a:lnTo>
                    <a:lnTo>
                      <a:pt x="13" y="369"/>
                    </a:lnTo>
                    <a:lnTo>
                      <a:pt x="15" y="368"/>
                    </a:lnTo>
                    <a:lnTo>
                      <a:pt x="16" y="365"/>
                    </a:lnTo>
                    <a:lnTo>
                      <a:pt x="16" y="361"/>
                    </a:lnTo>
                    <a:lnTo>
                      <a:pt x="16" y="361"/>
                    </a:lnTo>
                    <a:lnTo>
                      <a:pt x="16" y="359"/>
                    </a:lnTo>
                    <a:lnTo>
                      <a:pt x="15" y="357"/>
                    </a:lnTo>
                    <a:lnTo>
                      <a:pt x="13" y="356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0" y="349"/>
                    </a:lnTo>
                    <a:lnTo>
                      <a:pt x="10" y="339"/>
                    </a:lnTo>
                    <a:lnTo>
                      <a:pt x="11" y="324"/>
                    </a:lnTo>
                    <a:lnTo>
                      <a:pt x="11" y="324"/>
                    </a:lnTo>
                    <a:lnTo>
                      <a:pt x="12" y="304"/>
                    </a:lnTo>
                    <a:lnTo>
                      <a:pt x="14" y="283"/>
                    </a:lnTo>
                    <a:lnTo>
                      <a:pt x="14" y="283"/>
                    </a:lnTo>
                    <a:lnTo>
                      <a:pt x="19" y="259"/>
                    </a:lnTo>
                    <a:lnTo>
                      <a:pt x="24" y="235"/>
                    </a:lnTo>
                    <a:lnTo>
                      <a:pt x="35" y="185"/>
                    </a:lnTo>
                    <a:lnTo>
                      <a:pt x="35" y="185"/>
                    </a:lnTo>
                    <a:lnTo>
                      <a:pt x="47" y="143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70" y="77"/>
                    </a:lnTo>
                    <a:lnTo>
                      <a:pt x="80" y="53"/>
                    </a:lnTo>
                    <a:lnTo>
                      <a:pt x="93" y="30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6" y="6"/>
                    </a:lnTo>
                    <a:lnTo>
                      <a:pt x="106" y="3"/>
                    </a:lnTo>
                    <a:lnTo>
                      <a:pt x="105" y="2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8" y="2"/>
                    </a:lnTo>
                    <a:lnTo>
                      <a:pt x="9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8" name="Freeform 169"/>
              <p:cNvSpPr/>
              <p:nvPr/>
            </p:nvSpPr>
            <p:spPr bwMode="auto">
              <a:xfrm>
                <a:off x="4305300" y="2198688"/>
                <a:ext cx="39688" cy="146050"/>
              </a:xfrm>
              <a:custGeom>
                <a:avLst/>
                <a:gdLst/>
                <a:ahLst/>
                <a:cxnLst>
                  <a:cxn ang="0">
                    <a:pos x="68" y="2"/>
                  </a:cxn>
                  <a:cxn ang="0">
                    <a:pos x="68" y="2"/>
                  </a:cxn>
                  <a:cxn ang="0">
                    <a:pos x="62" y="10"/>
                  </a:cxn>
                  <a:cxn ang="0">
                    <a:pos x="57" y="20"/>
                  </a:cxn>
                  <a:cxn ang="0">
                    <a:pos x="54" y="31"/>
                  </a:cxn>
                  <a:cxn ang="0">
                    <a:pos x="53" y="41"/>
                  </a:cxn>
                  <a:cxn ang="0">
                    <a:pos x="53" y="41"/>
                  </a:cxn>
                  <a:cxn ang="0">
                    <a:pos x="51" y="51"/>
                  </a:cxn>
                  <a:cxn ang="0">
                    <a:pos x="49" y="60"/>
                  </a:cxn>
                  <a:cxn ang="0">
                    <a:pos x="42" y="80"/>
                  </a:cxn>
                  <a:cxn ang="0">
                    <a:pos x="37" y="101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14" y="191"/>
                  </a:cxn>
                  <a:cxn ang="0">
                    <a:pos x="7" y="227"/>
                  </a:cxn>
                  <a:cxn ang="0">
                    <a:pos x="3" y="244"/>
                  </a:cxn>
                  <a:cxn ang="0">
                    <a:pos x="1" y="263"/>
                  </a:cxn>
                  <a:cxn ang="0">
                    <a:pos x="1" y="263"/>
                  </a:cxn>
                  <a:cxn ang="0">
                    <a:pos x="0" y="265"/>
                  </a:cxn>
                  <a:cxn ang="0">
                    <a:pos x="0" y="270"/>
                  </a:cxn>
                  <a:cxn ang="0">
                    <a:pos x="0" y="270"/>
                  </a:cxn>
                  <a:cxn ang="0">
                    <a:pos x="0" y="272"/>
                  </a:cxn>
                  <a:cxn ang="0">
                    <a:pos x="1" y="273"/>
                  </a:cxn>
                  <a:cxn ang="0">
                    <a:pos x="3" y="274"/>
                  </a:cxn>
                  <a:cxn ang="0">
                    <a:pos x="4" y="274"/>
                  </a:cxn>
                  <a:cxn ang="0">
                    <a:pos x="7" y="273"/>
                  </a:cxn>
                  <a:cxn ang="0">
                    <a:pos x="8" y="272"/>
                  </a:cxn>
                  <a:cxn ang="0">
                    <a:pos x="9" y="270"/>
                  </a:cxn>
                  <a:cxn ang="0">
                    <a:pos x="9" y="270"/>
                  </a:cxn>
                  <a:cxn ang="0">
                    <a:pos x="11" y="254"/>
                  </a:cxn>
                  <a:cxn ang="0">
                    <a:pos x="14" y="237"/>
                  </a:cxn>
                  <a:cxn ang="0">
                    <a:pos x="22" y="204"/>
                  </a:cxn>
                  <a:cxn ang="0">
                    <a:pos x="37" y="139"/>
                  </a:cxn>
                  <a:cxn ang="0">
                    <a:pos x="37" y="139"/>
                  </a:cxn>
                  <a:cxn ang="0">
                    <a:pos x="45" y="106"/>
                  </a:cxn>
                  <a:cxn ang="0">
                    <a:pos x="54" y="73"/>
                  </a:cxn>
                  <a:cxn ang="0">
                    <a:pos x="54" y="73"/>
                  </a:cxn>
                  <a:cxn ang="0">
                    <a:pos x="58" y="56"/>
                  </a:cxn>
                  <a:cxn ang="0">
                    <a:pos x="61" y="39"/>
                  </a:cxn>
                  <a:cxn ang="0">
                    <a:pos x="64" y="31"/>
                  </a:cxn>
                  <a:cxn ang="0">
                    <a:pos x="66" y="22"/>
                  </a:cxn>
                  <a:cxn ang="0">
                    <a:pos x="70" y="14"/>
                  </a:cxn>
                  <a:cxn ang="0">
                    <a:pos x="74" y="8"/>
                  </a:cxn>
                  <a:cxn ang="0">
                    <a:pos x="74" y="8"/>
                  </a:cxn>
                  <a:cxn ang="0">
                    <a:pos x="75" y="6"/>
                  </a:cxn>
                  <a:cxn ang="0">
                    <a:pos x="75" y="5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71" y="0"/>
                  </a:cxn>
                  <a:cxn ang="0">
                    <a:pos x="69" y="0"/>
                  </a:cxn>
                  <a:cxn ang="0">
                    <a:pos x="68" y="2"/>
                  </a:cxn>
                  <a:cxn ang="0">
                    <a:pos x="68" y="2"/>
                  </a:cxn>
                </a:cxnLst>
                <a:rect l="0" t="0" r="r" b="b"/>
                <a:pathLst>
                  <a:path w="75" h="274">
                    <a:moveTo>
                      <a:pt x="68" y="2"/>
                    </a:moveTo>
                    <a:lnTo>
                      <a:pt x="68" y="2"/>
                    </a:lnTo>
                    <a:lnTo>
                      <a:pt x="62" y="10"/>
                    </a:lnTo>
                    <a:lnTo>
                      <a:pt x="57" y="20"/>
                    </a:lnTo>
                    <a:lnTo>
                      <a:pt x="54" y="3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51"/>
                    </a:lnTo>
                    <a:lnTo>
                      <a:pt x="49" y="60"/>
                    </a:lnTo>
                    <a:lnTo>
                      <a:pt x="42" y="80"/>
                    </a:lnTo>
                    <a:lnTo>
                      <a:pt x="37" y="101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14" y="191"/>
                    </a:lnTo>
                    <a:lnTo>
                      <a:pt x="7" y="227"/>
                    </a:lnTo>
                    <a:lnTo>
                      <a:pt x="3" y="244"/>
                    </a:lnTo>
                    <a:lnTo>
                      <a:pt x="1" y="263"/>
                    </a:lnTo>
                    <a:lnTo>
                      <a:pt x="1" y="263"/>
                    </a:lnTo>
                    <a:lnTo>
                      <a:pt x="0" y="265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2"/>
                    </a:lnTo>
                    <a:lnTo>
                      <a:pt x="1" y="273"/>
                    </a:lnTo>
                    <a:lnTo>
                      <a:pt x="3" y="274"/>
                    </a:lnTo>
                    <a:lnTo>
                      <a:pt x="4" y="274"/>
                    </a:lnTo>
                    <a:lnTo>
                      <a:pt x="7" y="273"/>
                    </a:lnTo>
                    <a:lnTo>
                      <a:pt x="8" y="272"/>
                    </a:lnTo>
                    <a:lnTo>
                      <a:pt x="9" y="270"/>
                    </a:lnTo>
                    <a:lnTo>
                      <a:pt x="9" y="270"/>
                    </a:lnTo>
                    <a:lnTo>
                      <a:pt x="11" y="254"/>
                    </a:lnTo>
                    <a:lnTo>
                      <a:pt x="14" y="237"/>
                    </a:lnTo>
                    <a:lnTo>
                      <a:pt x="22" y="204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06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8" y="56"/>
                    </a:lnTo>
                    <a:lnTo>
                      <a:pt x="61" y="39"/>
                    </a:lnTo>
                    <a:lnTo>
                      <a:pt x="64" y="31"/>
                    </a:lnTo>
                    <a:lnTo>
                      <a:pt x="66" y="22"/>
                    </a:lnTo>
                    <a:lnTo>
                      <a:pt x="70" y="14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75" y="6"/>
                    </a:lnTo>
                    <a:lnTo>
                      <a:pt x="75" y="5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69" y="0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9" name="Freeform 170"/>
              <p:cNvSpPr/>
              <p:nvPr/>
            </p:nvSpPr>
            <p:spPr bwMode="auto">
              <a:xfrm>
                <a:off x="4338638" y="2201863"/>
                <a:ext cx="31750" cy="112713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2" y="4"/>
                  </a:cxn>
                  <a:cxn ang="0">
                    <a:pos x="51" y="10"/>
                  </a:cxn>
                  <a:cxn ang="0">
                    <a:pos x="48" y="16"/>
                  </a:cxn>
                  <a:cxn ang="0">
                    <a:pos x="43" y="29"/>
                  </a:cxn>
                  <a:cxn ang="0">
                    <a:pos x="38" y="41"/>
                  </a:cxn>
                  <a:cxn ang="0">
                    <a:pos x="36" y="47"/>
                  </a:cxn>
                  <a:cxn ang="0">
                    <a:pos x="34" y="54"/>
                  </a:cxn>
                  <a:cxn ang="0">
                    <a:pos x="34" y="54"/>
                  </a:cxn>
                  <a:cxn ang="0">
                    <a:pos x="25" y="103"/>
                  </a:cxn>
                  <a:cxn ang="0">
                    <a:pos x="25" y="103"/>
                  </a:cxn>
                  <a:cxn ang="0">
                    <a:pos x="23" y="116"/>
                  </a:cxn>
                  <a:cxn ang="0">
                    <a:pos x="19" y="129"/>
                  </a:cxn>
                  <a:cxn ang="0">
                    <a:pos x="10" y="156"/>
                  </a:cxn>
                  <a:cxn ang="0">
                    <a:pos x="3" y="181"/>
                  </a:cxn>
                  <a:cxn ang="0">
                    <a:pos x="1" y="195"/>
                  </a:cxn>
                  <a:cxn ang="0">
                    <a:pos x="0" y="208"/>
                  </a:cxn>
                  <a:cxn ang="0">
                    <a:pos x="0" y="208"/>
                  </a:cxn>
                  <a:cxn ang="0">
                    <a:pos x="0" y="210"/>
                  </a:cxn>
                  <a:cxn ang="0">
                    <a:pos x="1" y="211"/>
                  </a:cxn>
                  <a:cxn ang="0">
                    <a:pos x="2" y="212"/>
                  </a:cxn>
                  <a:cxn ang="0">
                    <a:pos x="4" y="212"/>
                  </a:cxn>
                  <a:cxn ang="0">
                    <a:pos x="6" y="212"/>
                  </a:cxn>
                  <a:cxn ang="0">
                    <a:pos x="7" y="211"/>
                  </a:cxn>
                  <a:cxn ang="0">
                    <a:pos x="8" y="210"/>
                  </a:cxn>
                  <a:cxn ang="0">
                    <a:pos x="9" y="208"/>
                  </a:cxn>
                  <a:cxn ang="0">
                    <a:pos x="9" y="208"/>
                  </a:cxn>
                  <a:cxn ang="0">
                    <a:pos x="10" y="200"/>
                  </a:cxn>
                  <a:cxn ang="0">
                    <a:pos x="11" y="192"/>
                  </a:cxn>
                  <a:cxn ang="0">
                    <a:pos x="15" y="176"/>
                  </a:cxn>
                  <a:cxn ang="0">
                    <a:pos x="26" y="144"/>
                  </a:cxn>
                  <a:cxn ang="0">
                    <a:pos x="26" y="144"/>
                  </a:cxn>
                  <a:cxn ang="0">
                    <a:pos x="29" y="131"/>
                  </a:cxn>
                  <a:cxn ang="0">
                    <a:pos x="32" y="117"/>
                  </a:cxn>
                  <a:cxn ang="0">
                    <a:pos x="37" y="91"/>
                  </a:cxn>
                  <a:cxn ang="0">
                    <a:pos x="37" y="91"/>
                  </a:cxn>
                  <a:cxn ang="0">
                    <a:pos x="41" y="67"/>
                  </a:cxn>
                  <a:cxn ang="0">
                    <a:pos x="46" y="42"/>
                  </a:cxn>
                  <a:cxn ang="0">
                    <a:pos x="46" y="42"/>
                  </a:cxn>
                  <a:cxn ang="0">
                    <a:pos x="50" y="33"/>
                  </a:cxn>
                  <a:cxn ang="0">
                    <a:pos x="55" y="23"/>
                  </a:cxn>
                  <a:cxn ang="0">
                    <a:pos x="59" y="14"/>
                  </a:cxn>
                  <a:cxn ang="0">
                    <a:pos x="60" y="9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60" y="1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4" y="1"/>
                  </a:cxn>
                  <a:cxn ang="0">
                    <a:pos x="53" y="3"/>
                  </a:cxn>
                  <a:cxn ang="0">
                    <a:pos x="52" y="4"/>
                  </a:cxn>
                  <a:cxn ang="0">
                    <a:pos x="52" y="4"/>
                  </a:cxn>
                </a:cxnLst>
                <a:rect l="0" t="0" r="r" b="b"/>
                <a:pathLst>
                  <a:path w="61" h="212">
                    <a:moveTo>
                      <a:pt x="52" y="4"/>
                    </a:moveTo>
                    <a:lnTo>
                      <a:pt x="52" y="4"/>
                    </a:lnTo>
                    <a:lnTo>
                      <a:pt x="51" y="10"/>
                    </a:lnTo>
                    <a:lnTo>
                      <a:pt x="48" y="16"/>
                    </a:lnTo>
                    <a:lnTo>
                      <a:pt x="43" y="29"/>
                    </a:lnTo>
                    <a:lnTo>
                      <a:pt x="38" y="41"/>
                    </a:lnTo>
                    <a:lnTo>
                      <a:pt x="36" y="47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3" y="116"/>
                    </a:lnTo>
                    <a:lnTo>
                      <a:pt x="19" y="129"/>
                    </a:lnTo>
                    <a:lnTo>
                      <a:pt x="10" y="156"/>
                    </a:lnTo>
                    <a:lnTo>
                      <a:pt x="3" y="181"/>
                    </a:lnTo>
                    <a:lnTo>
                      <a:pt x="1" y="195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10"/>
                    </a:lnTo>
                    <a:lnTo>
                      <a:pt x="1" y="211"/>
                    </a:lnTo>
                    <a:lnTo>
                      <a:pt x="2" y="212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7" y="211"/>
                    </a:lnTo>
                    <a:lnTo>
                      <a:pt x="8" y="210"/>
                    </a:lnTo>
                    <a:lnTo>
                      <a:pt x="9" y="208"/>
                    </a:lnTo>
                    <a:lnTo>
                      <a:pt x="9" y="208"/>
                    </a:lnTo>
                    <a:lnTo>
                      <a:pt x="10" y="200"/>
                    </a:lnTo>
                    <a:lnTo>
                      <a:pt x="11" y="192"/>
                    </a:lnTo>
                    <a:lnTo>
                      <a:pt x="15" y="176"/>
                    </a:lnTo>
                    <a:lnTo>
                      <a:pt x="26" y="144"/>
                    </a:lnTo>
                    <a:lnTo>
                      <a:pt x="26" y="144"/>
                    </a:lnTo>
                    <a:lnTo>
                      <a:pt x="29" y="131"/>
                    </a:lnTo>
                    <a:lnTo>
                      <a:pt x="32" y="117"/>
                    </a:lnTo>
                    <a:lnTo>
                      <a:pt x="37" y="91"/>
                    </a:lnTo>
                    <a:lnTo>
                      <a:pt x="37" y="91"/>
                    </a:lnTo>
                    <a:lnTo>
                      <a:pt x="41" y="6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50" y="33"/>
                    </a:lnTo>
                    <a:lnTo>
                      <a:pt x="55" y="23"/>
                    </a:lnTo>
                    <a:lnTo>
                      <a:pt x="59" y="14"/>
                    </a:lnTo>
                    <a:lnTo>
                      <a:pt x="60" y="9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60" y="1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4" y="1"/>
                    </a:lnTo>
                    <a:lnTo>
                      <a:pt x="53" y="3"/>
                    </a:lnTo>
                    <a:lnTo>
                      <a:pt x="52" y="4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0" name="Freeform 171"/>
              <p:cNvSpPr/>
              <p:nvPr/>
            </p:nvSpPr>
            <p:spPr bwMode="auto">
              <a:xfrm>
                <a:off x="4357688" y="2209800"/>
                <a:ext cx="36513" cy="90488"/>
              </a:xfrm>
              <a:custGeom>
                <a:avLst/>
                <a:gdLst/>
                <a:ahLst/>
                <a:cxnLst>
                  <a:cxn ang="0">
                    <a:pos x="60" y="1"/>
                  </a:cxn>
                  <a:cxn ang="0">
                    <a:pos x="60" y="1"/>
                  </a:cxn>
                  <a:cxn ang="0">
                    <a:pos x="51" y="10"/>
                  </a:cxn>
                  <a:cxn ang="0">
                    <a:pos x="43" y="22"/>
                  </a:cxn>
                  <a:cxn ang="0">
                    <a:pos x="37" y="34"/>
                  </a:cxn>
                  <a:cxn ang="0">
                    <a:pos x="33" y="48"/>
                  </a:cxn>
                  <a:cxn ang="0">
                    <a:pos x="29" y="61"/>
                  </a:cxn>
                  <a:cxn ang="0">
                    <a:pos x="25" y="75"/>
                  </a:cxn>
                  <a:cxn ang="0">
                    <a:pos x="20" y="100"/>
                  </a:cxn>
                  <a:cxn ang="0">
                    <a:pos x="20" y="100"/>
                  </a:cxn>
                  <a:cxn ang="0">
                    <a:pos x="15" y="115"/>
                  </a:cxn>
                  <a:cxn ang="0">
                    <a:pos x="6" y="135"/>
                  </a:cxn>
                  <a:cxn ang="0">
                    <a:pos x="3" y="147"/>
                  </a:cxn>
                  <a:cxn ang="0">
                    <a:pos x="0" y="156"/>
                  </a:cxn>
                  <a:cxn ang="0">
                    <a:pos x="0" y="164"/>
                  </a:cxn>
                  <a:cxn ang="0">
                    <a:pos x="1" y="166"/>
                  </a:cxn>
                  <a:cxn ang="0">
                    <a:pos x="3" y="170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1"/>
                  </a:cxn>
                  <a:cxn ang="0">
                    <a:pos x="9" y="169"/>
                  </a:cxn>
                  <a:cxn ang="0">
                    <a:pos x="10" y="167"/>
                  </a:cxn>
                  <a:cxn ang="0">
                    <a:pos x="11" y="165"/>
                  </a:cxn>
                  <a:cxn ang="0">
                    <a:pos x="10" y="164"/>
                  </a:cxn>
                  <a:cxn ang="0">
                    <a:pos x="9" y="162"/>
                  </a:cxn>
                  <a:cxn ang="0">
                    <a:pos x="9" y="162"/>
                  </a:cxn>
                  <a:cxn ang="0">
                    <a:pos x="10" y="159"/>
                  </a:cxn>
                  <a:cxn ang="0">
                    <a:pos x="14" y="152"/>
                  </a:cxn>
                  <a:cxn ang="0">
                    <a:pos x="18" y="138"/>
                  </a:cxn>
                  <a:cxn ang="0">
                    <a:pos x="18" y="138"/>
                  </a:cxn>
                  <a:cxn ang="0">
                    <a:pos x="24" y="119"/>
                  </a:cxn>
                  <a:cxn ang="0">
                    <a:pos x="29" y="100"/>
                  </a:cxn>
                  <a:cxn ang="0">
                    <a:pos x="29" y="100"/>
                  </a:cxn>
                  <a:cxn ang="0">
                    <a:pos x="34" y="76"/>
                  </a:cxn>
                  <a:cxn ang="0">
                    <a:pos x="38" y="63"/>
                  </a:cxn>
                  <a:cxn ang="0">
                    <a:pos x="41" y="51"/>
                  </a:cxn>
                  <a:cxn ang="0">
                    <a:pos x="47" y="38"/>
                  </a:cxn>
                  <a:cxn ang="0">
                    <a:pos x="52" y="27"/>
                  </a:cxn>
                  <a:cxn ang="0">
                    <a:pos x="58" y="17"/>
                  </a:cxn>
                  <a:cxn ang="0">
                    <a:pos x="66" y="7"/>
                  </a:cxn>
                  <a:cxn ang="0">
                    <a:pos x="66" y="7"/>
                  </a:cxn>
                  <a:cxn ang="0">
                    <a:pos x="67" y="6"/>
                  </a:cxn>
                  <a:cxn ang="0">
                    <a:pos x="68" y="4"/>
                  </a:cxn>
                  <a:cxn ang="0">
                    <a:pos x="67" y="3"/>
                  </a:cxn>
                  <a:cxn ang="0">
                    <a:pos x="66" y="1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1"/>
                  </a:cxn>
                  <a:cxn ang="0">
                    <a:pos x="60" y="1"/>
                  </a:cxn>
                </a:cxnLst>
                <a:rect l="0" t="0" r="r" b="b"/>
                <a:pathLst>
                  <a:path w="68" h="171">
                    <a:moveTo>
                      <a:pt x="60" y="1"/>
                    </a:moveTo>
                    <a:lnTo>
                      <a:pt x="60" y="1"/>
                    </a:lnTo>
                    <a:lnTo>
                      <a:pt x="51" y="10"/>
                    </a:lnTo>
                    <a:lnTo>
                      <a:pt x="43" y="22"/>
                    </a:lnTo>
                    <a:lnTo>
                      <a:pt x="37" y="34"/>
                    </a:lnTo>
                    <a:lnTo>
                      <a:pt x="33" y="48"/>
                    </a:lnTo>
                    <a:lnTo>
                      <a:pt x="29" y="61"/>
                    </a:lnTo>
                    <a:lnTo>
                      <a:pt x="25" y="75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15" y="115"/>
                    </a:lnTo>
                    <a:lnTo>
                      <a:pt x="6" y="135"/>
                    </a:lnTo>
                    <a:lnTo>
                      <a:pt x="3" y="147"/>
                    </a:lnTo>
                    <a:lnTo>
                      <a:pt x="0" y="156"/>
                    </a:lnTo>
                    <a:lnTo>
                      <a:pt x="0" y="164"/>
                    </a:lnTo>
                    <a:lnTo>
                      <a:pt x="1" y="166"/>
                    </a:lnTo>
                    <a:lnTo>
                      <a:pt x="3" y="170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1"/>
                    </a:lnTo>
                    <a:lnTo>
                      <a:pt x="9" y="169"/>
                    </a:lnTo>
                    <a:lnTo>
                      <a:pt x="10" y="167"/>
                    </a:lnTo>
                    <a:lnTo>
                      <a:pt x="11" y="165"/>
                    </a:lnTo>
                    <a:lnTo>
                      <a:pt x="10" y="164"/>
                    </a:lnTo>
                    <a:lnTo>
                      <a:pt x="9" y="162"/>
                    </a:lnTo>
                    <a:lnTo>
                      <a:pt x="9" y="162"/>
                    </a:lnTo>
                    <a:lnTo>
                      <a:pt x="10" y="159"/>
                    </a:lnTo>
                    <a:lnTo>
                      <a:pt x="14" y="152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24" y="119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4" y="76"/>
                    </a:lnTo>
                    <a:lnTo>
                      <a:pt x="38" y="63"/>
                    </a:lnTo>
                    <a:lnTo>
                      <a:pt x="41" y="51"/>
                    </a:lnTo>
                    <a:lnTo>
                      <a:pt x="47" y="38"/>
                    </a:lnTo>
                    <a:lnTo>
                      <a:pt x="52" y="27"/>
                    </a:lnTo>
                    <a:lnTo>
                      <a:pt x="58" y="1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6"/>
                    </a:lnTo>
                    <a:lnTo>
                      <a:pt x="68" y="4"/>
                    </a:lnTo>
                    <a:lnTo>
                      <a:pt x="67" y="3"/>
                    </a:lnTo>
                    <a:lnTo>
                      <a:pt x="66" y="1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1"/>
                    </a:lnTo>
                    <a:lnTo>
                      <a:pt x="6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1" name="Freeform 172"/>
              <p:cNvSpPr/>
              <p:nvPr/>
            </p:nvSpPr>
            <p:spPr bwMode="auto">
              <a:xfrm>
                <a:off x="4383088" y="2219325"/>
                <a:ext cx="33338" cy="63500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5" y="0"/>
                  </a:cxn>
                  <a:cxn ang="0">
                    <a:pos x="50" y="2"/>
                  </a:cxn>
                  <a:cxn ang="0">
                    <a:pos x="46" y="5"/>
                  </a:cxn>
                  <a:cxn ang="0">
                    <a:pos x="42" y="8"/>
                  </a:cxn>
                  <a:cxn ang="0">
                    <a:pos x="39" y="11"/>
                  </a:cxn>
                  <a:cxn ang="0">
                    <a:pos x="33" y="19"/>
                  </a:cxn>
                  <a:cxn ang="0">
                    <a:pos x="29" y="30"/>
                  </a:cxn>
                  <a:cxn ang="0">
                    <a:pos x="29" y="30"/>
                  </a:cxn>
                  <a:cxn ang="0">
                    <a:pos x="13" y="70"/>
                  </a:cxn>
                  <a:cxn ang="0">
                    <a:pos x="6" y="91"/>
                  </a:cxn>
                  <a:cxn ang="0">
                    <a:pos x="0" y="112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8"/>
                  </a:cxn>
                  <a:cxn ang="0">
                    <a:pos x="4" y="118"/>
                  </a:cxn>
                  <a:cxn ang="0">
                    <a:pos x="6" y="119"/>
                  </a:cxn>
                  <a:cxn ang="0">
                    <a:pos x="7" y="118"/>
                  </a:cxn>
                  <a:cxn ang="0">
                    <a:pos x="8" y="116"/>
                  </a:cxn>
                  <a:cxn ang="0">
                    <a:pos x="9" y="114"/>
                  </a:cxn>
                  <a:cxn ang="0">
                    <a:pos x="9" y="114"/>
                  </a:cxn>
                  <a:cxn ang="0">
                    <a:pos x="13" y="100"/>
                  </a:cxn>
                  <a:cxn ang="0">
                    <a:pos x="17" y="84"/>
                  </a:cxn>
                  <a:cxn ang="0">
                    <a:pos x="23" y="70"/>
                  </a:cxn>
                  <a:cxn ang="0">
                    <a:pos x="30" y="56"/>
                  </a:cxn>
                  <a:cxn ang="0">
                    <a:pos x="30" y="56"/>
                  </a:cxn>
                  <a:cxn ang="0">
                    <a:pos x="34" y="42"/>
                  </a:cxn>
                  <a:cxn ang="0">
                    <a:pos x="39" y="29"/>
                  </a:cxn>
                  <a:cxn ang="0">
                    <a:pos x="42" y="22"/>
                  </a:cxn>
                  <a:cxn ang="0">
                    <a:pos x="46" y="17"/>
                  </a:cxn>
                  <a:cxn ang="0">
                    <a:pos x="51" y="12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60" y="8"/>
                  </a:cxn>
                  <a:cxn ang="0">
                    <a:pos x="61" y="7"/>
                  </a:cxn>
                  <a:cxn ang="0">
                    <a:pos x="62" y="5"/>
                  </a:cxn>
                  <a:cxn ang="0">
                    <a:pos x="61" y="3"/>
                  </a:cxn>
                  <a:cxn ang="0">
                    <a:pos x="61" y="2"/>
                  </a:cxn>
                  <a:cxn ang="0">
                    <a:pos x="60" y="0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5" y="0"/>
                  </a:cxn>
                </a:cxnLst>
                <a:rect l="0" t="0" r="r" b="b"/>
                <a:pathLst>
                  <a:path w="62" h="119">
                    <a:moveTo>
                      <a:pt x="55" y="0"/>
                    </a:moveTo>
                    <a:lnTo>
                      <a:pt x="55" y="0"/>
                    </a:lnTo>
                    <a:lnTo>
                      <a:pt x="50" y="2"/>
                    </a:lnTo>
                    <a:lnTo>
                      <a:pt x="46" y="5"/>
                    </a:lnTo>
                    <a:lnTo>
                      <a:pt x="42" y="8"/>
                    </a:lnTo>
                    <a:lnTo>
                      <a:pt x="39" y="11"/>
                    </a:lnTo>
                    <a:lnTo>
                      <a:pt x="33" y="19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13" y="70"/>
                    </a:lnTo>
                    <a:lnTo>
                      <a:pt x="6" y="91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8"/>
                    </a:lnTo>
                    <a:lnTo>
                      <a:pt x="4" y="118"/>
                    </a:lnTo>
                    <a:lnTo>
                      <a:pt x="6" y="119"/>
                    </a:lnTo>
                    <a:lnTo>
                      <a:pt x="7" y="118"/>
                    </a:lnTo>
                    <a:lnTo>
                      <a:pt x="8" y="116"/>
                    </a:lnTo>
                    <a:lnTo>
                      <a:pt x="9" y="114"/>
                    </a:lnTo>
                    <a:lnTo>
                      <a:pt x="9" y="114"/>
                    </a:lnTo>
                    <a:lnTo>
                      <a:pt x="13" y="100"/>
                    </a:lnTo>
                    <a:lnTo>
                      <a:pt x="17" y="84"/>
                    </a:lnTo>
                    <a:lnTo>
                      <a:pt x="23" y="70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4" y="42"/>
                    </a:lnTo>
                    <a:lnTo>
                      <a:pt x="39" y="29"/>
                    </a:lnTo>
                    <a:lnTo>
                      <a:pt x="42" y="22"/>
                    </a:lnTo>
                    <a:lnTo>
                      <a:pt x="46" y="17"/>
                    </a:lnTo>
                    <a:lnTo>
                      <a:pt x="51" y="12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60" y="8"/>
                    </a:lnTo>
                    <a:lnTo>
                      <a:pt x="61" y="7"/>
                    </a:lnTo>
                    <a:lnTo>
                      <a:pt x="62" y="5"/>
                    </a:lnTo>
                    <a:lnTo>
                      <a:pt x="61" y="3"/>
                    </a:lnTo>
                    <a:lnTo>
                      <a:pt x="61" y="2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2" name="Freeform 173"/>
              <p:cNvSpPr/>
              <p:nvPr/>
            </p:nvSpPr>
            <p:spPr bwMode="auto">
              <a:xfrm>
                <a:off x="4403725" y="2228850"/>
                <a:ext cx="17463" cy="5238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7" y="1"/>
                  </a:cxn>
                  <a:cxn ang="0">
                    <a:pos x="24" y="2"/>
                  </a:cxn>
                  <a:cxn ang="0">
                    <a:pos x="22" y="6"/>
                  </a:cxn>
                  <a:cxn ang="0">
                    <a:pos x="17" y="12"/>
                  </a:cxn>
                  <a:cxn ang="0">
                    <a:pos x="15" y="20"/>
                  </a:cxn>
                  <a:cxn ang="0">
                    <a:pos x="14" y="27"/>
                  </a:cxn>
                  <a:cxn ang="0">
                    <a:pos x="14" y="27"/>
                  </a:cxn>
                  <a:cxn ang="0">
                    <a:pos x="12" y="45"/>
                  </a:cxn>
                  <a:cxn ang="0">
                    <a:pos x="10" y="61"/>
                  </a:cxn>
                  <a:cxn ang="0">
                    <a:pos x="6" y="78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96"/>
                  </a:cxn>
                  <a:cxn ang="0">
                    <a:pos x="0" y="97"/>
                  </a:cxn>
                  <a:cxn ang="0">
                    <a:pos x="1" y="100"/>
                  </a:cxn>
                  <a:cxn ang="0">
                    <a:pos x="3" y="100"/>
                  </a:cxn>
                  <a:cxn ang="0">
                    <a:pos x="6" y="100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3" y="85"/>
                  </a:cxn>
                  <a:cxn ang="0">
                    <a:pos x="15" y="80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19" y="72"/>
                  </a:cxn>
                  <a:cxn ang="0">
                    <a:pos x="21" y="69"/>
                  </a:cxn>
                  <a:cxn ang="0">
                    <a:pos x="21" y="62"/>
                  </a:cxn>
                  <a:cxn ang="0">
                    <a:pos x="22" y="49"/>
                  </a:cxn>
                  <a:cxn ang="0">
                    <a:pos x="22" y="49"/>
                  </a:cxn>
                  <a:cxn ang="0">
                    <a:pos x="23" y="28"/>
                  </a:cxn>
                  <a:cxn ang="0">
                    <a:pos x="24" y="22"/>
                  </a:cxn>
                  <a:cxn ang="0">
                    <a:pos x="25" y="17"/>
                  </a:cxn>
                  <a:cxn ang="0">
                    <a:pos x="27" y="13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9"/>
                  </a:cxn>
                  <a:cxn ang="0">
                    <a:pos x="32" y="8"/>
                  </a:cxn>
                  <a:cxn ang="0">
                    <a:pos x="33" y="3"/>
                  </a:cxn>
                  <a:cxn ang="0">
                    <a:pos x="32" y="2"/>
                  </a:cxn>
                  <a:cxn ang="0">
                    <a:pos x="31" y="1"/>
                  </a:cxn>
                  <a:cxn ang="0">
                    <a:pos x="29" y="0"/>
                  </a:cxn>
                  <a:cxn ang="0">
                    <a:pos x="27" y="1"/>
                  </a:cxn>
                  <a:cxn ang="0">
                    <a:pos x="27" y="1"/>
                  </a:cxn>
                </a:cxnLst>
                <a:rect l="0" t="0" r="r" b="b"/>
                <a:pathLst>
                  <a:path w="33" h="100">
                    <a:moveTo>
                      <a:pt x="27" y="1"/>
                    </a:moveTo>
                    <a:lnTo>
                      <a:pt x="27" y="1"/>
                    </a:lnTo>
                    <a:lnTo>
                      <a:pt x="24" y="2"/>
                    </a:lnTo>
                    <a:lnTo>
                      <a:pt x="22" y="6"/>
                    </a:lnTo>
                    <a:lnTo>
                      <a:pt x="17" y="12"/>
                    </a:lnTo>
                    <a:lnTo>
                      <a:pt x="15" y="20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45"/>
                    </a:lnTo>
                    <a:lnTo>
                      <a:pt x="10" y="61"/>
                    </a:lnTo>
                    <a:lnTo>
                      <a:pt x="6" y="7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3" y="100"/>
                    </a:lnTo>
                    <a:lnTo>
                      <a:pt x="6" y="100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3" y="85"/>
                    </a:lnTo>
                    <a:lnTo>
                      <a:pt x="15" y="80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9" y="72"/>
                    </a:lnTo>
                    <a:lnTo>
                      <a:pt x="21" y="69"/>
                    </a:lnTo>
                    <a:lnTo>
                      <a:pt x="21" y="62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3" y="28"/>
                    </a:lnTo>
                    <a:lnTo>
                      <a:pt x="24" y="22"/>
                    </a:lnTo>
                    <a:lnTo>
                      <a:pt x="25" y="17"/>
                    </a:lnTo>
                    <a:lnTo>
                      <a:pt x="27" y="1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9"/>
                    </a:lnTo>
                    <a:lnTo>
                      <a:pt x="32" y="8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29" y="0"/>
                    </a:lnTo>
                    <a:lnTo>
                      <a:pt x="27" y="1"/>
                    </a:lnTo>
                    <a:lnTo>
                      <a:pt x="27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3" name="Freeform 174"/>
              <p:cNvSpPr/>
              <p:nvPr/>
            </p:nvSpPr>
            <p:spPr bwMode="auto">
              <a:xfrm>
                <a:off x="4340225" y="2436813"/>
                <a:ext cx="4763" cy="428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1" y="78"/>
                  </a:cxn>
                  <a:cxn ang="0">
                    <a:pos x="2" y="79"/>
                  </a:cxn>
                  <a:cxn ang="0">
                    <a:pos x="3" y="80"/>
                  </a:cxn>
                  <a:cxn ang="0">
                    <a:pos x="5" y="80"/>
                  </a:cxn>
                  <a:cxn ang="0">
                    <a:pos x="6" y="80"/>
                  </a:cxn>
                  <a:cxn ang="0">
                    <a:pos x="8" y="79"/>
                  </a:cxn>
                  <a:cxn ang="0">
                    <a:pos x="9" y="78"/>
                  </a:cxn>
                  <a:cxn ang="0">
                    <a:pos x="9" y="76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0">
                    <a:moveTo>
                      <a:pt x="0" y="5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" y="78"/>
                    </a:lnTo>
                    <a:lnTo>
                      <a:pt x="2" y="79"/>
                    </a:lnTo>
                    <a:lnTo>
                      <a:pt x="3" y="80"/>
                    </a:lnTo>
                    <a:lnTo>
                      <a:pt x="5" y="80"/>
                    </a:lnTo>
                    <a:lnTo>
                      <a:pt x="6" y="80"/>
                    </a:lnTo>
                    <a:lnTo>
                      <a:pt x="8" y="79"/>
                    </a:lnTo>
                    <a:lnTo>
                      <a:pt x="9" y="78"/>
                    </a:lnTo>
                    <a:lnTo>
                      <a:pt x="9" y="7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4" name="Freeform 175"/>
              <p:cNvSpPr/>
              <p:nvPr/>
            </p:nvSpPr>
            <p:spPr bwMode="auto">
              <a:xfrm>
                <a:off x="4370388" y="2460625"/>
                <a:ext cx="11113" cy="650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9" y="9"/>
                  </a:cxn>
                  <a:cxn ang="0">
                    <a:pos x="7" y="15"/>
                  </a:cxn>
                  <a:cxn ang="0">
                    <a:pos x="3" y="29"/>
                  </a:cxn>
                  <a:cxn ang="0">
                    <a:pos x="1" y="44"/>
                  </a:cxn>
                  <a:cxn ang="0">
                    <a:pos x="0" y="59"/>
                  </a:cxn>
                  <a:cxn ang="0">
                    <a:pos x="1" y="90"/>
                  </a:cxn>
                  <a:cxn ang="0">
                    <a:pos x="2" y="118"/>
                  </a:cxn>
                  <a:cxn ang="0">
                    <a:pos x="2" y="118"/>
                  </a:cxn>
                  <a:cxn ang="0">
                    <a:pos x="3" y="120"/>
                  </a:cxn>
                  <a:cxn ang="0">
                    <a:pos x="4" y="122"/>
                  </a:cxn>
                  <a:cxn ang="0">
                    <a:pos x="5" y="123"/>
                  </a:cxn>
                  <a:cxn ang="0">
                    <a:pos x="7" y="123"/>
                  </a:cxn>
                  <a:cxn ang="0">
                    <a:pos x="9" y="123"/>
                  </a:cxn>
                  <a:cxn ang="0">
                    <a:pos x="10" y="122"/>
                  </a:cxn>
                  <a:cxn ang="0">
                    <a:pos x="11" y="120"/>
                  </a:cxn>
                  <a:cxn ang="0">
                    <a:pos x="11" y="118"/>
                  </a:cxn>
                  <a:cxn ang="0">
                    <a:pos x="11" y="118"/>
                  </a:cxn>
                  <a:cxn ang="0">
                    <a:pos x="10" y="91"/>
                  </a:cxn>
                  <a:cxn ang="0">
                    <a:pos x="10" y="61"/>
                  </a:cxn>
                  <a:cxn ang="0">
                    <a:pos x="10" y="47"/>
                  </a:cxn>
                  <a:cxn ang="0">
                    <a:pos x="12" y="32"/>
                  </a:cxn>
                  <a:cxn ang="0">
                    <a:pos x="15" y="19"/>
                  </a:cxn>
                  <a:cxn ang="0">
                    <a:pos x="17" y="13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22" h="123">
                    <a:moveTo>
                      <a:pt x="12" y="2"/>
                    </a:moveTo>
                    <a:lnTo>
                      <a:pt x="12" y="2"/>
                    </a:lnTo>
                    <a:lnTo>
                      <a:pt x="9" y="9"/>
                    </a:lnTo>
                    <a:lnTo>
                      <a:pt x="7" y="15"/>
                    </a:lnTo>
                    <a:lnTo>
                      <a:pt x="3" y="29"/>
                    </a:lnTo>
                    <a:lnTo>
                      <a:pt x="1" y="44"/>
                    </a:lnTo>
                    <a:lnTo>
                      <a:pt x="0" y="59"/>
                    </a:lnTo>
                    <a:lnTo>
                      <a:pt x="1" y="90"/>
                    </a:lnTo>
                    <a:lnTo>
                      <a:pt x="2" y="118"/>
                    </a:lnTo>
                    <a:lnTo>
                      <a:pt x="2" y="118"/>
                    </a:lnTo>
                    <a:lnTo>
                      <a:pt x="3" y="120"/>
                    </a:lnTo>
                    <a:lnTo>
                      <a:pt x="4" y="122"/>
                    </a:lnTo>
                    <a:lnTo>
                      <a:pt x="5" y="123"/>
                    </a:lnTo>
                    <a:lnTo>
                      <a:pt x="7" y="123"/>
                    </a:lnTo>
                    <a:lnTo>
                      <a:pt x="9" y="123"/>
                    </a:lnTo>
                    <a:lnTo>
                      <a:pt x="10" y="122"/>
                    </a:lnTo>
                    <a:lnTo>
                      <a:pt x="11" y="120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0" y="91"/>
                    </a:lnTo>
                    <a:lnTo>
                      <a:pt x="10" y="61"/>
                    </a:lnTo>
                    <a:lnTo>
                      <a:pt x="10" y="47"/>
                    </a:lnTo>
                    <a:lnTo>
                      <a:pt x="12" y="32"/>
                    </a:lnTo>
                    <a:lnTo>
                      <a:pt x="15" y="19"/>
                    </a:lnTo>
                    <a:lnTo>
                      <a:pt x="17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5" name="Freeform 176"/>
              <p:cNvSpPr/>
              <p:nvPr/>
            </p:nvSpPr>
            <p:spPr bwMode="auto">
              <a:xfrm>
                <a:off x="4395788" y="2492375"/>
                <a:ext cx="7938" cy="55563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29"/>
                  </a:cxn>
                  <a:cxn ang="0">
                    <a:pos x="2" y="53"/>
                  </a:cxn>
                  <a:cxn ang="0">
                    <a:pos x="1" y="77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4"/>
                  </a:cxn>
                  <a:cxn ang="0">
                    <a:pos x="4" y="105"/>
                  </a:cxn>
                  <a:cxn ang="0">
                    <a:pos x="6" y="105"/>
                  </a:cxn>
                  <a:cxn ang="0">
                    <a:pos x="7" y="105"/>
                  </a:cxn>
                  <a:cxn ang="0">
                    <a:pos x="9" y="104"/>
                  </a:cxn>
                  <a:cxn ang="0">
                    <a:pos x="10" y="102"/>
                  </a:cxn>
                  <a:cxn ang="0">
                    <a:pos x="10" y="100"/>
                  </a:cxn>
                  <a:cxn ang="0">
                    <a:pos x="10" y="100"/>
                  </a:cxn>
                  <a:cxn ang="0">
                    <a:pos x="11" y="77"/>
                  </a:cxn>
                  <a:cxn ang="0">
                    <a:pos x="13" y="53"/>
                  </a:cxn>
                  <a:cxn ang="0">
                    <a:pos x="14" y="29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05">
                    <a:moveTo>
                      <a:pt x="6" y="5"/>
                    </a:moveTo>
                    <a:lnTo>
                      <a:pt x="6" y="5"/>
                    </a:lnTo>
                    <a:lnTo>
                      <a:pt x="5" y="29"/>
                    </a:lnTo>
                    <a:lnTo>
                      <a:pt x="2" y="53"/>
                    </a:lnTo>
                    <a:lnTo>
                      <a:pt x="1" y="77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6" y="105"/>
                    </a:lnTo>
                    <a:lnTo>
                      <a:pt x="7" y="105"/>
                    </a:lnTo>
                    <a:lnTo>
                      <a:pt x="9" y="104"/>
                    </a:lnTo>
                    <a:lnTo>
                      <a:pt x="10" y="102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77"/>
                    </a:lnTo>
                    <a:lnTo>
                      <a:pt x="13" y="53"/>
                    </a:lnTo>
                    <a:lnTo>
                      <a:pt x="14" y="2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6" name="Freeform 177"/>
              <p:cNvSpPr/>
              <p:nvPr/>
            </p:nvSpPr>
            <p:spPr bwMode="auto">
              <a:xfrm>
                <a:off x="4424363" y="25209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6"/>
                  </a:cxn>
                  <a:cxn ang="0">
                    <a:pos x="3" y="136"/>
                  </a:cxn>
                  <a:cxn ang="0">
                    <a:pos x="4" y="137"/>
                  </a:cxn>
                  <a:cxn ang="0">
                    <a:pos x="6" y="136"/>
                  </a:cxn>
                  <a:cxn ang="0">
                    <a:pos x="7" y="136"/>
                  </a:cxn>
                  <a:cxn ang="0">
                    <a:pos x="8" y="134"/>
                  </a:cxn>
                  <a:cxn ang="0">
                    <a:pos x="9" y="13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137">
                    <a:moveTo>
                      <a:pt x="0" y="4"/>
                    </a:move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6"/>
                    </a:lnTo>
                    <a:lnTo>
                      <a:pt x="3" y="136"/>
                    </a:lnTo>
                    <a:lnTo>
                      <a:pt x="4" y="137"/>
                    </a:lnTo>
                    <a:lnTo>
                      <a:pt x="6" y="136"/>
                    </a:lnTo>
                    <a:lnTo>
                      <a:pt x="7" y="136"/>
                    </a:lnTo>
                    <a:lnTo>
                      <a:pt x="8" y="134"/>
                    </a:lnTo>
                    <a:lnTo>
                      <a:pt x="9" y="13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7" name="Freeform 178"/>
              <p:cNvSpPr/>
              <p:nvPr/>
            </p:nvSpPr>
            <p:spPr bwMode="auto">
              <a:xfrm>
                <a:off x="4451350" y="2547938"/>
                <a:ext cx="7938" cy="68263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3"/>
                  </a:cxn>
                  <a:cxn ang="0">
                    <a:pos x="1" y="47"/>
                  </a:cxn>
                  <a:cxn ang="0">
                    <a:pos x="0" y="6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1" y="126"/>
                  </a:cxn>
                  <a:cxn ang="0">
                    <a:pos x="2" y="127"/>
                  </a:cxn>
                  <a:cxn ang="0">
                    <a:pos x="3" y="128"/>
                  </a:cxn>
                  <a:cxn ang="0">
                    <a:pos x="5" y="128"/>
                  </a:cxn>
                  <a:cxn ang="0">
                    <a:pos x="6" y="128"/>
                  </a:cxn>
                  <a:cxn ang="0">
                    <a:pos x="8" y="127"/>
                  </a:cxn>
                  <a:cxn ang="0">
                    <a:pos x="9" y="126"/>
                  </a:cxn>
                  <a:cxn ang="0">
                    <a:pos x="9" y="124"/>
                  </a:cxn>
                  <a:cxn ang="0">
                    <a:pos x="9" y="69"/>
                  </a:cxn>
                  <a:cxn ang="0">
                    <a:pos x="9" y="69"/>
                  </a:cxn>
                  <a:cxn ang="0">
                    <a:pos x="10" y="52"/>
                  </a:cxn>
                  <a:cxn ang="0">
                    <a:pos x="11" y="37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28">
                    <a:moveTo>
                      <a:pt x="5" y="5"/>
                    </a:moveTo>
                    <a:lnTo>
                      <a:pt x="5" y="5"/>
                    </a:lnTo>
                    <a:lnTo>
                      <a:pt x="2" y="33"/>
                    </a:lnTo>
                    <a:lnTo>
                      <a:pt x="1" y="47"/>
                    </a:lnTo>
                    <a:lnTo>
                      <a:pt x="0" y="6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1" y="126"/>
                    </a:lnTo>
                    <a:lnTo>
                      <a:pt x="2" y="127"/>
                    </a:lnTo>
                    <a:lnTo>
                      <a:pt x="3" y="128"/>
                    </a:lnTo>
                    <a:lnTo>
                      <a:pt x="5" y="128"/>
                    </a:lnTo>
                    <a:lnTo>
                      <a:pt x="6" y="128"/>
                    </a:lnTo>
                    <a:lnTo>
                      <a:pt x="8" y="127"/>
                    </a:lnTo>
                    <a:lnTo>
                      <a:pt x="9" y="126"/>
                    </a:lnTo>
                    <a:lnTo>
                      <a:pt x="9" y="124"/>
                    </a:lnTo>
                    <a:lnTo>
                      <a:pt x="9" y="69"/>
                    </a:lnTo>
                    <a:lnTo>
                      <a:pt x="9" y="69"/>
                    </a:lnTo>
                    <a:lnTo>
                      <a:pt x="10" y="52"/>
                    </a:lnTo>
                    <a:lnTo>
                      <a:pt x="11" y="3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8" name="Freeform 179"/>
              <p:cNvSpPr/>
              <p:nvPr/>
            </p:nvSpPr>
            <p:spPr bwMode="auto">
              <a:xfrm>
                <a:off x="4478338" y="2578100"/>
                <a:ext cx="6350" cy="555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4" y="104"/>
                  </a:cxn>
                  <a:cxn ang="0">
                    <a:pos x="5" y="104"/>
                  </a:cxn>
                  <a:cxn ang="0">
                    <a:pos x="7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10" y="10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104">
                    <a:moveTo>
                      <a:pt x="0" y="5"/>
                    </a:moveTo>
                    <a:lnTo>
                      <a:pt x="0" y="10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4" y="104"/>
                    </a:lnTo>
                    <a:lnTo>
                      <a:pt x="5" y="104"/>
                    </a:lnTo>
                    <a:lnTo>
                      <a:pt x="7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10" y="10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9" name="Freeform 180"/>
              <p:cNvSpPr/>
              <p:nvPr/>
            </p:nvSpPr>
            <p:spPr bwMode="auto">
              <a:xfrm>
                <a:off x="4500563" y="2608263"/>
                <a:ext cx="7938" cy="49213"/>
              </a:xfrm>
              <a:custGeom>
                <a:avLst/>
                <a:gdLst/>
                <a:ahLst/>
                <a:cxnLst>
                  <a:cxn ang="0">
                    <a:pos x="15" y="88"/>
                  </a:cxn>
                  <a:cxn ang="0">
                    <a:pos x="15" y="88"/>
                  </a:cxn>
                  <a:cxn ang="0">
                    <a:pos x="12" y="79"/>
                  </a:cxn>
                  <a:cxn ang="0">
                    <a:pos x="10" y="68"/>
                  </a:cxn>
                  <a:cxn ang="0">
                    <a:pos x="9" y="57"/>
                  </a:cxn>
                  <a:cxn ang="0">
                    <a:pos x="9" y="47"/>
                  </a:cxn>
                  <a:cxn ang="0">
                    <a:pos x="9" y="25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6"/>
                  </a:cxn>
                  <a:cxn ang="0">
                    <a:pos x="0" y="48"/>
                  </a:cxn>
                  <a:cxn ang="0">
                    <a:pos x="0" y="59"/>
                  </a:cxn>
                  <a:cxn ang="0">
                    <a:pos x="1" y="69"/>
                  </a:cxn>
                  <a:cxn ang="0">
                    <a:pos x="3" y="81"/>
                  </a:cxn>
                  <a:cxn ang="0">
                    <a:pos x="6" y="91"/>
                  </a:cxn>
                  <a:cxn ang="0">
                    <a:pos x="6" y="91"/>
                  </a:cxn>
                  <a:cxn ang="0">
                    <a:pos x="7" y="93"/>
                  </a:cxn>
                  <a:cxn ang="0">
                    <a:pos x="8" y="94"/>
                  </a:cxn>
                  <a:cxn ang="0">
                    <a:pos x="10" y="94"/>
                  </a:cxn>
                  <a:cxn ang="0">
                    <a:pos x="12" y="94"/>
                  </a:cxn>
                  <a:cxn ang="0">
                    <a:pos x="13" y="93"/>
                  </a:cxn>
                  <a:cxn ang="0">
                    <a:pos x="14" y="92"/>
                  </a:cxn>
                  <a:cxn ang="0">
                    <a:pos x="15" y="90"/>
                  </a:cxn>
                  <a:cxn ang="0">
                    <a:pos x="15" y="88"/>
                  </a:cxn>
                  <a:cxn ang="0">
                    <a:pos x="15" y="88"/>
                  </a:cxn>
                </a:cxnLst>
                <a:rect l="0" t="0" r="r" b="b"/>
                <a:pathLst>
                  <a:path w="15" h="94">
                    <a:moveTo>
                      <a:pt x="15" y="88"/>
                    </a:moveTo>
                    <a:lnTo>
                      <a:pt x="15" y="88"/>
                    </a:lnTo>
                    <a:lnTo>
                      <a:pt x="12" y="79"/>
                    </a:lnTo>
                    <a:lnTo>
                      <a:pt x="10" y="68"/>
                    </a:lnTo>
                    <a:lnTo>
                      <a:pt x="9" y="57"/>
                    </a:lnTo>
                    <a:lnTo>
                      <a:pt x="9" y="47"/>
                    </a:lnTo>
                    <a:lnTo>
                      <a:pt x="9" y="2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6"/>
                    </a:lnTo>
                    <a:lnTo>
                      <a:pt x="0" y="48"/>
                    </a:lnTo>
                    <a:lnTo>
                      <a:pt x="0" y="59"/>
                    </a:lnTo>
                    <a:lnTo>
                      <a:pt x="1" y="69"/>
                    </a:lnTo>
                    <a:lnTo>
                      <a:pt x="3" y="81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7" y="93"/>
                    </a:lnTo>
                    <a:lnTo>
                      <a:pt x="8" y="94"/>
                    </a:lnTo>
                    <a:lnTo>
                      <a:pt x="10" y="94"/>
                    </a:lnTo>
                    <a:lnTo>
                      <a:pt x="12" y="94"/>
                    </a:lnTo>
                    <a:lnTo>
                      <a:pt x="13" y="93"/>
                    </a:lnTo>
                    <a:lnTo>
                      <a:pt x="14" y="92"/>
                    </a:lnTo>
                    <a:lnTo>
                      <a:pt x="15" y="90"/>
                    </a:lnTo>
                    <a:lnTo>
                      <a:pt x="15" y="88"/>
                    </a:lnTo>
                    <a:lnTo>
                      <a:pt x="15" y="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0" name="Freeform 181"/>
              <p:cNvSpPr/>
              <p:nvPr/>
            </p:nvSpPr>
            <p:spPr bwMode="auto">
              <a:xfrm>
                <a:off x="4529138" y="2622550"/>
                <a:ext cx="7938" cy="635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18"/>
                  </a:cxn>
                  <a:cxn ang="0">
                    <a:pos x="3" y="31"/>
                  </a:cxn>
                  <a:cxn ang="0">
                    <a:pos x="1" y="43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86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7"/>
                  </a:cxn>
                  <a:cxn ang="0">
                    <a:pos x="3" y="118"/>
                  </a:cxn>
                  <a:cxn ang="0">
                    <a:pos x="6" y="119"/>
                  </a:cxn>
                  <a:cxn ang="0">
                    <a:pos x="8" y="118"/>
                  </a:cxn>
                  <a:cxn ang="0">
                    <a:pos x="9" y="117"/>
                  </a:cxn>
                  <a:cxn ang="0">
                    <a:pos x="10" y="116"/>
                  </a:cxn>
                  <a:cxn ang="0">
                    <a:pos x="11" y="114"/>
                  </a:cxn>
                  <a:cxn ang="0">
                    <a:pos x="11" y="57"/>
                  </a:cxn>
                  <a:cxn ang="0">
                    <a:pos x="11" y="57"/>
                  </a:cxn>
                  <a:cxn ang="0">
                    <a:pos x="11" y="43"/>
                  </a:cxn>
                  <a:cxn ang="0">
                    <a:pos x="13" y="31"/>
                  </a:cxn>
                  <a:cxn ang="0">
                    <a:pos x="14" y="18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19">
                    <a:moveTo>
                      <a:pt x="6" y="5"/>
                    </a:moveTo>
                    <a:lnTo>
                      <a:pt x="6" y="5"/>
                    </a:lnTo>
                    <a:lnTo>
                      <a:pt x="5" y="18"/>
                    </a:lnTo>
                    <a:lnTo>
                      <a:pt x="3" y="31"/>
                    </a:lnTo>
                    <a:lnTo>
                      <a:pt x="1" y="4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86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7"/>
                    </a:lnTo>
                    <a:lnTo>
                      <a:pt x="3" y="118"/>
                    </a:lnTo>
                    <a:lnTo>
                      <a:pt x="6" y="119"/>
                    </a:lnTo>
                    <a:lnTo>
                      <a:pt x="8" y="118"/>
                    </a:lnTo>
                    <a:lnTo>
                      <a:pt x="9" y="117"/>
                    </a:lnTo>
                    <a:lnTo>
                      <a:pt x="10" y="116"/>
                    </a:lnTo>
                    <a:lnTo>
                      <a:pt x="11" y="114"/>
                    </a:lnTo>
                    <a:lnTo>
                      <a:pt x="11" y="57"/>
                    </a:lnTo>
                    <a:lnTo>
                      <a:pt x="11" y="57"/>
                    </a:lnTo>
                    <a:lnTo>
                      <a:pt x="11" y="43"/>
                    </a:lnTo>
                    <a:lnTo>
                      <a:pt x="13" y="31"/>
                    </a:lnTo>
                    <a:lnTo>
                      <a:pt x="14" y="18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1" name="Freeform 182"/>
              <p:cNvSpPr/>
              <p:nvPr/>
            </p:nvSpPr>
            <p:spPr bwMode="auto">
              <a:xfrm>
                <a:off x="4551363" y="2652713"/>
                <a:ext cx="4763" cy="55563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53"/>
                  </a:cxn>
                  <a:cxn ang="0">
                    <a:pos x="0" y="75"/>
                  </a:cxn>
                  <a:cxn ang="0">
                    <a:pos x="2" y="99"/>
                  </a:cxn>
                  <a:cxn ang="0">
                    <a:pos x="2" y="99"/>
                  </a:cxn>
                  <a:cxn ang="0">
                    <a:pos x="2" y="101"/>
                  </a:cxn>
                  <a:cxn ang="0">
                    <a:pos x="4" y="103"/>
                  </a:cxn>
                  <a:cxn ang="0">
                    <a:pos x="7" y="104"/>
                  </a:cxn>
                  <a:cxn ang="0">
                    <a:pos x="9" y="104"/>
                  </a:cxn>
                  <a:cxn ang="0">
                    <a:pos x="10" y="103"/>
                  </a:cxn>
                  <a:cxn ang="0">
                    <a:pos x="11" y="101"/>
                  </a:cxn>
                  <a:cxn ang="0">
                    <a:pos x="11" y="99"/>
                  </a:cxn>
                  <a:cxn ang="0">
                    <a:pos x="11" y="99"/>
                  </a:cxn>
                  <a:cxn ang="0">
                    <a:pos x="9" y="75"/>
                  </a:cxn>
                  <a:cxn ang="0">
                    <a:pos x="9" y="53"/>
                  </a:cxn>
                  <a:cxn ang="0">
                    <a:pos x="11" y="5"/>
                  </a:cxn>
                  <a:cxn ang="0">
                    <a:pos x="11" y="5"/>
                  </a:cxn>
                </a:cxnLst>
                <a:rect l="0" t="0" r="r" b="b"/>
                <a:pathLst>
                  <a:path w="11" h="104">
                    <a:moveTo>
                      <a:pt x="11" y="5"/>
                    </a:move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3"/>
                    </a:lnTo>
                    <a:lnTo>
                      <a:pt x="0" y="75"/>
                    </a:lnTo>
                    <a:lnTo>
                      <a:pt x="2" y="99"/>
                    </a:lnTo>
                    <a:lnTo>
                      <a:pt x="2" y="99"/>
                    </a:lnTo>
                    <a:lnTo>
                      <a:pt x="2" y="101"/>
                    </a:lnTo>
                    <a:lnTo>
                      <a:pt x="4" y="103"/>
                    </a:lnTo>
                    <a:lnTo>
                      <a:pt x="7" y="104"/>
                    </a:lnTo>
                    <a:lnTo>
                      <a:pt x="9" y="104"/>
                    </a:lnTo>
                    <a:lnTo>
                      <a:pt x="10" y="103"/>
                    </a:lnTo>
                    <a:lnTo>
                      <a:pt x="11" y="101"/>
                    </a:lnTo>
                    <a:lnTo>
                      <a:pt x="11" y="99"/>
                    </a:lnTo>
                    <a:lnTo>
                      <a:pt x="11" y="99"/>
                    </a:lnTo>
                    <a:lnTo>
                      <a:pt x="9" y="75"/>
                    </a:lnTo>
                    <a:lnTo>
                      <a:pt x="9" y="53"/>
                    </a:lnTo>
                    <a:lnTo>
                      <a:pt x="11" y="5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2" name="Freeform 183"/>
              <p:cNvSpPr/>
              <p:nvPr/>
            </p:nvSpPr>
            <p:spPr bwMode="auto">
              <a:xfrm>
                <a:off x="4572000" y="2676525"/>
                <a:ext cx="6350" cy="58738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57"/>
                  </a:cxn>
                  <a:cxn ang="0">
                    <a:pos x="2" y="83"/>
                  </a:cxn>
                  <a:cxn ang="0">
                    <a:pos x="5" y="109"/>
                  </a:cxn>
                  <a:cxn ang="0">
                    <a:pos x="5" y="109"/>
                  </a:cxn>
                  <a:cxn ang="0">
                    <a:pos x="6" y="111"/>
                  </a:cxn>
                  <a:cxn ang="0">
                    <a:pos x="7" y="112"/>
                  </a:cxn>
                  <a:cxn ang="0">
                    <a:pos x="10" y="113"/>
                  </a:cxn>
                  <a:cxn ang="0">
                    <a:pos x="12" y="113"/>
                  </a:cxn>
                  <a:cxn ang="0">
                    <a:pos x="13" y="112"/>
                  </a:cxn>
                  <a:cxn ang="0">
                    <a:pos x="14" y="111"/>
                  </a:cxn>
                  <a:cxn ang="0">
                    <a:pos x="14" y="109"/>
                  </a:cxn>
                  <a:cxn ang="0">
                    <a:pos x="14" y="109"/>
                  </a:cxn>
                  <a:cxn ang="0">
                    <a:pos x="12" y="83"/>
                  </a:cxn>
                  <a:cxn ang="0">
                    <a:pos x="10" y="57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4" h="113">
                    <a:moveTo>
                      <a:pt x="10" y="4"/>
                    </a:move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7"/>
                    </a:lnTo>
                    <a:lnTo>
                      <a:pt x="2" y="83"/>
                    </a:lnTo>
                    <a:lnTo>
                      <a:pt x="5" y="109"/>
                    </a:lnTo>
                    <a:lnTo>
                      <a:pt x="5" y="109"/>
                    </a:lnTo>
                    <a:lnTo>
                      <a:pt x="6" y="111"/>
                    </a:lnTo>
                    <a:lnTo>
                      <a:pt x="7" y="112"/>
                    </a:lnTo>
                    <a:lnTo>
                      <a:pt x="10" y="113"/>
                    </a:lnTo>
                    <a:lnTo>
                      <a:pt x="12" y="113"/>
                    </a:lnTo>
                    <a:lnTo>
                      <a:pt x="13" y="112"/>
                    </a:lnTo>
                    <a:lnTo>
                      <a:pt x="14" y="111"/>
                    </a:lnTo>
                    <a:lnTo>
                      <a:pt x="14" y="109"/>
                    </a:lnTo>
                    <a:lnTo>
                      <a:pt x="14" y="109"/>
                    </a:lnTo>
                    <a:lnTo>
                      <a:pt x="12" y="83"/>
                    </a:lnTo>
                    <a:lnTo>
                      <a:pt x="10" y="57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3" name="Freeform 184"/>
              <p:cNvSpPr/>
              <p:nvPr/>
            </p:nvSpPr>
            <p:spPr bwMode="auto">
              <a:xfrm>
                <a:off x="4481513" y="2305050"/>
                <a:ext cx="12700" cy="61913"/>
              </a:xfrm>
              <a:custGeom>
                <a:avLst/>
                <a:gdLst/>
                <a:ahLst/>
                <a:cxnLst>
                  <a:cxn ang="0">
                    <a:pos x="21" y="109"/>
                  </a:cxn>
                  <a:cxn ang="0">
                    <a:pos x="21" y="109"/>
                  </a:cxn>
                  <a:cxn ang="0">
                    <a:pos x="16" y="105"/>
                  </a:cxn>
                  <a:cxn ang="0">
                    <a:pos x="13" y="101"/>
                  </a:cxn>
                  <a:cxn ang="0">
                    <a:pos x="11" y="95"/>
                  </a:cxn>
                  <a:cxn ang="0">
                    <a:pos x="9" y="89"/>
                  </a:cxn>
                  <a:cxn ang="0">
                    <a:pos x="9" y="76"/>
                  </a:cxn>
                  <a:cxn ang="0">
                    <a:pos x="9" y="64"/>
                  </a:cxn>
                  <a:cxn ang="0">
                    <a:pos x="9" y="64"/>
                  </a:cxn>
                  <a:cxn ang="0">
                    <a:pos x="10" y="3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89"/>
                  </a:cxn>
                  <a:cxn ang="0">
                    <a:pos x="1" y="95"/>
                  </a:cxn>
                  <a:cxn ang="0">
                    <a:pos x="3" y="100"/>
                  </a:cxn>
                  <a:cxn ang="0">
                    <a:pos x="5" y="105"/>
                  </a:cxn>
                  <a:cxn ang="0">
                    <a:pos x="8" y="110"/>
                  </a:cxn>
                  <a:cxn ang="0">
                    <a:pos x="12" y="115"/>
                  </a:cxn>
                  <a:cxn ang="0">
                    <a:pos x="16" y="118"/>
                  </a:cxn>
                  <a:cxn ang="0">
                    <a:pos x="16" y="118"/>
                  </a:cxn>
                  <a:cxn ang="0">
                    <a:pos x="18" y="119"/>
                  </a:cxn>
                  <a:cxn ang="0">
                    <a:pos x="20" y="119"/>
                  </a:cxn>
                  <a:cxn ang="0">
                    <a:pos x="21" y="118"/>
                  </a:cxn>
                  <a:cxn ang="0">
                    <a:pos x="22" y="117"/>
                  </a:cxn>
                  <a:cxn ang="0">
                    <a:pos x="23" y="115"/>
                  </a:cxn>
                  <a:cxn ang="0">
                    <a:pos x="23" y="112"/>
                  </a:cxn>
                  <a:cxn ang="0">
                    <a:pos x="22" y="111"/>
                  </a:cxn>
                  <a:cxn ang="0">
                    <a:pos x="21" y="109"/>
                  </a:cxn>
                  <a:cxn ang="0">
                    <a:pos x="21" y="109"/>
                  </a:cxn>
                </a:cxnLst>
                <a:rect l="0" t="0" r="r" b="b"/>
                <a:pathLst>
                  <a:path w="23" h="119">
                    <a:moveTo>
                      <a:pt x="21" y="109"/>
                    </a:moveTo>
                    <a:lnTo>
                      <a:pt x="21" y="109"/>
                    </a:lnTo>
                    <a:lnTo>
                      <a:pt x="16" y="105"/>
                    </a:lnTo>
                    <a:lnTo>
                      <a:pt x="13" y="101"/>
                    </a:lnTo>
                    <a:lnTo>
                      <a:pt x="11" y="95"/>
                    </a:lnTo>
                    <a:lnTo>
                      <a:pt x="9" y="89"/>
                    </a:lnTo>
                    <a:lnTo>
                      <a:pt x="9" y="76"/>
                    </a:lnTo>
                    <a:lnTo>
                      <a:pt x="9" y="64"/>
                    </a:lnTo>
                    <a:lnTo>
                      <a:pt x="9" y="64"/>
                    </a:lnTo>
                    <a:lnTo>
                      <a:pt x="10" y="3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9"/>
                    </a:lnTo>
                    <a:lnTo>
                      <a:pt x="1" y="95"/>
                    </a:lnTo>
                    <a:lnTo>
                      <a:pt x="3" y="100"/>
                    </a:lnTo>
                    <a:lnTo>
                      <a:pt x="5" y="105"/>
                    </a:lnTo>
                    <a:lnTo>
                      <a:pt x="8" y="110"/>
                    </a:lnTo>
                    <a:lnTo>
                      <a:pt x="12" y="115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18" y="119"/>
                    </a:lnTo>
                    <a:lnTo>
                      <a:pt x="20" y="119"/>
                    </a:lnTo>
                    <a:lnTo>
                      <a:pt x="21" y="118"/>
                    </a:lnTo>
                    <a:lnTo>
                      <a:pt x="22" y="117"/>
                    </a:lnTo>
                    <a:lnTo>
                      <a:pt x="23" y="115"/>
                    </a:lnTo>
                    <a:lnTo>
                      <a:pt x="23" y="112"/>
                    </a:lnTo>
                    <a:lnTo>
                      <a:pt x="22" y="111"/>
                    </a:lnTo>
                    <a:lnTo>
                      <a:pt x="21" y="109"/>
                    </a:lnTo>
                    <a:lnTo>
                      <a:pt x="21" y="10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4" name="Freeform 185"/>
              <p:cNvSpPr/>
              <p:nvPr/>
            </p:nvSpPr>
            <p:spPr bwMode="auto">
              <a:xfrm>
                <a:off x="4519613" y="2336800"/>
                <a:ext cx="9525" cy="55563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7" y="15"/>
                  </a:cxn>
                  <a:cxn ang="0">
                    <a:pos x="4" y="27"/>
                  </a:cxn>
                  <a:cxn ang="0">
                    <a:pos x="2" y="50"/>
                  </a:cxn>
                  <a:cxn ang="0">
                    <a:pos x="0" y="75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1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5" y="104"/>
                  </a:cxn>
                  <a:cxn ang="0">
                    <a:pos x="6" y="103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99"/>
                  </a:cxn>
                  <a:cxn ang="0">
                    <a:pos x="9" y="99"/>
                  </a:cxn>
                  <a:cxn ang="0">
                    <a:pos x="10" y="75"/>
                  </a:cxn>
                  <a:cxn ang="0">
                    <a:pos x="11" y="52"/>
                  </a:cxn>
                  <a:cxn ang="0">
                    <a:pos x="13" y="29"/>
                  </a:cxn>
                  <a:cxn ang="0">
                    <a:pos x="16" y="17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18" h="104">
                    <a:moveTo>
                      <a:pt x="9" y="3"/>
                    </a:moveTo>
                    <a:lnTo>
                      <a:pt x="9" y="3"/>
                    </a:lnTo>
                    <a:lnTo>
                      <a:pt x="7" y="15"/>
                    </a:lnTo>
                    <a:lnTo>
                      <a:pt x="4" y="27"/>
                    </a:lnTo>
                    <a:lnTo>
                      <a:pt x="2" y="50"/>
                    </a:lnTo>
                    <a:lnTo>
                      <a:pt x="0" y="75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1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5" y="104"/>
                    </a:lnTo>
                    <a:lnTo>
                      <a:pt x="6" y="103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99"/>
                    </a:lnTo>
                    <a:lnTo>
                      <a:pt x="9" y="99"/>
                    </a:lnTo>
                    <a:lnTo>
                      <a:pt x="10" y="75"/>
                    </a:lnTo>
                    <a:lnTo>
                      <a:pt x="11" y="52"/>
                    </a:lnTo>
                    <a:lnTo>
                      <a:pt x="13" y="29"/>
                    </a:lnTo>
                    <a:lnTo>
                      <a:pt x="16" y="17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5" name="Freeform 186"/>
              <p:cNvSpPr/>
              <p:nvPr/>
            </p:nvSpPr>
            <p:spPr bwMode="auto">
              <a:xfrm>
                <a:off x="4543425" y="2370138"/>
                <a:ext cx="7938" cy="7143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36"/>
                  </a:cxn>
                  <a:cxn ang="0">
                    <a:pos x="3" y="68"/>
                  </a:cxn>
                  <a:cxn ang="0">
                    <a:pos x="1" y="100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5"/>
                  </a:cxn>
                  <a:cxn ang="0">
                    <a:pos x="3" y="136"/>
                  </a:cxn>
                  <a:cxn ang="0">
                    <a:pos x="4" y="136"/>
                  </a:cxn>
                  <a:cxn ang="0">
                    <a:pos x="7" y="136"/>
                  </a:cxn>
                  <a:cxn ang="0">
                    <a:pos x="9" y="135"/>
                  </a:cxn>
                  <a:cxn ang="0">
                    <a:pos x="10" y="134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11" y="100"/>
                  </a:cxn>
                  <a:cxn ang="0">
                    <a:pos x="13" y="68"/>
                  </a:cxn>
                  <a:cxn ang="0">
                    <a:pos x="14" y="36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136">
                    <a:moveTo>
                      <a:pt x="5" y="4"/>
                    </a:moveTo>
                    <a:lnTo>
                      <a:pt x="5" y="4"/>
                    </a:lnTo>
                    <a:lnTo>
                      <a:pt x="4" y="36"/>
                    </a:lnTo>
                    <a:lnTo>
                      <a:pt x="3" y="68"/>
                    </a:lnTo>
                    <a:lnTo>
                      <a:pt x="1" y="100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5"/>
                    </a:lnTo>
                    <a:lnTo>
                      <a:pt x="3" y="136"/>
                    </a:lnTo>
                    <a:lnTo>
                      <a:pt x="4" y="136"/>
                    </a:lnTo>
                    <a:lnTo>
                      <a:pt x="7" y="136"/>
                    </a:lnTo>
                    <a:lnTo>
                      <a:pt x="9" y="135"/>
                    </a:lnTo>
                    <a:lnTo>
                      <a:pt x="10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11" y="100"/>
                    </a:lnTo>
                    <a:lnTo>
                      <a:pt x="13" y="68"/>
                    </a:lnTo>
                    <a:lnTo>
                      <a:pt x="14" y="3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6" name="Freeform 187"/>
              <p:cNvSpPr/>
              <p:nvPr/>
            </p:nvSpPr>
            <p:spPr bwMode="auto">
              <a:xfrm>
                <a:off x="4573588" y="24066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28"/>
                  </a:cxn>
                  <a:cxn ang="0">
                    <a:pos x="0" y="128"/>
                  </a:cxn>
                  <a:cxn ang="0">
                    <a:pos x="0" y="130"/>
                  </a:cxn>
                  <a:cxn ang="0">
                    <a:pos x="1" y="131"/>
                  </a:cxn>
                  <a:cxn ang="0">
                    <a:pos x="3" y="132"/>
                  </a:cxn>
                  <a:cxn ang="0">
                    <a:pos x="5" y="133"/>
                  </a:cxn>
                  <a:cxn ang="0">
                    <a:pos x="6" y="132"/>
                  </a:cxn>
                  <a:cxn ang="0">
                    <a:pos x="8" y="131"/>
                  </a:cxn>
                  <a:cxn ang="0">
                    <a:pos x="9" y="130"/>
                  </a:cxn>
                  <a:cxn ang="0">
                    <a:pos x="9" y="12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33">
                    <a:moveTo>
                      <a:pt x="0" y="5"/>
                    </a:moveTo>
                    <a:lnTo>
                      <a:pt x="0" y="128"/>
                    </a:lnTo>
                    <a:lnTo>
                      <a:pt x="0" y="128"/>
                    </a:lnTo>
                    <a:lnTo>
                      <a:pt x="0" y="130"/>
                    </a:lnTo>
                    <a:lnTo>
                      <a:pt x="1" y="131"/>
                    </a:lnTo>
                    <a:lnTo>
                      <a:pt x="3" y="132"/>
                    </a:lnTo>
                    <a:lnTo>
                      <a:pt x="5" y="133"/>
                    </a:lnTo>
                    <a:lnTo>
                      <a:pt x="6" y="132"/>
                    </a:lnTo>
                    <a:lnTo>
                      <a:pt x="8" y="131"/>
                    </a:lnTo>
                    <a:lnTo>
                      <a:pt x="9" y="130"/>
                    </a:lnTo>
                    <a:lnTo>
                      <a:pt x="9" y="12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7" name="Freeform 188"/>
              <p:cNvSpPr/>
              <p:nvPr/>
            </p:nvSpPr>
            <p:spPr bwMode="auto">
              <a:xfrm>
                <a:off x="4602163" y="24320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8"/>
                  </a:cxn>
                  <a:cxn ang="0">
                    <a:pos x="0" y="118"/>
                  </a:cxn>
                  <a:cxn ang="0">
                    <a:pos x="0" y="120"/>
                  </a:cxn>
                  <a:cxn ang="0">
                    <a:pos x="1" y="121"/>
                  </a:cxn>
                  <a:cxn ang="0">
                    <a:pos x="2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7" y="121"/>
                  </a:cxn>
                  <a:cxn ang="0">
                    <a:pos x="8" y="120"/>
                  </a:cxn>
                  <a:cxn ang="0">
                    <a:pos x="9" y="11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8"/>
                    </a:lnTo>
                    <a:lnTo>
                      <a:pt x="0" y="118"/>
                    </a:lnTo>
                    <a:lnTo>
                      <a:pt x="0" y="120"/>
                    </a:lnTo>
                    <a:lnTo>
                      <a:pt x="1" y="121"/>
                    </a:lnTo>
                    <a:lnTo>
                      <a:pt x="2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7" y="121"/>
                    </a:lnTo>
                    <a:lnTo>
                      <a:pt x="8" y="120"/>
                    </a:lnTo>
                    <a:lnTo>
                      <a:pt x="9" y="11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8" name="Freeform 189"/>
              <p:cNvSpPr/>
              <p:nvPr/>
            </p:nvSpPr>
            <p:spPr bwMode="auto">
              <a:xfrm>
                <a:off x="4624388" y="24574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1"/>
                  </a:cxn>
                  <a:cxn ang="0">
                    <a:pos x="9" y="119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1"/>
                    </a:lnTo>
                    <a:lnTo>
                      <a:pt x="9" y="119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9" name="Freeform 190"/>
              <p:cNvSpPr/>
              <p:nvPr/>
            </p:nvSpPr>
            <p:spPr bwMode="auto">
              <a:xfrm>
                <a:off x="4651375" y="2482850"/>
                <a:ext cx="7938" cy="7302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0"/>
                  </a:cxn>
                  <a:cxn ang="0">
                    <a:pos x="1" y="42"/>
                  </a:cxn>
                  <a:cxn ang="0">
                    <a:pos x="0" y="55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1" y="134"/>
                  </a:cxn>
                  <a:cxn ang="0">
                    <a:pos x="2" y="136"/>
                  </a:cxn>
                  <a:cxn ang="0">
                    <a:pos x="3" y="137"/>
                  </a:cxn>
                  <a:cxn ang="0">
                    <a:pos x="5" y="137"/>
                  </a:cxn>
                  <a:cxn ang="0">
                    <a:pos x="7" y="137"/>
                  </a:cxn>
                  <a:cxn ang="0">
                    <a:pos x="8" y="136"/>
                  </a:cxn>
                  <a:cxn ang="0">
                    <a:pos x="9" y="134"/>
                  </a:cxn>
                  <a:cxn ang="0">
                    <a:pos x="10" y="132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47"/>
                  </a:cxn>
                  <a:cxn ang="0">
                    <a:pos x="11" y="33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37">
                    <a:moveTo>
                      <a:pt x="5" y="5"/>
                    </a:moveTo>
                    <a:lnTo>
                      <a:pt x="5" y="5"/>
                    </a:lnTo>
                    <a:lnTo>
                      <a:pt x="2" y="30"/>
                    </a:lnTo>
                    <a:lnTo>
                      <a:pt x="1" y="42"/>
                    </a:lnTo>
                    <a:lnTo>
                      <a:pt x="0" y="55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1" y="134"/>
                    </a:lnTo>
                    <a:lnTo>
                      <a:pt x="2" y="136"/>
                    </a:lnTo>
                    <a:lnTo>
                      <a:pt x="3" y="137"/>
                    </a:lnTo>
                    <a:lnTo>
                      <a:pt x="5" y="137"/>
                    </a:lnTo>
                    <a:lnTo>
                      <a:pt x="7" y="137"/>
                    </a:lnTo>
                    <a:lnTo>
                      <a:pt x="8" y="136"/>
                    </a:lnTo>
                    <a:lnTo>
                      <a:pt x="9" y="134"/>
                    </a:lnTo>
                    <a:lnTo>
                      <a:pt x="10" y="132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47"/>
                    </a:lnTo>
                    <a:lnTo>
                      <a:pt x="11" y="33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0" name="Freeform 191"/>
              <p:cNvSpPr/>
              <p:nvPr/>
            </p:nvSpPr>
            <p:spPr bwMode="auto">
              <a:xfrm>
                <a:off x="4684713" y="2500313"/>
                <a:ext cx="4763" cy="873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61"/>
                  </a:cxn>
                  <a:cxn ang="0">
                    <a:pos x="0" y="161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3" y="165"/>
                  </a:cxn>
                  <a:cxn ang="0">
                    <a:pos x="5" y="166"/>
                  </a:cxn>
                  <a:cxn ang="0">
                    <a:pos x="6" y="165"/>
                  </a:cxn>
                  <a:cxn ang="0">
                    <a:pos x="8" y="164"/>
                  </a:cxn>
                  <a:cxn ang="0">
                    <a:pos x="9" y="163"/>
                  </a:cxn>
                  <a:cxn ang="0">
                    <a:pos x="9" y="161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66">
                    <a:moveTo>
                      <a:pt x="0" y="5"/>
                    </a:moveTo>
                    <a:lnTo>
                      <a:pt x="0" y="161"/>
                    </a:lnTo>
                    <a:lnTo>
                      <a:pt x="0" y="161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3" y="165"/>
                    </a:lnTo>
                    <a:lnTo>
                      <a:pt x="5" y="166"/>
                    </a:lnTo>
                    <a:lnTo>
                      <a:pt x="6" y="165"/>
                    </a:lnTo>
                    <a:lnTo>
                      <a:pt x="8" y="164"/>
                    </a:lnTo>
                    <a:lnTo>
                      <a:pt x="9" y="163"/>
                    </a:lnTo>
                    <a:lnTo>
                      <a:pt x="9" y="16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1" name="Freeform 192"/>
              <p:cNvSpPr/>
              <p:nvPr/>
            </p:nvSpPr>
            <p:spPr bwMode="auto">
              <a:xfrm>
                <a:off x="4702175" y="2540000"/>
                <a:ext cx="7938" cy="6985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3"/>
                  </a:cxn>
                  <a:cxn ang="0">
                    <a:pos x="3" y="19"/>
                  </a:cxn>
                  <a:cxn ang="0">
                    <a:pos x="1" y="34"/>
                  </a:cxn>
                  <a:cxn ang="0">
                    <a:pos x="0" y="50"/>
                  </a:cxn>
                  <a:cxn ang="0">
                    <a:pos x="0" y="65"/>
                  </a:cxn>
                  <a:cxn ang="0">
                    <a:pos x="1" y="96"/>
                  </a:cxn>
                  <a:cxn ang="0">
                    <a:pos x="1" y="127"/>
                  </a:cxn>
                  <a:cxn ang="0">
                    <a:pos x="1" y="127"/>
                  </a:cxn>
                  <a:cxn ang="0">
                    <a:pos x="2" y="129"/>
                  </a:cxn>
                  <a:cxn ang="0">
                    <a:pos x="3" y="131"/>
                  </a:cxn>
                  <a:cxn ang="0">
                    <a:pos x="4" y="132"/>
                  </a:cxn>
                  <a:cxn ang="0">
                    <a:pos x="6" y="132"/>
                  </a:cxn>
                  <a:cxn ang="0">
                    <a:pos x="7" y="132"/>
                  </a:cxn>
                  <a:cxn ang="0">
                    <a:pos x="9" y="131"/>
                  </a:cxn>
                  <a:cxn ang="0">
                    <a:pos x="10" y="129"/>
                  </a:cxn>
                  <a:cxn ang="0">
                    <a:pos x="10" y="127"/>
                  </a:cxn>
                  <a:cxn ang="0">
                    <a:pos x="10" y="127"/>
                  </a:cxn>
                  <a:cxn ang="0">
                    <a:pos x="10" y="97"/>
                  </a:cxn>
                  <a:cxn ang="0">
                    <a:pos x="9" y="66"/>
                  </a:cxn>
                  <a:cxn ang="0">
                    <a:pos x="9" y="51"/>
                  </a:cxn>
                  <a:cxn ang="0">
                    <a:pos x="10" y="36"/>
                  </a:cxn>
                  <a:cxn ang="0">
                    <a:pos x="12" y="21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6" y="3"/>
                  </a:cxn>
                </a:cxnLst>
                <a:rect l="0" t="0" r="r" b="b"/>
                <a:pathLst>
                  <a:path w="15" h="132">
                    <a:moveTo>
                      <a:pt x="6" y="3"/>
                    </a:moveTo>
                    <a:lnTo>
                      <a:pt x="6" y="3"/>
                    </a:lnTo>
                    <a:lnTo>
                      <a:pt x="3" y="19"/>
                    </a:lnTo>
                    <a:lnTo>
                      <a:pt x="1" y="34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1" y="96"/>
                    </a:lnTo>
                    <a:lnTo>
                      <a:pt x="1" y="127"/>
                    </a:lnTo>
                    <a:lnTo>
                      <a:pt x="1" y="127"/>
                    </a:lnTo>
                    <a:lnTo>
                      <a:pt x="2" y="129"/>
                    </a:lnTo>
                    <a:lnTo>
                      <a:pt x="3" y="131"/>
                    </a:lnTo>
                    <a:lnTo>
                      <a:pt x="4" y="132"/>
                    </a:lnTo>
                    <a:lnTo>
                      <a:pt x="6" y="132"/>
                    </a:lnTo>
                    <a:lnTo>
                      <a:pt x="7" y="132"/>
                    </a:lnTo>
                    <a:lnTo>
                      <a:pt x="9" y="131"/>
                    </a:lnTo>
                    <a:lnTo>
                      <a:pt x="10" y="129"/>
                    </a:lnTo>
                    <a:lnTo>
                      <a:pt x="10" y="127"/>
                    </a:lnTo>
                    <a:lnTo>
                      <a:pt x="10" y="127"/>
                    </a:lnTo>
                    <a:lnTo>
                      <a:pt x="10" y="97"/>
                    </a:lnTo>
                    <a:lnTo>
                      <a:pt x="9" y="66"/>
                    </a:lnTo>
                    <a:lnTo>
                      <a:pt x="9" y="51"/>
                    </a:lnTo>
                    <a:lnTo>
                      <a:pt x="10" y="36"/>
                    </a:lnTo>
                    <a:lnTo>
                      <a:pt x="12" y="21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2" name="Freeform 193"/>
              <p:cNvSpPr/>
              <p:nvPr/>
            </p:nvSpPr>
            <p:spPr bwMode="auto">
              <a:xfrm>
                <a:off x="4727575" y="2568575"/>
                <a:ext cx="9525" cy="52388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3" y="48"/>
                  </a:cxn>
                  <a:cxn ang="0">
                    <a:pos x="1" y="72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0" y="97"/>
                  </a:cxn>
                  <a:cxn ang="0">
                    <a:pos x="1" y="98"/>
                  </a:cxn>
                  <a:cxn ang="0">
                    <a:pos x="3" y="99"/>
                  </a:cxn>
                  <a:cxn ang="0">
                    <a:pos x="6" y="99"/>
                  </a:cxn>
                  <a:cxn ang="0">
                    <a:pos x="7" y="99"/>
                  </a:cxn>
                  <a:cxn ang="0">
                    <a:pos x="9" y="98"/>
                  </a:cxn>
                  <a:cxn ang="0">
                    <a:pos x="10" y="97"/>
                  </a:cxn>
                  <a:cxn ang="0">
                    <a:pos x="10" y="95"/>
                  </a:cxn>
                  <a:cxn ang="0">
                    <a:pos x="10" y="95"/>
                  </a:cxn>
                  <a:cxn ang="0">
                    <a:pos x="11" y="72"/>
                  </a:cxn>
                  <a:cxn ang="0">
                    <a:pos x="13" y="50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0" y="3"/>
                  </a:cxn>
                  <a:cxn ang="0">
                    <a:pos x="10" y="3"/>
                  </a:cxn>
                </a:cxnLst>
                <a:rect l="0" t="0" r="r" b="b"/>
                <a:pathLst>
                  <a:path w="19" h="99">
                    <a:moveTo>
                      <a:pt x="10" y="3"/>
                    </a:moveTo>
                    <a:lnTo>
                      <a:pt x="10" y="3"/>
                    </a:lnTo>
                    <a:lnTo>
                      <a:pt x="3" y="48"/>
                    </a:lnTo>
                    <a:lnTo>
                      <a:pt x="1" y="7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98"/>
                    </a:lnTo>
                    <a:lnTo>
                      <a:pt x="3" y="99"/>
                    </a:lnTo>
                    <a:lnTo>
                      <a:pt x="6" y="99"/>
                    </a:lnTo>
                    <a:lnTo>
                      <a:pt x="7" y="99"/>
                    </a:lnTo>
                    <a:lnTo>
                      <a:pt x="9" y="98"/>
                    </a:lnTo>
                    <a:lnTo>
                      <a:pt x="10" y="97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1" y="72"/>
                    </a:lnTo>
                    <a:lnTo>
                      <a:pt x="13" y="5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3" name="Freeform 194"/>
              <p:cNvSpPr/>
              <p:nvPr/>
            </p:nvSpPr>
            <p:spPr bwMode="auto">
              <a:xfrm>
                <a:off x="4748213" y="2590800"/>
                <a:ext cx="4763" cy="571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7"/>
                  </a:cxn>
                  <a:cxn ang="0">
                    <a:pos x="1" y="109"/>
                  </a:cxn>
                  <a:cxn ang="0">
                    <a:pos x="3" y="109"/>
                  </a:cxn>
                  <a:cxn ang="0">
                    <a:pos x="4" y="110"/>
                  </a:cxn>
                  <a:cxn ang="0">
                    <a:pos x="6" y="109"/>
                  </a:cxn>
                  <a:cxn ang="0">
                    <a:pos x="7" y="109"/>
                  </a:cxn>
                  <a:cxn ang="0">
                    <a:pos x="9" y="107"/>
                  </a:cxn>
                  <a:cxn ang="0">
                    <a:pos x="9" y="10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10">
                    <a:moveTo>
                      <a:pt x="0" y="5"/>
                    </a:moveTo>
                    <a:lnTo>
                      <a:pt x="0" y="104"/>
                    </a:lnTo>
                    <a:lnTo>
                      <a:pt x="0" y="104"/>
                    </a:lnTo>
                    <a:lnTo>
                      <a:pt x="0" y="107"/>
                    </a:lnTo>
                    <a:lnTo>
                      <a:pt x="1" y="109"/>
                    </a:lnTo>
                    <a:lnTo>
                      <a:pt x="3" y="109"/>
                    </a:lnTo>
                    <a:lnTo>
                      <a:pt x="4" y="110"/>
                    </a:lnTo>
                    <a:lnTo>
                      <a:pt x="6" y="109"/>
                    </a:lnTo>
                    <a:lnTo>
                      <a:pt x="7" y="109"/>
                    </a:lnTo>
                    <a:lnTo>
                      <a:pt x="9" y="107"/>
                    </a:lnTo>
                    <a:lnTo>
                      <a:pt x="9" y="10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4" name="Freeform 195"/>
              <p:cNvSpPr/>
              <p:nvPr/>
            </p:nvSpPr>
            <p:spPr bwMode="auto">
              <a:xfrm>
                <a:off x="4641850" y="2751138"/>
                <a:ext cx="7938" cy="26988"/>
              </a:xfrm>
              <a:custGeom>
                <a:avLst/>
                <a:gdLst/>
                <a:ahLst/>
                <a:cxnLst>
                  <a:cxn ang="0">
                    <a:pos x="15" y="46"/>
                  </a:cxn>
                  <a:cxn ang="0">
                    <a:pos x="15" y="46"/>
                  </a:cxn>
                  <a:cxn ang="0">
                    <a:pos x="12" y="36"/>
                  </a:cxn>
                  <a:cxn ang="0">
                    <a:pos x="11" y="26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7"/>
                  </a:cxn>
                  <a:cxn ang="0">
                    <a:pos x="2" y="38"/>
                  </a:cxn>
                  <a:cxn ang="0">
                    <a:pos x="5" y="48"/>
                  </a:cxn>
                  <a:cxn ang="0">
                    <a:pos x="5" y="48"/>
                  </a:cxn>
                  <a:cxn ang="0">
                    <a:pos x="6" y="50"/>
                  </a:cxn>
                  <a:cxn ang="0">
                    <a:pos x="7" y="51"/>
                  </a:cxn>
                  <a:cxn ang="0">
                    <a:pos x="10" y="51"/>
                  </a:cxn>
                  <a:cxn ang="0">
                    <a:pos x="11" y="51"/>
                  </a:cxn>
                  <a:cxn ang="0">
                    <a:pos x="13" y="51"/>
                  </a:cxn>
                  <a:cxn ang="0">
                    <a:pos x="14" y="49"/>
                  </a:cxn>
                  <a:cxn ang="0">
                    <a:pos x="15" y="48"/>
                  </a:cxn>
                  <a:cxn ang="0">
                    <a:pos x="15" y="46"/>
                  </a:cxn>
                  <a:cxn ang="0">
                    <a:pos x="15" y="46"/>
                  </a:cxn>
                </a:cxnLst>
                <a:rect l="0" t="0" r="r" b="b"/>
                <a:pathLst>
                  <a:path w="15" h="51">
                    <a:moveTo>
                      <a:pt x="15" y="46"/>
                    </a:moveTo>
                    <a:lnTo>
                      <a:pt x="15" y="46"/>
                    </a:lnTo>
                    <a:lnTo>
                      <a:pt x="12" y="36"/>
                    </a:lnTo>
                    <a:lnTo>
                      <a:pt x="11" y="2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7"/>
                    </a:lnTo>
                    <a:lnTo>
                      <a:pt x="2" y="38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6" y="50"/>
                    </a:lnTo>
                    <a:lnTo>
                      <a:pt x="7" y="51"/>
                    </a:lnTo>
                    <a:lnTo>
                      <a:pt x="10" y="51"/>
                    </a:lnTo>
                    <a:lnTo>
                      <a:pt x="11" y="51"/>
                    </a:lnTo>
                    <a:lnTo>
                      <a:pt x="13" y="51"/>
                    </a:lnTo>
                    <a:lnTo>
                      <a:pt x="14" y="49"/>
                    </a:lnTo>
                    <a:lnTo>
                      <a:pt x="15" y="48"/>
                    </a:lnTo>
                    <a:lnTo>
                      <a:pt x="15" y="46"/>
                    </a:lnTo>
                    <a:lnTo>
                      <a:pt x="15" y="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5" name="Freeform 196"/>
              <p:cNvSpPr/>
              <p:nvPr/>
            </p:nvSpPr>
            <p:spPr bwMode="auto">
              <a:xfrm>
                <a:off x="4675188" y="2751138"/>
                <a:ext cx="12700" cy="34925"/>
              </a:xfrm>
              <a:custGeom>
                <a:avLst/>
                <a:gdLst/>
                <a:ahLst/>
                <a:cxnLst>
                  <a:cxn ang="0">
                    <a:pos x="18" y="39"/>
                  </a:cxn>
                  <a:cxn ang="0">
                    <a:pos x="18" y="39"/>
                  </a:cxn>
                  <a:cxn ang="0">
                    <a:pos x="14" y="31"/>
                  </a:cxn>
                  <a:cxn ang="0">
                    <a:pos x="12" y="23"/>
                  </a:cxn>
                  <a:cxn ang="0">
                    <a:pos x="9" y="1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3" y="30"/>
                  </a:cxn>
                  <a:cxn ang="0">
                    <a:pos x="3" y="30"/>
                  </a:cxn>
                  <a:cxn ang="0">
                    <a:pos x="6" y="38"/>
                  </a:cxn>
                  <a:cxn ang="0">
                    <a:pos x="9" y="45"/>
                  </a:cxn>
                  <a:cxn ang="0">
                    <a:pos x="13" y="54"/>
                  </a:cxn>
                  <a:cxn ang="0">
                    <a:pos x="14" y="62"/>
                  </a:cxn>
                  <a:cxn ang="0">
                    <a:pos x="14" y="62"/>
                  </a:cxn>
                  <a:cxn ang="0">
                    <a:pos x="15" y="64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19" y="66"/>
                  </a:cxn>
                  <a:cxn ang="0">
                    <a:pos x="21" y="66"/>
                  </a:cxn>
                  <a:cxn ang="0">
                    <a:pos x="22" y="65"/>
                  </a:cxn>
                  <a:cxn ang="0">
                    <a:pos x="23" y="64"/>
                  </a:cxn>
                  <a:cxn ang="0">
                    <a:pos x="24" y="62"/>
                  </a:cxn>
                  <a:cxn ang="0">
                    <a:pos x="24" y="62"/>
                  </a:cxn>
                  <a:cxn ang="0">
                    <a:pos x="23" y="56"/>
                  </a:cxn>
                  <a:cxn ang="0">
                    <a:pos x="22" y="49"/>
                  </a:cxn>
                  <a:cxn ang="0">
                    <a:pos x="18" y="39"/>
                  </a:cxn>
                  <a:cxn ang="0">
                    <a:pos x="18" y="39"/>
                  </a:cxn>
                </a:cxnLst>
                <a:rect l="0" t="0" r="r" b="b"/>
                <a:pathLst>
                  <a:path w="24" h="66">
                    <a:moveTo>
                      <a:pt x="18" y="39"/>
                    </a:moveTo>
                    <a:lnTo>
                      <a:pt x="18" y="39"/>
                    </a:lnTo>
                    <a:lnTo>
                      <a:pt x="14" y="31"/>
                    </a:lnTo>
                    <a:lnTo>
                      <a:pt x="12" y="23"/>
                    </a:lnTo>
                    <a:lnTo>
                      <a:pt x="9" y="1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6" y="38"/>
                    </a:lnTo>
                    <a:lnTo>
                      <a:pt x="9" y="45"/>
                    </a:lnTo>
                    <a:lnTo>
                      <a:pt x="13" y="54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5" y="64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19" y="66"/>
                    </a:lnTo>
                    <a:lnTo>
                      <a:pt x="21" y="66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3" y="56"/>
                    </a:lnTo>
                    <a:lnTo>
                      <a:pt x="22" y="49"/>
                    </a:lnTo>
                    <a:lnTo>
                      <a:pt x="18" y="39"/>
                    </a:lnTo>
                    <a:lnTo>
                      <a:pt x="18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6" name="Freeform 197"/>
              <p:cNvSpPr/>
              <p:nvPr/>
            </p:nvSpPr>
            <p:spPr bwMode="auto">
              <a:xfrm>
                <a:off x="4710113" y="2759075"/>
                <a:ext cx="9525" cy="4445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4"/>
                  </a:cxn>
                  <a:cxn ang="0">
                    <a:pos x="3" y="44"/>
                  </a:cxn>
                  <a:cxn ang="0">
                    <a:pos x="6" y="63"/>
                  </a:cxn>
                  <a:cxn ang="0">
                    <a:pos x="10" y="82"/>
                  </a:cxn>
                  <a:cxn ang="0">
                    <a:pos x="10" y="82"/>
                  </a:cxn>
                  <a:cxn ang="0">
                    <a:pos x="11" y="84"/>
                  </a:cxn>
                  <a:cxn ang="0">
                    <a:pos x="12" y="85"/>
                  </a:cxn>
                  <a:cxn ang="0">
                    <a:pos x="14" y="85"/>
                  </a:cxn>
                  <a:cxn ang="0">
                    <a:pos x="16" y="85"/>
                  </a:cxn>
                  <a:cxn ang="0">
                    <a:pos x="17" y="84"/>
                  </a:cxn>
                  <a:cxn ang="0">
                    <a:pos x="18" y="83"/>
                  </a:cxn>
                  <a:cxn ang="0">
                    <a:pos x="19" y="82"/>
                  </a:cxn>
                  <a:cxn ang="0">
                    <a:pos x="19" y="80"/>
                  </a:cxn>
                  <a:cxn ang="0">
                    <a:pos x="19" y="80"/>
                  </a:cxn>
                  <a:cxn ang="0">
                    <a:pos x="16" y="61"/>
                  </a:cxn>
                  <a:cxn ang="0">
                    <a:pos x="13" y="43"/>
                  </a:cxn>
                  <a:cxn ang="0">
                    <a:pos x="11" y="2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85">
                    <a:moveTo>
                      <a:pt x="10" y="4"/>
                    </a:move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4"/>
                    </a:lnTo>
                    <a:lnTo>
                      <a:pt x="3" y="44"/>
                    </a:lnTo>
                    <a:lnTo>
                      <a:pt x="6" y="63"/>
                    </a:lnTo>
                    <a:lnTo>
                      <a:pt x="10" y="82"/>
                    </a:lnTo>
                    <a:lnTo>
                      <a:pt x="10" y="82"/>
                    </a:lnTo>
                    <a:lnTo>
                      <a:pt x="11" y="84"/>
                    </a:lnTo>
                    <a:lnTo>
                      <a:pt x="12" y="85"/>
                    </a:lnTo>
                    <a:lnTo>
                      <a:pt x="14" y="85"/>
                    </a:lnTo>
                    <a:lnTo>
                      <a:pt x="16" y="85"/>
                    </a:lnTo>
                    <a:lnTo>
                      <a:pt x="17" y="84"/>
                    </a:lnTo>
                    <a:lnTo>
                      <a:pt x="18" y="83"/>
                    </a:lnTo>
                    <a:lnTo>
                      <a:pt x="19" y="82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6" y="61"/>
                    </a:lnTo>
                    <a:lnTo>
                      <a:pt x="13" y="43"/>
                    </a:lnTo>
                    <a:lnTo>
                      <a:pt x="11" y="24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7" name="Freeform 198"/>
              <p:cNvSpPr/>
              <p:nvPr/>
            </p:nvSpPr>
            <p:spPr bwMode="auto">
              <a:xfrm>
                <a:off x="4416425" y="2370138"/>
                <a:ext cx="15875" cy="106363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9" y="3"/>
                  </a:cxn>
                  <a:cxn ang="0">
                    <a:pos x="14" y="24"/>
                  </a:cxn>
                  <a:cxn ang="0">
                    <a:pos x="13" y="34"/>
                  </a:cxn>
                  <a:cxn ang="0">
                    <a:pos x="13" y="45"/>
                  </a:cxn>
                  <a:cxn ang="0">
                    <a:pos x="13" y="98"/>
                  </a:cxn>
                  <a:cxn ang="0">
                    <a:pos x="13" y="98"/>
                  </a:cxn>
                  <a:cxn ang="0">
                    <a:pos x="13" y="124"/>
                  </a:cxn>
                  <a:cxn ang="0">
                    <a:pos x="12" y="136"/>
                  </a:cxn>
                  <a:cxn ang="0">
                    <a:pos x="10" y="149"/>
                  </a:cxn>
                  <a:cxn ang="0">
                    <a:pos x="10" y="149"/>
                  </a:cxn>
                  <a:cxn ang="0">
                    <a:pos x="4" y="171"/>
                  </a:cxn>
                  <a:cxn ang="0">
                    <a:pos x="2" y="183"/>
                  </a:cxn>
                  <a:cxn ang="0">
                    <a:pos x="0" y="194"/>
                  </a:cxn>
                  <a:cxn ang="0">
                    <a:pos x="0" y="194"/>
                  </a:cxn>
                  <a:cxn ang="0">
                    <a:pos x="1" y="196"/>
                  </a:cxn>
                  <a:cxn ang="0">
                    <a:pos x="2" y="197"/>
                  </a:cxn>
                  <a:cxn ang="0">
                    <a:pos x="3" y="198"/>
                  </a:cxn>
                  <a:cxn ang="0">
                    <a:pos x="5" y="199"/>
                  </a:cxn>
                  <a:cxn ang="0">
                    <a:pos x="6" y="198"/>
                  </a:cxn>
                  <a:cxn ang="0">
                    <a:pos x="8" y="197"/>
                  </a:cxn>
                  <a:cxn ang="0">
                    <a:pos x="9" y="196"/>
                  </a:cxn>
                  <a:cxn ang="0">
                    <a:pos x="10" y="194"/>
                  </a:cxn>
                  <a:cxn ang="0">
                    <a:pos x="10" y="194"/>
                  </a:cxn>
                  <a:cxn ang="0">
                    <a:pos x="11" y="182"/>
                  </a:cxn>
                  <a:cxn ang="0">
                    <a:pos x="14" y="169"/>
                  </a:cxn>
                  <a:cxn ang="0">
                    <a:pos x="20" y="144"/>
                  </a:cxn>
                  <a:cxn ang="0">
                    <a:pos x="20" y="144"/>
                  </a:cxn>
                  <a:cxn ang="0">
                    <a:pos x="22" y="135"/>
                  </a:cxn>
                  <a:cxn ang="0">
                    <a:pos x="22" y="125"/>
                  </a:cxn>
                  <a:cxn ang="0">
                    <a:pos x="22" y="105"/>
                  </a:cxn>
                  <a:cxn ang="0">
                    <a:pos x="22" y="105"/>
                  </a:cxn>
                  <a:cxn ang="0">
                    <a:pos x="22" y="80"/>
                  </a:cxn>
                  <a:cxn ang="0">
                    <a:pos x="22" y="55"/>
                  </a:cxn>
                  <a:cxn ang="0">
                    <a:pos x="23" y="31"/>
                  </a:cxn>
                  <a:cxn ang="0">
                    <a:pos x="25" y="18"/>
                  </a:cxn>
                  <a:cxn ang="0">
                    <a:pos x="29" y="6"/>
                  </a:cxn>
                  <a:cxn ang="0">
                    <a:pos x="29" y="6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20" y="2"/>
                  </a:cxn>
                  <a:cxn ang="0">
                    <a:pos x="19" y="3"/>
                  </a:cxn>
                  <a:cxn ang="0">
                    <a:pos x="19" y="3"/>
                  </a:cxn>
                </a:cxnLst>
                <a:rect l="0" t="0" r="r" b="b"/>
                <a:pathLst>
                  <a:path w="29" h="199">
                    <a:moveTo>
                      <a:pt x="19" y="3"/>
                    </a:moveTo>
                    <a:lnTo>
                      <a:pt x="19" y="3"/>
                    </a:lnTo>
                    <a:lnTo>
                      <a:pt x="14" y="24"/>
                    </a:lnTo>
                    <a:lnTo>
                      <a:pt x="13" y="34"/>
                    </a:lnTo>
                    <a:lnTo>
                      <a:pt x="13" y="45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3" y="124"/>
                    </a:lnTo>
                    <a:lnTo>
                      <a:pt x="12" y="136"/>
                    </a:lnTo>
                    <a:lnTo>
                      <a:pt x="10" y="149"/>
                    </a:lnTo>
                    <a:lnTo>
                      <a:pt x="10" y="149"/>
                    </a:lnTo>
                    <a:lnTo>
                      <a:pt x="4" y="171"/>
                    </a:lnTo>
                    <a:lnTo>
                      <a:pt x="2" y="183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" y="196"/>
                    </a:lnTo>
                    <a:lnTo>
                      <a:pt x="2" y="197"/>
                    </a:lnTo>
                    <a:lnTo>
                      <a:pt x="3" y="198"/>
                    </a:lnTo>
                    <a:lnTo>
                      <a:pt x="5" y="199"/>
                    </a:lnTo>
                    <a:lnTo>
                      <a:pt x="6" y="198"/>
                    </a:lnTo>
                    <a:lnTo>
                      <a:pt x="8" y="197"/>
                    </a:lnTo>
                    <a:lnTo>
                      <a:pt x="9" y="196"/>
                    </a:lnTo>
                    <a:lnTo>
                      <a:pt x="10" y="194"/>
                    </a:lnTo>
                    <a:lnTo>
                      <a:pt x="10" y="194"/>
                    </a:lnTo>
                    <a:lnTo>
                      <a:pt x="11" y="182"/>
                    </a:lnTo>
                    <a:lnTo>
                      <a:pt x="14" y="169"/>
                    </a:lnTo>
                    <a:lnTo>
                      <a:pt x="20" y="144"/>
                    </a:lnTo>
                    <a:lnTo>
                      <a:pt x="20" y="144"/>
                    </a:lnTo>
                    <a:lnTo>
                      <a:pt x="22" y="135"/>
                    </a:lnTo>
                    <a:lnTo>
                      <a:pt x="22" y="125"/>
                    </a:lnTo>
                    <a:lnTo>
                      <a:pt x="22" y="105"/>
                    </a:lnTo>
                    <a:lnTo>
                      <a:pt x="22" y="105"/>
                    </a:lnTo>
                    <a:lnTo>
                      <a:pt x="22" y="80"/>
                    </a:lnTo>
                    <a:lnTo>
                      <a:pt x="22" y="55"/>
                    </a:lnTo>
                    <a:lnTo>
                      <a:pt x="23" y="31"/>
                    </a:lnTo>
                    <a:lnTo>
                      <a:pt x="25" y="18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9" y="3"/>
                    </a:lnTo>
                    <a:lnTo>
                      <a:pt x="1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8" name="Freeform 199"/>
              <p:cNvSpPr/>
              <p:nvPr/>
            </p:nvSpPr>
            <p:spPr bwMode="auto">
              <a:xfrm>
                <a:off x="4464050" y="2424113"/>
                <a:ext cx="19050" cy="88900"/>
              </a:xfrm>
              <a:custGeom>
                <a:avLst/>
                <a:gdLst/>
                <a:ahLst/>
                <a:cxnLst>
                  <a:cxn ang="0">
                    <a:pos x="26" y="3"/>
                  </a:cxn>
                  <a:cxn ang="0">
                    <a:pos x="26" y="3"/>
                  </a:cxn>
                  <a:cxn ang="0">
                    <a:pos x="18" y="42"/>
                  </a:cxn>
                  <a:cxn ang="0">
                    <a:pos x="11" y="83"/>
                  </a:cxn>
                  <a:cxn ang="0">
                    <a:pos x="6" y="123"/>
                  </a:cxn>
                  <a:cxn ang="0">
                    <a:pos x="0" y="162"/>
                  </a:cxn>
                  <a:cxn ang="0">
                    <a:pos x="0" y="162"/>
                  </a:cxn>
                  <a:cxn ang="0">
                    <a:pos x="0" y="164"/>
                  </a:cxn>
                  <a:cxn ang="0">
                    <a:pos x="2" y="166"/>
                  </a:cxn>
                  <a:cxn ang="0">
                    <a:pos x="3" y="167"/>
                  </a:cxn>
                  <a:cxn ang="0">
                    <a:pos x="5" y="167"/>
                  </a:cxn>
                  <a:cxn ang="0">
                    <a:pos x="8" y="166"/>
                  </a:cxn>
                  <a:cxn ang="0">
                    <a:pos x="10" y="164"/>
                  </a:cxn>
                  <a:cxn ang="0">
                    <a:pos x="10" y="162"/>
                  </a:cxn>
                  <a:cxn ang="0">
                    <a:pos x="10" y="162"/>
                  </a:cxn>
                  <a:cxn ang="0">
                    <a:pos x="15" y="123"/>
                  </a:cxn>
                  <a:cxn ang="0">
                    <a:pos x="20" y="84"/>
                  </a:cxn>
                  <a:cxn ang="0">
                    <a:pos x="26" y="45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5" y="2"/>
                  </a:cxn>
                  <a:cxn ang="0">
                    <a:pos x="34" y="1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3"/>
                  </a:cxn>
                  <a:cxn ang="0">
                    <a:pos x="26" y="3"/>
                  </a:cxn>
                </a:cxnLst>
                <a:rect l="0" t="0" r="r" b="b"/>
                <a:pathLst>
                  <a:path w="36" h="167">
                    <a:moveTo>
                      <a:pt x="26" y="3"/>
                    </a:moveTo>
                    <a:lnTo>
                      <a:pt x="26" y="3"/>
                    </a:lnTo>
                    <a:lnTo>
                      <a:pt x="18" y="42"/>
                    </a:lnTo>
                    <a:lnTo>
                      <a:pt x="11" y="83"/>
                    </a:lnTo>
                    <a:lnTo>
                      <a:pt x="6" y="12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4"/>
                    </a:lnTo>
                    <a:lnTo>
                      <a:pt x="2" y="166"/>
                    </a:lnTo>
                    <a:lnTo>
                      <a:pt x="3" y="167"/>
                    </a:lnTo>
                    <a:lnTo>
                      <a:pt x="5" y="167"/>
                    </a:lnTo>
                    <a:lnTo>
                      <a:pt x="8" y="166"/>
                    </a:lnTo>
                    <a:lnTo>
                      <a:pt x="10" y="164"/>
                    </a:lnTo>
                    <a:lnTo>
                      <a:pt x="10" y="162"/>
                    </a:lnTo>
                    <a:lnTo>
                      <a:pt x="10" y="162"/>
                    </a:lnTo>
                    <a:lnTo>
                      <a:pt x="15" y="123"/>
                    </a:lnTo>
                    <a:lnTo>
                      <a:pt x="20" y="84"/>
                    </a:lnTo>
                    <a:lnTo>
                      <a:pt x="26" y="45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5" y="2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6" y="1"/>
                    </a:lnTo>
                    <a:lnTo>
                      <a:pt x="26" y="3"/>
                    </a:lnTo>
                    <a:lnTo>
                      <a:pt x="2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9" name="Freeform 200"/>
              <p:cNvSpPr/>
              <p:nvPr/>
            </p:nvSpPr>
            <p:spPr bwMode="auto">
              <a:xfrm>
                <a:off x="4521200" y="2484438"/>
                <a:ext cx="17463" cy="95250"/>
              </a:xfrm>
              <a:custGeom>
                <a:avLst/>
                <a:gdLst/>
                <a:ahLst/>
                <a:cxnLst>
                  <a:cxn ang="0">
                    <a:pos x="26" y="5"/>
                  </a:cxn>
                  <a:cxn ang="0">
                    <a:pos x="26" y="5"/>
                  </a:cxn>
                  <a:cxn ang="0">
                    <a:pos x="25" y="26"/>
                  </a:cxn>
                  <a:cxn ang="0">
                    <a:pos x="23" y="46"/>
                  </a:cxn>
                  <a:cxn ang="0">
                    <a:pos x="20" y="67"/>
                  </a:cxn>
                  <a:cxn ang="0">
                    <a:pos x="14" y="88"/>
                  </a:cxn>
                  <a:cxn ang="0">
                    <a:pos x="14" y="88"/>
                  </a:cxn>
                  <a:cxn ang="0">
                    <a:pos x="11" y="98"/>
                  </a:cxn>
                  <a:cxn ang="0">
                    <a:pos x="9" y="109"/>
                  </a:cxn>
                  <a:cxn ang="0">
                    <a:pos x="6" y="131"/>
                  </a:cxn>
                  <a:cxn ang="0">
                    <a:pos x="3" y="153"/>
                  </a:cxn>
                  <a:cxn ang="0">
                    <a:pos x="0" y="174"/>
                  </a:cxn>
                  <a:cxn ang="0">
                    <a:pos x="0" y="174"/>
                  </a:cxn>
                  <a:cxn ang="0">
                    <a:pos x="0" y="176"/>
                  </a:cxn>
                  <a:cxn ang="0">
                    <a:pos x="1" y="177"/>
                  </a:cxn>
                  <a:cxn ang="0">
                    <a:pos x="4" y="179"/>
                  </a:cxn>
                  <a:cxn ang="0">
                    <a:pos x="6" y="179"/>
                  </a:cxn>
                  <a:cxn ang="0">
                    <a:pos x="7" y="179"/>
                  </a:cxn>
                  <a:cxn ang="0">
                    <a:pos x="8" y="178"/>
                  </a:cxn>
                  <a:cxn ang="0">
                    <a:pos x="9" y="176"/>
                  </a:cxn>
                  <a:cxn ang="0">
                    <a:pos x="9" y="176"/>
                  </a:cxn>
                  <a:cxn ang="0">
                    <a:pos x="12" y="155"/>
                  </a:cxn>
                  <a:cxn ang="0">
                    <a:pos x="15" y="133"/>
                  </a:cxn>
                  <a:cxn ang="0">
                    <a:pos x="18" y="111"/>
                  </a:cxn>
                  <a:cxn ang="0">
                    <a:pos x="24" y="91"/>
                  </a:cxn>
                  <a:cxn ang="0">
                    <a:pos x="24" y="91"/>
                  </a:cxn>
                  <a:cxn ang="0">
                    <a:pos x="28" y="69"/>
                  </a:cxn>
                  <a:cxn ang="0">
                    <a:pos x="32" y="48"/>
                  </a:cxn>
                  <a:cxn ang="0">
                    <a:pos x="34" y="27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7" y="1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6" y="5"/>
                  </a:cxn>
                </a:cxnLst>
                <a:rect l="0" t="0" r="r" b="b"/>
                <a:pathLst>
                  <a:path w="35" h="179">
                    <a:moveTo>
                      <a:pt x="26" y="5"/>
                    </a:moveTo>
                    <a:lnTo>
                      <a:pt x="26" y="5"/>
                    </a:lnTo>
                    <a:lnTo>
                      <a:pt x="25" y="26"/>
                    </a:lnTo>
                    <a:lnTo>
                      <a:pt x="23" y="46"/>
                    </a:lnTo>
                    <a:lnTo>
                      <a:pt x="20" y="6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1" y="98"/>
                    </a:lnTo>
                    <a:lnTo>
                      <a:pt x="9" y="109"/>
                    </a:lnTo>
                    <a:lnTo>
                      <a:pt x="6" y="131"/>
                    </a:lnTo>
                    <a:lnTo>
                      <a:pt x="3" y="153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6"/>
                    </a:lnTo>
                    <a:lnTo>
                      <a:pt x="1" y="177"/>
                    </a:lnTo>
                    <a:lnTo>
                      <a:pt x="4" y="179"/>
                    </a:lnTo>
                    <a:lnTo>
                      <a:pt x="6" y="179"/>
                    </a:lnTo>
                    <a:lnTo>
                      <a:pt x="7" y="179"/>
                    </a:lnTo>
                    <a:lnTo>
                      <a:pt x="8" y="178"/>
                    </a:lnTo>
                    <a:lnTo>
                      <a:pt x="9" y="176"/>
                    </a:lnTo>
                    <a:lnTo>
                      <a:pt x="9" y="176"/>
                    </a:lnTo>
                    <a:lnTo>
                      <a:pt x="12" y="155"/>
                    </a:lnTo>
                    <a:lnTo>
                      <a:pt x="15" y="133"/>
                    </a:lnTo>
                    <a:lnTo>
                      <a:pt x="18" y="111"/>
                    </a:lnTo>
                    <a:lnTo>
                      <a:pt x="24" y="91"/>
                    </a:lnTo>
                    <a:lnTo>
                      <a:pt x="24" y="91"/>
                    </a:lnTo>
                    <a:lnTo>
                      <a:pt x="28" y="69"/>
                    </a:lnTo>
                    <a:lnTo>
                      <a:pt x="32" y="48"/>
                    </a:lnTo>
                    <a:lnTo>
                      <a:pt x="34" y="2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3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40" name="Freeform 201"/>
              <p:cNvSpPr/>
              <p:nvPr/>
            </p:nvSpPr>
            <p:spPr bwMode="auto">
              <a:xfrm>
                <a:off x="4570413" y="2508250"/>
                <a:ext cx="12700" cy="41275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8" y="21"/>
                  </a:cxn>
                  <a:cxn ang="0">
                    <a:pos x="6" y="38"/>
                  </a:cxn>
                  <a:cxn ang="0">
                    <a:pos x="3" y="56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6"/>
                  </a:cxn>
                  <a:cxn ang="0">
                    <a:pos x="1" y="77"/>
                  </a:cxn>
                  <a:cxn ang="0">
                    <a:pos x="2" y="78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7" y="79"/>
                  </a:cxn>
                  <a:cxn ang="0">
                    <a:pos x="8" y="78"/>
                  </a:cxn>
                  <a:cxn ang="0">
                    <a:pos x="9" y="76"/>
                  </a:cxn>
                  <a:cxn ang="0">
                    <a:pos x="9" y="76"/>
                  </a:cxn>
                  <a:cxn ang="0">
                    <a:pos x="12" y="58"/>
                  </a:cxn>
                  <a:cxn ang="0">
                    <a:pos x="14" y="40"/>
                  </a:cxn>
                  <a:cxn ang="0">
                    <a:pos x="17" y="23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22" y="2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2" y="3"/>
                  </a:cxn>
                </a:cxnLst>
                <a:rect l="0" t="0" r="r" b="b"/>
                <a:pathLst>
                  <a:path w="22" h="79">
                    <a:moveTo>
                      <a:pt x="12" y="3"/>
                    </a:moveTo>
                    <a:lnTo>
                      <a:pt x="12" y="3"/>
                    </a:lnTo>
                    <a:lnTo>
                      <a:pt x="8" y="21"/>
                    </a:lnTo>
                    <a:lnTo>
                      <a:pt x="6" y="38"/>
                    </a:lnTo>
                    <a:lnTo>
                      <a:pt x="3" y="56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1" y="77"/>
                    </a:lnTo>
                    <a:lnTo>
                      <a:pt x="2" y="78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7" y="79"/>
                    </a:lnTo>
                    <a:lnTo>
                      <a:pt x="8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12" y="58"/>
                    </a:lnTo>
                    <a:lnTo>
                      <a:pt x="14" y="40"/>
                    </a:lnTo>
                    <a:lnTo>
                      <a:pt x="17" y="23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41" name="Freeform 202"/>
              <p:cNvSpPr/>
              <p:nvPr/>
            </p:nvSpPr>
            <p:spPr bwMode="auto">
              <a:xfrm>
                <a:off x="4603750" y="2557463"/>
                <a:ext cx="15875" cy="4603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0" y="3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81"/>
                  </a:cxn>
                  <a:cxn ang="0">
                    <a:pos x="1" y="83"/>
                  </a:cxn>
                  <a:cxn ang="0">
                    <a:pos x="2" y="84"/>
                  </a:cxn>
                  <a:cxn ang="0">
                    <a:pos x="4" y="85"/>
                  </a:cxn>
                  <a:cxn ang="0">
                    <a:pos x="5" y="85"/>
                  </a:cxn>
                  <a:cxn ang="0">
                    <a:pos x="7" y="85"/>
                  </a:cxn>
                  <a:cxn ang="0">
                    <a:pos x="8" y="84"/>
                  </a:cxn>
                  <a:cxn ang="0">
                    <a:pos x="9" y="82"/>
                  </a:cxn>
                  <a:cxn ang="0">
                    <a:pos x="9" y="82"/>
                  </a:cxn>
                  <a:cxn ang="0">
                    <a:pos x="28" y="5"/>
                  </a:cxn>
                  <a:cxn ang="0">
                    <a:pos x="28" y="5"/>
                  </a:cxn>
                  <a:cxn ang="0">
                    <a:pos x="29" y="3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20" y="3"/>
                  </a:cxn>
                </a:cxnLst>
                <a:rect l="0" t="0" r="r" b="b"/>
                <a:pathLst>
                  <a:path w="29" h="85">
                    <a:moveTo>
                      <a:pt x="20" y="3"/>
                    </a:moveTo>
                    <a:lnTo>
                      <a:pt x="20" y="3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1" y="83"/>
                    </a:lnTo>
                    <a:lnTo>
                      <a:pt x="2" y="84"/>
                    </a:lnTo>
                    <a:lnTo>
                      <a:pt x="4" y="85"/>
                    </a:lnTo>
                    <a:lnTo>
                      <a:pt x="5" y="85"/>
                    </a:lnTo>
                    <a:lnTo>
                      <a:pt x="7" y="85"/>
                    </a:lnTo>
                    <a:lnTo>
                      <a:pt x="8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42" name="Freeform 203"/>
              <p:cNvSpPr/>
              <p:nvPr/>
            </p:nvSpPr>
            <p:spPr bwMode="auto">
              <a:xfrm>
                <a:off x="4687888" y="2668588"/>
                <a:ext cx="15875" cy="61913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9" y="4"/>
                  </a:cxn>
                  <a:cxn ang="0">
                    <a:pos x="19" y="12"/>
                  </a:cxn>
                  <a:cxn ang="0">
                    <a:pos x="17" y="19"/>
                  </a:cxn>
                  <a:cxn ang="0">
                    <a:pos x="12" y="35"/>
                  </a:cxn>
                  <a:cxn ang="0">
                    <a:pos x="8" y="50"/>
                  </a:cxn>
                  <a:cxn ang="0">
                    <a:pos x="7" y="58"/>
                  </a:cxn>
                  <a:cxn ang="0">
                    <a:pos x="6" y="65"/>
                  </a:cxn>
                  <a:cxn ang="0">
                    <a:pos x="6" y="65"/>
                  </a:cxn>
                  <a:cxn ang="0">
                    <a:pos x="6" y="76"/>
                  </a:cxn>
                  <a:cxn ang="0">
                    <a:pos x="5" y="89"/>
                  </a:cxn>
                  <a:cxn ang="0">
                    <a:pos x="4" y="99"/>
                  </a:cxn>
                  <a:cxn ang="0">
                    <a:pos x="0" y="110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0" y="113"/>
                  </a:cxn>
                  <a:cxn ang="0">
                    <a:pos x="1" y="116"/>
                  </a:cxn>
                  <a:cxn ang="0">
                    <a:pos x="3" y="116"/>
                  </a:cxn>
                  <a:cxn ang="0">
                    <a:pos x="6" y="116"/>
                  </a:cxn>
                  <a:cxn ang="0">
                    <a:pos x="8" y="114"/>
                  </a:cxn>
                  <a:cxn ang="0">
                    <a:pos x="9" y="112"/>
                  </a:cxn>
                  <a:cxn ang="0">
                    <a:pos x="9" y="112"/>
                  </a:cxn>
                  <a:cxn ang="0">
                    <a:pos x="12" y="102"/>
                  </a:cxn>
                  <a:cxn ang="0">
                    <a:pos x="14" y="92"/>
                  </a:cxn>
                  <a:cxn ang="0">
                    <a:pos x="15" y="80"/>
                  </a:cxn>
                  <a:cxn ang="0">
                    <a:pos x="15" y="70"/>
                  </a:cxn>
                  <a:cxn ang="0">
                    <a:pos x="15" y="70"/>
                  </a:cxn>
                  <a:cxn ang="0">
                    <a:pos x="17" y="62"/>
                  </a:cxn>
                  <a:cxn ang="0">
                    <a:pos x="18" y="54"/>
                  </a:cxn>
                  <a:cxn ang="0">
                    <a:pos x="22" y="37"/>
                  </a:cxn>
                  <a:cxn ang="0">
                    <a:pos x="26" y="20"/>
                  </a:cxn>
                  <a:cxn ang="0">
                    <a:pos x="28" y="12"/>
                  </a:cxn>
                  <a:cxn ang="0">
                    <a:pos x="29" y="4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1"/>
                  </a:cxn>
                  <a:cxn ang="0">
                    <a:pos x="20" y="2"/>
                  </a:cxn>
                  <a:cxn ang="0">
                    <a:pos x="19" y="4"/>
                  </a:cxn>
                  <a:cxn ang="0">
                    <a:pos x="19" y="4"/>
                  </a:cxn>
                </a:cxnLst>
                <a:rect l="0" t="0" r="r" b="b"/>
                <a:pathLst>
                  <a:path w="29" h="116">
                    <a:moveTo>
                      <a:pt x="19" y="4"/>
                    </a:moveTo>
                    <a:lnTo>
                      <a:pt x="19" y="4"/>
                    </a:lnTo>
                    <a:lnTo>
                      <a:pt x="19" y="12"/>
                    </a:lnTo>
                    <a:lnTo>
                      <a:pt x="17" y="19"/>
                    </a:lnTo>
                    <a:lnTo>
                      <a:pt x="12" y="35"/>
                    </a:lnTo>
                    <a:lnTo>
                      <a:pt x="8" y="50"/>
                    </a:lnTo>
                    <a:lnTo>
                      <a:pt x="7" y="58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6" y="76"/>
                    </a:lnTo>
                    <a:lnTo>
                      <a:pt x="5" y="89"/>
                    </a:lnTo>
                    <a:lnTo>
                      <a:pt x="4" y="99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0" y="113"/>
                    </a:lnTo>
                    <a:lnTo>
                      <a:pt x="1" y="116"/>
                    </a:lnTo>
                    <a:lnTo>
                      <a:pt x="3" y="116"/>
                    </a:lnTo>
                    <a:lnTo>
                      <a:pt x="6" y="116"/>
                    </a:lnTo>
                    <a:lnTo>
                      <a:pt x="8" y="114"/>
                    </a:lnTo>
                    <a:lnTo>
                      <a:pt x="9" y="112"/>
                    </a:lnTo>
                    <a:lnTo>
                      <a:pt x="9" y="112"/>
                    </a:lnTo>
                    <a:lnTo>
                      <a:pt x="12" y="102"/>
                    </a:lnTo>
                    <a:lnTo>
                      <a:pt x="14" y="92"/>
                    </a:lnTo>
                    <a:lnTo>
                      <a:pt x="15" y="80"/>
                    </a:lnTo>
                    <a:lnTo>
                      <a:pt x="15" y="70"/>
                    </a:lnTo>
                    <a:lnTo>
                      <a:pt x="15" y="70"/>
                    </a:lnTo>
                    <a:lnTo>
                      <a:pt x="17" y="62"/>
                    </a:lnTo>
                    <a:lnTo>
                      <a:pt x="18" y="54"/>
                    </a:lnTo>
                    <a:lnTo>
                      <a:pt x="22" y="37"/>
                    </a:lnTo>
                    <a:lnTo>
                      <a:pt x="26" y="20"/>
                    </a:lnTo>
                    <a:lnTo>
                      <a:pt x="28" y="12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0" y="2"/>
                    </a:lnTo>
                    <a:lnTo>
                      <a:pt x="19" y="4"/>
                    </a:lnTo>
                    <a:lnTo>
                      <a:pt x="1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43" name="Freeform 204"/>
              <p:cNvSpPr/>
              <p:nvPr/>
            </p:nvSpPr>
            <p:spPr bwMode="auto">
              <a:xfrm>
                <a:off x="4714875" y="2657475"/>
                <a:ext cx="11113" cy="61913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5"/>
                  </a:cxn>
                  <a:cxn ang="0">
                    <a:pos x="10" y="32"/>
                  </a:cxn>
                  <a:cxn ang="0">
                    <a:pos x="6" y="59"/>
                  </a:cxn>
                  <a:cxn ang="0">
                    <a:pos x="2" y="86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0" y="115"/>
                  </a:cxn>
                  <a:cxn ang="0">
                    <a:pos x="1" y="116"/>
                  </a:cxn>
                  <a:cxn ang="0">
                    <a:pos x="3" y="117"/>
                  </a:cxn>
                  <a:cxn ang="0">
                    <a:pos x="4" y="117"/>
                  </a:cxn>
                  <a:cxn ang="0">
                    <a:pos x="6" y="117"/>
                  </a:cxn>
                  <a:cxn ang="0">
                    <a:pos x="8" y="116"/>
                  </a:cxn>
                  <a:cxn ang="0">
                    <a:pos x="9" y="115"/>
                  </a:cxn>
                  <a:cxn ang="0">
                    <a:pos x="9" y="113"/>
                  </a:cxn>
                  <a:cxn ang="0">
                    <a:pos x="9" y="113"/>
                  </a:cxn>
                  <a:cxn ang="0">
                    <a:pos x="11" y="86"/>
                  </a:cxn>
                  <a:cxn ang="0">
                    <a:pos x="15" y="59"/>
                  </a:cxn>
                  <a:cxn ang="0">
                    <a:pos x="19" y="32"/>
                  </a:cxn>
                  <a:cxn ang="0">
                    <a:pos x="21" y="5"/>
                  </a:cxn>
                  <a:cxn ang="0">
                    <a:pos x="21" y="5"/>
                  </a:cxn>
                  <a:cxn ang="0">
                    <a:pos x="21" y="3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5"/>
                  </a:cxn>
                  <a:cxn ang="0">
                    <a:pos x="12" y="5"/>
                  </a:cxn>
                </a:cxnLst>
                <a:rect l="0" t="0" r="r" b="b"/>
                <a:pathLst>
                  <a:path w="21" h="117">
                    <a:moveTo>
                      <a:pt x="12" y="5"/>
                    </a:moveTo>
                    <a:lnTo>
                      <a:pt x="12" y="5"/>
                    </a:lnTo>
                    <a:lnTo>
                      <a:pt x="10" y="32"/>
                    </a:lnTo>
                    <a:lnTo>
                      <a:pt x="6" y="59"/>
                    </a:lnTo>
                    <a:lnTo>
                      <a:pt x="2" y="86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15"/>
                    </a:lnTo>
                    <a:lnTo>
                      <a:pt x="1" y="116"/>
                    </a:lnTo>
                    <a:lnTo>
                      <a:pt x="3" y="117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8" y="116"/>
                    </a:lnTo>
                    <a:lnTo>
                      <a:pt x="9" y="115"/>
                    </a:lnTo>
                    <a:lnTo>
                      <a:pt x="9" y="113"/>
                    </a:lnTo>
                    <a:lnTo>
                      <a:pt x="9" y="113"/>
                    </a:lnTo>
                    <a:lnTo>
                      <a:pt x="11" y="86"/>
                    </a:lnTo>
                    <a:lnTo>
                      <a:pt x="15" y="59"/>
                    </a:lnTo>
                    <a:lnTo>
                      <a:pt x="19" y="32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44" name="Freeform 206"/>
              <p:cNvSpPr>
                <a:spLocks noEditPoints="1"/>
              </p:cNvSpPr>
              <p:nvPr/>
            </p:nvSpPr>
            <p:spPr bwMode="auto">
              <a:xfrm>
                <a:off x="4249738" y="2249488"/>
                <a:ext cx="555625" cy="574675"/>
              </a:xfrm>
              <a:custGeom>
                <a:avLst/>
                <a:gdLst/>
                <a:ahLst/>
                <a:cxnLst>
                  <a:cxn ang="0">
                    <a:pos x="817" y="1056"/>
                  </a:cxn>
                  <a:cxn ang="0">
                    <a:pos x="716" y="1035"/>
                  </a:cxn>
                  <a:cxn ang="0">
                    <a:pos x="659" y="1016"/>
                  </a:cxn>
                  <a:cxn ang="0">
                    <a:pos x="645" y="1010"/>
                  </a:cxn>
                  <a:cxn ang="0">
                    <a:pos x="623" y="986"/>
                  </a:cxn>
                  <a:cxn ang="0">
                    <a:pos x="608" y="970"/>
                  </a:cxn>
                  <a:cxn ang="0">
                    <a:pos x="577" y="929"/>
                  </a:cxn>
                  <a:cxn ang="0">
                    <a:pos x="513" y="864"/>
                  </a:cxn>
                  <a:cxn ang="0">
                    <a:pos x="403" y="767"/>
                  </a:cxn>
                  <a:cxn ang="0">
                    <a:pos x="307" y="683"/>
                  </a:cxn>
                  <a:cxn ang="0">
                    <a:pos x="222" y="574"/>
                  </a:cxn>
                  <a:cxn ang="0">
                    <a:pos x="139" y="472"/>
                  </a:cxn>
                  <a:cxn ang="0">
                    <a:pos x="97" y="439"/>
                  </a:cxn>
                  <a:cxn ang="0">
                    <a:pos x="31" y="360"/>
                  </a:cxn>
                  <a:cxn ang="0">
                    <a:pos x="27" y="300"/>
                  </a:cxn>
                  <a:cxn ang="0">
                    <a:pos x="84" y="371"/>
                  </a:cxn>
                  <a:cxn ang="0">
                    <a:pos x="141" y="426"/>
                  </a:cxn>
                  <a:cxn ang="0">
                    <a:pos x="208" y="491"/>
                  </a:cxn>
                  <a:cxn ang="0">
                    <a:pos x="305" y="624"/>
                  </a:cxn>
                  <a:cxn ang="0">
                    <a:pos x="398" y="714"/>
                  </a:cxn>
                  <a:cxn ang="0">
                    <a:pos x="481" y="790"/>
                  </a:cxn>
                  <a:cxn ang="0">
                    <a:pos x="571" y="872"/>
                  </a:cxn>
                  <a:cxn ang="0">
                    <a:pos x="646" y="943"/>
                  </a:cxn>
                  <a:cxn ang="0">
                    <a:pos x="724" y="871"/>
                  </a:cxn>
                  <a:cxn ang="0">
                    <a:pos x="843" y="787"/>
                  </a:cxn>
                  <a:cxn ang="0">
                    <a:pos x="981" y="693"/>
                  </a:cxn>
                  <a:cxn ang="0">
                    <a:pos x="917" y="620"/>
                  </a:cxn>
                  <a:cxn ang="0">
                    <a:pos x="751" y="446"/>
                  </a:cxn>
                  <a:cxn ang="0">
                    <a:pos x="583" y="291"/>
                  </a:cxn>
                  <a:cxn ang="0">
                    <a:pos x="501" y="195"/>
                  </a:cxn>
                  <a:cxn ang="0">
                    <a:pos x="431" y="116"/>
                  </a:cxn>
                  <a:cxn ang="0">
                    <a:pos x="378" y="54"/>
                  </a:cxn>
                  <a:cxn ang="0">
                    <a:pos x="377" y="0"/>
                  </a:cxn>
                  <a:cxn ang="0">
                    <a:pos x="496" y="134"/>
                  </a:cxn>
                  <a:cxn ang="0">
                    <a:pos x="631" y="290"/>
                  </a:cxn>
                  <a:cxn ang="0">
                    <a:pos x="729" y="380"/>
                  </a:cxn>
                  <a:cxn ang="0">
                    <a:pos x="900" y="546"/>
                  </a:cxn>
                  <a:cxn ang="0">
                    <a:pos x="980" y="641"/>
                  </a:cxn>
                  <a:cxn ang="0">
                    <a:pos x="1020" y="678"/>
                  </a:cxn>
                  <a:cxn ang="0">
                    <a:pos x="1032" y="689"/>
                  </a:cxn>
                  <a:cxn ang="0">
                    <a:pos x="1037" y="700"/>
                  </a:cxn>
                  <a:cxn ang="0">
                    <a:pos x="1051" y="800"/>
                  </a:cxn>
                  <a:cxn ang="0">
                    <a:pos x="1037" y="911"/>
                  </a:cxn>
                  <a:cxn ang="0">
                    <a:pos x="1029" y="991"/>
                  </a:cxn>
                  <a:cxn ang="0">
                    <a:pos x="1023" y="1039"/>
                  </a:cxn>
                  <a:cxn ang="0">
                    <a:pos x="1016" y="1079"/>
                  </a:cxn>
                  <a:cxn ang="0">
                    <a:pos x="1002" y="1088"/>
                  </a:cxn>
                  <a:cxn ang="0">
                    <a:pos x="996" y="1087"/>
                  </a:cxn>
                  <a:cxn ang="0">
                    <a:pos x="954" y="761"/>
                  </a:cxn>
                  <a:cxn ang="0">
                    <a:pos x="842" y="830"/>
                  </a:cxn>
                  <a:cxn ang="0">
                    <a:pos x="729" y="917"/>
                  </a:cxn>
                  <a:cxn ang="0">
                    <a:pos x="672" y="967"/>
                  </a:cxn>
                  <a:cxn ang="0">
                    <a:pos x="699" y="991"/>
                  </a:cxn>
                  <a:cxn ang="0">
                    <a:pos x="772" y="1010"/>
                  </a:cxn>
                  <a:cxn ang="0">
                    <a:pos x="941" y="1046"/>
                  </a:cxn>
                  <a:cxn ang="0">
                    <a:pos x="989" y="1039"/>
                  </a:cxn>
                  <a:cxn ang="0">
                    <a:pos x="990" y="1018"/>
                  </a:cxn>
                  <a:cxn ang="0">
                    <a:pos x="995" y="957"/>
                  </a:cxn>
                  <a:cxn ang="0">
                    <a:pos x="1010" y="856"/>
                  </a:cxn>
                  <a:cxn ang="0">
                    <a:pos x="1010" y="734"/>
                  </a:cxn>
                </a:cxnLst>
                <a:rect l="0" t="0" r="r" b="b"/>
                <a:pathLst>
                  <a:path w="1051" h="1088">
                    <a:moveTo>
                      <a:pt x="991" y="1088"/>
                    </a:moveTo>
                    <a:lnTo>
                      <a:pt x="991" y="1088"/>
                    </a:lnTo>
                    <a:lnTo>
                      <a:pt x="952" y="1084"/>
                    </a:lnTo>
                    <a:lnTo>
                      <a:pt x="911" y="1078"/>
                    </a:lnTo>
                    <a:lnTo>
                      <a:pt x="866" y="1069"/>
                    </a:lnTo>
                    <a:lnTo>
                      <a:pt x="817" y="1056"/>
                    </a:lnTo>
                    <a:lnTo>
                      <a:pt x="817" y="1056"/>
                    </a:lnTo>
                    <a:lnTo>
                      <a:pt x="773" y="1046"/>
                    </a:lnTo>
                    <a:lnTo>
                      <a:pt x="751" y="1041"/>
                    </a:lnTo>
                    <a:lnTo>
                      <a:pt x="728" y="1037"/>
                    </a:lnTo>
                    <a:lnTo>
                      <a:pt x="728" y="1037"/>
                    </a:lnTo>
                    <a:lnTo>
                      <a:pt x="716" y="1035"/>
                    </a:lnTo>
                    <a:lnTo>
                      <a:pt x="706" y="1031"/>
                    </a:lnTo>
                    <a:lnTo>
                      <a:pt x="686" y="1025"/>
                    </a:lnTo>
                    <a:lnTo>
                      <a:pt x="686" y="1025"/>
                    </a:lnTo>
                    <a:lnTo>
                      <a:pt x="673" y="1020"/>
                    </a:lnTo>
                    <a:lnTo>
                      <a:pt x="659" y="1016"/>
                    </a:lnTo>
                    <a:lnTo>
                      <a:pt x="659" y="1016"/>
                    </a:lnTo>
                    <a:lnTo>
                      <a:pt x="654" y="1015"/>
                    </a:lnTo>
                    <a:lnTo>
                      <a:pt x="651" y="1013"/>
                    </a:lnTo>
                    <a:lnTo>
                      <a:pt x="650" y="1012"/>
                    </a:lnTo>
                    <a:lnTo>
                      <a:pt x="649" y="1011"/>
                    </a:lnTo>
                    <a:lnTo>
                      <a:pt x="649" y="1011"/>
                    </a:lnTo>
                    <a:lnTo>
                      <a:pt x="645" y="1010"/>
                    </a:lnTo>
                    <a:lnTo>
                      <a:pt x="645" y="1010"/>
                    </a:lnTo>
                    <a:lnTo>
                      <a:pt x="640" y="1006"/>
                    </a:lnTo>
                    <a:lnTo>
                      <a:pt x="635" y="1001"/>
                    </a:lnTo>
                    <a:lnTo>
                      <a:pt x="628" y="991"/>
                    </a:lnTo>
                    <a:lnTo>
                      <a:pt x="623" y="986"/>
                    </a:lnTo>
                    <a:lnTo>
                      <a:pt x="623" y="986"/>
                    </a:lnTo>
                    <a:lnTo>
                      <a:pt x="620" y="983"/>
                    </a:lnTo>
                    <a:lnTo>
                      <a:pt x="619" y="982"/>
                    </a:lnTo>
                    <a:lnTo>
                      <a:pt x="619" y="982"/>
                    </a:lnTo>
                    <a:lnTo>
                      <a:pt x="614" y="979"/>
                    </a:lnTo>
                    <a:lnTo>
                      <a:pt x="611" y="976"/>
                    </a:lnTo>
                    <a:lnTo>
                      <a:pt x="608" y="970"/>
                    </a:lnTo>
                    <a:lnTo>
                      <a:pt x="608" y="965"/>
                    </a:lnTo>
                    <a:lnTo>
                      <a:pt x="608" y="963"/>
                    </a:lnTo>
                    <a:lnTo>
                      <a:pt x="606" y="961"/>
                    </a:lnTo>
                    <a:lnTo>
                      <a:pt x="606" y="961"/>
                    </a:lnTo>
                    <a:lnTo>
                      <a:pt x="591" y="946"/>
                    </a:lnTo>
                    <a:lnTo>
                      <a:pt x="577" y="929"/>
                    </a:lnTo>
                    <a:lnTo>
                      <a:pt x="577" y="929"/>
                    </a:lnTo>
                    <a:lnTo>
                      <a:pt x="561" y="912"/>
                    </a:lnTo>
                    <a:lnTo>
                      <a:pt x="546" y="895"/>
                    </a:lnTo>
                    <a:lnTo>
                      <a:pt x="529" y="879"/>
                    </a:lnTo>
                    <a:lnTo>
                      <a:pt x="513" y="864"/>
                    </a:lnTo>
                    <a:lnTo>
                      <a:pt x="513" y="864"/>
                    </a:lnTo>
                    <a:lnTo>
                      <a:pt x="490" y="846"/>
                    </a:lnTo>
                    <a:lnTo>
                      <a:pt x="469" y="827"/>
                    </a:lnTo>
                    <a:lnTo>
                      <a:pt x="428" y="789"/>
                    </a:lnTo>
                    <a:lnTo>
                      <a:pt x="428" y="789"/>
                    </a:lnTo>
                    <a:lnTo>
                      <a:pt x="416" y="777"/>
                    </a:lnTo>
                    <a:lnTo>
                      <a:pt x="403" y="767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56" y="729"/>
                    </a:lnTo>
                    <a:lnTo>
                      <a:pt x="336" y="711"/>
                    </a:lnTo>
                    <a:lnTo>
                      <a:pt x="317" y="693"/>
                    </a:lnTo>
                    <a:lnTo>
                      <a:pt x="307" y="683"/>
                    </a:lnTo>
                    <a:lnTo>
                      <a:pt x="299" y="673"/>
                    </a:lnTo>
                    <a:lnTo>
                      <a:pt x="299" y="673"/>
                    </a:lnTo>
                    <a:lnTo>
                      <a:pt x="271" y="638"/>
                    </a:lnTo>
                    <a:lnTo>
                      <a:pt x="271" y="638"/>
                    </a:lnTo>
                    <a:lnTo>
                      <a:pt x="238" y="596"/>
                    </a:lnTo>
                    <a:lnTo>
                      <a:pt x="222" y="574"/>
                    </a:lnTo>
                    <a:lnTo>
                      <a:pt x="207" y="552"/>
                    </a:lnTo>
                    <a:lnTo>
                      <a:pt x="207" y="552"/>
                    </a:lnTo>
                    <a:lnTo>
                      <a:pt x="194" y="534"/>
                    </a:lnTo>
                    <a:lnTo>
                      <a:pt x="178" y="514"/>
                    </a:lnTo>
                    <a:lnTo>
                      <a:pt x="160" y="493"/>
                    </a:lnTo>
                    <a:lnTo>
                      <a:pt x="139" y="472"/>
                    </a:lnTo>
                    <a:lnTo>
                      <a:pt x="139" y="472"/>
                    </a:lnTo>
                    <a:lnTo>
                      <a:pt x="128" y="461"/>
                    </a:lnTo>
                    <a:lnTo>
                      <a:pt x="115" y="453"/>
                    </a:lnTo>
                    <a:lnTo>
                      <a:pt x="115" y="453"/>
                    </a:lnTo>
                    <a:lnTo>
                      <a:pt x="103" y="444"/>
                    </a:lnTo>
                    <a:lnTo>
                      <a:pt x="97" y="439"/>
                    </a:lnTo>
                    <a:lnTo>
                      <a:pt x="92" y="433"/>
                    </a:lnTo>
                    <a:lnTo>
                      <a:pt x="92" y="433"/>
                    </a:lnTo>
                    <a:lnTo>
                      <a:pt x="74" y="414"/>
                    </a:lnTo>
                    <a:lnTo>
                      <a:pt x="57" y="393"/>
                    </a:lnTo>
                    <a:lnTo>
                      <a:pt x="57" y="393"/>
                    </a:lnTo>
                    <a:lnTo>
                      <a:pt x="31" y="360"/>
                    </a:lnTo>
                    <a:lnTo>
                      <a:pt x="16" y="345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0" y="327"/>
                    </a:lnTo>
                    <a:lnTo>
                      <a:pt x="0" y="327"/>
                    </a:lnTo>
                    <a:lnTo>
                      <a:pt x="27" y="300"/>
                    </a:lnTo>
                    <a:lnTo>
                      <a:pt x="27" y="300"/>
                    </a:lnTo>
                    <a:lnTo>
                      <a:pt x="45" y="322"/>
                    </a:lnTo>
                    <a:lnTo>
                      <a:pt x="45" y="322"/>
                    </a:lnTo>
                    <a:lnTo>
                      <a:pt x="68" y="351"/>
                    </a:lnTo>
                    <a:lnTo>
                      <a:pt x="68" y="351"/>
                    </a:lnTo>
                    <a:lnTo>
                      <a:pt x="84" y="371"/>
                    </a:lnTo>
                    <a:lnTo>
                      <a:pt x="102" y="392"/>
                    </a:lnTo>
                    <a:lnTo>
                      <a:pt x="111" y="401"/>
                    </a:lnTo>
                    <a:lnTo>
                      <a:pt x="120" y="411"/>
                    </a:lnTo>
                    <a:lnTo>
                      <a:pt x="131" y="419"/>
                    </a:lnTo>
                    <a:lnTo>
                      <a:pt x="141" y="426"/>
                    </a:lnTo>
                    <a:lnTo>
                      <a:pt x="141" y="426"/>
                    </a:lnTo>
                    <a:lnTo>
                      <a:pt x="151" y="434"/>
                    </a:lnTo>
                    <a:lnTo>
                      <a:pt x="163" y="444"/>
                    </a:lnTo>
                    <a:lnTo>
                      <a:pt x="174" y="454"/>
                    </a:lnTo>
                    <a:lnTo>
                      <a:pt x="186" y="465"/>
                    </a:lnTo>
                    <a:lnTo>
                      <a:pt x="197" y="478"/>
                    </a:lnTo>
                    <a:lnTo>
                      <a:pt x="208" y="491"/>
                    </a:lnTo>
                    <a:lnTo>
                      <a:pt x="219" y="506"/>
                    </a:lnTo>
                    <a:lnTo>
                      <a:pt x="229" y="521"/>
                    </a:lnTo>
                    <a:lnTo>
                      <a:pt x="229" y="521"/>
                    </a:lnTo>
                    <a:lnTo>
                      <a:pt x="261" y="567"/>
                    </a:lnTo>
                    <a:lnTo>
                      <a:pt x="291" y="607"/>
                    </a:lnTo>
                    <a:lnTo>
                      <a:pt x="305" y="624"/>
                    </a:lnTo>
                    <a:lnTo>
                      <a:pt x="319" y="640"/>
                    </a:lnTo>
                    <a:lnTo>
                      <a:pt x="332" y="654"/>
                    </a:lnTo>
                    <a:lnTo>
                      <a:pt x="346" y="668"/>
                    </a:lnTo>
                    <a:lnTo>
                      <a:pt x="346" y="668"/>
                    </a:lnTo>
                    <a:lnTo>
                      <a:pt x="371" y="692"/>
                    </a:lnTo>
                    <a:lnTo>
                      <a:pt x="398" y="714"/>
                    </a:lnTo>
                    <a:lnTo>
                      <a:pt x="398" y="714"/>
                    </a:lnTo>
                    <a:lnTo>
                      <a:pt x="429" y="741"/>
                    </a:lnTo>
                    <a:lnTo>
                      <a:pt x="445" y="755"/>
                    </a:lnTo>
                    <a:lnTo>
                      <a:pt x="459" y="769"/>
                    </a:lnTo>
                    <a:lnTo>
                      <a:pt x="459" y="769"/>
                    </a:lnTo>
                    <a:lnTo>
                      <a:pt x="481" y="790"/>
                    </a:lnTo>
                    <a:lnTo>
                      <a:pt x="504" y="809"/>
                    </a:lnTo>
                    <a:lnTo>
                      <a:pt x="504" y="809"/>
                    </a:lnTo>
                    <a:lnTo>
                      <a:pt x="526" y="828"/>
                    </a:lnTo>
                    <a:lnTo>
                      <a:pt x="548" y="849"/>
                    </a:lnTo>
                    <a:lnTo>
                      <a:pt x="548" y="849"/>
                    </a:lnTo>
                    <a:lnTo>
                      <a:pt x="571" y="872"/>
                    </a:lnTo>
                    <a:lnTo>
                      <a:pt x="594" y="896"/>
                    </a:lnTo>
                    <a:lnTo>
                      <a:pt x="594" y="896"/>
                    </a:lnTo>
                    <a:lnTo>
                      <a:pt x="615" y="920"/>
                    </a:lnTo>
                    <a:lnTo>
                      <a:pt x="638" y="943"/>
                    </a:lnTo>
                    <a:lnTo>
                      <a:pt x="643" y="948"/>
                    </a:lnTo>
                    <a:lnTo>
                      <a:pt x="646" y="943"/>
                    </a:lnTo>
                    <a:lnTo>
                      <a:pt x="646" y="943"/>
                    </a:lnTo>
                    <a:lnTo>
                      <a:pt x="658" y="929"/>
                    </a:lnTo>
                    <a:lnTo>
                      <a:pt x="669" y="917"/>
                    </a:lnTo>
                    <a:lnTo>
                      <a:pt x="682" y="904"/>
                    </a:lnTo>
                    <a:lnTo>
                      <a:pt x="696" y="893"/>
                    </a:lnTo>
                    <a:lnTo>
                      <a:pt x="724" y="871"/>
                    </a:lnTo>
                    <a:lnTo>
                      <a:pt x="753" y="851"/>
                    </a:lnTo>
                    <a:lnTo>
                      <a:pt x="753" y="851"/>
                    </a:lnTo>
                    <a:lnTo>
                      <a:pt x="784" y="829"/>
                    </a:lnTo>
                    <a:lnTo>
                      <a:pt x="784" y="829"/>
                    </a:lnTo>
                    <a:lnTo>
                      <a:pt x="812" y="807"/>
                    </a:lnTo>
                    <a:lnTo>
                      <a:pt x="843" y="787"/>
                    </a:lnTo>
                    <a:lnTo>
                      <a:pt x="906" y="748"/>
                    </a:lnTo>
                    <a:lnTo>
                      <a:pt x="906" y="748"/>
                    </a:lnTo>
                    <a:lnTo>
                      <a:pt x="944" y="725"/>
                    </a:lnTo>
                    <a:lnTo>
                      <a:pt x="980" y="702"/>
                    </a:lnTo>
                    <a:lnTo>
                      <a:pt x="986" y="698"/>
                    </a:lnTo>
                    <a:lnTo>
                      <a:pt x="981" y="693"/>
                    </a:lnTo>
                    <a:lnTo>
                      <a:pt x="981" y="693"/>
                    </a:lnTo>
                    <a:lnTo>
                      <a:pt x="964" y="676"/>
                    </a:lnTo>
                    <a:lnTo>
                      <a:pt x="949" y="660"/>
                    </a:lnTo>
                    <a:lnTo>
                      <a:pt x="920" y="624"/>
                    </a:lnTo>
                    <a:lnTo>
                      <a:pt x="917" y="620"/>
                    </a:lnTo>
                    <a:lnTo>
                      <a:pt x="917" y="620"/>
                    </a:lnTo>
                    <a:lnTo>
                      <a:pt x="882" y="579"/>
                    </a:lnTo>
                    <a:lnTo>
                      <a:pt x="850" y="543"/>
                    </a:lnTo>
                    <a:lnTo>
                      <a:pt x="819" y="510"/>
                    </a:lnTo>
                    <a:lnTo>
                      <a:pt x="789" y="480"/>
                    </a:lnTo>
                    <a:lnTo>
                      <a:pt x="789" y="480"/>
                    </a:lnTo>
                    <a:lnTo>
                      <a:pt x="751" y="446"/>
                    </a:lnTo>
                    <a:lnTo>
                      <a:pt x="712" y="412"/>
                    </a:lnTo>
                    <a:lnTo>
                      <a:pt x="712" y="412"/>
                    </a:lnTo>
                    <a:lnTo>
                      <a:pt x="668" y="372"/>
                    </a:lnTo>
                    <a:lnTo>
                      <a:pt x="624" y="332"/>
                    </a:lnTo>
                    <a:lnTo>
                      <a:pt x="604" y="313"/>
                    </a:lnTo>
                    <a:lnTo>
                      <a:pt x="583" y="291"/>
                    </a:lnTo>
                    <a:lnTo>
                      <a:pt x="564" y="269"/>
                    </a:lnTo>
                    <a:lnTo>
                      <a:pt x="544" y="246"/>
                    </a:lnTo>
                    <a:lnTo>
                      <a:pt x="544" y="246"/>
                    </a:lnTo>
                    <a:lnTo>
                      <a:pt x="522" y="221"/>
                    </a:lnTo>
                    <a:lnTo>
                      <a:pt x="501" y="195"/>
                    </a:lnTo>
                    <a:lnTo>
                      <a:pt x="501" y="195"/>
                    </a:lnTo>
                    <a:lnTo>
                      <a:pt x="475" y="165"/>
                    </a:lnTo>
                    <a:lnTo>
                      <a:pt x="450" y="135"/>
                    </a:lnTo>
                    <a:lnTo>
                      <a:pt x="450" y="135"/>
                    </a:lnTo>
                    <a:lnTo>
                      <a:pt x="441" y="125"/>
                    </a:lnTo>
                    <a:lnTo>
                      <a:pt x="431" y="116"/>
                    </a:lnTo>
                    <a:lnTo>
                      <a:pt x="431" y="116"/>
                    </a:lnTo>
                    <a:lnTo>
                      <a:pt x="422" y="107"/>
                    </a:lnTo>
                    <a:lnTo>
                      <a:pt x="413" y="98"/>
                    </a:lnTo>
                    <a:lnTo>
                      <a:pt x="413" y="98"/>
                    </a:lnTo>
                    <a:lnTo>
                      <a:pt x="400" y="81"/>
                    </a:lnTo>
                    <a:lnTo>
                      <a:pt x="389" y="67"/>
                    </a:lnTo>
                    <a:lnTo>
                      <a:pt x="378" y="54"/>
                    </a:lnTo>
                    <a:lnTo>
                      <a:pt x="366" y="44"/>
                    </a:lnTo>
                    <a:lnTo>
                      <a:pt x="366" y="44"/>
                    </a:lnTo>
                    <a:lnTo>
                      <a:pt x="355" y="33"/>
                    </a:lnTo>
                    <a:lnTo>
                      <a:pt x="346" y="21"/>
                    </a:lnTo>
                    <a:lnTo>
                      <a:pt x="346" y="21"/>
                    </a:lnTo>
                    <a:lnTo>
                      <a:pt x="377" y="0"/>
                    </a:lnTo>
                    <a:lnTo>
                      <a:pt x="377" y="0"/>
                    </a:lnTo>
                    <a:lnTo>
                      <a:pt x="382" y="6"/>
                    </a:lnTo>
                    <a:lnTo>
                      <a:pt x="382" y="6"/>
                    </a:lnTo>
                    <a:lnTo>
                      <a:pt x="433" y="64"/>
                    </a:lnTo>
                    <a:lnTo>
                      <a:pt x="433" y="64"/>
                    </a:lnTo>
                    <a:lnTo>
                      <a:pt x="496" y="134"/>
                    </a:lnTo>
                    <a:lnTo>
                      <a:pt x="527" y="170"/>
                    </a:lnTo>
                    <a:lnTo>
                      <a:pt x="558" y="207"/>
                    </a:lnTo>
                    <a:lnTo>
                      <a:pt x="558" y="207"/>
                    </a:lnTo>
                    <a:lnTo>
                      <a:pt x="585" y="239"/>
                    </a:lnTo>
                    <a:lnTo>
                      <a:pt x="614" y="273"/>
                    </a:lnTo>
                    <a:lnTo>
                      <a:pt x="631" y="290"/>
                    </a:lnTo>
                    <a:lnTo>
                      <a:pt x="647" y="307"/>
                    </a:lnTo>
                    <a:lnTo>
                      <a:pt x="665" y="324"/>
                    </a:lnTo>
                    <a:lnTo>
                      <a:pt x="683" y="341"/>
                    </a:lnTo>
                    <a:lnTo>
                      <a:pt x="683" y="341"/>
                    </a:lnTo>
                    <a:lnTo>
                      <a:pt x="729" y="380"/>
                    </a:lnTo>
                    <a:lnTo>
                      <a:pt x="729" y="380"/>
                    </a:lnTo>
                    <a:lnTo>
                      <a:pt x="765" y="411"/>
                    </a:lnTo>
                    <a:lnTo>
                      <a:pt x="801" y="444"/>
                    </a:lnTo>
                    <a:lnTo>
                      <a:pt x="801" y="444"/>
                    </a:lnTo>
                    <a:lnTo>
                      <a:pt x="836" y="477"/>
                    </a:lnTo>
                    <a:lnTo>
                      <a:pt x="869" y="511"/>
                    </a:lnTo>
                    <a:lnTo>
                      <a:pt x="900" y="546"/>
                    </a:lnTo>
                    <a:lnTo>
                      <a:pt x="930" y="581"/>
                    </a:lnTo>
                    <a:lnTo>
                      <a:pt x="930" y="581"/>
                    </a:lnTo>
                    <a:lnTo>
                      <a:pt x="946" y="600"/>
                    </a:lnTo>
                    <a:lnTo>
                      <a:pt x="946" y="600"/>
                    </a:lnTo>
                    <a:lnTo>
                      <a:pt x="962" y="620"/>
                    </a:lnTo>
                    <a:lnTo>
                      <a:pt x="980" y="641"/>
                    </a:lnTo>
                    <a:lnTo>
                      <a:pt x="998" y="661"/>
                    </a:lnTo>
                    <a:lnTo>
                      <a:pt x="1008" y="669"/>
                    </a:lnTo>
                    <a:lnTo>
                      <a:pt x="1018" y="677"/>
                    </a:lnTo>
                    <a:lnTo>
                      <a:pt x="1019" y="678"/>
                    </a:lnTo>
                    <a:lnTo>
                      <a:pt x="1020" y="678"/>
                    </a:lnTo>
                    <a:lnTo>
                      <a:pt x="1020" y="678"/>
                    </a:lnTo>
                    <a:lnTo>
                      <a:pt x="1025" y="680"/>
                    </a:lnTo>
                    <a:lnTo>
                      <a:pt x="1029" y="684"/>
                    </a:lnTo>
                    <a:lnTo>
                      <a:pt x="1029" y="685"/>
                    </a:lnTo>
                    <a:lnTo>
                      <a:pt x="1030" y="686"/>
                    </a:lnTo>
                    <a:lnTo>
                      <a:pt x="1030" y="686"/>
                    </a:lnTo>
                    <a:lnTo>
                      <a:pt x="1032" y="689"/>
                    </a:lnTo>
                    <a:lnTo>
                      <a:pt x="1035" y="692"/>
                    </a:lnTo>
                    <a:lnTo>
                      <a:pt x="1036" y="695"/>
                    </a:lnTo>
                    <a:lnTo>
                      <a:pt x="1037" y="698"/>
                    </a:lnTo>
                    <a:lnTo>
                      <a:pt x="1037" y="699"/>
                    </a:lnTo>
                    <a:lnTo>
                      <a:pt x="1037" y="700"/>
                    </a:lnTo>
                    <a:lnTo>
                      <a:pt x="1037" y="700"/>
                    </a:lnTo>
                    <a:lnTo>
                      <a:pt x="1041" y="711"/>
                    </a:lnTo>
                    <a:lnTo>
                      <a:pt x="1045" y="723"/>
                    </a:lnTo>
                    <a:lnTo>
                      <a:pt x="1047" y="735"/>
                    </a:lnTo>
                    <a:lnTo>
                      <a:pt x="1049" y="748"/>
                    </a:lnTo>
                    <a:lnTo>
                      <a:pt x="1051" y="774"/>
                    </a:lnTo>
                    <a:lnTo>
                      <a:pt x="1051" y="800"/>
                    </a:lnTo>
                    <a:lnTo>
                      <a:pt x="1050" y="826"/>
                    </a:lnTo>
                    <a:lnTo>
                      <a:pt x="1047" y="851"/>
                    </a:lnTo>
                    <a:lnTo>
                      <a:pt x="1044" y="872"/>
                    </a:lnTo>
                    <a:lnTo>
                      <a:pt x="1040" y="892"/>
                    </a:lnTo>
                    <a:lnTo>
                      <a:pt x="1040" y="892"/>
                    </a:lnTo>
                    <a:lnTo>
                      <a:pt x="1037" y="911"/>
                    </a:lnTo>
                    <a:lnTo>
                      <a:pt x="1035" y="929"/>
                    </a:lnTo>
                    <a:lnTo>
                      <a:pt x="1030" y="967"/>
                    </a:lnTo>
                    <a:lnTo>
                      <a:pt x="1030" y="973"/>
                    </a:lnTo>
                    <a:lnTo>
                      <a:pt x="1030" y="973"/>
                    </a:lnTo>
                    <a:lnTo>
                      <a:pt x="1029" y="991"/>
                    </a:lnTo>
                    <a:lnTo>
                      <a:pt x="1029" y="991"/>
                    </a:lnTo>
                    <a:lnTo>
                      <a:pt x="1029" y="1009"/>
                    </a:lnTo>
                    <a:lnTo>
                      <a:pt x="1028" y="1017"/>
                    </a:lnTo>
                    <a:lnTo>
                      <a:pt x="1026" y="1024"/>
                    </a:lnTo>
                    <a:lnTo>
                      <a:pt x="1026" y="1024"/>
                    </a:lnTo>
                    <a:lnTo>
                      <a:pt x="1024" y="1031"/>
                    </a:lnTo>
                    <a:lnTo>
                      <a:pt x="1023" y="1039"/>
                    </a:lnTo>
                    <a:lnTo>
                      <a:pt x="1023" y="1051"/>
                    </a:lnTo>
                    <a:lnTo>
                      <a:pt x="1023" y="1051"/>
                    </a:lnTo>
                    <a:lnTo>
                      <a:pt x="1023" y="1059"/>
                    </a:lnTo>
                    <a:lnTo>
                      <a:pt x="1021" y="1068"/>
                    </a:lnTo>
                    <a:lnTo>
                      <a:pt x="1019" y="1075"/>
                    </a:lnTo>
                    <a:lnTo>
                      <a:pt x="1016" y="1079"/>
                    </a:lnTo>
                    <a:lnTo>
                      <a:pt x="1013" y="1083"/>
                    </a:lnTo>
                    <a:lnTo>
                      <a:pt x="1013" y="1083"/>
                    </a:lnTo>
                    <a:lnTo>
                      <a:pt x="1010" y="1085"/>
                    </a:lnTo>
                    <a:lnTo>
                      <a:pt x="1008" y="1086"/>
                    </a:lnTo>
                    <a:lnTo>
                      <a:pt x="1005" y="1087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998" y="1087"/>
                    </a:lnTo>
                    <a:lnTo>
                      <a:pt x="997" y="1087"/>
                    </a:lnTo>
                    <a:lnTo>
                      <a:pt x="996" y="1087"/>
                    </a:lnTo>
                    <a:lnTo>
                      <a:pt x="996" y="1087"/>
                    </a:lnTo>
                    <a:lnTo>
                      <a:pt x="992" y="1088"/>
                    </a:lnTo>
                    <a:lnTo>
                      <a:pt x="991" y="1088"/>
                    </a:lnTo>
                    <a:close/>
                    <a:moveTo>
                      <a:pt x="1002" y="731"/>
                    </a:moveTo>
                    <a:lnTo>
                      <a:pt x="1002" y="731"/>
                    </a:lnTo>
                    <a:lnTo>
                      <a:pt x="954" y="761"/>
                    </a:lnTo>
                    <a:lnTo>
                      <a:pt x="954" y="761"/>
                    </a:lnTo>
                    <a:lnTo>
                      <a:pt x="918" y="784"/>
                    </a:lnTo>
                    <a:lnTo>
                      <a:pt x="918" y="784"/>
                    </a:lnTo>
                    <a:lnTo>
                      <a:pt x="885" y="803"/>
                    </a:lnTo>
                    <a:lnTo>
                      <a:pt x="885" y="803"/>
                    </a:lnTo>
                    <a:lnTo>
                      <a:pt x="856" y="821"/>
                    </a:lnTo>
                    <a:lnTo>
                      <a:pt x="842" y="830"/>
                    </a:lnTo>
                    <a:lnTo>
                      <a:pt x="829" y="839"/>
                    </a:lnTo>
                    <a:lnTo>
                      <a:pt x="819" y="847"/>
                    </a:lnTo>
                    <a:lnTo>
                      <a:pt x="819" y="847"/>
                    </a:lnTo>
                    <a:lnTo>
                      <a:pt x="773" y="881"/>
                    </a:lnTo>
                    <a:lnTo>
                      <a:pt x="729" y="917"/>
                    </a:lnTo>
                    <a:lnTo>
                      <a:pt x="729" y="917"/>
                    </a:lnTo>
                    <a:lnTo>
                      <a:pt x="717" y="925"/>
                    </a:lnTo>
                    <a:lnTo>
                      <a:pt x="717" y="925"/>
                    </a:lnTo>
                    <a:lnTo>
                      <a:pt x="704" y="936"/>
                    </a:lnTo>
                    <a:lnTo>
                      <a:pt x="691" y="948"/>
                    </a:lnTo>
                    <a:lnTo>
                      <a:pt x="678" y="960"/>
                    </a:lnTo>
                    <a:lnTo>
                      <a:pt x="672" y="967"/>
                    </a:lnTo>
                    <a:lnTo>
                      <a:pt x="668" y="974"/>
                    </a:lnTo>
                    <a:lnTo>
                      <a:pt x="664" y="980"/>
                    </a:lnTo>
                    <a:lnTo>
                      <a:pt x="671" y="982"/>
                    </a:lnTo>
                    <a:lnTo>
                      <a:pt x="671" y="982"/>
                    </a:lnTo>
                    <a:lnTo>
                      <a:pt x="699" y="991"/>
                    </a:lnTo>
                    <a:lnTo>
                      <a:pt x="699" y="991"/>
                    </a:lnTo>
                    <a:lnTo>
                      <a:pt x="718" y="996"/>
                    </a:lnTo>
                    <a:lnTo>
                      <a:pt x="738" y="1003"/>
                    </a:lnTo>
                    <a:lnTo>
                      <a:pt x="738" y="1003"/>
                    </a:lnTo>
                    <a:lnTo>
                      <a:pt x="756" y="1007"/>
                    </a:lnTo>
                    <a:lnTo>
                      <a:pt x="772" y="1010"/>
                    </a:lnTo>
                    <a:lnTo>
                      <a:pt x="772" y="1010"/>
                    </a:lnTo>
                    <a:lnTo>
                      <a:pt x="792" y="1014"/>
                    </a:lnTo>
                    <a:lnTo>
                      <a:pt x="811" y="1018"/>
                    </a:lnTo>
                    <a:lnTo>
                      <a:pt x="811" y="1018"/>
                    </a:lnTo>
                    <a:lnTo>
                      <a:pt x="854" y="1028"/>
                    </a:lnTo>
                    <a:lnTo>
                      <a:pt x="897" y="1039"/>
                    </a:lnTo>
                    <a:lnTo>
                      <a:pt x="941" y="1046"/>
                    </a:lnTo>
                    <a:lnTo>
                      <a:pt x="962" y="1049"/>
                    </a:lnTo>
                    <a:lnTo>
                      <a:pt x="984" y="1051"/>
                    </a:lnTo>
                    <a:lnTo>
                      <a:pt x="991" y="1052"/>
                    </a:lnTo>
                    <a:lnTo>
                      <a:pt x="990" y="1045"/>
                    </a:lnTo>
                    <a:lnTo>
                      <a:pt x="990" y="1045"/>
                    </a:lnTo>
                    <a:lnTo>
                      <a:pt x="989" y="1039"/>
                    </a:lnTo>
                    <a:lnTo>
                      <a:pt x="989" y="1039"/>
                    </a:lnTo>
                    <a:lnTo>
                      <a:pt x="987" y="1032"/>
                    </a:lnTo>
                    <a:lnTo>
                      <a:pt x="987" y="1029"/>
                    </a:lnTo>
                    <a:lnTo>
                      <a:pt x="987" y="1027"/>
                    </a:lnTo>
                    <a:lnTo>
                      <a:pt x="987" y="1027"/>
                    </a:lnTo>
                    <a:lnTo>
                      <a:pt x="990" y="1018"/>
                    </a:lnTo>
                    <a:lnTo>
                      <a:pt x="992" y="1008"/>
                    </a:lnTo>
                    <a:lnTo>
                      <a:pt x="993" y="988"/>
                    </a:lnTo>
                    <a:lnTo>
                      <a:pt x="993" y="988"/>
                    </a:lnTo>
                    <a:lnTo>
                      <a:pt x="994" y="974"/>
                    </a:lnTo>
                    <a:lnTo>
                      <a:pt x="994" y="974"/>
                    </a:lnTo>
                    <a:lnTo>
                      <a:pt x="995" y="957"/>
                    </a:lnTo>
                    <a:lnTo>
                      <a:pt x="995" y="957"/>
                    </a:lnTo>
                    <a:lnTo>
                      <a:pt x="998" y="925"/>
                    </a:lnTo>
                    <a:lnTo>
                      <a:pt x="1000" y="910"/>
                    </a:lnTo>
                    <a:lnTo>
                      <a:pt x="1004" y="893"/>
                    </a:lnTo>
                    <a:lnTo>
                      <a:pt x="1004" y="893"/>
                    </a:lnTo>
                    <a:lnTo>
                      <a:pt x="1010" y="856"/>
                    </a:lnTo>
                    <a:lnTo>
                      <a:pt x="1013" y="835"/>
                    </a:lnTo>
                    <a:lnTo>
                      <a:pt x="1015" y="813"/>
                    </a:lnTo>
                    <a:lnTo>
                      <a:pt x="1016" y="793"/>
                    </a:lnTo>
                    <a:lnTo>
                      <a:pt x="1015" y="772"/>
                    </a:lnTo>
                    <a:lnTo>
                      <a:pt x="1014" y="753"/>
                    </a:lnTo>
                    <a:lnTo>
                      <a:pt x="1010" y="734"/>
                    </a:lnTo>
                    <a:lnTo>
                      <a:pt x="1008" y="726"/>
                    </a:lnTo>
                    <a:lnTo>
                      <a:pt x="1002" y="7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45" name="Freeform 207"/>
              <p:cNvSpPr/>
              <p:nvPr/>
            </p:nvSpPr>
            <p:spPr bwMode="auto">
              <a:xfrm>
                <a:off x="4251325" y="2251075"/>
                <a:ext cx="195263" cy="161925"/>
              </a:xfrm>
              <a:custGeom>
                <a:avLst/>
                <a:gdLst/>
                <a:ahLst/>
                <a:cxnLst>
                  <a:cxn ang="0">
                    <a:pos x="15" y="307"/>
                  </a:cxn>
                  <a:cxn ang="0">
                    <a:pos x="9" y="306"/>
                  </a:cxn>
                  <a:cxn ang="0">
                    <a:pos x="2" y="298"/>
                  </a:cxn>
                  <a:cxn ang="0">
                    <a:pos x="0" y="293"/>
                  </a:cxn>
                  <a:cxn ang="0">
                    <a:pos x="2" y="281"/>
                  </a:cxn>
                  <a:cxn ang="0">
                    <a:pos x="6" y="275"/>
                  </a:cxn>
                  <a:cxn ang="0">
                    <a:pos x="12" y="272"/>
                  </a:cxn>
                  <a:cxn ang="0">
                    <a:pos x="18" y="269"/>
                  </a:cxn>
                  <a:cxn ang="0">
                    <a:pos x="30" y="259"/>
                  </a:cxn>
                  <a:cxn ang="0">
                    <a:pos x="48" y="238"/>
                  </a:cxn>
                  <a:cxn ang="0">
                    <a:pos x="59" y="222"/>
                  </a:cxn>
                  <a:cxn ang="0">
                    <a:pos x="75" y="201"/>
                  </a:cxn>
                  <a:cxn ang="0">
                    <a:pos x="94" y="180"/>
                  </a:cxn>
                  <a:cxn ang="0">
                    <a:pos x="136" y="143"/>
                  </a:cxn>
                  <a:cxn ang="0">
                    <a:pos x="160" y="124"/>
                  </a:cxn>
                  <a:cxn ang="0">
                    <a:pos x="174" y="112"/>
                  </a:cxn>
                  <a:cxn ang="0">
                    <a:pos x="224" y="83"/>
                  </a:cxn>
                  <a:cxn ang="0">
                    <a:pos x="241" y="73"/>
                  </a:cxn>
                  <a:cxn ang="0">
                    <a:pos x="259" y="63"/>
                  </a:cxn>
                  <a:cxn ang="0">
                    <a:pos x="305" y="32"/>
                  </a:cxn>
                  <a:cxn ang="0">
                    <a:pos x="345" y="3"/>
                  </a:cxn>
                  <a:cxn ang="0">
                    <a:pos x="354" y="0"/>
                  </a:cxn>
                  <a:cxn ang="0">
                    <a:pos x="359" y="1"/>
                  </a:cxn>
                  <a:cxn ang="0">
                    <a:pos x="366" y="8"/>
                  </a:cxn>
                  <a:cxn ang="0">
                    <a:pos x="368" y="12"/>
                  </a:cxn>
                  <a:cxn ang="0">
                    <a:pos x="369" y="22"/>
                  </a:cxn>
                  <a:cxn ang="0">
                    <a:pos x="367" y="29"/>
                  </a:cxn>
                  <a:cxn ang="0">
                    <a:pos x="362" y="35"/>
                  </a:cxn>
                  <a:cxn ang="0">
                    <a:pos x="339" y="51"/>
                  </a:cxn>
                  <a:cxn ang="0">
                    <a:pos x="270" y="96"/>
                  </a:cxn>
                  <a:cxn ang="0">
                    <a:pos x="240" y="115"/>
                  </a:cxn>
                  <a:cxn ang="0">
                    <a:pos x="180" y="157"/>
                  </a:cxn>
                  <a:cxn ang="0">
                    <a:pos x="151" y="179"/>
                  </a:cxn>
                  <a:cxn ang="0">
                    <a:pos x="109" y="218"/>
                  </a:cxn>
                  <a:cxn ang="0">
                    <a:pos x="78" y="252"/>
                  </a:cxn>
                  <a:cxn ang="0">
                    <a:pos x="69" y="264"/>
                  </a:cxn>
                  <a:cxn ang="0">
                    <a:pos x="47" y="290"/>
                  </a:cxn>
                  <a:cxn ang="0">
                    <a:pos x="35" y="300"/>
                  </a:cxn>
                  <a:cxn ang="0">
                    <a:pos x="21" y="306"/>
                  </a:cxn>
                  <a:cxn ang="0">
                    <a:pos x="15" y="307"/>
                  </a:cxn>
                </a:cxnLst>
                <a:rect l="0" t="0" r="r" b="b"/>
                <a:pathLst>
                  <a:path w="369" h="307">
                    <a:moveTo>
                      <a:pt x="15" y="307"/>
                    </a:moveTo>
                    <a:lnTo>
                      <a:pt x="15" y="307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5" y="303"/>
                    </a:lnTo>
                    <a:lnTo>
                      <a:pt x="2" y="298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0" y="287"/>
                    </a:lnTo>
                    <a:lnTo>
                      <a:pt x="2" y="281"/>
                    </a:lnTo>
                    <a:lnTo>
                      <a:pt x="4" y="277"/>
                    </a:lnTo>
                    <a:lnTo>
                      <a:pt x="6" y="275"/>
                    </a:lnTo>
                    <a:lnTo>
                      <a:pt x="9" y="273"/>
                    </a:lnTo>
                    <a:lnTo>
                      <a:pt x="12" y="272"/>
                    </a:lnTo>
                    <a:lnTo>
                      <a:pt x="12" y="272"/>
                    </a:lnTo>
                    <a:lnTo>
                      <a:pt x="18" y="269"/>
                    </a:lnTo>
                    <a:lnTo>
                      <a:pt x="24" y="265"/>
                    </a:lnTo>
                    <a:lnTo>
                      <a:pt x="30" y="259"/>
                    </a:lnTo>
                    <a:lnTo>
                      <a:pt x="36" y="253"/>
                    </a:lnTo>
                    <a:lnTo>
                      <a:pt x="48" y="238"/>
                    </a:lnTo>
                    <a:lnTo>
                      <a:pt x="59" y="222"/>
                    </a:lnTo>
                    <a:lnTo>
                      <a:pt x="59" y="222"/>
                    </a:lnTo>
                    <a:lnTo>
                      <a:pt x="68" y="210"/>
                    </a:lnTo>
                    <a:lnTo>
                      <a:pt x="75" y="201"/>
                    </a:lnTo>
                    <a:lnTo>
                      <a:pt x="75" y="201"/>
                    </a:lnTo>
                    <a:lnTo>
                      <a:pt x="94" y="180"/>
                    </a:lnTo>
                    <a:lnTo>
                      <a:pt x="114" y="162"/>
                    </a:lnTo>
                    <a:lnTo>
                      <a:pt x="136" y="143"/>
                    </a:lnTo>
                    <a:lnTo>
                      <a:pt x="157" y="126"/>
                    </a:lnTo>
                    <a:lnTo>
                      <a:pt x="160" y="124"/>
                    </a:lnTo>
                    <a:lnTo>
                      <a:pt x="160" y="124"/>
                    </a:lnTo>
                    <a:lnTo>
                      <a:pt x="174" y="112"/>
                    </a:lnTo>
                    <a:lnTo>
                      <a:pt x="190" y="102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41" y="73"/>
                    </a:lnTo>
                    <a:lnTo>
                      <a:pt x="259" y="63"/>
                    </a:lnTo>
                    <a:lnTo>
                      <a:pt x="259" y="63"/>
                    </a:lnTo>
                    <a:lnTo>
                      <a:pt x="283" y="47"/>
                    </a:lnTo>
                    <a:lnTo>
                      <a:pt x="305" y="32"/>
                    </a:lnTo>
                    <a:lnTo>
                      <a:pt x="345" y="3"/>
                    </a:lnTo>
                    <a:lnTo>
                      <a:pt x="345" y="3"/>
                    </a:lnTo>
                    <a:lnTo>
                      <a:pt x="350" y="1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59" y="1"/>
                    </a:lnTo>
                    <a:lnTo>
                      <a:pt x="363" y="4"/>
                    </a:lnTo>
                    <a:lnTo>
                      <a:pt x="366" y="8"/>
                    </a:lnTo>
                    <a:lnTo>
                      <a:pt x="368" y="12"/>
                    </a:lnTo>
                    <a:lnTo>
                      <a:pt x="368" y="12"/>
                    </a:lnTo>
                    <a:lnTo>
                      <a:pt x="369" y="16"/>
                    </a:lnTo>
                    <a:lnTo>
                      <a:pt x="369" y="22"/>
                    </a:lnTo>
                    <a:lnTo>
                      <a:pt x="369" y="25"/>
                    </a:lnTo>
                    <a:lnTo>
                      <a:pt x="367" y="29"/>
                    </a:lnTo>
                    <a:lnTo>
                      <a:pt x="365" y="32"/>
                    </a:lnTo>
                    <a:lnTo>
                      <a:pt x="362" y="35"/>
                    </a:lnTo>
                    <a:lnTo>
                      <a:pt x="362" y="35"/>
                    </a:lnTo>
                    <a:lnTo>
                      <a:pt x="339" y="51"/>
                    </a:lnTo>
                    <a:lnTo>
                      <a:pt x="317" y="67"/>
                    </a:lnTo>
                    <a:lnTo>
                      <a:pt x="270" y="96"/>
                    </a:lnTo>
                    <a:lnTo>
                      <a:pt x="270" y="96"/>
                    </a:lnTo>
                    <a:lnTo>
                      <a:pt x="240" y="115"/>
                    </a:lnTo>
                    <a:lnTo>
                      <a:pt x="210" y="135"/>
                    </a:lnTo>
                    <a:lnTo>
                      <a:pt x="180" y="157"/>
                    </a:lnTo>
                    <a:lnTo>
                      <a:pt x="151" y="179"/>
                    </a:lnTo>
                    <a:lnTo>
                      <a:pt x="151" y="179"/>
                    </a:lnTo>
                    <a:lnTo>
                      <a:pt x="131" y="198"/>
                    </a:lnTo>
                    <a:lnTo>
                      <a:pt x="109" y="218"/>
                    </a:lnTo>
                    <a:lnTo>
                      <a:pt x="88" y="239"/>
                    </a:lnTo>
                    <a:lnTo>
                      <a:pt x="78" y="252"/>
                    </a:lnTo>
                    <a:lnTo>
                      <a:pt x="69" y="264"/>
                    </a:lnTo>
                    <a:lnTo>
                      <a:pt x="69" y="264"/>
                    </a:lnTo>
                    <a:lnTo>
                      <a:pt x="59" y="277"/>
                    </a:lnTo>
                    <a:lnTo>
                      <a:pt x="47" y="290"/>
                    </a:lnTo>
                    <a:lnTo>
                      <a:pt x="42" y="295"/>
                    </a:lnTo>
                    <a:lnTo>
                      <a:pt x="35" y="300"/>
                    </a:lnTo>
                    <a:lnTo>
                      <a:pt x="29" y="304"/>
                    </a:lnTo>
                    <a:lnTo>
                      <a:pt x="21" y="306"/>
                    </a:lnTo>
                    <a:lnTo>
                      <a:pt x="21" y="306"/>
                    </a:lnTo>
                    <a:lnTo>
                      <a:pt x="15" y="307"/>
                    </a:lnTo>
                    <a:lnTo>
                      <a:pt x="15" y="30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46" name="Freeform 208"/>
              <p:cNvSpPr/>
              <p:nvPr/>
            </p:nvSpPr>
            <p:spPr bwMode="auto">
              <a:xfrm>
                <a:off x="4284663" y="2282825"/>
                <a:ext cx="195263" cy="171450"/>
              </a:xfrm>
              <a:custGeom>
                <a:avLst/>
                <a:gdLst/>
                <a:ahLst/>
                <a:cxnLst>
                  <a:cxn ang="0">
                    <a:pos x="15" y="323"/>
                  </a:cxn>
                  <a:cxn ang="0">
                    <a:pos x="6" y="319"/>
                  </a:cxn>
                  <a:cxn ang="0">
                    <a:pos x="1" y="309"/>
                  </a:cxn>
                  <a:cxn ang="0">
                    <a:pos x="0" y="306"/>
                  </a:cxn>
                  <a:cxn ang="0">
                    <a:pos x="0" y="297"/>
                  </a:cxn>
                  <a:cxn ang="0">
                    <a:pos x="4" y="290"/>
                  </a:cxn>
                  <a:cxn ang="0">
                    <a:pos x="7" y="287"/>
                  </a:cxn>
                  <a:cxn ang="0">
                    <a:pos x="15" y="277"/>
                  </a:cxn>
                  <a:cxn ang="0">
                    <a:pos x="20" y="266"/>
                  </a:cxn>
                  <a:cxn ang="0">
                    <a:pos x="29" y="253"/>
                  </a:cxn>
                  <a:cxn ang="0">
                    <a:pos x="48" y="230"/>
                  </a:cxn>
                  <a:cxn ang="0">
                    <a:pos x="68" y="211"/>
                  </a:cxn>
                  <a:cxn ang="0">
                    <a:pos x="94" y="190"/>
                  </a:cxn>
                  <a:cxn ang="0">
                    <a:pos x="126" y="162"/>
                  </a:cxn>
                  <a:cxn ang="0">
                    <a:pos x="159" y="135"/>
                  </a:cxn>
                  <a:cxn ang="0">
                    <a:pos x="187" y="111"/>
                  </a:cxn>
                  <a:cxn ang="0">
                    <a:pos x="236" y="73"/>
                  </a:cxn>
                  <a:cxn ang="0">
                    <a:pos x="254" y="61"/>
                  </a:cxn>
                  <a:cxn ang="0">
                    <a:pos x="311" y="23"/>
                  </a:cxn>
                  <a:cxn ang="0">
                    <a:pos x="344" y="3"/>
                  </a:cxn>
                  <a:cxn ang="0">
                    <a:pos x="348" y="1"/>
                  </a:cxn>
                  <a:cxn ang="0">
                    <a:pos x="352" y="0"/>
                  </a:cxn>
                  <a:cxn ang="0">
                    <a:pos x="358" y="2"/>
                  </a:cxn>
                  <a:cxn ang="0">
                    <a:pos x="366" y="9"/>
                  </a:cxn>
                  <a:cxn ang="0">
                    <a:pos x="368" y="14"/>
                  </a:cxn>
                  <a:cxn ang="0">
                    <a:pos x="369" y="22"/>
                  </a:cxn>
                  <a:cxn ang="0">
                    <a:pos x="366" y="29"/>
                  </a:cxn>
                  <a:cxn ang="0">
                    <a:pos x="361" y="35"/>
                  </a:cxn>
                  <a:cxn ang="0">
                    <a:pos x="325" y="57"/>
                  </a:cxn>
                  <a:cxn ang="0">
                    <a:pos x="271" y="92"/>
                  </a:cxn>
                  <a:cxn ang="0">
                    <a:pos x="250" y="107"/>
                  </a:cxn>
                  <a:cxn ang="0">
                    <a:pos x="190" y="157"/>
                  </a:cxn>
                  <a:cxn ang="0">
                    <a:pos x="164" y="179"/>
                  </a:cxn>
                  <a:cxn ang="0">
                    <a:pos x="134" y="203"/>
                  </a:cxn>
                  <a:cxn ang="0">
                    <a:pos x="102" y="229"/>
                  </a:cxn>
                  <a:cxn ang="0">
                    <a:pos x="72" y="258"/>
                  </a:cxn>
                  <a:cxn ang="0">
                    <a:pos x="66" y="264"/>
                  </a:cxn>
                  <a:cxn ang="0">
                    <a:pos x="51" y="286"/>
                  </a:cxn>
                  <a:cxn ang="0">
                    <a:pos x="46" y="295"/>
                  </a:cxn>
                  <a:cxn ang="0">
                    <a:pos x="33" y="312"/>
                  </a:cxn>
                  <a:cxn ang="0">
                    <a:pos x="24" y="319"/>
                  </a:cxn>
                  <a:cxn ang="0">
                    <a:pos x="15" y="323"/>
                  </a:cxn>
                </a:cxnLst>
                <a:rect l="0" t="0" r="r" b="b"/>
                <a:pathLst>
                  <a:path w="369" h="323">
                    <a:moveTo>
                      <a:pt x="15" y="323"/>
                    </a:moveTo>
                    <a:lnTo>
                      <a:pt x="15" y="323"/>
                    </a:lnTo>
                    <a:lnTo>
                      <a:pt x="10" y="322"/>
                    </a:lnTo>
                    <a:lnTo>
                      <a:pt x="6" y="319"/>
                    </a:lnTo>
                    <a:lnTo>
                      <a:pt x="3" y="31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0" y="306"/>
                    </a:lnTo>
                    <a:lnTo>
                      <a:pt x="0" y="300"/>
                    </a:lnTo>
                    <a:lnTo>
                      <a:pt x="0" y="297"/>
                    </a:lnTo>
                    <a:lnTo>
                      <a:pt x="2" y="294"/>
                    </a:lnTo>
                    <a:lnTo>
                      <a:pt x="4" y="290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11" y="283"/>
                    </a:lnTo>
                    <a:lnTo>
                      <a:pt x="15" y="277"/>
                    </a:lnTo>
                    <a:lnTo>
                      <a:pt x="20" y="266"/>
                    </a:lnTo>
                    <a:lnTo>
                      <a:pt x="20" y="266"/>
                    </a:lnTo>
                    <a:lnTo>
                      <a:pt x="24" y="259"/>
                    </a:lnTo>
                    <a:lnTo>
                      <a:pt x="29" y="253"/>
                    </a:lnTo>
                    <a:lnTo>
                      <a:pt x="29" y="253"/>
                    </a:lnTo>
                    <a:lnTo>
                      <a:pt x="48" y="230"/>
                    </a:lnTo>
                    <a:lnTo>
                      <a:pt x="59" y="221"/>
                    </a:lnTo>
                    <a:lnTo>
                      <a:pt x="68" y="211"/>
                    </a:lnTo>
                    <a:lnTo>
                      <a:pt x="68" y="211"/>
                    </a:lnTo>
                    <a:lnTo>
                      <a:pt x="94" y="190"/>
                    </a:lnTo>
                    <a:lnTo>
                      <a:pt x="94" y="190"/>
                    </a:lnTo>
                    <a:lnTo>
                      <a:pt x="126" y="162"/>
                    </a:lnTo>
                    <a:lnTo>
                      <a:pt x="159" y="135"/>
                    </a:lnTo>
                    <a:lnTo>
                      <a:pt x="159" y="135"/>
                    </a:lnTo>
                    <a:lnTo>
                      <a:pt x="187" y="111"/>
                    </a:lnTo>
                    <a:lnTo>
                      <a:pt x="187" y="111"/>
                    </a:lnTo>
                    <a:lnTo>
                      <a:pt x="220" y="85"/>
                    </a:lnTo>
                    <a:lnTo>
                      <a:pt x="236" y="73"/>
                    </a:lnTo>
                    <a:lnTo>
                      <a:pt x="254" y="61"/>
                    </a:lnTo>
                    <a:lnTo>
                      <a:pt x="254" y="61"/>
                    </a:lnTo>
                    <a:lnTo>
                      <a:pt x="282" y="41"/>
                    </a:lnTo>
                    <a:lnTo>
                      <a:pt x="311" y="23"/>
                    </a:lnTo>
                    <a:lnTo>
                      <a:pt x="311" y="23"/>
                    </a:lnTo>
                    <a:lnTo>
                      <a:pt x="344" y="3"/>
                    </a:lnTo>
                    <a:lnTo>
                      <a:pt x="344" y="3"/>
                    </a:lnTo>
                    <a:lnTo>
                      <a:pt x="348" y="1"/>
                    </a:lnTo>
                    <a:lnTo>
                      <a:pt x="352" y="0"/>
                    </a:lnTo>
                    <a:lnTo>
                      <a:pt x="352" y="0"/>
                    </a:lnTo>
                    <a:lnTo>
                      <a:pt x="355" y="1"/>
                    </a:lnTo>
                    <a:lnTo>
                      <a:pt x="358" y="2"/>
                    </a:lnTo>
                    <a:lnTo>
                      <a:pt x="363" y="5"/>
                    </a:lnTo>
                    <a:lnTo>
                      <a:pt x="366" y="9"/>
                    </a:lnTo>
                    <a:lnTo>
                      <a:pt x="368" y="14"/>
                    </a:lnTo>
                    <a:lnTo>
                      <a:pt x="368" y="14"/>
                    </a:lnTo>
                    <a:lnTo>
                      <a:pt x="369" y="17"/>
                    </a:lnTo>
                    <a:lnTo>
                      <a:pt x="369" y="22"/>
                    </a:lnTo>
                    <a:lnTo>
                      <a:pt x="368" y="25"/>
                    </a:lnTo>
                    <a:lnTo>
                      <a:pt x="366" y="29"/>
                    </a:lnTo>
                    <a:lnTo>
                      <a:pt x="364" y="32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25" y="57"/>
                    </a:lnTo>
                    <a:lnTo>
                      <a:pt x="325" y="57"/>
                    </a:lnTo>
                    <a:lnTo>
                      <a:pt x="271" y="92"/>
                    </a:lnTo>
                    <a:lnTo>
                      <a:pt x="271" y="92"/>
                    </a:lnTo>
                    <a:lnTo>
                      <a:pt x="250" y="107"/>
                    </a:lnTo>
                    <a:lnTo>
                      <a:pt x="229" y="123"/>
                    </a:lnTo>
                    <a:lnTo>
                      <a:pt x="190" y="157"/>
                    </a:lnTo>
                    <a:lnTo>
                      <a:pt x="190" y="157"/>
                    </a:lnTo>
                    <a:lnTo>
                      <a:pt x="164" y="179"/>
                    </a:lnTo>
                    <a:lnTo>
                      <a:pt x="164" y="179"/>
                    </a:lnTo>
                    <a:lnTo>
                      <a:pt x="134" y="203"/>
                    </a:lnTo>
                    <a:lnTo>
                      <a:pt x="134" y="203"/>
                    </a:lnTo>
                    <a:lnTo>
                      <a:pt x="102" y="229"/>
                    </a:lnTo>
                    <a:lnTo>
                      <a:pt x="86" y="242"/>
                    </a:lnTo>
                    <a:lnTo>
                      <a:pt x="72" y="258"/>
                    </a:lnTo>
                    <a:lnTo>
                      <a:pt x="72" y="258"/>
                    </a:lnTo>
                    <a:lnTo>
                      <a:pt x="66" y="264"/>
                    </a:lnTo>
                    <a:lnTo>
                      <a:pt x="61" y="271"/>
                    </a:lnTo>
                    <a:lnTo>
                      <a:pt x="51" y="286"/>
                    </a:lnTo>
                    <a:lnTo>
                      <a:pt x="51" y="286"/>
                    </a:lnTo>
                    <a:lnTo>
                      <a:pt x="46" y="295"/>
                    </a:lnTo>
                    <a:lnTo>
                      <a:pt x="40" y="303"/>
                    </a:lnTo>
                    <a:lnTo>
                      <a:pt x="33" y="312"/>
                    </a:lnTo>
                    <a:lnTo>
                      <a:pt x="24" y="319"/>
                    </a:lnTo>
                    <a:lnTo>
                      <a:pt x="24" y="319"/>
                    </a:lnTo>
                    <a:lnTo>
                      <a:pt x="19" y="322"/>
                    </a:lnTo>
                    <a:lnTo>
                      <a:pt x="15" y="323"/>
                    </a:lnTo>
                    <a:lnTo>
                      <a:pt x="15" y="3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47" name="Freeform 209"/>
              <p:cNvSpPr/>
              <p:nvPr/>
            </p:nvSpPr>
            <p:spPr bwMode="auto">
              <a:xfrm>
                <a:off x="4446588" y="2346325"/>
                <a:ext cx="285750" cy="307975"/>
              </a:xfrm>
              <a:custGeom>
                <a:avLst/>
                <a:gdLst/>
                <a:ahLst/>
                <a:cxnLst>
                  <a:cxn ang="0">
                    <a:pos x="524" y="583"/>
                  </a:cxn>
                  <a:cxn ang="0">
                    <a:pos x="515" y="580"/>
                  </a:cxn>
                  <a:cxn ang="0">
                    <a:pos x="501" y="571"/>
                  </a:cxn>
                  <a:cxn ang="0">
                    <a:pos x="476" y="549"/>
                  </a:cxn>
                  <a:cxn ang="0">
                    <a:pos x="437" y="513"/>
                  </a:cxn>
                  <a:cxn ang="0">
                    <a:pos x="414" y="488"/>
                  </a:cxn>
                  <a:cxn ang="0">
                    <a:pos x="388" y="460"/>
                  </a:cxn>
                  <a:cxn ang="0">
                    <a:pos x="339" y="409"/>
                  </a:cxn>
                  <a:cxn ang="0">
                    <a:pos x="300" y="361"/>
                  </a:cxn>
                  <a:cxn ang="0">
                    <a:pos x="288" y="344"/>
                  </a:cxn>
                  <a:cxn ang="0">
                    <a:pos x="246" y="293"/>
                  </a:cxn>
                  <a:cxn ang="0">
                    <a:pos x="202" y="245"/>
                  </a:cxn>
                  <a:cxn ang="0">
                    <a:pos x="167" y="208"/>
                  </a:cxn>
                  <a:cxn ang="0">
                    <a:pos x="134" y="170"/>
                  </a:cxn>
                  <a:cxn ang="0">
                    <a:pos x="121" y="153"/>
                  </a:cxn>
                  <a:cxn ang="0">
                    <a:pos x="95" y="121"/>
                  </a:cxn>
                  <a:cxn ang="0">
                    <a:pos x="54" y="76"/>
                  </a:cxn>
                  <a:cxn ang="0">
                    <a:pos x="24" y="48"/>
                  </a:cxn>
                  <a:cxn ang="0">
                    <a:pos x="8" y="36"/>
                  </a:cxn>
                  <a:cxn ang="0">
                    <a:pos x="3" y="29"/>
                  </a:cxn>
                  <a:cxn ang="0">
                    <a:pos x="0" y="22"/>
                  </a:cxn>
                  <a:cxn ang="0">
                    <a:pos x="1" y="13"/>
                  </a:cxn>
                  <a:cxn ang="0">
                    <a:pos x="4" y="8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25" y="3"/>
                  </a:cxn>
                  <a:cxn ang="0">
                    <a:pos x="41" y="15"/>
                  </a:cxn>
                  <a:cxn ang="0">
                    <a:pos x="70" y="41"/>
                  </a:cxn>
                  <a:cxn ang="0">
                    <a:pos x="110" y="84"/>
                  </a:cxn>
                  <a:cxn ang="0">
                    <a:pos x="136" y="115"/>
                  </a:cxn>
                  <a:cxn ang="0">
                    <a:pos x="206" y="198"/>
                  </a:cxn>
                  <a:cxn ang="0">
                    <a:pos x="290" y="291"/>
                  </a:cxn>
                  <a:cxn ang="0">
                    <a:pos x="303" y="306"/>
                  </a:cxn>
                  <a:cxn ang="0">
                    <a:pos x="341" y="353"/>
                  </a:cxn>
                  <a:cxn ang="0">
                    <a:pos x="371" y="390"/>
                  </a:cxn>
                  <a:cxn ang="0">
                    <a:pos x="403" y="425"/>
                  </a:cxn>
                  <a:cxn ang="0">
                    <a:pos x="433" y="457"/>
                  </a:cxn>
                  <a:cxn ang="0">
                    <a:pos x="457" y="482"/>
                  </a:cxn>
                  <a:cxn ang="0">
                    <a:pos x="493" y="518"/>
                  </a:cxn>
                  <a:cxn ang="0">
                    <a:pos x="519" y="540"/>
                  </a:cxn>
                  <a:cxn ang="0">
                    <a:pos x="532" y="549"/>
                  </a:cxn>
                  <a:cxn ang="0">
                    <a:pos x="539" y="554"/>
                  </a:cxn>
                  <a:cxn ang="0">
                    <a:pos x="541" y="560"/>
                  </a:cxn>
                  <a:cxn ang="0">
                    <a:pos x="541" y="570"/>
                  </a:cxn>
                  <a:cxn ang="0">
                    <a:pos x="539" y="575"/>
                  </a:cxn>
                  <a:cxn ang="0">
                    <a:pos x="530" y="582"/>
                  </a:cxn>
                  <a:cxn ang="0">
                    <a:pos x="524" y="583"/>
                  </a:cxn>
                </a:cxnLst>
                <a:rect l="0" t="0" r="r" b="b"/>
                <a:pathLst>
                  <a:path w="541" h="583">
                    <a:moveTo>
                      <a:pt x="524" y="583"/>
                    </a:moveTo>
                    <a:lnTo>
                      <a:pt x="524" y="583"/>
                    </a:lnTo>
                    <a:lnTo>
                      <a:pt x="520" y="582"/>
                    </a:lnTo>
                    <a:lnTo>
                      <a:pt x="515" y="580"/>
                    </a:lnTo>
                    <a:lnTo>
                      <a:pt x="515" y="580"/>
                    </a:lnTo>
                    <a:lnTo>
                      <a:pt x="501" y="571"/>
                    </a:lnTo>
                    <a:lnTo>
                      <a:pt x="488" y="560"/>
                    </a:lnTo>
                    <a:lnTo>
                      <a:pt x="476" y="549"/>
                    </a:lnTo>
                    <a:lnTo>
                      <a:pt x="462" y="538"/>
                    </a:lnTo>
                    <a:lnTo>
                      <a:pt x="437" y="513"/>
                    </a:lnTo>
                    <a:lnTo>
                      <a:pt x="414" y="488"/>
                    </a:lnTo>
                    <a:lnTo>
                      <a:pt x="414" y="488"/>
                    </a:lnTo>
                    <a:lnTo>
                      <a:pt x="388" y="460"/>
                    </a:lnTo>
                    <a:lnTo>
                      <a:pt x="388" y="460"/>
                    </a:lnTo>
                    <a:lnTo>
                      <a:pt x="365" y="437"/>
                    </a:lnTo>
                    <a:lnTo>
                      <a:pt x="339" y="409"/>
                    </a:lnTo>
                    <a:lnTo>
                      <a:pt x="313" y="377"/>
                    </a:lnTo>
                    <a:lnTo>
                      <a:pt x="300" y="361"/>
                    </a:lnTo>
                    <a:lnTo>
                      <a:pt x="288" y="344"/>
                    </a:lnTo>
                    <a:lnTo>
                      <a:pt x="288" y="344"/>
                    </a:lnTo>
                    <a:lnTo>
                      <a:pt x="268" y="319"/>
                    </a:lnTo>
                    <a:lnTo>
                      <a:pt x="246" y="293"/>
                    </a:lnTo>
                    <a:lnTo>
                      <a:pt x="224" y="269"/>
                    </a:lnTo>
                    <a:lnTo>
                      <a:pt x="202" y="245"/>
                    </a:lnTo>
                    <a:lnTo>
                      <a:pt x="202" y="245"/>
                    </a:lnTo>
                    <a:lnTo>
                      <a:pt x="167" y="208"/>
                    </a:lnTo>
                    <a:lnTo>
                      <a:pt x="150" y="189"/>
                    </a:lnTo>
                    <a:lnTo>
                      <a:pt x="134" y="170"/>
                    </a:lnTo>
                    <a:lnTo>
                      <a:pt x="134" y="170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95" y="121"/>
                    </a:lnTo>
                    <a:lnTo>
                      <a:pt x="69" y="90"/>
                    </a:lnTo>
                    <a:lnTo>
                      <a:pt x="54" y="76"/>
                    </a:lnTo>
                    <a:lnTo>
                      <a:pt x="40" y="61"/>
                    </a:lnTo>
                    <a:lnTo>
                      <a:pt x="24" y="4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4" y="8"/>
                    </a:lnTo>
                    <a:lnTo>
                      <a:pt x="7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41" y="15"/>
                    </a:lnTo>
                    <a:lnTo>
                      <a:pt x="55" y="28"/>
                    </a:lnTo>
                    <a:lnTo>
                      <a:pt x="70" y="41"/>
                    </a:lnTo>
                    <a:lnTo>
                      <a:pt x="83" y="55"/>
                    </a:lnTo>
                    <a:lnTo>
                      <a:pt x="110" y="84"/>
                    </a:lnTo>
                    <a:lnTo>
                      <a:pt x="136" y="115"/>
                    </a:lnTo>
                    <a:lnTo>
                      <a:pt x="136" y="115"/>
                    </a:lnTo>
                    <a:lnTo>
                      <a:pt x="170" y="156"/>
                    </a:lnTo>
                    <a:lnTo>
                      <a:pt x="206" y="198"/>
                    </a:lnTo>
                    <a:lnTo>
                      <a:pt x="246" y="242"/>
                    </a:lnTo>
                    <a:lnTo>
                      <a:pt x="290" y="291"/>
                    </a:lnTo>
                    <a:lnTo>
                      <a:pt x="290" y="291"/>
                    </a:lnTo>
                    <a:lnTo>
                      <a:pt x="303" y="306"/>
                    </a:lnTo>
                    <a:lnTo>
                      <a:pt x="317" y="322"/>
                    </a:lnTo>
                    <a:lnTo>
                      <a:pt x="341" y="353"/>
                    </a:lnTo>
                    <a:lnTo>
                      <a:pt x="341" y="353"/>
                    </a:lnTo>
                    <a:lnTo>
                      <a:pt x="371" y="390"/>
                    </a:lnTo>
                    <a:lnTo>
                      <a:pt x="387" y="407"/>
                    </a:lnTo>
                    <a:lnTo>
                      <a:pt x="403" y="425"/>
                    </a:lnTo>
                    <a:lnTo>
                      <a:pt x="403" y="425"/>
                    </a:lnTo>
                    <a:lnTo>
                      <a:pt x="433" y="457"/>
                    </a:lnTo>
                    <a:lnTo>
                      <a:pt x="433" y="457"/>
                    </a:lnTo>
                    <a:lnTo>
                      <a:pt x="457" y="482"/>
                    </a:lnTo>
                    <a:lnTo>
                      <a:pt x="481" y="507"/>
                    </a:lnTo>
                    <a:lnTo>
                      <a:pt x="493" y="518"/>
                    </a:lnTo>
                    <a:lnTo>
                      <a:pt x="507" y="529"/>
                    </a:lnTo>
                    <a:lnTo>
                      <a:pt x="519" y="540"/>
                    </a:lnTo>
                    <a:lnTo>
                      <a:pt x="532" y="549"/>
                    </a:lnTo>
                    <a:lnTo>
                      <a:pt x="532" y="549"/>
                    </a:lnTo>
                    <a:lnTo>
                      <a:pt x="537" y="552"/>
                    </a:lnTo>
                    <a:lnTo>
                      <a:pt x="539" y="554"/>
                    </a:lnTo>
                    <a:lnTo>
                      <a:pt x="540" y="557"/>
                    </a:lnTo>
                    <a:lnTo>
                      <a:pt x="541" y="560"/>
                    </a:lnTo>
                    <a:lnTo>
                      <a:pt x="541" y="565"/>
                    </a:lnTo>
                    <a:lnTo>
                      <a:pt x="541" y="570"/>
                    </a:lnTo>
                    <a:lnTo>
                      <a:pt x="541" y="570"/>
                    </a:lnTo>
                    <a:lnTo>
                      <a:pt x="539" y="575"/>
                    </a:lnTo>
                    <a:lnTo>
                      <a:pt x="534" y="579"/>
                    </a:lnTo>
                    <a:lnTo>
                      <a:pt x="530" y="582"/>
                    </a:lnTo>
                    <a:lnTo>
                      <a:pt x="527" y="583"/>
                    </a:lnTo>
                    <a:lnTo>
                      <a:pt x="524" y="583"/>
                    </a:lnTo>
                    <a:lnTo>
                      <a:pt x="524" y="58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48" name="Freeform 210"/>
              <p:cNvSpPr/>
              <p:nvPr/>
            </p:nvSpPr>
            <p:spPr bwMode="auto">
              <a:xfrm>
                <a:off x="4349750" y="2435225"/>
                <a:ext cx="273050" cy="288925"/>
              </a:xfrm>
              <a:custGeom>
                <a:avLst/>
                <a:gdLst/>
                <a:ahLst/>
                <a:cxnLst>
                  <a:cxn ang="0">
                    <a:pos x="493" y="546"/>
                  </a:cxn>
                  <a:cxn ang="0">
                    <a:pos x="481" y="537"/>
                  </a:cxn>
                  <a:cxn ang="0">
                    <a:pos x="475" y="524"/>
                  </a:cxn>
                  <a:cxn ang="0">
                    <a:pos x="457" y="505"/>
                  </a:cxn>
                  <a:cxn ang="0">
                    <a:pos x="444" y="490"/>
                  </a:cxn>
                  <a:cxn ang="0">
                    <a:pos x="436" y="479"/>
                  </a:cxn>
                  <a:cxn ang="0">
                    <a:pos x="411" y="452"/>
                  </a:cxn>
                  <a:cxn ang="0">
                    <a:pos x="402" y="443"/>
                  </a:cxn>
                  <a:cxn ang="0">
                    <a:pos x="387" y="420"/>
                  </a:cxn>
                  <a:cxn ang="0">
                    <a:pos x="376" y="410"/>
                  </a:cxn>
                  <a:cxn ang="0">
                    <a:pos x="345" y="378"/>
                  </a:cxn>
                  <a:cxn ang="0">
                    <a:pos x="321" y="352"/>
                  </a:cxn>
                  <a:cxn ang="0">
                    <a:pos x="280" y="313"/>
                  </a:cxn>
                  <a:cxn ang="0">
                    <a:pos x="252" y="285"/>
                  </a:cxn>
                  <a:cxn ang="0">
                    <a:pos x="151" y="183"/>
                  </a:cxn>
                  <a:cxn ang="0">
                    <a:pos x="106" y="136"/>
                  </a:cxn>
                  <a:cxn ang="0">
                    <a:pos x="64" y="92"/>
                  </a:cxn>
                  <a:cxn ang="0">
                    <a:pos x="33" y="58"/>
                  </a:cxn>
                  <a:cxn ang="0">
                    <a:pos x="13" y="39"/>
                  </a:cxn>
                  <a:cxn ang="0">
                    <a:pos x="3" y="26"/>
                  </a:cxn>
                  <a:cxn ang="0">
                    <a:pos x="0" y="14"/>
                  </a:cxn>
                  <a:cxn ang="0">
                    <a:pos x="5" y="6"/>
                  </a:cxn>
                  <a:cxn ang="0">
                    <a:pos x="19" y="0"/>
                  </a:cxn>
                  <a:cxn ang="0">
                    <a:pos x="26" y="2"/>
                  </a:cxn>
                  <a:cxn ang="0">
                    <a:pos x="34" y="8"/>
                  </a:cxn>
                  <a:cxn ang="0">
                    <a:pos x="72" y="47"/>
                  </a:cxn>
                  <a:cxn ang="0">
                    <a:pos x="94" y="67"/>
                  </a:cxn>
                  <a:cxn ang="0">
                    <a:pos x="151" y="133"/>
                  </a:cxn>
                  <a:cxn ang="0">
                    <a:pos x="191" y="176"/>
                  </a:cxn>
                  <a:cxn ang="0">
                    <a:pos x="275" y="260"/>
                  </a:cxn>
                  <a:cxn ang="0">
                    <a:pos x="311" y="293"/>
                  </a:cxn>
                  <a:cxn ang="0">
                    <a:pos x="364" y="343"/>
                  </a:cxn>
                  <a:cxn ang="0">
                    <a:pos x="407" y="387"/>
                  </a:cxn>
                  <a:cxn ang="0">
                    <a:pos x="423" y="411"/>
                  </a:cxn>
                  <a:cxn ang="0">
                    <a:pos x="440" y="429"/>
                  </a:cxn>
                  <a:cxn ang="0">
                    <a:pos x="452" y="440"/>
                  </a:cxn>
                  <a:cxn ang="0">
                    <a:pos x="460" y="452"/>
                  </a:cxn>
                  <a:cxn ang="0">
                    <a:pos x="481" y="478"/>
                  </a:cxn>
                  <a:cxn ang="0">
                    <a:pos x="496" y="493"/>
                  </a:cxn>
                  <a:cxn ang="0">
                    <a:pos x="508" y="510"/>
                  </a:cxn>
                  <a:cxn ang="0">
                    <a:pos x="512" y="513"/>
                  </a:cxn>
                  <a:cxn ang="0">
                    <a:pos x="515" y="524"/>
                  </a:cxn>
                  <a:cxn ang="0">
                    <a:pos x="515" y="533"/>
                  </a:cxn>
                  <a:cxn ang="0">
                    <a:pos x="510" y="542"/>
                  </a:cxn>
                  <a:cxn ang="0">
                    <a:pos x="499" y="546"/>
                  </a:cxn>
                </a:cxnLst>
                <a:rect l="0" t="0" r="r" b="b"/>
                <a:pathLst>
                  <a:path w="515" h="546">
                    <a:moveTo>
                      <a:pt x="499" y="546"/>
                    </a:moveTo>
                    <a:lnTo>
                      <a:pt x="499" y="546"/>
                    </a:lnTo>
                    <a:lnTo>
                      <a:pt x="493" y="546"/>
                    </a:lnTo>
                    <a:lnTo>
                      <a:pt x="488" y="543"/>
                    </a:lnTo>
                    <a:lnTo>
                      <a:pt x="483" y="540"/>
                    </a:lnTo>
                    <a:lnTo>
                      <a:pt x="481" y="537"/>
                    </a:lnTo>
                    <a:lnTo>
                      <a:pt x="480" y="534"/>
                    </a:lnTo>
                    <a:lnTo>
                      <a:pt x="480" y="534"/>
                    </a:lnTo>
                    <a:lnTo>
                      <a:pt x="475" y="524"/>
                    </a:lnTo>
                    <a:lnTo>
                      <a:pt x="470" y="517"/>
                    </a:lnTo>
                    <a:lnTo>
                      <a:pt x="463" y="511"/>
                    </a:lnTo>
                    <a:lnTo>
                      <a:pt x="457" y="505"/>
                    </a:lnTo>
                    <a:lnTo>
                      <a:pt x="457" y="505"/>
                    </a:lnTo>
                    <a:lnTo>
                      <a:pt x="450" y="498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36" y="479"/>
                    </a:lnTo>
                    <a:lnTo>
                      <a:pt x="436" y="479"/>
                    </a:lnTo>
                    <a:lnTo>
                      <a:pt x="425" y="466"/>
                    </a:lnTo>
                    <a:lnTo>
                      <a:pt x="419" y="458"/>
                    </a:lnTo>
                    <a:lnTo>
                      <a:pt x="411" y="452"/>
                    </a:lnTo>
                    <a:lnTo>
                      <a:pt x="411" y="452"/>
                    </a:lnTo>
                    <a:lnTo>
                      <a:pt x="407" y="448"/>
                    </a:lnTo>
                    <a:lnTo>
                      <a:pt x="402" y="443"/>
                    </a:lnTo>
                    <a:lnTo>
                      <a:pt x="395" y="433"/>
                    </a:lnTo>
                    <a:lnTo>
                      <a:pt x="395" y="433"/>
                    </a:lnTo>
                    <a:lnTo>
                      <a:pt x="387" y="420"/>
                    </a:lnTo>
                    <a:lnTo>
                      <a:pt x="382" y="415"/>
                    </a:lnTo>
                    <a:lnTo>
                      <a:pt x="376" y="410"/>
                    </a:lnTo>
                    <a:lnTo>
                      <a:pt x="376" y="410"/>
                    </a:lnTo>
                    <a:lnTo>
                      <a:pt x="367" y="404"/>
                    </a:lnTo>
                    <a:lnTo>
                      <a:pt x="360" y="395"/>
                    </a:lnTo>
                    <a:lnTo>
                      <a:pt x="345" y="378"/>
                    </a:lnTo>
                    <a:lnTo>
                      <a:pt x="345" y="378"/>
                    </a:lnTo>
                    <a:lnTo>
                      <a:pt x="333" y="364"/>
                    </a:lnTo>
                    <a:lnTo>
                      <a:pt x="321" y="352"/>
                    </a:lnTo>
                    <a:lnTo>
                      <a:pt x="321" y="352"/>
                    </a:lnTo>
                    <a:lnTo>
                      <a:pt x="299" y="332"/>
                    </a:lnTo>
                    <a:lnTo>
                      <a:pt x="280" y="313"/>
                    </a:lnTo>
                    <a:lnTo>
                      <a:pt x="280" y="313"/>
                    </a:lnTo>
                    <a:lnTo>
                      <a:pt x="252" y="285"/>
                    </a:lnTo>
                    <a:lnTo>
                      <a:pt x="252" y="285"/>
                    </a:lnTo>
                    <a:lnTo>
                      <a:pt x="225" y="260"/>
                    </a:lnTo>
                    <a:lnTo>
                      <a:pt x="200" y="234"/>
                    </a:lnTo>
                    <a:lnTo>
                      <a:pt x="151" y="183"/>
                    </a:lnTo>
                    <a:lnTo>
                      <a:pt x="151" y="183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87" y="116"/>
                    </a:lnTo>
                    <a:lnTo>
                      <a:pt x="87" y="116"/>
                    </a:lnTo>
                    <a:lnTo>
                      <a:pt x="64" y="92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33" y="5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3" y="39"/>
                    </a:lnTo>
                    <a:lnTo>
                      <a:pt x="8" y="3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6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2"/>
                    </a:lnTo>
                    <a:lnTo>
                      <a:pt x="31" y="4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42" y="18"/>
                    </a:lnTo>
                    <a:lnTo>
                      <a:pt x="51" y="2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83" y="57"/>
                    </a:lnTo>
                    <a:lnTo>
                      <a:pt x="94" y="67"/>
                    </a:lnTo>
                    <a:lnTo>
                      <a:pt x="94" y="67"/>
                    </a:lnTo>
                    <a:lnTo>
                      <a:pt x="124" y="100"/>
                    </a:lnTo>
                    <a:lnTo>
                      <a:pt x="151" y="133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91" y="176"/>
                    </a:lnTo>
                    <a:lnTo>
                      <a:pt x="219" y="205"/>
                    </a:lnTo>
                    <a:lnTo>
                      <a:pt x="247" y="232"/>
                    </a:lnTo>
                    <a:lnTo>
                      <a:pt x="275" y="260"/>
                    </a:lnTo>
                    <a:lnTo>
                      <a:pt x="275" y="260"/>
                    </a:lnTo>
                    <a:lnTo>
                      <a:pt x="311" y="293"/>
                    </a:lnTo>
                    <a:lnTo>
                      <a:pt x="311" y="293"/>
                    </a:lnTo>
                    <a:lnTo>
                      <a:pt x="342" y="321"/>
                    </a:lnTo>
                    <a:lnTo>
                      <a:pt x="342" y="321"/>
                    </a:lnTo>
                    <a:lnTo>
                      <a:pt x="364" y="343"/>
                    </a:lnTo>
                    <a:lnTo>
                      <a:pt x="386" y="363"/>
                    </a:lnTo>
                    <a:lnTo>
                      <a:pt x="396" y="375"/>
                    </a:lnTo>
                    <a:lnTo>
                      <a:pt x="407" y="387"/>
                    </a:lnTo>
                    <a:lnTo>
                      <a:pt x="415" y="398"/>
                    </a:lnTo>
                    <a:lnTo>
                      <a:pt x="423" y="411"/>
                    </a:lnTo>
                    <a:lnTo>
                      <a:pt x="423" y="411"/>
                    </a:lnTo>
                    <a:lnTo>
                      <a:pt x="426" y="416"/>
                    </a:lnTo>
                    <a:lnTo>
                      <a:pt x="430" y="421"/>
                    </a:lnTo>
                    <a:lnTo>
                      <a:pt x="440" y="429"/>
                    </a:lnTo>
                    <a:lnTo>
                      <a:pt x="440" y="429"/>
                    </a:lnTo>
                    <a:lnTo>
                      <a:pt x="446" y="435"/>
                    </a:lnTo>
                    <a:lnTo>
                      <a:pt x="452" y="440"/>
                    </a:lnTo>
                    <a:lnTo>
                      <a:pt x="452" y="440"/>
                    </a:lnTo>
                    <a:lnTo>
                      <a:pt x="460" y="452"/>
                    </a:lnTo>
                    <a:lnTo>
                      <a:pt x="460" y="452"/>
                    </a:lnTo>
                    <a:lnTo>
                      <a:pt x="470" y="466"/>
                    </a:lnTo>
                    <a:lnTo>
                      <a:pt x="475" y="472"/>
                    </a:lnTo>
                    <a:lnTo>
                      <a:pt x="481" y="478"/>
                    </a:lnTo>
                    <a:lnTo>
                      <a:pt x="481" y="478"/>
                    </a:lnTo>
                    <a:lnTo>
                      <a:pt x="489" y="486"/>
                    </a:lnTo>
                    <a:lnTo>
                      <a:pt x="496" y="493"/>
                    </a:lnTo>
                    <a:lnTo>
                      <a:pt x="502" y="501"/>
                    </a:lnTo>
                    <a:lnTo>
                      <a:pt x="507" y="509"/>
                    </a:lnTo>
                    <a:lnTo>
                      <a:pt x="508" y="510"/>
                    </a:lnTo>
                    <a:lnTo>
                      <a:pt x="509" y="511"/>
                    </a:lnTo>
                    <a:lnTo>
                      <a:pt x="509" y="511"/>
                    </a:lnTo>
                    <a:lnTo>
                      <a:pt x="512" y="513"/>
                    </a:lnTo>
                    <a:lnTo>
                      <a:pt x="514" y="516"/>
                    </a:lnTo>
                    <a:lnTo>
                      <a:pt x="515" y="520"/>
                    </a:lnTo>
                    <a:lnTo>
                      <a:pt x="515" y="524"/>
                    </a:lnTo>
                    <a:lnTo>
                      <a:pt x="515" y="530"/>
                    </a:lnTo>
                    <a:lnTo>
                      <a:pt x="515" y="530"/>
                    </a:lnTo>
                    <a:lnTo>
                      <a:pt x="515" y="533"/>
                    </a:lnTo>
                    <a:lnTo>
                      <a:pt x="514" y="537"/>
                    </a:lnTo>
                    <a:lnTo>
                      <a:pt x="513" y="540"/>
                    </a:lnTo>
                    <a:lnTo>
                      <a:pt x="510" y="542"/>
                    </a:lnTo>
                    <a:lnTo>
                      <a:pt x="510" y="542"/>
                    </a:lnTo>
                    <a:lnTo>
                      <a:pt x="506" y="545"/>
                    </a:lnTo>
                    <a:lnTo>
                      <a:pt x="499" y="546"/>
                    </a:lnTo>
                    <a:lnTo>
                      <a:pt x="499" y="5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49" name="Freeform 211"/>
              <p:cNvSpPr/>
              <p:nvPr/>
            </p:nvSpPr>
            <p:spPr bwMode="auto">
              <a:xfrm>
                <a:off x="4708525" y="2740025"/>
                <a:ext cx="77788" cy="74613"/>
              </a:xfrm>
              <a:custGeom>
                <a:avLst/>
                <a:gdLst/>
                <a:ahLst/>
                <a:cxnLst>
                  <a:cxn ang="0">
                    <a:pos x="116" y="142"/>
                  </a:cxn>
                  <a:cxn ang="0">
                    <a:pos x="111" y="142"/>
                  </a:cxn>
                  <a:cxn ang="0">
                    <a:pos x="101" y="140"/>
                  </a:cxn>
                  <a:cxn ang="0">
                    <a:pos x="90" y="136"/>
                  </a:cxn>
                  <a:cxn ang="0">
                    <a:pos x="88" y="139"/>
                  </a:cxn>
                  <a:cxn ang="0">
                    <a:pos x="79" y="141"/>
                  </a:cxn>
                  <a:cxn ang="0">
                    <a:pos x="77" y="141"/>
                  </a:cxn>
                  <a:cxn ang="0">
                    <a:pos x="63" y="139"/>
                  </a:cxn>
                  <a:cxn ang="0">
                    <a:pos x="49" y="136"/>
                  </a:cxn>
                  <a:cxn ang="0">
                    <a:pos x="42" y="134"/>
                  </a:cxn>
                  <a:cxn ang="0">
                    <a:pos x="33" y="127"/>
                  </a:cxn>
                  <a:cxn ang="0">
                    <a:pos x="30" y="129"/>
                  </a:cxn>
                  <a:cxn ang="0">
                    <a:pos x="21" y="131"/>
                  </a:cxn>
                  <a:cxn ang="0">
                    <a:pos x="18" y="130"/>
                  </a:cxn>
                  <a:cxn ang="0">
                    <a:pos x="12" y="127"/>
                  </a:cxn>
                  <a:cxn ang="0">
                    <a:pos x="7" y="122"/>
                  </a:cxn>
                  <a:cxn ang="0">
                    <a:pos x="6" y="117"/>
                  </a:cxn>
                  <a:cxn ang="0">
                    <a:pos x="5" y="115"/>
                  </a:cxn>
                  <a:cxn ang="0">
                    <a:pos x="1" y="108"/>
                  </a:cxn>
                  <a:cxn ang="0">
                    <a:pos x="1" y="101"/>
                  </a:cxn>
                  <a:cxn ang="0">
                    <a:pos x="3" y="95"/>
                  </a:cxn>
                  <a:cxn ang="0">
                    <a:pos x="13" y="83"/>
                  </a:cxn>
                  <a:cxn ang="0">
                    <a:pos x="31" y="62"/>
                  </a:cxn>
                  <a:cxn ang="0">
                    <a:pos x="63" y="34"/>
                  </a:cxn>
                  <a:cxn ang="0">
                    <a:pos x="92" y="13"/>
                  </a:cxn>
                  <a:cxn ang="0">
                    <a:pos x="98" y="8"/>
                  </a:cxn>
                  <a:cxn ang="0">
                    <a:pos x="113" y="1"/>
                  </a:cxn>
                  <a:cxn ang="0">
                    <a:pos x="121" y="0"/>
                  </a:cxn>
                  <a:cxn ang="0">
                    <a:pos x="131" y="2"/>
                  </a:cxn>
                  <a:cxn ang="0">
                    <a:pos x="137" y="5"/>
                  </a:cxn>
                  <a:cxn ang="0">
                    <a:pos x="143" y="15"/>
                  </a:cxn>
                  <a:cxn ang="0">
                    <a:pos x="147" y="29"/>
                  </a:cxn>
                  <a:cxn ang="0">
                    <a:pos x="148" y="35"/>
                  </a:cxn>
                  <a:cxn ang="0">
                    <a:pos x="147" y="53"/>
                  </a:cxn>
                  <a:cxn ang="0">
                    <a:pos x="148" y="84"/>
                  </a:cxn>
                  <a:cxn ang="0">
                    <a:pos x="148" y="100"/>
                  </a:cxn>
                  <a:cxn ang="0">
                    <a:pos x="146" y="116"/>
                  </a:cxn>
                  <a:cxn ang="0">
                    <a:pos x="145" y="125"/>
                  </a:cxn>
                  <a:cxn ang="0">
                    <a:pos x="141" y="132"/>
                  </a:cxn>
                  <a:cxn ang="0">
                    <a:pos x="136" y="136"/>
                  </a:cxn>
                  <a:cxn ang="0">
                    <a:pos x="128" y="141"/>
                  </a:cxn>
                  <a:cxn ang="0">
                    <a:pos x="126" y="141"/>
                  </a:cxn>
                  <a:cxn ang="0">
                    <a:pos x="121" y="142"/>
                  </a:cxn>
                  <a:cxn ang="0">
                    <a:pos x="116" y="142"/>
                  </a:cxn>
                </a:cxnLst>
                <a:rect l="0" t="0" r="r" b="b"/>
                <a:pathLst>
                  <a:path w="148" h="142">
                    <a:moveTo>
                      <a:pt x="116" y="142"/>
                    </a:moveTo>
                    <a:lnTo>
                      <a:pt x="116" y="142"/>
                    </a:lnTo>
                    <a:lnTo>
                      <a:pt x="111" y="142"/>
                    </a:lnTo>
                    <a:lnTo>
                      <a:pt x="111" y="142"/>
                    </a:lnTo>
                    <a:lnTo>
                      <a:pt x="101" y="140"/>
                    </a:lnTo>
                    <a:lnTo>
                      <a:pt x="101" y="140"/>
                    </a:lnTo>
                    <a:lnTo>
                      <a:pt x="93" y="136"/>
                    </a:lnTo>
                    <a:lnTo>
                      <a:pt x="90" y="136"/>
                    </a:lnTo>
                    <a:lnTo>
                      <a:pt x="88" y="139"/>
                    </a:lnTo>
                    <a:lnTo>
                      <a:pt x="88" y="139"/>
                    </a:lnTo>
                    <a:lnTo>
                      <a:pt x="84" y="141"/>
                    </a:lnTo>
                    <a:lnTo>
                      <a:pt x="79" y="141"/>
                    </a:lnTo>
                    <a:lnTo>
                      <a:pt x="79" y="141"/>
                    </a:lnTo>
                    <a:lnTo>
                      <a:pt x="77" y="141"/>
                    </a:lnTo>
                    <a:lnTo>
                      <a:pt x="77" y="141"/>
                    </a:lnTo>
                    <a:lnTo>
                      <a:pt x="63" y="139"/>
                    </a:lnTo>
                    <a:lnTo>
                      <a:pt x="63" y="139"/>
                    </a:lnTo>
                    <a:lnTo>
                      <a:pt x="49" y="136"/>
                    </a:lnTo>
                    <a:lnTo>
                      <a:pt x="49" y="136"/>
                    </a:lnTo>
                    <a:lnTo>
                      <a:pt x="42" y="134"/>
                    </a:lnTo>
                    <a:lnTo>
                      <a:pt x="36" y="130"/>
                    </a:lnTo>
                    <a:lnTo>
                      <a:pt x="33" y="127"/>
                    </a:lnTo>
                    <a:lnTo>
                      <a:pt x="30" y="129"/>
                    </a:lnTo>
                    <a:lnTo>
                      <a:pt x="30" y="129"/>
                    </a:lnTo>
                    <a:lnTo>
                      <a:pt x="25" y="130"/>
                    </a:lnTo>
                    <a:lnTo>
                      <a:pt x="21" y="131"/>
                    </a:lnTo>
                    <a:lnTo>
                      <a:pt x="21" y="131"/>
                    </a:lnTo>
                    <a:lnTo>
                      <a:pt x="18" y="130"/>
                    </a:lnTo>
                    <a:lnTo>
                      <a:pt x="13" y="129"/>
                    </a:lnTo>
                    <a:lnTo>
                      <a:pt x="12" y="127"/>
                    </a:lnTo>
                    <a:lnTo>
                      <a:pt x="10" y="125"/>
                    </a:lnTo>
                    <a:lnTo>
                      <a:pt x="7" y="122"/>
                    </a:lnTo>
                    <a:lnTo>
                      <a:pt x="6" y="119"/>
                    </a:lnTo>
                    <a:lnTo>
                      <a:pt x="6" y="117"/>
                    </a:lnTo>
                    <a:lnTo>
                      <a:pt x="5" y="115"/>
                    </a:lnTo>
                    <a:lnTo>
                      <a:pt x="5" y="115"/>
                    </a:lnTo>
                    <a:lnTo>
                      <a:pt x="2" y="112"/>
                    </a:lnTo>
                    <a:lnTo>
                      <a:pt x="1" y="108"/>
                    </a:lnTo>
                    <a:lnTo>
                      <a:pt x="0" y="104"/>
                    </a:lnTo>
                    <a:lnTo>
                      <a:pt x="1" y="101"/>
                    </a:lnTo>
                    <a:lnTo>
                      <a:pt x="2" y="98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13" y="83"/>
                    </a:lnTo>
                    <a:lnTo>
                      <a:pt x="22" y="72"/>
                    </a:lnTo>
                    <a:lnTo>
                      <a:pt x="31" y="62"/>
                    </a:lnTo>
                    <a:lnTo>
                      <a:pt x="42" y="52"/>
                    </a:lnTo>
                    <a:lnTo>
                      <a:pt x="63" y="34"/>
                    </a:lnTo>
                    <a:lnTo>
                      <a:pt x="87" y="17"/>
                    </a:lnTo>
                    <a:lnTo>
                      <a:pt x="92" y="13"/>
                    </a:lnTo>
                    <a:lnTo>
                      <a:pt x="92" y="13"/>
                    </a:lnTo>
                    <a:lnTo>
                      <a:pt x="98" y="8"/>
                    </a:lnTo>
                    <a:lnTo>
                      <a:pt x="105" y="4"/>
                    </a:lnTo>
                    <a:lnTo>
                      <a:pt x="113" y="1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6" y="1"/>
                    </a:lnTo>
                    <a:lnTo>
                      <a:pt x="131" y="2"/>
                    </a:lnTo>
                    <a:lnTo>
                      <a:pt x="131" y="2"/>
                    </a:lnTo>
                    <a:lnTo>
                      <a:pt x="137" y="5"/>
                    </a:lnTo>
                    <a:lnTo>
                      <a:pt x="141" y="9"/>
                    </a:lnTo>
                    <a:lnTo>
                      <a:pt x="143" y="15"/>
                    </a:lnTo>
                    <a:lnTo>
                      <a:pt x="145" y="20"/>
                    </a:lnTo>
                    <a:lnTo>
                      <a:pt x="147" y="29"/>
                    </a:lnTo>
                    <a:lnTo>
                      <a:pt x="148" y="35"/>
                    </a:lnTo>
                    <a:lnTo>
                      <a:pt x="148" y="35"/>
                    </a:lnTo>
                    <a:lnTo>
                      <a:pt x="147" y="53"/>
                    </a:lnTo>
                    <a:lnTo>
                      <a:pt x="147" y="53"/>
                    </a:lnTo>
                    <a:lnTo>
                      <a:pt x="147" y="81"/>
                    </a:lnTo>
                    <a:lnTo>
                      <a:pt x="148" y="84"/>
                    </a:lnTo>
                    <a:lnTo>
                      <a:pt x="148" y="84"/>
                    </a:lnTo>
                    <a:lnTo>
                      <a:pt x="148" y="100"/>
                    </a:lnTo>
                    <a:lnTo>
                      <a:pt x="147" y="108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5" y="125"/>
                    </a:lnTo>
                    <a:lnTo>
                      <a:pt x="143" y="128"/>
                    </a:lnTo>
                    <a:lnTo>
                      <a:pt x="141" y="132"/>
                    </a:lnTo>
                    <a:lnTo>
                      <a:pt x="139" y="134"/>
                    </a:lnTo>
                    <a:lnTo>
                      <a:pt x="136" y="136"/>
                    </a:lnTo>
                    <a:lnTo>
                      <a:pt x="128" y="141"/>
                    </a:lnTo>
                    <a:lnTo>
                      <a:pt x="128" y="141"/>
                    </a:lnTo>
                    <a:lnTo>
                      <a:pt x="127" y="141"/>
                    </a:lnTo>
                    <a:lnTo>
                      <a:pt x="126" y="141"/>
                    </a:lnTo>
                    <a:lnTo>
                      <a:pt x="126" y="141"/>
                    </a:lnTo>
                    <a:lnTo>
                      <a:pt x="121" y="142"/>
                    </a:lnTo>
                    <a:lnTo>
                      <a:pt x="116" y="142"/>
                    </a:lnTo>
                    <a:lnTo>
                      <a:pt x="116" y="1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50" name="Freeform 212"/>
              <p:cNvSpPr/>
              <p:nvPr/>
            </p:nvSpPr>
            <p:spPr bwMode="auto">
              <a:xfrm>
                <a:off x="4197350" y="2182813"/>
                <a:ext cx="260350" cy="244475"/>
              </a:xfrm>
              <a:custGeom>
                <a:avLst/>
                <a:gdLst/>
                <a:ahLst/>
                <a:cxnLst>
                  <a:cxn ang="0">
                    <a:pos x="106" y="462"/>
                  </a:cxn>
                  <a:cxn ang="0">
                    <a:pos x="96" y="455"/>
                  </a:cxn>
                  <a:cxn ang="0">
                    <a:pos x="94" y="452"/>
                  </a:cxn>
                  <a:cxn ang="0">
                    <a:pos x="85" y="442"/>
                  </a:cxn>
                  <a:cxn ang="0">
                    <a:pos x="76" y="430"/>
                  </a:cxn>
                  <a:cxn ang="0">
                    <a:pos x="53" y="411"/>
                  </a:cxn>
                  <a:cxn ang="0">
                    <a:pos x="35" y="386"/>
                  </a:cxn>
                  <a:cxn ang="0">
                    <a:pos x="15" y="339"/>
                  </a:cxn>
                  <a:cxn ang="0">
                    <a:pos x="5" y="299"/>
                  </a:cxn>
                  <a:cxn ang="0">
                    <a:pos x="0" y="253"/>
                  </a:cxn>
                  <a:cxn ang="0">
                    <a:pos x="3" y="202"/>
                  </a:cxn>
                  <a:cxn ang="0">
                    <a:pos x="8" y="172"/>
                  </a:cxn>
                  <a:cxn ang="0">
                    <a:pos x="24" y="124"/>
                  </a:cxn>
                  <a:cxn ang="0">
                    <a:pos x="48" y="85"/>
                  </a:cxn>
                  <a:cxn ang="0">
                    <a:pos x="68" y="64"/>
                  </a:cxn>
                  <a:cxn ang="0">
                    <a:pos x="124" y="25"/>
                  </a:cxn>
                  <a:cxn ang="0">
                    <a:pos x="193" y="4"/>
                  </a:cxn>
                  <a:cxn ang="0">
                    <a:pos x="241" y="0"/>
                  </a:cxn>
                  <a:cxn ang="0">
                    <a:pos x="298" y="5"/>
                  </a:cxn>
                  <a:cxn ang="0">
                    <a:pos x="352" y="20"/>
                  </a:cxn>
                  <a:cxn ang="0">
                    <a:pos x="401" y="44"/>
                  </a:cxn>
                  <a:cxn ang="0">
                    <a:pos x="445" y="76"/>
                  </a:cxn>
                  <a:cxn ang="0">
                    <a:pos x="480" y="115"/>
                  </a:cxn>
                  <a:cxn ang="0">
                    <a:pos x="492" y="135"/>
                  </a:cxn>
                  <a:cxn ang="0">
                    <a:pos x="491" y="146"/>
                  </a:cxn>
                  <a:cxn ang="0">
                    <a:pos x="483" y="153"/>
                  </a:cxn>
                  <a:cxn ang="0">
                    <a:pos x="473" y="157"/>
                  </a:cxn>
                  <a:cxn ang="0">
                    <a:pos x="465" y="154"/>
                  </a:cxn>
                  <a:cxn ang="0">
                    <a:pos x="458" y="147"/>
                  </a:cxn>
                  <a:cxn ang="0">
                    <a:pos x="429" y="112"/>
                  </a:cxn>
                  <a:cxn ang="0">
                    <a:pos x="395" y="85"/>
                  </a:cxn>
                  <a:cxn ang="0">
                    <a:pos x="356" y="65"/>
                  </a:cxn>
                  <a:cxn ang="0">
                    <a:pos x="289" y="42"/>
                  </a:cxn>
                  <a:cxn ang="0">
                    <a:pos x="247" y="34"/>
                  </a:cxn>
                  <a:cxn ang="0">
                    <a:pos x="219" y="34"/>
                  </a:cxn>
                  <a:cxn ang="0">
                    <a:pos x="182" y="40"/>
                  </a:cxn>
                  <a:cxn ang="0">
                    <a:pos x="144" y="53"/>
                  </a:cxn>
                  <a:cxn ang="0">
                    <a:pos x="109" y="74"/>
                  </a:cxn>
                  <a:cxn ang="0">
                    <a:pos x="80" y="100"/>
                  </a:cxn>
                  <a:cxn ang="0">
                    <a:pos x="59" y="133"/>
                  </a:cxn>
                  <a:cxn ang="0">
                    <a:pos x="48" y="163"/>
                  </a:cxn>
                  <a:cxn ang="0">
                    <a:pos x="39" y="210"/>
                  </a:cxn>
                  <a:cxn ang="0">
                    <a:pos x="38" y="259"/>
                  </a:cxn>
                  <a:cxn ang="0">
                    <a:pos x="45" y="304"/>
                  </a:cxn>
                  <a:cxn ang="0">
                    <a:pos x="60" y="348"/>
                  </a:cxn>
                  <a:cxn ang="0">
                    <a:pos x="76" y="373"/>
                  </a:cxn>
                  <a:cxn ang="0">
                    <a:pos x="101" y="402"/>
                  </a:cxn>
                  <a:cxn ang="0">
                    <a:pos x="122" y="429"/>
                  </a:cxn>
                  <a:cxn ang="0">
                    <a:pos x="125" y="431"/>
                  </a:cxn>
                  <a:cxn ang="0">
                    <a:pos x="131" y="446"/>
                  </a:cxn>
                  <a:cxn ang="0">
                    <a:pos x="129" y="455"/>
                  </a:cxn>
                  <a:cxn ang="0">
                    <a:pos x="121" y="462"/>
                  </a:cxn>
                  <a:cxn ang="0">
                    <a:pos x="110" y="463"/>
                  </a:cxn>
                </a:cxnLst>
                <a:rect l="0" t="0" r="r" b="b"/>
                <a:pathLst>
                  <a:path w="492" h="463">
                    <a:moveTo>
                      <a:pt x="110" y="463"/>
                    </a:moveTo>
                    <a:lnTo>
                      <a:pt x="110" y="463"/>
                    </a:lnTo>
                    <a:lnTo>
                      <a:pt x="106" y="462"/>
                    </a:lnTo>
                    <a:lnTo>
                      <a:pt x="102" y="461"/>
                    </a:lnTo>
                    <a:lnTo>
                      <a:pt x="98" y="458"/>
                    </a:lnTo>
                    <a:lnTo>
                      <a:pt x="96" y="455"/>
                    </a:lnTo>
                    <a:lnTo>
                      <a:pt x="96" y="455"/>
                    </a:lnTo>
                    <a:lnTo>
                      <a:pt x="94" y="453"/>
                    </a:lnTo>
                    <a:lnTo>
                      <a:pt x="94" y="452"/>
                    </a:lnTo>
                    <a:lnTo>
                      <a:pt x="91" y="450"/>
                    </a:lnTo>
                    <a:lnTo>
                      <a:pt x="91" y="450"/>
                    </a:lnTo>
                    <a:lnTo>
                      <a:pt x="85" y="442"/>
                    </a:lnTo>
                    <a:lnTo>
                      <a:pt x="85" y="442"/>
                    </a:lnTo>
                    <a:lnTo>
                      <a:pt x="80" y="435"/>
                    </a:lnTo>
                    <a:lnTo>
                      <a:pt x="76" y="430"/>
                    </a:lnTo>
                    <a:lnTo>
                      <a:pt x="65" y="421"/>
                    </a:lnTo>
                    <a:lnTo>
                      <a:pt x="65" y="421"/>
                    </a:lnTo>
                    <a:lnTo>
                      <a:pt x="53" y="411"/>
                    </a:lnTo>
                    <a:lnTo>
                      <a:pt x="53" y="411"/>
                    </a:lnTo>
                    <a:lnTo>
                      <a:pt x="44" y="399"/>
                    </a:lnTo>
                    <a:lnTo>
                      <a:pt x="35" y="386"/>
                    </a:lnTo>
                    <a:lnTo>
                      <a:pt x="27" y="370"/>
                    </a:lnTo>
                    <a:lnTo>
                      <a:pt x="21" y="355"/>
                    </a:lnTo>
                    <a:lnTo>
                      <a:pt x="15" y="339"/>
                    </a:lnTo>
                    <a:lnTo>
                      <a:pt x="11" y="325"/>
                    </a:lnTo>
                    <a:lnTo>
                      <a:pt x="5" y="299"/>
                    </a:lnTo>
                    <a:lnTo>
                      <a:pt x="5" y="299"/>
                    </a:lnTo>
                    <a:lnTo>
                      <a:pt x="3" y="285"/>
                    </a:lnTo>
                    <a:lnTo>
                      <a:pt x="0" y="269"/>
                    </a:lnTo>
                    <a:lnTo>
                      <a:pt x="0" y="253"/>
                    </a:lnTo>
                    <a:lnTo>
                      <a:pt x="0" y="235"/>
                    </a:lnTo>
                    <a:lnTo>
                      <a:pt x="0" y="218"/>
                    </a:lnTo>
                    <a:lnTo>
                      <a:pt x="3" y="202"/>
                    </a:lnTo>
                    <a:lnTo>
                      <a:pt x="5" y="186"/>
                    </a:lnTo>
                    <a:lnTo>
                      <a:pt x="8" y="172"/>
                    </a:lnTo>
                    <a:lnTo>
                      <a:pt x="8" y="172"/>
                    </a:lnTo>
                    <a:lnTo>
                      <a:pt x="13" y="154"/>
                    </a:lnTo>
                    <a:lnTo>
                      <a:pt x="18" y="139"/>
                    </a:lnTo>
                    <a:lnTo>
                      <a:pt x="24" y="124"/>
                    </a:lnTo>
                    <a:lnTo>
                      <a:pt x="31" y="110"/>
                    </a:lnTo>
                    <a:lnTo>
                      <a:pt x="39" y="98"/>
                    </a:lnTo>
                    <a:lnTo>
                      <a:pt x="48" y="85"/>
                    </a:lnTo>
                    <a:lnTo>
                      <a:pt x="57" y="74"/>
                    </a:lnTo>
                    <a:lnTo>
                      <a:pt x="68" y="64"/>
                    </a:lnTo>
                    <a:lnTo>
                      <a:pt x="68" y="64"/>
                    </a:lnTo>
                    <a:lnTo>
                      <a:pt x="85" y="49"/>
                    </a:lnTo>
                    <a:lnTo>
                      <a:pt x="105" y="36"/>
                    </a:lnTo>
                    <a:lnTo>
                      <a:pt x="124" y="25"/>
                    </a:lnTo>
                    <a:lnTo>
                      <a:pt x="146" y="16"/>
                    </a:lnTo>
                    <a:lnTo>
                      <a:pt x="169" y="9"/>
                    </a:lnTo>
                    <a:lnTo>
                      <a:pt x="193" y="4"/>
                    </a:lnTo>
                    <a:lnTo>
                      <a:pt x="216" y="1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60" y="1"/>
                    </a:lnTo>
                    <a:lnTo>
                      <a:pt x="279" y="2"/>
                    </a:lnTo>
                    <a:lnTo>
                      <a:pt x="298" y="5"/>
                    </a:lnTo>
                    <a:lnTo>
                      <a:pt x="316" y="9"/>
                    </a:lnTo>
                    <a:lnTo>
                      <a:pt x="334" y="14"/>
                    </a:lnTo>
                    <a:lnTo>
                      <a:pt x="352" y="20"/>
                    </a:lnTo>
                    <a:lnTo>
                      <a:pt x="368" y="27"/>
                    </a:lnTo>
                    <a:lnTo>
                      <a:pt x="385" y="35"/>
                    </a:lnTo>
                    <a:lnTo>
                      <a:pt x="401" y="44"/>
                    </a:lnTo>
                    <a:lnTo>
                      <a:pt x="416" y="54"/>
                    </a:lnTo>
                    <a:lnTo>
                      <a:pt x="430" y="65"/>
                    </a:lnTo>
                    <a:lnTo>
                      <a:pt x="445" y="76"/>
                    </a:lnTo>
                    <a:lnTo>
                      <a:pt x="457" y="88"/>
                    </a:lnTo>
                    <a:lnTo>
                      <a:pt x="469" y="102"/>
                    </a:lnTo>
                    <a:lnTo>
                      <a:pt x="480" y="115"/>
                    </a:lnTo>
                    <a:lnTo>
                      <a:pt x="490" y="130"/>
                    </a:lnTo>
                    <a:lnTo>
                      <a:pt x="490" y="130"/>
                    </a:lnTo>
                    <a:lnTo>
                      <a:pt x="492" y="135"/>
                    </a:lnTo>
                    <a:lnTo>
                      <a:pt x="492" y="139"/>
                    </a:lnTo>
                    <a:lnTo>
                      <a:pt x="492" y="143"/>
                    </a:lnTo>
                    <a:lnTo>
                      <a:pt x="491" y="146"/>
                    </a:lnTo>
                    <a:lnTo>
                      <a:pt x="491" y="146"/>
                    </a:lnTo>
                    <a:lnTo>
                      <a:pt x="487" y="150"/>
                    </a:lnTo>
                    <a:lnTo>
                      <a:pt x="483" y="153"/>
                    </a:lnTo>
                    <a:lnTo>
                      <a:pt x="478" y="155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69" y="155"/>
                    </a:lnTo>
                    <a:lnTo>
                      <a:pt x="465" y="154"/>
                    </a:lnTo>
                    <a:lnTo>
                      <a:pt x="462" y="151"/>
                    </a:lnTo>
                    <a:lnTo>
                      <a:pt x="458" y="147"/>
                    </a:lnTo>
                    <a:lnTo>
                      <a:pt x="458" y="147"/>
                    </a:lnTo>
                    <a:lnTo>
                      <a:pt x="450" y="135"/>
                    </a:lnTo>
                    <a:lnTo>
                      <a:pt x="439" y="123"/>
                    </a:lnTo>
                    <a:lnTo>
                      <a:pt x="429" y="112"/>
                    </a:lnTo>
                    <a:lnTo>
                      <a:pt x="419" y="102"/>
                    </a:lnTo>
                    <a:lnTo>
                      <a:pt x="407" y="94"/>
                    </a:lnTo>
                    <a:lnTo>
                      <a:pt x="395" y="85"/>
                    </a:lnTo>
                    <a:lnTo>
                      <a:pt x="383" y="77"/>
                    </a:lnTo>
                    <a:lnTo>
                      <a:pt x="369" y="71"/>
                    </a:lnTo>
                    <a:lnTo>
                      <a:pt x="356" y="65"/>
                    </a:lnTo>
                    <a:lnTo>
                      <a:pt x="342" y="59"/>
                    </a:lnTo>
                    <a:lnTo>
                      <a:pt x="316" y="50"/>
                    </a:lnTo>
                    <a:lnTo>
                      <a:pt x="289" y="42"/>
                    </a:lnTo>
                    <a:lnTo>
                      <a:pt x="263" y="36"/>
                    </a:lnTo>
                    <a:lnTo>
                      <a:pt x="263" y="36"/>
                    </a:lnTo>
                    <a:lnTo>
                      <a:pt x="247" y="34"/>
                    </a:lnTo>
                    <a:lnTo>
                      <a:pt x="232" y="33"/>
                    </a:lnTo>
                    <a:lnTo>
                      <a:pt x="232" y="33"/>
                    </a:lnTo>
                    <a:lnTo>
                      <a:pt x="219" y="34"/>
                    </a:lnTo>
                    <a:lnTo>
                      <a:pt x="207" y="35"/>
                    </a:lnTo>
                    <a:lnTo>
                      <a:pt x="195" y="37"/>
                    </a:lnTo>
                    <a:lnTo>
                      <a:pt x="182" y="40"/>
                    </a:lnTo>
                    <a:lnTo>
                      <a:pt x="169" y="44"/>
                    </a:lnTo>
                    <a:lnTo>
                      <a:pt x="156" y="48"/>
                    </a:lnTo>
                    <a:lnTo>
                      <a:pt x="144" y="53"/>
                    </a:lnTo>
                    <a:lnTo>
                      <a:pt x="133" y="59"/>
                    </a:lnTo>
                    <a:lnTo>
                      <a:pt x="120" y="66"/>
                    </a:lnTo>
                    <a:lnTo>
                      <a:pt x="109" y="74"/>
                    </a:lnTo>
                    <a:lnTo>
                      <a:pt x="99" y="82"/>
                    </a:lnTo>
                    <a:lnTo>
                      <a:pt x="89" y="90"/>
                    </a:lnTo>
                    <a:lnTo>
                      <a:pt x="80" y="100"/>
                    </a:lnTo>
                    <a:lnTo>
                      <a:pt x="72" y="110"/>
                    </a:lnTo>
                    <a:lnTo>
                      <a:pt x="66" y="121"/>
                    </a:lnTo>
                    <a:lnTo>
                      <a:pt x="59" y="133"/>
                    </a:lnTo>
                    <a:lnTo>
                      <a:pt x="59" y="133"/>
                    </a:lnTo>
                    <a:lnTo>
                      <a:pt x="53" y="147"/>
                    </a:lnTo>
                    <a:lnTo>
                      <a:pt x="48" y="163"/>
                    </a:lnTo>
                    <a:lnTo>
                      <a:pt x="44" y="178"/>
                    </a:lnTo>
                    <a:lnTo>
                      <a:pt x="41" y="195"/>
                    </a:lnTo>
                    <a:lnTo>
                      <a:pt x="39" y="210"/>
                    </a:lnTo>
                    <a:lnTo>
                      <a:pt x="38" y="227"/>
                    </a:lnTo>
                    <a:lnTo>
                      <a:pt x="37" y="242"/>
                    </a:lnTo>
                    <a:lnTo>
                      <a:pt x="38" y="259"/>
                    </a:lnTo>
                    <a:lnTo>
                      <a:pt x="39" y="274"/>
                    </a:lnTo>
                    <a:lnTo>
                      <a:pt x="42" y="290"/>
                    </a:lnTo>
                    <a:lnTo>
                      <a:pt x="45" y="304"/>
                    </a:lnTo>
                    <a:lnTo>
                      <a:pt x="49" y="320"/>
                    </a:lnTo>
                    <a:lnTo>
                      <a:pt x="54" y="334"/>
                    </a:lnTo>
                    <a:lnTo>
                      <a:pt x="60" y="348"/>
                    </a:lnTo>
                    <a:lnTo>
                      <a:pt x="68" y="361"/>
                    </a:lnTo>
                    <a:lnTo>
                      <a:pt x="76" y="373"/>
                    </a:lnTo>
                    <a:lnTo>
                      <a:pt x="76" y="373"/>
                    </a:lnTo>
                    <a:lnTo>
                      <a:pt x="87" y="389"/>
                    </a:lnTo>
                    <a:lnTo>
                      <a:pt x="101" y="402"/>
                    </a:lnTo>
                    <a:lnTo>
                      <a:pt x="101" y="402"/>
                    </a:lnTo>
                    <a:lnTo>
                      <a:pt x="112" y="416"/>
                    </a:lnTo>
                    <a:lnTo>
                      <a:pt x="121" y="428"/>
                    </a:lnTo>
                    <a:lnTo>
                      <a:pt x="122" y="429"/>
                    </a:lnTo>
                    <a:lnTo>
                      <a:pt x="123" y="430"/>
                    </a:lnTo>
                    <a:lnTo>
                      <a:pt x="123" y="430"/>
                    </a:lnTo>
                    <a:lnTo>
                      <a:pt x="125" y="431"/>
                    </a:lnTo>
                    <a:lnTo>
                      <a:pt x="128" y="434"/>
                    </a:lnTo>
                    <a:lnTo>
                      <a:pt x="130" y="440"/>
                    </a:lnTo>
                    <a:lnTo>
                      <a:pt x="131" y="446"/>
                    </a:lnTo>
                    <a:lnTo>
                      <a:pt x="130" y="451"/>
                    </a:lnTo>
                    <a:lnTo>
                      <a:pt x="130" y="451"/>
                    </a:lnTo>
                    <a:lnTo>
                      <a:pt x="129" y="455"/>
                    </a:lnTo>
                    <a:lnTo>
                      <a:pt x="125" y="458"/>
                    </a:lnTo>
                    <a:lnTo>
                      <a:pt x="123" y="460"/>
                    </a:lnTo>
                    <a:lnTo>
                      <a:pt x="121" y="462"/>
                    </a:lnTo>
                    <a:lnTo>
                      <a:pt x="117" y="463"/>
                    </a:lnTo>
                    <a:lnTo>
                      <a:pt x="114" y="463"/>
                    </a:lnTo>
                    <a:lnTo>
                      <a:pt x="110" y="46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153" name="组合 152"/>
          <p:cNvGrpSpPr/>
          <p:nvPr/>
        </p:nvGrpSpPr>
        <p:grpSpPr>
          <a:xfrm>
            <a:off x="5827493" y="2208877"/>
            <a:ext cx="1327235" cy="1769113"/>
            <a:chOff x="5827493" y="2208877"/>
            <a:chExt cx="1327235" cy="1769113"/>
          </a:xfrm>
        </p:grpSpPr>
        <p:sp>
          <p:nvSpPr>
            <p:cNvPr id="51" name="任意多边形 55"/>
            <p:cNvSpPr/>
            <p:nvPr/>
          </p:nvSpPr>
          <p:spPr>
            <a:xfrm>
              <a:off x="5827493" y="2208877"/>
              <a:ext cx="1327235" cy="1769113"/>
            </a:xfrm>
            <a:custGeom>
              <a:avLst/>
              <a:gdLst>
                <a:gd name="connsiteX0" fmla="*/ 51454 w 1715174"/>
                <a:gd name="connsiteY0" fmla="*/ 87698 h 2286209"/>
                <a:gd name="connsiteX1" fmla="*/ 668674 w 1715174"/>
                <a:gd name="connsiteY1" fmla="*/ 651578 h 2286209"/>
                <a:gd name="connsiteX2" fmla="*/ 927754 w 1715174"/>
                <a:gd name="connsiteY2" fmla="*/ 910658 h 2286209"/>
                <a:gd name="connsiteX3" fmla="*/ 981094 w 1715174"/>
                <a:gd name="connsiteY3" fmla="*/ 1040198 h 2286209"/>
                <a:gd name="connsiteX4" fmla="*/ 981094 w 1715174"/>
                <a:gd name="connsiteY4" fmla="*/ 1146878 h 2286209"/>
                <a:gd name="connsiteX5" fmla="*/ 973474 w 1715174"/>
                <a:gd name="connsiteY5" fmla="*/ 1284038 h 2286209"/>
                <a:gd name="connsiteX6" fmla="*/ 843934 w 1715174"/>
                <a:gd name="connsiteY6" fmla="*/ 1451678 h 2286209"/>
                <a:gd name="connsiteX7" fmla="*/ 257194 w 1715174"/>
                <a:gd name="connsiteY7" fmla="*/ 2000318 h 2286209"/>
                <a:gd name="connsiteX8" fmla="*/ 20974 w 1715174"/>
                <a:gd name="connsiteY8" fmla="*/ 2213678 h 2286209"/>
                <a:gd name="connsiteX9" fmla="*/ 13354 w 1715174"/>
                <a:gd name="connsiteY9" fmla="*/ 2236538 h 2286209"/>
                <a:gd name="connsiteX10" fmla="*/ 36214 w 1715174"/>
                <a:gd name="connsiteY10" fmla="*/ 2282258 h 2286209"/>
                <a:gd name="connsiteX11" fmla="*/ 241954 w 1715174"/>
                <a:gd name="connsiteY11" fmla="*/ 2282258 h 2286209"/>
                <a:gd name="connsiteX12" fmla="*/ 401974 w 1715174"/>
                <a:gd name="connsiteY12" fmla="*/ 2282258 h 2286209"/>
                <a:gd name="connsiteX13" fmla="*/ 516274 w 1715174"/>
                <a:gd name="connsiteY13" fmla="*/ 2282258 h 2286209"/>
                <a:gd name="connsiteX14" fmla="*/ 638194 w 1715174"/>
                <a:gd name="connsiteY14" fmla="*/ 2282258 h 2286209"/>
                <a:gd name="connsiteX15" fmla="*/ 744874 w 1715174"/>
                <a:gd name="connsiteY15" fmla="*/ 2282258 h 2286209"/>
                <a:gd name="connsiteX16" fmla="*/ 859174 w 1715174"/>
                <a:gd name="connsiteY16" fmla="*/ 2228918 h 2286209"/>
                <a:gd name="connsiteX17" fmla="*/ 1346854 w 1715174"/>
                <a:gd name="connsiteY17" fmla="*/ 1771718 h 2286209"/>
                <a:gd name="connsiteX18" fmla="*/ 1613554 w 1715174"/>
                <a:gd name="connsiteY18" fmla="*/ 1428818 h 2286209"/>
                <a:gd name="connsiteX19" fmla="*/ 1712614 w 1715174"/>
                <a:gd name="connsiteY19" fmla="*/ 1177358 h 2286209"/>
                <a:gd name="connsiteX20" fmla="*/ 1674514 w 1715174"/>
                <a:gd name="connsiteY20" fmla="*/ 1002098 h 2286209"/>
                <a:gd name="connsiteX21" fmla="*/ 1552594 w 1715174"/>
                <a:gd name="connsiteY21" fmla="*/ 765878 h 2286209"/>
                <a:gd name="connsiteX22" fmla="*/ 935374 w 1715174"/>
                <a:gd name="connsiteY22" fmla="*/ 72458 h 2286209"/>
                <a:gd name="connsiteX23" fmla="*/ 51454 w 1715174"/>
                <a:gd name="connsiteY23" fmla="*/ 87698 h 2286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715174" h="2286209">
                  <a:moveTo>
                    <a:pt x="51454" y="87698"/>
                  </a:moveTo>
                  <a:cubicBezTo>
                    <a:pt x="7004" y="184218"/>
                    <a:pt x="522624" y="514418"/>
                    <a:pt x="668674" y="651578"/>
                  </a:cubicBezTo>
                  <a:cubicBezTo>
                    <a:pt x="814724" y="788738"/>
                    <a:pt x="875684" y="845888"/>
                    <a:pt x="927754" y="910658"/>
                  </a:cubicBezTo>
                  <a:cubicBezTo>
                    <a:pt x="979824" y="975428"/>
                    <a:pt x="972204" y="1000828"/>
                    <a:pt x="981094" y="1040198"/>
                  </a:cubicBezTo>
                  <a:cubicBezTo>
                    <a:pt x="989984" y="1079568"/>
                    <a:pt x="982364" y="1106238"/>
                    <a:pt x="981094" y="1146878"/>
                  </a:cubicBezTo>
                  <a:cubicBezTo>
                    <a:pt x="979824" y="1187518"/>
                    <a:pt x="996334" y="1233238"/>
                    <a:pt x="973474" y="1284038"/>
                  </a:cubicBezTo>
                  <a:cubicBezTo>
                    <a:pt x="950614" y="1334838"/>
                    <a:pt x="963314" y="1332298"/>
                    <a:pt x="843934" y="1451678"/>
                  </a:cubicBezTo>
                  <a:cubicBezTo>
                    <a:pt x="724554" y="1571058"/>
                    <a:pt x="394354" y="1873318"/>
                    <a:pt x="257194" y="2000318"/>
                  </a:cubicBezTo>
                  <a:cubicBezTo>
                    <a:pt x="120034" y="2127318"/>
                    <a:pt x="61614" y="2174308"/>
                    <a:pt x="20974" y="2213678"/>
                  </a:cubicBezTo>
                  <a:cubicBezTo>
                    <a:pt x="-19666" y="2253048"/>
                    <a:pt x="10814" y="2225108"/>
                    <a:pt x="13354" y="2236538"/>
                  </a:cubicBezTo>
                  <a:cubicBezTo>
                    <a:pt x="15894" y="2247968"/>
                    <a:pt x="-1886" y="2274638"/>
                    <a:pt x="36214" y="2282258"/>
                  </a:cubicBezTo>
                  <a:cubicBezTo>
                    <a:pt x="74314" y="2289878"/>
                    <a:pt x="241954" y="2282258"/>
                    <a:pt x="241954" y="2282258"/>
                  </a:cubicBezTo>
                  <a:lnTo>
                    <a:pt x="401974" y="2282258"/>
                  </a:lnTo>
                  <a:lnTo>
                    <a:pt x="516274" y="2282258"/>
                  </a:lnTo>
                  <a:lnTo>
                    <a:pt x="638194" y="2282258"/>
                  </a:lnTo>
                  <a:cubicBezTo>
                    <a:pt x="676294" y="2282258"/>
                    <a:pt x="708044" y="2291148"/>
                    <a:pt x="744874" y="2282258"/>
                  </a:cubicBezTo>
                  <a:cubicBezTo>
                    <a:pt x="781704" y="2273368"/>
                    <a:pt x="758844" y="2314008"/>
                    <a:pt x="859174" y="2228918"/>
                  </a:cubicBezTo>
                  <a:cubicBezTo>
                    <a:pt x="959504" y="2143828"/>
                    <a:pt x="1221124" y="1905068"/>
                    <a:pt x="1346854" y="1771718"/>
                  </a:cubicBezTo>
                  <a:cubicBezTo>
                    <a:pt x="1472584" y="1638368"/>
                    <a:pt x="1552594" y="1527878"/>
                    <a:pt x="1613554" y="1428818"/>
                  </a:cubicBezTo>
                  <a:cubicBezTo>
                    <a:pt x="1674514" y="1329758"/>
                    <a:pt x="1702454" y="1248478"/>
                    <a:pt x="1712614" y="1177358"/>
                  </a:cubicBezTo>
                  <a:cubicBezTo>
                    <a:pt x="1722774" y="1106238"/>
                    <a:pt x="1701184" y="1070678"/>
                    <a:pt x="1674514" y="1002098"/>
                  </a:cubicBezTo>
                  <a:cubicBezTo>
                    <a:pt x="1647844" y="933518"/>
                    <a:pt x="1675784" y="920818"/>
                    <a:pt x="1552594" y="765878"/>
                  </a:cubicBezTo>
                  <a:cubicBezTo>
                    <a:pt x="1429404" y="610938"/>
                    <a:pt x="1183024" y="186758"/>
                    <a:pt x="935374" y="72458"/>
                  </a:cubicBezTo>
                  <a:cubicBezTo>
                    <a:pt x="687724" y="-41842"/>
                    <a:pt x="95904" y="-8822"/>
                    <a:pt x="51454" y="87698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31"/>
            <p:cNvSpPr/>
            <p:nvPr/>
          </p:nvSpPr>
          <p:spPr>
            <a:xfrm rot="15654318">
              <a:off x="5976103" y="2737185"/>
              <a:ext cx="742462" cy="735058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solidFill>
              <a:srgbClr val="3A3735"/>
            </a:solidFill>
            <a:ln w="25400" cap="rnd">
              <a:solidFill>
                <a:schemeClr val="bg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6113591" y="2847122"/>
              <a:ext cx="406001" cy="428261"/>
              <a:chOff x="4197350" y="2182813"/>
              <a:chExt cx="608013" cy="641350"/>
            </a:xfrm>
            <a:solidFill>
              <a:schemeClr val="bg1"/>
            </a:solidFill>
          </p:grpSpPr>
          <p:sp>
            <p:nvSpPr>
              <p:cNvPr id="54" name="Freeform 166"/>
              <p:cNvSpPr/>
              <p:nvPr/>
            </p:nvSpPr>
            <p:spPr bwMode="auto">
              <a:xfrm>
                <a:off x="4229100" y="2211388"/>
                <a:ext cx="39688" cy="157163"/>
              </a:xfrm>
              <a:custGeom>
                <a:avLst/>
                <a:gdLst/>
                <a:ahLst/>
                <a:cxnLst>
                  <a:cxn ang="0">
                    <a:pos x="63" y="2"/>
                  </a:cxn>
                  <a:cxn ang="0">
                    <a:pos x="63" y="2"/>
                  </a:cxn>
                  <a:cxn ang="0">
                    <a:pos x="58" y="14"/>
                  </a:cxn>
                  <a:cxn ang="0">
                    <a:pos x="54" y="25"/>
                  </a:cxn>
                  <a:cxn ang="0">
                    <a:pos x="47" y="49"/>
                  </a:cxn>
                  <a:cxn ang="0">
                    <a:pos x="34" y="96"/>
                  </a:cxn>
                  <a:cxn ang="0">
                    <a:pos x="34" y="96"/>
                  </a:cxn>
                  <a:cxn ang="0">
                    <a:pos x="27" y="122"/>
                  </a:cxn>
                  <a:cxn ang="0">
                    <a:pos x="21" y="149"/>
                  </a:cxn>
                  <a:cxn ang="0">
                    <a:pos x="10" y="203"/>
                  </a:cxn>
                  <a:cxn ang="0">
                    <a:pos x="10" y="203"/>
                  </a:cxn>
                  <a:cxn ang="0">
                    <a:pos x="6" y="222"/>
                  </a:cxn>
                  <a:cxn ang="0">
                    <a:pos x="3" y="243"/>
                  </a:cxn>
                  <a:cxn ang="0">
                    <a:pos x="1" y="263"/>
                  </a:cxn>
                  <a:cxn ang="0">
                    <a:pos x="0" y="283"/>
                  </a:cxn>
                  <a:cxn ang="0">
                    <a:pos x="0" y="283"/>
                  </a:cxn>
                  <a:cxn ang="0">
                    <a:pos x="1" y="290"/>
                  </a:cxn>
                  <a:cxn ang="0">
                    <a:pos x="2" y="292"/>
                  </a:cxn>
                  <a:cxn ang="0">
                    <a:pos x="3" y="294"/>
                  </a:cxn>
                  <a:cxn ang="0">
                    <a:pos x="6" y="296"/>
                  </a:cxn>
                  <a:cxn ang="0">
                    <a:pos x="8" y="296"/>
                  </a:cxn>
                  <a:cxn ang="0">
                    <a:pos x="11" y="296"/>
                  </a:cxn>
                  <a:cxn ang="0">
                    <a:pos x="14" y="294"/>
                  </a:cxn>
                  <a:cxn ang="0">
                    <a:pos x="14" y="294"/>
                  </a:cxn>
                  <a:cxn ang="0">
                    <a:pos x="15" y="293"/>
                  </a:cxn>
                  <a:cxn ang="0">
                    <a:pos x="16" y="291"/>
                  </a:cxn>
                  <a:cxn ang="0">
                    <a:pos x="15" y="287"/>
                  </a:cxn>
                  <a:cxn ang="0">
                    <a:pos x="14" y="285"/>
                  </a:cxn>
                  <a:cxn ang="0">
                    <a:pos x="12" y="285"/>
                  </a:cxn>
                  <a:cxn ang="0">
                    <a:pos x="11" y="284"/>
                  </a:cxn>
                  <a:cxn ang="0">
                    <a:pos x="9" y="285"/>
                  </a:cxn>
                  <a:cxn ang="0">
                    <a:pos x="9" y="285"/>
                  </a:cxn>
                  <a:cxn ang="0">
                    <a:pos x="11" y="282"/>
                  </a:cxn>
                  <a:cxn ang="0">
                    <a:pos x="12" y="276"/>
                  </a:cxn>
                  <a:cxn ang="0">
                    <a:pos x="14" y="259"/>
                  </a:cxn>
                  <a:cxn ang="0">
                    <a:pos x="14" y="232"/>
                  </a:cxn>
                  <a:cxn ang="0">
                    <a:pos x="14" y="232"/>
                  </a:cxn>
                  <a:cxn ang="0">
                    <a:pos x="17" y="212"/>
                  </a:cxn>
                  <a:cxn ang="0">
                    <a:pos x="21" y="193"/>
                  </a:cxn>
                  <a:cxn ang="0">
                    <a:pos x="29" y="155"/>
                  </a:cxn>
                  <a:cxn ang="0">
                    <a:pos x="29" y="155"/>
                  </a:cxn>
                  <a:cxn ang="0">
                    <a:pos x="38" y="119"/>
                  </a:cxn>
                  <a:cxn ang="0">
                    <a:pos x="48" y="83"/>
                  </a:cxn>
                  <a:cxn ang="0">
                    <a:pos x="48" y="83"/>
                  </a:cxn>
                  <a:cxn ang="0">
                    <a:pos x="58" y="45"/>
                  </a:cxn>
                  <a:cxn ang="0">
                    <a:pos x="64" y="25"/>
                  </a:cxn>
                  <a:cxn ang="0">
                    <a:pos x="68" y="16"/>
                  </a:cxn>
                  <a:cxn ang="0">
                    <a:pos x="72" y="8"/>
                  </a:cxn>
                  <a:cxn ang="0">
                    <a:pos x="72" y="8"/>
                  </a:cxn>
                  <a:cxn ang="0">
                    <a:pos x="73" y="5"/>
                  </a:cxn>
                  <a:cxn ang="0">
                    <a:pos x="73" y="3"/>
                  </a:cxn>
                  <a:cxn ang="0">
                    <a:pos x="72" y="2"/>
                  </a:cxn>
                  <a:cxn ang="0">
                    <a:pos x="71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5" y="1"/>
                  </a:cxn>
                  <a:cxn ang="0">
                    <a:pos x="63" y="2"/>
                  </a:cxn>
                  <a:cxn ang="0">
                    <a:pos x="63" y="2"/>
                  </a:cxn>
                </a:cxnLst>
                <a:rect l="0" t="0" r="r" b="b"/>
                <a:pathLst>
                  <a:path w="73" h="296">
                    <a:moveTo>
                      <a:pt x="63" y="2"/>
                    </a:moveTo>
                    <a:lnTo>
                      <a:pt x="63" y="2"/>
                    </a:lnTo>
                    <a:lnTo>
                      <a:pt x="58" y="14"/>
                    </a:lnTo>
                    <a:lnTo>
                      <a:pt x="54" y="25"/>
                    </a:lnTo>
                    <a:lnTo>
                      <a:pt x="47" y="49"/>
                    </a:lnTo>
                    <a:lnTo>
                      <a:pt x="34" y="96"/>
                    </a:lnTo>
                    <a:lnTo>
                      <a:pt x="34" y="96"/>
                    </a:lnTo>
                    <a:lnTo>
                      <a:pt x="27" y="122"/>
                    </a:lnTo>
                    <a:lnTo>
                      <a:pt x="21" y="149"/>
                    </a:lnTo>
                    <a:lnTo>
                      <a:pt x="10" y="203"/>
                    </a:lnTo>
                    <a:lnTo>
                      <a:pt x="10" y="203"/>
                    </a:lnTo>
                    <a:lnTo>
                      <a:pt x="6" y="222"/>
                    </a:lnTo>
                    <a:lnTo>
                      <a:pt x="3" y="243"/>
                    </a:lnTo>
                    <a:lnTo>
                      <a:pt x="1" y="263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90"/>
                    </a:lnTo>
                    <a:lnTo>
                      <a:pt x="2" y="292"/>
                    </a:lnTo>
                    <a:lnTo>
                      <a:pt x="3" y="294"/>
                    </a:lnTo>
                    <a:lnTo>
                      <a:pt x="6" y="296"/>
                    </a:lnTo>
                    <a:lnTo>
                      <a:pt x="8" y="296"/>
                    </a:lnTo>
                    <a:lnTo>
                      <a:pt x="11" y="296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5" y="293"/>
                    </a:lnTo>
                    <a:lnTo>
                      <a:pt x="16" y="291"/>
                    </a:lnTo>
                    <a:lnTo>
                      <a:pt x="15" y="287"/>
                    </a:lnTo>
                    <a:lnTo>
                      <a:pt x="14" y="285"/>
                    </a:lnTo>
                    <a:lnTo>
                      <a:pt x="12" y="285"/>
                    </a:lnTo>
                    <a:lnTo>
                      <a:pt x="11" y="284"/>
                    </a:lnTo>
                    <a:lnTo>
                      <a:pt x="9" y="285"/>
                    </a:lnTo>
                    <a:lnTo>
                      <a:pt x="9" y="285"/>
                    </a:lnTo>
                    <a:lnTo>
                      <a:pt x="11" y="282"/>
                    </a:lnTo>
                    <a:lnTo>
                      <a:pt x="12" y="276"/>
                    </a:lnTo>
                    <a:lnTo>
                      <a:pt x="14" y="259"/>
                    </a:lnTo>
                    <a:lnTo>
                      <a:pt x="14" y="232"/>
                    </a:lnTo>
                    <a:lnTo>
                      <a:pt x="14" y="232"/>
                    </a:lnTo>
                    <a:lnTo>
                      <a:pt x="17" y="212"/>
                    </a:lnTo>
                    <a:lnTo>
                      <a:pt x="21" y="193"/>
                    </a:lnTo>
                    <a:lnTo>
                      <a:pt x="29" y="155"/>
                    </a:lnTo>
                    <a:lnTo>
                      <a:pt x="29" y="155"/>
                    </a:lnTo>
                    <a:lnTo>
                      <a:pt x="38" y="119"/>
                    </a:lnTo>
                    <a:lnTo>
                      <a:pt x="48" y="83"/>
                    </a:lnTo>
                    <a:lnTo>
                      <a:pt x="48" y="83"/>
                    </a:lnTo>
                    <a:lnTo>
                      <a:pt x="58" y="45"/>
                    </a:lnTo>
                    <a:lnTo>
                      <a:pt x="64" y="25"/>
                    </a:lnTo>
                    <a:lnTo>
                      <a:pt x="68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2" y="2"/>
                    </a:lnTo>
                    <a:lnTo>
                      <a:pt x="71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3" y="2"/>
                    </a:lnTo>
                    <a:lnTo>
                      <a:pt x="63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55" name="Freeform 167"/>
              <p:cNvSpPr/>
              <p:nvPr/>
            </p:nvSpPr>
            <p:spPr bwMode="auto">
              <a:xfrm>
                <a:off x="4251325" y="2206625"/>
                <a:ext cx="39688" cy="177800"/>
              </a:xfrm>
              <a:custGeom>
                <a:avLst/>
                <a:gdLst/>
                <a:ahLst/>
                <a:cxnLst>
                  <a:cxn ang="0">
                    <a:pos x="66" y="3"/>
                  </a:cxn>
                  <a:cxn ang="0">
                    <a:pos x="66" y="3"/>
                  </a:cxn>
                  <a:cxn ang="0">
                    <a:pos x="51" y="40"/>
                  </a:cxn>
                  <a:cxn ang="0">
                    <a:pos x="44" y="59"/>
                  </a:cxn>
                  <a:cxn ang="0">
                    <a:pos x="38" y="78"/>
                  </a:cxn>
                  <a:cxn ang="0">
                    <a:pos x="38" y="78"/>
                  </a:cxn>
                  <a:cxn ang="0">
                    <a:pos x="33" y="101"/>
                  </a:cxn>
                  <a:cxn ang="0">
                    <a:pos x="29" y="124"/>
                  </a:cxn>
                  <a:cxn ang="0">
                    <a:pos x="20" y="170"/>
                  </a:cxn>
                  <a:cxn ang="0">
                    <a:pos x="20" y="170"/>
                  </a:cxn>
                  <a:cxn ang="0">
                    <a:pos x="5" y="249"/>
                  </a:cxn>
                  <a:cxn ang="0">
                    <a:pos x="5" y="249"/>
                  </a:cxn>
                  <a:cxn ang="0">
                    <a:pos x="2" y="270"/>
                  </a:cxn>
                  <a:cxn ang="0">
                    <a:pos x="1" y="290"/>
                  </a:cxn>
                  <a:cxn ang="0">
                    <a:pos x="0" y="311"/>
                  </a:cxn>
                  <a:cxn ang="0">
                    <a:pos x="0" y="332"/>
                  </a:cxn>
                  <a:cxn ang="0">
                    <a:pos x="0" y="332"/>
                  </a:cxn>
                  <a:cxn ang="0">
                    <a:pos x="0" y="334"/>
                  </a:cxn>
                  <a:cxn ang="0">
                    <a:pos x="1" y="336"/>
                  </a:cxn>
                  <a:cxn ang="0">
                    <a:pos x="3" y="336"/>
                  </a:cxn>
                  <a:cxn ang="0">
                    <a:pos x="5" y="337"/>
                  </a:cxn>
                  <a:cxn ang="0">
                    <a:pos x="6" y="336"/>
                  </a:cxn>
                  <a:cxn ang="0">
                    <a:pos x="8" y="336"/>
                  </a:cxn>
                  <a:cxn ang="0">
                    <a:pos x="9" y="334"/>
                  </a:cxn>
                  <a:cxn ang="0">
                    <a:pos x="9" y="332"/>
                  </a:cxn>
                  <a:cxn ang="0">
                    <a:pos x="9" y="332"/>
                  </a:cxn>
                  <a:cxn ang="0">
                    <a:pos x="9" y="310"/>
                  </a:cxn>
                  <a:cxn ang="0">
                    <a:pos x="10" y="288"/>
                  </a:cxn>
                  <a:cxn ang="0">
                    <a:pos x="12" y="265"/>
                  </a:cxn>
                  <a:cxn ang="0">
                    <a:pos x="16" y="244"/>
                  </a:cxn>
                  <a:cxn ang="0">
                    <a:pos x="16" y="244"/>
                  </a:cxn>
                  <a:cxn ang="0">
                    <a:pos x="32" y="164"/>
                  </a:cxn>
                  <a:cxn ang="0">
                    <a:pos x="32" y="164"/>
                  </a:cxn>
                  <a:cxn ang="0">
                    <a:pos x="39" y="122"/>
                  </a:cxn>
                  <a:cxn ang="0">
                    <a:pos x="47" y="81"/>
                  </a:cxn>
                  <a:cxn ang="0">
                    <a:pos x="47" y="81"/>
                  </a:cxn>
                  <a:cxn ang="0">
                    <a:pos x="52" y="61"/>
                  </a:cxn>
                  <a:cxn ang="0">
                    <a:pos x="60" y="43"/>
                  </a:cxn>
                  <a:cxn ang="0">
                    <a:pos x="75" y="6"/>
                  </a:cxn>
                  <a:cxn ang="0">
                    <a:pos x="75" y="6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69" y="1"/>
                  </a:cxn>
                  <a:cxn ang="0">
                    <a:pos x="67" y="2"/>
                  </a:cxn>
                  <a:cxn ang="0">
                    <a:pos x="66" y="3"/>
                  </a:cxn>
                  <a:cxn ang="0">
                    <a:pos x="66" y="3"/>
                  </a:cxn>
                </a:cxnLst>
                <a:rect l="0" t="0" r="r" b="b"/>
                <a:pathLst>
                  <a:path w="76" h="337">
                    <a:moveTo>
                      <a:pt x="66" y="3"/>
                    </a:moveTo>
                    <a:lnTo>
                      <a:pt x="66" y="3"/>
                    </a:lnTo>
                    <a:lnTo>
                      <a:pt x="51" y="40"/>
                    </a:lnTo>
                    <a:lnTo>
                      <a:pt x="44" y="59"/>
                    </a:lnTo>
                    <a:lnTo>
                      <a:pt x="38" y="78"/>
                    </a:lnTo>
                    <a:lnTo>
                      <a:pt x="38" y="78"/>
                    </a:lnTo>
                    <a:lnTo>
                      <a:pt x="33" y="101"/>
                    </a:lnTo>
                    <a:lnTo>
                      <a:pt x="29" y="124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5" y="249"/>
                    </a:lnTo>
                    <a:lnTo>
                      <a:pt x="5" y="249"/>
                    </a:lnTo>
                    <a:lnTo>
                      <a:pt x="2" y="270"/>
                    </a:lnTo>
                    <a:lnTo>
                      <a:pt x="1" y="290"/>
                    </a:lnTo>
                    <a:lnTo>
                      <a:pt x="0" y="311"/>
                    </a:lnTo>
                    <a:lnTo>
                      <a:pt x="0" y="332"/>
                    </a:lnTo>
                    <a:lnTo>
                      <a:pt x="0" y="332"/>
                    </a:lnTo>
                    <a:lnTo>
                      <a:pt x="0" y="334"/>
                    </a:lnTo>
                    <a:lnTo>
                      <a:pt x="1" y="336"/>
                    </a:lnTo>
                    <a:lnTo>
                      <a:pt x="3" y="336"/>
                    </a:lnTo>
                    <a:lnTo>
                      <a:pt x="5" y="337"/>
                    </a:lnTo>
                    <a:lnTo>
                      <a:pt x="6" y="336"/>
                    </a:lnTo>
                    <a:lnTo>
                      <a:pt x="8" y="336"/>
                    </a:lnTo>
                    <a:lnTo>
                      <a:pt x="9" y="334"/>
                    </a:lnTo>
                    <a:lnTo>
                      <a:pt x="9" y="332"/>
                    </a:lnTo>
                    <a:lnTo>
                      <a:pt x="9" y="332"/>
                    </a:lnTo>
                    <a:lnTo>
                      <a:pt x="9" y="310"/>
                    </a:lnTo>
                    <a:lnTo>
                      <a:pt x="10" y="288"/>
                    </a:lnTo>
                    <a:lnTo>
                      <a:pt x="12" y="265"/>
                    </a:lnTo>
                    <a:lnTo>
                      <a:pt x="16" y="244"/>
                    </a:lnTo>
                    <a:lnTo>
                      <a:pt x="16" y="244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39" y="122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52" y="61"/>
                    </a:lnTo>
                    <a:lnTo>
                      <a:pt x="60" y="4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7" y="2"/>
                    </a:lnTo>
                    <a:lnTo>
                      <a:pt x="66" y="3"/>
                    </a:lnTo>
                    <a:lnTo>
                      <a:pt x="6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56" name="Freeform 168"/>
              <p:cNvSpPr/>
              <p:nvPr/>
            </p:nvSpPr>
            <p:spPr bwMode="auto">
              <a:xfrm>
                <a:off x="4271963" y="2197100"/>
                <a:ext cx="55563" cy="195263"/>
              </a:xfrm>
              <a:custGeom>
                <a:avLst/>
                <a:gdLst/>
                <a:ahLst/>
                <a:cxnLst>
                  <a:cxn ang="0">
                    <a:pos x="98" y="2"/>
                  </a:cxn>
                  <a:cxn ang="0">
                    <a:pos x="98" y="2"/>
                  </a:cxn>
                  <a:cxn ang="0">
                    <a:pos x="84" y="26"/>
                  </a:cxn>
                  <a:cxn ang="0">
                    <a:pos x="71" y="51"/>
                  </a:cxn>
                  <a:cxn ang="0">
                    <a:pos x="61" y="77"/>
                  </a:cxn>
                  <a:cxn ang="0">
                    <a:pos x="51" y="103"/>
                  </a:cxn>
                  <a:cxn ang="0">
                    <a:pos x="42" y="128"/>
                  </a:cxn>
                  <a:cxn ang="0">
                    <a:pos x="34" y="155"/>
                  </a:cxn>
                  <a:cxn ang="0">
                    <a:pos x="27" y="182"/>
                  </a:cxn>
                  <a:cxn ang="0">
                    <a:pos x="21" y="209"/>
                  </a:cxn>
                  <a:cxn ang="0">
                    <a:pos x="21" y="209"/>
                  </a:cxn>
                  <a:cxn ang="0">
                    <a:pos x="14" y="234"/>
                  </a:cxn>
                  <a:cxn ang="0">
                    <a:pos x="9" y="259"/>
                  </a:cxn>
                  <a:cxn ang="0">
                    <a:pos x="6" y="283"/>
                  </a:cxn>
                  <a:cxn ang="0">
                    <a:pos x="3" y="308"/>
                  </a:cxn>
                  <a:cxn ang="0">
                    <a:pos x="3" y="308"/>
                  </a:cxn>
                  <a:cxn ang="0">
                    <a:pos x="1" y="323"/>
                  </a:cxn>
                  <a:cxn ang="0">
                    <a:pos x="0" y="340"/>
                  </a:cxn>
                  <a:cxn ang="0">
                    <a:pos x="0" y="349"/>
                  </a:cxn>
                  <a:cxn ang="0">
                    <a:pos x="1" y="356"/>
                  </a:cxn>
                  <a:cxn ang="0">
                    <a:pos x="4" y="363"/>
                  </a:cxn>
                  <a:cxn ang="0">
                    <a:pos x="6" y="366"/>
                  </a:cxn>
                  <a:cxn ang="0">
                    <a:pos x="8" y="368"/>
                  </a:cxn>
                  <a:cxn ang="0">
                    <a:pos x="8" y="368"/>
                  </a:cxn>
                  <a:cxn ang="0">
                    <a:pos x="11" y="370"/>
                  </a:cxn>
                  <a:cxn ang="0">
                    <a:pos x="13" y="369"/>
                  </a:cxn>
                  <a:cxn ang="0">
                    <a:pos x="15" y="368"/>
                  </a:cxn>
                  <a:cxn ang="0">
                    <a:pos x="16" y="365"/>
                  </a:cxn>
                  <a:cxn ang="0">
                    <a:pos x="16" y="361"/>
                  </a:cxn>
                  <a:cxn ang="0">
                    <a:pos x="16" y="361"/>
                  </a:cxn>
                  <a:cxn ang="0">
                    <a:pos x="16" y="359"/>
                  </a:cxn>
                  <a:cxn ang="0">
                    <a:pos x="15" y="357"/>
                  </a:cxn>
                  <a:cxn ang="0">
                    <a:pos x="13" y="356"/>
                  </a:cxn>
                  <a:cxn ang="0">
                    <a:pos x="11" y="356"/>
                  </a:cxn>
                  <a:cxn ang="0">
                    <a:pos x="11" y="356"/>
                  </a:cxn>
                  <a:cxn ang="0">
                    <a:pos x="10" y="349"/>
                  </a:cxn>
                  <a:cxn ang="0">
                    <a:pos x="10" y="339"/>
                  </a:cxn>
                  <a:cxn ang="0">
                    <a:pos x="11" y="324"/>
                  </a:cxn>
                  <a:cxn ang="0">
                    <a:pos x="11" y="324"/>
                  </a:cxn>
                  <a:cxn ang="0">
                    <a:pos x="12" y="304"/>
                  </a:cxn>
                  <a:cxn ang="0">
                    <a:pos x="14" y="283"/>
                  </a:cxn>
                  <a:cxn ang="0">
                    <a:pos x="14" y="283"/>
                  </a:cxn>
                  <a:cxn ang="0">
                    <a:pos x="19" y="259"/>
                  </a:cxn>
                  <a:cxn ang="0">
                    <a:pos x="24" y="235"/>
                  </a:cxn>
                  <a:cxn ang="0">
                    <a:pos x="35" y="185"/>
                  </a:cxn>
                  <a:cxn ang="0">
                    <a:pos x="35" y="185"/>
                  </a:cxn>
                  <a:cxn ang="0">
                    <a:pos x="47" y="143"/>
                  </a:cxn>
                  <a:cxn ang="0">
                    <a:pos x="61" y="102"/>
                  </a:cxn>
                  <a:cxn ang="0">
                    <a:pos x="61" y="102"/>
                  </a:cxn>
                  <a:cxn ang="0">
                    <a:pos x="70" y="77"/>
                  </a:cxn>
                  <a:cxn ang="0">
                    <a:pos x="80" y="53"/>
                  </a:cxn>
                  <a:cxn ang="0">
                    <a:pos x="93" y="30"/>
                  </a:cxn>
                  <a:cxn ang="0">
                    <a:pos x="106" y="8"/>
                  </a:cxn>
                  <a:cxn ang="0">
                    <a:pos x="106" y="8"/>
                  </a:cxn>
                  <a:cxn ang="0">
                    <a:pos x="106" y="6"/>
                  </a:cxn>
                  <a:cxn ang="0">
                    <a:pos x="106" y="3"/>
                  </a:cxn>
                  <a:cxn ang="0">
                    <a:pos x="105" y="2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8" y="2"/>
                  </a:cxn>
                  <a:cxn ang="0">
                    <a:pos x="98" y="2"/>
                  </a:cxn>
                </a:cxnLst>
                <a:rect l="0" t="0" r="r" b="b"/>
                <a:pathLst>
                  <a:path w="106" h="370">
                    <a:moveTo>
                      <a:pt x="98" y="2"/>
                    </a:moveTo>
                    <a:lnTo>
                      <a:pt x="98" y="2"/>
                    </a:lnTo>
                    <a:lnTo>
                      <a:pt x="84" y="26"/>
                    </a:lnTo>
                    <a:lnTo>
                      <a:pt x="71" y="51"/>
                    </a:lnTo>
                    <a:lnTo>
                      <a:pt x="61" y="77"/>
                    </a:lnTo>
                    <a:lnTo>
                      <a:pt x="51" y="103"/>
                    </a:lnTo>
                    <a:lnTo>
                      <a:pt x="42" y="128"/>
                    </a:lnTo>
                    <a:lnTo>
                      <a:pt x="34" y="155"/>
                    </a:lnTo>
                    <a:lnTo>
                      <a:pt x="27" y="182"/>
                    </a:lnTo>
                    <a:lnTo>
                      <a:pt x="21" y="209"/>
                    </a:lnTo>
                    <a:lnTo>
                      <a:pt x="21" y="209"/>
                    </a:lnTo>
                    <a:lnTo>
                      <a:pt x="14" y="234"/>
                    </a:lnTo>
                    <a:lnTo>
                      <a:pt x="9" y="259"/>
                    </a:lnTo>
                    <a:lnTo>
                      <a:pt x="6" y="283"/>
                    </a:lnTo>
                    <a:lnTo>
                      <a:pt x="3" y="308"/>
                    </a:lnTo>
                    <a:lnTo>
                      <a:pt x="3" y="308"/>
                    </a:lnTo>
                    <a:lnTo>
                      <a:pt x="1" y="323"/>
                    </a:lnTo>
                    <a:lnTo>
                      <a:pt x="0" y="340"/>
                    </a:lnTo>
                    <a:lnTo>
                      <a:pt x="0" y="349"/>
                    </a:lnTo>
                    <a:lnTo>
                      <a:pt x="1" y="356"/>
                    </a:lnTo>
                    <a:lnTo>
                      <a:pt x="4" y="363"/>
                    </a:lnTo>
                    <a:lnTo>
                      <a:pt x="6" y="366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11" y="370"/>
                    </a:lnTo>
                    <a:lnTo>
                      <a:pt x="13" y="369"/>
                    </a:lnTo>
                    <a:lnTo>
                      <a:pt x="15" y="368"/>
                    </a:lnTo>
                    <a:lnTo>
                      <a:pt x="16" y="365"/>
                    </a:lnTo>
                    <a:lnTo>
                      <a:pt x="16" y="361"/>
                    </a:lnTo>
                    <a:lnTo>
                      <a:pt x="16" y="361"/>
                    </a:lnTo>
                    <a:lnTo>
                      <a:pt x="16" y="359"/>
                    </a:lnTo>
                    <a:lnTo>
                      <a:pt x="15" y="357"/>
                    </a:lnTo>
                    <a:lnTo>
                      <a:pt x="13" y="356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0" y="349"/>
                    </a:lnTo>
                    <a:lnTo>
                      <a:pt x="10" y="339"/>
                    </a:lnTo>
                    <a:lnTo>
                      <a:pt x="11" y="324"/>
                    </a:lnTo>
                    <a:lnTo>
                      <a:pt x="11" y="324"/>
                    </a:lnTo>
                    <a:lnTo>
                      <a:pt x="12" y="304"/>
                    </a:lnTo>
                    <a:lnTo>
                      <a:pt x="14" y="283"/>
                    </a:lnTo>
                    <a:lnTo>
                      <a:pt x="14" y="283"/>
                    </a:lnTo>
                    <a:lnTo>
                      <a:pt x="19" y="259"/>
                    </a:lnTo>
                    <a:lnTo>
                      <a:pt x="24" y="235"/>
                    </a:lnTo>
                    <a:lnTo>
                      <a:pt x="35" y="185"/>
                    </a:lnTo>
                    <a:lnTo>
                      <a:pt x="35" y="185"/>
                    </a:lnTo>
                    <a:lnTo>
                      <a:pt x="47" y="143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70" y="77"/>
                    </a:lnTo>
                    <a:lnTo>
                      <a:pt x="80" y="53"/>
                    </a:lnTo>
                    <a:lnTo>
                      <a:pt x="93" y="30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6" y="6"/>
                    </a:lnTo>
                    <a:lnTo>
                      <a:pt x="106" y="3"/>
                    </a:lnTo>
                    <a:lnTo>
                      <a:pt x="105" y="2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8" y="2"/>
                    </a:lnTo>
                    <a:lnTo>
                      <a:pt x="9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57" name="Freeform 169"/>
              <p:cNvSpPr/>
              <p:nvPr/>
            </p:nvSpPr>
            <p:spPr bwMode="auto">
              <a:xfrm>
                <a:off x="4305300" y="2198688"/>
                <a:ext cx="39688" cy="146050"/>
              </a:xfrm>
              <a:custGeom>
                <a:avLst/>
                <a:gdLst/>
                <a:ahLst/>
                <a:cxnLst>
                  <a:cxn ang="0">
                    <a:pos x="68" y="2"/>
                  </a:cxn>
                  <a:cxn ang="0">
                    <a:pos x="68" y="2"/>
                  </a:cxn>
                  <a:cxn ang="0">
                    <a:pos x="62" y="10"/>
                  </a:cxn>
                  <a:cxn ang="0">
                    <a:pos x="57" y="20"/>
                  </a:cxn>
                  <a:cxn ang="0">
                    <a:pos x="54" y="31"/>
                  </a:cxn>
                  <a:cxn ang="0">
                    <a:pos x="53" y="41"/>
                  </a:cxn>
                  <a:cxn ang="0">
                    <a:pos x="53" y="41"/>
                  </a:cxn>
                  <a:cxn ang="0">
                    <a:pos x="51" y="51"/>
                  </a:cxn>
                  <a:cxn ang="0">
                    <a:pos x="49" y="60"/>
                  </a:cxn>
                  <a:cxn ang="0">
                    <a:pos x="42" y="80"/>
                  </a:cxn>
                  <a:cxn ang="0">
                    <a:pos x="37" y="101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14" y="191"/>
                  </a:cxn>
                  <a:cxn ang="0">
                    <a:pos x="7" y="227"/>
                  </a:cxn>
                  <a:cxn ang="0">
                    <a:pos x="3" y="244"/>
                  </a:cxn>
                  <a:cxn ang="0">
                    <a:pos x="1" y="263"/>
                  </a:cxn>
                  <a:cxn ang="0">
                    <a:pos x="1" y="263"/>
                  </a:cxn>
                  <a:cxn ang="0">
                    <a:pos x="0" y="265"/>
                  </a:cxn>
                  <a:cxn ang="0">
                    <a:pos x="0" y="270"/>
                  </a:cxn>
                  <a:cxn ang="0">
                    <a:pos x="0" y="270"/>
                  </a:cxn>
                  <a:cxn ang="0">
                    <a:pos x="0" y="272"/>
                  </a:cxn>
                  <a:cxn ang="0">
                    <a:pos x="1" y="273"/>
                  </a:cxn>
                  <a:cxn ang="0">
                    <a:pos x="3" y="274"/>
                  </a:cxn>
                  <a:cxn ang="0">
                    <a:pos x="4" y="274"/>
                  </a:cxn>
                  <a:cxn ang="0">
                    <a:pos x="7" y="273"/>
                  </a:cxn>
                  <a:cxn ang="0">
                    <a:pos x="8" y="272"/>
                  </a:cxn>
                  <a:cxn ang="0">
                    <a:pos x="9" y="270"/>
                  </a:cxn>
                  <a:cxn ang="0">
                    <a:pos x="9" y="270"/>
                  </a:cxn>
                  <a:cxn ang="0">
                    <a:pos x="11" y="254"/>
                  </a:cxn>
                  <a:cxn ang="0">
                    <a:pos x="14" y="237"/>
                  </a:cxn>
                  <a:cxn ang="0">
                    <a:pos x="22" y="204"/>
                  </a:cxn>
                  <a:cxn ang="0">
                    <a:pos x="37" y="139"/>
                  </a:cxn>
                  <a:cxn ang="0">
                    <a:pos x="37" y="139"/>
                  </a:cxn>
                  <a:cxn ang="0">
                    <a:pos x="45" y="106"/>
                  </a:cxn>
                  <a:cxn ang="0">
                    <a:pos x="54" y="73"/>
                  </a:cxn>
                  <a:cxn ang="0">
                    <a:pos x="54" y="73"/>
                  </a:cxn>
                  <a:cxn ang="0">
                    <a:pos x="58" y="56"/>
                  </a:cxn>
                  <a:cxn ang="0">
                    <a:pos x="61" y="39"/>
                  </a:cxn>
                  <a:cxn ang="0">
                    <a:pos x="64" y="31"/>
                  </a:cxn>
                  <a:cxn ang="0">
                    <a:pos x="66" y="22"/>
                  </a:cxn>
                  <a:cxn ang="0">
                    <a:pos x="70" y="14"/>
                  </a:cxn>
                  <a:cxn ang="0">
                    <a:pos x="74" y="8"/>
                  </a:cxn>
                  <a:cxn ang="0">
                    <a:pos x="74" y="8"/>
                  </a:cxn>
                  <a:cxn ang="0">
                    <a:pos x="75" y="6"/>
                  </a:cxn>
                  <a:cxn ang="0">
                    <a:pos x="75" y="5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71" y="0"/>
                  </a:cxn>
                  <a:cxn ang="0">
                    <a:pos x="69" y="0"/>
                  </a:cxn>
                  <a:cxn ang="0">
                    <a:pos x="68" y="2"/>
                  </a:cxn>
                  <a:cxn ang="0">
                    <a:pos x="68" y="2"/>
                  </a:cxn>
                </a:cxnLst>
                <a:rect l="0" t="0" r="r" b="b"/>
                <a:pathLst>
                  <a:path w="75" h="274">
                    <a:moveTo>
                      <a:pt x="68" y="2"/>
                    </a:moveTo>
                    <a:lnTo>
                      <a:pt x="68" y="2"/>
                    </a:lnTo>
                    <a:lnTo>
                      <a:pt x="62" y="10"/>
                    </a:lnTo>
                    <a:lnTo>
                      <a:pt x="57" y="20"/>
                    </a:lnTo>
                    <a:lnTo>
                      <a:pt x="54" y="3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51"/>
                    </a:lnTo>
                    <a:lnTo>
                      <a:pt x="49" y="60"/>
                    </a:lnTo>
                    <a:lnTo>
                      <a:pt x="42" y="80"/>
                    </a:lnTo>
                    <a:lnTo>
                      <a:pt x="37" y="101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14" y="191"/>
                    </a:lnTo>
                    <a:lnTo>
                      <a:pt x="7" y="227"/>
                    </a:lnTo>
                    <a:lnTo>
                      <a:pt x="3" y="244"/>
                    </a:lnTo>
                    <a:lnTo>
                      <a:pt x="1" y="263"/>
                    </a:lnTo>
                    <a:lnTo>
                      <a:pt x="1" y="263"/>
                    </a:lnTo>
                    <a:lnTo>
                      <a:pt x="0" y="265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2"/>
                    </a:lnTo>
                    <a:lnTo>
                      <a:pt x="1" y="273"/>
                    </a:lnTo>
                    <a:lnTo>
                      <a:pt x="3" y="274"/>
                    </a:lnTo>
                    <a:lnTo>
                      <a:pt x="4" y="274"/>
                    </a:lnTo>
                    <a:lnTo>
                      <a:pt x="7" y="273"/>
                    </a:lnTo>
                    <a:lnTo>
                      <a:pt x="8" y="272"/>
                    </a:lnTo>
                    <a:lnTo>
                      <a:pt x="9" y="270"/>
                    </a:lnTo>
                    <a:lnTo>
                      <a:pt x="9" y="270"/>
                    </a:lnTo>
                    <a:lnTo>
                      <a:pt x="11" y="254"/>
                    </a:lnTo>
                    <a:lnTo>
                      <a:pt x="14" y="237"/>
                    </a:lnTo>
                    <a:lnTo>
                      <a:pt x="22" y="204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06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8" y="56"/>
                    </a:lnTo>
                    <a:lnTo>
                      <a:pt x="61" y="39"/>
                    </a:lnTo>
                    <a:lnTo>
                      <a:pt x="64" y="31"/>
                    </a:lnTo>
                    <a:lnTo>
                      <a:pt x="66" y="22"/>
                    </a:lnTo>
                    <a:lnTo>
                      <a:pt x="70" y="14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75" y="6"/>
                    </a:lnTo>
                    <a:lnTo>
                      <a:pt x="75" y="5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69" y="0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58" name="Freeform 170"/>
              <p:cNvSpPr/>
              <p:nvPr/>
            </p:nvSpPr>
            <p:spPr bwMode="auto">
              <a:xfrm>
                <a:off x="4338638" y="2201863"/>
                <a:ext cx="31750" cy="112713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2" y="4"/>
                  </a:cxn>
                  <a:cxn ang="0">
                    <a:pos x="51" y="10"/>
                  </a:cxn>
                  <a:cxn ang="0">
                    <a:pos x="48" y="16"/>
                  </a:cxn>
                  <a:cxn ang="0">
                    <a:pos x="43" y="29"/>
                  </a:cxn>
                  <a:cxn ang="0">
                    <a:pos x="38" y="41"/>
                  </a:cxn>
                  <a:cxn ang="0">
                    <a:pos x="36" y="47"/>
                  </a:cxn>
                  <a:cxn ang="0">
                    <a:pos x="34" y="54"/>
                  </a:cxn>
                  <a:cxn ang="0">
                    <a:pos x="34" y="54"/>
                  </a:cxn>
                  <a:cxn ang="0">
                    <a:pos x="25" y="103"/>
                  </a:cxn>
                  <a:cxn ang="0">
                    <a:pos x="25" y="103"/>
                  </a:cxn>
                  <a:cxn ang="0">
                    <a:pos x="23" y="116"/>
                  </a:cxn>
                  <a:cxn ang="0">
                    <a:pos x="19" y="129"/>
                  </a:cxn>
                  <a:cxn ang="0">
                    <a:pos x="10" y="156"/>
                  </a:cxn>
                  <a:cxn ang="0">
                    <a:pos x="3" y="181"/>
                  </a:cxn>
                  <a:cxn ang="0">
                    <a:pos x="1" y="195"/>
                  </a:cxn>
                  <a:cxn ang="0">
                    <a:pos x="0" y="208"/>
                  </a:cxn>
                  <a:cxn ang="0">
                    <a:pos x="0" y="208"/>
                  </a:cxn>
                  <a:cxn ang="0">
                    <a:pos x="0" y="210"/>
                  </a:cxn>
                  <a:cxn ang="0">
                    <a:pos x="1" y="211"/>
                  </a:cxn>
                  <a:cxn ang="0">
                    <a:pos x="2" y="212"/>
                  </a:cxn>
                  <a:cxn ang="0">
                    <a:pos x="4" y="212"/>
                  </a:cxn>
                  <a:cxn ang="0">
                    <a:pos x="6" y="212"/>
                  </a:cxn>
                  <a:cxn ang="0">
                    <a:pos x="7" y="211"/>
                  </a:cxn>
                  <a:cxn ang="0">
                    <a:pos x="8" y="210"/>
                  </a:cxn>
                  <a:cxn ang="0">
                    <a:pos x="9" y="208"/>
                  </a:cxn>
                  <a:cxn ang="0">
                    <a:pos x="9" y="208"/>
                  </a:cxn>
                  <a:cxn ang="0">
                    <a:pos x="10" y="200"/>
                  </a:cxn>
                  <a:cxn ang="0">
                    <a:pos x="11" y="192"/>
                  </a:cxn>
                  <a:cxn ang="0">
                    <a:pos x="15" y="176"/>
                  </a:cxn>
                  <a:cxn ang="0">
                    <a:pos x="26" y="144"/>
                  </a:cxn>
                  <a:cxn ang="0">
                    <a:pos x="26" y="144"/>
                  </a:cxn>
                  <a:cxn ang="0">
                    <a:pos x="29" y="131"/>
                  </a:cxn>
                  <a:cxn ang="0">
                    <a:pos x="32" y="117"/>
                  </a:cxn>
                  <a:cxn ang="0">
                    <a:pos x="37" y="91"/>
                  </a:cxn>
                  <a:cxn ang="0">
                    <a:pos x="37" y="91"/>
                  </a:cxn>
                  <a:cxn ang="0">
                    <a:pos x="41" y="67"/>
                  </a:cxn>
                  <a:cxn ang="0">
                    <a:pos x="46" y="42"/>
                  </a:cxn>
                  <a:cxn ang="0">
                    <a:pos x="46" y="42"/>
                  </a:cxn>
                  <a:cxn ang="0">
                    <a:pos x="50" y="33"/>
                  </a:cxn>
                  <a:cxn ang="0">
                    <a:pos x="55" y="23"/>
                  </a:cxn>
                  <a:cxn ang="0">
                    <a:pos x="59" y="14"/>
                  </a:cxn>
                  <a:cxn ang="0">
                    <a:pos x="60" y="9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60" y="1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4" y="1"/>
                  </a:cxn>
                  <a:cxn ang="0">
                    <a:pos x="53" y="3"/>
                  </a:cxn>
                  <a:cxn ang="0">
                    <a:pos x="52" y="4"/>
                  </a:cxn>
                  <a:cxn ang="0">
                    <a:pos x="52" y="4"/>
                  </a:cxn>
                </a:cxnLst>
                <a:rect l="0" t="0" r="r" b="b"/>
                <a:pathLst>
                  <a:path w="61" h="212">
                    <a:moveTo>
                      <a:pt x="52" y="4"/>
                    </a:moveTo>
                    <a:lnTo>
                      <a:pt x="52" y="4"/>
                    </a:lnTo>
                    <a:lnTo>
                      <a:pt x="51" y="10"/>
                    </a:lnTo>
                    <a:lnTo>
                      <a:pt x="48" y="16"/>
                    </a:lnTo>
                    <a:lnTo>
                      <a:pt x="43" y="29"/>
                    </a:lnTo>
                    <a:lnTo>
                      <a:pt x="38" y="41"/>
                    </a:lnTo>
                    <a:lnTo>
                      <a:pt x="36" y="47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3" y="116"/>
                    </a:lnTo>
                    <a:lnTo>
                      <a:pt x="19" y="129"/>
                    </a:lnTo>
                    <a:lnTo>
                      <a:pt x="10" y="156"/>
                    </a:lnTo>
                    <a:lnTo>
                      <a:pt x="3" y="181"/>
                    </a:lnTo>
                    <a:lnTo>
                      <a:pt x="1" y="195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10"/>
                    </a:lnTo>
                    <a:lnTo>
                      <a:pt x="1" y="211"/>
                    </a:lnTo>
                    <a:lnTo>
                      <a:pt x="2" y="212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7" y="211"/>
                    </a:lnTo>
                    <a:lnTo>
                      <a:pt x="8" y="210"/>
                    </a:lnTo>
                    <a:lnTo>
                      <a:pt x="9" y="208"/>
                    </a:lnTo>
                    <a:lnTo>
                      <a:pt x="9" y="208"/>
                    </a:lnTo>
                    <a:lnTo>
                      <a:pt x="10" y="200"/>
                    </a:lnTo>
                    <a:lnTo>
                      <a:pt x="11" y="192"/>
                    </a:lnTo>
                    <a:lnTo>
                      <a:pt x="15" y="176"/>
                    </a:lnTo>
                    <a:lnTo>
                      <a:pt x="26" y="144"/>
                    </a:lnTo>
                    <a:lnTo>
                      <a:pt x="26" y="144"/>
                    </a:lnTo>
                    <a:lnTo>
                      <a:pt x="29" y="131"/>
                    </a:lnTo>
                    <a:lnTo>
                      <a:pt x="32" y="117"/>
                    </a:lnTo>
                    <a:lnTo>
                      <a:pt x="37" y="91"/>
                    </a:lnTo>
                    <a:lnTo>
                      <a:pt x="37" y="91"/>
                    </a:lnTo>
                    <a:lnTo>
                      <a:pt x="41" y="6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50" y="33"/>
                    </a:lnTo>
                    <a:lnTo>
                      <a:pt x="55" y="23"/>
                    </a:lnTo>
                    <a:lnTo>
                      <a:pt x="59" y="14"/>
                    </a:lnTo>
                    <a:lnTo>
                      <a:pt x="60" y="9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60" y="1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4" y="1"/>
                    </a:lnTo>
                    <a:lnTo>
                      <a:pt x="53" y="3"/>
                    </a:lnTo>
                    <a:lnTo>
                      <a:pt x="52" y="4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59" name="Freeform 171"/>
              <p:cNvSpPr/>
              <p:nvPr/>
            </p:nvSpPr>
            <p:spPr bwMode="auto">
              <a:xfrm>
                <a:off x="4357688" y="2209800"/>
                <a:ext cx="36513" cy="90488"/>
              </a:xfrm>
              <a:custGeom>
                <a:avLst/>
                <a:gdLst/>
                <a:ahLst/>
                <a:cxnLst>
                  <a:cxn ang="0">
                    <a:pos x="60" y="1"/>
                  </a:cxn>
                  <a:cxn ang="0">
                    <a:pos x="60" y="1"/>
                  </a:cxn>
                  <a:cxn ang="0">
                    <a:pos x="51" y="10"/>
                  </a:cxn>
                  <a:cxn ang="0">
                    <a:pos x="43" y="22"/>
                  </a:cxn>
                  <a:cxn ang="0">
                    <a:pos x="37" y="34"/>
                  </a:cxn>
                  <a:cxn ang="0">
                    <a:pos x="33" y="48"/>
                  </a:cxn>
                  <a:cxn ang="0">
                    <a:pos x="29" y="61"/>
                  </a:cxn>
                  <a:cxn ang="0">
                    <a:pos x="25" y="75"/>
                  </a:cxn>
                  <a:cxn ang="0">
                    <a:pos x="20" y="100"/>
                  </a:cxn>
                  <a:cxn ang="0">
                    <a:pos x="20" y="100"/>
                  </a:cxn>
                  <a:cxn ang="0">
                    <a:pos x="15" y="115"/>
                  </a:cxn>
                  <a:cxn ang="0">
                    <a:pos x="6" y="135"/>
                  </a:cxn>
                  <a:cxn ang="0">
                    <a:pos x="3" y="147"/>
                  </a:cxn>
                  <a:cxn ang="0">
                    <a:pos x="0" y="156"/>
                  </a:cxn>
                  <a:cxn ang="0">
                    <a:pos x="0" y="164"/>
                  </a:cxn>
                  <a:cxn ang="0">
                    <a:pos x="1" y="166"/>
                  </a:cxn>
                  <a:cxn ang="0">
                    <a:pos x="3" y="170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1"/>
                  </a:cxn>
                  <a:cxn ang="0">
                    <a:pos x="9" y="169"/>
                  </a:cxn>
                  <a:cxn ang="0">
                    <a:pos x="10" y="167"/>
                  </a:cxn>
                  <a:cxn ang="0">
                    <a:pos x="11" y="165"/>
                  </a:cxn>
                  <a:cxn ang="0">
                    <a:pos x="10" y="164"/>
                  </a:cxn>
                  <a:cxn ang="0">
                    <a:pos x="9" y="162"/>
                  </a:cxn>
                  <a:cxn ang="0">
                    <a:pos x="9" y="162"/>
                  </a:cxn>
                  <a:cxn ang="0">
                    <a:pos x="10" y="159"/>
                  </a:cxn>
                  <a:cxn ang="0">
                    <a:pos x="14" y="152"/>
                  </a:cxn>
                  <a:cxn ang="0">
                    <a:pos x="18" y="138"/>
                  </a:cxn>
                  <a:cxn ang="0">
                    <a:pos x="18" y="138"/>
                  </a:cxn>
                  <a:cxn ang="0">
                    <a:pos x="24" y="119"/>
                  </a:cxn>
                  <a:cxn ang="0">
                    <a:pos x="29" y="100"/>
                  </a:cxn>
                  <a:cxn ang="0">
                    <a:pos x="29" y="100"/>
                  </a:cxn>
                  <a:cxn ang="0">
                    <a:pos x="34" y="76"/>
                  </a:cxn>
                  <a:cxn ang="0">
                    <a:pos x="38" y="63"/>
                  </a:cxn>
                  <a:cxn ang="0">
                    <a:pos x="41" y="51"/>
                  </a:cxn>
                  <a:cxn ang="0">
                    <a:pos x="47" y="38"/>
                  </a:cxn>
                  <a:cxn ang="0">
                    <a:pos x="52" y="27"/>
                  </a:cxn>
                  <a:cxn ang="0">
                    <a:pos x="58" y="17"/>
                  </a:cxn>
                  <a:cxn ang="0">
                    <a:pos x="66" y="7"/>
                  </a:cxn>
                  <a:cxn ang="0">
                    <a:pos x="66" y="7"/>
                  </a:cxn>
                  <a:cxn ang="0">
                    <a:pos x="67" y="6"/>
                  </a:cxn>
                  <a:cxn ang="0">
                    <a:pos x="68" y="4"/>
                  </a:cxn>
                  <a:cxn ang="0">
                    <a:pos x="67" y="3"/>
                  </a:cxn>
                  <a:cxn ang="0">
                    <a:pos x="66" y="1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1"/>
                  </a:cxn>
                  <a:cxn ang="0">
                    <a:pos x="60" y="1"/>
                  </a:cxn>
                </a:cxnLst>
                <a:rect l="0" t="0" r="r" b="b"/>
                <a:pathLst>
                  <a:path w="68" h="171">
                    <a:moveTo>
                      <a:pt x="60" y="1"/>
                    </a:moveTo>
                    <a:lnTo>
                      <a:pt x="60" y="1"/>
                    </a:lnTo>
                    <a:lnTo>
                      <a:pt x="51" y="10"/>
                    </a:lnTo>
                    <a:lnTo>
                      <a:pt x="43" y="22"/>
                    </a:lnTo>
                    <a:lnTo>
                      <a:pt x="37" y="34"/>
                    </a:lnTo>
                    <a:lnTo>
                      <a:pt x="33" y="48"/>
                    </a:lnTo>
                    <a:lnTo>
                      <a:pt x="29" y="61"/>
                    </a:lnTo>
                    <a:lnTo>
                      <a:pt x="25" y="75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15" y="115"/>
                    </a:lnTo>
                    <a:lnTo>
                      <a:pt x="6" y="135"/>
                    </a:lnTo>
                    <a:lnTo>
                      <a:pt x="3" y="147"/>
                    </a:lnTo>
                    <a:lnTo>
                      <a:pt x="0" y="156"/>
                    </a:lnTo>
                    <a:lnTo>
                      <a:pt x="0" y="164"/>
                    </a:lnTo>
                    <a:lnTo>
                      <a:pt x="1" y="166"/>
                    </a:lnTo>
                    <a:lnTo>
                      <a:pt x="3" y="170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1"/>
                    </a:lnTo>
                    <a:lnTo>
                      <a:pt x="9" y="169"/>
                    </a:lnTo>
                    <a:lnTo>
                      <a:pt x="10" y="167"/>
                    </a:lnTo>
                    <a:lnTo>
                      <a:pt x="11" y="165"/>
                    </a:lnTo>
                    <a:lnTo>
                      <a:pt x="10" y="164"/>
                    </a:lnTo>
                    <a:lnTo>
                      <a:pt x="9" y="162"/>
                    </a:lnTo>
                    <a:lnTo>
                      <a:pt x="9" y="162"/>
                    </a:lnTo>
                    <a:lnTo>
                      <a:pt x="10" y="159"/>
                    </a:lnTo>
                    <a:lnTo>
                      <a:pt x="14" y="152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24" y="119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4" y="76"/>
                    </a:lnTo>
                    <a:lnTo>
                      <a:pt x="38" y="63"/>
                    </a:lnTo>
                    <a:lnTo>
                      <a:pt x="41" y="51"/>
                    </a:lnTo>
                    <a:lnTo>
                      <a:pt x="47" y="38"/>
                    </a:lnTo>
                    <a:lnTo>
                      <a:pt x="52" y="27"/>
                    </a:lnTo>
                    <a:lnTo>
                      <a:pt x="58" y="1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6"/>
                    </a:lnTo>
                    <a:lnTo>
                      <a:pt x="68" y="4"/>
                    </a:lnTo>
                    <a:lnTo>
                      <a:pt x="67" y="3"/>
                    </a:lnTo>
                    <a:lnTo>
                      <a:pt x="66" y="1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1"/>
                    </a:lnTo>
                    <a:lnTo>
                      <a:pt x="6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60" name="Freeform 172"/>
              <p:cNvSpPr/>
              <p:nvPr/>
            </p:nvSpPr>
            <p:spPr bwMode="auto">
              <a:xfrm>
                <a:off x="4383088" y="2219325"/>
                <a:ext cx="33338" cy="63500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5" y="0"/>
                  </a:cxn>
                  <a:cxn ang="0">
                    <a:pos x="50" y="2"/>
                  </a:cxn>
                  <a:cxn ang="0">
                    <a:pos x="46" y="5"/>
                  </a:cxn>
                  <a:cxn ang="0">
                    <a:pos x="42" y="8"/>
                  </a:cxn>
                  <a:cxn ang="0">
                    <a:pos x="39" y="11"/>
                  </a:cxn>
                  <a:cxn ang="0">
                    <a:pos x="33" y="19"/>
                  </a:cxn>
                  <a:cxn ang="0">
                    <a:pos x="29" y="30"/>
                  </a:cxn>
                  <a:cxn ang="0">
                    <a:pos x="29" y="30"/>
                  </a:cxn>
                  <a:cxn ang="0">
                    <a:pos x="13" y="70"/>
                  </a:cxn>
                  <a:cxn ang="0">
                    <a:pos x="6" y="91"/>
                  </a:cxn>
                  <a:cxn ang="0">
                    <a:pos x="0" y="112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8"/>
                  </a:cxn>
                  <a:cxn ang="0">
                    <a:pos x="4" y="118"/>
                  </a:cxn>
                  <a:cxn ang="0">
                    <a:pos x="6" y="119"/>
                  </a:cxn>
                  <a:cxn ang="0">
                    <a:pos x="7" y="118"/>
                  </a:cxn>
                  <a:cxn ang="0">
                    <a:pos x="8" y="116"/>
                  </a:cxn>
                  <a:cxn ang="0">
                    <a:pos x="9" y="114"/>
                  </a:cxn>
                  <a:cxn ang="0">
                    <a:pos x="9" y="114"/>
                  </a:cxn>
                  <a:cxn ang="0">
                    <a:pos x="13" y="100"/>
                  </a:cxn>
                  <a:cxn ang="0">
                    <a:pos x="17" y="84"/>
                  </a:cxn>
                  <a:cxn ang="0">
                    <a:pos x="23" y="70"/>
                  </a:cxn>
                  <a:cxn ang="0">
                    <a:pos x="30" y="56"/>
                  </a:cxn>
                  <a:cxn ang="0">
                    <a:pos x="30" y="56"/>
                  </a:cxn>
                  <a:cxn ang="0">
                    <a:pos x="34" y="42"/>
                  </a:cxn>
                  <a:cxn ang="0">
                    <a:pos x="39" y="29"/>
                  </a:cxn>
                  <a:cxn ang="0">
                    <a:pos x="42" y="22"/>
                  </a:cxn>
                  <a:cxn ang="0">
                    <a:pos x="46" y="17"/>
                  </a:cxn>
                  <a:cxn ang="0">
                    <a:pos x="51" y="12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60" y="8"/>
                  </a:cxn>
                  <a:cxn ang="0">
                    <a:pos x="61" y="7"/>
                  </a:cxn>
                  <a:cxn ang="0">
                    <a:pos x="62" y="5"/>
                  </a:cxn>
                  <a:cxn ang="0">
                    <a:pos x="61" y="3"/>
                  </a:cxn>
                  <a:cxn ang="0">
                    <a:pos x="61" y="2"/>
                  </a:cxn>
                  <a:cxn ang="0">
                    <a:pos x="60" y="0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5" y="0"/>
                  </a:cxn>
                </a:cxnLst>
                <a:rect l="0" t="0" r="r" b="b"/>
                <a:pathLst>
                  <a:path w="62" h="119">
                    <a:moveTo>
                      <a:pt x="55" y="0"/>
                    </a:moveTo>
                    <a:lnTo>
                      <a:pt x="55" y="0"/>
                    </a:lnTo>
                    <a:lnTo>
                      <a:pt x="50" y="2"/>
                    </a:lnTo>
                    <a:lnTo>
                      <a:pt x="46" y="5"/>
                    </a:lnTo>
                    <a:lnTo>
                      <a:pt x="42" y="8"/>
                    </a:lnTo>
                    <a:lnTo>
                      <a:pt x="39" y="11"/>
                    </a:lnTo>
                    <a:lnTo>
                      <a:pt x="33" y="19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13" y="70"/>
                    </a:lnTo>
                    <a:lnTo>
                      <a:pt x="6" y="91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8"/>
                    </a:lnTo>
                    <a:lnTo>
                      <a:pt x="4" y="118"/>
                    </a:lnTo>
                    <a:lnTo>
                      <a:pt x="6" y="119"/>
                    </a:lnTo>
                    <a:lnTo>
                      <a:pt x="7" y="118"/>
                    </a:lnTo>
                    <a:lnTo>
                      <a:pt x="8" y="116"/>
                    </a:lnTo>
                    <a:lnTo>
                      <a:pt x="9" y="114"/>
                    </a:lnTo>
                    <a:lnTo>
                      <a:pt x="9" y="114"/>
                    </a:lnTo>
                    <a:lnTo>
                      <a:pt x="13" y="100"/>
                    </a:lnTo>
                    <a:lnTo>
                      <a:pt x="17" y="84"/>
                    </a:lnTo>
                    <a:lnTo>
                      <a:pt x="23" y="70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4" y="42"/>
                    </a:lnTo>
                    <a:lnTo>
                      <a:pt x="39" y="29"/>
                    </a:lnTo>
                    <a:lnTo>
                      <a:pt x="42" y="22"/>
                    </a:lnTo>
                    <a:lnTo>
                      <a:pt x="46" y="17"/>
                    </a:lnTo>
                    <a:lnTo>
                      <a:pt x="51" y="12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60" y="8"/>
                    </a:lnTo>
                    <a:lnTo>
                      <a:pt x="61" y="7"/>
                    </a:lnTo>
                    <a:lnTo>
                      <a:pt x="62" y="5"/>
                    </a:lnTo>
                    <a:lnTo>
                      <a:pt x="61" y="3"/>
                    </a:lnTo>
                    <a:lnTo>
                      <a:pt x="61" y="2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61" name="Freeform 173"/>
              <p:cNvSpPr/>
              <p:nvPr/>
            </p:nvSpPr>
            <p:spPr bwMode="auto">
              <a:xfrm>
                <a:off x="4403725" y="2228850"/>
                <a:ext cx="17463" cy="5238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7" y="1"/>
                  </a:cxn>
                  <a:cxn ang="0">
                    <a:pos x="24" y="2"/>
                  </a:cxn>
                  <a:cxn ang="0">
                    <a:pos x="22" y="6"/>
                  </a:cxn>
                  <a:cxn ang="0">
                    <a:pos x="17" y="12"/>
                  </a:cxn>
                  <a:cxn ang="0">
                    <a:pos x="15" y="20"/>
                  </a:cxn>
                  <a:cxn ang="0">
                    <a:pos x="14" y="27"/>
                  </a:cxn>
                  <a:cxn ang="0">
                    <a:pos x="14" y="27"/>
                  </a:cxn>
                  <a:cxn ang="0">
                    <a:pos x="12" y="45"/>
                  </a:cxn>
                  <a:cxn ang="0">
                    <a:pos x="10" y="61"/>
                  </a:cxn>
                  <a:cxn ang="0">
                    <a:pos x="6" y="78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96"/>
                  </a:cxn>
                  <a:cxn ang="0">
                    <a:pos x="0" y="97"/>
                  </a:cxn>
                  <a:cxn ang="0">
                    <a:pos x="1" y="100"/>
                  </a:cxn>
                  <a:cxn ang="0">
                    <a:pos x="3" y="100"/>
                  </a:cxn>
                  <a:cxn ang="0">
                    <a:pos x="6" y="100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3" y="85"/>
                  </a:cxn>
                  <a:cxn ang="0">
                    <a:pos x="15" y="80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19" y="72"/>
                  </a:cxn>
                  <a:cxn ang="0">
                    <a:pos x="21" y="69"/>
                  </a:cxn>
                  <a:cxn ang="0">
                    <a:pos x="21" y="62"/>
                  </a:cxn>
                  <a:cxn ang="0">
                    <a:pos x="22" y="49"/>
                  </a:cxn>
                  <a:cxn ang="0">
                    <a:pos x="22" y="49"/>
                  </a:cxn>
                  <a:cxn ang="0">
                    <a:pos x="23" y="28"/>
                  </a:cxn>
                  <a:cxn ang="0">
                    <a:pos x="24" y="22"/>
                  </a:cxn>
                  <a:cxn ang="0">
                    <a:pos x="25" y="17"/>
                  </a:cxn>
                  <a:cxn ang="0">
                    <a:pos x="27" y="13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9"/>
                  </a:cxn>
                  <a:cxn ang="0">
                    <a:pos x="32" y="8"/>
                  </a:cxn>
                  <a:cxn ang="0">
                    <a:pos x="33" y="3"/>
                  </a:cxn>
                  <a:cxn ang="0">
                    <a:pos x="32" y="2"/>
                  </a:cxn>
                  <a:cxn ang="0">
                    <a:pos x="31" y="1"/>
                  </a:cxn>
                  <a:cxn ang="0">
                    <a:pos x="29" y="0"/>
                  </a:cxn>
                  <a:cxn ang="0">
                    <a:pos x="27" y="1"/>
                  </a:cxn>
                  <a:cxn ang="0">
                    <a:pos x="27" y="1"/>
                  </a:cxn>
                </a:cxnLst>
                <a:rect l="0" t="0" r="r" b="b"/>
                <a:pathLst>
                  <a:path w="33" h="100">
                    <a:moveTo>
                      <a:pt x="27" y="1"/>
                    </a:moveTo>
                    <a:lnTo>
                      <a:pt x="27" y="1"/>
                    </a:lnTo>
                    <a:lnTo>
                      <a:pt x="24" y="2"/>
                    </a:lnTo>
                    <a:lnTo>
                      <a:pt x="22" y="6"/>
                    </a:lnTo>
                    <a:lnTo>
                      <a:pt x="17" y="12"/>
                    </a:lnTo>
                    <a:lnTo>
                      <a:pt x="15" y="20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45"/>
                    </a:lnTo>
                    <a:lnTo>
                      <a:pt x="10" y="61"/>
                    </a:lnTo>
                    <a:lnTo>
                      <a:pt x="6" y="7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3" y="100"/>
                    </a:lnTo>
                    <a:lnTo>
                      <a:pt x="6" y="100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3" y="85"/>
                    </a:lnTo>
                    <a:lnTo>
                      <a:pt x="15" y="80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9" y="72"/>
                    </a:lnTo>
                    <a:lnTo>
                      <a:pt x="21" y="69"/>
                    </a:lnTo>
                    <a:lnTo>
                      <a:pt x="21" y="62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3" y="28"/>
                    </a:lnTo>
                    <a:lnTo>
                      <a:pt x="24" y="22"/>
                    </a:lnTo>
                    <a:lnTo>
                      <a:pt x="25" y="17"/>
                    </a:lnTo>
                    <a:lnTo>
                      <a:pt x="27" y="1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9"/>
                    </a:lnTo>
                    <a:lnTo>
                      <a:pt x="32" y="8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29" y="0"/>
                    </a:lnTo>
                    <a:lnTo>
                      <a:pt x="27" y="1"/>
                    </a:lnTo>
                    <a:lnTo>
                      <a:pt x="27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62" name="Freeform 174"/>
              <p:cNvSpPr/>
              <p:nvPr/>
            </p:nvSpPr>
            <p:spPr bwMode="auto">
              <a:xfrm>
                <a:off x="4340225" y="2436813"/>
                <a:ext cx="4763" cy="428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1" y="78"/>
                  </a:cxn>
                  <a:cxn ang="0">
                    <a:pos x="2" y="79"/>
                  </a:cxn>
                  <a:cxn ang="0">
                    <a:pos x="3" y="80"/>
                  </a:cxn>
                  <a:cxn ang="0">
                    <a:pos x="5" y="80"/>
                  </a:cxn>
                  <a:cxn ang="0">
                    <a:pos x="6" y="80"/>
                  </a:cxn>
                  <a:cxn ang="0">
                    <a:pos x="8" y="79"/>
                  </a:cxn>
                  <a:cxn ang="0">
                    <a:pos x="9" y="78"/>
                  </a:cxn>
                  <a:cxn ang="0">
                    <a:pos x="9" y="76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0">
                    <a:moveTo>
                      <a:pt x="0" y="5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" y="78"/>
                    </a:lnTo>
                    <a:lnTo>
                      <a:pt x="2" y="79"/>
                    </a:lnTo>
                    <a:lnTo>
                      <a:pt x="3" y="80"/>
                    </a:lnTo>
                    <a:lnTo>
                      <a:pt x="5" y="80"/>
                    </a:lnTo>
                    <a:lnTo>
                      <a:pt x="6" y="80"/>
                    </a:lnTo>
                    <a:lnTo>
                      <a:pt x="8" y="79"/>
                    </a:lnTo>
                    <a:lnTo>
                      <a:pt x="9" y="78"/>
                    </a:lnTo>
                    <a:lnTo>
                      <a:pt x="9" y="7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63" name="Freeform 175"/>
              <p:cNvSpPr/>
              <p:nvPr/>
            </p:nvSpPr>
            <p:spPr bwMode="auto">
              <a:xfrm>
                <a:off x="4370388" y="2460625"/>
                <a:ext cx="11113" cy="650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9" y="9"/>
                  </a:cxn>
                  <a:cxn ang="0">
                    <a:pos x="7" y="15"/>
                  </a:cxn>
                  <a:cxn ang="0">
                    <a:pos x="3" y="29"/>
                  </a:cxn>
                  <a:cxn ang="0">
                    <a:pos x="1" y="44"/>
                  </a:cxn>
                  <a:cxn ang="0">
                    <a:pos x="0" y="59"/>
                  </a:cxn>
                  <a:cxn ang="0">
                    <a:pos x="1" y="90"/>
                  </a:cxn>
                  <a:cxn ang="0">
                    <a:pos x="2" y="118"/>
                  </a:cxn>
                  <a:cxn ang="0">
                    <a:pos x="2" y="118"/>
                  </a:cxn>
                  <a:cxn ang="0">
                    <a:pos x="3" y="120"/>
                  </a:cxn>
                  <a:cxn ang="0">
                    <a:pos x="4" y="122"/>
                  </a:cxn>
                  <a:cxn ang="0">
                    <a:pos x="5" y="123"/>
                  </a:cxn>
                  <a:cxn ang="0">
                    <a:pos x="7" y="123"/>
                  </a:cxn>
                  <a:cxn ang="0">
                    <a:pos x="9" y="123"/>
                  </a:cxn>
                  <a:cxn ang="0">
                    <a:pos x="10" y="122"/>
                  </a:cxn>
                  <a:cxn ang="0">
                    <a:pos x="11" y="120"/>
                  </a:cxn>
                  <a:cxn ang="0">
                    <a:pos x="11" y="118"/>
                  </a:cxn>
                  <a:cxn ang="0">
                    <a:pos x="11" y="118"/>
                  </a:cxn>
                  <a:cxn ang="0">
                    <a:pos x="10" y="91"/>
                  </a:cxn>
                  <a:cxn ang="0">
                    <a:pos x="10" y="61"/>
                  </a:cxn>
                  <a:cxn ang="0">
                    <a:pos x="10" y="47"/>
                  </a:cxn>
                  <a:cxn ang="0">
                    <a:pos x="12" y="32"/>
                  </a:cxn>
                  <a:cxn ang="0">
                    <a:pos x="15" y="19"/>
                  </a:cxn>
                  <a:cxn ang="0">
                    <a:pos x="17" y="13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22" h="123">
                    <a:moveTo>
                      <a:pt x="12" y="2"/>
                    </a:moveTo>
                    <a:lnTo>
                      <a:pt x="12" y="2"/>
                    </a:lnTo>
                    <a:lnTo>
                      <a:pt x="9" y="9"/>
                    </a:lnTo>
                    <a:lnTo>
                      <a:pt x="7" y="15"/>
                    </a:lnTo>
                    <a:lnTo>
                      <a:pt x="3" y="29"/>
                    </a:lnTo>
                    <a:lnTo>
                      <a:pt x="1" y="44"/>
                    </a:lnTo>
                    <a:lnTo>
                      <a:pt x="0" y="59"/>
                    </a:lnTo>
                    <a:lnTo>
                      <a:pt x="1" y="90"/>
                    </a:lnTo>
                    <a:lnTo>
                      <a:pt x="2" y="118"/>
                    </a:lnTo>
                    <a:lnTo>
                      <a:pt x="2" y="118"/>
                    </a:lnTo>
                    <a:lnTo>
                      <a:pt x="3" y="120"/>
                    </a:lnTo>
                    <a:lnTo>
                      <a:pt x="4" y="122"/>
                    </a:lnTo>
                    <a:lnTo>
                      <a:pt x="5" y="123"/>
                    </a:lnTo>
                    <a:lnTo>
                      <a:pt x="7" y="123"/>
                    </a:lnTo>
                    <a:lnTo>
                      <a:pt x="9" y="123"/>
                    </a:lnTo>
                    <a:lnTo>
                      <a:pt x="10" y="122"/>
                    </a:lnTo>
                    <a:lnTo>
                      <a:pt x="11" y="120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0" y="91"/>
                    </a:lnTo>
                    <a:lnTo>
                      <a:pt x="10" y="61"/>
                    </a:lnTo>
                    <a:lnTo>
                      <a:pt x="10" y="47"/>
                    </a:lnTo>
                    <a:lnTo>
                      <a:pt x="12" y="32"/>
                    </a:lnTo>
                    <a:lnTo>
                      <a:pt x="15" y="19"/>
                    </a:lnTo>
                    <a:lnTo>
                      <a:pt x="17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64" name="Freeform 176"/>
              <p:cNvSpPr/>
              <p:nvPr/>
            </p:nvSpPr>
            <p:spPr bwMode="auto">
              <a:xfrm>
                <a:off x="4395788" y="2492375"/>
                <a:ext cx="7938" cy="55563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29"/>
                  </a:cxn>
                  <a:cxn ang="0">
                    <a:pos x="2" y="53"/>
                  </a:cxn>
                  <a:cxn ang="0">
                    <a:pos x="1" y="77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4"/>
                  </a:cxn>
                  <a:cxn ang="0">
                    <a:pos x="4" y="105"/>
                  </a:cxn>
                  <a:cxn ang="0">
                    <a:pos x="6" y="105"/>
                  </a:cxn>
                  <a:cxn ang="0">
                    <a:pos x="7" y="105"/>
                  </a:cxn>
                  <a:cxn ang="0">
                    <a:pos x="9" y="104"/>
                  </a:cxn>
                  <a:cxn ang="0">
                    <a:pos x="10" y="102"/>
                  </a:cxn>
                  <a:cxn ang="0">
                    <a:pos x="10" y="100"/>
                  </a:cxn>
                  <a:cxn ang="0">
                    <a:pos x="10" y="100"/>
                  </a:cxn>
                  <a:cxn ang="0">
                    <a:pos x="11" y="77"/>
                  </a:cxn>
                  <a:cxn ang="0">
                    <a:pos x="13" y="53"/>
                  </a:cxn>
                  <a:cxn ang="0">
                    <a:pos x="14" y="29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05">
                    <a:moveTo>
                      <a:pt x="6" y="5"/>
                    </a:moveTo>
                    <a:lnTo>
                      <a:pt x="6" y="5"/>
                    </a:lnTo>
                    <a:lnTo>
                      <a:pt x="5" y="29"/>
                    </a:lnTo>
                    <a:lnTo>
                      <a:pt x="2" y="53"/>
                    </a:lnTo>
                    <a:lnTo>
                      <a:pt x="1" y="77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6" y="105"/>
                    </a:lnTo>
                    <a:lnTo>
                      <a:pt x="7" y="105"/>
                    </a:lnTo>
                    <a:lnTo>
                      <a:pt x="9" y="104"/>
                    </a:lnTo>
                    <a:lnTo>
                      <a:pt x="10" y="102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77"/>
                    </a:lnTo>
                    <a:lnTo>
                      <a:pt x="13" y="53"/>
                    </a:lnTo>
                    <a:lnTo>
                      <a:pt x="14" y="2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65" name="Freeform 177"/>
              <p:cNvSpPr/>
              <p:nvPr/>
            </p:nvSpPr>
            <p:spPr bwMode="auto">
              <a:xfrm>
                <a:off x="4424363" y="25209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6"/>
                  </a:cxn>
                  <a:cxn ang="0">
                    <a:pos x="3" y="136"/>
                  </a:cxn>
                  <a:cxn ang="0">
                    <a:pos x="4" y="137"/>
                  </a:cxn>
                  <a:cxn ang="0">
                    <a:pos x="6" y="136"/>
                  </a:cxn>
                  <a:cxn ang="0">
                    <a:pos x="7" y="136"/>
                  </a:cxn>
                  <a:cxn ang="0">
                    <a:pos x="8" y="134"/>
                  </a:cxn>
                  <a:cxn ang="0">
                    <a:pos x="9" y="13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137">
                    <a:moveTo>
                      <a:pt x="0" y="4"/>
                    </a:move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6"/>
                    </a:lnTo>
                    <a:lnTo>
                      <a:pt x="3" y="136"/>
                    </a:lnTo>
                    <a:lnTo>
                      <a:pt x="4" y="137"/>
                    </a:lnTo>
                    <a:lnTo>
                      <a:pt x="6" y="136"/>
                    </a:lnTo>
                    <a:lnTo>
                      <a:pt x="7" y="136"/>
                    </a:lnTo>
                    <a:lnTo>
                      <a:pt x="8" y="134"/>
                    </a:lnTo>
                    <a:lnTo>
                      <a:pt x="9" y="13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66" name="Freeform 178"/>
              <p:cNvSpPr/>
              <p:nvPr/>
            </p:nvSpPr>
            <p:spPr bwMode="auto">
              <a:xfrm>
                <a:off x="4451350" y="2547938"/>
                <a:ext cx="7938" cy="68263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3"/>
                  </a:cxn>
                  <a:cxn ang="0">
                    <a:pos x="1" y="47"/>
                  </a:cxn>
                  <a:cxn ang="0">
                    <a:pos x="0" y="6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1" y="126"/>
                  </a:cxn>
                  <a:cxn ang="0">
                    <a:pos x="2" y="127"/>
                  </a:cxn>
                  <a:cxn ang="0">
                    <a:pos x="3" y="128"/>
                  </a:cxn>
                  <a:cxn ang="0">
                    <a:pos x="5" y="128"/>
                  </a:cxn>
                  <a:cxn ang="0">
                    <a:pos x="6" y="128"/>
                  </a:cxn>
                  <a:cxn ang="0">
                    <a:pos x="8" y="127"/>
                  </a:cxn>
                  <a:cxn ang="0">
                    <a:pos x="9" y="126"/>
                  </a:cxn>
                  <a:cxn ang="0">
                    <a:pos x="9" y="124"/>
                  </a:cxn>
                  <a:cxn ang="0">
                    <a:pos x="9" y="69"/>
                  </a:cxn>
                  <a:cxn ang="0">
                    <a:pos x="9" y="69"/>
                  </a:cxn>
                  <a:cxn ang="0">
                    <a:pos x="10" y="52"/>
                  </a:cxn>
                  <a:cxn ang="0">
                    <a:pos x="11" y="37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28">
                    <a:moveTo>
                      <a:pt x="5" y="5"/>
                    </a:moveTo>
                    <a:lnTo>
                      <a:pt x="5" y="5"/>
                    </a:lnTo>
                    <a:lnTo>
                      <a:pt x="2" y="33"/>
                    </a:lnTo>
                    <a:lnTo>
                      <a:pt x="1" y="47"/>
                    </a:lnTo>
                    <a:lnTo>
                      <a:pt x="0" y="6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1" y="126"/>
                    </a:lnTo>
                    <a:lnTo>
                      <a:pt x="2" y="127"/>
                    </a:lnTo>
                    <a:lnTo>
                      <a:pt x="3" y="128"/>
                    </a:lnTo>
                    <a:lnTo>
                      <a:pt x="5" y="128"/>
                    </a:lnTo>
                    <a:lnTo>
                      <a:pt x="6" y="128"/>
                    </a:lnTo>
                    <a:lnTo>
                      <a:pt x="8" y="127"/>
                    </a:lnTo>
                    <a:lnTo>
                      <a:pt x="9" y="126"/>
                    </a:lnTo>
                    <a:lnTo>
                      <a:pt x="9" y="124"/>
                    </a:lnTo>
                    <a:lnTo>
                      <a:pt x="9" y="69"/>
                    </a:lnTo>
                    <a:lnTo>
                      <a:pt x="9" y="69"/>
                    </a:lnTo>
                    <a:lnTo>
                      <a:pt x="10" y="52"/>
                    </a:lnTo>
                    <a:lnTo>
                      <a:pt x="11" y="3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67" name="Freeform 179"/>
              <p:cNvSpPr/>
              <p:nvPr/>
            </p:nvSpPr>
            <p:spPr bwMode="auto">
              <a:xfrm>
                <a:off x="4478338" y="2578100"/>
                <a:ext cx="6350" cy="555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4" y="104"/>
                  </a:cxn>
                  <a:cxn ang="0">
                    <a:pos x="5" y="104"/>
                  </a:cxn>
                  <a:cxn ang="0">
                    <a:pos x="7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10" y="10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104">
                    <a:moveTo>
                      <a:pt x="0" y="5"/>
                    </a:moveTo>
                    <a:lnTo>
                      <a:pt x="0" y="10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4" y="104"/>
                    </a:lnTo>
                    <a:lnTo>
                      <a:pt x="5" y="104"/>
                    </a:lnTo>
                    <a:lnTo>
                      <a:pt x="7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10" y="10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68" name="Freeform 180"/>
              <p:cNvSpPr/>
              <p:nvPr/>
            </p:nvSpPr>
            <p:spPr bwMode="auto">
              <a:xfrm>
                <a:off x="4500563" y="2608263"/>
                <a:ext cx="7938" cy="49213"/>
              </a:xfrm>
              <a:custGeom>
                <a:avLst/>
                <a:gdLst/>
                <a:ahLst/>
                <a:cxnLst>
                  <a:cxn ang="0">
                    <a:pos x="15" y="88"/>
                  </a:cxn>
                  <a:cxn ang="0">
                    <a:pos x="15" y="88"/>
                  </a:cxn>
                  <a:cxn ang="0">
                    <a:pos x="12" y="79"/>
                  </a:cxn>
                  <a:cxn ang="0">
                    <a:pos x="10" y="68"/>
                  </a:cxn>
                  <a:cxn ang="0">
                    <a:pos x="9" y="57"/>
                  </a:cxn>
                  <a:cxn ang="0">
                    <a:pos x="9" y="47"/>
                  </a:cxn>
                  <a:cxn ang="0">
                    <a:pos x="9" y="25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6"/>
                  </a:cxn>
                  <a:cxn ang="0">
                    <a:pos x="0" y="48"/>
                  </a:cxn>
                  <a:cxn ang="0">
                    <a:pos x="0" y="59"/>
                  </a:cxn>
                  <a:cxn ang="0">
                    <a:pos x="1" y="69"/>
                  </a:cxn>
                  <a:cxn ang="0">
                    <a:pos x="3" y="81"/>
                  </a:cxn>
                  <a:cxn ang="0">
                    <a:pos x="6" y="91"/>
                  </a:cxn>
                  <a:cxn ang="0">
                    <a:pos x="6" y="91"/>
                  </a:cxn>
                  <a:cxn ang="0">
                    <a:pos x="7" y="93"/>
                  </a:cxn>
                  <a:cxn ang="0">
                    <a:pos x="8" y="94"/>
                  </a:cxn>
                  <a:cxn ang="0">
                    <a:pos x="10" y="94"/>
                  </a:cxn>
                  <a:cxn ang="0">
                    <a:pos x="12" y="94"/>
                  </a:cxn>
                  <a:cxn ang="0">
                    <a:pos x="13" y="93"/>
                  </a:cxn>
                  <a:cxn ang="0">
                    <a:pos x="14" y="92"/>
                  </a:cxn>
                  <a:cxn ang="0">
                    <a:pos x="15" y="90"/>
                  </a:cxn>
                  <a:cxn ang="0">
                    <a:pos x="15" y="88"/>
                  </a:cxn>
                  <a:cxn ang="0">
                    <a:pos x="15" y="88"/>
                  </a:cxn>
                </a:cxnLst>
                <a:rect l="0" t="0" r="r" b="b"/>
                <a:pathLst>
                  <a:path w="15" h="94">
                    <a:moveTo>
                      <a:pt x="15" y="88"/>
                    </a:moveTo>
                    <a:lnTo>
                      <a:pt x="15" y="88"/>
                    </a:lnTo>
                    <a:lnTo>
                      <a:pt x="12" y="79"/>
                    </a:lnTo>
                    <a:lnTo>
                      <a:pt x="10" y="68"/>
                    </a:lnTo>
                    <a:lnTo>
                      <a:pt x="9" y="57"/>
                    </a:lnTo>
                    <a:lnTo>
                      <a:pt x="9" y="47"/>
                    </a:lnTo>
                    <a:lnTo>
                      <a:pt x="9" y="2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6"/>
                    </a:lnTo>
                    <a:lnTo>
                      <a:pt x="0" y="48"/>
                    </a:lnTo>
                    <a:lnTo>
                      <a:pt x="0" y="59"/>
                    </a:lnTo>
                    <a:lnTo>
                      <a:pt x="1" y="69"/>
                    </a:lnTo>
                    <a:lnTo>
                      <a:pt x="3" y="81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7" y="93"/>
                    </a:lnTo>
                    <a:lnTo>
                      <a:pt x="8" y="94"/>
                    </a:lnTo>
                    <a:lnTo>
                      <a:pt x="10" y="94"/>
                    </a:lnTo>
                    <a:lnTo>
                      <a:pt x="12" y="94"/>
                    </a:lnTo>
                    <a:lnTo>
                      <a:pt x="13" y="93"/>
                    </a:lnTo>
                    <a:lnTo>
                      <a:pt x="14" y="92"/>
                    </a:lnTo>
                    <a:lnTo>
                      <a:pt x="15" y="90"/>
                    </a:lnTo>
                    <a:lnTo>
                      <a:pt x="15" y="88"/>
                    </a:lnTo>
                    <a:lnTo>
                      <a:pt x="15" y="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69" name="Freeform 181"/>
              <p:cNvSpPr/>
              <p:nvPr/>
            </p:nvSpPr>
            <p:spPr bwMode="auto">
              <a:xfrm>
                <a:off x="4529138" y="2622550"/>
                <a:ext cx="7938" cy="635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18"/>
                  </a:cxn>
                  <a:cxn ang="0">
                    <a:pos x="3" y="31"/>
                  </a:cxn>
                  <a:cxn ang="0">
                    <a:pos x="1" y="43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86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7"/>
                  </a:cxn>
                  <a:cxn ang="0">
                    <a:pos x="3" y="118"/>
                  </a:cxn>
                  <a:cxn ang="0">
                    <a:pos x="6" y="119"/>
                  </a:cxn>
                  <a:cxn ang="0">
                    <a:pos x="8" y="118"/>
                  </a:cxn>
                  <a:cxn ang="0">
                    <a:pos x="9" y="117"/>
                  </a:cxn>
                  <a:cxn ang="0">
                    <a:pos x="10" y="116"/>
                  </a:cxn>
                  <a:cxn ang="0">
                    <a:pos x="11" y="114"/>
                  </a:cxn>
                  <a:cxn ang="0">
                    <a:pos x="11" y="57"/>
                  </a:cxn>
                  <a:cxn ang="0">
                    <a:pos x="11" y="57"/>
                  </a:cxn>
                  <a:cxn ang="0">
                    <a:pos x="11" y="43"/>
                  </a:cxn>
                  <a:cxn ang="0">
                    <a:pos x="13" y="31"/>
                  </a:cxn>
                  <a:cxn ang="0">
                    <a:pos x="14" y="18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19">
                    <a:moveTo>
                      <a:pt x="6" y="5"/>
                    </a:moveTo>
                    <a:lnTo>
                      <a:pt x="6" y="5"/>
                    </a:lnTo>
                    <a:lnTo>
                      <a:pt x="5" y="18"/>
                    </a:lnTo>
                    <a:lnTo>
                      <a:pt x="3" y="31"/>
                    </a:lnTo>
                    <a:lnTo>
                      <a:pt x="1" y="4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86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7"/>
                    </a:lnTo>
                    <a:lnTo>
                      <a:pt x="3" y="118"/>
                    </a:lnTo>
                    <a:lnTo>
                      <a:pt x="6" y="119"/>
                    </a:lnTo>
                    <a:lnTo>
                      <a:pt x="8" y="118"/>
                    </a:lnTo>
                    <a:lnTo>
                      <a:pt x="9" y="117"/>
                    </a:lnTo>
                    <a:lnTo>
                      <a:pt x="10" y="116"/>
                    </a:lnTo>
                    <a:lnTo>
                      <a:pt x="11" y="114"/>
                    </a:lnTo>
                    <a:lnTo>
                      <a:pt x="11" y="57"/>
                    </a:lnTo>
                    <a:lnTo>
                      <a:pt x="11" y="57"/>
                    </a:lnTo>
                    <a:lnTo>
                      <a:pt x="11" y="43"/>
                    </a:lnTo>
                    <a:lnTo>
                      <a:pt x="13" y="31"/>
                    </a:lnTo>
                    <a:lnTo>
                      <a:pt x="14" y="18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70" name="Freeform 182"/>
              <p:cNvSpPr/>
              <p:nvPr/>
            </p:nvSpPr>
            <p:spPr bwMode="auto">
              <a:xfrm>
                <a:off x="4551363" y="2652713"/>
                <a:ext cx="4763" cy="55563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53"/>
                  </a:cxn>
                  <a:cxn ang="0">
                    <a:pos x="0" y="75"/>
                  </a:cxn>
                  <a:cxn ang="0">
                    <a:pos x="2" y="99"/>
                  </a:cxn>
                  <a:cxn ang="0">
                    <a:pos x="2" y="99"/>
                  </a:cxn>
                  <a:cxn ang="0">
                    <a:pos x="2" y="101"/>
                  </a:cxn>
                  <a:cxn ang="0">
                    <a:pos x="4" y="103"/>
                  </a:cxn>
                  <a:cxn ang="0">
                    <a:pos x="7" y="104"/>
                  </a:cxn>
                  <a:cxn ang="0">
                    <a:pos x="9" y="104"/>
                  </a:cxn>
                  <a:cxn ang="0">
                    <a:pos x="10" y="103"/>
                  </a:cxn>
                  <a:cxn ang="0">
                    <a:pos x="11" y="101"/>
                  </a:cxn>
                  <a:cxn ang="0">
                    <a:pos x="11" y="99"/>
                  </a:cxn>
                  <a:cxn ang="0">
                    <a:pos x="11" y="99"/>
                  </a:cxn>
                  <a:cxn ang="0">
                    <a:pos x="9" y="75"/>
                  </a:cxn>
                  <a:cxn ang="0">
                    <a:pos x="9" y="53"/>
                  </a:cxn>
                  <a:cxn ang="0">
                    <a:pos x="11" y="5"/>
                  </a:cxn>
                  <a:cxn ang="0">
                    <a:pos x="11" y="5"/>
                  </a:cxn>
                </a:cxnLst>
                <a:rect l="0" t="0" r="r" b="b"/>
                <a:pathLst>
                  <a:path w="11" h="104">
                    <a:moveTo>
                      <a:pt x="11" y="5"/>
                    </a:move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3"/>
                    </a:lnTo>
                    <a:lnTo>
                      <a:pt x="0" y="75"/>
                    </a:lnTo>
                    <a:lnTo>
                      <a:pt x="2" y="99"/>
                    </a:lnTo>
                    <a:lnTo>
                      <a:pt x="2" y="99"/>
                    </a:lnTo>
                    <a:lnTo>
                      <a:pt x="2" y="101"/>
                    </a:lnTo>
                    <a:lnTo>
                      <a:pt x="4" y="103"/>
                    </a:lnTo>
                    <a:lnTo>
                      <a:pt x="7" y="104"/>
                    </a:lnTo>
                    <a:lnTo>
                      <a:pt x="9" y="104"/>
                    </a:lnTo>
                    <a:lnTo>
                      <a:pt x="10" y="103"/>
                    </a:lnTo>
                    <a:lnTo>
                      <a:pt x="11" y="101"/>
                    </a:lnTo>
                    <a:lnTo>
                      <a:pt x="11" y="99"/>
                    </a:lnTo>
                    <a:lnTo>
                      <a:pt x="11" y="99"/>
                    </a:lnTo>
                    <a:lnTo>
                      <a:pt x="9" y="75"/>
                    </a:lnTo>
                    <a:lnTo>
                      <a:pt x="9" y="53"/>
                    </a:lnTo>
                    <a:lnTo>
                      <a:pt x="11" y="5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71" name="Freeform 183"/>
              <p:cNvSpPr/>
              <p:nvPr/>
            </p:nvSpPr>
            <p:spPr bwMode="auto">
              <a:xfrm>
                <a:off x="4572000" y="2676525"/>
                <a:ext cx="6350" cy="58738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57"/>
                  </a:cxn>
                  <a:cxn ang="0">
                    <a:pos x="2" y="83"/>
                  </a:cxn>
                  <a:cxn ang="0">
                    <a:pos x="5" y="109"/>
                  </a:cxn>
                  <a:cxn ang="0">
                    <a:pos x="5" y="109"/>
                  </a:cxn>
                  <a:cxn ang="0">
                    <a:pos x="6" y="111"/>
                  </a:cxn>
                  <a:cxn ang="0">
                    <a:pos x="7" y="112"/>
                  </a:cxn>
                  <a:cxn ang="0">
                    <a:pos x="10" y="113"/>
                  </a:cxn>
                  <a:cxn ang="0">
                    <a:pos x="12" y="113"/>
                  </a:cxn>
                  <a:cxn ang="0">
                    <a:pos x="13" y="112"/>
                  </a:cxn>
                  <a:cxn ang="0">
                    <a:pos x="14" y="111"/>
                  </a:cxn>
                  <a:cxn ang="0">
                    <a:pos x="14" y="109"/>
                  </a:cxn>
                  <a:cxn ang="0">
                    <a:pos x="14" y="109"/>
                  </a:cxn>
                  <a:cxn ang="0">
                    <a:pos x="12" y="83"/>
                  </a:cxn>
                  <a:cxn ang="0">
                    <a:pos x="10" y="57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4" h="113">
                    <a:moveTo>
                      <a:pt x="10" y="4"/>
                    </a:move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7"/>
                    </a:lnTo>
                    <a:lnTo>
                      <a:pt x="2" y="83"/>
                    </a:lnTo>
                    <a:lnTo>
                      <a:pt x="5" y="109"/>
                    </a:lnTo>
                    <a:lnTo>
                      <a:pt x="5" y="109"/>
                    </a:lnTo>
                    <a:lnTo>
                      <a:pt x="6" y="111"/>
                    </a:lnTo>
                    <a:lnTo>
                      <a:pt x="7" y="112"/>
                    </a:lnTo>
                    <a:lnTo>
                      <a:pt x="10" y="113"/>
                    </a:lnTo>
                    <a:lnTo>
                      <a:pt x="12" y="113"/>
                    </a:lnTo>
                    <a:lnTo>
                      <a:pt x="13" y="112"/>
                    </a:lnTo>
                    <a:lnTo>
                      <a:pt x="14" y="111"/>
                    </a:lnTo>
                    <a:lnTo>
                      <a:pt x="14" y="109"/>
                    </a:lnTo>
                    <a:lnTo>
                      <a:pt x="14" y="109"/>
                    </a:lnTo>
                    <a:lnTo>
                      <a:pt x="12" y="83"/>
                    </a:lnTo>
                    <a:lnTo>
                      <a:pt x="10" y="57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72" name="Freeform 184"/>
              <p:cNvSpPr/>
              <p:nvPr/>
            </p:nvSpPr>
            <p:spPr bwMode="auto">
              <a:xfrm>
                <a:off x="4481513" y="2305050"/>
                <a:ext cx="12700" cy="61913"/>
              </a:xfrm>
              <a:custGeom>
                <a:avLst/>
                <a:gdLst/>
                <a:ahLst/>
                <a:cxnLst>
                  <a:cxn ang="0">
                    <a:pos x="21" y="109"/>
                  </a:cxn>
                  <a:cxn ang="0">
                    <a:pos x="21" y="109"/>
                  </a:cxn>
                  <a:cxn ang="0">
                    <a:pos x="16" y="105"/>
                  </a:cxn>
                  <a:cxn ang="0">
                    <a:pos x="13" y="101"/>
                  </a:cxn>
                  <a:cxn ang="0">
                    <a:pos x="11" y="95"/>
                  </a:cxn>
                  <a:cxn ang="0">
                    <a:pos x="9" y="89"/>
                  </a:cxn>
                  <a:cxn ang="0">
                    <a:pos x="9" y="76"/>
                  </a:cxn>
                  <a:cxn ang="0">
                    <a:pos x="9" y="64"/>
                  </a:cxn>
                  <a:cxn ang="0">
                    <a:pos x="9" y="64"/>
                  </a:cxn>
                  <a:cxn ang="0">
                    <a:pos x="10" y="3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89"/>
                  </a:cxn>
                  <a:cxn ang="0">
                    <a:pos x="1" y="95"/>
                  </a:cxn>
                  <a:cxn ang="0">
                    <a:pos x="3" y="100"/>
                  </a:cxn>
                  <a:cxn ang="0">
                    <a:pos x="5" y="105"/>
                  </a:cxn>
                  <a:cxn ang="0">
                    <a:pos x="8" y="110"/>
                  </a:cxn>
                  <a:cxn ang="0">
                    <a:pos x="12" y="115"/>
                  </a:cxn>
                  <a:cxn ang="0">
                    <a:pos x="16" y="118"/>
                  </a:cxn>
                  <a:cxn ang="0">
                    <a:pos x="16" y="118"/>
                  </a:cxn>
                  <a:cxn ang="0">
                    <a:pos x="18" y="119"/>
                  </a:cxn>
                  <a:cxn ang="0">
                    <a:pos x="20" y="119"/>
                  </a:cxn>
                  <a:cxn ang="0">
                    <a:pos x="21" y="118"/>
                  </a:cxn>
                  <a:cxn ang="0">
                    <a:pos x="22" y="117"/>
                  </a:cxn>
                  <a:cxn ang="0">
                    <a:pos x="23" y="115"/>
                  </a:cxn>
                  <a:cxn ang="0">
                    <a:pos x="23" y="112"/>
                  </a:cxn>
                  <a:cxn ang="0">
                    <a:pos x="22" y="111"/>
                  </a:cxn>
                  <a:cxn ang="0">
                    <a:pos x="21" y="109"/>
                  </a:cxn>
                  <a:cxn ang="0">
                    <a:pos x="21" y="109"/>
                  </a:cxn>
                </a:cxnLst>
                <a:rect l="0" t="0" r="r" b="b"/>
                <a:pathLst>
                  <a:path w="23" h="119">
                    <a:moveTo>
                      <a:pt x="21" y="109"/>
                    </a:moveTo>
                    <a:lnTo>
                      <a:pt x="21" y="109"/>
                    </a:lnTo>
                    <a:lnTo>
                      <a:pt x="16" y="105"/>
                    </a:lnTo>
                    <a:lnTo>
                      <a:pt x="13" y="101"/>
                    </a:lnTo>
                    <a:lnTo>
                      <a:pt x="11" y="95"/>
                    </a:lnTo>
                    <a:lnTo>
                      <a:pt x="9" y="89"/>
                    </a:lnTo>
                    <a:lnTo>
                      <a:pt x="9" y="76"/>
                    </a:lnTo>
                    <a:lnTo>
                      <a:pt x="9" y="64"/>
                    </a:lnTo>
                    <a:lnTo>
                      <a:pt x="9" y="64"/>
                    </a:lnTo>
                    <a:lnTo>
                      <a:pt x="10" y="3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9"/>
                    </a:lnTo>
                    <a:lnTo>
                      <a:pt x="1" y="95"/>
                    </a:lnTo>
                    <a:lnTo>
                      <a:pt x="3" y="100"/>
                    </a:lnTo>
                    <a:lnTo>
                      <a:pt x="5" y="105"/>
                    </a:lnTo>
                    <a:lnTo>
                      <a:pt x="8" y="110"/>
                    </a:lnTo>
                    <a:lnTo>
                      <a:pt x="12" y="115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18" y="119"/>
                    </a:lnTo>
                    <a:lnTo>
                      <a:pt x="20" y="119"/>
                    </a:lnTo>
                    <a:lnTo>
                      <a:pt x="21" y="118"/>
                    </a:lnTo>
                    <a:lnTo>
                      <a:pt x="22" y="117"/>
                    </a:lnTo>
                    <a:lnTo>
                      <a:pt x="23" y="115"/>
                    </a:lnTo>
                    <a:lnTo>
                      <a:pt x="23" y="112"/>
                    </a:lnTo>
                    <a:lnTo>
                      <a:pt x="22" y="111"/>
                    </a:lnTo>
                    <a:lnTo>
                      <a:pt x="21" y="109"/>
                    </a:lnTo>
                    <a:lnTo>
                      <a:pt x="21" y="10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73" name="Freeform 185"/>
              <p:cNvSpPr/>
              <p:nvPr/>
            </p:nvSpPr>
            <p:spPr bwMode="auto">
              <a:xfrm>
                <a:off x="4519613" y="2336800"/>
                <a:ext cx="9525" cy="55563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7" y="15"/>
                  </a:cxn>
                  <a:cxn ang="0">
                    <a:pos x="4" y="27"/>
                  </a:cxn>
                  <a:cxn ang="0">
                    <a:pos x="2" y="50"/>
                  </a:cxn>
                  <a:cxn ang="0">
                    <a:pos x="0" y="75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1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5" y="104"/>
                  </a:cxn>
                  <a:cxn ang="0">
                    <a:pos x="6" y="103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99"/>
                  </a:cxn>
                  <a:cxn ang="0">
                    <a:pos x="9" y="99"/>
                  </a:cxn>
                  <a:cxn ang="0">
                    <a:pos x="10" y="75"/>
                  </a:cxn>
                  <a:cxn ang="0">
                    <a:pos x="11" y="52"/>
                  </a:cxn>
                  <a:cxn ang="0">
                    <a:pos x="13" y="29"/>
                  </a:cxn>
                  <a:cxn ang="0">
                    <a:pos x="16" y="17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18" h="104">
                    <a:moveTo>
                      <a:pt x="9" y="3"/>
                    </a:moveTo>
                    <a:lnTo>
                      <a:pt x="9" y="3"/>
                    </a:lnTo>
                    <a:lnTo>
                      <a:pt x="7" y="15"/>
                    </a:lnTo>
                    <a:lnTo>
                      <a:pt x="4" y="27"/>
                    </a:lnTo>
                    <a:lnTo>
                      <a:pt x="2" y="50"/>
                    </a:lnTo>
                    <a:lnTo>
                      <a:pt x="0" y="75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1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5" y="104"/>
                    </a:lnTo>
                    <a:lnTo>
                      <a:pt x="6" y="103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99"/>
                    </a:lnTo>
                    <a:lnTo>
                      <a:pt x="9" y="99"/>
                    </a:lnTo>
                    <a:lnTo>
                      <a:pt x="10" y="75"/>
                    </a:lnTo>
                    <a:lnTo>
                      <a:pt x="11" y="52"/>
                    </a:lnTo>
                    <a:lnTo>
                      <a:pt x="13" y="29"/>
                    </a:lnTo>
                    <a:lnTo>
                      <a:pt x="16" y="17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74" name="Freeform 186"/>
              <p:cNvSpPr/>
              <p:nvPr/>
            </p:nvSpPr>
            <p:spPr bwMode="auto">
              <a:xfrm>
                <a:off x="4543425" y="2370138"/>
                <a:ext cx="7938" cy="7143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36"/>
                  </a:cxn>
                  <a:cxn ang="0">
                    <a:pos x="3" y="68"/>
                  </a:cxn>
                  <a:cxn ang="0">
                    <a:pos x="1" y="100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5"/>
                  </a:cxn>
                  <a:cxn ang="0">
                    <a:pos x="3" y="136"/>
                  </a:cxn>
                  <a:cxn ang="0">
                    <a:pos x="4" y="136"/>
                  </a:cxn>
                  <a:cxn ang="0">
                    <a:pos x="7" y="136"/>
                  </a:cxn>
                  <a:cxn ang="0">
                    <a:pos x="9" y="135"/>
                  </a:cxn>
                  <a:cxn ang="0">
                    <a:pos x="10" y="134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11" y="100"/>
                  </a:cxn>
                  <a:cxn ang="0">
                    <a:pos x="13" y="68"/>
                  </a:cxn>
                  <a:cxn ang="0">
                    <a:pos x="14" y="36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136">
                    <a:moveTo>
                      <a:pt x="5" y="4"/>
                    </a:moveTo>
                    <a:lnTo>
                      <a:pt x="5" y="4"/>
                    </a:lnTo>
                    <a:lnTo>
                      <a:pt x="4" y="36"/>
                    </a:lnTo>
                    <a:lnTo>
                      <a:pt x="3" y="68"/>
                    </a:lnTo>
                    <a:lnTo>
                      <a:pt x="1" y="100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5"/>
                    </a:lnTo>
                    <a:lnTo>
                      <a:pt x="3" y="136"/>
                    </a:lnTo>
                    <a:lnTo>
                      <a:pt x="4" y="136"/>
                    </a:lnTo>
                    <a:lnTo>
                      <a:pt x="7" y="136"/>
                    </a:lnTo>
                    <a:lnTo>
                      <a:pt x="9" y="135"/>
                    </a:lnTo>
                    <a:lnTo>
                      <a:pt x="10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11" y="100"/>
                    </a:lnTo>
                    <a:lnTo>
                      <a:pt x="13" y="68"/>
                    </a:lnTo>
                    <a:lnTo>
                      <a:pt x="14" y="3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75" name="Freeform 187"/>
              <p:cNvSpPr/>
              <p:nvPr/>
            </p:nvSpPr>
            <p:spPr bwMode="auto">
              <a:xfrm>
                <a:off x="4573588" y="24066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28"/>
                  </a:cxn>
                  <a:cxn ang="0">
                    <a:pos x="0" y="128"/>
                  </a:cxn>
                  <a:cxn ang="0">
                    <a:pos x="0" y="130"/>
                  </a:cxn>
                  <a:cxn ang="0">
                    <a:pos x="1" y="131"/>
                  </a:cxn>
                  <a:cxn ang="0">
                    <a:pos x="3" y="132"/>
                  </a:cxn>
                  <a:cxn ang="0">
                    <a:pos x="5" y="133"/>
                  </a:cxn>
                  <a:cxn ang="0">
                    <a:pos x="6" y="132"/>
                  </a:cxn>
                  <a:cxn ang="0">
                    <a:pos x="8" y="131"/>
                  </a:cxn>
                  <a:cxn ang="0">
                    <a:pos x="9" y="130"/>
                  </a:cxn>
                  <a:cxn ang="0">
                    <a:pos x="9" y="12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33">
                    <a:moveTo>
                      <a:pt x="0" y="5"/>
                    </a:moveTo>
                    <a:lnTo>
                      <a:pt x="0" y="128"/>
                    </a:lnTo>
                    <a:lnTo>
                      <a:pt x="0" y="128"/>
                    </a:lnTo>
                    <a:lnTo>
                      <a:pt x="0" y="130"/>
                    </a:lnTo>
                    <a:lnTo>
                      <a:pt x="1" y="131"/>
                    </a:lnTo>
                    <a:lnTo>
                      <a:pt x="3" y="132"/>
                    </a:lnTo>
                    <a:lnTo>
                      <a:pt x="5" y="133"/>
                    </a:lnTo>
                    <a:lnTo>
                      <a:pt x="6" y="132"/>
                    </a:lnTo>
                    <a:lnTo>
                      <a:pt x="8" y="131"/>
                    </a:lnTo>
                    <a:lnTo>
                      <a:pt x="9" y="130"/>
                    </a:lnTo>
                    <a:lnTo>
                      <a:pt x="9" y="12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76" name="Freeform 188"/>
              <p:cNvSpPr/>
              <p:nvPr/>
            </p:nvSpPr>
            <p:spPr bwMode="auto">
              <a:xfrm>
                <a:off x="4602163" y="24320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8"/>
                  </a:cxn>
                  <a:cxn ang="0">
                    <a:pos x="0" y="118"/>
                  </a:cxn>
                  <a:cxn ang="0">
                    <a:pos x="0" y="120"/>
                  </a:cxn>
                  <a:cxn ang="0">
                    <a:pos x="1" y="121"/>
                  </a:cxn>
                  <a:cxn ang="0">
                    <a:pos x="2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7" y="121"/>
                  </a:cxn>
                  <a:cxn ang="0">
                    <a:pos x="8" y="120"/>
                  </a:cxn>
                  <a:cxn ang="0">
                    <a:pos x="9" y="11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8"/>
                    </a:lnTo>
                    <a:lnTo>
                      <a:pt x="0" y="118"/>
                    </a:lnTo>
                    <a:lnTo>
                      <a:pt x="0" y="120"/>
                    </a:lnTo>
                    <a:lnTo>
                      <a:pt x="1" y="121"/>
                    </a:lnTo>
                    <a:lnTo>
                      <a:pt x="2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7" y="121"/>
                    </a:lnTo>
                    <a:lnTo>
                      <a:pt x="8" y="120"/>
                    </a:lnTo>
                    <a:lnTo>
                      <a:pt x="9" y="11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77" name="Freeform 189"/>
              <p:cNvSpPr/>
              <p:nvPr/>
            </p:nvSpPr>
            <p:spPr bwMode="auto">
              <a:xfrm>
                <a:off x="4624388" y="24574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1"/>
                  </a:cxn>
                  <a:cxn ang="0">
                    <a:pos x="9" y="119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1"/>
                    </a:lnTo>
                    <a:lnTo>
                      <a:pt x="9" y="119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78" name="Freeform 190"/>
              <p:cNvSpPr/>
              <p:nvPr/>
            </p:nvSpPr>
            <p:spPr bwMode="auto">
              <a:xfrm>
                <a:off x="4651375" y="2482850"/>
                <a:ext cx="7938" cy="7302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0"/>
                  </a:cxn>
                  <a:cxn ang="0">
                    <a:pos x="1" y="42"/>
                  </a:cxn>
                  <a:cxn ang="0">
                    <a:pos x="0" y="55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1" y="134"/>
                  </a:cxn>
                  <a:cxn ang="0">
                    <a:pos x="2" y="136"/>
                  </a:cxn>
                  <a:cxn ang="0">
                    <a:pos x="3" y="137"/>
                  </a:cxn>
                  <a:cxn ang="0">
                    <a:pos x="5" y="137"/>
                  </a:cxn>
                  <a:cxn ang="0">
                    <a:pos x="7" y="137"/>
                  </a:cxn>
                  <a:cxn ang="0">
                    <a:pos x="8" y="136"/>
                  </a:cxn>
                  <a:cxn ang="0">
                    <a:pos x="9" y="134"/>
                  </a:cxn>
                  <a:cxn ang="0">
                    <a:pos x="10" y="132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47"/>
                  </a:cxn>
                  <a:cxn ang="0">
                    <a:pos x="11" y="33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37">
                    <a:moveTo>
                      <a:pt x="5" y="5"/>
                    </a:moveTo>
                    <a:lnTo>
                      <a:pt x="5" y="5"/>
                    </a:lnTo>
                    <a:lnTo>
                      <a:pt x="2" y="30"/>
                    </a:lnTo>
                    <a:lnTo>
                      <a:pt x="1" y="42"/>
                    </a:lnTo>
                    <a:lnTo>
                      <a:pt x="0" y="55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1" y="134"/>
                    </a:lnTo>
                    <a:lnTo>
                      <a:pt x="2" y="136"/>
                    </a:lnTo>
                    <a:lnTo>
                      <a:pt x="3" y="137"/>
                    </a:lnTo>
                    <a:lnTo>
                      <a:pt x="5" y="137"/>
                    </a:lnTo>
                    <a:lnTo>
                      <a:pt x="7" y="137"/>
                    </a:lnTo>
                    <a:lnTo>
                      <a:pt x="8" y="136"/>
                    </a:lnTo>
                    <a:lnTo>
                      <a:pt x="9" y="134"/>
                    </a:lnTo>
                    <a:lnTo>
                      <a:pt x="10" y="132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47"/>
                    </a:lnTo>
                    <a:lnTo>
                      <a:pt x="11" y="33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79" name="Freeform 191"/>
              <p:cNvSpPr/>
              <p:nvPr/>
            </p:nvSpPr>
            <p:spPr bwMode="auto">
              <a:xfrm>
                <a:off x="4684713" y="2500313"/>
                <a:ext cx="4763" cy="873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61"/>
                  </a:cxn>
                  <a:cxn ang="0">
                    <a:pos x="0" y="161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3" y="165"/>
                  </a:cxn>
                  <a:cxn ang="0">
                    <a:pos x="5" y="166"/>
                  </a:cxn>
                  <a:cxn ang="0">
                    <a:pos x="6" y="165"/>
                  </a:cxn>
                  <a:cxn ang="0">
                    <a:pos x="8" y="164"/>
                  </a:cxn>
                  <a:cxn ang="0">
                    <a:pos x="9" y="163"/>
                  </a:cxn>
                  <a:cxn ang="0">
                    <a:pos x="9" y="161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66">
                    <a:moveTo>
                      <a:pt x="0" y="5"/>
                    </a:moveTo>
                    <a:lnTo>
                      <a:pt x="0" y="161"/>
                    </a:lnTo>
                    <a:lnTo>
                      <a:pt x="0" y="161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3" y="165"/>
                    </a:lnTo>
                    <a:lnTo>
                      <a:pt x="5" y="166"/>
                    </a:lnTo>
                    <a:lnTo>
                      <a:pt x="6" y="165"/>
                    </a:lnTo>
                    <a:lnTo>
                      <a:pt x="8" y="164"/>
                    </a:lnTo>
                    <a:lnTo>
                      <a:pt x="9" y="163"/>
                    </a:lnTo>
                    <a:lnTo>
                      <a:pt x="9" y="16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80" name="Freeform 192"/>
              <p:cNvSpPr/>
              <p:nvPr/>
            </p:nvSpPr>
            <p:spPr bwMode="auto">
              <a:xfrm>
                <a:off x="4702175" y="2540000"/>
                <a:ext cx="7938" cy="6985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3"/>
                  </a:cxn>
                  <a:cxn ang="0">
                    <a:pos x="3" y="19"/>
                  </a:cxn>
                  <a:cxn ang="0">
                    <a:pos x="1" y="34"/>
                  </a:cxn>
                  <a:cxn ang="0">
                    <a:pos x="0" y="50"/>
                  </a:cxn>
                  <a:cxn ang="0">
                    <a:pos x="0" y="65"/>
                  </a:cxn>
                  <a:cxn ang="0">
                    <a:pos x="1" y="96"/>
                  </a:cxn>
                  <a:cxn ang="0">
                    <a:pos x="1" y="127"/>
                  </a:cxn>
                  <a:cxn ang="0">
                    <a:pos x="1" y="127"/>
                  </a:cxn>
                  <a:cxn ang="0">
                    <a:pos x="2" y="129"/>
                  </a:cxn>
                  <a:cxn ang="0">
                    <a:pos x="3" y="131"/>
                  </a:cxn>
                  <a:cxn ang="0">
                    <a:pos x="4" y="132"/>
                  </a:cxn>
                  <a:cxn ang="0">
                    <a:pos x="6" y="132"/>
                  </a:cxn>
                  <a:cxn ang="0">
                    <a:pos x="7" y="132"/>
                  </a:cxn>
                  <a:cxn ang="0">
                    <a:pos x="9" y="131"/>
                  </a:cxn>
                  <a:cxn ang="0">
                    <a:pos x="10" y="129"/>
                  </a:cxn>
                  <a:cxn ang="0">
                    <a:pos x="10" y="127"/>
                  </a:cxn>
                  <a:cxn ang="0">
                    <a:pos x="10" y="127"/>
                  </a:cxn>
                  <a:cxn ang="0">
                    <a:pos x="10" y="97"/>
                  </a:cxn>
                  <a:cxn ang="0">
                    <a:pos x="9" y="66"/>
                  </a:cxn>
                  <a:cxn ang="0">
                    <a:pos x="9" y="51"/>
                  </a:cxn>
                  <a:cxn ang="0">
                    <a:pos x="10" y="36"/>
                  </a:cxn>
                  <a:cxn ang="0">
                    <a:pos x="12" y="21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6" y="3"/>
                  </a:cxn>
                </a:cxnLst>
                <a:rect l="0" t="0" r="r" b="b"/>
                <a:pathLst>
                  <a:path w="15" h="132">
                    <a:moveTo>
                      <a:pt x="6" y="3"/>
                    </a:moveTo>
                    <a:lnTo>
                      <a:pt x="6" y="3"/>
                    </a:lnTo>
                    <a:lnTo>
                      <a:pt x="3" y="19"/>
                    </a:lnTo>
                    <a:lnTo>
                      <a:pt x="1" y="34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1" y="96"/>
                    </a:lnTo>
                    <a:lnTo>
                      <a:pt x="1" y="127"/>
                    </a:lnTo>
                    <a:lnTo>
                      <a:pt x="1" y="127"/>
                    </a:lnTo>
                    <a:lnTo>
                      <a:pt x="2" y="129"/>
                    </a:lnTo>
                    <a:lnTo>
                      <a:pt x="3" y="131"/>
                    </a:lnTo>
                    <a:lnTo>
                      <a:pt x="4" y="132"/>
                    </a:lnTo>
                    <a:lnTo>
                      <a:pt x="6" y="132"/>
                    </a:lnTo>
                    <a:lnTo>
                      <a:pt x="7" y="132"/>
                    </a:lnTo>
                    <a:lnTo>
                      <a:pt x="9" y="131"/>
                    </a:lnTo>
                    <a:lnTo>
                      <a:pt x="10" y="129"/>
                    </a:lnTo>
                    <a:lnTo>
                      <a:pt x="10" y="127"/>
                    </a:lnTo>
                    <a:lnTo>
                      <a:pt x="10" y="127"/>
                    </a:lnTo>
                    <a:lnTo>
                      <a:pt x="10" y="97"/>
                    </a:lnTo>
                    <a:lnTo>
                      <a:pt x="9" y="66"/>
                    </a:lnTo>
                    <a:lnTo>
                      <a:pt x="9" y="51"/>
                    </a:lnTo>
                    <a:lnTo>
                      <a:pt x="10" y="36"/>
                    </a:lnTo>
                    <a:lnTo>
                      <a:pt x="12" y="21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81" name="Freeform 193"/>
              <p:cNvSpPr/>
              <p:nvPr/>
            </p:nvSpPr>
            <p:spPr bwMode="auto">
              <a:xfrm>
                <a:off x="4727575" y="2568575"/>
                <a:ext cx="9525" cy="52388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3" y="48"/>
                  </a:cxn>
                  <a:cxn ang="0">
                    <a:pos x="1" y="72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0" y="97"/>
                  </a:cxn>
                  <a:cxn ang="0">
                    <a:pos x="1" y="98"/>
                  </a:cxn>
                  <a:cxn ang="0">
                    <a:pos x="3" y="99"/>
                  </a:cxn>
                  <a:cxn ang="0">
                    <a:pos x="6" y="99"/>
                  </a:cxn>
                  <a:cxn ang="0">
                    <a:pos x="7" y="99"/>
                  </a:cxn>
                  <a:cxn ang="0">
                    <a:pos x="9" y="98"/>
                  </a:cxn>
                  <a:cxn ang="0">
                    <a:pos x="10" y="97"/>
                  </a:cxn>
                  <a:cxn ang="0">
                    <a:pos x="10" y="95"/>
                  </a:cxn>
                  <a:cxn ang="0">
                    <a:pos x="10" y="95"/>
                  </a:cxn>
                  <a:cxn ang="0">
                    <a:pos x="11" y="72"/>
                  </a:cxn>
                  <a:cxn ang="0">
                    <a:pos x="13" y="50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0" y="3"/>
                  </a:cxn>
                  <a:cxn ang="0">
                    <a:pos x="10" y="3"/>
                  </a:cxn>
                </a:cxnLst>
                <a:rect l="0" t="0" r="r" b="b"/>
                <a:pathLst>
                  <a:path w="19" h="99">
                    <a:moveTo>
                      <a:pt x="10" y="3"/>
                    </a:moveTo>
                    <a:lnTo>
                      <a:pt x="10" y="3"/>
                    </a:lnTo>
                    <a:lnTo>
                      <a:pt x="3" y="48"/>
                    </a:lnTo>
                    <a:lnTo>
                      <a:pt x="1" y="7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98"/>
                    </a:lnTo>
                    <a:lnTo>
                      <a:pt x="3" y="99"/>
                    </a:lnTo>
                    <a:lnTo>
                      <a:pt x="6" y="99"/>
                    </a:lnTo>
                    <a:lnTo>
                      <a:pt x="7" y="99"/>
                    </a:lnTo>
                    <a:lnTo>
                      <a:pt x="9" y="98"/>
                    </a:lnTo>
                    <a:lnTo>
                      <a:pt x="10" y="97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1" y="72"/>
                    </a:lnTo>
                    <a:lnTo>
                      <a:pt x="13" y="5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82" name="Freeform 194"/>
              <p:cNvSpPr/>
              <p:nvPr/>
            </p:nvSpPr>
            <p:spPr bwMode="auto">
              <a:xfrm>
                <a:off x="4748213" y="2590800"/>
                <a:ext cx="4763" cy="571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7"/>
                  </a:cxn>
                  <a:cxn ang="0">
                    <a:pos x="1" y="109"/>
                  </a:cxn>
                  <a:cxn ang="0">
                    <a:pos x="3" y="109"/>
                  </a:cxn>
                  <a:cxn ang="0">
                    <a:pos x="4" y="110"/>
                  </a:cxn>
                  <a:cxn ang="0">
                    <a:pos x="6" y="109"/>
                  </a:cxn>
                  <a:cxn ang="0">
                    <a:pos x="7" y="109"/>
                  </a:cxn>
                  <a:cxn ang="0">
                    <a:pos x="9" y="107"/>
                  </a:cxn>
                  <a:cxn ang="0">
                    <a:pos x="9" y="10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10">
                    <a:moveTo>
                      <a:pt x="0" y="5"/>
                    </a:moveTo>
                    <a:lnTo>
                      <a:pt x="0" y="104"/>
                    </a:lnTo>
                    <a:lnTo>
                      <a:pt x="0" y="104"/>
                    </a:lnTo>
                    <a:lnTo>
                      <a:pt x="0" y="107"/>
                    </a:lnTo>
                    <a:lnTo>
                      <a:pt x="1" y="109"/>
                    </a:lnTo>
                    <a:lnTo>
                      <a:pt x="3" y="109"/>
                    </a:lnTo>
                    <a:lnTo>
                      <a:pt x="4" y="110"/>
                    </a:lnTo>
                    <a:lnTo>
                      <a:pt x="6" y="109"/>
                    </a:lnTo>
                    <a:lnTo>
                      <a:pt x="7" y="109"/>
                    </a:lnTo>
                    <a:lnTo>
                      <a:pt x="9" y="107"/>
                    </a:lnTo>
                    <a:lnTo>
                      <a:pt x="9" y="10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83" name="Freeform 195"/>
              <p:cNvSpPr/>
              <p:nvPr/>
            </p:nvSpPr>
            <p:spPr bwMode="auto">
              <a:xfrm>
                <a:off x="4641850" y="2751138"/>
                <a:ext cx="7938" cy="26988"/>
              </a:xfrm>
              <a:custGeom>
                <a:avLst/>
                <a:gdLst/>
                <a:ahLst/>
                <a:cxnLst>
                  <a:cxn ang="0">
                    <a:pos x="15" y="46"/>
                  </a:cxn>
                  <a:cxn ang="0">
                    <a:pos x="15" y="46"/>
                  </a:cxn>
                  <a:cxn ang="0">
                    <a:pos x="12" y="36"/>
                  </a:cxn>
                  <a:cxn ang="0">
                    <a:pos x="11" y="26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7"/>
                  </a:cxn>
                  <a:cxn ang="0">
                    <a:pos x="2" y="38"/>
                  </a:cxn>
                  <a:cxn ang="0">
                    <a:pos x="5" y="48"/>
                  </a:cxn>
                  <a:cxn ang="0">
                    <a:pos x="5" y="48"/>
                  </a:cxn>
                  <a:cxn ang="0">
                    <a:pos x="6" y="50"/>
                  </a:cxn>
                  <a:cxn ang="0">
                    <a:pos x="7" y="51"/>
                  </a:cxn>
                  <a:cxn ang="0">
                    <a:pos x="10" y="51"/>
                  </a:cxn>
                  <a:cxn ang="0">
                    <a:pos x="11" y="51"/>
                  </a:cxn>
                  <a:cxn ang="0">
                    <a:pos x="13" y="51"/>
                  </a:cxn>
                  <a:cxn ang="0">
                    <a:pos x="14" y="49"/>
                  </a:cxn>
                  <a:cxn ang="0">
                    <a:pos x="15" y="48"/>
                  </a:cxn>
                  <a:cxn ang="0">
                    <a:pos x="15" y="46"/>
                  </a:cxn>
                  <a:cxn ang="0">
                    <a:pos x="15" y="46"/>
                  </a:cxn>
                </a:cxnLst>
                <a:rect l="0" t="0" r="r" b="b"/>
                <a:pathLst>
                  <a:path w="15" h="51">
                    <a:moveTo>
                      <a:pt x="15" y="46"/>
                    </a:moveTo>
                    <a:lnTo>
                      <a:pt x="15" y="46"/>
                    </a:lnTo>
                    <a:lnTo>
                      <a:pt x="12" y="36"/>
                    </a:lnTo>
                    <a:lnTo>
                      <a:pt x="11" y="2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7"/>
                    </a:lnTo>
                    <a:lnTo>
                      <a:pt x="2" y="38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6" y="50"/>
                    </a:lnTo>
                    <a:lnTo>
                      <a:pt x="7" y="51"/>
                    </a:lnTo>
                    <a:lnTo>
                      <a:pt x="10" y="51"/>
                    </a:lnTo>
                    <a:lnTo>
                      <a:pt x="11" y="51"/>
                    </a:lnTo>
                    <a:lnTo>
                      <a:pt x="13" y="51"/>
                    </a:lnTo>
                    <a:lnTo>
                      <a:pt x="14" y="49"/>
                    </a:lnTo>
                    <a:lnTo>
                      <a:pt x="15" y="48"/>
                    </a:lnTo>
                    <a:lnTo>
                      <a:pt x="15" y="46"/>
                    </a:lnTo>
                    <a:lnTo>
                      <a:pt x="15" y="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84" name="Freeform 196"/>
              <p:cNvSpPr/>
              <p:nvPr/>
            </p:nvSpPr>
            <p:spPr bwMode="auto">
              <a:xfrm>
                <a:off x="4675188" y="2751138"/>
                <a:ext cx="12700" cy="34925"/>
              </a:xfrm>
              <a:custGeom>
                <a:avLst/>
                <a:gdLst/>
                <a:ahLst/>
                <a:cxnLst>
                  <a:cxn ang="0">
                    <a:pos x="18" y="39"/>
                  </a:cxn>
                  <a:cxn ang="0">
                    <a:pos x="18" y="39"/>
                  </a:cxn>
                  <a:cxn ang="0">
                    <a:pos x="14" y="31"/>
                  </a:cxn>
                  <a:cxn ang="0">
                    <a:pos x="12" y="23"/>
                  </a:cxn>
                  <a:cxn ang="0">
                    <a:pos x="9" y="1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3" y="30"/>
                  </a:cxn>
                  <a:cxn ang="0">
                    <a:pos x="3" y="30"/>
                  </a:cxn>
                  <a:cxn ang="0">
                    <a:pos x="6" y="38"/>
                  </a:cxn>
                  <a:cxn ang="0">
                    <a:pos x="9" y="45"/>
                  </a:cxn>
                  <a:cxn ang="0">
                    <a:pos x="13" y="54"/>
                  </a:cxn>
                  <a:cxn ang="0">
                    <a:pos x="14" y="62"/>
                  </a:cxn>
                  <a:cxn ang="0">
                    <a:pos x="14" y="62"/>
                  </a:cxn>
                  <a:cxn ang="0">
                    <a:pos x="15" y="64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19" y="66"/>
                  </a:cxn>
                  <a:cxn ang="0">
                    <a:pos x="21" y="66"/>
                  </a:cxn>
                  <a:cxn ang="0">
                    <a:pos x="22" y="65"/>
                  </a:cxn>
                  <a:cxn ang="0">
                    <a:pos x="23" y="64"/>
                  </a:cxn>
                  <a:cxn ang="0">
                    <a:pos x="24" y="62"/>
                  </a:cxn>
                  <a:cxn ang="0">
                    <a:pos x="24" y="62"/>
                  </a:cxn>
                  <a:cxn ang="0">
                    <a:pos x="23" y="56"/>
                  </a:cxn>
                  <a:cxn ang="0">
                    <a:pos x="22" y="49"/>
                  </a:cxn>
                  <a:cxn ang="0">
                    <a:pos x="18" y="39"/>
                  </a:cxn>
                  <a:cxn ang="0">
                    <a:pos x="18" y="39"/>
                  </a:cxn>
                </a:cxnLst>
                <a:rect l="0" t="0" r="r" b="b"/>
                <a:pathLst>
                  <a:path w="24" h="66">
                    <a:moveTo>
                      <a:pt x="18" y="39"/>
                    </a:moveTo>
                    <a:lnTo>
                      <a:pt x="18" y="39"/>
                    </a:lnTo>
                    <a:lnTo>
                      <a:pt x="14" y="31"/>
                    </a:lnTo>
                    <a:lnTo>
                      <a:pt x="12" y="23"/>
                    </a:lnTo>
                    <a:lnTo>
                      <a:pt x="9" y="1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6" y="38"/>
                    </a:lnTo>
                    <a:lnTo>
                      <a:pt x="9" y="45"/>
                    </a:lnTo>
                    <a:lnTo>
                      <a:pt x="13" y="54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5" y="64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19" y="66"/>
                    </a:lnTo>
                    <a:lnTo>
                      <a:pt x="21" y="66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3" y="56"/>
                    </a:lnTo>
                    <a:lnTo>
                      <a:pt x="22" y="49"/>
                    </a:lnTo>
                    <a:lnTo>
                      <a:pt x="18" y="39"/>
                    </a:lnTo>
                    <a:lnTo>
                      <a:pt x="18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85" name="Freeform 197"/>
              <p:cNvSpPr/>
              <p:nvPr/>
            </p:nvSpPr>
            <p:spPr bwMode="auto">
              <a:xfrm>
                <a:off x="4710113" y="2759075"/>
                <a:ext cx="9525" cy="4445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4"/>
                  </a:cxn>
                  <a:cxn ang="0">
                    <a:pos x="3" y="44"/>
                  </a:cxn>
                  <a:cxn ang="0">
                    <a:pos x="6" y="63"/>
                  </a:cxn>
                  <a:cxn ang="0">
                    <a:pos x="10" y="82"/>
                  </a:cxn>
                  <a:cxn ang="0">
                    <a:pos x="10" y="82"/>
                  </a:cxn>
                  <a:cxn ang="0">
                    <a:pos x="11" y="84"/>
                  </a:cxn>
                  <a:cxn ang="0">
                    <a:pos x="12" y="85"/>
                  </a:cxn>
                  <a:cxn ang="0">
                    <a:pos x="14" y="85"/>
                  </a:cxn>
                  <a:cxn ang="0">
                    <a:pos x="16" y="85"/>
                  </a:cxn>
                  <a:cxn ang="0">
                    <a:pos x="17" y="84"/>
                  </a:cxn>
                  <a:cxn ang="0">
                    <a:pos x="18" y="83"/>
                  </a:cxn>
                  <a:cxn ang="0">
                    <a:pos x="19" y="82"/>
                  </a:cxn>
                  <a:cxn ang="0">
                    <a:pos x="19" y="80"/>
                  </a:cxn>
                  <a:cxn ang="0">
                    <a:pos x="19" y="80"/>
                  </a:cxn>
                  <a:cxn ang="0">
                    <a:pos x="16" y="61"/>
                  </a:cxn>
                  <a:cxn ang="0">
                    <a:pos x="13" y="43"/>
                  </a:cxn>
                  <a:cxn ang="0">
                    <a:pos x="11" y="2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85">
                    <a:moveTo>
                      <a:pt x="10" y="4"/>
                    </a:move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4"/>
                    </a:lnTo>
                    <a:lnTo>
                      <a:pt x="3" y="44"/>
                    </a:lnTo>
                    <a:lnTo>
                      <a:pt x="6" y="63"/>
                    </a:lnTo>
                    <a:lnTo>
                      <a:pt x="10" y="82"/>
                    </a:lnTo>
                    <a:lnTo>
                      <a:pt x="10" y="82"/>
                    </a:lnTo>
                    <a:lnTo>
                      <a:pt x="11" y="84"/>
                    </a:lnTo>
                    <a:lnTo>
                      <a:pt x="12" y="85"/>
                    </a:lnTo>
                    <a:lnTo>
                      <a:pt x="14" y="85"/>
                    </a:lnTo>
                    <a:lnTo>
                      <a:pt x="16" y="85"/>
                    </a:lnTo>
                    <a:lnTo>
                      <a:pt x="17" y="84"/>
                    </a:lnTo>
                    <a:lnTo>
                      <a:pt x="18" y="83"/>
                    </a:lnTo>
                    <a:lnTo>
                      <a:pt x="19" y="82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6" y="61"/>
                    </a:lnTo>
                    <a:lnTo>
                      <a:pt x="13" y="43"/>
                    </a:lnTo>
                    <a:lnTo>
                      <a:pt x="11" y="24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86" name="Freeform 198"/>
              <p:cNvSpPr/>
              <p:nvPr/>
            </p:nvSpPr>
            <p:spPr bwMode="auto">
              <a:xfrm>
                <a:off x="4416425" y="2370138"/>
                <a:ext cx="15875" cy="106363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9" y="3"/>
                  </a:cxn>
                  <a:cxn ang="0">
                    <a:pos x="14" y="24"/>
                  </a:cxn>
                  <a:cxn ang="0">
                    <a:pos x="13" y="34"/>
                  </a:cxn>
                  <a:cxn ang="0">
                    <a:pos x="13" y="45"/>
                  </a:cxn>
                  <a:cxn ang="0">
                    <a:pos x="13" y="98"/>
                  </a:cxn>
                  <a:cxn ang="0">
                    <a:pos x="13" y="98"/>
                  </a:cxn>
                  <a:cxn ang="0">
                    <a:pos x="13" y="124"/>
                  </a:cxn>
                  <a:cxn ang="0">
                    <a:pos x="12" y="136"/>
                  </a:cxn>
                  <a:cxn ang="0">
                    <a:pos x="10" y="149"/>
                  </a:cxn>
                  <a:cxn ang="0">
                    <a:pos x="10" y="149"/>
                  </a:cxn>
                  <a:cxn ang="0">
                    <a:pos x="4" y="171"/>
                  </a:cxn>
                  <a:cxn ang="0">
                    <a:pos x="2" y="183"/>
                  </a:cxn>
                  <a:cxn ang="0">
                    <a:pos x="0" y="194"/>
                  </a:cxn>
                  <a:cxn ang="0">
                    <a:pos x="0" y="194"/>
                  </a:cxn>
                  <a:cxn ang="0">
                    <a:pos x="1" y="196"/>
                  </a:cxn>
                  <a:cxn ang="0">
                    <a:pos x="2" y="197"/>
                  </a:cxn>
                  <a:cxn ang="0">
                    <a:pos x="3" y="198"/>
                  </a:cxn>
                  <a:cxn ang="0">
                    <a:pos x="5" y="199"/>
                  </a:cxn>
                  <a:cxn ang="0">
                    <a:pos x="6" y="198"/>
                  </a:cxn>
                  <a:cxn ang="0">
                    <a:pos x="8" y="197"/>
                  </a:cxn>
                  <a:cxn ang="0">
                    <a:pos x="9" y="196"/>
                  </a:cxn>
                  <a:cxn ang="0">
                    <a:pos x="10" y="194"/>
                  </a:cxn>
                  <a:cxn ang="0">
                    <a:pos x="10" y="194"/>
                  </a:cxn>
                  <a:cxn ang="0">
                    <a:pos x="11" y="182"/>
                  </a:cxn>
                  <a:cxn ang="0">
                    <a:pos x="14" y="169"/>
                  </a:cxn>
                  <a:cxn ang="0">
                    <a:pos x="20" y="144"/>
                  </a:cxn>
                  <a:cxn ang="0">
                    <a:pos x="20" y="144"/>
                  </a:cxn>
                  <a:cxn ang="0">
                    <a:pos x="22" y="135"/>
                  </a:cxn>
                  <a:cxn ang="0">
                    <a:pos x="22" y="125"/>
                  </a:cxn>
                  <a:cxn ang="0">
                    <a:pos x="22" y="105"/>
                  </a:cxn>
                  <a:cxn ang="0">
                    <a:pos x="22" y="105"/>
                  </a:cxn>
                  <a:cxn ang="0">
                    <a:pos x="22" y="80"/>
                  </a:cxn>
                  <a:cxn ang="0">
                    <a:pos x="22" y="55"/>
                  </a:cxn>
                  <a:cxn ang="0">
                    <a:pos x="23" y="31"/>
                  </a:cxn>
                  <a:cxn ang="0">
                    <a:pos x="25" y="18"/>
                  </a:cxn>
                  <a:cxn ang="0">
                    <a:pos x="29" y="6"/>
                  </a:cxn>
                  <a:cxn ang="0">
                    <a:pos x="29" y="6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20" y="2"/>
                  </a:cxn>
                  <a:cxn ang="0">
                    <a:pos x="19" y="3"/>
                  </a:cxn>
                  <a:cxn ang="0">
                    <a:pos x="19" y="3"/>
                  </a:cxn>
                </a:cxnLst>
                <a:rect l="0" t="0" r="r" b="b"/>
                <a:pathLst>
                  <a:path w="29" h="199">
                    <a:moveTo>
                      <a:pt x="19" y="3"/>
                    </a:moveTo>
                    <a:lnTo>
                      <a:pt x="19" y="3"/>
                    </a:lnTo>
                    <a:lnTo>
                      <a:pt x="14" y="24"/>
                    </a:lnTo>
                    <a:lnTo>
                      <a:pt x="13" y="34"/>
                    </a:lnTo>
                    <a:lnTo>
                      <a:pt x="13" y="45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3" y="124"/>
                    </a:lnTo>
                    <a:lnTo>
                      <a:pt x="12" y="136"/>
                    </a:lnTo>
                    <a:lnTo>
                      <a:pt x="10" y="149"/>
                    </a:lnTo>
                    <a:lnTo>
                      <a:pt x="10" y="149"/>
                    </a:lnTo>
                    <a:lnTo>
                      <a:pt x="4" y="171"/>
                    </a:lnTo>
                    <a:lnTo>
                      <a:pt x="2" y="183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" y="196"/>
                    </a:lnTo>
                    <a:lnTo>
                      <a:pt x="2" y="197"/>
                    </a:lnTo>
                    <a:lnTo>
                      <a:pt x="3" y="198"/>
                    </a:lnTo>
                    <a:lnTo>
                      <a:pt x="5" y="199"/>
                    </a:lnTo>
                    <a:lnTo>
                      <a:pt x="6" y="198"/>
                    </a:lnTo>
                    <a:lnTo>
                      <a:pt x="8" y="197"/>
                    </a:lnTo>
                    <a:lnTo>
                      <a:pt x="9" y="196"/>
                    </a:lnTo>
                    <a:lnTo>
                      <a:pt x="10" y="194"/>
                    </a:lnTo>
                    <a:lnTo>
                      <a:pt x="10" y="194"/>
                    </a:lnTo>
                    <a:lnTo>
                      <a:pt x="11" y="182"/>
                    </a:lnTo>
                    <a:lnTo>
                      <a:pt x="14" y="169"/>
                    </a:lnTo>
                    <a:lnTo>
                      <a:pt x="20" y="144"/>
                    </a:lnTo>
                    <a:lnTo>
                      <a:pt x="20" y="144"/>
                    </a:lnTo>
                    <a:lnTo>
                      <a:pt x="22" y="135"/>
                    </a:lnTo>
                    <a:lnTo>
                      <a:pt x="22" y="125"/>
                    </a:lnTo>
                    <a:lnTo>
                      <a:pt x="22" y="105"/>
                    </a:lnTo>
                    <a:lnTo>
                      <a:pt x="22" y="105"/>
                    </a:lnTo>
                    <a:lnTo>
                      <a:pt x="22" y="80"/>
                    </a:lnTo>
                    <a:lnTo>
                      <a:pt x="22" y="55"/>
                    </a:lnTo>
                    <a:lnTo>
                      <a:pt x="23" y="31"/>
                    </a:lnTo>
                    <a:lnTo>
                      <a:pt x="25" y="18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9" y="3"/>
                    </a:lnTo>
                    <a:lnTo>
                      <a:pt x="1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87" name="Freeform 199"/>
              <p:cNvSpPr/>
              <p:nvPr/>
            </p:nvSpPr>
            <p:spPr bwMode="auto">
              <a:xfrm>
                <a:off x="4464050" y="2424113"/>
                <a:ext cx="19050" cy="88900"/>
              </a:xfrm>
              <a:custGeom>
                <a:avLst/>
                <a:gdLst/>
                <a:ahLst/>
                <a:cxnLst>
                  <a:cxn ang="0">
                    <a:pos x="26" y="3"/>
                  </a:cxn>
                  <a:cxn ang="0">
                    <a:pos x="26" y="3"/>
                  </a:cxn>
                  <a:cxn ang="0">
                    <a:pos x="18" y="42"/>
                  </a:cxn>
                  <a:cxn ang="0">
                    <a:pos x="11" y="83"/>
                  </a:cxn>
                  <a:cxn ang="0">
                    <a:pos x="6" y="123"/>
                  </a:cxn>
                  <a:cxn ang="0">
                    <a:pos x="0" y="162"/>
                  </a:cxn>
                  <a:cxn ang="0">
                    <a:pos x="0" y="162"/>
                  </a:cxn>
                  <a:cxn ang="0">
                    <a:pos x="0" y="164"/>
                  </a:cxn>
                  <a:cxn ang="0">
                    <a:pos x="2" y="166"/>
                  </a:cxn>
                  <a:cxn ang="0">
                    <a:pos x="3" y="167"/>
                  </a:cxn>
                  <a:cxn ang="0">
                    <a:pos x="5" y="167"/>
                  </a:cxn>
                  <a:cxn ang="0">
                    <a:pos x="8" y="166"/>
                  </a:cxn>
                  <a:cxn ang="0">
                    <a:pos x="10" y="164"/>
                  </a:cxn>
                  <a:cxn ang="0">
                    <a:pos x="10" y="162"/>
                  </a:cxn>
                  <a:cxn ang="0">
                    <a:pos x="10" y="162"/>
                  </a:cxn>
                  <a:cxn ang="0">
                    <a:pos x="15" y="123"/>
                  </a:cxn>
                  <a:cxn ang="0">
                    <a:pos x="20" y="84"/>
                  </a:cxn>
                  <a:cxn ang="0">
                    <a:pos x="26" y="45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5" y="2"/>
                  </a:cxn>
                  <a:cxn ang="0">
                    <a:pos x="34" y="1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3"/>
                  </a:cxn>
                  <a:cxn ang="0">
                    <a:pos x="26" y="3"/>
                  </a:cxn>
                </a:cxnLst>
                <a:rect l="0" t="0" r="r" b="b"/>
                <a:pathLst>
                  <a:path w="36" h="167">
                    <a:moveTo>
                      <a:pt x="26" y="3"/>
                    </a:moveTo>
                    <a:lnTo>
                      <a:pt x="26" y="3"/>
                    </a:lnTo>
                    <a:lnTo>
                      <a:pt x="18" y="42"/>
                    </a:lnTo>
                    <a:lnTo>
                      <a:pt x="11" y="83"/>
                    </a:lnTo>
                    <a:lnTo>
                      <a:pt x="6" y="12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4"/>
                    </a:lnTo>
                    <a:lnTo>
                      <a:pt x="2" y="166"/>
                    </a:lnTo>
                    <a:lnTo>
                      <a:pt x="3" y="167"/>
                    </a:lnTo>
                    <a:lnTo>
                      <a:pt x="5" y="167"/>
                    </a:lnTo>
                    <a:lnTo>
                      <a:pt x="8" y="166"/>
                    </a:lnTo>
                    <a:lnTo>
                      <a:pt x="10" y="164"/>
                    </a:lnTo>
                    <a:lnTo>
                      <a:pt x="10" y="162"/>
                    </a:lnTo>
                    <a:lnTo>
                      <a:pt x="10" y="162"/>
                    </a:lnTo>
                    <a:lnTo>
                      <a:pt x="15" y="123"/>
                    </a:lnTo>
                    <a:lnTo>
                      <a:pt x="20" y="84"/>
                    </a:lnTo>
                    <a:lnTo>
                      <a:pt x="26" y="45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5" y="2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6" y="1"/>
                    </a:lnTo>
                    <a:lnTo>
                      <a:pt x="26" y="3"/>
                    </a:lnTo>
                    <a:lnTo>
                      <a:pt x="2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88" name="Freeform 200"/>
              <p:cNvSpPr/>
              <p:nvPr/>
            </p:nvSpPr>
            <p:spPr bwMode="auto">
              <a:xfrm>
                <a:off x="4521200" y="2484438"/>
                <a:ext cx="17463" cy="95250"/>
              </a:xfrm>
              <a:custGeom>
                <a:avLst/>
                <a:gdLst/>
                <a:ahLst/>
                <a:cxnLst>
                  <a:cxn ang="0">
                    <a:pos x="26" y="5"/>
                  </a:cxn>
                  <a:cxn ang="0">
                    <a:pos x="26" y="5"/>
                  </a:cxn>
                  <a:cxn ang="0">
                    <a:pos x="25" y="26"/>
                  </a:cxn>
                  <a:cxn ang="0">
                    <a:pos x="23" y="46"/>
                  </a:cxn>
                  <a:cxn ang="0">
                    <a:pos x="20" y="67"/>
                  </a:cxn>
                  <a:cxn ang="0">
                    <a:pos x="14" y="88"/>
                  </a:cxn>
                  <a:cxn ang="0">
                    <a:pos x="14" y="88"/>
                  </a:cxn>
                  <a:cxn ang="0">
                    <a:pos x="11" y="98"/>
                  </a:cxn>
                  <a:cxn ang="0">
                    <a:pos x="9" y="109"/>
                  </a:cxn>
                  <a:cxn ang="0">
                    <a:pos x="6" y="131"/>
                  </a:cxn>
                  <a:cxn ang="0">
                    <a:pos x="3" y="153"/>
                  </a:cxn>
                  <a:cxn ang="0">
                    <a:pos x="0" y="174"/>
                  </a:cxn>
                  <a:cxn ang="0">
                    <a:pos x="0" y="174"/>
                  </a:cxn>
                  <a:cxn ang="0">
                    <a:pos x="0" y="176"/>
                  </a:cxn>
                  <a:cxn ang="0">
                    <a:pos x="1" y="177"/>
                  </a:cxn>
                  <a:cxn ang="0">
                    <a:pos x="4" y="179"/>
                  </a:cxn>
                  <a:cxn ang="0">
                    <a:pos x="6" y="179"/>
                  </a:cxn>
                  <a:cxn ang="0">
                    <a:pos x="7" y="179"/>
                  </a:cxn>
                  <a:cxn ang="0">
                    <a:pos x="8" y="178"/>
                  </a:cxn>
                  <a:cxn ang="0">
                    <a:pos x="9" y="176"/>
                  </a:cxn>
                  <a:cxn ang="0">
                    <a:pos x="9" y="176"/>
                  </a:cxn>
                  <a:cxn ang="0">
                    <a:pos x="12" y="155"/>
                  </a:cxn>
                  <a:cxn ang="0">
                    <a:pos x="15" y="133"/>
                  </a:cxn>
                  <a:cxn ang="0">
                    <a:pos x="18" y="111"/>
                  </a:cxn>
                  <a:cxn ang="0">
                    <a:pos x="24" y="91"/>
                  </a:cxn>
                  <a:cxn ang="0">
                    <a:pos x="24" y="91"/>
                  </a:cxn>
                  <a:cxn ang="0">
                    <a:pos x="28" y="69"/>
                  </a:cxn>
                  <a:cxn ang="0">
                    <a:pos x="32" y="48"/>
                  </a:cxn>
                  <a:cxn ang="0">
                    <a:pos x="34" y="27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7" y="1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6" y="5"/>
                  </a:cxn>
                </a:cxnLst>
                <a:rect l="0" t="0" r="r" b="b"/>
                <a:pathLst>
                  <a:path w="35" h="179">
                    <a:moveTo>
                      <a:pt x="26" y="5"/>
                    </a:moveTo>
                    <a:lnTo>
                      <a:pt x="26" y="5"/>
                    </a:lnTo>
                    <a:lnTo>
                      <a:pt x="25" y="26"/>
                    </a:lnTo>
                    <a:lnTo>
                      <a:pt x="23" y="46"/>
                    </a:lnTo>
                    <a:lnTo>
                      <a:pt x="20" y="6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1" y="98"/>
                    </a:lnTo>
                    <a:lnTo>
                      <a:pt x="9" y="109"/>
                    </a:lnTo>
                    <a:lnTo>
                      <a:pt x="6" y="131"/>
                    </a:lnTo>
                    <a:lnTo>
                      <a:pt x="3" y="153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6"/>
                    </a:lnTo>
                    <a:lnTo>
                      <a:pt x="1" y="177"/>
                    </a:lnTo>
                    <a:lnTo>
                      <a:pt x="4" y="179"/>
                    </a:lnTo>
                    <a:lnTo>
                      <a:pt x="6" y="179"/>
                    </a:lnTo>
                    <a:lnTo>
                      <a:pt x="7" y="179"/>
                    </a:lnTo>
                    <a:lnTo>
                      <a:pt x="8" y="178"/>
                    </a:lnTo>
                    <a:lnTo>
                      <a:pt x="9" y="176"/>
                    </a:lnTo>
                    <a:lnTo>
                      <a:pt x="9" y="176"/>
                    </a:lnTo>
                    <a:lnTo>
                      <a:pt x="12" y="155"/>
                    </a:lnTo>
                    <a:lnTo>
                      <a:pt x="15" y="133"/>
                    </a:lnTo>
                    <a:lnTo>
                      <a:pt x="18" y="111"/>
                    </a:lnTo>
                    <a:lnTo>
                      <a:pt x="24" y="91"/>
                    </a:lnTo>
                    <a:lnTo>
                      <a:pt x="24" y="91"/>
                    </a:lnTo>
                    <a:lnTo>
                      <a:pt x="28" y="69"/>
                    </a:lnTo>
                    <a:lnTo>
                      <a:pt x="32" y="48"/>
                    </a:lnTo>
                    <a:lnTo>
                      <a:pt x="34" y="2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3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89" name="Freeform 201"/>
              <p:cNvSpPr/>
              <p:nvPr/>
            </p:nvSpPr>
            <p:spPr bwMode="auto">
              <a:xfrm>
                <a:off x="4570413" y="2508250"/>
                <a:ext cx="12700" cy="41275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8" y="21"/>
                  </a:cxn>
                  <a:cxn ang="0">
                    <a:pos x="6" y="38"/>
                  </a:cxn>
                  <a:cxn ang="0">
                    <a:pos x="3" y="56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6"/>
                  </a:cxn>
                  <a:cxn ang="0">
                    <a:pos x="1" y="77"/>
                  </a:cxn>
                  <a:cxn ang="0">
                    <a:pos x="2" y="78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7" y="79"/>
                  </a:cxn>
                  <a:cxn ang="0">
                    <a:pos x="8" y="78"/>
                  </a:cxn>
                  <a:cxn ang="0">
                    <a:pos x="9" y="76"/>
                  </a:cxn>
                  <a:cxn ang="0">
                    <a:pos x="9" y="76"/>
                  </a:cxn>
                  <a:cxn ang="0">
                    <a:pos x="12" y="58"/>
                  </a:cxn>
                  <a:cxn ang="0">
                    <a:pos x="14" y="40"/>
                  </a:cxn>
                  <a:cxn ang="0">
                    <a:pos x="17" y="23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22" y="2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2" y="3"/>
                  </a:cxn>
                </a:cxnLst>
                <a:rect l="0" t="0" r="r" b="b"/>
                <a:pathLst>
                  <a:path w="22" h="79">
                    <a:moveTo>
                      <a:pt x="12" y="3"/>
                    </a:moveTo>
                    <a:lnTo>
                      <a:pt x="12" y="3"/>
                    </a:lnTo>
                    <a:lnTo>
                      <a:pt x="8" y="21"/>
                    </a:lnTo>
                    <a:lnTo>
                      <a:pt x="6" y="38"/>
                    </a:lnTo>
                    <a:lnTo>
                      <a:pt x="3" y="56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1" y="77"/>
                    </a:lnTo>
                    <a:lnTo>
                      <a:pt x="2" y="78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7" y="79"/>
                    </a:lnTo>
                    <a:lnTo>
                      <a:pt x="8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12" y="58"/>
                    </a:lnTo>
                    <a:lnTo>
                      <a:pt x="14" y="40"/>
                    </a:lnTo>
                    <a:lnTo>
                      <a:pt x="17" y="23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90" name="Freeform 202"/>
              <p:cNvSpPr/>
              <p:nvPr/>
            </p:nvSpPr>
            <p:spPr bwMode="auto">
              <a:xfrm>
                <a:off x="4603750" y="2557463"/>
                <a:ext cx="15875" cy="4603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0" y="3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81"/>
                  </a:cxn>
                  <a:cxn ang="0">
                    <a:pos x="1" y="83"/>
                  </a:cxn>
                  <a:cxn ang="0">
                    <a:pos x="2" y="84"/>
                  </a:cxn>
                  <a:cxn ang="0">
                    <a:pos x="4" y="85"/>
                  </a:cxn>
                  <a:cxn ang="0">
                    <a:pos x="5" y="85"/>
                  </a:cxn>
                  <a:cxn ang="0">
                    <a:pos x="7" y="85"/>
                  </a:cxn>
                  <a:cxn ang="0">
                    <a:pos x="8" y="84"/>
                  </a:cxn>
                  <a:cxn ang="0">
                    <a:pos x="9" y="82"/>
                  </a:cxn>
                  <a:cxn ang="0">
                    <a:pos x="9" y="82"/>
                  </a:cxn>
                  <a:cxn ang="0">
                    <a:pos x="28" y="5"/>
                  </a:cxn>
                  <a:cxn ang="0">
                    <a:pos x="28" y="5"/>
                  </a:cxn>
                  <a:cxn ang="0">
                    <a:pos x="29" y="3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20" y="3"/>
                  </a:cxn>
                </a:cxnLst>
                <a:rect l="0" t="0" r="r" b="b"/>
                <a:pathLst>
                  <a:path w="29" h="85">
                    <a:moveTo>
                      <a:pt x="20" y="3"/>
                    </a:moveTo>
                    <a:lnTo>
                      <a:pt x="20" y="3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1" y="83"/>
                    </a:lnTo>
                    <a:lnTo>
                      <a:pt x="2" y="84"/>
                    </a:lnTo>
                    <a:lnTo>
                      <a:pt x="4" y="85"/>
                    </a:lnTo>
                    <a:lnTo>
                      <a:pt x="5" y="85"/>
                    </a:lnTo>
                    <a:lnTo>
                      <a:pt x="7" y="85"/>
                    </a:lnTo>
                    <a:lnTo>
                      <a:pt x="8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91" name="Freeform 203"/>
              <p:cNvSpPr/>
              <p:nvPr/>
            </p:nvSpPr>
            <p:spPr bwMode="auto">
              <a:xfrm>
                <a:off x="4687888" y="2668588"/>
                <a:ext cx="15875" cy="61913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9" y="4"/>
                  </a:cxn>
                  <a:cxn ang="0">
                    <a:pos x="19" y="12"/>
                  </a:cxn>
                  <a:cxn ang="0">
                    <a:pos x="17" y="19"/>
                  </a:cxn>
                  <a:cxn ang="0">
                    <a:pos x="12" y="35"/>
                  </a:cxn>
                  <a:cxn ang="0">
                    <a:pos x="8" y="50"/>
                  </a:cxn>
                  <a:cxn ang="0">
                    <a:pos x="7" y="58"/>
                  </a:cxn>
                  <a:cxn ang="0">
                    <a:pos x="6" y="65"/>
                  </a:cxn>
                  <a:cxn ang="0">
                    <a:pos x="6" y="65"/>
                  </a:cxn>
                  <a:cxn ang="0">
                    <a:pos x="6" y="76"/>
                  </a:cxn>
                  <a:cxn ang="0">
                    <a:pos x="5" y="89"/>
                  </a:cxn>
                  <a:cxn ang="0">
                    <a:pos x="4" y="99"/>
                  </a:cxn>
                  <a:cxn ang="0">
                    <a:pos x="0" y="110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0" y="113"/>
                  </a:cxn>
                  <a:cxn ang="0">
                    <a:pos x="1" y="116"/>
                  </a:cxn>
                  <a:cxn ang="0">
                    <a:pos x="3" y="116"/>
                  </a:cxn>
                  <a:cxn ang="0">
                    <a:pos x="6" y="116"/>
                  </a:cxn>
                  <a:cxn ang="0">
                    <a:pos x="8" y="114"/>
                  </a:cxn>
                  <a:cxn ang="0">
                    <a:pos x="9" y="112"/>
                  </a:cxn>
                  <a:cxn ang="0">
                    <a:pos x="9" y="112"/>
                  </a:cxn>
                  <a:cxn ang="0">
                    <a:pos x="12" y="102"/>
                  </a:cxn>
                  <a:cxn ang="0">
                    <a:pos x="14" y="92"/>
                  </a:cxn>
                  <a:cxn ang="0">
                    <a:pos x="15" y="80"/>
                  </a:cxn>
                  <a:cxn ang="0">
                    <a:pos x="15" y="70"/>
                  </a:cxn>
                  <a:cxn ang="0">
                    <a:pos x="15" y="70"/>
                  </a:cxn>
                  <a:cxn ang="0">
                    <a:pos x="17" y="62"/>
                  </a:cxn>
                  <a:cxn ang="0">
                    <a:pos x="18" y="54"/>
                  </a:cxn>
                  <a:cxn ang="0">
                    <a:pos x="22" y="37"/>
                  </a:cxn>
                  <a:cxn ang="0">
                    <a:pos x="26" y="20"/>
                  </a:cxn>
                  <a:cxn ang="0">
                    <a:pos x="28" y="12"/>
                  </a:cxn>
                  <a:cxn ang="0">
                    <a:pos x="29" y="4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1"/>
                  </a:cxn>
                  <a:cxn ang="0">
                    <a:pos x="20" y="2"/>
                  </a:cxn>
                  <a:cxn ang="0">
                    <a:pos x="19" y="4"/>
                  </a:cxn>
                  <a:cxn ang="0">
                    <a:pos x="19" y="4"/>
                  </a:cxn>
                </a:cxnLst>
                <a:rect l="0" t="0" r="r" b="b"/>
                <a:pathLst>
                  <a:path w="29" h="116">
                    <a:moveTo>
                      <a:pt x="19" y="4"/>
                    </a:moveTo>
                    <a:lnTo>
                      <a:pt x="19" y="4"/>
                    </a:lnTo>
                    <a:lnTo>
                      <a:pt x="19" y="12"/>
                    </a:lnTo>
                    <a:lnTo>
                      <a:pt x="17" y="19"/>
                    </a:lnTo>
                    <a:lnTo>
                      <a:pt x="12" y="35"/>
                    </a:lnTo>
                    <a:lnTo>
                      <a:pt x="8" y="50"/>
                    </a:lnTo>
                    <a:lnTo>
                      <a:pt x="7" y="58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6" y="76"/>
                    </a:lnTo>
                    <a:lnTo>
                      <a:pt x="5" y="89"/>
                    </a:lnTo>
                    <a:lnTo>
                      <a:pt x="4" y="99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0" y="113"/>
                    </a:lnTo>
                    <a:lnTo>
                      <a:pt x="1" y="116"/>
                    </a:lnTo>
                    <a:lnTo>
                      <a:pt x="3" y="116"/>
                    </a:lnTo>
                    <a:lnTo>
                      <a:pt x="6" y="116"/>
                    </a:lnTo>
                    <a:lnTo>
                      <a:pt x="8" y="114"/>
                    </a:lnTo>
                    <a:lnTo>
                      <a:pt x="9" y="112"/>
                    </a:lnTo>
                    <a:lnTo>
                      <a:pt x="9" y="112"/>
                    </a:lnTo>
                    <a:lnTo>
                      <a:pt x="12" y="102"/>
                    </a:lnTo>
                    <a:lnTo>
                      <a:pt x="14" y="92"/>
                    </a:lnTo>
                    <a:lnTo>
                      <a:pt x="15" y="80"/>
                    </a:lnTo>
                    <a:lnTo>
                      <a:pt x="15" y="70"/>
                    </a:lnTo>
                    <a:lnTo>
                      <a:pt x="15" y="70"/>
                    </a:lnTo>
                    <a:lnTo>
                      <a:pt x="17" y="62"/>
                    </a:lnTo>
                    <a:lnTo>
                      <a:pt x="18" y="54"/>
                    </a:lnTo>
                    <a:lnTo>
                      <a:pt x="22" y="37"/>
                    </a:lnTo>
                    <a:lnTo>
                      <a:pt x="26" y="20"/>
                    </a:lnTo>
                    <a:lnTo>
                      <a:pt x="28" y="12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0" y="2"/>
                    </a:lnTo>
                    <a:lnTo>
                      <a:pt x="19" y="4"/>
                    </a:lnTo>
                    <a:lnTo>
                      <a:pt x="1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92" name="Freeform 204"/>
              <p:cNvSpPr/>
              <p:nvPr/>
            </p:nvSpPr>
            <p:spPr bwMode="auto">
              <a:xfrm>
                <a:off x="4714875" y="2657475"/>
                <a:ext cx="11113" cy="61913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5"/>
                  </a:cxn>
                  <a:cxn ang="0">
                    <a:pos x="10" y="32"/>
                  </a:cxn>
                  <a:cxn ang="0">
                    <a:pos x="6" y="59"/>
                  </a:cxn>
                  <a:cxn ang="0">
                    <a:pos x="2" y="86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0" y="115"/>
                  </a:cxn>
                  <a:cxn ang="0">
                    <a:pos x="1" y="116"/>
                  </a:cxn>
                  <a:cxn ang="0">
                    <a:pos x="3" y="117"/>
                  </a:cxn>
                  <a:cxn ang="0">
                    <a:pos x="4" y="117"/>
                  </a:cxn>
                  <a:cxn ang="0">
                    <a:pos x="6" y="117"/>
                  </a:cxn>
                  <a:cxn ang="0">
                    <a:pos x="8" y="116"/>
                  </a:cxn>
                  <a:cxn ang="0">
                    <a:pos x="9" y="115"/>
                  </a:cxn>
                  <a:cxn ang="0">
                    <a:pos x="9" y="113"/>
                  </a:cxn>
                  <a:cxn ang="0">
                    <a:pos x="9" y="113"/>
                  </a:cxn>
                  <a:cxn ang="0">
                    <a:pos x="11" y="86"/>
                  </a:cxn>
                  <a:cxn ang="0">
                    <a:pos x="15" y="59"/>
                  </a:cxn>
                  <a:cxn ang="0">
                    <a:pos x="19" y="32"/>
                  </a:cxn>
                  <a:cxn ang="0">
                    <a:pos x="21" y="5"/>
                  </a:cxn>
                  <a:cxn ang="0">
                    <a:pos x="21" y="5"/>
                  </a:cxn>
                  <a:cxn ang="0">
                    <a:pos x="21" y="3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5"/>
                  </a:cxn>
                  <a:cxn ang="0">
                    <a:pos x="12" y="5"/>
                  </a:cxn>
                </a:cxnLst>
                <a:rect l="0" t="0" r="r" b="b"/>
                <a:pathLst>
                  <a:path w="21" h="117">
                    <a:moveTo>
                      <a:pt x="12" y="5"/>
                    </a:moveTo>
                    <a:lnTo>
                      <a:pt x="12" y="5"/>
                    </a:lnTo>
                    <a:lnTo>
                      <a:pt x="10" y="32"/>
                    </a:lnTo>
                    <a:lnTo>
                      <a:pt x="6" y="59"/>
                    </a:lnTo>
                    <a:lnTo>
                      <a:pt x="2" y="86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15"/>
                    </a:lnTo>
                    <a:lnTo>
                      <a:pt x="1" y="116"/>
                    </a:lnTo>
                    <a:lnTo>
                      <a:pt x="3" y="117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8" y="116"/>
                    </a:lnTo>
                    <a:lnTo>
                      <a:pt x="9" y="115"/>
                    </a:lnTo>
                    <a:lnTo>
                      <a:pt x="9" y="113"/>
                    </a:lnTo>
                    <a:lnTo>
                      <a:pt x="9" y="113"/>
                    </a:lnTo>
                    <a:lnTo>
                      <a:pt x="11" y="86"/>
                    </a:lnTo>
                    <a:lnTo>
                      <a:pt x="15" y="59"/>
                    </a:lnTo>
                    <a:lnTo>
                      <a:pt x="19" y="32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93" name="Freeform 206"/>
              <p:cNvSpPr>
                <a:spLocks noEditPoints="1"/>
              </p:cNvSpPr>
              <p:nvPr/>
            </p:nvSpPr>
            <p:spPr bwMode="auto">
              <a:xfrm>
                <a:off x="4249738" y="2249488"/>
                <a:ext cx="555625" cy="574675"/>
              </a:xfrm>
              <a:custGeom>
                <a:avLst/>
                <a:gdLst/>
                <a:ahLst/>
                <a:cxnLst>
                  <a:cxn ang="0">
                    <a:pos x="817" y="1056"/>
                  </a:cxn>
                  <a:cxn ang="0">
                    <a:pos x="716" y="1035"/>
                  </a:cxn>
                  <a:cxn ang="0">
                    <a:pos x="659" y="1016"/>
                  </a:cxn>
                  <a:cxn ang="0">
                    <a:pos x="645" y="1010"/>
                  </a:cxn>
                  <a:cxn ang="0">
                    <a:pos x="623" y="986"/>
                  </a:cxn>
                  <a:cxn ang="0">
                    <a:pos x="608" y="970"/>
                  </a:cxn>
                  <a:cxn ang="0">
                    <a:pos x="577" y="929"/>
                  </a:cxn>
                  <a:cxn ang="0">
                    <a:pos x="513" y="864"/>
                  </a:cxn>
                  <a:cxn ang="0">
                    <a:pos x="403" y="767"/>
                  </a:cxn>
                  <a:cxn ang="0">
                    <a:pos x="307" y="683"/>
                  </a:cxn>
                  <a:cxn ang="0">
                    <a:pos x="222" y="574"/>
                  </a:cxn>
                  <a:cxn ang="0">
                    <a:pos x="139" y="472"/>
                  </a:cxn>
                  <a:cxn ang="0">
                    <a:pos x="97" y="439"/>
                  </a:cxn>
                  <a:cxn ang="0">
                    <a:pos x="31" y="360"/>
                  </a:cxn>
                  <a:cxn ang="0">
                    <a:pos x="27" y="300"/>
                  </a:cxn>
                  <a:cxn ang="0">
                    <a:pos x="84" y="371"/>
                  </a:cxn>
                  <a:cxn ang="0">
                    <a:pos x="141" y="426"/>
                  </a:cxn>
                  <a:cxn ang="0">
                    <a:pos x="208" y="491"/>
                  </a:cxn>
                  <a:cxn ang="0">
                    <a:pos x="305" y="624"/>
                  </a:cxn>
                  <a:cxn ang="0">
                    <a:pos x="398" y="714"/>
                  </a:cxn>
                  <a:cxn ang="0">
                    <a:pos x="481" y="790"/>
                  </a:cxn>
                  <a:cxn ang="0">
                    <a:pos x="571" y="872"/>
                  </a:cxn>
                  <a:cxn ang="0">
                    <a:pos x="646" y="943"/>
                  </a:cxn>
                  <a:cxn ang="0">
                    <a:pos x="724" y="871"/>
                  </a:cxn>
                  <a:cxn ang="0">
                    <a:pos x="843" y="787"/>
                  </a:cxn>
                  <a:cxn ang="0">
                    <a:pos x="981" y="693"/>
                  </a:cxn>
                  <a:cxn ang="0">
                    <a:pos x="917" y="620"/>
                  </a:cxn>
                  <a:cxn ang="0">
                    <a:pos x="751" y="446"/>
                  </a:cxn>
                  <a:cxn ang="0">
                    <a:pos x="583" y="291"/>
                  </a:cxn>
                  <a:cxn ang="0">
                    <a:pos x="501" y="195"/>
                  </a:cxn>
                  <a:cxn ang="0">
                    <a:pos x="431" y="116"/>
                  </a:cxn>
                  <a:cxn ang="0">
                    <a:pos x="378" y="54"/>
                  </a:cxn>
                  <a:cxn ang="0">
                    <a:pos x="377" y="0"/>
                  </a:cxn>
                  <a:cxn ang="0">
                    <a:pos x="496" y="134"/>
                  </a:cxn>
                  <a:cxn ang="0">
                    <a:pos x="631" y="290"/>
                  </a:cxn>
                  <a:cxn ang="0">
                    <a:pos x="729" y="380"/>
                  </a:cxn>
                  <a:cxn ang="0">
                    <a:pos x="900" y="546"/>
                  </a:cxn>
                  <a:cxn ang="0">
                    <a:pos x="980" y="641"/>
                  </a:cxn>
                  <a:cxn ang="0">
                    <a:pos x="1020" y="678"/>
                  </a:cxn>
                  <a:cxn ang="0">
                    <a:pos x="1032" y="689"/>
                  </a:cxn>
                  <a:cxn ang="0">
                    <a:pos x="1037" y="700"/>
                  </a:cxn>
                  <a:cxn ang="0">
                    <a:pos x="1051" y="800"/>
                  </a:cxn>
                  <a:cxn ang="0">
                    <a:pos x="1037" y="911"/>
                  </a:cxn>
                  <a:cxn ang="0">
                    <a:pos x="1029" y="991"/>
                  </a:cxn>
                  <a:cxn ang="0">
                    <a:pos x="1023" y="1039"/>
                  </a:cxn>
                  <a:cxn ang="0">
                    <a:pos x="1016" y="1079"/>
                  </a:cxn>
                  <a:cxn ang="0">
                    <a:pos x="1002" y="1088"/>
                  </a:cxn>
                  <a:cxn ang="0">
                    <a:pos x="996" y="1087"/>
                  </a:cxn>
                  <a:cxn ang="0">
                    <a:pos x="954" y="761"/>
                  </a:cxn>
                  <a:cxn ang="0">
                    <a:pos x="842" y="830"/>
                  </a:cxn>
                  <a:cxn ang="0">
                    <a:pos x="729" y="917"/>
                  </a:cxn>
                  <a:cxn ang="0">
                    <a:pos x="672" y="967"/>
                  </a:cxn>
                  <a:cxn ang="0">
                    <a:pos x="699" y="991"/>
                  </a:cxn>
                  <a:cxn ang="0">
                    <a:pos x="772" y="1010"/>
                  </a:cxn>
                  <a:cxn ang="0">
                    <a:pos x="941" y="1046"/>
                  </a:cxn>
                  <a:cxn ang="0">
                    <a:pos x="989" y="1039"/>
                  </a:cxn>
                  <a:cxn ang="0">
                    <a:pos x="990" y="1018"/>
                  </a:cxn>
                  <a:cxn ang="0">
                    <a:pos x="995" y="957"/>
                  </a:cxn>
                  <a:cxn ang="0">
                    <a:pos x="1010" y="856"/>
                  </a:cxn>
                  <a:cxn ang="0">
                    <a:pos x="1010" y="734"/>
                  </a:cxn>
                </a:cxnLst>
                <a:rect l="0" t="0" r="r" b="b"/>
                <a:pathLst>
                  <a:path w="1051" h="1088">
                    <a:moveTo>
                      <a:pt x="991" y="1088"/>
                    </a:moveTo>
                    <a:lnTo>
                      <a:pt x="991" y="1088"/>
                    </a:lnTo>
                    <a:lnTo>
                      <a:pt x="952" y="1084"/>
                    </a:lnTo>
                    <a:lnTo>
                      <a:pt x="911" y="1078"/>
                    </a:lnTo>
                    <a:lnTo>
                      <a:pt x="866" y="1069"/>
                    </a:lnTo>
                    <a:lnTo>
                      <a:pt x="817" y="1056"/>
                    </a:lnTo>
                    <a:lnTo>
                      <a:pt x="817" y="1056"/>
                    </a:lnTo>
                    <a:lnTo>
                      <a:pt x="773" y="1046"/>
                    </a:lnTo>
                    <a:lnTo>
                      <a:pt x="751" y="1041"/>
                    </a:lnTo>
                    <a:lnTo>
                      <a:pt x="728" y="1037"/>
                    </a:lnTo>
                    <a:lnTo>
                      <a:pt x="728" y="1037"/>
                    </a:lnTo>
                    <a:lnTo>
                      <a:pt x="716" y="1035"/>
                    </a:lnTo>
                    <a:lnTo>
                      <a:pt x="706" y="1031"/>
                    </a:lnTo>
                    <a:lnTo>
                      <a:pt x="686" y="1025"/>
                    </a:lnTo>
                    <a:lnTo>
                      <a:pt x="686" y="1025"/>
                    </a:lnTo>
                    <a:lnTo>
                      <a:pt x="673" y="1020"/>
                    </a:lnTo>
                    <a:lnTo>
                      <a:pt x="659" y="1016"/>
                    </a:lnTo>
                    <a:lnTo>
                      <a:pt x="659" y="1016"/>
                    </a:lnTo>
                    <a:lnTo>
                      <a:pt x="654" y="1015"/>
                    </a:lnTo>
                    <a:lnTo>
                      <a:pt x="651" y="1013"/>
                    </a:lnTo>
                    <a:lnTo>
                      <a:pt x="650" y="1012"/>
                    </a:lnTo>
                    <a:lnTo>
                      <a:pt x="649" y="1011"/>
                    </a:lnTo>
                    <a:lnTo>
                      <a:pt x="649" y="1011"/>
                    </a:lnTo>
                    <a:lnTo>
                      <a:pt x="645" y="1010"/>
                    </a:lnTo>
                    <a:lnTo>
                      <a:pt x="645" y="1010"/>
                    </a:lnTo>
                    <a:lnTo>
                      <a:pt x="640" y="1006"/>
                    </a:lnTo>
                    <a:lnTo>
                      <a:pt x="635" y="1001"/>
                    </a:lnTo>
                    <a:lnTo>
                      <a:pt x="628" y="991"/>
                    </a:lnTo>
                    <a:lnTo>
                      <a:pt x="623" y="986"/>
                    </a:lnTo>
                    <a:lnTo>
                      <a:pt x="623" y="986"/>
                    </a:lnTo>
                    <a:lnTo>
                      <a:pt x="620" y="983"/>
                    </a:lnTo>
                    <a:lnTo>
                      <a:pt x="619" y="982"/>
                    </a:lnTo>
                    <a:lnTo>
                      <a:pt x="619" y="982"/>
                    </a:lnTo>
                    <a:lnTo>
                      <a:pt x="614" y="979"/>
                    </a:lnTo>
                    <a:lnTo>
                      <a:pt x="611" y="976"/>
                    </a:lnTo>
                    <a:lnTo>
                      <a:pt x="608" y="970"/>
                    </a:lnTo>
                    <a:lnTo>
                      <a:pt x="608" y="965"/>
                    </a:lnTo>
                    <a:lnTo>
                      <a:pt x="608" y="963"/>
                    </a:lnTo>
                    <a:lnTo>
                      <a:pt x="606" y="961"/>
                    </a:lnTo>
                    <a:lnTo>
                      <a:pt x="606" y="961"/>
                    </a:lnTo>
                    <a:lnTo>
                      <a:pt x="591" y="946"/>
                    </a:lnTo>
                    <a:lnTo>
                      <a:pt x="577" y="929"/>
                    </a:lnTo>
                    <a:lnTo>
                      <a:pt x="577" y="929"/>
                    </a:lnTo>
                    <a:lnTo>
                      <a:pt x="561" y="912"/>
                    </a:lnTo>
                    <a:lnTo>
                      <a:pt x="546" y="895"/>
                    </a:lnTo>
                    <a:lnTo>
                      <a:pt x="529" y="879"/>
                    </a:lnTo>
                    <a:lnTo>
                      <a:pt x="513" y="864"/>
                    </a:lnTo>
                    <a:lnTo>
                      <a:pt x="513" y="864"/>
                    </a:lnTo>
                    <a:lnTo>
                      <a:pt x="490" y="846"/>
                    </a:lnTo>
                    <a:lnTo>
                      <a:pt x="469" y="827"/>
                    </a:lnTo>
                    <a:lnTo>
                      <a:pt x="428" y="789"/>
                    </a:lnTo>
                    <a:lnTo>
                      <a:pt x="428" y="789"/>
                    </a:lnTo>
                    <a:lnTo>
                      <a:pt x="416" y="777"/>
                    </a:lnTo>
                    <a:lnTo>
                      <a:pt x="403" y="767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56" y="729"/>
                    </a:lnTo>
                    <a:lnTo>
                      <a:pt x="336" y="711"/>
                    </a:lnTo>
                    <a:lnTo>
                      <a:pt x="317" y="693"/>
                    </a:lnTo>
                    <a:lnTo>
                      <a:pt x="307" y="683"/>
                    </a:lnTo>
                    <a:lnTo>
                      <a:pt x="299" y="673"/>
                    </a:lnTo>
                    <a:lnTo>
                      <a:pt x="299" y="673"/>
                    </a:lnTo>
                    <a:lnTo>
                      <a:pt x="271" y="638"/>
                    </a:lnTo>
                    <a:lnTo>
                      <a:pt x="271" y="638"/>
                    </a:lnTo>
                    <a:lnTo>
                      <a:pt x="238" y="596"/>
                    </a:lnTo>
                    <a:lnTo>
                      <a:pt x="222" y="574"/>
                    </a:lnTo>
                    <a:lnTo>
                      <a:pt x="207" y="552"/>
                    </a:lnTo>
                    <a:lnTo>
                      <a:pt x="207" y="552"/>
                    </a:lnTo>
                    <a:lnTo>
                      <a:pt x="194" y="534"/>
                    </a:lnTo>
                    <a:lnTo>
                      <a:pt x="178" y="514"/>
                    </a:lnTo>
                    <a:lnTo>
                      <a:pt x="160" y="493"/>
                    </a:lnTo>
                    <a:lnTo>
                      <a:pt x="139" y="472"/>
                    </a:lnTo>
                    <a:lnTo>
                      <a:pt x="139" y="472"/>
                    </a:lnTo>
                    <a:lnTo>
                      <a:pt x="128" y="461"/>
                    </a:lnTo>
                    <a:lnTo>
                      <a:pt x="115" y="453"/>
                    </a:lnTo>
                    <a:lnTo>
                      <a:pt x="115" y="453"/>
                    </a:lnTo>
                    <a:lnTo>
                      <a:pt x="103" y="444"/>
                    </a:lnTo>
                    <a:lnTo>
                      <a:pt x="97" y="439"/>
                    </a:lnTo>
                    <a:lnTo>
                      <a:pt x="92" y="433"/>
                    </a:lnTo>
                    <a:lnTo>
                      <a:pt x="92" y="433"/>
                    </a:lnTo>
                    <a:lnTo>
                      <a:pt x="74" y="414"/>
                    </a:lnTo>
                    <a:lnTo>
                      <a:pt x="57" y="393"/>
                    </a:lnTo>
                    <a:lnTo>
                      <a:pt x="57" y="393"/>
                    </a:lnTo>
                    <a:lnTo>
                      <a:pt x="31" y="360"/>
                    </a:lnTo>
                    <a:lnTo>
                      <a:pt x="16" y="345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0" y="327"/>
                    </a:lnTo>
                    <a:lnTo>
                      <a:pt x="0" y="327"/>
                    </a:lnTo>
                    <a:lnTo>
                      <a:pt x="27" y="300"/>
                    </a:lnTo>
                    <a:lnTo>
                      <a:pt x="27" y="300"/>
                    </a:lnTo>
                    <a:lnTo>
                      <a:pt x="45" y="322"/>
                    </a:lnTo>
                    <a:lnTo>
                      <a:pt x="45" y="322"/>
                    </a:lnTo>
                    <a:lnTo>
                      <a:pt x="68" y="351"/>
                    </a:lnTo>
                    <a:lnTo>
                      <a:pt x="68" y="351"/>
                    </a:lnTo>
                    <a:lnTo>
                      <a:pt x="84" y="371"/>
                    </a:lnTo>
                    <a:lnTo>
                      <a:pt x="102" y="392"/>
                    </a:lnTo>
                    <a:lnTo>
                      <a:pt x="111" y="401"/>
                    </a:lnTo>
                    <a:lnTo>
                      <a:pt x="120" y="411"/>
                    </a:lnTo>
                    <a:lnTo>
                      <a:pt x="131" y="419"/>
                    </a:lnTo>
                    <a:lnTo>
                      <a:pt x="141" y="426"/>
                    </a:lnTo>
                    <a:lnTo>
                      <a:pt x="141" y="426"/>
                    </a:lnTo>
                    <a:lnTo>
                      <a:pt x="151" y="434"/>
                    </a:lnTo>
                    <a:lnTo>
                      <a:pt x="163" y="444"/>
                    </a:lnTo>
                    <a:lnTo>
                      <a:pt x="174" y="454"/>
                    </a:lnTo>
                    <a:lnTo>
                      <a:pt x="186" y="465"/>
                    </a:lnTo>
                    <a:lnTo>
                      <a:pt x="197" y="478"/>
                    </a:lnTo>
                    <a:lnTo>
                      <a:pt x="208" y="491"/>
                    </a:lnTo>
                    <a:lnTo>
                      <a:pt x="219" y="506"/>
                    </a:lnTo>
                    <a:lnTo>
                      <a:pt x="229" y="521"/>
                    </a:lnTo>
                    <a:lnTo>
                      <a:pt x="229" y="521"/>
                    </a:lnTo>
                    <a:lnTo>
                      <a:pt x="261" y="567"/>
                    </a:lnTo>
                    <a:lnTo>
                      <a:pt x="291" y="607"/>
                    </a:lnTo>
                    <a:lnTo>
                      <a:pt x="305" y="624"/>
                    </a:lnTo>
                    <a:lnTo>
                      <a:pt x="319" y="640"/>
                    </a:lnTo>
                    <a:lnTo>
                      <a:pt x="332" y="654"/>
                    </a:lnTo>
                    <a:lnTo>
                      <a:pt x="346" y="668"/>
                    </a:lnTo>
                    <a:lnTo>
                      <a:pt x="346" y="668"/>
                    </a:lnTo>
                    <a:lnTo>
                      <a:pt x="371" y="692"/>
                    </a:lnTo>
                    <a:lnTo>
                      <a:pt x="398" y="714"/>
                    </a:lnTo>
                    <a:lnTo>
                      <a:pt x="398" y="714"/>
                    </a:lnTo>
                    <a:lnTo>
                      <a:pt x="429" y="741"/>
                    </a:lnTo>
                    <a:lnTo>
                      <a:pt x="445" y="755"/>
                    </a:lnTo>
                    <a:lnTo>
                      <a:pt x="459" y="769"/>
                    </a:lnTo>
                    <a:lnTo>
                      <a:pt x="459" y="769"/>
                    </a:lnTo>
                    <a:lnTo>
                      <a:pt x="481" y="790"/>
                    </a:lnTo>
                    <a:lnTo>
                      <a:pt x="504" y="809"/>
                    </a:lnTo>
                    <a:lnTo>
                      <a:pt x="504" y="809"/>
                    </a:lnTo>
                    <a:lnTo>
                      <a:pt x="526" y="828"/>
                    </a:lnTo>
                    <a:lnTo>
                      <a:pt x="548" y="849"/>
                    </a:lnTo>
                    <a:lnTo>
                      <a:pt x="548" y="849"/>
                    </a:lnTo>
                    <a:lnTo>
                      <a:pt x="571" y="872"/>
                    </a:lnTo>
                    <a:lnTo>
                      <a:pt x="594" y="896"/>
                    </a:lnTo>
                    <a:lnTo>
                      <a:pt x="594" y="896"/>
                    </a:lnTo>
                    <a:lnTo>
                      <a:pt x="615" y="920"/>
                    </a:lnTo>
                    <a:lnTo>
                      <a:pt x="638" y="943"/>
                    </a:lnTo>
                    <a:lnTo>
                      <a:pt x="643" y="948"/>
                    </a:lnTo>
                    <a:lnTo>
                      <a:pt x="646" y="943"/>
                    </a:lnTo>
                    <a:lnTo>
                      <a:pt x="646" y="943"/>
                    </a:lnTo>
                    <a:lnTo>
                      <a:pt x="658" y="929"/>
                    </a:lnTo>
                    <a:lnTo>
                      <a:pt x="669" y="917"/>
                    </a:lnTo>
                    <a:lnTo>
                      <a:pt x="682" y="904"/>
                    </a:lnTo>
                    <a:lnTo>
                      <a:pt x="696" y="893"/>
                    </a:lnTo>
                    <a:lnTo>
                      <a:pt x="724" y="871"/>
                    </a:lnTo>
                    <a:lnTo>
                      <a:pt x="753" y="851"/>
                    </a:lnTo>
                    <a:lnTo>
                      <a:pt x="753" y="851"/>
                    </a:lnTo>
                    <a:lnTo>
                      <a:pt x="784" y="829"/>
                    </a:lnTo>
                    <a:lnTo>
                      <a:pt x="784" y="829"/>
                    </a:lnTo>
                    <a:lnTo>
                      <a:pt x="812" y="807"/>
                    </a:lnTo>
                    <a:lnTo>
                      <a:pt x="843" y="787"/>
                    </a:lnTo>
                    <a:lnTo>
                      <a:pt x="906" y="748"/>
                    </a:lnTo>
                    <a:lnTo>
                      <a:pt x="906" y="748"/>
                    </a:lnTo>
                    <a:lnTo>
                      <a:pt x="944" y="725"/>
                    </a:lnTo>
                    <a:lnTo>
                      <a:pt x="980" y="702"/>
                    </a:lnTo>
                    <a:lnTo>
                      <a:pt x="986" y="698"/>
                    </a:lnTo>
                    <a:lnTo>
                      <a:pt x="981" y="693"/>
                    </a:lnTo>
                    <a:lnTo>
                      <a:pt x="981" y="693"/>
                    </a:lnTo>
                    <a:lnTo>
                      <a:pt x="964" y="676"/>
                    </a:lnTo>
                    <a:lnTo>
                      <a:pt x="949" y="660"/>
                    </a:lnTo>
                    <a:lnTo>
                      <a:pt x="920" y="624"/>
                    </a:lnTo>
                    <a:lnTo>
                      <a:pt x="917" y="620"/>
                    </a:lnTo>
                    <a:lnTo>
                      <a:pt x="917" y="620"/>
                    </a:lnTo>
                    <a:lnTo>
                      <a:pt x="882" y="579"/>
                    </a:lnTo>
                    <a:lnTo>
                      <a:pt x="850" y="543"/>
                    </a:lnTo>
                    <a:lnTo>
                      <a:pt x="819" y="510"/>
                    </a:lnTo>
                    <a:lnTo>
                      <a:pt x="789" y="480"/>
                    </a:lnTo>
                    <a:lnTo>
                      <a:pt x="789" y="480"/>
                    </a:lnTo>
                    <a:lnTo>
                      <a:pt x="751" y="446"/>
                    </a:lnTo>
                    <a:lnTo>
                      <a:pt x="712" y="412"/>
                    </a:lnTo>
                    <a:lnTo>
                      <a:pt x="712" y="412"/>
                    </a:lnTo>
                    <a:lnTo>
                      <a:pt x="668" y="372"/>
                    </a:lnTo>
                    <a:lnTo>
                      <a:pt x="624" y="332"/>
                    </a:lnTo>
                    <a:lnTo>
                      <a:pt x="604" y="313"/>
                    </a:lnTo>
                    <a:lnTo>
                      <a:pt x="583" y="291"/>
                    </a:lnTo>
                    <a:lnTo>
                      <a:pt x="564" y="269"/>
                    </a:lnTo>
                    <a:lnTo>
                      <a:pt x="544" y="246"/>
                    </a:lnTo>
                    <a:lnTo>
                      <a:pt x="544" y="246"/>
                    </a:lnTo>
                    <a:lnTo>
                      <a:pt x="522" y="221"/>
                    </a:lnTo>
                    <a:lnTo>
                      <a:pt x="501" y="195"/>
                    </a:lnTo>
                    <a:lnTo>
                      <a:pt x="501" y="195"/>
                    </a:lnTo>
                    <a:lnTo>
                      <a:pt x="475" y="165"/>
                    </a:lnTo>
                    <a:lnTo>
                      <a:pt x="450" y="135"/>
                    </a:lnTo>
                    <a:lnTo>
                      <a:pt x="450" y="135"/>
                    </a:lnTo>
                    <a:lnTo>
                      <a:pt x="441" y="125"/>
                    </a:lnTo>
                    <a:lnTo>
                      <a:pt x="431" y="116"/>
                    </a:lnTo>
                    <a:lnTo>
                      <a:pt x="431" y="116"/>
                    </a:lnTo>
                    <a:lnTo>
                      <a:pt x="422" y="107"/>
                    </a:lnTo>
                    <a:lnTo>
                      <a:pt x="413" y="98"/>
                    </a:lnTo>
                    <a:lnTo>
                      <a:pt x="413" y="98"/>
                    </a:lnTo>
                    <a:lnTo>
                      <a:pt x="400" y="81"/>
                    </a:lnTo>
                    <a:lnTo>
                      <a:pt x="389" y="67"/>
                    </a:lnTo>
                    <a:lnTo>
                      <a:pt x="378" y="54"/>
                    </a:lnTo>
                    <a:lnTo>
                      <a:pt x="366" y="44"/>
                    </a:lnTo>
                    <a:lnTo>
                      <a:pt x="366" y="44"/>
                    </a:lnTo>
                    <a:lnTo>
                      <a:pt x="355" y="33"/>
                    </a:lnTo>
                    <a:lnTo>
                      <a:pt x="346" y="21"/>
                    </a:lnTo>
                    <a:lnTo>
                      <a:pt x="346" y="21"/>
                    </a:lnTo>
                    <a:lnTo>
                      <a:pt x="377" y="0"/>
                    </a:lnTo>
                    <a:lnTo>
                      <a:pt x="377" y="0"/>
                    </a:lnTo>
                    <a:lnTo>
                      <a:pt x="382" y="6"/>
                    </a:lnTo>
                    <a:lnTo>
                      <a:pt x="382" y="6"/>
                    </a:lnTo>
                    <a:lnTo>
                      <a:pt x="433" y="64"/>
                    </a:lnTo>
                    <a:lnTo>
                      <a:pt x="433" y="64"/>
                    </a:lnTo>
                    <a:lnTo>
                      <a:pt x="496" y="134"/>
                    </a:lnTo>
                    <a:lnTo>
                      <a:pt x="527" y="170"/>
                    </a:lnTo>
                    <a:lnTo>
                      <a:pt x="558" y="207"/>
                    </a:lnTo>
                    <a:lnTo>
                      <a:pt x="558" y="207"/>
                    </a:lnTo>
                    <a:lnTo>
                      <a:pt x="585" y="239"/>
                    </a:lnTo>
                    <a:lnTo>
                      <a:pt x="614" y="273"/>
                    </a:lnTo>
                    <a:lnTo>
                      <a:pt x="631" y="290"/>
                    </a:lnTo>
                    <a:lnTo>
                      <a:pt x="647" y="307"/>
                    </a:lnTo>
                    <a:lnTo>
                      <a:pt x="665" y="324"/>
                    </a:lnTo>
                    <a:lnTo>
                      <a:pt x="683" y="341"/>
                    </a:lnTo>
                    <a:lnTo>
                      <a:pt x="683" y="341"/>
                    </a:lnTo>
                    <a:lnTo>
                      <a:pt x="729" y="380"/>
                    </a:lnTo>
                    <a:lnTo>
                      <a:pt x="729" y="380"/>
                    </a:lnTo>
                    <a:lnTo>
                      <a:pt x="765" y="411"/>
                    </a:lnTo>
                    <a:lnTo>
                      <a:pt x="801" y="444"/>
                    </a:lnTo>
                    <a:lnTo>
                      <a:pt x="801" y="444"/>
                    </a:lnTo>
                    <a:lnTo>
                      <a:pt x="836" y="477"/>
                    </a:lnTo>
                    <a:lnTo>
                      <a:pt x="869" y="511"/>
                    </a:lnTo>
                    <a:lnTo>
                      <a:pt x="900" y="546"/>
                    </a:lnTo>
                    <a:lnTo>
                      <a:pt x="930" y="581"/>
                    </a:lnTo>
                    <a:lnTo>
                      <a:pt x="930" y="581"/>
                    </a:lnTo>
                    <a:lnTo>
                      <a:pt x="946" y="600"/>
                    </a:lnTo>
                    <a:lnTo>
                      <a:pt x="946" y="600"/>
                    </a:lnTo>
                    <a:lnTo>
                      <a:pt x="962" y="620"/>
                    </a:lnTo>
                    <a:lnTo>
                      <a:pt x="980" y="641"/>
                    </a:lnTo>
                    <a:lnTo>
                      <a:pt x="998" y="661"/>
                    </a:lnTo>
                    <a:lnTo>
                      <a:pt x="1008" y="669"/>
                    </a:lnTo>
                    <a:lnTo>
                      <a:pt x="1018" y="677"/>
                    </a:lnTo>
                    <a:lnTo>
                      <a:pt x="1019" y="678"/>
                    </a:lnTo>
                    <a:lnTo>
                      <a:pt x="1020" y="678"/>
                    </a:lnTo>
                    <a:lnTo>
                      <a:pt x="1020" y="678"/>
                    </a:lnTo>
                    <a:lnTo>
                      <a:pt x="1025" y="680"/>
                    </a:lnTo>
                    <a:lnTo>
                      <a:pt x="1029" y="684"/>
                    </a:lnTo>
                    <a:lnTo>
                      <a:pt x="1029" y="685"/>
                    </a:lnTo>
                    <a:lnTo>
                      <a:pt x="1030" y="686"/>
                    </a:lnTo>
                    <a:lnTo>
                      <a:pt x="1030" y="686"/>
                    </a:lnTo>
                    <a:lnTo>
                      <a:pt x="1032" y="689"/>
                    </a:lnTo>
                    <a:lnTo>
                      <a:pt x="1035" y="692"/>
                    </a:lnTo>
                    <a:lnTo>
                      <a:pt x="1036" y="695"/>
                    </a:lnTo>
                    <a:lnTo>
                      <a:pt x="1037" y="698"/>
                    </a:lnTo>
                    <a:lnTo>
                      <a:pt x="1037" y="699"/>
                    </a:lnTo>
                    <a:lnTo>
                      <a:pt x="1037" y="700"/>
                    </a:lnTo>
                    <a:lnTo>
                      <a:pt x="1037" y="700"/>
                    </a:lnTo>
                    <a:lnTo>
                      <a:pt x="1041" y="711"/>
                    </a:lnTo>
                    <a:lnTo>
                      <a:pt x="1045" y="723"/>
                    </a:lnTo>
                    <a:lnTo>
                      <a:pt x="1047" y="735"/>
                    </a:lnTo>
                    <a:lnTo>
                      <a:pt x="1049" y="748"/>
                    </a:lnTo>
                    <a:lnTo>
                      <a:pt x="1051" y="774"/>
                    </a:lnTo>
                    <a:lnTo>
                      <a:pt x="1051" y="800"/>
                    </a:lnTo>
                    <a:lnTo>
                      <a:pt x="1050" y="826"/>
                    </a:lnTo>
                    <a:lnTo>
                      <a:pt x="1047" y="851"/>
                    </a:lnTo>
                    <a:lnTo>
                      <a:pt x="1044" y="872"/>
                    </a:lnTo>
                    <a:lnTo>
                      <a:pt x="1040" y="892"/>
                    </a:lnTo>
                    <a:lnTo>
                      <a:pt x="1040" y="892"/>
                    </a:lnTo>
                    <a:lnTo>
                      <a:pt x="1037" y="911"/>
                    </a:lnTo>
                    <a:lnTo>
                      <a:pt x="1035" y="929"/>
                    </a:lnTo>
                    <a:lnTo>
                      <a:pt x="1030" y="967"/>
                    </a:lnTo>
                    <a:lnTo>
                      <a:pt x="1030" y="973"/>
                    </a:lnTo>
                    <a:lnTo>
                      <a:pt x="1030" y="973"/>
                    </a:lnTo>
                    <a:lnTo>
                      <a:pt x="1029" y="991"/>
                    </a:lnTo>
                    <a:lnTo>
                      <a:pt x="1029" y="991"/>
                    </a:lnTo>
                    <a:lnTo>
                      <a:pt x="1029" y="1009"/>
                    </a:lnTo>
                    <a:lnTo>
                      <a:pt x="1028" y="1017"/>
                    </a:lnTo>
                    <a:lnTo>
                      <a:pt x="1026" y="1024"/>
                    </a:lnTo>
                    <a:lnTo>
                      <a:pt x="1026" y="1024"/>
                    </a:lnTo>
                    <a:lnTo>
                      <a:pt x="1024" y="1031"/>
                    </a:lnTo>
                    <a:lnTo>
                      <a:pt x="1023" y="1039"/>
                    </a:lnTo>
                    <a:lnTo>
                      <a:pt x="1023" y="1051"/>
                    </a:lnTo>
                    <a:lnTo>
                      <a:pt x="1023" y="1051"/>
                    </a:lnTo>
                    <a:lnTo>
                      <a:pt x="1023" y="1059"/>
                    </a:lnTo>
                    <a:lnTo>
                      <a:pt x="1021" y="1068"/>
                    </a:lnTo>
                    <a:lnTo>
                      <a:pt x="1019" y="1075"/>
                    </a:lnTo>
                    <a:lnTo>
                      <a:pt x="1016" y="1079"/>
                    </a:lnTo>
                    <a:lnTo>
                      <a:pt x="1013" y="1083"/>
                    </a:lnTo>
                    <a:lnTo>
                      <a:pt x="1013" y="1083"/>
                    </a:lnTo>
                    <a:lnTo>
                      <a:pt x="1010" y="1085"/>
                    </a:lnTo>
                    <a:lnTo>
                      <a:pt x="1008" y="1086"/>
                    </a:lnTo>
                    <a:lnTo>
                      <a:pt x="1005" y="1087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998" y="1087"/>
                    </a:lnTo>
                    <a:lnTo>
                      <a:pt x="997" y="1087"/>
                    </a:lnTo>
                    <a:lnTo>
                      <a:pt x="996" y="1087"/>
                    </a:lnTo>
                    <a:lnTo>
                      <a:pt x="996" y="1087"/>
                    </a:lnTo>
                    <a:lnTo>
                      <a:pt x="992" y="1088"/>
                    </a:lnTo>
                    <a:lnTo>
                      <a:pt x="991" y="1088"/>
                    </a:lnTo>
                    <a:close/>
                    <a:moveTo>
                      <a:pt x="1002" y="731"/>
                    </a:moveTo>
                    <a:lnTo>
                      <a:pt x="1002" y="731"/>
                    </a:lnTo>
                    <a:lnTo>
                      <a:pt x="954" y="761"/>
                    </a:lnTo>
                    <a:lnTo>
                      <a:pt x="954" y="761"/>
                    </a:lnTo>
                    <a:lnTo>
                      <a:pt x="918" y="784"/>
                    </a:lnTo>
                    <a:lnTo>
                      <a:pt x="918" y="784"/>
                    </a:lnTo>
                    <a:lnTo>
                      <a:pt x="885" y="803"/>
                    </a:lnTo>
                    <a:lnTo>
                      <a:pt x="885" y="803"/>
                    </a:lnTo>
                    <a:lnTo>
                      <a:pt x="856" y="821"/>
                    </a:lnTo>
                    <a:lnTo>
                      <a:pt x="842" y="830"/>
                    </a:lnTo>
                    <a:lnTo>
                      <a:pt x="829" y="839"/>
                    </a:lnTo>
                    <a:lnTo>
                      <a:pt x="819" y="847"/>
                    </a:lnTo>
                    <a:lnTo>
                      <a:pt x="819" y="847"/>
                    </a:lnTo>
                    <a:lnTo>
                      <a:pt x="773" y="881"/>
                    </a:lnTo>
                    <a:lnTo>
                      <a:pt x="729" y="917"/>
                    </a:lnTo>
                    <a:lnTo>
                      <a:pt x="729" y="917"/>
                    </a:lnTo>
                    <a:lnTo>
                      <a:pt x="717" y="925"/>
                    </a:lnTo>
                    <a:lnTo>
                      <a:pt x="717" y="925"/>
                    </a:lnTo>
                    <a:lnTo>
                      <a:pt x="704" y="936"/>
                    </a:lnTo>
                    <a:lnTo>
                      <a:pt x="691" y="948"/>
                    </a:lnTo>
                    <a:lnTo>
                      <a:pt x="678" y="960"/>
                    </a:lnTo>
                    <a:lnTo>
                      <a:pt x="672" y="967"/>
                    </a:lnTo>
                    <a:lnTo>
                      <a:pt x="668" y="974"/>
                    </a:lnTo>
                    <a:lnTo>
                      <a:pt x="664" y="980"/>
                    </a:lnTo>
                    <a:lnTo>
                      <a:pt x="671" y="982"/>
                    </a:lnTo>
                    <a:lnTo>
                      <a:pt x="671" y="982"/>
                    </a:lnTo>
                    <a:lnTo>
                      <a:pt x="699" y="991"/>
                    </a:lnTo>
                    <a:lnTo>
                      <a:pt x="699" y="991"/>
                    </a:lnTo>
                    <a:lnTo>
                      <a:pt x="718" y="996"/>
                    </a:lnTo>
                    <a:lnTo>
                      <a:pt x="738" y="1003"/>
                    </a:lnTo>
                    <a:lnTo>
                      <a:pt x="738" y="1003"/>
                    </a:lnTo>
                    <a:lnTo>
                      <a:pt x="756" y="1007"/>
                    </a:lnTo>
                    <a:lnTo>
                      <a:pt x="772" y="1010"/>
                    </a:lnTo>
                    <a:lnTo>
                      <a:pt x="772" y="1010"/>
                    </a:lnTo>
                    <a:lnTo>
                      <a:pt x="792" y="1014"/>
                    </a:lnTo>
                    <a:lnTo>
                      <a:pt x="811" y="1018"/>
                    </a:lnTo>
                    <a:lnTo>
                      <a:pt x="811" y="1018"/>
                    </a:lnTo>
                    <a:lnTo>
                      <a:pt x="854" y="1028"/>
                    </a:lnTo>
                    <a:lnTo>
                      <a:pt x="897" y="1039"/>
                    </a:lnTo>
                    <a:lnTo>
                      <a:pt x="941" y="1046"/>
                    </a:lnTo>
                    <a:lnTo>
                      <a:pt x="962" y="1049"/>
                    </a:lnTo>
                    <a:lnTo>
                      <a:pt x="984" y="1051"/>
                    </a:lnTo>
                    <a:lnTo>
                      <a:pt x="991" y="1052"/>
                    </a:lnTo>
                    <a:lnTo>
                      <a:pt x="990" y="1045"/>
                    </a:lnTo>
                    <a:lnTo>
                      <a:pt x="990" y="1045"/>
                    </a:lnTo>
                    <a:lnTo>
                      <a:pt x="989" y="1039"/>
                    </a:lnTo>
                    <a:lnTo>
                      <a:pt x="989" y="1039"/>
                    </a:lnTo>
                    <a:lnTo>
                      <a:pt x="987" y="1032"/>
                    </a:lnTo>
                    <a:lnTo>
                      <a:pt x="987" y="1029"/>
                    </a:lnTo>
                    <a:lnTo>
                      <a:pt x="987" y="1027"/>
                    </a:lnTo>
                    <a:lnTo>
                      <a:pt x="987" y="1027"/>
                    </a:lnTo>
                    <a:lnTo>
                      <a:pt x="990" y="1018"/>
                    </a:lnTo>
                    <a:lnTo>
                      <a:pt x="992" y="1008"/>
                    </a:lnTo>
                    <a:lnTo>
                      <a:pt x="993" y="988"/>
                    </a:lnTo>
                    <a:lnTo>
                      <a:pt x="993" y="988"/>
                    </a:lnTo>
                    <a:lnTo>
                      <a:pt x="994" y="974"/>
                    </a:lnTo>
                    <a:lnTo>
                      <a:pt x="994" y="974"/>
                    </a:lnTo>
                    <a:lnTo>
                      <a:pt x="995" y="957"/>
                    </a:lnTo>
                    <a:lnTo>
                      <a:pt x="995" y="957"/>
                    </a:lnTo>
                    <a:lnTo>
                      <a:pt x="998" y="925"/>
                    </a:lnTo>
                    <a:lnTo>
                      <a:pt x="1000" y="910"/>
                    </a:lnTo>
                    <a:lnTo>
                      <a:pt x="1004" y="893"/>
                    </a:lnTo>
                    <a:lnTo>
                      <a:pt x="1004" y="893"/>
                    </a:lnTo>
                    <a:lnTo>
                      <a:pt x="1010" y="856"/>
                    </a:lnTo>
                    <a:lnTo>
                      <a:pt x="1013" y="835"/>
                    </a:lnTo>
                    <a:lnTo>
                      <a:pt x="1015" y="813"/>
                    </a:lnTo>
                    <a:lnTo>
                      <a:pt x="1016" y="793"/>
                    </a:lnTo>
                    <a:lnTo>
                      <a:pt x="1015" y="772"/>
                    </a:lnTo>
                    <a:lnTo>
                      <a:pt x="1014" y="753"/>
                    </a:lnTo>
                    <a:lnTo>
                      <a:pt x="1010" y="734"/>
                    </a:lnTo>
                    <a:lnTo>
                      <a:pt x="1008" y="726"/>
                    </a:lnTo>
                    <a:lnTo>
                      <a:pt x="1002" y="7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94" name="Freeform 207"/>
              <p:cNvSpPr/>
              <p:nvPr/>
            </p:nvSpPr>
            <p:spPr bwMode="auto">
              <a:xfrm>
                <a:off x="4251325" y="2251075"/>
                <a:ext cx="195263" cy="161925"/>
              </a:xfrm>
              <a:custGeom>
                <a:avLst/>
                <a:gdLst/>
                <a:ahLst/>
                <a:cxnLst>
                  <a:cxn ang="0">
                    <a:pos x="15" y="307"/>
                  </a:cxn>
                  <a:cxn ang="0">
                    <a:pos x="9" y="306"/>
                  </a:cxn>
                  <a:cxn ang="0">
                    <a:pos x="2" y="298"/>
                  </a:cxn>
                  <a:cxn ang="0">
                    <a:pos x="0" y="293"/>
                  </a:cxn>
                  <a:cxn ang="0">
                    <a:pos x="2" y="281"/>
                  </a:cxn>
                  <a:cxn ang="0">
                    <a:pos x="6" y="275"/>
                  </a:cxn>
                  <a:cxn ang="0">
                    <a:pos x="12" y="272"/>
                  </a:cxn>
                  <a:cxn ang="0">
                    <a:pos x="18" y="269"/>
                  </a:cxn>
                  <a:cxn ang="0">
                    <a:pos x="30" y="259"/>
                  </a:cxn>
                  <a:cxn ang="0">
                    <a:pos x="48" y="238"/>
                  </a:cxn>
                  <a:cxn ang="0">
                    <a:pos x="59" y="222"/>
                  </a:cxn>
                  <a:cxn ang="0">
                    <a:pos x="75" y="201"/>
                  </a:cxn>
                  <a:cxn ang="0">
                    <a:pos x="94" y="180"/>
                  </a:cxn>
                  <a:cxn ang="0">
                    <a:pos x="136" y="143"/>
                  </a:cxn>
                  <a:cxn ang="0">
                    <a:pos x="160" y="124"/>
                  </a:cxn>
                  <a:cxn ang="0">
                    <a:pos x="174" y="112"/>
                  </a:cxn>
                  <a:cxn ang="0">
                    <a:pos x="224" y="83"/>
                  </a:cxn>
                  <a:cxn ang="0">
                    <a:pos x="241" y="73"/>
                  </a:cxn>
                  <a:cxn ang="0">
                    <a:pos x="259" y="63"/>
                  </a:cxn>
                  <a:cxn ang="0">
                    <a:pos x="305" y="32"/>
                  </a:cxn>
                  <a:cxn ang="0">
                    <a:pos x="345" y="3"/>
                  </a:cxn>
                  <a:cxn ang="0">
                    <a:pos x="354" y="0"/>
                  </a:cxn>
                  <a:cxn ang="0">
                    <a:pos x="359" y="1"/>
                  </a:cxn>
                  <a:cxn ang="0">
                    <a:pos x="366" y="8"/>
                  </a:cxn>
                  <a:cxn ang="0">
                    <a:pos x="368" y="12"/>
                  </a:cxn>
                  <a:cxn ang="0">
                    <a:pos x="369" y="22"/>
                  </a:cxn>
                  <a:cxn ang="0">
                    <a:pos x="367" y="29"/>
                  </a:cxn>
                  <a:cxn ang="0">
                    <a:pos x="362" y="35"/>
                  </a:cxn>
                  <a:cxn ang="0">
                    <a:pos x="339" y="51"/>
                  </a:cxn>
                  <a:cxn ang="0">
                    <a:pos x="270" y="96"/>
                  </a:cxn>
                  <a:cxn ang="0">
                    <a:pos x="240" y="115"/>
                  </a:cxn>
                  <a:cxn ang="0">
                    <a:pos x="180" y="157"/>
                  </a:cxn>
                  <a:cxn ang="0">
                    <a:pos x="151" y="179"/>
                  </a:cxn>
                  <a:cxn ang="0">
                    <a:pos x="109" y="218"/>
                  </a:cxn>
                  <a:cxn ang="0">
                    <a:pos x="78" y="252"/>
                  </a:cxn>
                  <a:cxn ang="0">
                    <a:pos x="69" y="264"/>
                  </a:cxn>
                  <a:cxn ang="0">
                    <a:pos x="47" y="290"/>
                  </a:cxn>
                  <a:cxn ang="0">
                    <a:pos x="35" y="300"/>
                  </a:cxn>
                  <a:cxn ang="0">
                    <a:pos x="21" y="306"/>
                  </a:cxn>
                  <a:cxn ang="0">
                    <a:pos x="15" y="307"/>
                  </a:cxn>
                </a:cxnLst>
                <a:rect l="0" t="0" r="r" b="b"/>
                <a:pathLst>
                  <a:path w="369" h="307">
                    <a:moveTo>
                      <a:pt x="15" y="307"/>
                    </a:moveTo>
                    <a:lnTo>
                      <a:pt x="15" y="307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5" y="303"/>
                    </a:lnTo>
                    <a:lnTo>
                      <a:pt x="2" y="298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0" y="287"/>
                    </a:lnTo>
                    <a:lnTo>
                      <a:pt x="2" y="281"/>
                    </a:lnTo>
                    <a:lnTo>
                      <a:pt x="4" y="277"/>
                    </a:lnTo>
                    <a:lnTo>
                      <a:pt x="6" y="275"/>
                    </a:lnTo>
                    <a:lnTo>
                      <a:pt x="9" y="273"/>
                    </a:lnTo>
                    <a:lnTo>
                      <a:pt x="12" y="272"/>
                    </a:lnTo>
                    <a:lnTo>
                      <a:pt x="12" y="272"/>
                    </a:lnTo>
                    <a:lnTo>
                      <a:pt x="18" y="269"/>
                    </a:lnTo>
                    <a:lnTo>
                      <a:pt x="24" y="265"/>
                    </a:lnTo>
                    <a:lnTo>
                      <a:pt x="30" y="259"/>
                    </a:lnTo>
                    <a:lnTo>
                      <a:pt x="36" y="253"/>
                    </a:lnTo>
                    <a:lnTo>
                      <a:pt x="48" y="238"/>
                    </a:lnTo>
                    <a:lnTo>
                      <a:pt x="59" y="222"/>
                    </a:lnTo>
                    <a:lnTo>
                      <a:pt x="59" y="222"/>
                    </a:lnTo>
                    <a:lnTo>
                      <a:pt x="68" y="210"/>
                    </a:lnTo>
                    <a:lnTo>
                      <a:pt x="75" y="201"/>
                    </a:lnTo>
                    <a:lnTo>
                      <a:pt x="75" y="201"/>
                    </a:lnTo>
                    <a:lnTo>
                      <a:pt x="94" y="180"/>
                    </a:lnTo>
                    <a:lnTo>
                      <a:pt x="114" y="162"/>
                    </a:lnTo>
                    <a:lnTo>
                      <a:pt x="136" y="143"/>
                    </a:lnTo>
                    <a:lnTo>
                      <a:pt x="157" y="126"/>
                    </a:lnTo>
                    <a:lnTo>
                      <a:pt x="160" y="124"/>
                    </a:lnTo>
                    <a:lnTo>
                      <a:pt x="160" y="124"/>
                    </a:lnTo>
                    <a:lnTo>
                      <a:pt x="174" y="112"/>
                    </a:lnTo>
                    <a:lnTo>
                      <a:pt x="190" y="102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41" y="73"/>
                    </a:lnTo>
                    <a:lnTo>
                      <a:pt x="259" y="63"/>
                    </a:lnTo>
                    <a:lnTo>
                      <a:pt x="259" y="63"/>
                    </a:lnTo>
                    <a:lnTo>
                      <a:pt x="283" y="47"/>
                    </a:lnTo>
                    <a:lnTo>
                      <a:pt x="305" y="32"/>
                    </a:lnTo>
                    <a:lnTo>
                      <a:pt x="345" y="3"/>
                    </a:lnTo>
                    <a:lnTo>
                      <a:pt x="345" y="3"/>
                    </a:lnTo>
                    <a:lnTo>
                      <a:pt x="350" y="1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59" y="1"/>
                    </a:lnTo>
                    <a:lnTo>
                      <a:pt x="363" y="4"/>
                    </a:lnTo>
                    <a:lnTo>
                      <a:pt x="366" y="8"/>
                    </a:lnTo>
                    <a:lnTo>
                      <a:pt x="368" y="12"/>
                    </a:lnTo>
                    <a:lnTo>
                      <a:pt x="368" y="12"/>
                    </a:lnTo>
                    <a:lnTo>
                      <a:pt x="369" y="16"/>
                    </a:lnTo>
                    <a:lnTo>
                      <a:pt x="369" y="22"/>
                    </a:lnTo>
                    <a:lnTo>
                      <a:pt x="369" y="25"/>
                    </a:lnTo>
                    <a:lnTo>
                      <a:pt x="367" y="29"/>
                    </a:lnTo>
                    <a:lnTo>
                      <a:pt x="365" y="32"/>
                    </a:lnTo>
                    <a:lnTo>
                      <a:pt x="362" y="35"/>
                    </a:lnTo>
                    <a:lnTo>
                      <a:pt x="362" y="35"/>
                    </a:lnTo>
                    <a:lnTo>
                      <a:pt x="339" y="51"/>
                    </a:lnTo>
                    <a:lnTo>
                      <a:pt x="317" y="67"/>
                    </a:lnTo>
                    <a:lnTo>
                      <a:pt x="270" y="96"/>
                    </a:lnTo>
                    <a:lnTo>
                      <a:pt x="270" y="96"/>
                    </a:lnTo>
                    <a:lnTo>
                      <a:pt x="240" y="115"/>
                    </a:lnTo>
                    <a:lnTo>
                      <a:pt x="210" y="135"/>
                    </a:lnTo>
                    <a:lnTo>
                      <a:pt x="180" y="157"/>
                    </a:lnTo>
                    <a:lnTo>
                      <a:pt x="151" y="179"/>
                    </a:lnTo>
                    <a:lnTo>
                      <a:pt x="151" y="179"/>
                    </a:lnTo>
                    <a:lnTo>
                      <a:pt x="131" y="198"/>
                    </a:lnTo>
                    <a:lnTo>
                      <a:pt x="109" y="218"/>
                    </a:lnTo>
                    <a:lnTo>
                      <a:pt x="88" y="239"/>
                    </a:lnTo>
                    <a:lnTo>
                      <a:pt x="78" y="252"/>
                    </a:lnTo>
                    <a:lnTo>
                      <a:pt x="69" y="264"/>
                    </a:lnTo>
                    <a:lnTo>
                      <a:pt x="69" y="264"/>
                    </a:lnTo>
                    <a:lnTo>
                      <a:pt x="59" y="277"/>
                    </a:lnTo>
                    <a:lnTo>
                      <a:pt x="47" y="290"/>
                    </a:lnTo>
                    <a:lnTo>
                      <a:pt x="42" y="295"/>
                    </a:lnTo>
                    <a:lnTo>
                      <a:pt x="35" y="300"/>
                    </a:lnTo>
                    <a:lnTo>
                      <a:pt x="29" y="304"/>
                    </a:lnTo>
                    <a:lnTo>
                      <a:pt x="21" y="306"/>
                    </a:lnTo>
                    <a:lnTo>
                      <a:pt x="21" y="306"/>
                    </a:lnTo>
                    <a:lnTo>
                      <a:pt x="15" y="307"/>
                    </a:lnTo>
                    <a:lnTo>
                      <a:pt x="15" y="30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95" name="Freeform 208"/>
              <p:cNvSpPr/>
              <p:nvPr/>
            </p:nvSpPr>
            <p:spPr bwMode="auto">
              <a:xfrm>
                <a:off x="4284663" y="2282825"/>
                <a:ext cx="195263" cy="171450"/>
              </a:xfrm>
              <a:custGeom>
                <a:avLst/>
                <a:gdLst/>
                <a:ahLst/>
                <a:cxnLst>
                  <a:cxn ang="0">
                    <a:pos x="15" y="323"/>
                  </a:cxn>
                  <a:cxn ang="0">
                    <a:pos x="6" y="319"/>
                  </a:cxn>
                  <a:cxn ang="0">
                    <a:pos x="1" y="309"/>
                  </a:cxn>
                  <a:cxn ang="0">
                    <a:pos x="0" y="306"/>
                  </a:cxn>
                  <a:cxn ang="0">
                    <a:pos x="0" y="297"/>
                  </a:cxn>
                  <a:cxn ang="0">
                    <a:pos x="4" y="290"/>
                  </a:cxn>
                  <a:cxn ang="0">
                    <a:pos x="7" y="287"/>
                  </a:cxn>
                  <a:cxn ang="0">
                    <a:pos x="15" y="277"/>
                  </a:cxn>
                  <a:cxn ang="0">
                    <a:pos x="20" y="266"/>
                  </a:cxn>
                  <a:cxn ang="0">
                    <a:pos x="29" y="253"/>
                  </a:cxn>
                  <a:cxn ang="0">
                    <a:pos x="48" y="230"/>
                  </a:cxn>
                  <a:cxn ang="0">
                    <a:pos x="68" y="211"/>
                  </a:cxn>
                  <a:cxn ang="0">
                    <a:pos x="94" y="190"/>
                  </a:cxn>
                  <a:cxn ang="0">
                    <a:pos x="126" y="162"/>
                  </a:cxn>
                  <a:cxn ang="0">
                    <a:pos x="159" y="135"/>
                  </a:cxn>
                  <a:cxn ang="0">
                    <a:pos x="187" y="111"/>
                  </a:cxn>
                  <a:cxn ang="0">
                    <a:pos x="236" y="73"/>
                  </a:cxn>
                  <a:cxn ang="0">
                    <a:pos x="254" y="61"/>
                  </a:cxn>
                  <a:cxn ang="0">
                    <a:pos x="311" y="23"/>
                  </a:cxn>
                  <a:cxn ang="0">
                    <a:pos x="344" y="3"/>
                  </a:cxn>
                  <a:cxn ang="0">
                    <a:pos x="348" y="1"/>
                  </a:cxn>
                  <a:cxn ang="0">
                    <a:pos x="352" y="0"/>
                  </a:cxn>
                  <a:cxn ang="0">
                    <a:pos x="358" y="2"/>
                  </a:cxn>
                  <a:cxn ang="0">
                    <a:pos x="366" y="9"/>
                  </a:cxn>
                  <a:cxn ang="0">
                    <a:pos x="368" y="14"/>
                  </a:cxn>
                  <a:cxn ang="0">
                    <a:pos x="369" y="22"/>
                  </a:cxn>
                  <a:cxn ang="0">
                    <a:pos x="366" y="29"/>
                  </a:cxn>
                  <a:cxn ang="0">
                    <a:pos x="361" y="35"/>
                  </a:cxn>
                  <a:cxn ang="0">
                    <a:pos x="325" y="57"/>
                  </a:cxn>
                  <a:cxn ang="0">
                    <a:pos x="271" y="92"/>
                  </a:cxn>
                  <a:cxn ang="0">
                    <a:pos x="250" y="107"/>
                  </a:cxn>
                  <a:cxn ang="0">
                    <a:pos x="190" y="157"/>
                  </a:cxn>
                  <a:cxn ang="0">
                    <a:pos x="164" y="179"/>
                  </a:cxn>
                  <a:cxn ang="0">
                    <a:pos x="134" y="203"/>
                  </a:cxn>
                  <a:cxn ang="0">
                    <a:pos x="102" y="229"/>
                  </a:cxn>
                  <a:cxn ang="0">
                    <a:pos x="72" y="258"/>
                  </a:cxn>
                  <a:cxn ang="0">
                    <a:pos x="66" y="264"/>
                  </a:cxn>
                  <a:cxn ang="0">
                    <a:pos x="51" y="286"/>
                  </a:cxn>
                  <a:cxn ang="0">
                    <a:pos x="46" y="295"/>
                  </a:cxn>
                  <a:cxn ang="0">
                    <a:pos x="33" y="312"/>
                  </a:cxn>
                  <a:cxn ang="0">
                    <a:pos x="24" y="319"/>
                  </a:cxn>
                  <a:cxn ang="0">
                    <a:pos x="15" y="323"/>
                  </a:cxn>
                </a:cxnLst>
                <a:rect l="0" t="0" r="r" b="b"/>
                <a:pathLst>
                  <a:path w="369" h="323">
                    <a:moveTo>
                      <a:pt x="15" y="323"/>
                    </a:moveTo>
                    <a:lnTo>
                      <a:pt x="15" y="323"/>
                    </a:lnTo>
                    <a:lnTo>
                      <a:pt x="10" y="322"/>
                    </a:lnTo>
                    <a:lnTo>
                      <a:pt x="6" y="319"/>
                    </a:lnTo>
                    <a:lnTo>
                      <a:pt x="3" y="31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0" y="306"/>
                    </a:lnTo>
                    <a:lnTo>
                      <a:pt x="0" y="300"/>
                    </a:lnTo>
                    <a:lnTo>
                      <a:pt x="0" y="297"/>
                    </a:lnTo>
                    <a:lnTo>
                      <a:pt x="2" y="294"/>
                    </a:lnTo>
                    <a:lnTo>
                      <a:pt x="4" y="290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11" y="283"/>
                    </a:lnTo>
                    <a:lnTo>
                      <a:pt x="15" y="277"/>
                    </a:lnTo>
                    <a:lnTo>
                      <a:pt x="20" y="266"/>
                    </a:lnTo>
                    <a:lnTo>
                      <a:pt x="20" y="266"/>
                    </a:lnTo>
                    <a:lnTo>
                      <a:pt x="24" y="259"/>
                    </a:lnTo>
                    <a:lnTo>
                      <a:pt x="29" y="253"/>
                    </a:lnTo>
                    <a:lnTo>
                      <a:pt x="29" y="253"/>
                    </a:lnTo>
                    <a:lnTo>
                      <a:pt x="48" y="230"/>
                    </a:lnTo>
                    <a:lnTo>
                      <a:pt x="59" y="221"/>
                    </a:lnTo>
                    <a:lnTo>
                      <a:pt x="68" y="211"/>
                    </a:lnTo>
                    <a:lnTo>
                      <a:pt x="68" y="211"/>
                    </a:lnTo>
                    <a:lnTo>
                      <a:pt x="94" y="190"/>
                    </a:lnTo>
                    <a:lnTo>
                      <a:pt x="94" y="190"/>
                    </a:lnTo>
                    <a:lnTo>
                      <a:pt x="126" y="162"/>
                    </a:lnTo>
                    <a:lnTo>
                      <a:pt x="159" y="135"/>
                    </a:lnTo>
                    <a:lnTo>
                      <a:pt x="159" y="135"/>
                    </a:lnTo>
                    <a:lnTo>
                      <a:pt x="187" y="111"/>
                    </a:lnTo>
                    <a:lnTo>
                      <a:pt x="187" y="111"/>
                    </a:lnTo>
                    <a:lnTo>
                      <a:pt x="220" y="85"/>
                    </a:lnTo>
                    <a:lnTo>
                      <a:pt x="236" y="73"/>
                    </a:lnTo>
                    <a:lnTo>
                      <a:pt x="254" y="61"/>
                    </a:lnTo>
                    <a:lnTo>
                      <a:pt x="254" y="61"/>
                    </a:lnTo>
                    <a:lnTo>
                      <a:pt x="282" y="41"/>
                    </a:lnTo>
                    <a:lnTo>
                      <a:pt x="311" y="23"/>
                    </a:lnTo>
                    <a:lnTo>
                      <a:pt x="311" y="23"/>
                    </a:lnTo>
                    <a:lnTo>
                      <a:pt x="344" y="3"/>
                    </a:lnTo>
                    <a:lnTo>
                      <a:pt x="344" y="3"/>
                    </a:lnTo>
                    <a:lnTo>
                      <a:pt x="348" y="1"/>
                    </a:lnTo>
                    <a:lnTo>
                      <a:pt x="352" y="0"/>
                    </a:lnTo>
                    <a:lnTo>
                      <a:pt x="352" y="0"/>
                    </a:lnTo>
                    <a:lnTo>
                      <a:pt x="355" y="1"/>
                    </a:lnTo>
                    <a:lnTo>
                      <a:pt x="358" y="2"/>
                    </a:lnTo>
                    <a:lnTo>
                      <a:pt x="363" y="5"/>
                    </a:lnTo>
                    <a:lnTo>
                      <a:pt x="366" y="9"/>
                    </a:lnTo>
                    <a:lnTo>
                      <a:pt x="368" y="14"/>
                    </a:lnTo>
                    <a:lnTo>
                      <a:pt x="368" y="14"/>
                    </a:lnTo>
                    <a:lnTo>
                      <a:pt x="369" y="17"/>
                    </a:lnTo>
                    <a:lnTo>
                      <a:pt x="369" y="22"/>
                    </a:lnTo>
                    <a:lnTo>
                      <a:pt x="368" y="25"/>
                    </a:lnTo>
                    <a:lnTo>
                      <a:pt x="366" y="29"/>
                    </a:lnTo>
                    <a:lnTo>
                      <a:pt x="364" y="32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25" y="57"/>
                    </a:lnTo>
                    <a:lnTo>
                      <a:pt x="325" y="57"/>
                    </a:lnTo>
                    <a:lnTo>
                      <a:pt x="271" y="92"/>
                    </a:lnTo>
                    <a:lnTo>
                      <a:pt x="271" y="92"/>
                    </a:lnTo>
                    <a:lnTo>
                      <a:pt x="250" y="107"/>
                    </a:lnTo>
                    <a:lnTo>
                      <a:pt x="229" y="123"/>
                    </a:lnTo>
                    <a:lnTo>
                      <a:pt x="190" y="157"/>
                    </a:lnTo>
                    <a:lnTo>
                      <a:pt x="190" y="157"/>
                    </a:lnTo>
                    <a:lnTo>
                      <a:pt x="164" y="179"/>
                    </a:lnTo>
                    <a:lnTo>
                      <a:pt x="164" y="179"/>
                    </a:lnTo>
                    <a:lnTo>
                      <a:pt x="134" y="203"/>
                    </a:lnTo>
                    <a:lnTo>
                      <a:pt x="134" y="203"/>
                    </a:lnTo>
                    <a:lnTo>
                      <a:pt x="102" y="229"/>
                    </a:lnTo>
                    <a:lnTo>
                      <a:pt x="86" y="242"/>
                    </a:lnTo>
                    <a:lnTo>
                      <a:pt x="72" y="258"/>
                    </a:lnTo>
                    <a:lnTo>
                      <a:pt x="72" y="258"/>
                    </a:lnTo>
                    <a:lnTo>
                      <a:pt x="66" y="264"/>
                    </a:lnTo>
                    <a:lnTo>
                      <a:pt x="61" y="271"/>
                    </a:lnTo>
                    <a:lnTo>
                      <a:pt x="51" y="286"/>
                    </a:lnTo>
                    <a:lnTo>
                      <a:pt x="51" y="286"/>
                    </a:lnTo>
                    <a:lnTo>
                      <a:pt x="46" y="295"/>
                    </a:lnTo>
                    <a:lnTo>
                      <a:pt x="40" y="303"/>
                    </a:lnTo>
                    <a:lnTo>
                      <a:pt x="33" y="312"/>
                    </a:lnTo>
                    <a:lnTo>
                      <a:pt x="24" y="319"/>
                    </a:lnTo>
                    <a:lnTo>
                      <a:pt x="24" y="319"/>
                    </a:lnTo>
                    <a:lnTo>
                      <a:pt x="19" y="322"/>
                    </a:lnTo>
                    <a:lnTo>
                      <a:pt x="15" y="323"/>
                    </a:lnTo>
                    <a:lnTo>
                      <a:pt x="15" y="3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96" name="Freeform 209"/>
              <p:cNvSpPr/>
              <p:nvPr/>
            </p:nvSpPr>
            <p:spPr bwMode="auto">
              <a:xfrm>
                <a:off x="4446588" y="2346325"/>
                <a:ext cx="285750" cy="307975"/>
              </a:xfrm>
              <a:custGeom>
                <a:avLst/>
                <a:gdLst/>
                <a:ahLst/>
                <a:cxnLst>
                  <a:cxn ang="0">
                    <a:pos x="524" y="583"/>
                  </a:cxn>
                  <a:cxn ang="0">
                    <a:pos x="515" y="580"/>
                  </a:cxn>
                  <a:cxn ang="0">
                    <a:pos x="501" y="571"/>
                  </a:cxn>
                  <a:cxn ang="0">
                    <a:pos x="476" y="549"/>
                  </a:cxn>
                  <a:cxn ang="0">
                    <a:pos x="437" y="513"/>
                  </a:cxn>
                  <a:cxn ang="0">
                    <a:pos x="414" y="488"/>
                  </a:cxn>
                  <a:cxn ang="0">
                    <a:pos x="388" y="460"/>
                  </a:cxn>
                  <a:cxn ang="0">
                    <a:pos x="339" y="409"/>
                  </a:cxn>
                  <a:cxn ang="0">
                    <a:pos x="300" y="361"/>
                  </a:cxn>
                  <a:cxn ang="0">
                    <a:pos x="288" y="344"/>
                  </a:cxn>
                  <a:cxn ang="0">
                    <a:pos x="246" y="293"/>
                  </a:cxn>
                  <a:cxn ang="0">
                    <a:pos x="202" y="245"/>
                  </a:cxn>
                  <a:cxn ang="0">
                    <a:pos x="167" y="208"/>
                  </a:cxn>
                  <a:cxn ang="0">
                    <a:pos x="134" y="170"/>
                  </a:cxn>
                  <a:cxn ang="0">
                    <a:pos x="121" y="153"/>
                  </a:cxn>
                  <a:cxn ang="0">
                    <a:pos x="95" y="121"/>
                  </a:cxn>
                  <a:cxn ang="0">
                    <a:pos x="54" y="76"/>
                  </a:cxn>
                  <a:cxn ang="0">
                    <a:pos x="24" y="48"/>
                  </a:cxn>
                  <a:cxn ang="0">
                    <a:pos x="8" y="36"/>
                  </a:cxn>
                  <a:cxn ang="0">
                    <a:pos x="3" y="29"/>
                  </a:cxn>
                  <a:cxn ang="0">
                    <a:pos x="0" y="22"/>
                  </a:cxn>
                  <a:cxn ang="0">
                    <a:pos x="1" y="13"/>
                  </a:cxn>
                  <a:cxn ang="0">
                    <a:pos x="4" y="8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25" y="3"/>
                  </a:cxn>
                  <a:cxn ang="0">
                    <a:pos x="41" y="15"/>
                  </a:cxn>
                  <a:cxn ang="0">
                    <a:pos x="70" y="41"/>
                  </a:cxn>
                  <a:cxn ang="0">
                    <a:pos x="110" y="84"/>
                  </a:cxn>
                  <a:cxn ang="0">
                    <a:pos x="136" y="115"/>
                  </a:cxn>
                  <a:cxn ang="0">
                    <a:pos x="206" y="198"/>
                  </a:cxn>
                  <a:cxn ang="0">
                    <a:pos x="290" y="291"/>
                  </a:cxn>
                  <a:cxn ang="0">
                    <a:pos x="303" y="306"/>
                  </a:cxn>
                  <a:cxn ang="0">
                    <a:pos x="341" y="353"/>
                  </a:cxn>
                  <a:cxn ang="0">
                    <a:pos x="371" y="390"/>
                  </a:cxn>
                  <a:cxn ang="0">
                    <a:pos x="403" y="425"/>
                  </a:cxn>
                  <a:cxn ang="0">
                    <a:pos x="433" y="457"/>
                  </a:cxn>
                  <a:cxn ang="0">
                    <a:pos x="457" y="482"/>
                  </a:cxn>
                  <a:cxn ang="0">
                    <a:pos x="493" y="518"/>
                  </a:cxn>
                  <a:cxn ang="0">
                    <a:pos x="519" y="540"/>
                  </a:cxn>
                  <a:cxn ang="0">
                    <a:pos x="532" y="549"/>
                  </a:cxn>
                  <a:cxn ang="0">
                    <a:pos x="539" y="554"/>
                  </a:cxn>
                  <a:cxn ang="0">
                    <a:pos x="541" y="560"/>
                  </a:cxn>
                  <a:cxn ang="0">
                    <a:pos x="541" y="570"/>
                  </a:cxn>
                  <a:cxn ang="0">
                    <a:pos x="539" y="575"/>
                  </a:cxn>
                  <a:cxn ang="0">
                    <a:pos x="530" y="582"/>
                  </a:cxn>
                  <a:cxn ang="0">
                    <a:pos x="524" y="583"/>
                  </a:cxn>
                </a:cxnLst>
                <a:rect l="0" t="0" r="r" b="b"/>
                <a:pathLst>
                  <a:path w="541" h="583">
                    <a:moveTo>
                      <a:pt x="524" y="583"/>
                    </a:moveTo>
                    <a:lnTo>
                      <a:pt x="524" y="583"/>
                    </a:lnTo>
                    <a:lnTo>
                      <a:pt x="520" y="582"/>
                    </a:lnTo>
                    <a:lnTo>
                      <a:pt x="515" y="580"/>
                    </a:lnTo>
                    <a:lnTo>
                      <a:pt x="515" y="580"/>
                    </a:lnTo>
                    <a:lnTo>
                      <a:pt x="501" y="571"/>
                    </a:lnTo>
                    <a:lnTo>
                      <a:pt x="488" y="560"/>
                    </a:lnTo>
                    <a:lnTo>
                      <a:pt x="476" y="549"/>
                    </a:lnTo>
                    <a:lnTo>
                      <a:pt x="462" y="538"/>
                    </a:lnTo>
                    <a:lnTo>
                      <a:pt x="437" y="513"/>
                    </a:lnTo>
                    <a:lnTo>
                      <a:pt x="414" y="488"/>
                    </a:lnTo>
                    <a:lnTo>
                      <a:pt x="414" y="488"/>
                    </a:lnTo>
                    <a:lnTo>
                      <a:pt x="388" y="460"/>
                    </a:lnTo>
                    <a:lnTo>
                      <a:pt x="388" y="460"/>
                    </a:lnTo>
                    <a:lnTo>
                      <a:pt x="365" y="437"/>
                    </a:lnTo>
                    <a:lnTo>
                      <a:pt x="339" y="409"/>
                    </a:lnTo>
                    <a:lnTo>
                      <a:pt x="313" y="377"/>
                    </a:lnTo>
                    <a:lnTo>
                      <a:pt x="300" y="361"/>
                    </a:lnTo>
                    <a:lnTo>
                      <a:pt x="288" y="344"/>
                    </a:lnTo>
                    <a:lnTo>
                      <a:pt x="288" y="344"/>
                    </a:lnTo>
                    <a:lnTo>
                      <a:pt x="268" y="319"/>
                    </a:lnTo>
                    <a:lnTo>
                      <a:pt x="246" y="293"/>
                    </a:lnTo>
                    <a:lnTo>
                      <a:pt x="224" y="269"/>
                    </a:lnTo>
                    <a:lnTo>
                      <a:pt x="202" y="245"/>
                    </a:lnTo>
                    <a:lnTo>
                      <a:pt x="202" y="245"/>
                    </a:lnTo>
                    <a:lnTo>
                      <a:pt x="167" y="208"/>
                    </a:lnTo>
                    <a:lnTo>
                      <a:pt x="150" y="189"/>
                    </a:lnTo>
                    <a:lnTo>
                      <a:pt x="134" y="170"/>
                    </a:lnTo>
                    <a:lnTo>
                      <a:pt x="134" y="170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95" y="121"/>
                    </a:lnTo>
                    <a:lnTo>
                      <a:pt x="69" y="90"/>
                    </a:lnTo>
                    <a:lnTo>
                      <a:pt x="54" y="76"/>
                    </a:lnTo>
                    <a:lnTo>
                      <a:pt x="40" y="61"/>
                    </a:lnTo>
                    <a:lnTo>
                      <a:pt x="24" y="4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4" y="8"/>
                    </a:lnTo>
                    <a:lnTo>
                      <a:pt x="7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41" y="15"/>
                    </a:lnTo>
                    <a:lnTo>
                      <a:pt x="55" y="28"/>
                    </a:lnTo>
                    <a:lnTo>
                      <a:pt x="70" y="41"/>
                    </a:lnTo>
                    <a:lnTo>
                      <a:pt x="83" y="55"/>
                    </a:lnTo>
                    <a:lnTo>
                      <a:pt x="110" y="84"/>
                    </a:lnTo>
                    <a:lnTo>
                      <a:pt x="136" y="115"/>
                    </a:lnTo>
                    <a:lnTo>
                      <a:pt x="136" y="115"/>
                    </a:lnTo>
                    <a:lnTo>
                      <a:pt x="170" y="156"/>
                    </a:lnTo>
                    <a:lnTo>
                      <a:pt x="206" y="198"/>
                    </a:lnTo>
                    <a:lnTo>
                      <a:pt x="246" y="242"/>
                    </a:lnTo>
                    <a:lnTo>
                      <a:pt x="290" y="291"/>
                    </a:lnTo>
                    <a:lnTo>
                      <a:pt x="290" y="291"/>
                    </a:lnTo>
                    <a:lnTo>
                      <a:pt x="303" y="306"/>
                    </a:lnTo>
                    <a:lnTo>
                      <a:pt x="317" y="322"/>
                    </a:lnTo>
                    <a:lnTo>
                      <a:pt x="341" y="353"/>
                    </a:lnTo>
                    <a:lnTo>
                      <a:pt x="341" y="353"/>
                    </a:lnTo>
                    <a:lnTo>
                      <a:pt x="371" y="390"/>
                    </a:lnTo>
                    <a:lnTo>
                      <a:pt x="387" y="407"/>
                    </a:lnTo>
                    <a:lnTo>
                      <a:pt x="403" y="425"/>
                    </a:lnTo>
                    <a:lnTo>
                      <a:pt x="403" y="425"/>
                    </a:lnTo>
                    <a:lnTo>
                      <a:pt x="433" y="457"/>
                    </a:lnTo>
                    <a:lnTo>
                      <a:pt x="433" y="457"/>
                    </a:lnTo>
                    <a:lnTo>
                      <a:pt x="457" y="482"/>
                    </a:lnTo>
                    <a:lnTo>
                      <a:pt x="481" y="507"/>
                    </a:lnTo>
                    <a:lnTo>
                      <a:pt x="493" y="518"/>
                    </a:lnTo>
                    <a:lnTo>
                      <a:pt x="507" y="529"/>
                    </a:lnTo>
                    <a:lnTo>
                      <a:pt x="519" y="540"/>
                    </a:lnTo>
                    <a:lnTo>
                      <a:pt x="532" y="549"/>
                    </a:lnTo>
                    <a:lnTo>
                      <a:pt x="532" y="549"/>
                    </a:lnTo>
                    <a:lnTo>
                      <a:pt x="537" y="552"/>
                    </a:lnTo>
                    <a:lnTo>
                      <a:pt x="539" y="554"/>
                    </a:lnTo>
                    <a:lnTo>
                      <a:pt x="540" y="557"/>
                    </a:lnTo>
                    <a:lnTo>
                      <a:pt x="541" y="560"/>
                    </a:lnTo>
                    <a:lnTo>
                      <a:pt x="541" y="565"/>
                    </a:lnTo>
                    <a:lnTo>
                      <a:pt x="541" y="570"/>
                    </a:lnTo>
                    <a:lnTo>
                      <a:pt x="541" y="570"/>
                    </a:lnTo>
                    <a:lnTo>
                      <a:pt x="539" y="575"/>
                    </a:lnTo>
                    <a:lnTo>
                      <a:pt x="534" y="579"/>
                    </a:lnTo>
                    <a:lnTo>
                      <a:pt x="530" y="582"/>
                    </a:lnTo>
                    <a:lnTo>
                      <a:pt x="527" y="583"/>
                    </a:lnTo>
                    <a:lnTo>
                      <a:pt x="524" y="583"/>
                    </a:lnTo>
                    <a:lnTo>
                      <a:pt x="524" y="58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97" name="Freeform 210"/>
              <p:cNvSpPr/>
              <p:nvPr/>
            </p:nvSpPr>
            <p:spPr bwMode="auto">
              <a:xfrm>
                <a:off x="4349750" y="2435225"/>
                <a:ext cx="273050" cy="288925"/>
              </a:xfrm>
              <a:custGeom>
                <a:avLst/>
                <a:gdLst/>
                <a:ahLst/>
                <a:cxnLst>
                  <a:cxn ang="0">
                    <a:pos x="493" y="546"/>
                  </a:cxn>
                  <a:cxn ang="0">
                    <a:pos x="481" y="537"/>
                  </a:cxn>
                  <a:cxn ang="0">
                    <a:pos x="475" y="524"/>
                  </a:cxn>
                  <a:cxn ang="0">
                    <a:pos x="457" y="505"/>
                  </a:cxn>
                  <a:cxn ang="0">
                    <a:pos x="444" y="490"/>
                  </a:cxn>
                  <a:cxn ang="0">
                    <a:pos x="436" y="479"/>
                  </a:cxn>
                  <a:cxn ang="0">
                    <a:pos x="411" y="452"/>
                  </a:cxn>
                  <a:cxn ang="0">
                    <a:pos x="402" y="443"/>
                  </a:cxn>
                  <a:cxn ang="0">
                    <a:pos x="387" y="420"/>
                  </a:cxn>
                  <a:cxn ang="0">
                    <a:pos x="376" y="410"/>
                  </a:cxn>
                  <a:cxn ang="0">
                    <a:pos x="345" y="378"/>
                  </a:cxn>
                  <a:cxn ang="0">
                    <a:pos x="321" y="352"/>
                  </a:cxn>
                  <a:cxn ang="0">
                    <a:pos x="280" y="313"/>
                  </a:cxn>
                  <a:cxn ang="0">
                    <a:pos x="252" y="285"/>
                  </a:cxn>
                  <a:cxn ang="0">
                    <a:pos x="151" y="183"/>
                  </a:cxn>
                  <a:cxn ang="0">
                    <a:pos x="106" y="136"/>
                  </a:cxn>
                  <a:cxn ang="0">
                    <a:pos x="64" y="92"/>
                  </a:cxn>
                  <a:cxn ang="0">
                    <a:pos x="33" y="58"/>
                  </a:cxn>
                  <a:cxn ang="0">
                    <a:pos x="13" y="39"/>
                  </a:cxn>
                  <a:cxn ang="0">
                    <a:pos x="3" y="26"/>
                  </a:cxn>
                  <a:cxn ang="0">
                    <a:pos x="0" y="14"/>
                  </a:cxn>
                  <a:cxn ang="0">
                    <a:pos x="5" y="6"/>
                  </a:cxn>
                  <a:cxn ang="0">
                    <a:pos x="19" y="0"/>
                  </a:cxn>
                  <a:cxn ang="0">
                    <a:pos x="26" y="2"/>
                  </a:cxn>
                  <a:cxn ang="0">
                    <a:pos x="34" y="8"/>
                  </a:cxn>
                  <a:cxn ang="0">
                    <a:pos x="72" y="47"/>
                  </a:cxn>
                  <a:cxn ang="0">
                    <a:pos x="94" y="67"/>
                  </a:cxn>
                  <a:cxn ang="0">
                    <a:pos x="151" y="133"/>
                  </a:cxn>
                  <a:cxn ang="0">
                    <a:pos x="191" y="176"/>
                  </a:cxn>
                  <a:cxn ang="0">
                    <a:pos x="275" y="260"/>
                  </a:cxn>
                  <a:cxn ang="0">
                    <a:pos x="311" y="293"/>
                  </a:cxn>
                  <a:cxn ang="0">
                    <a:pos x="364" y="343"/>
                  </a:cxn>
                  <a:cxn ang="0">
                    <a:pos x="407" y="387"/>
                  </a:cxn>
                  <a:cxn ang="0">
                    <a:pos x="423" y="411"/>
                  </a:cxn>
                  <a:cxn ang="0">
                    <a:pos x="440" y="429"/>
                  </a:cxn>
                  <a:cxn ang="0">
                    <a:pos x="452" y="440"/>
                  </a:cxn>
                  <a:cxn ang="0">
                    <a:pos x="460" y="452"/>
                  </a:cxn>
                  <a:cxn ang="0">
                    <a:pos x="481" y="478"/>
                  </a:cxn>
                  <a:cxn ang="0">
                    <a:pos x="496" y="493"/>
                  </a:cxn>
                  <a:cxn ang="0">
                    <a:pos x="508" y="510"/>
                  </a:cxn>
                  <a:cxn ang="0">
                    <a:pos x="512" y="513"/>
                  </a:cxn>
                  <a:cxn ang="0">
                    <a:pos x="515" y="524"/>
                  </a:cxn>
                  <a:cxn ang="0">
                    <a:pos x="515" y="533"/>
                  </a:cxn>
                  <a:cxn ang="0">
                    <a:pos x="510" y="542"/>
                  </a:cxn>
                  <a:cxn ang="0">
                    <a:pos x="499" y="546"/>
                  </a:cxn>
                </a:cxnLst>
                <a:rect l="0" t="0" r="r" b="b"/>
                <a:pathLst>
                  <a:path w="515" h="546">
                    <a:moveTo>
                      <a:pt x="499" y="546"/>
                    </a:moveTo>
                    <a:lnTo>
                      <a:pt x="499" y="546"/>
                    </a:lnTo>
                    <a:lnTo>
                      <a:pt x="493" y="546"/>
                    </a:lnTo>
                    <a:lnTo>
                      <a:pt x="488" y="543"/>
                    </a:lnTo>
                    <a:lnTo>
                      <a:pt x="483" y="540"/>
                    </a:lnTo>
                    <a:lnTo>
                      <a:pt x="481" y="537"/>
                    </a:lnTo>
                    <a:lnTo>
                      <a:pt x="480" y="534"/>
                    </a:lnTo>
                    <a:lnTo>
                      <a:pt x="480" y="534"/>
                    </a:lnTo>
                    <a:lnTo>
                      <a:pt x="475" y="524"/>
                    </a:lnTo>
                    <a:lnTo>
                      <a:pt x="470" y="517"/>
                    </a:lnTo>
                    <a:lnTo>
                      <a:pt x="463" y="511"/>
                    </a:lnTo>
                    <a:lnTo>
                      <a:pt x="457" y="505"/>
                    </a:lnTo>
                    <a:lnTo>
                      <a:pt x="457" y="505"/>
                    </a:lnTo>
                    <a:lnTo>
                      <a:pt x="450" y="498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36" y="479"/>
                    </a:lnTo>
                    <a:lnTo>
                      <a:pt x="436" y="479"/>
                    </a:lnTo>
                    <a:lnTo>
                      <a:pt x="425" y="466"/>
                    </a:lnTo>
                    <a:lnTo>
                      <a:pt x="419" y="458"/>
                    </a:lnTo>
                    <a:lnTo>
                      <a:pt x="411" y="452"/>
                    </a:lnTo>
                    <a:lnTo>
                      <a:pt x="411" y="452"/>
                    </a:lnTo>
                    <a:lnTo>
                      <a:pt x="407" y="448"/>
                    </a:lnTo>
                    <a:lnTo>
                      <a:pt x="402" y="443"/>
                    </a:lnTo>
                    <a:lnTo>
                      <a:pt x="395" y="433"/>
                    </a:lnTo>
                    <a:lnTo>
                      <a:pt x="395" y="433"/>
                    </a:lnTo>
                    <a:lnTo>
                      <a:pt x="387" y="420"/>
                    </a:lnTo>
                    <a:lnTo>
                      <a:pt x="382" y="415"/>
                    </a:lnTo>
                    <a:lnTo>
                      <a:pt x="376" y="410"/>
                    </a:lnTo>
                    <a:lnTo>
                      <a:pt x="376" y="410"/>
                    </a:lnTo>
                    <a:lnTo>
                      <a:pt x="367" y="404"/>
                    </a:lnTo>
                    <a:lnTo>
                      <a:pt x="360" y="395"/>
                    </a:lnTo>
                    <a:lnTo>
                      <a:pt x="345" y="378"/>
                    </a:lnTo>
                    <a:lnTo>
                      <a:pt x="345" y="378"/>
                    </a:lnTo>
                    <a:lnTo>
                      <a:pt x="333" y="364"/>
                    </a:lnTo>
                    <a:lnTo>
                      <a:pt x="321" y="352"/>
                    </a:lnTo>
                    <a:lnTo>
                      <a:pt x="321" y="352"/>
                    </a:lnTo>
                    <a:lnTo>
                      <a:pt x="299" y="332"/>
                    </a:lnTo>
                    <a:lnTo>
                      <a:pt x="280" y="313"/>
                    </a:lnTo>
                    <a:lnTo>
                      <a:pt x="280" y="313"/>
                    </a:lnTo>
                    <a:lnTo>
                      <a:pt x="252" y="285"/>
                    </a:lnTo>
                    <a:lnTo>
                      <a:pt x="252" y="285"/>
                    </a:lnTo>
                    <a:lnTo>
                      <a:pt x="225" y="260"/>
                    </a:lnTo>
                    <a:lnTo>
                      <a:pt x="200" y="234"/>
                    </a:lnTo>
                    <a:lnTo>
                      <a:pt x="151" y="183"/>
                    </a:lnTo>
                    <a:lnTo>
                      <a:pt x="151" y="183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87" y="116"/>
                    </a:lnTo>
                    <a:lnTo>
                      <a:pt x="87" y="116"/>
                    </a:lnTo>
                    <a:lnTo>
                      <a:pt x="64" y="92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33" y="5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3" y="39"/>
                    </a:lnTo>
                    <a:lnTo>
                      <a:pt x="8" y="3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6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2"/>
                    </a:lnTo>
                    <a:lnTo>
                      <a:pt x="31" y="4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42" y="18"/>
                    </a:lnTo>
                    <a:lnTo>
                      <a:pt x="51" y="2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83" y="57"/>
                    </a:lnTo>
                    <a:lnTo>
                      <a:pt x="94" y="67"/>
                    </a:lnTo>
                    <a:lnTo>
                      <a:pt x="94" y="67"/>
                    </a:lnTo>
                    <a:lnTo>
                      <a:pt x="124" y="100"/>
                    </a:lnTo>
                    <a:lnTo>
                      <a:pt x="151" y="133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91" y="176"/>
                    </a:lnTo>
                    <a:lnTo>
                      <a:pt x="219" y="205"/>
                    </a:lnTo>
                    <a:lnTo>
                      <a:pt x="247" y="232"/>
                    </a:lnTo>
                    <a:lnTo>
                      <a:pt x="275" y="260"/>
                    </a:lnTo>
                    <a:lnTo>
                      <a:pt x="275" y="260"/>
                    </a:lnTo>
                    <a:lnTo>
                      <a:pt x="311" y="293"/>
                    </a:lnTo>
                    <a:lnTo>
                      <a:pt x="311" y="293"/>
                    </a:lnTo>
                    <a:lnTo>
                      <a:pt x="342" y="321"/>
                    </a:lnTo>
                    <a:lnTo>
                      <a:pt x="342" y="321"/>
                    </a:lnTo>
                    <a:lnTo>
                      <a:pt x="364" y="343"/>
                    </a:lnTo>
                    <a:lnTo>
                      <a:pt x="386" y="363"/>
                    </a:lnTo>
                    <a:lnTo>
                      <a:pt x="396" y="375"/>
                    </a:lnTo>
                    <a:lnTo>
                      <a:pt x="407" y="387"/>
                    </a:lnTo>
                    <a:lnTo>
                      <a:pt x="415" y="398"/>
                    </a:lnTo>
                    <a:lnTo>
                      <a:pt x="423" y="411"/>
                    </a:lnTo>
                    <a:lnTo>
                      <a:pt x="423" y="411"/>
                    </a:lnTo>
                    <a:lnTo>
                      <a:pt x="426" y="416"/>
                    </a:lnTo>
                    <a:lnTo>
                      <a:pt x="430" y="421"/>
                    </a:lnTo>
                    <a:lnTo>
                      <a:pt x="440" y="429"/>
                    </a:lnTo>
                    <a:lnTo>
                      <a:pt x="440" y="429"/>
                    </a:lnTo>
                    <a:lnTo>
                      <a:pt x="446" y="435"/>
                    </a:lnTo>
                    <a:lnTo>
                      <a:pt x="452" y="440"/>
                    </a:lnTo>
                    <a:lnTo>
                      <a:pt x="452" y="440"/>
                    </a:lnTo>
                    <a:lnTo>
                      <a:pt x="460" y="452"/>
                    </a:lnTo>
                    <a:lnTo>
                      <a:pt x="460" y="452"/>
                    </a:lnTo>
                    <a:lnTo>
                      <a:pt x="470" y="466"/>
                    </a:lnTo>
                    <a:lnTo>
                      <a:pt x="475" y="472"/>
                    </a:lnTo>
                    <a:lnTo>
                      <a:pt x="481" y="478"/>
                    </a:lnTo>
                    <a:lnTo>
                      <a:pt x="481" y="478"/>
                    </a:lnTo>
                    <a:lnTo>
                      <a:pt x="489" y="486"/>
                    </a:lnTo>
                    <a:lnTo>
                      <a:pt x="496" y="493"/>
                    </a:lnTo>
                    <a:lnTo>
                      <a:pt x="502" y="501"/>
                    </a:lnTo>
                    <a:lnTo>
                      <a:pt x="507" y="509"/>
                    </a:lnTo>
                    <a:lnTo>
                      <a:pt x="508" y="510"/>
                    </a:lnTo>
                    <a:lnTo>
                      <a:pt x="509" y="511"/>
                    </a:lnTo>
                    <a:lnTo>
                      <a:pt x="509" y="511"/>
                    </a:lnTo>
                    <a:lnTo>
                      <a:pt x="512" y="513"/>
                    </a:lnTo>
                    <a:lnTo>
                      <a:pt x="514" y="516"/>
                    </a:lnTo>
                    <a:lnTo>
                      <a:pt x="515" y="520"/>
                    </a:lnTo>
                    <a:lnTo>
                      <a:pt x="515" y="524"/>
                    </a:lnTo>
                    <a:lnTo>
                      <a:pt x="515" y="530"/>
                    </a:lnTo>
                    <a:lnTo>
                      <a:pt x="515" y="530"/>
                    </a:lnTo>
                    <a:lnTo>
                      <a:pt x="515" y="533"/>
                    </a:lnTo>
                    <a:lnTo>
                      <a:pt x="514" y="537"/>
                    </a:lnTo>
                    <a:lnTo>
                      <a:pt x="513" y="540"/>
                    </a:lnTo>
                    <a:lnTo>
                      <a:pt x="510" y="542"/>
                    </a:lnTo>
                    <a:lnTo>
                      <a:pt x="510" y="542"/>
                    </a:lnTo>
                    <a:lnTo>
                      <a:pt x="506" y="545"/>
                    </a:lnTo>
                    <a:lnTo>
                      <a:pt x="499" y="546"/>
                    </a:lnTo>
                    <a:lnTo>
                      <a:pt x="499" y="5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98" name="Freeform 211"/>
              <p:cNvSpPr/>
              <p:nvPr/>
            </p:nvSpPr>
            <p:spPr bwMode="auto">
              <a:xfrm>
                <a:off x="4708525" y="2740025"/>
                <a:ext cx="77788" cy="74613"/>
              </a:xfrm>
              <a:custGeom>
                <a:avLst/>
                <a:gdLst/>
                <a:ahLst/>
                <a:cxnLst>
                  <a:cxn ang="0">
                    <a:pos x="116" y="142"/>
                  </a:cxn>
                  <a:cxn ang="0">
                    <a:pos x="111" y="142"/>
                  </a:cxn>
                  <a:cxn ang="0">
                    <a:pos x="101" y="140"/>
                  </a:cxn>
                  <a:cxn ang="0">
                    <a:pos x="90" y="136"/>
                  </a:cxn>
                  <a:cxn ang="0">
                    <a:pos x="88" y="139"/>
                  </a:cxn>
                  <a:cxn ang="0">
                    <a:pos x="79" y="141"/>
                  </a:cxn>
                  <a:cxn ang="0">
                    <a:pos x="77" y="141"/>
                  </a:cxn>
                  <a:cxn ang="0">
                    <a:pos x="63" y="139"/>
                  </a:cxn>
                  <a:cxn ang="0">
                    <a:pos x="49" y="136"/>
                  </a:cxn>
                  <a:cxn ang="0">
                    <a:pos x="42" y="134"/>
                  </a:cxn>
                  <a:cxn ang="0">
                    <a:pos x="33" y="127"/>
                  </a:cxn>
                  <a:cxn ang="0">
                    <a:pos x="30" y="129"/>
                  </a:cxn>
                  <a:cxn ang="0">
                    <a:pos x="21" y="131"/>
                  </a:cxn>
                  <a:cxn ang="0">
                    <a:pos x="18" y="130"/>
                  </a:cxn>
                  <a:cxn ang="0">
                    <a:pos x="12" y="127"/>
                  </a:cxn>
                  <a:cxn ang="0">
                    <a:pos x="7" y="122"/>
                  </a:cxn>
                  <a:cxn ang="0">
                    <a:pos x="6" y="117"/>
                  </a:cxn>
                  <a:cxn ang="0">
                    <a:pos x="5" y="115"/>
                  </a:cxn>
                  <a:cxn ang="0">
                    <a:pos x="1" y="108"/>
                  </a:cxn>
                  <a:cxn ang="0">
                    <a:pos x="1" y="101"/>
                  </a:cxn>
                  <a:cxn ang="0">
                    <a:pos x="3" y="95"/>
                  </a:cxn>
                  <a:cxn ang="0">
                    <a:pos x="13" y="83"/>
                  </a:cxn>
                  <a:cxn ang="0">
                    <a:pos x="31" y="62"/>
                  </a:cxn>
                  <a:cxn ang="0">
                    <a:pos x="63" y="34"/>
                  </a:cxn>
                  <a:cxn ang="0">
                    <a:pos x="92" y="13"/>
                  </a:cxn>
                  <a:cxn ang="0">
                    <a:pos x="98" y="8"/>
                  </a:cxn>
                  <a:cxn ang="0">
                    <a:pos x="113" y="1"/>
                  </a:cxn>
                  <a:cxn ang="0">
                    <a:pos x="121" y="0"/>
                  </a:cxn>
                  <a:cxn ang="0">
                    <a:pos x="131" y="2"/>
                  </a:cxn>
                  <a:cxn ang="0">
                    <a:pos x="137" y="5"/>
                  </a:cxn>
                  <a:cxn ang="0">
                    <a:pos x="143" y="15"/>
                  </a:cxn>
                  <a:cxn ang="0">
                    <a:pos x="147" y="29"/>
                  </a:cxn>
                  <a:cxn ang="0">
                    <a:pos x="148" y="35"/>
                  </a:cxn>
                  <a:cxn ang="0">
                    <a:pos x="147" y="53"/>
                  </a:cxn>
                  <a:cxn ang="0">
                    <a:pos x="148" y="84"/>
                  </a:cxn>
                  <a:cxn ang="0">
                    <a:pos x="148" y="100"/>
                  </a:cxn>
                  <a:cxn ang="0">
                    <a:pos x="146" y="116"/>
                  </a:cxn>
                  <a:cxn ang="0">
                    <a:pos x="145" y="125"/>
                  </a:cxn>
                  <a:cxn ang="0">
                    <a:pos x="141" y="132"/>
                  </a:cxn>
                  <a:cxn ang="0">
                    <a:pos x="136" y="136"/>
                  </a:cxn>
                  <a:cxn ang="0">
                    <a:pos x="128" y="141"/>
                  </a:cxn>
                  <a:cxn ang="0">
                    <a:pos x="126" y="141"/>
                  </a:cxn>
                  <a:cxn ang="0">
                    <a:pos x="121" y="142"/>
                  </a:cxn>
                  <a:cxn ang="0">
                    <a:pos x="116" y="142"/>
                  </a:cxn>
                </a:cxnLst>
                <a:rect l="0" t="0" r="r" b="b"/>
                <a:pathLst>
                  <a:path w="148" h="142">
                    <a:moveTo>
                      <a:pt x="116" y="142"/>
                    </a:moveTo>
                    <a:lnTo>
                      <a:pt x="116" y="142"/>
                    </a:lnTo>
                    <a:lnTo>
                      <a:pt x="111" y="142"/>
                    </a:lnTo>
                    <a:lnTo>
                      <a:pt x="111" y="142"/>
                    </a:lnTo>
                    <a:lnTo>
                      <a:pt x="101" y="140"/>
                    </a:lnTo>
                    <a:lnTo>
                      <a:pt x="101" y="140"/>
                    </a:lnTo>
                    <a:lnTo>
                      <a:pt x="93" y="136"/>
                    </a:lnTo>
                    <a:lnTo>
                      <a:pt x="90" y="136"/>
                    </a:lnTo>
                    <a:lnTo>
                      <a:pt x="88" y="139"/>
                    </a:lnTo>
                    <a:lnTo>
                      <a:pt x="88" y="139"/>
                    </a:lnTo>
                    <a:lnTo>
                      <a:pt x="84" y="141"/>
                    </a:lnTo>
                    <a:lnTo>
                      <a:pt x="79" y="141"/>
                    </a:lnTo>
                    <a:lnTo>
                      <a:pt x="79" y="141"/>
                    </a:lnTo>
                    <a:lnTo>
                      <a:pt x="77" y="141"/>
                    </a:lnTo>
                    <a:lnTo>
                      <a:pt x="77" y="141"/>
                    </a:lnTo>
                    <a:lnTo>
                      <a:pt x="63" y="139"/>
                    </a:lnTo>
                    <a:lnTo>
                      <a:pt x="63" y="139"/>
                    </a:lnTo>
                    <a:lnTo>
                      <a:pt x="49" y="136"/>
                    </a:lnTo>
                    <a:lnTo>
                      <a:pt x="49" y="136"/>
                    </a:lnTo>
                    <a:lnTo>
                      <a:pt x="42" y="134"/>
                    </a:lnTo>
                    <a:lnTo>
                      <a:pt x="36" y="130"/>
                    </a:lnTo>
                    <a:lnTo>
                      <a:pt x="33" y="127"/>
                    </a:lnTo>
                    <a:lnTo>
                      <a:pt x="30" y="129"/>
                    </a:lnTo>
                    <a:lnTo>
                      <a:pt x="30" y="129"/>
                    </a:lnTo>
                    <a:lnTo>
                      <a:pt x="25" y="130"/>
                    </a:lnTo>
                    <a:lnTo>
                      <a:pt x="21" y="131"/>
                    </a:lnTo>
                    <a:lnTo>
                      <a:pt x="21" y="131"/>
                    </a:lnTo>
                    <a:lnTo>
                      <a:pt x="18" y="130"/>
                    </a:lnTo>
                    <a:lnTo>
                      <a:pt x="13" y="129"/>
                    </a:lnTo>
                    <a:lnTo>
                      <a:pt x="12" y="127"/>
                    </a:lnTo>
                    <a:lnTo>
                      <a:pt x="10" y="125"/>
                    </a:lnTo>
                    <a:lnTo>
                      <a:pt x="7" y="122"/>
                    </a:lnTo>
                    <a:lnTo>
                      <a:pt x="6" y="119"/>
                    </a:lnTo>
                    <a:lnTo>
                      <a:pt x="6" y="117"/>
                    </a:lnTo>
                    <a:lnTo>
                      <a:pt x="5" y="115"/>
                    </a:lnTo>
                    <a:lnTo>
                      <a:pt x="5" y="115"/>
                    </a:lnTo>
                    <a:lnTo>
                      <a:pt x="2" y="112"/>
                    </a:lnTo>
                    <a:lnTo>
                      <a:pt x="1" y="108"/>
                    </a:lnTo>
                    <a:lnTo>
                      <a:pt x="0" y="104"/>
                    </a:lnTo>
                    <a:lnTo>
                      <a:pt x="1" y="101"/>
                    </a:lnTo>
                    <a:lnTo>
                      <a:pt x="2" y="98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13" y="83"/>
                    </a:lnTo>
                    <a:lnTo>
                      <a:pt x="22" y="72"/>
                    </a:lnTo>
                    <a:lnTo>
                      <a:pt x="31" y="62"/>
                    </a:lnTo>
                    <a:lnTo>
                      <a:pt x="42" y="52"/>
                    </a:lnTo>
                    <a:lnTo>
                      <a:pt x="63" y="34"/>
                    </a:lnTo>
                    <a:lnTo>
                      <a:pt x="87" y="17"/>
                    </a:lnTo>
                    <a:lnTo>
                      <a:pt x="92" y="13"/>
                    </a:lnTo>
                    <a:lnTo>
                      <a:pt x="92" y="13"/>
                    </a:lnTo>
                    <a:lnTo>
                      <a:pt x="98" y="8"/>
                    </a:lnTo>
                    <a:lnTo>
                      <a:pt x="105" y="4"/>
                    </a:lnTo>
                    <a:lnTo>
                      <a:pt x="113" y="1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6" y="1"/>
                    </a:lnTo>
                    <a:lnTo>
                      <a:pt x="131" y="2"/>
                    </a:lnTo>
                    <a:lnTo>
                      <a:pt x="131" y="2"/>
                    </a:lnTo>
                    <a:lnTo>
                      <a:pt x="137" y="5"/>
                    </a:lnTo>
                    <a:lnTo>
                      <a:pt x="141" y="9"/>
                    </a:lnTo>
                    <a:lnTo>
                      <a:pt x="143" y="15"/>
                    </a:lnTo>
                    <a:lnTo>
                      <a:pt x="145" y="20"/>
                    </a:lnTo>
                    <a:lnTo>
                      <a:pt x="147" y="29"/>
                    </a:lnTo>
                    <a:lnTo>
                      <a:pt x="148" y="35"/>
                    </a:lnTo>
                    <a:lnTo>
                      <a:pt x="148" y="35"/>
                    </a:lnTo>
                    <a:lnTo>
                      <a:pt x="147" y="53"/>
                    </a:lnTo>
                    <a:lnTo>
                      <a:pt x="147" y="53"/>
                    </a:lnTo>
                    <a:lnTo>
                      <a:pt x="147" y="81"/>
                    </a:lnTo>
                    <a:lnTo>
                      <a:pt x="148" y="84"/>
                    </a:lnTo>
                    <a:lnTo>
                      <a:pt x="148" y="84"/>
                    </a:lnTo>
                    <a:lnTo>
                      <a:pt x="148" y="100"/>
                    </a:lnTo>
                    <a:lnTo>
                      <a:pt x="147" y="108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5" y="125"/>
                    </a:lnTo>
                    <a:lnTo>
                      <a:pt x="143" y="128"/>
                    </a:lnTo>
                    <a:lnTo>
                      <a:pt x="141" y="132"/>
                    </a:lnTo>
                    <a:lnTo>
                      <a:pt x="139" y="134"/>
                    </a:lnTo>
                    <a:lnTo>
                      <a:pt x="136" y="136"/>
                    </a:lnTo>
                    <a:lnTo>
                      <a:pt x="128" y="141"/>
                    </a:lnTo>
                    <a:lnTo>
                      <a:pt x="128" y="141"/>
                    </a:lnTo>
                    <a:lnTo>
                      <a:pt x="127" y="141"/>
                    </a:lnTo>
                    <a:lnTo>
                      <a:pt x="126" y="141"/>
                    </a:lnTo>
                    <a:lnTo>
                      <a:pt x="126" y="141"/>
                    </a:lnTo>
                    <a:lnTo>
                      <a:pt x="121" y="142"/>
                    </a:lnTo>
                    <a:lnTo>
                      <a:pt x="116" y="142"/>
                    </a:lnTo>
                    <a:lnTo>
                      <a:pt x="116" y="1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99" name="Freeform 212"/>
              <p:cNvSpPr/>
              <p:nvPr/>
            </p:nvSpPr>
            <p:spPr bwMode="auto">
              <a:xfrm>
                <a:off x="4197350" y="2182813"/>
                <a:ext cx="260350" cy="244475"/>
              </a:xfrm>
              <a:custGeom>
                <a:avLst/>
                <a:gdLst/>
                <a:ahLst/>
                <a:cxnLst>
                  <a:cxn ang="0">
                    <a:pos x="106" y="462"/>
                  </a:cxn>
                  <a:cxn ang="0">
                    <a:pos x="96" y="455"/>
                  </a:cxn>
                  <a:cxn ang="0">
                    <a:pos x="94" y="452"/>
                  </a:cxn>
                  <a:cxn ang="0">
                    <a:pos x="85" y="442"/>
                  </a:cxn>
                  <a:cxn ang="0">
                    <a:pos x="76" y="430"/>
                  </a:cxn>
                  <a:cxn ang="0">
                    <a:pos x="53" y="411"/>
                  </a:cxn>
                  <a:cxn ang="0">
                    <a:pos x="35" y="386"/>
                  </a:cxn>
                  <a:cxn ang="0">
                    <a:pos x="15" y="339"/>
                  </a:cxn>
                  <a:cxn ang="0">
                    <a:pos x="5" y="299"/>
                  </a:cxn>
                  <a:cxn ang="0">
                    <a:pos x="0" y="253"/>
                  </a:cxn>
                  <a:cxn ang="0">
                    <a:pos x="3" y="202"/>
                  </a:cxn>
                  <a:cxn ang="0">
                    <a:pos x="8" y="172"/>
                  </a:cxn>
                  <a:cxn ang="0">
                    <a:pos x="24" y="124"/>
                  </a:cxn>
                  <a:cxn ang="0">
                    <a:pos x="48" y="85"/>
                  </a:cxn>
                  <a:cxn ang="0">
                    <a:pos x="68" y="64"/>
                  </a:cxn>
                  <a:cxn ang="0">
                    <a:pos x="124" y="25"/>
                  </a:cxn>
                  <a:cxn ang="0">
                    <a:pos x="193" y="4"/>
                  </a:cxn>
                  <a:cxn ang="0">
                    <a:pos x="241" y="0"/>
                  </a:cxn>
                  <a:cxn ang="0">
                    <a:pos x="298" y="5"/>
                  </a:cxn>
                  <a:cxn ang="0">
                    <a:pos x="352" y="20"/>
                  </a:cxn>
                  <a:cxn ang="0">
                    <a:pos x="401" y="44"/>
                  </a:cxn>
                  <a:cxn ang="0">
                    <a:pos x="445" y="76"/>
                  </a:cxn>
                  <a:cxn ang="0">
                    <a:pos x="480" y="115"/>
                  </a:cxn>
                  <a:cxn ang="0">
                    <a:pos x="492" y="135"/>
                  </a:cxn>
                  <a:cxn ang="0">
                    <a:pos x="491" y="146"/>
                  </a:cxn>
                  <a:cxn ang="0">
                    <a:pos x="483" y="153"/>
                  </a:cxn>
                  <a:cxn ang="0">
                    <a:pos x="473" y="157"/>
                  </a:cxn>
                  <a:cxn ang="0">
                    <a:pos x="465" y="154"/>
                  </a:cxn>
                  <a:cxn ang="0">
                    <a:pos x="458" y="147"/>
                  </a:cxn>
                  <a:cxn ang="0">
                    <a:pos x="429" y="112"/>
                  </a:cxn>
                  <a:cxn ang="0">
                    <a:pos x="395" y="85"/>
                  </a:cxn>
                  <a:cxn ang="0">
                    <a:pos x="356" y="65"/>
                  </a:cxn>
                  <a:cxn ang="0">
                    <a:pos x="289" y="42"/>
                  </a:cxn>
                  <a:cxn ang="0">
                    <a:pos x="247" y="34"/>
                  </a:cxn>
                  <a:cxn ang="0">
                    <a:pos x="219" y="34"/>
                  </a:cxn>
                  <a:cxn ang="0">
                    <a:pos x="182" y="40"/>
                  </a:cxn>
                  <a:cxn ang="0">
                    <a:pos x="144" y="53"/>
                  </a:cxn>
                  <a:cxn ang="0">
                    <a:pos x="109" y="74"/>
                  </a:cxn>
                  <a:cxn ang="0">
                    <a:pos x="80" y="100"/>
                  </a:cxn>
                  <a:cxn ang="0">
                    <a:pos x="59" y="133"/>
                  </a:cxn>
                  <a:cxn ang="0">
                    <a:pos x="48" y="163"/>
                  </a:cxn>
                  <a:cxn ang="0">
                    <a:pos x="39" y="210"/>
                  </a:cxn>
                  <a:cxn ang="0">
                    <a:pos x="38" y="259"/>
                  </a:cxn>
                  <a:cxn ang="0">
                    <a:pos x="45" y="304"/>
                  </a:cxn>
                  <a:cxn ang="0">
                    <a:pos x="60" y="348"/>
                  </a:cxn>
                  <a:cxn ang="0">
                    <a:pos x="76" y="373"/>
                  </a:cxn>
                  <a:cxn ang="0">
                    <a:pos x="101" y="402"/>
                  </a:cxn>
                  <a:cxn ang="0">
                    <a:pos x="122" y="429"/>
                  </a:cxn>
                  <a:cxn ang="0">
                    <a:pos x="125" y="431"/>
                  </a:cxn>
                  <a:cxn ang="0">
                    <a:pos x="131" y="446"/>
                  </a:cxn>
                  <a:cxn ang="0">
                    <a:pos x="129" y="455"/>
                  </a:cxn>
                  <a:cxn ang="0">
                    <a:pos x="121" y="462"/>
                  </a:cxn>
                  <a:cxn ang="0">
                    <a:pos x="110" y="463"/>
                  </a:cxn>
                </a:cxnLst>
                <a:rect l="0" t="0" r="r" b="b"/>
                <a:pathLst>
                  <a:path w="492" h="463">
                    <a:moveTo>
                      <a:pt x="110" y="463"/>
                    </a:moveTo>
                    <a:lnTo>
                      <a:pt x="110" y="463"/>
                    </a:lnTo>
                    <a:lnTo>
                      <a:pt x="106" y="462"/>
                    </a:lnTo>
                    <a:lnTo>
                      <a:pt x="102" y="461"/>
                    </a:lnTo>
                    <a:lnTo>
                      <a:pt x="98" y="458"/>
                    </a:lnTo>
                    <a:lnTo>
                      <a:pt x="96" y="455"/>
                    </a:lnTo>
                    <a:lnTo>
                      <a:pt x="96" y="455"/>
                    </a:lnTo>
                    <a:lnTo>
                      <a:pt x="94" y="453"/>
                    </a:lnTo>
                    <a:lnTo>
                      <a:pt x="94" y="452"/>
                    </a:lnTo>
                    <a:lnTo>
                      <a:pt x="91" y="450"/>
                    </a:lnTo>
                    <a:lnTo>
                      <a:pt x="91" y="450"/>
                    </a:lnTo>
                    <a:lnTo>
                      <a:pt x="85" y="442"/>
                    </a:lnTo>
                    <a:lnTo>
                      <a:pt x="85" y="442"/>
                    </a:lnTo>
                    <a:lnTo>
                      <a:pt x="80" y="435"/>
                    </a:lnTo>
                    <a:lnTo>
                      <a:pt x="76" y="430"/>
                    </a:lnTo>
                    <a:lnTo>
                      <a:pt x="65" y="421"/>
                    </a:lnTo>
                    <a:lnTo>
                      <a:pt x="65" y="421"/>
                    </a:lnTo>
                    <a:lnTo>
                      <a:pt x="53" y="411"/>
                    </a:lnTo>
                    <a:lnTo>
                      <a:pt x="53" y="411"/>
                    </a:lnTo>
                    <a:lnTo>
                      <a:pt x="44" y="399"/>
                    </a:lnTo>
                    <a:lnTo>
                      <a:pt x="35" y="386"/>
                    </a:lnTo>
                    <a:lnTo>
                      <a:pt x="27" y="370"/>
                    </a:lnTo>
                    <a:lnTo>
                      <a:pt x="21" y="355"/>
                    </a:lnTo>
                    <a:lnTo>
                      <a:pt x="15" y="339"/>
                    </a:lnTo>
                    <a:lnTo>
                      <a:pt x="11" y="325"/>
                    </a:lnTo>
                    <a:lnTo>
                      <a:pt x="5" y="299"/>
                    </a:lnTo>
                    <a:lnTo>
                      <a:pt x="5" y="299"/>
                    </a:lnTo>
                    <a:lnTo>
                      <a:pt x="3" y="285"/>
                    </a:lnTo>
                    <a:lnTo>
                      <a:pt x="0" y="269"/>
                    </a:lnTo>
                    <a:lnTo>
                      <a:pt x="0" y="253"/>
                    </a:lnTo>
                    <a:lnTo>
                      <a:pt x="0" y="235"/>
                    </a:lnTo>
                    <a:lnTo>
                      <a:pt x="0" y="218"/>
                    </a:lnTo>
                    <a:lnTo>
                      <a:pt x="3" y="202"/>
                    </a:lnTo>
                    <a:lnTo>
                      <a:pt x="5" y="186"/>
                    </a:lnTo>
                    <a:lnTo>
                      <a:pt x="8" y="172"/>
                    </a:lnTo>
                    <a:lnTo>
                      <a:pt x="8" y="172"/>
                    </a:lnTo>
                    <a:lnTo>
                      <a:pt x="13" y="154"/>
                    </a:lnTo>
                    <a:lnTo>
                      <a:pt x="18" y="139"/>
                    </a:lnTo>
                    <a:lnTo>
                      <a:pt x="24" y="124"/>
                    </a:lnTo>
                    <a:lnTo>
                      <a:pt x="31" y="110"/>
                    </a:lnTo>
                    <a:lnTo>
                      <a:pt x="39" y="98"/>
                    </a:lnTo>
                    <a:lnTo>
                      <a:pt x="48" y="85"/>
                    </a:lnTo>
                    <a:lnTo>
                      <a:pt x="57" y="74"/>
                    </a:lnTo>
                    <a:lnTo>
                      <a:pt x="68" y="64"/>
                    </a:lnTo>
                    <a:lnTo>
                      <a:pt x="68" y="64"/>
                    </a:lnTo>
                    <a:lnTo>
                      <a:pt x="85" y="49"/>
                    </a:lnTo>
                    <a:lnTo>
                      <a:pt x="105" y="36"/>
                    </a:lnTo>
                    <a:lnTo>
                      <a:pt x="124" y="25"/>
                    </a:lnTo>
                    <a:lnTo>
                      <a:pt x="146" y="16"/>
                    </a:lnTo>
                    <a:lnTo>
                      <a:pt x="169" y="9"/>
                    </a:lnTo>
                    <a:lnTo>
                      <a:pt x="193" y="4"/>
                    </a:lnTo>
                    <a:lnTo>
                      <a:pt x="216" y="1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60" y="1"/>
                    </a:lnTo>
                    <a:lnTo>
                      <a:pt x="279" y="2"/>
                    </a:lnTo>
                    <a:lnTo>
                      <a:pt x="298" y="5"/>
                    </a:lnTo>
                    <a:lnTo>
                      <a:pt x="316" y="9"/>
                    </a:lnTo>
                    <a:lnTo>
                      <a:pt x="334" y="14"/>
                    </a:lnTo>
                    <a:lnTo>
                      <a:pt x="352" y="20"/>
                    </a:lnTo>
                    <a:lnTo>
                      <a:pt x="368" y="27"/>
                    </a:lnTo>
                    <a:lnTo>
                      <a:pt x="385" y="35"/>
                    </a:lnTo>
                    <a:lnTo>
                      <a:pt x="401" y="44"/>
                    </a:lnTo>
                    <a:lnTo>
                      <a:pt x="416" y="54"/>
                    </a:lnTo>
                    <a:lnTo>
                      <a:pt x="430" y="65"/>
                    </a:lnTo>
                    <a:lnTo>
                      <a:pt x="445" y="76"/>
                    </a:lnTo>
                    <a:lnTo>
                      <a:pt x="457" y="88"/>
                    </a:lnTo>
                    <a:lnTo>
                      <a:pt x="469" y="102"/>
                    </a:lnTo>
                    <a:lnTo>
                      <a:pt x="480" y="115"/>
                    </a:lnTo>
                    <a:lnTo>
                      <a:pt x="490" y="130"/>
                    </a:lnTo>
                    <a:lnTo>
                      <a:pt x="490" y="130"/>
                    </a:lnTo>
                    <a:lnTo>
                      <a:pt x="492" y="135"/>
                    </a:lnTo>
                    <a:lnTo>
                      <a:pt x="492" y="139"/>
                    </a:lnTo>
                    <a:lnTo>
                      <a:pt x="492" y="143"/>
                    </a:lnTo>
                    <a:lnTo>
                      <a:pt x="491" y="146"/>
                    </a:lnTo>
                    <a:lnTo>
                      <a:pt x="491" y="146"/>
                    </a:lnTo>
                    <a:lnTo>
                      <a:pt x="487" y="150"/>
                    </a:lnTo>
                    <a:lnTo>
                      <a:pt x="483" y="153"/>
                    </a:lnTo>
                    <a:lnTo>
                      <a:pt x="478" y="155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69" y="155"/>
                    </a:lnTo>
                    <a:lnTo>
                      <a:pt x="465" y="154"/>
                    </a:lnTo>
                    <a:lnTo>
                      <a:pt x="462" y="151"/>
                    </a:lnTo>
                    <a:lnTo>
                      <a:pt x="458" y="147"/>
                    </a:lnTo>
                    <a:lnTo>
                      <a:pt x="458" y="147"/>
                    </a:lnTo>
                    <a:lnTo>
                      <a:pt x="450" y="135"/>
                    </a:lnTo>
                    <a:lnTo>
                      <a:pt x="439" y="123"/>
                    </a:lnTo>
                    <a:lnTo>
                      <a:pt x="429" y="112"/>
                    </a:lnTo>
                    <a:lnTo>
                      <a:pt x="419" y="102"/>
                    </a:lnTo>
                    <a:lnTo>
                      <a:pt x="407" y="94"/>
                    </a:lnTo>
                    <a:lnTo>
                      <a:pt x="395" y="85"/>
                    </a:lnTo>
                    <a:lnTo>
                      <a:pt x="383" y="77"/>
                    </a:lnTo>
                    <a:lnTo>
                      <a:pt x="369" y="71"/>
                    </a:lnTo>
                    <a:lnTo>
                      <a:pt x="356" y="65"/>
                    </a:lnTo>
                    <a:lnTo>
                      <a:pt x="342" y="59"/>
                    </a:lnTo>
                    <a:lnTo>
                      <a:pt x="316" y="50"/>
                    </a:lnTo>
                    <a:lnTo>
                      <a:pt x="289" y="42"/>
                    </a:lnTo>
                    <a:lnTo>
                      <a:pt x="263" y="36"/>
                    </a:lnTo>
                    <a:lnTo>
                      <a:pt x="263" y="36"/>
                    </a:lnTo>
                    <a:lnTo>
                      <a:pt x="247" y="34"/>
                    </a:lnTo>
                    <a:lnTo>
                      <a:pt x="232" y="33"/>
                    </a:lnTo>
                    <a:lnTo>
                      <a:pt x="232" y="33"/>
                    </a:lnTo>
                    <a:lnTo>
                      <a:pt x="219" y="34"/>
                    </a:lnTo>
                    <a:lnTo>
                      <a:pt x="207" y="35"/>
                    </a:lnTo>
                    <a:lnTo>
                      <a:pt x="195" y="37"/>
                    </a:lnTo>
                    <a:lnTo>
                      <a:pt x="182" y="40"/>
                    </a:lnTo>
                    <a:lnTo>
                      <a:pt x="169" y="44"/>
                    </a:lnTo>
                    <a:lnTo>
                      <a:pt x="156" y="48"/>
                    </a:lnTo>
                    <a:lnTo>
                      <a:pt x="144" y="53"/>
                    </a:lnTo>
                    <a:lnTo>
                      <a:pt x="133" y="59"/>
                    </a:lnTo>
                    <a:lnTo>
                      <a:pt x="120" y="66"/>
                    </a:lnTo>
                    <a:lnTo>
                      <a:pt x="109" y="74"/>
                    </a:lnTo>
                    <a:lnTo>
                      <a:pt x="99" y="82"/>
                    </a:lnTo>
                    <a:lnTo>
                      <a:pt x="89" y="90"/>
                    </a:lnTo>
                    <a:lnTo>
                      <a:pt x="80" y="100"/>
                    </a:lnTo>
                    <a:lnTo>
                      <a:pt x="72" y="110"/>
                    </a:lnTo>
                    <a:lnTo>
                      <a:pt x="66" y="121"/>
                    </a:lnTo>
                    <a:lnTo>
                      <a:pt x="59" y="133"/>
                    </a:lnTo>
                    <a:lnTo>
                      <a:pt x="59" y="133"/>
                    </a:lnTo>
                    <a:lnTo>
                      <a:pt x="53" y="147"/>
                    </a:lnTo>
                    <a:lnTo>
                      <a:pt x="48" y="163"/>
                    </a:lnTo>
                    <a:lnTo>
                      <a:pt x="44" y="178"/>
                    </a:lnTo>
                    <a:lnTo>
                      <a:pt x="41" y="195"/>
                    </a:lnTo>
                    <a:lnTo>
                      <a:pt x="39" y="210"/>
                    </a:lnTo>
                    <a:lnTo>
                      <a:pt x="38" y="227"/>
                    </a:lnTo>
                    <a:lnTo>
                      <a:pt x="37" y="242"/>
                    </a:lnTo>
                    <a:lnTo>
                      <a:pt x="38" y="259"/>
                    </a:lnTo>
                    <a:lnTo>
                      <a:pt x="39" y="274"/>
                    </a:lnTo>
                    <a:lnTo>
                      <a:pt x="42" y="290"/>
                    </a:lnTo>
                    <a:lnTo>
                      <a:pt x="45" y="304"/>
                    </a:lnTo>
                    <a:lnTo>
                      <a:pt x="49" y="320"/>
                    </a:lnTo>
                    <a:lnTo>
                      <a:pt x="54" y="334"/>
                    </a:lnTo>
                    <a:lnTo>
                      <a:pt x="60" y="348"/>
                    </a:lnTo>
                    <a:lnTo>
                      <a:pt x="68" y="361"/>
                    </a:lnTo>
                    <a:lnTo>
                      <a:pt x="76" y="373"/>
                    </a:lnTo>
                    <a:lnTo>
                      <a:pt x="76" y="373"/>
                    </a:lnTo>
                    <a:lnTo>
                      <a:pt x="87" y="389"/>
                    </a:lnTo>
                    <a:lnTo>
                      <a:pt x="101" y="402"/>
                    </a:lnTo>
                    <a:lnTo>
                      <a:pt x="101" y="402"/>
                    </a:lnTo>
                    <a:lnTo>
                      <a:pt x="112" y="416"/>
                    </a:lnTo>
                    <a:lnTo>
                      <a:pt x="121" y="428"/>
                    </a:lnTo>
                    <a:lnTo>
                      <a:pt x="122" y="429"/>
                    </a:lnTo>
                    <a:lnTo>
                      <a:pt x="123" y="430"/>
                    </a:lnTo>
                    <a:lnTo>
                      <a:pt x="123" y="430"/>
                    </a:lnTo>
                    <a:lnTo>
                      <a:pt x="125" y="431"/>
                    </a:lnTo>
                    <a:lnTo>
                      <a:pt x="128" y="434"/>
                    </a:lnTo>
                    <a:lnTo>
                      <a:pt x="130" y="440"/>
                    </a:lnTo>
                    <a:lnTo>
                      <a:pt x="131" y="446"/>
                    </a:lnTo>
                    <a:lnTo>
                      <a:pt x="130" y="451"/>
                    </a:lnTo>
                    <a:lnTo>
                      <a:pt x="130" y="451"/>
                    </a:lnTo>
                    <a:lnTo>
                      <a:pt x="129" y="455"/>
                    </a:lnTo>
                    <a:lnTo>
                      <a:pt x="125" y="458"/>
                    </a:lnTo>
                    <a:lnTo>
                      <a:pt x="123" y="460"/>
                    </a:lnTo>
                    <a:lnTo>
                      <a:pt x="121" y="462"/>
                    </a:lnTo>
                    <a:lnTo>
                      <a:pt x="117" y="463"/>
                    </a:lnTo>
                    <a:lnTo>
                      <a:pt x="114" y="463"/>
                    </a:lnTo>
                    <a:lnTo>
                      <a:pt x="110" y="46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154" name="组合 153"/>
          <p:cNvGrpSpPr/>
          <p:nvPr/>
        </p:nvGrpSpPr>
        <p:grpSpPr>
          <a:xfrm>
            <a:off x="8578765" y="2208877"/>
            <a:ext cx="1327235" cy="1769113"/>
            <a:chOff x="8578765" y="2208877"/>
            <a:chExt cx="1327235" cy="1769113"/>
          </a:xfrm>
        </p:grpSpPr>
        <p:sp>
          <p:nvSpPr>
            <p:cNvPr id="100" name="任意多边形 106"/>
            <p:cNvSpPr/>
            <p:nvPr/>
          </p:nvSpPr>
          <p:spPr>
            <a:xfrm>
              <a:off x="8578765" y="2208877"/>
              <a:ext cx="1327235" cy="1769113"/>
            </a:xfrm>
            <a:custGeom>
              <a:avLst/>
              <a:gdLst>
                <a:gd name="connsiteX0" fmla="*/ 51454 w 1715174"/>
                <a:gd name="connsiteY0" fmla="*/ 87698 h 2286209"/>
                <a:gd name="connsiteX1" fmla="*/ 668674 w 1715174"/>
                <a:gd name="connsiteY1" fmla="*/ 651578 h 2286209"/>
                <a:gd name="connsiteX2" fmla="*/ 927754 w 1715174"/>
                <a:gd name="connsiteY2" fmla="*/ 910658 h 2286209"/>
                <a:gd name="connsiteX3" fmla="*/ 981094 w 1715174"/>
                <a:gd name="connsiteY3" fmla="*/ 1040198 h 2286209"/>
                <a:gd name="connsiteX4" fmla="*/ 981094 w 1715174"/>
                <a:gd name="connsiteY4" fmla="*/ 1146878 h 2286209"/>
                <a:gd name="connsiteX5" fmla="*/ 973474 w 1715174"/>
                <a:gd name="connsiteY5" fmla="*/ 1284038 h 2286209"/>
                <a:gd name="connsiteX6" fmla="*/ 843934 w 1715174"/>
                <a:gd name="connsiteY6" fmla="*/ 1451678 h 2286209"/>
                <a:gd name="connsiteX7" fmla="*/ 257194 w 1715174"/>
                <a:gd name="connsiteY7" fmla="*/ 2000318 h 2286209"/>
                <a:gd name="connsiteX8" fmla="*/ 20974 w 1715174"/>
                <a:gd name="connsiteY8" fmla="*/ 2213678 h 2286209"/>
                <a:gd name="connsiteX9" fmla="*/ 13354 w 1715174"/>
                <a:gd name="connsiteY9" fmla="*/ 2236538 h 2286209"/>
                <a:gd name="connsiteX10" fmla="*/ 36214 w 1715174"/>
                <a:gd name="connsiteY10" fmla="*/ 2282258 h 2286209"/>
                <a:gd name="connsiteX11" fmla="*/ 241954 w 1715174"/>
                <a:gd name="connsiteY11" fmla="*/ 2282258 h 2286209"/>
                <a:gd name="connsiteX12" fmla="*/ 401974 w 1715174"/>
                <a:gd name="connsiteY12" fmla="*/ 2282258 h 2286209"/>
                <a:gd name="connsiteX13" fmla="*/ 516274 w 1715174"/>
                <a:gd name="connsiteY13" fmla="*/ 2282258 h 2286209"/>
                <a:gd name="connsiteX14" fmla="*/ 638194 w 1715174"/>
                <a:gd name="connsiteY14" fmla="*/ 2282258 h 2286209"/>
                <a:gd name="connsiteX15" fmla="*/ 744874 w 1715174"/>
                <a:gd name="connsiteY15" fmla="*/ 2282258 h 2286209"/>
                <a:gd name="connsiteX16" fmla="*/ 859174 w 1715174"/>
                <a:gd name="connsiteY16" fmla="*/ 2228918 h 2286209"/>
                <a:gd name="connsiteX17" fmla="*/ 1346854 w 1715174"/>
                <a:gd name="connsiteY17" fmla="*/ 1771718 h 2286209"/>
                <a:gd name="connsiteX18" fmla="*/ 1613554 w 1715174"/>
                <a:gd name="connsiteY18" fmla="*/ 1428818 h 2286209"/>
                <a:gd name="connsiteX19" fmla="*/ 1712614 w 1715174"/>
                <a:gd name="connsiteY19" fmla="*/ 1177358 h 2286209"/>
                <a:gd name="connsiteX20" fmla="*/ 1674514 w 1715174"/>
                <a:gd name="connsiteY20" fmla="*/ 1002098 h 2286209"/>
                <a:gd name="connsiteX21" fmla="*/ 1552594 w 1715174"/>
                <a:gd name="connsiteY21" fmla="*/ 765878 h 2286209"/>
                <a:gd name="connsiteX22" fmla="*/ 935374 w 1715174"/>
                <a:gd name="connsiteY22" fmla="*/ 72458 h 2286209"/>
                <a:gd name="connsiteX23" fmla="*/ 51454 w 1715174"/>
                <a:gd name="connsiteY23" fmla="*/ 87698 h 2286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715174" h="2286209">
                  <a:moveTo>
                    <a:pt x="51454" y="87698"/>
                  </a:moveTo>
                  <a:cubicBezTo>
                    <a:pt x="7004" y="184218"/>
                    <a:pt x="522624" y="514418"/>
                    <a:pt x="668674" y="651578"/>
                  </a:cubicBezTo>
                  <a:cubicBezTo>
                    <a:pt x="814724" y="788738"/>
                    <a:pt x="875684" y="845888"/>
                    <a:pt x="927754" y="910658"/>
                  </a:cubicBezTo>
                  <a:cubicBezTo>
                    <a:pt x="979824" y="975428"/>
                    <a:pt x="972204" y="1000828"/>
                    <a:pt x="981094" y="1040198"/>
                  </a:cubicBezTo>
                  <a:cubicBezTo>
                    <a:pt x="989984" y="1079568"/>
                    <a:pt x="982364" y="1106238"/>
                    <a:pt x="981094" y="1146878"/>
                  </a:cubicBezTo>
                  <a:cubicBezTo>
                    <a:pt x="979824" y="1187518"/>
                    <a:pt x="996334" y="1233238"/>
                    <a:pt x="973474" y="1284038"/>
                  </a:cubicBezTo>
                  <a:cubicBezTo>
                    <a:pt x="950614" y="1334838"/>
                    <a:pt x="963314" y="1332298"/>
                    <a:pt x="843934" y="1451678"/>
                  </a:cubicBezTo>
                  <a:cubicBezTo>
                    <a:pt x="724554" y="1571058"/>
                    <a:pt x="394354" y="1873318"/>
                    <a:pt x="257194" y="2000318"/>
                  </a:cubicBezTo>
                  <a:cubicBezTo>
                    <a:pt x="120034" y="2127318"/>
                    <a:pt x="61614" y="2174308"/>
                    <a:pt x="20974" y="2213678"/>
                  </a:cubicBezTo>
                  <a:cubicBezTo>
                    <a:pt x="-19666" y="2253048"/>
                    <a:pt x="10814" y="2225108"/>
                    <a:pt x="13354" y="2236538"/>
                  </a:cubicBezTo>
                  <a:cubicBezTo>
                    <a:pt x="15894" y="2247968"/>
                    <a:pt x="-1886" y="2274638"/>
                    <a:pt x="36214" y="2282258"/>
                  </a:cubicBezTo>
                  <a:cubicBezTo>
                    <a:pt x="74314" y="2289878"/>
                    <a:pt x="241954" y="2282258"/>
                    <a:pt x="241954" y="2282258"/>
                  </a:cubicBezTo>
                  <a:lnTo>
                    <a:pt x="401974" y="2282258"/>
                  </a:lnTo>
                  <a:lnTo>
                    <a:pt x="516274" y="2282258"/>
                  </a:lnTo>
                  <a:lnTo>
                    <a:pt x="638194" y="2282258"/>
                  </a:lnTo>
                  <a:cubicBezTo>
                    <a:pt x="676294" y="2282258"/>
                    <a:pt x="708044" y="2291148"/>
                    <a:pt x="744874" y="2282258"/>
                  </a:cubicBezTo>
                  <a:cubicBezTo>
                    <a:pt x="781704" y="2273368"/>
                    <a:pt x="758844" y="2314008"/>
                    <a:pt x="859174" y="2228918"/>
                  </a:cubicBezTo>
                  <a:cubicBezTo>
                    <a:pt x="959504" y="2143828"/>
                    <a:pt x="1221124" y="1905068"/>
                    <a:pt x="1346854" y="1771718"/>
                  </a:cubicBezTo>
                  <a:cubicBezTo>
                    <a:pt x="1472584" y="1638368"/>
                    <a:pt x="1552594" y="1527878"/>
                    <a:pt x="1613554" y="1428818"/>
                  </a:cubicBezTo>
                  <a:cubicBezTo>
                    <a:pt x="1674514" y="1329758"/>
                    <a:pt x="1702454" y="1248478"/>
                    <a:pt x="1712614" y="1177358"/>
                  </a:cubicBezTo>
                  <a:cubicBezTo>
                    <a:pt x="1722774" y="1106238"/>
                    <a:pt x="1701184" y="1070678"/>
                    <a:pt x="1674514" y="1002098"/>
                  </a:cubicBezTo>
                  <a:cubicBezTo>
                    <a:pt x="1647844" y="933518"/>
                    <a:pt x="1675784" y="920818"/>
                    <a:pt x="1552594" y="765878"/>
                  </a:cubicBezTo>
                  <a:cubicBezTo>
                    <a:pt x="1429404" y="610938"/>
                    <a:pt x="1183024" y="186758"/>
                    <a:pt x="935374" y="72458"/>
                  </a:cubicBezTo>
                  <a:cubicBezTo>
                    <a:pt x="687724" y="-41842"/>
                    <a:pt x="95904" y="-8822"/>
                    <a:pt x="51454" y="87698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椭圆 31"/>
            <p:cNvSpPr/>
            <p:nvPr/>
          </p:nvSpPr>
          <p:spPr>
            <a:xfrm rot="15654318">
              <a:off x="8727375" y="2737185"/>
              <a:ext cx="742462" cy="735058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</a:gdLst>
              <a:ahLst/>
              <a:cxnLst>
                <a:cxn ang="0">
                  <a:pos x="connsiteX0-321" y="connsiteY0-322"/>
                </a:cxn>
                <a:cxn ang="0">
                  <a:pos x="connsiteX1-323" y="connsiteY1-324"/>
                </a:cxn>
                <a:cxn ang="0">
                  <a:pos x="connsiteX2-325" y="connsiteY2-326"/>
                </a:cxn>
                <a:cxn ang="0">
                  <a:pos x="connsiteX3-327" y="connsiteY3-328"/>
                </a:cxn>
                <a:cxn ang="0">
                  <a:pos x="connsiteX4-329" y="connsiteY4-330"/>
                </a:cxn>
                <a:cxn ang="0">
                  <a:pos x="connsiteX5-331" y="connsiteY5-332"/>
                </a:cxn>
              </a:cxnLst>
              <a:rect l="l" t="t" r="r" b="b"/>
              <a:pathLst>
                <a:path w="660438" h="653852">
                  <a:moveTo>
                    <a:pt x="128078" y="64927"/>
                  </a:moveTo>
                  <a:cubicBezTo>
                    <a:pt x="200406" y="22404"/>
                    <a:pt x="266694" y="-24807"/>
                    <a:pt x="410712" y="15051"/>
                  </a:cubicBezTo>
                  <a:cubicBezTo>
                    <a:pt x="554730" y="54909"/>
                    <a:pt x="671038" y="190221"/>
                    <a:pt x="659670" y="337329"/>
                  </a:cubicBezTo>
                  <a:cubicBezTo>
                    <a:pt x="648302" y="484437"/>
                    <a:pt x="512709" y="653852"/>
                    <a:pt x="331423" y="653852"/>
                  </a:cubicBezTo>
                  <a:cubicBezTo>
                    <a:pt x="150137" y="653852"/>
                    <a:pt x="14721" y="457153"/>
                    <a:pt x="3176" y="337329"/>
                  </a:cubicBezTo>
                  <a:cubicBezTo>
                    <a:pt x="-8369" y="217505"/>
                    <a:pt x="11590" y="209227"/>
                    <a:pt x="62645" y="134413"/>
                  </a:cubicBezTo>
                </a:path>
              </a:pathLst>
            </a:custGeom>
            <a:solidFill>
              <a:srgbClr val="3A3735"/>
            </a:solidFill>
            <a:ln w="25400" cap="rnd">
              <a:solidFill>
                <a:schemeClr val="bg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02" name="组合 101"/>
            <p:cNvGrpSpPr/>
            <p:nvPr/>
          </p:nvGrpSpPr>
          <p:grpSpPr>
            <a:xfrm>
              <a:off x="8864863" y="2847122"/>
              <a:ext cx="406001" cy="428261"/>
              <a:chOff x="4197350" y="2182813"/>
              <a:chExt cx="608013" cy="641350"/>
            </a:xfrm>
            <a:solidFill>
              <a:schemeClr val="bg1"/>
            </a:solidFill>
          </p:grpSpPr>
          <p:sp>
            <p:nvSpPr>
              <p:cNvPr id="103" name="Freeform 166"/>
              <p:cNvSpPr/>
              <p:nvPr/>
            </p:nvSpPr>
            <p:spPr bwMode="auto">
              <a:xfrm>
                <a:off x="4229100" y="2211388"/>
                <a:ext cx="39688" cy="157163"/>
              </a:xfrm>
              <a:custGeom>
                <a:avLst/>
                <a:gdLst/>
                <a:ahLst/>
                <a:cxnLst>
                  <a:cxn ang="0">
                    <a:pos x="63" y="2"/>
                  </a:cxn>
                  <a:cxn ang="0">
                    <a:pos x="63" y="2"/>
                  </a:cxn>
                  <a:cxn ang="0">
                    <a:pos x="58" y="14"/>
                  </a:cxn>
                  <a:cxn ang="0">
                    <a:pos x="54" y="25"/>
                  </a:cxn>
                  <a:cxn ang="0">
                    <a:pos x="47" y="49"/>
                  </a:cxn>
                  <a:cxn ang="0">
                    <a:pos x="34" y="96"/>
                  </a:cxn>
                  <a:cxn ang="0">
                    <a:pos x="34" y="96"/>
                  </a:cxn>
                  <a:cxn ang="0">
                    <a:pos x="27" y="122"/>
                  </a:cxn>
                  <a:cxn ang="0">
                    <a:pos x="21" y="149"/>
                  </a:cxn>
                  <a:cxn ang="0">
                    <a:pos x="10" y="203"/>
                  </a:cxn>
                  <a:cxn ang="0">
                    <a:pos x="10" y="203"/>
                  </a:cxn>
                  <a:cxn ang="0">
                    <a:pos x="6" y="222"/>
                  </a:cxn>
                  <a:cxn ang="0">
                    <a:pos x="3" y="243"/>
                  </a:cxn>
                  <a:cxn ang="0">
                    <a:pos x="1" y="263"/>
                  </a:cxn>
                  <a:cxn ang="0">
                    <a:pos x="0" y="283"/>
                  </a:cxn>
                  <a:cxn ang="0">
                    <a:pos x="0" y="283"/>
                  </a:cxn>
                  <a:cxn ang="0">
                    <a:pos x="1" y="290"/>
                  </a:cxn>
                  <a:cxn ang="0">
                    <a:pos x="2" y="292"/>
                  </a:cxn>
                  <a:cxn ang="0">
                    <a:pos x="3" y="294"/>
                  </a:cxn>
                  <a:cxn ang="0">
                    <a:pos x="6" y="296"/>
                  </a:cxn>
                  <a:cxn ang="0">
                    <a:pos x="8" y="296"/>
                  </a:cxn>
                  <a:cxn ang="0">
                    <a:pos x="11" y="296"/>
                  </a:cxn>
                  <a:cxn ang="0">
                    <a:pos x="14" y="294"/>
                  </a:cxn>
                  <a:cxn ang="0">
                    <a:pos x="14" y="294"/>
                  </a:cxn>
                  <a:cxn ang="0">
                    <a:pos x="15" y="293"/>
                  </a:cxn>
                  <a:cxn ang="0">
                    <a:pos x="16" y="291"/>
                  </a:cxn>
                  <a:cxn ang="0">
                    <a:pos x="15" y="287"/>
                  </a:cxn>
                  <a:cxn ang="0">
                    <a:pos x="14" y="285"/>
                  </a:cxn>
                  <a:cxn ang="0">
                    <a:pos x="12" y="285"/>
                  </a:cxn>
                  <a:cxn ang="0">
                    <a:pos x="11" y="284"/>
                  </a:cxn>
                  <a:cxn ang="0">
                    <a:pos x="9" y="285"/>
                  </a:cxn>
                  <a:cxn ang="0">
                    <a:pos x="9" y="285"/>
                  </a:cxn>
                  <a:cxn ang="0">
                    <a:pos x="11" y="282"/>
                  </a:cxn>
                  <a:cxn ang="0">
                    <a:pos x="12" y="276"/>
                  </a:cxn>
                  <a:cxn ang="0">
                    <a:pos x="14" y="259"/>
                  </a:cxn>
                  <a:cxn ang="0">
                    <a:pos x="14" y="232"/>
                  </a:cxn>
                  <a:cxn ang="0">
                    <a:pos x="14" y="232"/>
                  </a:cxn>
                  <a:cxn ang="0">
                    <a:pos x="17" y="212"/>
                  </a:cxn>
                  <a:cxn ang="0">
                    <a:pos x="21" y="193"/>
                  </a:cxn>
                  <a:cxn ang="0">
                    <a:pos x="29" y="155"/>
                  </a:cxn>
                  <a:cxn ang="0">
                    <a:pos x="29" y="155"/>
                  </a:cxn>
                  <a:cxn ang="0">
                    <a:pos x="38" y="119"/>
                  </a:cxn>
                  <a:cxn ang="0">
                    <a:pos x="48" y="83"/>
                  </a:cxn>
                  <a:cxn ang="0">
                    <a:pos x="48" y="83"/>
                  </a:cxn>
                  <a:cxn ang="0">
                    <a:pos x="58" y="45"/>
                  </a:cxn>
                  <a:cxn ang="0">
                    <a:pos x="64" y="25"/>
                  </a:cxn>
                  <a:cxn ang="0">
                    <a:pos x="68" y="16"/>
                  </a:cxn>
                  <a:cxn ang="0">
                    <a:pos x="72" y="8"/>
                  </a:cxn>
                  <a:cxn ang="0">
                    <a:pos x="72" y="8"/>
                  </a:cxn>
                  <a:cxn ang="0">
                    <a:pos x="73" y="5"/>
                  </a:cxn>
                  <a:cxn ang="0">
                    <a:pos x="73" y="3"/>
                  </a:cxn>
                  <a:cxn ang="0">
                    <a:pos x="72" y="2"/>
                  </a:cxn>
                  <a:cxn ang="0">
                    <a:pos x="71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5" y="1"/>
                  </a:cxn>
                  <a:cxn ang="0">
                    <a:pos x="63" y="2"/>
                  </a:cxn>
                  <a:cxn ang="0">
                    <a:pos x="63" y="2"/>
                  </a:cxn>
                </a:cxnLst>
                <a:rect l="0" t="0" r="r" b="b"/>
                <a:pathLst>
                  <a:path w="73" h="296">
                    <a:moveTo>
                      <a:pt x="63" y="2"/>
                    </a:moveTo>
                    <a:lnTo>
                      <a:pt x="63" y="2"/>
                    </a:lnTo>
                    <a:lnTo>
                      <a:pt x="58" y="14"/>
                    </a:lnTo>
                    <a:lnTo>
                      <a:pt x="54" y="25"/>
                    </a:lnTo>
                    <a:lnTo>
                      <a:pt x="47" y="49"/>
                    </a:lnTo>
                    <a:lnTo>
                      <a:pt x="34" y="96"/>
                    </a:lnTo>
                    <a:lnTo>
                      <a:pt x="34" y="96"/>
                    </a:lnTo>
                    <a:lnTo>
                      <a:pt x="27" y="122"/>
                    </a:lnTo>
                    <a:lnTo>
                      <a:pt x="21" y="149"/>
                    </a:lnTo>
                    <a:lnTo>
                      <a:pt x="10" y="203"/>
                    </a:lnTo>
                    <a:lnTo>
                      <a:pt x="10" y="203"/>
                    </a:lnTo>
                    <a:lnTo>
                      <a:pt x="6" y="222"/>
                    </a:lnTo>
                    <a:lnTo>
                      <a:pt x="3" y="243"/>
                    </a:lnTo>
                    <a:lnTo>
                      <a:pt x="1" y="263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90"/>
                    </a:lnTo>
                    <a:lnTo>
                      <a:pt x="2" y="292"/>
                    </a:lnTo>
                    <a:lnTo>
                      <a:pt x="3" y="294"/>
                    </a:lnTo>
                    <a:lnTo>
                      <a:pt x="6" y="296"/>
                    </a:lnTo>
                    <a:lnTo>
                      <a:pt x="8" y="296"/>
                    </a:lnTo>
                    <a:lnTo>
                      <a:pt x="11" y="296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5" y="293"/>
                    </a:lnTo>
                    <a:lnTo>
                      <a:pt x="16" y="291"/>
                    </a:lnTo>
                    <a:lnTo>
                      <a:pt x="15" y="287"/>
                    </a:lnTo>
                    <a:lnTo>
                      <a:pt x="14" y="285"/>
                    </a:lnTo>
                    <a:lnTo>
                      <a:pt x="12" y="285"/>
                    </a:lnTo>
                    <a:lnTo>
                      <a:pt x="11" y="284"/>
                    </a:lnTo>
                    <a:lnTo>
                      <a:pt x="9" y="285"/>
                    </a:lnTo>
                    <a:lnTo>
                      <a:pt x="9" y="285"/>
                    </a:lnTo>
                    <a:lnTo>
                      <a:pt x="11" y="282"/>
                    </a:lnTo>
                    <a:lnTo>
                      <a:pt x="12" y="276"/>
                    </a:lnTo>
                    <a:lnTo>
                      <a:pt x="14" y="259"/>
                    </a:lnTo>
                    <a:lnTo>
                      <a:pt x="14" y="232"/>
                    </a:lnTo>
                    <a:lnTo>
                      <a:pt x="14" y="232"/>
                    </a:lnTo>
                    <a:lnTo>
                      <a:pt x="17" y="212"/>
                    </a:lnTo>
                    <a:lnTo>
                      <a:pt x="21" y="193"/>
                    </a:lnTo>
                    <a:lnTo>
                      <a:pt x="29" y="155"/>
                    </a:lnTo>
                    <a:lnTo>
                      <a:pt x="29" y="155"/>
                    </a:lnTo>
                    <a:lnTo>
                      <a:pt x="38" y="119"/>
                    </a:lnTo>
                    <a:lnTo>
                      <a:pt x="48" y="83"/>
                    </a:lnTo>
                    <a:lnTo>
                      <a:pt x="48" y="83"/>
                    </a:lnTo>
                    <a:lnTo>
                      <a:pt x="58" y="45"/>
                    </a:lnTo>
                    <a:lnTo>
                      <a:pt x="64" y="25"/>
                    </a:lnTo>
                    <a:lnTo>
                      <a:pt x="68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2" y="2"/>
                    </a:lnTo>
                    <a:lnTo>
                      <a:pt x="71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3" y="2"/>
                    </a:lnTo>
                    <a:lnTo>
                      <a:pt x="63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04" name="Freeform 167"/>
              <p:cNvSpPr/>
              <p:nvPr/>
            </p:nvSpPr>
            <p:spPr bwMode="auto">
              <a:xfrm>
                <a:off x="4251325" y="2206625"/>
                <a:ext cx="39688" cy="177800"/>
              </a:xfrm>
              <a:custGeom>
                <a:avLst/>
                <a:gdLst/>
                <a:ahLst/>
                <a:cxnLst>
                  <a:cxn ang="0">
                    <a:pos x="66" y="3"/>
                  </a:cxn>
                  <a:cxn ang="0">
                    <a:pos x="66" y="3"/>
                  </a:cxn>
                  <a:cxn ang="0">
                    <a:pos x="51" y="40"/>
                  </a:cxn>
                  <a:cxn ang="0">
                    <a:pos x="44" y="59"/>
                  </a:cxn>
                  <a:cxn ang="0">
                    <a:pos x="38" y="78"/>
                  </a:cxn>
                  <a:cxn ang="0">
                    <a:pos x="38" y="78"/>
                  </a:cxn>
                  <a:cxn ang="0">
                    <a:pos x="33" y="101"/>
                  </a:cxn>
                  <a:cxn ang="0">
                    <a:pos x="29" y="124"/>
                  </a:cxn>
                  <a:cxn ang="0">
                    <a:pos x="20" y="170"/>
                  </a:cxn>
                  <a:cxn ang="0">
                    <a:pos x="20" y="170"/>
                  </a:cxn>
                  <a:cxn ang="0">
                    <a:pos x="5" y="249"/>
                  </a:cxn>
                  <a:cxn ang="0">
                    <a:pos x="5" y="249"/>
                  </a:cxn>
                  <a:cxn ang="0">
                    <a:pos x="2" y="270"/>
                  </a:cxn>
                  <a:cxn ang="0">
                    <a:pos x="1" y="290"/>
                  </a:cxn>
                  <a:cxn ang="0">
                    <a:pos x="0" y="311"/>
                  </a:cxn>
                  <a:cxn ang="0">
                    <a:pos x="0" y="332"/>
                  </a:cxn>
                  <a:cxn ang="0">
                    <a:pos x="0" y="332"/>
                  </a:cxn>
                  <a:cxn ang="0">
                    <a:pos x="0" y="334"/>
                  </a:cxn>
                  <a:cxn ang="0">
                    <a:pos x="1" y="336"/>
                  </a:cxn>
                  <a:cxn ang="0">
                    <a:pos x="3" y="336"/>
                  </a:cxn>
                  <a:cxn ang="0">
                    <a:pos x="5" y="337"/>
                  </a:cxn>
                  <a:cxn ang="0">
                    <a:pos x="6" y="336"/>
                  </a:cxn>
                  <a:cxn ang="0">
                    <a:pos x="8" y="336"/>
                  </a:cxn>
                  <a:cxn ang="0">
                    <a:pos x="9" y="334"/>
                  </a:cxn>
                  <a:cxn ang="0">
                    <a:pos x="9" y="332"/>
                  </a:cxn>
                  <a:cxn ang="0">
                    <a:pos x="9" y="332"/>
                  </a:cxn>
                  <a:cxn ang="0">
                    <a:pos x="9" y="310"/>
                  </a:cxn>
                  <a:cxn ang="0">
                    <a:pos x="10" y="288"/>
                  </a:cxn>
                  <a:cxn ang="0">
                    <a:pos x="12" y="265"/>
                  </a:cxn>
                  <a:cxn ang="0">
                    <a:pos x="16" y="244"/>
                  </a:cxn>
                  <a:cxn ang="0">
                    <a:pos x="16" y="244"/>
                  </a:cxn>
                  <a:cxn ang="0">
                    <a:pos x="32" y="164"/>
                  </a:cxn>
                  <a:cxn ang="0">
                    <a:pos x="32" y="164"/>
                  </a:cxn>
                  <a:cxn ang="0">
                    <a:pos x="39" y="122"/>
                  </a:cxn>
                  <a:cxn ang="0">
                    <a:pos x="47" y="81"/>
                  </a:cxn>
                  <a:cxn ang="0">
                    <a:pos x="47" y="81"/>
                  </a:cxn>
                  <a:cxn ang="0">
                    <a:pos x="52" y="61"/>
                  </a:cxn>
                  <a:cxn ang="0">
                    <a:pos x="60" y="43"/>
                  </a:cxn>
                  <a:cxn ang="0">
                    <a:pos x="75" y="6"/>
                  </a:cxn>
                  <a:cxn ang="0">
                    <a:pos x="75" y="6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69" y="1"/>
                  </a:cxn>
                  <a:cxn ang="0">
                    <a:pos x="67" y="2"/>
                  </a:cxn>
                  <a:cxn ang="0">
                    <a:pos x="66" y="3"/>
                  </a:cxn>
                  <a:cxn ang="0">
                    <a:pos x="66" y="3"/>
                  </a:cxn>
                </a:cxnLst>
                <a:rect l="0" t="0" r="r" b="b"/>
                <a:pathLst>
                  <a:path w="76" h="337">
                    <a:moveTo>
                      <a:pt x="66" y="3"/>
                    </a:moveTo>
                    <a:lnTo>
                      <a:pt x="66" y="3"/>
                    </a:lnTo>
                    <a:lnTo>
                      <a:pt x="51" y="40"/>
                    </a:lnTo>
                    <a:lnTo>
                      <a:pt x="44" y="59"/>
                    </a:lnTo>
                    <a:lnTo>
                      <a:pt x="38" y="78"/>
                    </a:lnTo>
                    <a:lnTo>
                      <a:pt x="38" y="78"/>
                    </a:lnTo>
                    <a:lnTo>
                      <a:pt x="33" y="101"/>
                    </a:lnTo>
                    <a:lnTo>
                      <a:pt x="29" y="124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5" y="249"/>
                    </a:lnTo>
                    <a:lnTo>
                      <a:pt x="5" y="249"/>
                    </a:lnTo>
                    <a:lnTo>
                      <a:pt x="2" y="270"/>
                    </a:lnTo>
                    <a:lnTo>
                      <a:pt x="1" y="290"/>
                    </a:lnTo>
                    <a:lnTo>
                      <a:pt x="0" y="311"/>
                    </a:lnTo>
                    <a:lnTo>
                      <a:pt x="0" y="332"/>
                    </a:lnTo>
                    <a:lnTo>
                      <a:pt x="0" y="332"/>
                    </a:lnTo>
                    <a:lnTo>
                      <a:pt x="0" y="334"/>
                    </a:lnTo>
                    <a:lnTo>
                      <a:pt x="1" y="336"/>
                    </a:lnTo>
                    <a:lnTo>
                      <a:pt x="3" y="336"/>
                    </a:lnTo>
                    <a:lnTo>
                      <a:pt x="5" y="337"/>
                    </a:lnTo>
                    <a:lnTo>
                      <a:pt x="6" y="336"/>
                    </a:lnTo>
                    <a:lnTo>
                      <a:pt x="8" y="336"/>
                    </a:lnTo>
                    <a:lnTo>
                      <a:pt x="9" y="334"/>
                    </a:lnTo>
                    <a:lnTo>
                      <a:pt x="9" y="332"/>
                    </a:lnTo>
                    <a:lnTo>
                      <a:pt x="9" y="332"/>
                    </a:lnTo>
                    <a:lnTo>
                      <a:pt x="9" y="310"/>
                    </a:lnTo>
                    <a:lnTo>
                      <a:pt x="10" y="288"/>
                    </a:lnTo>
                    <a:lnTo>
                      <a:pt x="12" y="265"/>
                    </a:lnTo>
                    <a:lnTo>
                      <a:pt x="16" y="244"/>
                    </a:lnTo>
                    <a:lnTo>
                      <a:pt x="16" y="244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39" y="122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52" y="61"/>
                    </a:lnTo>
                    <a:lnTo>
                      <a:pt x="60" y="4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7" y="2"/>
                    </a:lnTo>
                    <a:lnTo>
                      <a:pt x="66" y="3"/>
                    </a:lnTo>
                    <a:lnTo>
                      <a:pt x="6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05" name="Freeform 168"/>
              <p:cNvSpPr/>
              <p:nvPr/>
            </p:nvSpPr>
            <p:spPr bwMode="auto">
              <a:xfrm>
                <a:off x="4271963" y="2197100"/>
                <a:ext cx="55563" cy="195263"/>
              </a:xfrm>
              <a:custGeom>
                <a:avLst/>
                <a:gdLst/>
                <a:ahLst/>
                <a:cxnLst>
                  <a:cxn ang="0">
                    <a:pos x="98" y="2"/>
                  </a:cxn>
                  <a:cxn ang="0">
                    <a:pos x="98" y="2"/>
                  </a:cxn>
                  <a:cxn ang="0">
                    <a:pos x="84" y="26"/>
                  </a:cxn>
                  <a:cxn ang="0">
                    <a:pos x="71" y="51"/>
                  </a:cxn>
                  <a:cxn ang="0">
                    <a:pos x="61" y="77"/>
                  </a:cxn>
                  <a:cxn ang="0">
                    <a:pos x="51" y="103"/>
                  </a:cxn>
                  <a:cxn ang="0">
                    <a:pos x="42" y="128"/>
                  </a:cxn>
                  <a:cxn ang="0">
                    <a:pos x="34" y="155"/>
                  </a:cxn>
                  <a:cxn ang="0">
                    <a:pos x="27" y="182"/>
                  </a:cxn>
                  <a:cxn ang="0">
                    <a:pos x="21" y="209"/>
                  </a:cxn>
                  <a:cxn ang="0">
                    <a:pos x="21" y="209"/>
                  </a:cxn>
                  <a:cxn ang="0">
                    <a:pos x="14" y="234"/>
                  </a:cxn>
                  <a:cxn ang="0">
                    <a:pos x="9" y="259"/>
                  </a:cxn>
                  <a:cxn ang="0">
                    <a:pos x="6" y="283"/>
                  </a:cxn>
                  <a:cxn ang="0">
                    <a:pos x="3" y="308"/>
                  </a:cxn>
                  <a:cxn ang="0">
                    <a:pos x="3" y="308"/>
                  </a:cxn>
                  <a:cxn ang="0">
                    <a:pos x="1" y="323"/>
                  </a:cxn>
                  <a:cxn ang="0">
                    <a:pos x="0" y="340"/>
                  </a:cxn>
                  <a:cxn ang="0">
                    <a:pos x="0" y="349"/>
                  </a:cxn>
                  <a:cxn ang="0">
                    <a:pos x="1" y="356"/>
                  </a:cxn>
                  <a:cxn ang="0">
                    <a:pos x="4" y="363"/>
                  </a:cxn>
                  <a:cxn ang="0">
                    <a:pos x="6" y="366"/>
                  </a:cxn>
                  <a:cxn ang="0">
                    <a:pos x="8" y="368"/>
                  </a:cxn>
                  <a:cxn ang="0">
                    <a:pos x="8" y="368"/>
                  </a:cxn>
                  <a:cxn ang="0">
                    <a:pos x="11" y="370"/>
                  </a:cxn>
                  <a:cxn ang="0">
                    <a:pos x="13" y="369"/>
                  </a:cxn>
                  <a:cxn ang="0">
                    <a:pos x="15" y="368"/>
                  </a:cxn>
                  <a:cxn ang="0">
                    <a:pos x="16" y="365"/>
                  </a:cxn>
                  <a:cxn ang="0">
                    <a:pos x="16" y="361"/>
                  </a:cxn>
                  <a:cxn ang="0">
                    <a:pos x="16" y="361"/>
                  </a:cxn>
                  <a:cxn ang="0">
                    <a:pos x="16" y="359"/>
                  </a:cxn>
                  <a:cxn ang="0">
                    <a:pos x="15" y="357"/>
                  </a:cxn>
                  <a:cxn ang="0">
                    <a:pos x="13" y="356"/>
                  </a:cxn>
                  <a:cxn ang="0">
                    <a:pos x="11" y="356"/>
                  </a:cxn>
                  <a:cxn ang="0">
                    <a:pos x="11" y="356"/>
                  </a:cxn>
                  <a:cxn ang="0">
                    <a:pos x="10" y="349"/>
                  </a:cxn>
                  <a:cxn ang="0">
                    <a:pos x="10" y="339"/>
                  </a:cxn>
                  <a:cxn ang="0">
                    <a:pos x="11" y="324"/>
                  </a:cxn>
                  <a:cxn ang="0">
                    <a:pos x="11" y="324"/>
                  </a:cxn>
                  <a:cxn ang="0">
                    <a:pos x="12" y="304"/>
                  </a:cxn>
                  <a:cxn ang="0">
                    <a:pos x="14" y="283"/>
                  </a:cxn>
                  <a:cxn ang="0">
                    <a:pos x="14" y="283"/>
                  </a:cxn>
                  <a:cxn ang="0">
                    <a:pos x="19" y="259"/>
                  </a:cxn>
                  <a:cxn ang="0">
                    <a:pos x="24" y="235"/>
                  </a:cxn>
                  <a:cxn ang="0">
                    <a:pos x="35" y="185"/>
                  </a:cxn>
                  <a:cxn ang="0">
                    <a:pos x="35" y="185"/>
                  </a:cxn>
                  <a:cxn ang="0">
                    <a:pos x="47" y="143"/>
                  </a:cxn>
                  <a:cxn ang="0">
                    <a:pos x="61" y="102"/>
                  </a:cxn>
                  <a:cxn ang="0">
                    <a:pos x="61" y="102"/>
                  </a:cxn>
                  <a:cxn ang="0">
                    <a:pos x="70" y="77"/>
                  </a:cxn>
                  <a:cxn ang="0">
                    <a:pos x="80" y="53"/>
                  </a:cxn>
                  <a:cxn ang="0">
                    <a:pos x="93" y="30"/>
                  </a:cxn>
                  <a:cxn ang="0">
                    <a:pos x="106" y="8"/>
                  </a:cxn>
                  <a:cxn ang="0">
                    <a:pos x="106" y="8"/>
                  </a:cxn>
                  <a:cxn ang="0">
                    <a:pos x="106" y="6"/>
                  </a:cxn>
                  <a:cxn ang="0">
                    <a:pos x="106" y="3"/>
                  </a:cxn>
                  <a:cxn ang="0">
                    <a:pos x="105" y="2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8" y="2"/>
                  </a:cxn>
                  <a:cxn ang="0">
                    <a:pos x="98" y="2"/>
                  </a:cxn>
                </a:cxnLst>
                <a:rect l="0" t="0" r="r" b="b"/>
                <a:pathLst>
                  <a:path w="106" h="370">
                    <a:moveTo>
                      <a:pt x="98" y="2"/>
                    </a:moveTo>
                    <a:lnTo>
                      <a:pt x="98" y="2"/>
                    </a:lnTo>
                    <a:lnTo>
                      <a:pt x="84" y="26"/>
                    </a:lnTo>
                    <a:lnTo>
                      <a:pt x="71" y="51"/>
                    </a:lnTo>
                    <a:lnTo>
                      <a:pt x="61" y="77"/>
                    </a:lnTo>
                    <a:lnTo>
                      <a:pt x="51" y="103"/>
                    </a:lnTo>
                    <a:lnTo>
                      <a:pt x="42" y="128"/>
                    </a:lnTo>
                    <a:lnTo>
                      <a:pt x="34" y="155"/>
                    </a:lnTo>
                    <a:lnTo>
                      <a:pt x="27" y="182"/>
                    </a:lnTo>
                    <a:lnTo>
                      <a:pt x="21" y="209"/>
                    </a:lnTo>
                    <a:lnTo>
                      <a:pt x="21" y="209"/>
                    </a:lnTo>
                    <a:lnTo>
                      <a:pt x="14" y="234"/>
                    </a:lnTo>
                    <a:lnTo>
                      <a:pt x="9" y="259"/>
                    </a:lnTo>
                    <a:lnTo>
                      <a:pt x="6" y="283"/>
                    </a:lnTo>
                    <a:lnTo>
                      <a:pt x="3" y="308"/>
                    </a:lnTo>
                    <a:lnTo>
                      <a:pt x="3" y="308"/>
                    </a:lnTo>
                    <a:lnTo>
                      <a:pt x="1" y="323"/>
                    </a:lnTo>
                    <a:lnTo>
                      <a:pt x="0" y="340"/>
                    </a:lnTo>
                    <a:lnTo>
                      <a:pt x="0" y="349"/>
                    </a:lnTo>
                    <a:lnTo>
                      <a:pt x="1" y="356"/>
                    </a:lnTo>
                    <a:lnTo>
                      <a:pt x="4" y="363"/>
                    </a:lnTo>
                    <a:lnTo>
                      <a:pt x="6" y="366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11" y="370"/>
                    </a:lnTo>
                    <a:lnTo>
                      <a:pt x="13" y="369"/>
                    </a:lnTo>
                    <a:lnTo>
                      <a:pt x="15" y="368"/>
                    </a:lnTo>
                    <a:lnTo>
                      <a:pt x="16" y="365"/>
                    </a:lnTo>
                    <a:lnTo>
                      <a:pt x="16" y="361"/>
                    </a:lnTo>
                    <a:lnTo>
                      <a:pt x="16" y="361"/>
                    </a:lnTo>
                    <a:lnTo>
                      <a:pt x="16" y="359"/>
                    </a:lnTo>
                    <a:lnTo>
                      <a:pt x="15" y="357"/>
                    </a:lnTo>
                    <a:lnTo>
                      <a:pt x="13" y="356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0" y="349"/>
                    </a:lnTo>
                    <a:lnTo>
                      <a:pt x="10" y="339"/>
                    </a:lnTo>
                    <a:lnTo>
                      <a:pt x="11" y="324"/>
                    </a:lnTo>
                    <a:lnTo>
                      <a:pt x="11" y="324"/>
                    </a:lnTo>
                    <a:lnTo>
                      <a:pt x="12" y="304"/>
                    </a:lnTo>
                    <a:lnTo>
                      <a:pt x="14" y="283"/>
                    </a:lnTo>
                    <a:lnTo>
                      <a:pt x="14" y="283"/>
                    </a:lnTo>
                    <a:lnTo>
                      <a:pt x="19" y="259"/>
                    </a:lnTo>
                    <a:lnTo>
                      <a:pt x="24" y="235"/>
                    </a:lnTo>
                    <a:lnTo>
                      <a:pt x="35" y="185"/>
                    </a:lnTo>
                    <a:lnTo>
                      <a:pt x="35" y="185"/>
                    </a:lnTo>
                    <a:lnTo>
                      <a:pt x="47" y="143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70" y="77"/>
                    </a:lnTo>
                    <a:lnTo>
                      <a:pt x="80" y="53"/>
                    </a:lnTo>
                    <a:lnTo>
                      <a:pt x="93" y="30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6" y="6"/>
                    </a:lnTo>
                    <a:lnTo>
                      <a:pt x="106" y="3"/>
                    </a:lnTo>
                    <a:lnTo>
                      <a:pt x="105" y="2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8" y="2"/>
                    </a:lnTo>
                    <a:lnTo>
                      <a:pt x="9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06" name="Freeform 169"/>
              <p:cNvSpPr/>
              <p:nvPr/>
            </p:nvSpPr>
            <p:spPr bwMode="auto">
              <a:xfrm>
                <a:off x="4305300" y="2198688"/>
                <a:ext cx="39688" cy="146050"/>
              </a:xfrm>
              <a:custGeom>
                <a:avLst/>
                <a:gdLst/>
                <a:ahLst/>
                <a:cxnLst>
                  <a:cxn ang="0">
                    <a:pos x="68" y="2"/>
                  </a:cxn>
                  <a:cxn ang="0">
                    <a:pos x="68" y="2"/>
                  </a:cxn>
                  <a:cxn ang="0">
                    <a:pos x="62" y="10"/>
                  </a:cxn>
                  <a:cxn ang="0">
                    <a:pos x="57" y="20"/>
                  </a:cxn>
                  <a:cxn ang="0">
                    <a:pos x="54" y="31"/>
                  </a:cxn>
                  <a:cxn ang="0">
                    <a:pos x="53" y="41"/>
                  </a:cxn>
                  <a:cxn ang="0">
                    <a:pos x="53" y="41"/>
                  </a:cxn>
                  <a:cxn ang="0">
                    <a:pos x="51" y="51"/>
                  </a:cxn>
                  <a:cxn ang="0">
                    <a:pos x="49" y="60"/>
                  </a:cxn>
                  <a:cxn ang="0">
                    <a:pos x="42" y="80"/>
                  </a:cxn>
                  <a:cxn ang="0">
                    <a:pos x="37" y="101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14" y="191"/>
                  </a:cxn>
                  <a:cxn ang="0">
                    <a:pos x="7" y="227"/>
                  </a:cxn>
                  <a:cxn ang="0">
                    <a:pos x="3" y="244"/>
                  </a:cxn>
                  <a:cxn ang="0">
                    <a:pos x="1" y="263"/>
                  </a:cxn>
                  <a:cxn ang="0">
                    <a:pos x="1" y="263"/>
                  </a:cxn>
                  <a:cxn ang="0">
                    <a:pos x="0" y="265"/>
                  </a:cxn>
                  <a:cxn ang="0">
                    <a:pos x="0" y="270"/>
                  </a:cxn>
                  <a:cxn ang="0">
                    <a:pos x="0" y="270"/>
                  </a:cxn>
                  <a:cxn ang="0">
                    <a:pos x="0" y="272"/>
                  </a:cxn>
                  <a:cxn ang="0">
                    <a:pos x="1" y="273"/>
                  </a:cxn>
                  <a:cxn ang="0">
                    <a:pos x="3" y="274"/>
                  </a:cxn>
                  <a:cxn ang="0">
                    <a:pos x="4" y="274"/>
                  </a:cxn>
                  <a:cxn ang="0">
                    <a:pos x="7" y="273"/>
                  </a:cxn>
                  <a:cxn ang="0">
                    <a:pos x="8" y="272"/>
                  </a:cxn>
                  <a:cxn ang="0">
                    <a:pos x="9" y="270"/>
                  </a:cxn>
                  <a:cxn ang="0">
                    <a:pos x="9" y="270"/>
                  </a:cxn>
                  <a:cxn ang="0">
                    <a:pos x="11" y="254"/>
                  </a:cxn>
                  <a:cxn ang="0">
                    <a:pos x="14" y="237"/>
                  </a:cxn>
                  <a:cxn ang="0">
                    <a:pos x="22" y="204"/>
                  </a:cxn>
                  <a:cxn ang="0">
                    <a:pos x="37" y="139"/>
                  </a:cxn>
                  <a:cxn ang="0">
                    <a:pos x="37" y="139"/>
                  </a:cxn>
                  <a:cxn ang="0">
                    <a:pos x="45" y="106"/>
                  </a:cxn>
                  <a:cxn ang="0">
                    <a:pos x="54" y="73"/>
                  </a:cxn>
                  <a:cxn ang="0">
                    <a:pos x="54" y="73"/>
                  </a:cxn>
                  <a:cxn ang="0">
                    <a:pos x="58" y="56"/>
                  </a:cxn>
                  <a:cxn ang="0">
                    <a:pos x="61" y="39"/>
                  </a:cxn>
                  <a:cxn ang="0">
                    <a:pos x="64" y="31"/>
                  </a:cxn>
                  <a:cxn ang="0">
                    <a:pos x="66" y="22"/>
                  </a:cxn>
                  <a:cxn ang="0">
                    <a:pos x="70" y="14"/>
                  </a:cxn>
                  <a:cxn ang="0">
                    <a:pos x="74" y="8"/>
                  </a:cxn>
                  <a:cxn ang="0">
                    <a:pos x="74" y="8"/>
                  </a:cxn>
                  <a:cxn ang="0">
                    <a:pos x="75" y="6"/>
                  </a:cxn>
                  <a:cxn ang="0">
                    <a:pos x="75" y="5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71" y="0"/>
                  </a:cxn>
                  <a:cxn ang="0">
                    <a:pos x="69" y="0"/>
                  </a:cxn>
                  <a:cxn ang="0">
                    <a:pos x="68" y="2"/>
                  </a:cxn>
                  <a:cxn ang="0">
                    <a:pos x="68" y="2"/>
                  </a:cxn>
                </a:cxnLst>
                <a:rect l="0" t="0" r="r" b="b"/>
                <a:pathLst>
                  <a:path w="75" h="274">
                    <a:moveTo>
                      <a:pt x="68" y="2"/>
                    </a:moveTo>
                    <a:lnTo>
                      <a:pt x="68" y="2"/>
                    </a:lnTo>
                    <a:lnTo>
                      <a:pt x="62" y="10"/>
                    </a:lnTo>
                    <a:lnTo>
                      <a:pt x="57" y="20"/>
                    </a:lnTo>
                    <a:lnTo>
                      <a:pt x="54" y="3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51"/>
                    </a:lnTo>
                    <a:lnTo>
                      <a:pt x="49" y="60"/>
                    </a:lnTo>
                    <a:lnTo>
                      <a:pt x="42" y="80"/>
                    </a:lnTo>
                    <a:lnTo>
                      <a:pt x="37" y="101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14" y="191"/>
                    </a:lnTo>
                    <a:lnTo>
                      <a:pt x="7" y="227"/>
                    </a:lnTo>
                    <a:lnTo>
                      <a:pt x="3" y="244"/>
                    </a:lnTo>
                    <a:lnTo>
                      <a:pt x="1" y="263"/>
                    </a:lnTo>
                    <a:lnTo>
                      <a:pt x="1" y="263"/>
                    </a:lnTo>
                    <a:lnTo>
                      <a:pt x="0" y="265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2"/>
                    </a:lnTo>
                    <a:lnTo>
                      <a:pt x="1" y="273"/>
                    </a:lnTo>
                    <a:lnTo>
                      <a:pt x="3" y="274"/>
                    </a:lnTo>
                    <a:lnTo>
                      <a:pt x="4" y="274"/>
                    </a:lnTo>
                    <a:lnTo>
                      <a:pt x="7" y="273"/>
                    </a:lnTo>
                    <a:lnTo>
                      <a:pt x="8" y="272"/>
                    </a:lnTo>
                    <a:lnTo>
                      <a:pt x="9" y="270"/>
                    </a:lnTo>
                    <a:lnTo>
                      <a:pt x="9" y="270"/>
                    </a:lnTo>
                    <a:lnTo>
                      <a:pt x="11" y="254"/>
                    </a:lnTo>
                    <a:lnTo>
                      <a:pt x="14" y="237"/>
                    </a:lnTo>
                    <a:lnTo>
                      <a:pt x="22" y="204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06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8" y="56"/>
                    </a:lnTo>
                    <a:lnTo>
                      <a:pt x="61" y="39"/>
                    </a:lnTo>
                    <a:lnTo>
                      <a:pt x="64" y="31"/>
                    </a:lnTo>
                    <a:lnTo>
                      <a:pt x="66" y="22"/>
                    </a:lnTo>
                    <a:lnTo>
                      <a:pt x="70" y="14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75" y="6"/>
                    </a:lnTo>
                    <a:lnTo>
                      <a:pt x="75" y="5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69" y="0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07" name="Freeform 170"/>
              <p:cNvSpPr/>
              <p:nvPr/>
            </p:nvSpPr>
            <p:spPr bwMode="auto">
              <a:xfrm>
                <a:off x="4338638" y="2201863"/>
                <a:ext cx="31750" cy="112713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2" y="4"/>
                  </a:cxn>
                  <a:cxn ang="0">
                    <a:pos x="51" y="10"/>
                  </a:cxn>
                  <a:cxn ang="0">
                    <a:pos x="48" y="16"/>
                  </a:cxn>
                  <a:cxn ang="0">
                    <a:pos x="43" y="29"/>
                  </a:cxn>
                  <a:cxn ang="0">
                    <a:pos x="38" y="41"/>
                  </a:cxn>
                  <a:cxn ang="0">
                    <a:pos x="36" y="47"/>
                  </a:cxn>
                  <a:cxn ang="0">
                    <a:pos x="34" y="54"/>
                  </a:cxn>
                  <a:cxn ang="0">
                    <a:pos x="34" y="54"/>
                  </a:cxn>
                  <a:cxn ang="0">
                    <a:pos x="25" y="103"/>
                  </a:cxn>
                  <a:cxn ang="0">
                    <a:pos x="25" y="103"/>
                  </a:cxn>
                  <a:cxn ang="0">
                    <a:pos x="23" y="116"/>
                  </a:cxn>
                  <a:cxn ang="0">
                    <a:pos x="19" y="129"/>
                  </a:cxn>
                  <a:cxn ang="0">
                    <a:pos x="10" y="156"/>
                  </a:cxn>
                  <a:cxn ang="0">
                    <a:pos x="3" y="181"/>
                  </a:cxn>
                  <a:cxn ang="0">
                    <a:pos x="1" y="195"/>
                  </a:cxn>
                  <a:cxn ang="0">
                    <a:pos x="0" y="208"/>
                  </a:cxn>
                  <a:cxn ang="0">
                    <a:pos x="0" y="208"/>
                  </a:cxn>
                  <a:cxn ang="0">
                    <a:pos x="0" y="210"/>
                  </a:cxn>
                  <a:cxn ang="0">
                    <a:pos x="1" y="211"/>
                  </a:cxn>
                  <a:cxn ang="0">
                    <a:pos x="2" y="212"/>
                  </a:cxn>
                  <a:cxn ang="0">
                    <a:pos x="4" y="212"/>
                  </a:cxn>
                  <a:cxn ang="0">
                    <a:pos x="6" y="212"/>
                  </a:cxn>
                  <a:cxn ang="0">
                    <a:pos x="7" y="211"/>
                  </a:cxn>
                  <a:cxn ang="0">
                    <a:pos x="8" y="210"/>
                  </a:cxn>
                  <a:cxn ang="0">
                    <a:pos x="9" y="208"/>
                  </a:cxn>
                  <a:cxn ang="0">
                    <a:pos x="9" y="208"/>
                  </a:cxn>
                  <a:cxn ang="0">
                    <a:pos x="10" y="200"/>
                  </a:cxn>
                  <a:cxn ang="0">
                    <a:pos x="11" y="192"/>
                  </a:cxn>
                  <a:cxn ang="0">
                    <a:pos x="15" y="176"/>
                  </a:cxn>
                  <a:cxn ang="0">
                    <a:pos x="26" y="144"/>
                  </a:cxn>
                  <a:cxn ang="0">
                    <a:pos x="26" y="144"/>
                  </a:cxn>
                  <a:cxn ang="0">
                    <a:pos x="29" y="131"/>
                  </a:cxn>
                  <a:cxn ang="0">
                    <a:pos x="32" y="117"/>
                  </a:cxn>
                  <a:cxn ang="0">
                    <a:pos x="37" y="91"/>
                  </a:cxn>
                  <a:cxn ang="0">
                    <a:pos x="37" y="91"/>
                  </a:cxn>
                  <a:cxn ang="0">
                    <a:pos x="41" y="67"/>
                  </a:cxn>
                  <a:cxn ang="0">
                    <a:pos x="46" y="42"/>
                  </a:cxn>
                  <a:cxn ang="0">
                    <a:pos x="46" y="42"/>
                  </a:cxn>
                  <a:cxn ang="0">
                    <a:pos x="50" y="33"/>
                  </a:cxn>
                  <a:cxn ang="0">
                    <a:pos x="55" y="23"/>
                  </a:cxn>
                  <a:cxn ang="0">
                    <a:pos x="59" y="14"/>
                  </a:cxn>
                  <a:cxn ang="0">
                    <a:pos x="60" y="9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60" y="1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4" y="1"/>
                  </a:cxn>
                  <a:cxn ang="0">
                    <a:pos x="53" y="3"/>
                  </a:cxn>
                  <a:cxn ang="0">
                    <a:pos x="52" y="4"/>
                  </a:cxn>
                  <a:cxn ang="0">
                    <a:pos x="52" y="4"/>
                  </a:cxn>
                </a:cxnLst>
                <a:rect l="0" t="0" r="r" b="b"/>
                <a:pathLst>
                  <a:path w="61" h="212">
                    <a:moveTo>
                      <a:pt x="52" y="4"/>
                    </a:moveTo>
                    <a:lnTo>
                      <a:pt x="52" y="4"/>
                    </a:lnTo>
                    <a:lnTo>
                      <a:pt x="51" y="10"/>
                    </a:lnTo>
                    <a:lnTo>
                      <a:pt x="48" y="16"/>
                    </a:lnTo>
                    <a:lnTo>
                      <a:pt x="43" y="29"/>
                    </a:lnTo>
                    <a:lnTo>
                      <a:pt x="38" y="41"/>
                    </a:lnTo>
                    <a:lnTo>
                      <a:pt x="36" y="47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3" y="116"/>
                    </a:lnTo>
                    <a:lnTo>
                      <a:pt x="19" y="129"/>
                    </a:lnTo>
                    <a:lnTo>
                      <a:pt x="10" y="156"/>
                    </a:lnTo>
                    <a:lnTo>
                      <a:pt x="3" y="181"/>
                    </a:lnTo>
                    <a:lnTo>
                      <a:pt x="1" y="195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10"/>
                    </a:lnTo>
                    <a:lnTo>
                      <a:pt x="1" y="211"/>
                    </a:lnTo>
                    <a:lnTo>
                      <a:pt x="2" y="212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7" y="211"/>
                    </a:lnTo>
                    <a:lnTo>
                      <a:pt x="8" y="210"/>
                    </a:lnTo>
                    <a:lnTo>
                      <a:pt x="9" y="208"/>
                    </a:lnTo>
                    <a:lnTo>
                      <a:pt x="9" y="208"/>
                    </a:lnTo>
                    <a:lnTo>
                      <a:pt x="10" y="200"/>
                    </a:lnTo>
                    <a:lnTo>
                      <a:pt x="11" y="192"/>
                    </a:lnTo>
                    <a:lnTo>
                      <a:pt x="15" y="176"/>
                    </a:lnTo>
                    <a:lnTo>
                      <a:pt x="26" y="144"/>
                    </a:lnTo>
                    <a:lnTo>
                      <a:pt x="26" y="144"/>
                    </a:lnTo>
                    <a:lnTo>
                      <a:pt x="29" y="131"/>
                    </a:lnTo>
                    <a:lnTo>
                      <a:pt x="32" y="117"/>
                    </a:lnTo>
                    <a:lnTo>
                      <a:pt x="37" y="91"/>
                    </a:lnTo>
                    <a:lnTo>
                      <a:pt x="37" y="91"/>
                    </a:lnTo>
                    <a:lnTo>
                      <a:pt x="41" y="6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50" y="33"/>
                    </a:lnTo>
                    <a:lnTo>
                      <a:pt x="55" y="23"/>
                    </a:lnTo>
                    <a:lnTo>
                      <a:pt x="59" y="14"/>
                    </a:lnTo>
                    <a:lnTo>
                      <a:pt x="60" y="9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60" y="1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4" y="1"/>
                    </a:lnTo>
                    <a:lnTo>
                      <a:pt x="53" y="3"/>
                    </a:lnTo>
                    <a:lnTo>
                      <a:pt x="52" y="4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08" name="Freeform 171"/>
              <p:cNvSpPr/>
              <p:nvPr/>
            </p:nvSpPr>
            <p:spPr bwMode="auto">
              <a:xfrm>
                <a:off x="4357688" y="2209800"/>
                <a:ext cx="36513" cy="90488"/>
              </a:xfrm>
              <a:custGeom>
                <a:avLst/>
                <a:gdLst/>
                <a:ahLst/>
                <a:cxnLst>
                  <a:cxn ang="0">
                    <a:pos x="60" y="1"/>
                  </a:cxn>
                  <a:cxn ang="0">
                    <a:pos x="60" y="1"/>
                  </a:cxn>
                  <a:cxn ang="0">
                    <a:pos x="51" y="10"/>
                  </a:cxn>
                  <a:cxn ang="0">
                    <a:pos x="43" y="22"/>
                  </a:cxn>
                  <a:cxn ang="0">
                    <a:pos x="37" y="34"/>
                  </a:cxn>
                  <a:cxn ang="0">
                    <a:pos x="33" y="48"/>
                  </a:cxn>
                  <a:cxn ang="0">
                    <a:pos x="29" y="61"/>
                  </a:cxn>
                  <a:cxn ang="0">
                    <a:pos x="25" y="75"/>
                  </a:cxn>
                  <a:cxn ang="0">
                    <a:pos x="20" y="100"/>
                  </a:cxn>
                  <a:cxn ang="0">
                    <a:pos x="20" y="100"/>
                  </a:cxn>
                  <a:cxn ang="0">
                    <a:pos x="15" y="115"/>
                  </a:cxn>
                  <a:cxn ang="0">
                    <a:pos x="6" y="135"/>
                  </a:cxn>
                  <a:cxn ang="0">
                    <a:pos x="3" y="147"/>
                  </a:cxn>
                  <a:cxn ang="0">
                    <a:pos x="0" y="156"/>
                  </a:cxn>
                  <a:cxn ang="0">
                    <a:pos x="0" y="164"/>
                  </a:cxn>
                  <a:cxn ang="0">
                    <a:pos x="1" y="166"/>
                  </a:cxn>
                  <a:cxn ang="0">
                    <a:pos x="3" y="170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1"/>
                  </a:cxn>
                  <a:cxn ang="0">
                    <a:pos x="9" y="169"/>
                  </a:cxn>
                  <a:cxn ang="0">
                    <a:pos x="10" y="167"/>
                  </a:cxn>
                  <a:cxn ang="0">
                    <a:pos x="11" y="165"/>
                  </a:cxn>
                  <a:cxn ang="0">
                    <a:pos x="10" y="164"/>
                  </a:cxn>
                  <a:cxn ang="0">
                    <a:pos x="9" y="162"/>
                  </a:cxn>
                  <a:cxn ang="0">
                    <a:pos x="9" y="162"/>
                  </a:cxn>
                  <a:cxn ang="0">
                    <a:pos x="10" y="159"/>
                  </a:cxn>
                  <a:cxn ang="0">
                    <a:pos x="14" y="152"/>
                  </a:cxn>
                  <a:cxn ang="0">
                    <a:pos x="18" y="138"/>
                  </a:cxn>
                  <a:cxn ang="0">
                    <a:pos x="18" y="138"/>
                  </a:cxn>
                  <a:cxn ang="0">
                    <a:pos x="24" y="119"/>
                  </a:cxn>
                  <a:cxn ang="0">
                    <a:pos x="29" y="100"/>
                  </a:cxn>
                  <a:cxn ang="0">
                    <a:pos x="29" y="100"/>
                  </a:cxn>
                  <a:cxn ang="0">
                    <a:pos x="34" y="76"/>
                  </a:cxn>
                  <a:cxn ang="0">
                    <a:pos x="38" y="63"/>
                  </a:cxn>
                  <a:cxn ang="0">
                    <a:pos x="41" y="51"/>
                  </a:cxn>
                  <a:cxn ang="0">
                    <a:pos x="47" y="38"/>
                  </a:cxn>
                  <a:cxn ang="0">
                    <a:pos x="52" y="27"/>
                  </a:cxn>
                  <a:cxn ang="0">
                    <a:pos x="58" y="17"/>
                  </a:cxn>
                  <a:cxn ang="0">
                    <a:pos x="66" y="7"/>
                  </a:cxn>
                  <a:cxn ang="0">
                    <a:pos x="66" y="7"/>
                  </a:cxn>
                  <a:cxn ang="0">
                    <a:pos x="67" y="6"/>
                  </a:cxn>
                  <a:cxn ang="0">
                    <a:pos x="68" y="4"/>
                  </a:cxn>
                  <a:cxn ang="0">
                    <a:pos x="67" y="3"/>
                  </a:cxn>
                  <a:cxn ang="0">
                    <a:pos x="66" y="1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1"/>
                  </a:cxn>
                  <a:cxn ang="0">
                    <a:pos x="60" y="1"/>
                  </a:cxn>
                </a:cxnLst>
                <a:rect l="0" t="0" r="r" b="b"/>
                <a:pathLst>
                  <a:path w="68" h="171">
                    <a:moveTo>
                      <a:pt x="60" y="1"/>
                    </a:moveTo>
                    <a:lnTo>
                      <a:pt x="60" y="1"/>
                    </a:lnTo>
                    <a:lnTo>
                      <a:pt x="51" y="10"/>
                    </a:lnTo>
                    <a:lnTo>
                      <a:pt x="43" y="22"/>
                    </a:lnTo>
                    <a:lnTo>
                      <a:pt x="37" y="34"/>
                    </a:lnTo>
                    <a:lnTo>
                      <a:pt x="33" y="48"/>
                    </a:lnTo>
                    <a:lnTo>
                      <a:pt x="29" y="61"/>
                    </a:lnTo>
                    <a:lnTo>
                      <a:pt x="25" y="75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15" y="115"/>
                    </a:lnTo>
                    <a:lnTo>
                      <a:pt x="6" y="135"/>
                    </a:lnTo>
                    <a:lnTo>
                      <a:pt x="3" y="147"/>
                    </a:lnTo>
                    <a:lnTo>
                      <a:pt x="0" y="156"/>
                    </a:lnTo>
                    <a:lnTo>
                      <a:pt x="0" y="164"/>
                    </a:lnTo>
                    <a:lnTo>
                      <a:pt x="1" y="166"/>
                    </a:lnTo>
                    <a:lnTo>
                      <a:pt x="3" y="170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1"/>
                    </a:lnTo>
                    <a:lnTo>
                      <a:pt x="9" y="169"/>
                    </a:lnTo>
                    <a:lnTo>
                      <a:pt x="10" y="167"/>
                    </a:lnTo>
                    <a:lnTo>
                      <a:pt x="11" y="165"/>
                    </a:lnTo>
                    <a:lnTo>
                      <a:pt x="10" y="164"/>
                    </a:lnTo>
                    <a:lnTo>
                      <a:pt x="9" y="162"/>
                    </a:lnTo>
                    <a:lnTo>
                      <a:pt x="9" y="162"/>
                    </a:lnTo>
                    <a:lnTo>
                      <a:pt x="10" y="159"/>
                    </a:lnTo>
                    <a:lnTo>
                      <a:pt x="14" y="152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24" y="119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4" y="76"/>
                    </a:lnTo>
                    <a:lnTo>
                      <a:pt x="38" y="63"/>
                    </a:lnTo>
                    <a:lnTo>
                      <a:pt x="41" y="51"/>
                    </a:lnTo>
                    <a:lnTo>
                      <a:pt x="47" y="38"/>
                    </a:lnTo>
                    <a:lnTo>
                      <a:pt x="52" y="27"/>
                    </a:lnTo>
                    <a:lnTo>
                      <a:pt x="58" y="1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6"/>
                    </a:lnTo>
                    <a:lnTo>
                      <a:pt x="68" y="4"/>
                    </a:lnTo>
                    <a:lnTo>
                      <a:pt x="67" y="3"/>
                    </a:lnTo>
                    <a:lnTo>
                      <a:pt x="66" y="1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1"/>
                    </a:lnTo>
                    <a:lnTo>
                      <a:pt x="6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09" name="Freeform 172"/>
              <p:cNvSpPr/>
              <p:nvPr/>
            </p:nvSpPr>
            <p:spPr bwMode="auto">
              <a:xfrm>
                <a:off x="4383088" y="2219325"/>
                <a:ext cx="33338" cy="63500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5" y="0"/>
                  </a:cxn>
                  <a:cxn ang="0">
                    <a:pos x="50" y="2"/>
                  </a:cxn>
                  <a:cxn ang="0">
                    <a:pos x="46" y="5"/>
                  </a:cxn>
                  <a:cxn ang="0">
                    <a:pos x="42" y="8"/>
                  </a:cxn>
                  <a:cxn ang="0">
                    <a:pos x="39" y="11"/>
                  </a:cxn>
                  <a:cxn ang="0">
                    <a:pos x="33" y="19"/>
                  </a:cxn>
                  <a:cxn ang="0">
                    <a:pos x="29" y="30"/>
                  </a:cxn>
                  <a:cxn ang="0">
                    <a:pos x="29" y="30"/>
                  </a:cxn>
                  <a:cxn ang="0">
                    <a:pos x="13" y="70"/>
                  </a:cxn>
                  <a:cxn ang="0">
                    <a:pos x="6" y="91"/>
                  </a:cxn>
                  <a:cxn ang="0">
                    <a:pos x="0" y="112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8"/>
                  </a:cxn>
                  <a:cxn ang="0">
                    <a:pos x="4" y="118"/>
                  </a:cxn>
                  <a:cxn ang="0">
                    <a:pos x="6" y="119"/>
                  </a:cxn>
                  <a:cxn ang="0">
                    <a:pos x="7" y="118"/>
                  </a:cxn>
                  <a:cxn ang="0">
                    <a:pos x="8" y="116"/>
                  </a:cxn>
                  <a:cxn ang="0">
                    <a:pos x="9" y="114"/>
                  </a:cxn>
                  <a:cxn ang="0">
                    <a:pos x="9" y="114"/>
                  </a:cxn>
                  <a:cxn ang="0">
                    <a:pos x="13" y="100"/>
                  </a:cxn>
                  <a:cxn ang="0">
                    <a:pos x="17" y="84"/>
                  </a:cxn>
                  <a:cxn ang="0">
                    <a:pos x="23" y="70"/>
                  </a:cxn>
                  <a:cxn ang="0">
                    <a:pos x="30" y="56"/>
                  </a:cxn>
                  <a:cxn ang="0">
                    <a:pos x="30" y="56"/>
                  </a:cxn>
                  <a:cxn ang="0">
                    <a:pos x="34" y="42"/>
                  </a:cxn>
                  <a:cxn ang="0">
                    <a:pos x="39" y="29"/>
                  </a:cxn>
                  <a:cxn ang="0">
                    <a:pos x="42" y="22"/>
                  </a:cxn>
                  <a:cxn ang="0">
                    <a:pos x="46" y="17"/>
                  </a:cxn>
                  <a:cxn ang="0">
                    <a:pos x="51" y="12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60" y="8"/>
                  </a:cxn>
                  <a:cxn ang="0">
                    <a:pos x="61" y="7"/>
                  </a:cxn>
                  <a:cxn ang="0">
                    <a:pos x="62" y="5"/>
                  </a:cxn>
                  <a:cxn ang="0">
                    <a:pos x="61" y="3"/>
                  </a:cxn>
                  <a:cxn ang="0">
                    <a:pos x="61" y="2"/>
                  </a:cxn>
                  <a:cxn ang="0">
                    <a:pos x="60" y="0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5" y="0"/>
                  </a:cxn>
                </a:cxnLst>
                <a:rect l="0" t="0" r="r" b="b"/>
                <a:pathLst>
                  <a:path w="62" h="119">
                    <a:moveTo>
                      <a:pt x="55" y="0"/>
                    </a:moveTo>
                    <a:lnTo>
                      <a:pt x="55" y="0"/>
                    </a:lnTo>
                    <a:lnTo>
                      <a:pt x="50" y="2"/>
                    </a:lnTo>
                    <a:lnTo>
                      <a:pt x="46" y="5"/>
                    </a:lnTo>
                    <a:lnTo>
                      <a:pt x="42" y="8"/>
                    </a:lnTo>
                    <a:lnTo>
                      <a:pt x="39" y="11"/>
                    </a:lnTo>
                    <a:lnTo>
                      <a:pt x="33" y="19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13" y="70"/>
                    </a:lnTo>
                    <a:lnTo>
                      <a:pt x="6" y="91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8"/>
                    </a:lnTo>
                    <a:lnTo>
                      <a:pt x="4" y="118"/>
                    </a:lnTo>
                    <a:lnTo>
                      <a:pt x="6" y="119"/>
                    </a:lnTo>
                    <a:lnTo>
                      <a:pt x="7" y="118"/>
                    </a:lnTo>
                    <a:lnTo>
                      <a:pt x="8" y="116"/>
                    </a:lnTo>
                    <a:lnTo>
                      <a:pt x="9" y="114"/>
                    </a:lnTo>
                    <a:lnTo>
                      <a:pt x="9" y="114"/>
                    </a:lnTo>
                    <a:lnTo>
                      <a:pt x="13" y="100"/>
                    </a:lnTo>
                    <a:lnTo>
                      <a:pt x="17" y="84"/>
                    </a:lnTo>
                    <a:lnTo>
                      <a:pt x="23" y="70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4" y="42"/>
                    </a:lnTo>
                    <a:lnTo>
                      <a:pt x="39" y="29"/>
                    </a:lnTo>
                    <a:lnTo>
                      <a:pt x="42" y="22"/>
                    </a:lnTo>
                    <a:lnTo>
                      <a:pt x="46" y="17"/>
                    </a:lnTo>
                    <a:lnTo>
                      <a:pt x="51" y="12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60" y="8"/>
                    </a:lnTo>
                    <a:lnTo>
                      <a:pt x="61" y="7"/>
                    </a:lnTo>
                    <a:lnTo>
                      <a:pt x="62" y="5"/>
                    </a:lnTo>
                    <a:lnTo>
                      <a:pt x="61" y="3"/>
                    </a:lnTo>
                    <a:lnTo>
                      <a:pt x="61" y="2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10" name="Freeform 173"/>
              <p:cNvSpPr/>
              <p:nvPr/>
            </p:nvSpPr>
            <p:spPr bwMode="auto">
              <a:xfrm>
                <a:off x="4403725" y="2228850"/>
                <a:ext cx="17463" cy="5238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7" y="1"/>
                  </a:cxn>
                  <a:cxn ang="0">
                    <a:pos x="24" y="2"/>
                  </a:cxn>
                  <a:cxn ang="0">
                    <a:pos x="22" y="6"/>
                  </a:cxn>
                  <a:cxn ang="0">
                    <a:pos x="17" y="12"/>
                  </a:cxn>
                  <a:cxn ang="0">
                    <a:pos x="15" y="20"/>
                  </a:cxn>
                  <a:cxn ang="0">
                    <a:pos x="14" y="27"/>
                  </a:cxn>
                  <a:cxn ang="0">
                    <a:pos x="14" y="27"/>
                  </a:cxn>
                  <a:cxn ang="0">
                    <a:pos x="12" y="45"/>
                  </a:cxn>
                  <a:cxn ang="0">
                    <a:pos x="10" y="61"/>
                  </a:cxn>
                  <a:cxn ang="0">
                    <a:pos x="6" y="78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96"/>
                  </a:cxn>
                  <a:cxn ang="0">
                    <a:pos x="0" y="97"/>
                  </a:cxn>
                  <a:cxn ang="0">
                    <a:pos x="1" y="100"/>
                  </a:cxn>
                  <a:cxn ang="0">
                    <a:pos x="3" y="100"/>
                  </a:cxn>
                  <a:cxn ang="0">
                    <a:pos x="6" y="100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3" y="85"/>
                  </a:cxn>
                  <a:cxn ang="0">
                    <a:pos x="15" y="80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19" y="72"/>
                  </a:cxn>
                  <a:cxn ang="0">
                    <a:pos x="21" y="69"/>
                  </a:cxn>
                  <a:cxn ang="0">
                    <a:pos x="21" y="62"/>
                  </a:cxn>
                  <a:cxn ang="0">
                    <a:pos x="22" y="49"/>
                  </a:cxn>
                  <a:cxn ang="0">
                    <a:pos x="22" y="49"/>
                  </a:cxn>
                  <a:cxn ang="0">
                    <a:pos x="23" y="28"/>
                  </a:cxn>
                  <a:cxn ang="0">
                    <a:pos x="24" y="22"/>
                  </a:cxn>
                  <a:cxn ang="0">
                    <a:pos x="25" y="17"/>
                  </a:cxn>
                  <a:cxn ang="0">
                    <a:pos x="27" y="13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9"/>
                  </a:cxn>
                  <a:cxn ang="0">
                    <a:pos x="32" y="8"/>
                  </a:cxn>
                  <a:cxn ang="0">
                    <a:pos x="33" y="3"/>
                  </a:cxn>
                  <a:cxn ang="0">
                    <a:pos x="32" y="2"/>
                  </a:cxn>
                  <a:cxn ang="0">
                    <a:pos x="31" y="1"/>
                  </a:cxn>
                  <a:cxn ang="0">
                    <a:pos x="29" y="0"/>
                  </a:cxn>
                  <a:cxn ang="0">
                    <a:pos x="27" y="1"/>
                  </a:cxn>
                  <a:cxn ang="0">
                    <a:pos x="27" y="1"/>
                  </a:cxn>
                </a:cxnLst>
                <a:rect l="0" t="0" r="r" b="b"/>
                <a:pathLst>
                  <a:path w="33" h="100">
                    <a:moveTo>
                      <a:pt x="27" y="1"/>
                    </a:moveTo>
                    <a:lnTo>
                      <a:pt x="27" y="1"/>
                    </a:lnTo>
                    <a:lnTo>
                      <a:pt x="24" y="2"/>
                    </a:lnTo>
                    <a:lnTo>
                      <a:pt x="22" y="6"/>
                    </a:lnTo>
                    <a:lnTo>
                      <a:pt x="17" y="12"/>
                    </a:lnTo>
                    <a:lnTo>
                      <a:pt x="15" y="20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45"/>
                    </a:lnTo>
                    <a:lnTo>
                      <a:pt x="10" y="61"/>
                    </a:lnTo>
                    <a:lnTo>
                      <a:pt x="6" y="7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3" y="100"/>
                    </a:lnTo>
                    <a:lnTo>
                      <a:pt x="6" y="100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3" y="85"/>
                    </a:lnTo>
                    <a:lnTo>
                      <a:pt x="15" y="80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9" y="72"/>
                    </a:lnTo>
                    <a:lnTo>
                      <a:pt x="21" y="69"/>
                    </a:lnTo>
                    <a:lnTo>
                      <a:pt x="21" y="62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3" y="28"/>
                    </a:lnTo>
                    <a:lnTo>
                      <a:pt x="24" y="22"/>
                    </a:lnTo>
                    <a:lnTo>
                      <a:pt x="25" y="17"/>
                    </a:lnTo>
                    <a:lnTo>
                      <a:pt x="27" y="1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9"/>
                    </a:lnTo>
                    <a:lnTo>
                      <a:pt x="32" y="8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29" y="0"/>
                    </a:lnTo>
                    <a:lnTo>
                      <a:pt x="27" y="1"/>
                    </a:lnTo>
                    <a:lnTo>
                      <a:pt x="27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11" name="Freeform 174"/>
              <p:cNvSpPr/>
              <p:nvPr/>
            </p:nvSpPr>
            <p:spPr bwMode="auto">
              <a:xfrm>
                <a:off x="4340225" y="2436813"/>
                <a:ext cx="4763" cy="428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1" y="78"/>
                  </a:cxn>
                  <a:cxn ang="0">
                    <a:pos x="2" y="79"/>
                  </a:cxn>
                  <a:cxn ang="0">
                    <a:pos x="3" y="80"/>
                  </a:cxn>
                  <a:cxn ang="0">
                    <a:pos x="5" y="80"/>
                  </a:cxn>
                  <a:cxn ang="0">
                    <a:pos x="6" y="80"/>
                  </a:cxn>
                  <a:cxn ang="0">
                    <a:pos x="8" y="79"/>
                  </a:cxn>
                  <a:cxn ang="0">
                    <a:pos x="9" y="78"/>
                  </a:cxn>
                  <a:cxn ang="0">
                    <a:pos x="9" y="76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0">
                    <a:moveTo>
                      <a:pt x="0" y="5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" y="78"/>
                    </a:lnTo>
                    <a:lnTo>
                      <a:pt x="2" y="79"/>
                    </a:lnTo>
                    <a:lnTo>
                      <a:pt x="3" y="80"/>
                    </a:lnTo>
                    <a:lnTo>
                      <a:pt x="5" y="80"/>
                    </a:lnTo>
                    <a:lnTo>
                      <a:pt x="6" y="80"/>
                    </a:lnTo>
                    <a:lnTo>
                      <a:pt x="8" y="79"/>
                    </a:lnTo>
                    <a:lnTo>
                      <a:pt x="9" y="78"/>
                    </a:lnTo>
                    <a:lnTo>
                      <a:pt x="9" y="7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12" name="Freeform 175"/>
              <p:cNvSpPr/>
              <p:nvPr/>
            </p:nvSpPr>
            <p:spPr bwMode="auto">
              <a:xfrm>
                <a:off x="4370388" y="2460625"/>
                <a:ext cx="11113" cy="650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9" y="9"/>
                  </a:cxn>
                  <a:cxn ang="0">
                    <a:pos x="7" y="15"/>
                  </a:cxn>
                  <a:cxn ang="0">
                    <a:pos x="3" y="29"/>
                  </a:cxn>
                  <a:cxn ang="0">
                    <a:pos x="1" y="44"/>
                  </a:cxn>
                  <a:cxn ang="0">
                    <a:pos x="0" y="59"/>
                  </a:cxn>
                  <a:cxn ang="0">
                    <a:pos x="1" y="90"/>
                  </a:cxn>
                  <a:cxn ang="0">
                    <a:pos x="2" y="118"/>
                  </a:cxn>
                  <a:cxn ang="0">
                    <a:pos x="2" y="118"/>
                  </a:cxn>
                  <a:cxn ang="0">
                    <a:pos x="3" y="120"/>
                  </a:cxn>
                  <a:cxn ang="0">
                    <a:pos x="4" y="122"/>
                  </a:cxn>
                  <a:cxn ang="0">
                    <a:pos x="5" y="123"/>
                  </a:cxn>
                  <a:cxn ang="0">
                    <a:pos x="7" y="123"/>
                  </a:cxn>
                  <a:cxn ang="0">
                    <a:pos x="9" y="123"/>
                  </a:cxn>
                  <a:cxn ang="0">
                    <a:pos x="10" y="122"/>
                  </a:cxn>
                  <a:cxn ang="0">
                    <a:pos x="11" y="120"/>
                  </a:cxn>
                  <a:cxn ang="0">
                    <a:pos x="11" y="118"/>
                  </a:cxn>
                  <a:cxn ang="0">
                    <a:pos x="11" y="118"/>
                  </a:cxn>
                  <a:cxn ang="0">
                    <a:pos x="10" y="91"/>
                  </a:cxn>
                  <a:cxn ang="0">
                    <a:pos x="10" y="61"/>
                  </a:cxn>
                  <a:cxn ang="0">
                    <a:pos x="10" y="47"/>
                  </a:cxn>
                  <a:cxn ang="0">
                    <a:pos x="12" y="32"/>
                  </a:cxn>
                  <a:cxn ang="0">
                    <a:pos x="15" y="19"/>
                  </a:cxn>
                  <a:cxn ang="0">
                    <a:pos x="17" y="13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22" h="123">
                    <a:moveTo>
                      <a:pt x="12" y="2"/>
                    </a:moveTo>
                    <a:lnTo>
                      <a:pt x="12" y="2"/>
                    </a:lnTo>
                    <a:lnTo>
                      <a:pt x="9" y="9"/>
                    </a:lnTo>
                    <a:lnTo>
                      <a:pt x="7" y="15"/>
                    </a:lnTo>
                    <a:lnTo>
                      <a:pt x="3" y="29"/>
                    </a:lnTo>
                    <a:lnTo>
                      <a:pt x="1" y="44"/>
                    </a:lnTo>
                    <a:lnTo>
                      <a:pt x="0" y="59"/>
                    </a:lnTo>
                    <a:lnTo>
                      <a:pt x="1" y="90"/>
                    </a:lnTo>
                    <a:lnTo>
                      <a:pt x="2" y="118"/>
                    </a:lnTo>
                    <a:lnTo>
                      <a:pt x="2" y="118"/>
                    </a:lnTo>
                    <a:lnTo>
                      <a:pt x="3" y="120"/>
                    </a:lnTo>
                    <a:lnTo>
                      <a:pt x="4" y="122"/>
                    </a:lnTo>
                    <a:lnTo>
                      <a:pt x="5" y="123"/>
                    </a:lnTo>
                    <a:lnTo>
                      <a:pt x="7" y="123"/>
                    </a:lnTo>
                    <a:lnTo>
                      <a:pt x="9" y="123"/>
                    </a:lnTo>
                    <a:lnTo>
                      <a:pt x="10" y="122"/>
                    </a:lnTo>
                    <a:lnTo>
                      <a:pt x="11" y="120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0" y="91"/>
                    </a:lnTo>
                    <a:lnTo>
                      <a:pt x="10" y="61"/>
                    </a:lnTo>
                    <a:lnTo>
                      <a:pt x="10" y="47"/>
                    </a:lnTo>
                    <a:lnTo>
                      <a:pt x="12" y="32"/>
                    </a:lnTo>
                    <a:lnTo>
                      <a:pt x="15" y="19"/>
                    </a:lnTo>
                    <a:lnTo>
                      <a:pt x="17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13" name="Freeform 176"/>
              <p:cNvSpPr/>
              <p:nvPr/>
            </p:nvSpPr>
            <p:spPr bwMode="auto">
              <a:xfrm>
                <a:off x="4395788" y="2492375"/>
                <a:ext cx="7938" cy="55563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29"/>
                  </a:cxn>
                  <a:cxn ang="0">
                    <a:pos x="2" y="53"/>
                  </a:cxn>
                  <a:cxn ang="0">
                    <a:pos x="1" y="77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4"/>
                  </a:cxn>
                  <a:cxn ang="0">
                    <a:pos x="4" y="105"/>
                  </a:cxn>
                  <a:cxn ang="0">
                    <a:pos x="6" y="105"/>
                  </a:cxn>
                  <a:cxn ang="0">
                    <a:pos x="7" y="105"/>
                  </a:cxn>
                  <a:cxn ang="0">
                    <a:pos x="9" y="104"/>
                  </a:cxn>
                  <a:cxn ang="0">
                    <a:pos x="10" y="102"/>
                  </a:cxn>
                  <a:cxn ang="0">
                    <a:pos x="10" y="100"/>
                  </a:cxn>
                  <a:cxn ang="0">
                    <a:pos x="10" y="100"/>
                  </a:cxn>
                  <a:cxn ang="0">
                    <a:pos x="11" y="77"/>
                  </a:cxn>
                  <a:cxn ang="0">
                    <a:pos x="13" y="53"/>
                  </a:cxn>
                  <a:cxn ang="0">
                    <a:pos x="14" y="29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05">
                    <a:moveTo>
                      <a:pt x="6" y="5"/>
                    </a:moveTo>
                    <a:lnTo>
                      <a:pt x="6" y="5"/>
                    </a:lnTo>
                    <a:lnTo>
                      <a:pt x="5" y="29"/>
                    </a:lnTo>
                    <a:lnTo>
                      <a:pt x="2" y="53"/>
                    </a:lnTo>
                    <a:lnTo>
                      <a:pt x="1" y="77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6" y="105"/>
                    </a:lnTo>
                    <a:lnTo>
                      <a:pt x="7" y="105"/>
                    </a:lnTo>
                    <a:lnTo>
                      <a:pt x="9" y="104"/>
                    </a:lnTo>
                    <a:lnTo>
                      <a:pt x="10" y="102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77"/>
                    </a:lnTo>
                    <a:lnTo>
                      <a:pt x="13" y="53"/>
                    </a:lnTo>
                    <a:lnTo>
                      <a:pt x="14" y="2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14" name="Freeform 177"/>
              <p:cNvSpPr/>
              <p:nvPr/>
            </p:nvSpPr>
            <p:spPr bwMode="auto">
              <a:xfrm>
                <a:off x="4424363" y="25209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6"/>
                  </a:cxn>
                  <a:cxn ang="0">
                    <a:pos x="3" y="136"/>
                  </a:cxn>
                  <a:cxn ang="0">
                    <a:pos x="4" y="137"/>
                  </a:cxn>
                  <a:cxn ang="0">
                    <a:pos x="6" y="136"/>
                  </a:cxn>
                  <a:cxn ang="0">
                    <a:pos x="7" y="136"/>
                  </a:cxn>
                  <a:cxn ang="0">
                    <a:pos x="8" y="134"/>
                  </a:cxn>
                  <a:cxn ang="0">
                    <a:pos x="9" y="13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137">
                    <a:moveTo>
                      <a:pt x="0" y="4"/>
                    </a:move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6"/>
                    </a:lnTo>
                    <a:lnTo>
                      <a:pt x="3" y="136"/>
                    </a:lnTo>
                    <a:lnTo>
                      <a:pt x="4" y="137"/>
                    </a:lnTo>
                    <a:lnTo>
                      <a:pt x="6" y="136"/>
                    </a:lnTo>
                    <a:lnTo>
                      <a:pt x="7" y="136"/>
                    </a:lnTo>
                    <a:lnTo>
                      <a:pt x="8" y="134"/>
                    </a:lnTo>
                    <a:lnTo>
                      <a:pt x="9" y="13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15" name="Freeform 178"/>
              <p:cNvSpPr/>
              <p:nvPr/>
            </p:nvSpPr>
            <p:spPr bwMode="auto">
              <a:xfrm>
                <a:off x="4451350" y="2547938"/>
                <a:ext cx="7938" cy="68263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3"/>
                  </a:cxn>
                  <a:cxn ang="0">
                    <a:pos x="1" y="47"/>
                  </a:cxn>
                  <a:cxn ang="0">
                    <a:pos x="0" y="6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1" y="126"/>
                  </a:cxn>
                  <a:cxn ang="0">
                    <a:pos x="2" y="127"/>
                  </a:cxn>
                  <a:cxn ang="0">
                    <a:pos x="3" y="128"/>
                  </a:cxn>
                  <a:cxn ang="0">
                    <a:pos x="5" y="128"/>
                  </a:cxn>
                  <a:cxn ang="0">
                    <a:pos x="6" y="128"/>
                  </a:cxn>
                  <a:cxn ang="0">
                    <a:pos x="8" y="127"/>
                  </a:cxn>
                  <a:cxn ang="0">
                    <a:pos x="9" y="126"/>
                  </a:cxn>
                  <a:cxn ang="0">
                    <a:pos x="9" y="124"/>
                  </a:cxn>
                  <a:cxn ang="0">
                    <a:pos x="9" y="69"/>
                  </a:cxn>
                  <a:cxn ang="0">
                    <a:pos x="9" y="69"/>
                  </a:cxn>
                  <a:cxn ang="0">
                    <a:pos x="10" y="52"/>
                  </a:cxn>
                  <a:cxn ang="0">
                    <a:pos x="11" y="37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28">
                    <a:moveTo>
                      <a:pt x="5" y="5"/>
                    </a:moveTo>
                    <a:lnTo>
                      <a:pt x="5" y="5"/>
                    </a:lnTo>
                    <a:lnTo>
                      <a:pt x="2" y="33"/>
                    </a:lnTo>
                    <a:lnTo>
                      <a:pt x="1" y="47"/>
                    </a:lnTo>
                    <a:lnTo>
                      <a:pt x="0" y="6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1" y="126"/>
                    </a:lnTo>
                    <a:lnTo>
                      <a:pt x="2" y="127"/>
                    </a:lnTo>
                    <a:lnTo>
                      <a:pt x="3" y="128"/>
                    </a:lnTo>
                    <a:lnTo>
                      <a:pt x="5" y="128"/>
                    </a:lnTo>
                    <a:lnTo>
                      <a:pt x="6" y="128"/>
                    </a:lnTo>
                    <a:lnTo>
                      <a:pt x="8" y="127"/>
                    </a:lnTo>
                    <a:lnTo>
                      <a:pt x="9" y="126"/>
                    </a:lnTo>
                    <a:lnTo>
                      <a:pt x="9" y="124"/>
                    </a:lnTo>
                    <a:lnTo>
                      <a:pt x="9" y="69"/>
                    </a:lnTo>
                    <a:lnTo>
                      <a:pt x="9" y="69"/>
                    </a:lnTo>
                    <a:lnTo>
                      <a:pt x="10" y="52"/>
                    </a:lnTo>
                    <a:lnTo>
                      <a:pt x="11" y="3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16" name="Freeform 179"/>
              <p:cNvSpPr/>
              <p:nvPr/>
            </p:nvSpPr>
            <p:spPr bwMode="auto">
              <a:xfrm>
                <a:off x="4478338" y="2578100"/>
                <a:ext cx="6350" cy="555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4" y="104"/>
                  </a:cxn>
                  <a:cxn ang="0">
                    <a:pos x="5" y="104"/>
                  </a:cxn>
                  <a:cxn ang="0">
                    <a:pos x="7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10" y="10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104">
                    <a:moveTo>
                      <a:pt x="0" y="5"/>
                    </a:moveTo>
                    <a:lnTo>
                      <a:pt x="0" y="10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4" y="104"/>
                    </a:lnTo>
                    <a:lnTo>
                      <a:pt x="5" y="104"/>
                    </a:lnTo>
                    <a:lnTo>
                      <a:pt x="7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10" y="10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17" name="Freeform 180"/>
              <p:cNvSpPr/>
              <p:nvPr/>
            </p:nvSpPr>
            <p:spPr bwMode="auto">
              <a:xfrm>
                <a:off x="4500563" y="2608263"/>
                <a:ext cx="7938" cy="49213"/>
              </a:xfrm>
              <a:custGeom>
                <a:avLst/>
                <a:gdLst/>
                <a:ahLst/>
                <a:cxnLst>
                  <a:cxn ang="0">
                    <a:pos x="15" y="88"/>
                  </a:cxn>
                  <a:cxn ang="0">
                    <a:pos x="15" y="88"/>
                  </a:cxn>
                  <a:cxn ang="0">
                    <a:pos x="12" y="79"/>
                  </a:cxn>
                  <a:cxn ang="0">
                    <a:pos x="10" y="68"/>
                  </a:cxn>
                  <a:cxn ang="0">
                    <a:pos x="9" y="57"/>
                  </a:cxn>
                  <a:cxn ang="0">
                    <a:pos x="9" y="47"/>
                  </a:cxn>
                  <a:cxn ang="0">
                    <a:pos x="9" y="25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6"/>
                  </a:cxn>
                  <a:cxn ang="0">
                    <a:pos x="0" y="48"/>
                  </a:cxn>
                  <a:cxn ang="0">
                    <a:pos x="0" y="59"/>
                  </a:cxn>
                  <a:cxn ang="0">
                    <a:pos x="1" y="69"/>
                  </a:cxn>
                  <a:cxn ang="0">
                    <a:pos x="3" y="81"/>
                  </a:cxn>
                  <a:cxn ang="0">
                    <a:pos x="6" y="91"/>
                  </a:cxn>
                  <a:cxn ang="0">
                    <a:pos x="6" y="91"/>
                  </a:cxn>
                  <a:cxn ang="0">
                    <a:pos x="7" y="93"/>
                  </a:cxn>
                  <a:cxn ang="0">
                    <a:pos x="8" y="94"/>
                  </a:cxn>
                  <a:cxn ang="0">
                    <a:pos x="10" y="94"/>
                  </a:cxn>
                  <a:cxn ang="0">
                    <a:pos x="12" y="94"/>
                  </a:cxn>
                  <a:cxn ang="0">
                    <a:pos x="13" y="93"/>
                  </a:cxn>
                  <a:cxn ang="0">
                    <a:pos x="14" y="92"/>
                  </a:cxn>
                  <a:cxn ang="0">
                    <a:pos x="15" y="90"/>
                  </a:cxn>
                  <a:cxn ang="0">
                    <a:pos x="15" y="88"/>
                  </a:cxn>
                  <a:cxn ang="0">
                    <a:pos x="15" y="88"/>
                  </a:cxn>
                </a:cxnLst>
                <a:rect l="0" t="0" r="r" b="b"/>
                <a:pathLst>
                  <a:path w="15" h="94">
                    <a:moveTo>
                      <a:pt x="15" y="88"/>
                    </a:moveTo>
                    <a:lnTo>
                      <a:pt x="15" y="88"/>
                    </a:lnTo>
                    <a:lnTo>
                      <a:pt x="12" y="79"/>
                    </a:lnTo>
                    <a:lnTo>
                      <a:pt x="10" y="68"/>
                    </a:lnTo>
                    <a:lnTo>
                      <a:pt x="9" y="57"/>
                    </a:lnTo>
                    <a:lnTo>
                      <a:pt x="9" y="47"/>
                    </a:lnTo>
                    <a:lnTo>
                      <a:pt x="9" y="2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6"/>
                    </a:lnTo>
                    <a:lnTo>
                      <a:pt x="0" y="48"/>
                    </a:lnTo>
                    <a:lnTo>
                      <a:pt x="0" y="59"/>
                    </a:lnTo>
                    <a:lnTo>
                      <a:pt x="1" y="69"/>
                    </a:lnTo>
                    <a:lnTo>
                      <a:pt x="3" y="81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7" y="93"/>
                    </a:lnTo>
                    <a:lnTo>
                      <a:pt x="8" y="94"/>
                    </a:lnTo>
                    <a:lnTo>
                      <a:pt x="10" y="94"/>
                    </a:lnTo>
                    <a:lnTo>
                      <a:pt x="12" y="94"/>
                    </a:lnTo>
                    <a:lnTo>
                      <a:pt x="13" y="93"/>
                    </a:lnTo>
                    <a:lnTo>
                      <a:pt x="14" y="92"/>
                    </a:lnTo>
                    <a:lnTo>
                      <a:pt x="15" y="90"/>
                    </a:lnTo>
                    <a:lnTo>
                      <a:pt x="15" y="88"/>
                    </a:lnTo>
                    <a:lnTo>
                      <a:pt x="15" y="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18" name="Freeform 181"/>
              <p:cNvSpPr/>
              <p:nvPr/>
            </p:nvSpPr>
            <p:spPr bwMode="auto">
              <a:xfrm>
                <a:off x="4529138" y="2622550"/>
                <a:ext cx="7938" cy="635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18"/>
                  </a:cxn>
                  <a:cxn ang="0">
                    <a:pos x="3" y="31"/>
                  </a:cxn>
                  <a:cxn ang="0">
                    <a:pos x="1" y="43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86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7"/>
                  </a:cxn>
                  <a:cxn ang="0">
                    <a:pos x="3" y="118"/>
                  </a:cxn>
                  <a:cxn ang="0">
                    <a:pos x="6" y="119"/>
                  </a:cxn>
                  <a:cxn ang="0">
                    <a:pos x="8" y="118"/>
                  </a:cxn>
                  <a:cxn ang="0">
                    <a:pos x="9" y="117"/>
                  </a:cxn>
                  <a:cxn ang="0">
                    <a:pos x="10" y="116"/>
                  </a:cxn>
                  <a:cxn ang="0">
                    <a:pos x="11" y="114"/>
                  </a:cxn>
                  <a:cxn ang="0">
                    <a:pos x="11" y="57"/>
                  </a:cxn>
                  <a:cxn ang="0">
                    <a:pos x="11" y="57"/>
                  </a:cxn>
                  <a:cxn ang="0">
                    <a:pos x="11" y="43"/>
                  </a:cxn>
                  <a:cxn ang="0">
                    <a:pos x="13" y="31"/>
                  </a:cxn>
                  <a:cxn ang="0">
                    <a:pos x="14" y="18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19">
                    <a:moveTo>
                      <a:pt x="6" y="5"/>
                    </a:moveTo>
                    <a:lnTo>
                      <a:pt x="6" y="5"/>
                    </a:lnTo>
                    <a:lnTo>
                      <a:pt x="5" y="18"/>
                    </a:lnTo>
                    <a:lnTo>
                      <a:pt x="3" y="31"/>
                    </a:lnTo>
                    <a:lnTo>
                      <a:pt x="1" y="4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86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7"/>
                    </a:lnTo>
                    <a:lnTo>
                      <a:pt x="3" y="118"/>
                    </a:lnTo>
                    <a:lnTo>
                      <a:pt x="6" y="119"/>
                    </a:lnTo>
                    <a:lnTo>
                      <a:pt x="8" y="118"/>
                    </a:lnTo>
                    <a:lnTo>
                      <a:pt x="9" y="117"/>
                    </a:lnTo>
                    <a:lnTo>
                      <a:pt x="10" y="116"/>
                    </a:lnTo>
                    <a:lnTo>
                      <a:pt x="11" y="114"/>
                    </a:lnTo>
                    <a:lnTo>
                      <a:pt x="11" y="57"/>
                    </a:lnTo>
                    <a:lnTo>
                      <a:pt x="11" y="57"/>
                    </a:lnTo>
                    <a:lnTo>
                      <a:pt x="11" y="43"/>
                    </a:lnTo>
                    <a:lnTo>
                      <a:pt x="13" y="31"/>
                    </a:lnTo>
                    <a:lnTo>
                      <a:pt x="14" y="18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19" name="Freeform 182"/>
              <p:cNvSpPr/>
              <p:nvPr/>
            </p:nvSpPr>
            <p:spPr bwMode="auto">
              <a:xfrm>
                <a:off x="4551363" y="2652713"/>
                <a:ext cx="4763" cy="55563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53"/>
                  </a:cxn>
                  <a:cxn ang="0">
                    <a:pos x="0" y="75"/>
                  </a:cxn>
                  <a:cxn ang="0">
                    <a:pos x="2" y="99"/>
                  </a:cxn>
                  <a:cxn ang="0">
                    <a:pos x="2" y="99"/>
                  </a:cxn>
                  <a:cxn ang="0">
                    <a:pos x="2" y="101"/>
                  </a:cxn>
                  <a:cxn ang="0">
                    <a:pos x="4" y="103"/>
                  </a:cxn>
                  <a:cxn ang="0">
                    <a:pos x="7" y="104"/>
                  </a:cxn>
                  <a:cxn ang="0">
                    <a:pos x="9" y="104"/>
                  </a:cxn>
                  <a:cxn ang="0">
                    <a:pos x="10" y="103"/>
                  </a:cxn>
                  <a:cxn ang="0">
                    <a:pos x="11" y="101"/>
                  </a:cxn>
                  <a:cxn ang="0">
                    <a:pos x="11" y="99"/>
                  </a:cxn>
                  <a:cxn ang="0">
                    <a:pos x="11" y="99"/>
                  </a:cxn>
                  <a:cxn ang="0">
                    <a:pos x="9" y="75"/>
                  </a:cxn>
                  <a:cxn ang="0">
                    <a:pos x="9" y="53"/>
                  </a:cxn>
                  <a:cxn ang="0">
                    <a:pos x="11" y="5"/>
                  </a:cxn>
                  <a:cxn ang="0">
                    <a:pos x="11" y="5"/>
                  </a:cxn>
                </a:cxnLst>
                <a:rect l="0" t="0" r="r" b="b"/>
                <a:pathLst>
                  <a:path w="11" h="104">
                    <a:moveTo>
                      <a:pt x="11" y="5"/>
                    </a:move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3"/>
                    </a:lnTo>
                    <a:lnTo>
                      <a:pt x="0" y="75"/>
                    </a:lnTo>
                    <a:lnTo>
                      <a:pt x="2" y="99"/>
                    </a:lnTo>
                    <a:lnTo>
                      <a:pt x="2" y="99"/>
                    </a:lnTo>
                    <a:lnTo>
                      <a:pt x="2" y="101"/>
                    </a:lnTo>
                    <a:lnTo>
                      <a:pt x="4" y="103"/>
                    </a:lnTo>
                    <a:lnTo>
                      <a:pt x="7" y="104"/>
                    </a:lnTo>
                    <a:lnTo>
                      <a:pt x="9" y="104"/>
                    </a:lnTo>
                    <a:lnTo>
                      <a:pt x="10" y="103"/>
                    </a:lnTo>
                    <a:lnTo>
                      <a:pt x="11" y="101"/>
                    </a:lnTo>
                    <a:lnTo>
                      <a:pt x="11" y="99"/>
                    </a:lnTo>
                    <a:lnTo>
                      <a:pt x="11" y="99"/>
                    </a:lnTo>
                    <a:lnTo>
                      <a:pt x="9" y="75"/>
                    </a:lnTo>
                    <a:lnTo>
                      <a:pt x="9" y="53"/>
                    </a:lnTo>
                    <a:lnTo>
                      <a:pt x="11" y="5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20" name="Freeform 183"/>
              <p:cNvSpPr/>
              <p:nvPr/>
            </p:nvSpPr>
            <p:spPr bwMode="auto">
              <a:xfrm>
                <a:off x="4572000" y="2676525"/>
                <a:ext cx="6350" cy="58738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57"/>
                  </a:cxn>
                  <a:cxn ang="0">
                    <a:pos x="2" y="83"/>
                  </a:cxn>
                  <a:cxn ang="0">
                    <a:pos x="5" y="109"/>
                  </a:cxn>
                  <a:cxn ang="0">
                    <a:pos x="5" y="109"/>
                  </a:cxn>
                  <a:cxn ang="0">
                    <a:pos x="6" y="111"/>
                  </a:cxn>
                  <a:cxn ang="0">
                    <a:pos x="7" y="112"/>
                  </a:cxn>
                  <a:cxn ang="0">
                    <a:pos x="10" y="113"/>
                  </a:cxn>
                  <a:cxn ang="0">
                    <a:pos x="12" y="113"/>
                  </a:cxn>
                  <a:cxn ang="0">
                    <a:pos x="13" y="112"/>
                  </a:cxn>
                  <a:cxn ang="0">
                    <a:pos x="14" y="111"/>
                  </a:cxn>
                  <a:cxn ang="0">
                    <a:pos x="14" y="109"/>
                  </a:cxn>
                  <a:cxn ang="0">
                    <a:pos x="14" y="109"/>
                  </a:cxn>
                  <a:cxn ang="0">
                    <a:pos x="12" y="83"/>
                  </a:cxn>
                  <a:cxn ang="0">
                    <a:pos x="10" y="57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4" h="113">
                    <a:moveTo>
                      <a:pt x="10" y="4"/>
                    </a:move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7"/>
                    </a:lnTo>
                    <a:lnTo>
                      <a:pt x="2" y="83"/>
                    </a:lnTo>
                    <a:lnTo>
                      <a:pt x="5" y="109"/>
                    </a:lnTo>
                    <a:lnTo>
                      <a:pt x="5" y="109"/>
                    </a:lnTo>
                    <a:lnTo>
                      <a:pt x="6" y="111"/>
                    </a:lnTo>
                    <a:lnTo>
                      <a:pt x="7" y="112"/>
                    </a:lnTo>
                    <a:lnTo>
                      <a:pt x="10" y="113"/>
                    </a:lnTo>
                    <a:lnTo>
                      <a:pt x="12" y="113"/>
                    </a:lnTo>
                    <a:lnTo>
                      <a:pt x="13" y="112"/>
                    </a:lnTo>
                    <a:lnTo>
                      <a:pt x="14" y="111"/>
                    </a:lnTo>
                    <a:lnTo>
                      <a:pt x="14" y="109"/>
                    </a:lnTo>
                    <a:lnTo>
                      <a:pt x="14" y="109"/>
                    </a:lnTo>
                    <a:lnTo>
                      <a:pt x="12" y="83"/>
                    </a:lnTo>
                    <a:lnTo>
                      <a:pt x="10" y="57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21" name="Freeform 184"/>
              <p:cNvSpPr/>
              <p:nvPr/>
            </p:nvSpPr>
            <p:spPr bwMode="auto">
              <a:xfrm>
                <a:off x="4481513" y="2305050"/>
                <a:ext cx="12700" cy="61913"/>
              </a:xfrm>
              <a:custGeom>
                <a:avLst/>
                <a:gdLst/>
                <a:ahLst/>
                <a:cxnLst>
                  <a:cxn ang="0">
                    <a:pos x="21" y="109"/>
                  </a:cxn>
                  <a:cxn ang="0">
                    <a:pos x="21" y="109"/>
                  </a:cxn>
                  <a:cxn ang="0">
                    <a:pos x="16" y="105"/>
                  </a:cxn>
                  <a:cxn ang="0">
                    <a:pos x="13" y="101"/>
                  </a:cxn>
                  <a:cxn ang="0">
                    <a:pos x="11" y="95"/>
                  </a:cxn>
                  <a:cxn ang="0">
                    <a:pos x="9" y="89"/>
                  </a:cxn>
                  <a:cxn ang="0">
                    <a:pos x="9" y="76"/>
                  </a:cxn>
                  <a:cxn ang="0">
                    <a:pos x="9" y="64"/>
                  </a:cxn>
                  <a:cxn ang="0">
                    <a:pos x="9" y="64"/>
                  </a:cxn>
                  <a:cxn ang="0">
                    <a:pos x="10" y="3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89"/>
                  </a:cxn>
                  <a:cxn ang="0">
                    <a:pos x="1" y="95"/>
                  </a:cxn>
                  <a:cxn ang="0">
                    <a:pos x="3" y="100"/>
                  </a:cxn>
                  <a:cxn ang="0">
                    <a:pos x="5" y="105"/>
                  </a:cxn>
                  <a:cxn ang="0">
                    <a:pos x="8" y="110"/>
                  </a:cxn>
                  <a:cxn ang="0">
                    <a:pos x="12" y="115"/>
                  </a:cxn>
                  <a:cxn ang="0">
                    <a:pos x="16" y="118"/>
                  </a:cxn>
                  <a:cxn ang="0">
                    <a:pos x="16" y="118"/>
                  </a:cxn>
                  <a:cxn ang="0">
                    <a:pos x="18" y="119"/>
                  </a:cxn>
                  <a:cxn ang="0">
                    <a:pos x="20" y="119"/>
                  </a:cxn>
                  <a:cxn ang="0">
                    <a:pos x="21" y="118"/>
                  </a:cxn>
                  <a:cxn ang="0">
                    <a:pos x="22" y="117"/>
                  </a:cxn>
                  <a:cxn ang="0">
                    <a:pos x="23" y="115"/>
                  </a:cxn>
                  <a:cxn ang="0">
                    <a:pos x="23" y="112"/>
                  </a:cxn>
                  <a:cxn ang="0">
                    <a:pos x="22" y="111"/>
                  </a:cxn>
                  <a:cxn ang="0">
                    <a:pos x="21" y="109"/>
                  </a:cxn>
                  <a:cxn ang="0">
                    <a:pos x="21" y="109"/>
                  </a:cxn>
                </a:cxnLst>
                <a:rect l="0" t="0" r="r" b="b"/>
                <a:pathLst>
                  <a:path w="23" h="119">
                    <a:moveTo>
                      <a:pt x="21" y="109"/>
                    </a:moveTo>
                    <a:lnTo>
                      <a:pt x="21" y="109"/>
                    </a:lnTo>
                    <a:lnTo>
                      <a:pt x="16" y="105"/>
                    </a:lnTo>
                    <a:lnTo>
                      <a:pt x="13" y="101"/>
                    </a:lnTo>
                    <a:lnTo>
                      <a:pt x="11" y="95"/>
                    </a:lnTo>
                    <a:lnTo>
                      <a:pt x="9" y="89"/>
                    </a:lnTo>
                    <a:lnTo>
                      <a:pt x="9" y="76"/>
                    </a:lnTo>
                    <a:lnTo>
                      <a:pt x="9" y="64"/>
                    </a:lnTo>
                    <a:lnTo>
                      <a:pt x="9" y="64"/>
                    </a:lnTo>
                    <a:lnTo>
                      <a:pt x="10" y="3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9"/>
                    </a:lnTo>
                    <a:lnTo>
                      <a:pt x="1" y="95"/>
                    </a:lnTo>
                    <a:lnTo>
                      <a:pt x="3" y="100"/>
                    </a:lnTo>
                    <a:lnTo>
                      <a:pt x="5" y="105"/>
                    </a:lnTo>
                    <a:lnTo>
                      <a:pt x="8" y="110"/>
                    </a:lnTo>
                    <a:lnTo>
                      <a:pt x="12" y="115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18" y="119"/>
                    </a:lnTo>
                    <a:lnTo>
                      <a:pt x="20" y="119"/>
                    </a:lnTo>
                    <a:lnTo>
                      <a:pt x="21" y="118"/>
                    </a:lnTo>
                    <a:lnTo>
                      <a:pt x="22" y="117"/>
                    </a:lnTo>
                    <a:lnTo>
                      <a:pt x="23" y="115"/>
                    </a:lnTo>
                    <a:lnTo>
                      <a:pt x="23" y="112"/>
                    </a:lnTo>
                    <a:lnTo>
                      <a:pt x="22" y="111"/>
                    </a:lnTo>
                    <a:lnTo>
                      <a:pt x="21" y="109"/>
                    </a:lnTo>
                    <a:lnTo>
                      <a:pt x="21" y="10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22" name="Freeform 185"/>
              <p:cNvSpPr/>
              <p:nvPr/>
            </p:nvSpPr>
            <p:spPr bwMode="auto">
              <a:xfrm>
                <a:off x="4519613" y="2336800"/>
                <a:ext cx="9525" cy="55563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7" y="15"/>
                  </a:cxn>
                  <a:cxn ang="0">
                    <a:pos x="4" y="27"/>
                  </a:cxn>
                  <a:cxn ang="0">
                    <a:pos x="2" y="50"/>
                  </a:cxn>
                  <a:cxn ang="0">
                    <a:pos x="0" y="75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1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5" y="104"/>
                  </a:cxn>
                  <a:cxn ang="0">
                    <a:pos x="6" y="103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99"/>
                  </a:cxn>
                  <a:cxn ang="0">
                    <a:pos x="9" y="99"/>
                  </a:cxn>
                  <a:cxn ang="0">
                    <a:pos x="10" y="75"/>
                  </a:cxn>
                  <a:cxn ang="0">
                    <a:pos x="11" y="52"/>
                  </a:cxn>
                  <a:cxn ang="0">
                    <a:pos x="13" y="29"/>
                  </a:cxn>
                  <a:cxn ang="0">
                    <a:pos x="16" y="17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18" h="104">
                    <a:moveTo>
                      <a:pt x="9" y="3"/>
                    </a:moveTo>
                    <a:lnTo>
                      <a:pt x="9" y="3"/>
                    </a:lnTo>
                    <a:lnTo>
                      <a:pt x="7" y="15"/>
                    </a:lnTo>
                    <a:lnTo>
                      <a:pt x="4" y="27"/>
                    </a:lnTo>
                    <a:lnTo>
                      <a:pt x="2" y="50"/>
                    </a:lnTo>
                    <a:lnTo>
                      <a:pt x="0" y="75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1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5" y="104"/>
                    </a:lnTo>
                    <a:lnTo>
                      <a:pt x="6" y="103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99"/>
                    </a:lnTo>
                    <a:lnTo>
                      <a:pt x="9" y="99"/>
                    </a:lnTo>
                    <a:lnTo>
                      <a:pt x="10" y="75"/>
                    </a:lnTo>
                    <a:lnTo>
                      <a:pt x="11" y="52"/>
                    </a:lnTo>
                    <a:lnTo>
                      <a:pt x="13" y="29"/>
                    </a:lnTo>
                    <a:lnTo>
                      <a:pt x="16" y="17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23" name="Freeform 186"/>
              <p:cNvSpPr/>
              <p:nvPr/>
            </p:nvSpPr>
            <p:spPr bwMode="auto">
              <a:xfrm>
                <a:off x="4543425" y="2370138"/>
                <a:ext cx="7938" cy="7143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36"/>
                  </a:cxn>
                  <a:cxn ang="0">
                    <a:pos x="3" y="68"/>
                  </a:cxn>
                  <a:cxn ang="0">
                    <a:pos x="1" y="100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5"/>
                  </a:cxn>
                  <a:cxn ang="0">
                    <a:pos x="3" y="136"/>
                  </a:cxn>
                  <a:cxn ang="0">
                    <a:pos x="4" y="136"/>
                  </a:cxn>
                  <a:cxn ang="0">
                    <a:pos x="7" y="136"/>
                  </a:cxn>
                  <a:cxn ang="0">
                    <a:pos x="9" y="135"/>
                  </a:cxn>
                  <a:cxn ang="0">
                    <a:pos x="10" y="134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11" y="100"/>
                  </a:cxn>
                  <a:cxn ang="0">
                    <a:pos x="13" y="68"/>
                  </a:cxn>
                  <a:cxn ang="0">
                    <a:pos x="14" y="36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136">
                    <a:moveTo>
                      <a:pt x="5" y="4"/>
                    </a:moveTo>
                    <a:lnTo>
                      <a:pt x="5" y="4"/>
                    </a:lnTo>
                    <a:lnTo>
                      <a:pt x="4" y="36"/>
                    </a:lnTo>
                    <a:lnTo>
                      <a:pt x="3" y="68"/>
                    </a:lnTo>
                    <a:lnTo>
                      <a:pt x="1" y="100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5"/>
                    </a:lnTo>
                    <a:lnTo>
                      <a:pt x="3" y="136"/>
                    </a:lnTo>
                    <a:lnTo>
                      <a:pt x="4" y="136"/>
                    </a:lnTo>
                    <a:lnTo>
                      <a:pt x="7" y="136"/>
                    </a:lnTo>
                    <a:lnTo>
                      <a:pt x="9" y="135"/>
                    </a:lnTo>
                    <a:lnTo>
                      <a:pt x="10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11" y="100"/>
                    </a:lnTo>
                    <a:lnTo>
                      <a:pt x="13" y="68"/>
                    </a:lnTo>
                    <a:lnTo>
                      <a:pt x="14" y="3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24" name="Freeform 187"/>
              <p:cNvSpPr/>
              <p:nvPr/>
            </p:nvSpPr>
            <p:spPr bwMode="auto">
              <a:xfrm>
                <a:off x="4573588" y="24066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28"/>
                  </a:cxn>
                  <a:cxn ang="0">
                    <a:pos x="0" y="128"/>
                  </a:cxn>
                  <a:cxn ang="0">
                    <a:pos x="0" y="130"/>
                  </a:cxn>
                  <a:cxn ang="0">
                    <a:pos x="1" y="131"/>
                  </a:cxn>
                  <a:cxn ang="0">
                    <a:pos x="3" y="132"/>
                  </a:cxn>
                  <a:cxn ang="0">
                    <a:pos x="5" y="133"/>
                  </a:cxn>
                  <a:cxn ang="0">
                    <a:pos x="6" y="132"/>
                  </a:cxn>
                  <a:cxn ang="0">
                    <a:pos x="8" y="131"/>
                  </a:cxn>
                  <a:cxn ang="0">
                    <a:pos x="9" y="130"/>
                  </a:cxn>
                  <a:cxn ang="0">
                    <a:pos x="9" y="12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33">
                    <a:moveTo>
                      <a:pt x="0" y="5"/>
                    </a:moveTo>
                    <a:lnTo>
                      <a:pt x="0" y="128"/>
                    </a:lnTo>
                    <a:lnTo>
                      <a:pt x="0" y="128"/>
                    </a:lnTo>
                    <a:lnTo>
                      <a:pt x="0" y="130"/>
                    </a:lnTo>
                    <a:lnTo>
                      <a:pt x="1" y="131"/>
                    </a:lnTo>
                    <a:lnTo>
                      <a:pt x="3" y="132"/>
                    </a:lnTo>
                    <a:lnTo>
                      <a:pt x="5" y="133"/>
                    </a:lnTo>
                    <a:lnTo>
                      <a:pt x="6" y="132"/>
                    </a:lnTo>
                    <a:lnTo>
                      <a:pt x="8" y="131"/>
                    </a:lnTo>
                    <a:lnTo>
                      <a:pt x="9" y="130"/>
                    </a:lnTo>
                    <a:lnTo>
                      <a:pt x="9" y="12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25" name="Freeform 188"/>
              <p:cNvSpPr/>
              <p:nvPr/>
            </p:nvSpPr>
            <p:spPr bwMode="auto">
              <a:xfrm>
                <a:off x="4602163" y="24320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8"/>
                  </a:cxn>
                  <a:cxn ang="0">
                    <a:pos x="0" y="118"/>
                  </a:cxn>
                  <a:cxn ang="0">
                    <a:pos x="0" y="120"/>
                  </a:cxn>
                  <a:cxn ang="0">
                    <a:pos x="1" y="121"/>
                  </a:cxn>
                  <a:cxn ang="0">
                    <a:pos x="2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7" y="121"/>
                  </a:cxn>
                  <a:cxn ang="0">
                    <a:pos x="8" y="120"/>
                  </a:cxn>
                  <a:cxn ang="0">
                    <a:pos x="9" y="11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8"/>
                    </a:lnTo>
                    <a:lnTo>
                      <a:pt x="0" y="118"/>
                    </a:lnTo>
                    <a:lnTo>
                      <a:pt x="0" y="120"/>
                    </a:lnTo>
                    <a:lnTo>
                      <a:pt x="1" y="121"/>
                    </a:lnTo>
                    <a:lnTo>
                      <a:pt x="2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7" y="121"/>
                    </a:lnTo>
                    <a:lnTo>
                      <a:pt x="8" y="120"/>
                    </a:lnTo>
                    <a:lnTo>
                      <a:pt x="9" y="11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26" name="Freeform 189"/>
              <p:cNvSpPr/>
              <p:nvPr/>
            </p:nvSpPr>
            <p:spPr bwMode="auto">
              <a:xfrm>
                <a:off x="4624388" y="24574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1"/>
                  </a:cxn>
                  <a:cxn ang="0">
                    <a:pos x="9" y="119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1"/>
                    </a:lnTo>
                    <a:lnTo>
                      <a:pt x="9" y="119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27" name="Freeform 190"/>
              <p:cNvSpPr/>
              <p:nvPr/>
            </p:nvSpPr>
            <p:spPr bwMode="auto">
              <a:xfrm>
                <a:off x="4651375" y="2482850"/>
                <a:ext cx="7938" cy="7302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0"/>
                  </a:cxn>
                  <a:cxn ang="0">
                    <a:pos x="1" y="42"/>
                  </a:cxn>
                  <a:cxn ang="0">
                    <a:pos x="0" y="55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1" y="134"/>
                  </a:cxn>
                  <a:cxn ang="0">
                    <a:pos x="2" y="136"/>
                  </a:cxn>
                  <a:cxn ang="0">
                    <a:pos x="3" y="137"/>
                  </a:cxn>
                  <a:cxn ang="0">
                    <a:pos x="5" y="137"/>
                  </a:cxn>
                  <a:cxn ang="0">
                    <a:pos x="7" y="137"/>
                  </a:cxn>
                  <a:cxn ang="0">
                    <a:pos x="8" y="136"/>
                  </a:cxn>
                  <a:cxn ang="0">
                    <a:pos x="9" y="134"/>
                  </a:cxn>
                  <a:cxn ang="0">
                    <a:pos x="10" y="132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47"/>
                  </a:cxn>
                  <a:cxn ang="0">
                    <a:pos x="11" y="33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37">
                    <a:moveTo>
                      <a:pt x="5" y="5"/>
                    </a:moveTo>
                    <a:lnTo>
                      <a:pt x="5" y="5"/>
                    </a:lnTo>
                    <a:lnTo>
                      <a:pt x="2" y="30"/>
                    </a:lnTo>
                    <a:lnTo>
                      <a:pt x="1" y="42"/>
                    </a:lnTo>
                    <a:lnTo>
                      <a:pt x="0" y="55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1" y="134"/>
                    </a:lnTo>
                    <a:lnTo>
                      <a:pt x="2" y="136"/>
                    </a:lnTo>
                    <a:lnTo>
                      <a:pt x="3" y="137"/>
                    </a:lnTo>
                    <a:lnTo>
                      <a:pt x="5" y="137"/>
                    </a:lnTo>
                    <a:lnTo>
                      <a:pt x="7" y="137"/>
                    </a:lnTo>
                    <a:lnTo>
                      <a:pt x="8" y="136"/>
                    </a:lnTo>
                    <a:lnTo>
                      <a:pt x="9" y="134"/>
                    </a:lnTo>
                    <a:lnTo>
                      <a:pt x="10" y="132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47"/>
                    </a:lnTo>
                    <a:lnTo>
                      <a:pt x="11" y="33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28" name="Freeform 191"/>
              <p:cNvSpPr/>
              <p:nvPr/>
            </p:nvSpPr>
            <p:spPr bwMode="auto">
              <a:xfrm>
                <a:off x="4684713" y="2500313"/>
                <a:ext cx="4763" cy="873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61"/>
                  </a:cxn>
                  <a:cxn ang="0">
                    <a:pos x="0" y="161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3" y="165"/>
                  </a:cxn>
                  <a:cxn ang="0">
                    <a:pos x="5" y="166"/>
                  </a:cxn>
                  <a:cxn ang="0">
                    <a:pos x="6" y="165"/>
                  </a:cxn>
                  <a:cxn ang="0">
                    <a:pos x="8" y="164"/>
                  </a:cxn>
                  <a:cxn ang="0">
                    <a:pos x="9" y="163"/>
                  </a:cxn>
                  <a:cxn ang="0">
                    <a:pos x="9" y="161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66">
                    <a:moveTo>
                      <a:pt x="0" y="5"/>
                    </a:moveTo>
                    <a:lnTo>
                      <a:pt x="0" y="161"/>
                    </a:lnTo>
                    <a:lnTo>
                      <a:pt x="0" y="161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3" y="165"/>
                    </a:lnTo>
                    <a:lnTo>
                      <a:pt x="5" y="166"/>
                    </a:lnTo>
                    <a:lnTo>
                      <a:pt x="6" y="165"/>
                    </a:lnTo>
                    <a:lnTo>
                      <a:pt x="8" y="164"/>
                    </a:lnTo>
                    <a:lnTo>
                      <a:pt x="9" y="163"/>
                    </a:lnTo>
                    <a:lnTo>
                      <a:pt x="9" y="16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29" name="Freeform 192"/>
              <p:cNvSpPr/>
              <p:nvPr/>
            </p:nvSpPr>
            <p:spPr bwMode="auto">
              <a:xfrm>
                <a:off x="4702175" y="2540000"/>
                <a:ext cx="7938" cy="6985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3"/>
                  </a:cxn>
                  <a:cxn ang="0">
                    <a:pos x="3" y="19"/>
                  </a:cxn>
                  <a:cxn ang="0">
                    <a:pos x="1" y="34"/>
                  </a:cxn>
                  <a:cxn ang="0">
                    <a:pos x="0" y="50"/>
                  </a:cxn>
                  <a:cxn ang="0">
                    <a:pos x="0" y="65"/>
                  </a:cxn>
                  <a:cxn ang="0">
                    <a:pos x="1" y="96"/>
                  </a:cxn>
                  <a:cxn ang="0">
                    <a:pos x="1" y="127"/>
                  </a:cxn>
                  <a:cxn ang="0">
                    <a:pos x="1" y="127"/>
                  </a:cxn>
                  <a:cxn ang="0">
                    <a:pos x="2" y="129"/>
                  </a:cxn>
                  <a:cxn ang="0">
                    <a:pos x="3" y="131"/>
                  </a:cxn>
                  <a:cxn ang="0">
                    <a:pos x="4" y="132"/>
                  </a:cxn>
                  <a:cxn ang="0">
                    <a:pos x="6" y="132"/>
                  </a:cxn>
                  <a:cxn ang="0">
                    <a:pos x="7" y="132"/>
                  </a:cxn>
                  <a:cxn ang="0">
                    <a:pos x="9" y="131"/>
                  </a:cxn>
                  <a:cxn ang="0">
                    <a:pos x="10" y="129"/>
                  </a:cxn>
                  <a:cxn ang="0">
                    <a:pos x="10" y="127"/>
                  </a:cxn>
                  <a:cxn ang="0">
                    <a:pos x="10" y="127"/>
                  </a:cxn>
                  <a:cxn ang="0">
                    <a:pos x="10" y="97"/>
                  </a:cxn>
                  <a:cxn ang="0">
                    <a:pos x="9" y="66"/>
                  </a:cxn>
                  <a:cxn ang="0">
                    <a:pos x="9" y="51"/>
                  </a:cxn>
                  <a:cxn ang="0">
                    <a:pos x="10" y="36"/>
                  </a:cxn>
                  <a:cxn ang="0">
                    <a:pos x="12" y="21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6" y="3"/>
                  </a:cxn>
                </a:cxnLst>
                <a:rect l="0" t="0" r="r" b="b"/>
                <a:pathLst>
                  <a:path w="15" h="132">
                    <a:moveTo>
                      <a:pt x="6" y="3"/>
                    </a:moveTo>
                    <a:lnTo>
                      <a:pt x="6" y="3"/>
                    </a:lnTo>
                    <a:lnTo>
                      <a:pt x="3" y="19"/>
                    </a:lnTo>
                    <a:lnTo>
                      <a:pt x="1" y="34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1" y="96"/>
                    </a:lnTo>
                    <a:lnTo>
                      <a:pt x="1" y="127"/>
                    </a:lnTo>
                    <a:lnTo>
                      <a:pt x="1" y="127"/>
                    </a:lnTo>
                    <a:lnTo>
                      <a:pt x="2" y="129"/>
                    </a:lnTo>
                    <a:lnTo>
                      <a:pt x="3" y="131"/>
                    </a:lnTo>
                    <a:lnTo>
                      <a:pt x="4" y="132"/>
                    </a:lnTo>
                    <a:lnTo>
                      <a:pt x="6" y="132"/>
                    </a:lnTo>
                    <a:lnTo>
                      <a:pt x="7" y="132"/>
                    </a:lnTo>
                    <a:lnTo>
                      <a:pt x="9" y="131"/>
                    </a:lnTo>
                    <a:lnTo>
                      <a:pt x="10" y="129"/>
                    </a:lnTo>
                    <a:lnTo>
                      <a:pt x="10" y="127"/>
                    </a:lnTo>
                    <a:lnTo>
                      <a:pt x="10" y="127"/>
                    </a:lnTo>
                    <a:lnTo>
                      <a:pt x="10" y="97"/>
                    </a:lnTo>
                    <a:lnTo>
                      <a:pt x="9" y="66"/>
                    </a:lnTo>
                    <a:lnTo>
                      <a:pt x="9" y="51"/>
                    </a:lnTo>
                    <a:lnTo>
                      <a:pt x="10" y="36"/>
                    </a:lnTo>
                    <a:lnTo>
                      <a:pt x="12" y="21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30" name="Freeform 193"/>
              <p:cNvSpPr/>
              <p:nvPr/>
            </p:nvSpPr>
            <p:spPr bwMode="auto">
              <a:xfrm>
                <a:off x="4727575" y="2568575"/>
                <a:ext cx="9525" cy="52388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3" y="48"/>
                  </a:cxn>
                  <a:cxn ang="0">
                    <a:pos x="1" y="72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0" y="97"/>
                  </a:cxn>
                  <a:cxn ang="0">
                    <a:pos x="1" y="98"/>
                  </a:cxn>
                  <a:cxn ang="0">
                    <a:pos x="3" y="99"/>
                  </a:cxn>
                  <a:cxn ang="0">
                    <a:pos x="6" y="99"/>
                  </a:cxn>
                  <a:cxn ang="0">
                    <a:pos x="7" y="99"/>
                  </a:cxn>
                  <a:cxn ang="0">
                    <a:pos x="9" y="98"/>
                  </a:cxn>
                  <a:cxn ang="0">
                    <a:pos x="10" y="97"/>
                  </a:cxn>
                  <a:cxn ang="0">
                    <a:pos x="10" y="95"/>
                  </a:cxn>
                  <a:cxn ang="0">
                    <a:pos x="10" y="95"/>
                  </a:cxn>
                  <a:cxn ang="0">
                    <a:pos x="11" y="72"/>
                  </a:cxn>
                  <a:cxn ang="0">
                    <a:pos x="13" y="50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0" y="3"/>
                  </a:cxn>
                  <a:cxn ang="0">
                    <a:pos x="10" y="3"/>
                  </a:cxn>
                </a:cxnLst>
                <a:rect l="0" t="0" r="r" b="b"/>
                <a:pathLst>
                  <a:path w="19" h="99">
                    <a:moveTo>
                      <a:pt x="10" y="3"/>
                    </a:moveTo>
                    <a:lnTo>
                      <a:pt x="10" y="3"/>
                    </a:lnTo>
                    <a:lnTo>
                      <a:pt x="3" y="48"/>
                    </a:lnTo>
                    <a:lnTo>
                      <a:pt x="1" y="7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98"/>
                    </a:lnTo>
                    <a:lnTo>
                      <a:pt x="3" y="99"/>
                    </a:lnTo>
                    <a:lnTo>
                      <a:pt x="6" y="99"/>
                    </a:lnTo>
                    <a:lnTo>
                      <a:pt x="7" y="99"/>
                    </a:lnTo>
                    <a:lnTo>
                      <a:pt x="9" y="98"/>
                    </a:lnTo>
                    <a:lnTo>
                      <a:pt x="10" y="97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1" y="72"/>
                    </a:lnTo>
                    <a:lnTo>
                      <a:pt x="13" y="5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31" name="Freeform 194"/>
              <p:cNvSpPr/>
              <p:nvPr/>
            </p:nvSpPr>
            <p:spPr bwMode="auto">
              <a:xfrm>
                <a:off x="4748213" y="2590800"/>
                <a:ext cx="4763" cy="571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7"/>
                  </a:cxn>
                  <a:cxn ang="0">
                    <a:pos x="1" y="109"/>
                  </a:cxn>
                  <a:cxn ang="0">
                    <a:pos x="3" y="109"/>
                  </a:cxn>
                  <a:cxn ang="0">
                    <a:pos x="4" y="110"/>
                  </a:cxn>
                  <a:cxn ang="0">
                    <a:pos x="6" y="109"/>
                  </a:cxn>
                  <a:cxn ang="0">
                    <a:pos x="7" y="109"/>
                  </a:cxn>
                  <a:cxn ang="0">
                    <a:pos x="9" y="107"/>
                  </a:cxn>
                  <a:cxn ang="0">
                    <a:pos x="9" y="10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10">
                    <a:moveTo>
                      <a:pt x="0" y="5"/>
                    </a:moveTo>
                    <a:lnTo>
                      <a:pt x="0" y="104"/>
                    </a:lnTo>
                    <a:lnTo>
                      <a:pt x="0" y="104"/>
                    </a:lnTo>
                    <a:lnTo>
                      <a:pt x="0" y="107"/>
                    </a:lnTo>
                    <a:lnTo>
                      <a:pt x="1" y="109"/>
                    </a:lnTo>
                    <a:lnTo>
                      <a:pt x="3" y="109"/>
                    </a:lnTo>
                    <a:lnTo>
                      <a:pt x="4" y="110"/>
                    </a:lnTo>
                    <a:lnTo>
                      <a:pt x="6" y="109"/>
                    </a:lnTo>
                    <a:lnTo>
                      <a:pt x="7" y="109"/>
                    </a:lnTo>
                    <a:lnTo>
                      <a:pt x="9" y="107"/>
                    </a:lnTo>
                    <a:lnTo>
                      <a:pt x="9" y="10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32" name="Freeform 195"/>
              <p:cNvSpPr/>
              <p:nvPr/>
            </p:nvSpPr>
            <p:spPr bwMode="auto">
              <a:xfrm>
                <a:off x="4641850" y="2751138"/>
                <a:ext cx="7938" cy="26988"/>
              </a:xfrm>
              <a:custGeom>
                <a:avLst/>
                <a:gdLst/>
                <a:ahLst/>
                <a:cxnLst>
                  <a:cxn ang="0">
                    <a:pos x="15" y="46"/>
                  </a:cxn>
                  <a:cxn ang="0">
                    <a:pos x="15" y="46"/>
                  </a:cxn>
                  <a:cxn ang="0">
                    <a:pos x="12" y="36"/>
                  </a:cxn>
                  <a:cxn ang="0">
                    <a:pos x="11" y="26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7"/>
                  </a:cxn>
                  <a:cxn ang="0">
                    <a:pos x="2" y="38"/>
                  </a:cxn>
                  <a:cxn ang="0">
                    <a:pos x="5" y="48"/>
                  </a:cxn>
                  <a:cxn ang="0">
                    <a:pos x="5" y="48"/>
                  </a:cxn>
                  <a:cxn ang="0">
                    <a:pos x="6" y="50"/>
                  </a:cxn>
                  <a:cxn ang="0">
                    <a:pos x="7" y="51"/>
                  </a:cxn>
                  <a:cxn ang="0">
                    <a:pos x="10" y="51"/>
                  </a:cxn>
                  <a:cxn ang="0">
                    <a:pos x="11" y="51"/>
                  </a:cxn>
                  <a:cxn ang="0">
                    <a:pos x="13" y="51"/>
                  </a:cxn>
                  <a:cxn ang="0">
                    <a:pos x="14" y="49"/>
                  </a:cxn>
                  <a:cxn ang="0">
                    <a:pos x="15" y="48"/>
                  </a:cxn>
                  <a:cxn ang="0">
                    <a:pos x="15" y="46"/>
                  </a:cxn>
                  <a:cxn ang="0">
                    <a:pos x="15" y="46"/>
                  </a:cxn>
                </a:cxnLst>
                <a:rect l="0" t="0" r="r" b="b"/>
                <a:pathLst>
                  <a:path w="15" h="51">
                    <a:moveTo>
                      <a:pt x="15" y="46"/>
                    </a:moveTo>
                    <a:lnTo>
                      <a:pt x="15" y="46"/>
                    </a:lnTo>
                    <a:lnTo>
                      <a:pt x="12" y="36"/>
                    </a:lnTo>
                    <a:lnTo>
                      <a:pt x="11" y="2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7"/>
                    </a:lnTo>
                    <a:lnTo>
                      <a:pt x="2" y="38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6" y="50"/>
                    </a:lnTo>
                    <a:lnTo>
                      <a:pt x="7" y="51"/>
                    </a:lnTo>
                    <a:lnTo>
                      <a:pt x="10" y="51"/>
                    </a:lnTo>
                    <a:lnTo>
                      <a:pt x="11" y="51"/>
                    </a:lnTo>
                    <a:lnTo>
                      <a:pt x="13" y="51"/>
                    </a:lnTo>
                    <a:lnTo>
                      <a:pt x="14" y="49"/>
                    </a:lnTo>
                    <a:lnTo>
                      <a:pt x="15" y="48"/>
                    </a:lnTo>
                    <a:lnTo>
                      <a:pt x="15" y="46"/>
                    </a:lnTo>
                    <a:lnTo>
                      <a:pt x="15" y="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33" name="Freeform 196"/>
              <p:cNvSpPr/>
              <p:nvPr/>
            </p:nvSpPr>
            <p:spPr bwMode="auto">
              <a:xfrm>
                <a:off x="4675188" y="2751138"/>
                <a:ext cx="12700" cy="34925"/>
              </a:xfrm>
              <a:custGeom>
                <a:avLst/>
                <a:gdLst/>
                <a:ahLst/>
                <a:cxnLst>
                  <a:cxn ang="0">
                    <a:pos x="18" y="39"/>
                  </a:cxn>
                  <a:cxn ang="0">
                    <a:pos x="18" y="39"/>
                  </a:cxn>
                  <a:cxn ang="0">
                    <a:pos x="14" y="31"/>
                  </a:cxn>
                  <a:cxn ang="0">
                    <a:pos x="12" y="23"/>
                  </a:cxn>
                  <a:cxn ang="0">
                    <a:pos x="9" y="1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3" y="30"/>
                  </a:cxn>
                  <a:cxn ang="0">
                    <a:pos x="3" y="30"/>
                  </a:cxn>
                  <a:cxn ang="0">
                    <a:pos x="6" y="38"/>
                  </a:cxn>
                  <a:cxn ang="0">
                    <a:pos x="9" y="45"/>
                  </a:cxn>
                  <a:cxn ang="0">
                    <a:pos x="13" y="54"/>
                  </a:cxn>
                  <a:cxn ang="0">
                    <a:pos x="14" y="62"/>
                  </a:cxn>
                  <a:cxn ang="0">
                    <a:pos x="14" y="62"/>
                  </a:cxn>
                  <a:cxn ang="0">
                    <a:pos x="15" y="64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19" y="66"/>
                  </a:cxn>
                  <a:cxn ang="0">
                    <a:pos x="21" y="66"/>
                  </a:cxn>
                  <a:cxn ang="0">
                    <a:pos x="22" y="65"/>
                  </a:cxn>
                  <a:cxn ang="0">
                    <a:pos x="23" y="64"/>
                  </a:cxn>
                  <a:cxn ang="0">
                    <a:pos x="24" y="62"/>
                  </a:cxn>
                  <a:cxn ang="0">
                    <a:pos x="24" y="62"/>
                  </a:cxn>
                  <a:cxn ang="0">
                    <a:pos x="23" y="56"/>
                  </a:cxn>
                  <a:cxn ang="0">
                    <a:pos x="22" y="49"/>
                  </a:cxn>
                  <a:cxn ang="0">
                    <a:pos x="18" y="39"/>
                  </a:cxn>
                  <a:cxn ang="0">
                    <a:pos x="18" y="39"/>
                  </a:cxn>
                </a:cxnLst>
                <a:rect l="0" t="0" r="r" b="b"/>
                <a:pathLst>
                  <a:path w="24" h="66">
                    <a:moveTo>
                      <a:pt x="18" y="39"/>
                    </a:moveTo>
                    <a:lnTo>
                      <a:pt x="18" y="39"/>
                    </a:lnTo>
                    <a:lnTo>
                      <a:pt x="14" y="31"/>
                    </a:lnTo>
                    <a:lnTo>
                      <a:pt x="12" y="23"/>
                    </a:lnTo>
                    <a:lnTo>
                      <a:pt x="9" y="1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6" y="38"/>
                    </a:lnTo>
                    <a:lnTo>
                      <a:pt x="9" y="45"/>
                    </a:lnTo>
                    <a:lnTo>
                      <a:pt x="13" y="54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5" y="64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19" y="66"/>
                    </a:lnTo>
                    <a:lnTo>
                      <a:pt x="21" y="66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3" y="56"/>
                    </a:lnTo>
                    <a:lnTo>
                      <a:pt x="22" y="49"/>
                    </a:lnTo>
                    <a:lnTo>
                      <a:pt x="18" y="39"/>
                    </a:lnTo>
                    <a:lnTo>
                      <a:pt x="18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34" name="Freeform 197"/>
              <p:cNvSpPr/>
              <p:nvPr/>
            </p:nvSpPr>
            <p:spPr bwMode="auto">
              <a:xfrm>
                <a:off x="4710113" y="2759075"/>
                <a:ext cx="9525" cy="4445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4"/>
                  </a:cxn>
                  <a:cxn ang="0">
                    <a:pos x="3" y="44"/>
                  </a:cxn>
                  <a:cxn ang="0">
                    <a:pos x="6" y="63"/>
                  </a:cxn>
                  <a:cxn ang="0">
                    <a:pos x="10" y="82"/>
                  </a:cxn>
                  <a:cxn ang="0">
                    <a:pos x="10" y="82"/>
                  </a:cxn>
                  <a:cxn ang="0">
                    <a:pos x="11" y="84"/>
                  </a:cxn>
                  <a:cxn ang="0">
                    <a:pos x="12" y="85"/>
                  </a:cxn>
                  <a:cxn ang="0">
                    <a:pos x="14" y="85"/>
                  </a:cxn>
                  <a:cxn ang="0">
                    <a:pos x="16" y="85"/>
                  </a:cxn>
                  <a:cxn ang="0">
                    <a:pos x="17" y="84"/>
                  </a:cxn>
                  <a:cxn ang="0">
                    <a:pos x="18" y="83"/>
                  </a:cxn>
                  <a:cxn ang="0">
                    <a:pos x="19" y="82"/>
                  </a:cxn>
                  <a:cxn ang="0">
                    <a:pos x="19" y="80"/>
                  </a:cxn>
                  <a:cxn ang="0">
                    <a:pos x="19" y="80"/>
                  </a:cxn>
                  <a:cxn ang="0">
                    <a:pos x="16" y="61"/>
                  </a:cxn>
                  <a:cxn ang="0">
                    <a:pos x="13" y="43"/>
                  </a:cxn>
                  <a:cxn ang="0">
                    <a:pos x="11" y="2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85">
                    <a:moveTo>
                      <a:pt x="10" y="4"/>
                    </a:move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4"/>
                    </a:lnTo>
                    <a:lnTo>
                      <a:pt x="3" y="44"/>
                    </a:lnTo>
                    <a:lnTo>
                      <a:pt x="6" y="63"/>
                    </a:lnTo>
                    <a:lnTo>
                      <a:pt x="10" y="82"/>
                    </a:lnTo>
                    <a:lnTo>
                      <a:pt x="10" y="82"/>
                    </a:lnTo>
                    <a:lnTo>
                      <a:pt x="11" y="84"/>
                    </a:lnTo>
                    <a:lnTo>
                      <a:pt x="12" y="85"/>
                    </a:lnTo>
                    <a:lnTo>
                      <a:pt x="14" y="85"/>
                    </a:lnTo>
                    <a:lnTo>
                      <a:pt x="16" y="85"/>
                    </a:lnTo>
                    <a:lnTo>
                      <a:pt x="17" y="84"/>
                    </a:lnTo>
                    <a:lnTo>
                      <a:pt x="18" y="83"/>
                    </a:lnTo>
                    <a:lnTo>
                      <a:pt x="19" y="82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6" y="61"/>
                    </a:lnTo>
                    <a:lnTo>
                      <a:pt x="13" y="43"/>
                    </a:lnTo>
                    <a:lnTo>
                      <a:pt x="11" y="24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35" name="Freeform 198"/>
              <p:cNvSpPr/>
              <p:nvPr/>
            </p:nvSpPr>
            <p:spPr bwMode="auto">
              <a:xfrm>
                <a:off x="4416425" y="2370138"/>
                <a:ext cx="15875" cy="106363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9" y="3"/>
                  </a:cxn>
                  <a:cxn ang="0">
                    <a:pos x="14" y="24"/>
                  </a:cxn>
                  <a:cxn ang="0">
                    <a:pos x="13" y="34"/>
                  </a:cxn>
                  <a:cxn ang="0">
                    <a:pos x="13" y="45"/>
                  </a:cxn>
                  <a:cxn ang="0">
                    <a:pos x="13" y="98"/>
                  </a:cxn>
                  <a:cxn ang="0">
                    <a:pos x="13" y="98"/>
                  </a:cxn>
                  <a:cxn ang="0">
                    <a:pos x="13" y="124"/>
                  </a:cxn>
                  <a:cxn ang="0">
                    <a:pos x="12" y="136"/>
                  </a:cxn>
                  <a:cxn ang="0">
                    <a:pos x="10" y="149"/>
                  </a:cxn>
                  <a:cxn ang="0">
                    <a:pos x="10" y="149"/>
                  </a:cxn>
                  <a:cxn ang="0">
                    <a:pos x="4" y="171"/>
                  </a:cxn>
                  <a:cxn ang="0">
                    <a:pos x="2" y="183"/>
                  </a:cxn>
                  <a:cxn ang="0">
                    <a:pos x="0" y="194"/>
                  </a:cxn>
                  <a:cxn ang="0">
                    <a:pos x="0" y="194"/>
                  </a:cxn>
                  <a:cxn ang="0">
                    <a:pos x="1" y="196"/>
                  </a:cxn>
                  <a:cxn ang="0">
                    <a:pos x="2" y="197"/>
                  </a:cxn>
                  <a:cxn ang="0">
                    <a:pos x="3" y="198"/>
                  </a:cxn>
                  <a:cxn ang="0">
                    <a:pos x="5" y="199"/>
                  </a:cxn>
                  <a:cxn ang="0">
                    <a:pos x="6" y="198"/>
                  </a:cxn>
                  <a:cxn ang="0">
                    <a:pos x="8" y="197"/>
                  </a:cxn>
                  <a:cxn ang="0">
                    <a:pos x="9" y="196"/>
                  </a:cxn>
                  <a:cxn ang="0">
                    <a:pos x="10" y="194"/>
                  </a:cxn>
                  <a:cxn ang="0">
                    <a:pos x="10" y="194"/>
                  </a:cxn>
                  <a:cxn ang="0">
                    <a:pos x="11" y="182"/>
                  </a:cxn>
                  <a:cxn ang="0">
                    <a:pos x="14" y="169"/>
                  </a:cxn>
                  <a:cxn ang="0">
                    <a:pos x="20" y="144"/>
                  </a:cxn>
                  <a:cxn ang="0">
                    <a:pos x="20" y="144"/>
                  </a:cxn>
                  <a:cxn ang="0">
                    <a:pos x="22" y="135"/>
                  </a:cxn>
                  <a:cxn ang="0">
                    <a:pos x="22" y="125"/>
                  </a:cxn>
                  <a:cxn ang="0">
                    <a:pos x="22" y="105"/>
                  </a:cxn>
                  <a:cxn ang="0">
                    <a:pos x="22" y="105"/>
                  </a:cxn>
                  <a:cxn ang="0">
                    <a:pos x="22" y="80"/>
                  </a:cxn>
                  <a:cxn ang="0">
                    <a:pos x="22" y="55"/>
                  </a:cxn>
                  <a:cxn ang="0">
                    <a:pos x="23" y="31"/>
                  </a:cxn>
                  <a:cxn ang="0">
                    <a:pos x="25" y="18"/>
                  </a:cxn>
                  <a:cxn ang="0">
                    <a:pos x="29" y="6"/>
                  </a:cxn>
                  <a:cxn ang="0">
                    <a:pos x="29" y="6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20" y="2"/>
                  </a:cxn>
                  <a:cxn ang="0">
                    <a:pos x="19" y="3"/>
                  </a:cxn>
                  <a:cxn ang="0">
                    <a:pos x="19" y="3"/>
                  </a:cxn>
                </a:cxnLst>
                <a:rect l="0" t="0" r="r" b="b"/>
                <a:pathLst>
                  <a:path w="29" h="199">
                    <a:moveTo>
                      <a:pt x="19" y="3"/>
                    </a:moveTo>
                    <a:lnTo>
                      <a:pt x="19" y="3"/>
                    </a:lnTo>
                    <a:lnTo>
                      <a:pt x="14" y="24"/>
                    </a:lnTo>
                    <a:lnTo>
                      <a:pt x="13" y="34"/>
                    </a:lnTo>
                    <a:lnTo>
                      <a:pt x="13" y="45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3" y="124"/>
                    </a:lnTo>
                    <a:lnTo>
                      <a:pt x="12" y="136"/>
                    </a:lnTo>
                    <a:lnTo>
                      <a:pt x="10" y="149"/>
                    </a:lnTo>
                    <a:lnTo>
                      <a:pt x="10" y="149"/>
                    </a:lnTo>
                    <a:lnTo>
                      <a:pt x="4" y="171"/>
                    </a:lnTo>
                    <a:lnTo>
                      <a:pt x="2" y="183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" y="196"/>
                    </a:lnTo>
                    <a:lnTo>
                      <a:pt x="2" y="197"/>
                    </a:lnTo>
                    <a:lnTo>
                      <a:pt x="3" y="198"/>
                    </a:lnTo>
                    <a:lnTo>
                      <a:pt x="5" y="199"/>
                    </a:lnTo>
                    <a:lnTo>
                      <a:pt x="6" y="198"/>
                    </a:lnTo>
                    <a:lnTo>
                      <a:pt x="8" y="197"/>
                    </a:lnTo>
                    <a:lnTo>
                      <a:pt x="9" y="196"/>
                    </a:lnTo>
                    <a:lnTo>
                      <a:pt x="10" y="194"/>
                    </a:lnTo>
                    <a:lnTo>
                      <a:pt x="10" y="194"/>
                    </a:lnTo>
                    <a:lnTo>
                      <a:pt x="11" y="182"/>
                    </a:lnTo>
                    <a:lnTo>
                      <a:pt x="14" y="169"/>
                    </a:lnTo>
                    <a:lnTo>
                      <a:pt x="20" y="144"/>
                    </a:lnTo>
                    <a:lnTo>
                      <a:pt x="20" y="144"/>
                    </a:lnTo>
                    <a:lnTo>
                      <a:pt x="22" y="135"/>
                    </a:lnTo>
                    <a:lnTo>
                      <a:pt x="22" y="125"/>
                    </a:lnTo>
                    <a:lnTo>
                      <a:pt x="22" y="105"/>
                    </a:lnTo>
                    <a:lnTo>
                      <a:pt x="22" y="105"/>
                    </a:lnTo>
                    <a:lnTo>
                      <a:pt x="22" y="80"/>
                    </a:lnTo>
                    <a:lnTo>
                      <a:pt x="22" y="55"/>
                    </a:lnTo>
                    <a:lnTo>
                      <a:pt x="23" y="31"/>
                    </a:lnTo>
                    <a:lnTo>
                      <a:pt x="25" y="18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9" y="3"/>
                    </a:lnTo>
                    <a:lnTo>
                      <a:pt x="1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36" name="Freeform 199"/>
              <p:cNvSpPr/>
              <p:nvPr/>
            </p:nvSpPr>
            <p:spPr bwMode="auto">
              <a:xfrm>
                <a:off x="4464050" y="2424113"/>
                <a:ext cx="19050" cy="88900"/>
              </a:xfrm>
              <a:custGeom>
                <a:avLst/>
                <a:gdLst/>
                <a:ahLst/>
                <a:cxnLst>
                  <a:cxn ang="0">
                    <a:pos x="26" y="3"/>
                  </a:cxn>
                  <a:cxn ang="0">
                    <a:pos x="26" y="3"/>
                  </a:cxn>
                  <a:cxn ang="0">
                    <a:pos x="18" y="42"/>
                  </a:cxn>
                  <a:cxn ang="0">
                    <a:pos x="11" y="83"/>
                  </a:cxn>
                  <a:cxn ang="0">
                    <a:pos x="6" y="123"/>
                  </a:cxn>
                  <a:cxn ang="0">
                    <a:pos x="0" y="162"/>
                  </a:cxn>
                  <a:cxn ang="0">
                    <a:pos x="0" y="162"/>
                  </a:cxn>
                  <a:cxn ang="0">
                    <a:pos x="0" y="164"/>
                  </a:cxn>
                  <a:cxn ang="0">
                    <a:pos x="2" y="166"/>
                  </a:cxn>
                  <a:cxn ang="0">
                    <a:pos x="3" y="167"/>
                  </a:cxn>
                  <a:cxn ang="0">
                    <a:pos x="5" y="167"/>
                  </a:cxn>
                  <a:cxn ang="0">
                    <a:pos x="8" y="166"/>
                  </a:cxn>
                  <a:cxn ang="0">
                    <a:pos x="10" y="164"/>
                  </a:cxn>
                  <a:cxn ang="0">
                    <a:pos x="10" y="162"/>
                  </a:cxn>
                  <a:cxn ang="0">
                    <a:pos x="10" y="162"/>
                  </a:cxn>
                  <a:cxn ang="0">
                    <a:pos x="15" y="123"/>
                  </a:cxn>
                  <a:cxn ang="0">
                    <a:pos x="20" y="84"/>
                  </a:cxn>
                  <a:cxn ang="0">
                    <a:pos x="26" y="45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5" y="2"/>
                  </a:cxn>
                  <a:cxn ang="0">
                    <a:pos x="34" y="1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3"/>
                  </a:cxn>
                  <a:cxn ang="0">
                    <a:pos x="26" y="3"/>
                  </a:cxn>
                </a:cxnLst>
                <a:rect l="0" t="0" r="r" b="b"/>
                <a:pathLst>
                  <a:path w="36" h="167">
                    <a:moveTo>
                      <a:pt x="26" y="3"/>
                    </a:moveTo>
                    <a:lnTo>
                      <a:pt x="26" y="3"/>
                    </a:lnTo>
                    <a:lnTo>
                      <a:pt x="18" y="42"/>
                    </a:lnTo>
                    <a:lnTo>
                      <a:pt x="11" y="83"/>
                    </a:lnTo>
                    <a:lnTo>
                      <a:pt x="6" y="12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4"/>
                    </a:lnTo>
                    <a:lnTo>
                      <a:pt x="2" y="166"/>
                    </a:lnTo>
                    <a:lnTo>
                      <a:pt x="3" y="167"/>
                    </a:lnTo>
                    <a:lnTo>
                      <a:pt x="5" y="167"/>
                    </a:lnTo>
                    <a:lnTo>
                      <a:pt x="8" y="166"/>
                    </a:lnTo>
                    <a:lnTo>
                      <a:pt x="10" y="164"/>
                    </a:lnTo>
                    <a:lnTo>
                      <a:pt x="10" y="162"/>
                    </a:lnTo>
                    <a:lnTo>
                      <a:pt x="10" y="162"/>
                    </a:lnTo>
                    <a:lnTo>
                      <a:pt x="15" y="123"/>
                    </a:lnTo>
                    <a:lnTo>
                      <a:pt x="20" y="84"/>
                    </a:lnTo>
                    <a:lnTo>
                      <a:pt x="26" y="45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5" y="2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6" y="1"/>
                    </a:lnTo>
                    <a:lnTo>
                      <a:pt x="26" y="3"/>
                    </a:lnTo>
                    <a:lnTo>
                      <a:pt x="2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37" name="Freeform 200"/>
              <p:cNvSpPr/>
              <p:nvPr/>
            </p:nvSpPr>
            <p:spPr bwMode="auto">
              <a:xfrm>
                <a:off x="4521200" y="2484438"/>
                <a:ext cx="17463" cy="95250"/>
              </a:xfrm>
              <a:custGeom>
                <a:avLst/>
                <a:gdLst/>
                <a:ahLst/>
                <a:cxnLst>
                  <a:cxn ang="0">
                    <a:pos x="26" y="5"/>
                  </a:cxn>
                  <a:cxn ang="0">
                    <a:pos x="26" y="5"/>
                  </a:cxn>
                  <a:cxn ang="0">
                    <a:pos x="25" y="26"/>
                  </a:cxn>
                  <a:cxn ang="0">
                    <a:pos x="23" y="46"/>
                  </a:cxn>
                  <a:cxn ang="0">
                    <a:pos x="20" y="67"/>
                  </a:cxn>
                  <a:cxn ang="0">
                    <a:pos x="14" y="88"/>
                  </a:cxn>
                  <a:cxn ang="0">
                    <a:pos x="14" y="88"/>
                  </a:cxn>
                  <a:cxn ang="0">
                    <a:pos x="11" y="98"/>
                  </a:cxn>
                  <a:cxn ang="0">
                    <a:pos x="9" y="109"/>
                  </a:cxn>
                  <a:cxn ang="0">
                    <a:pos x="6" y="131"/>
                  </a:cxn>
                  <a:cxn ang="0">
                    <a:pos x="3" y="153"/>
                  </a:cxn>
                  <a:cxn ang="0">
                    <a:pos x="0" y="174"/>
                  </a:cxn>
                  <a:cxn ang="0">
                    <a:pos x="0" y="174"/>
                  </a:cxn>
                  <a:cxn ang="0">
                    <a:pos x="0" y="176"/>
                  </a:cxn>
                  <a:cxn ang="0">
                    <a:pos x="1" y="177"/>
                  </a:cxn>
                  <a:cxn ang="0">
                    <a:pos x="4" y="179"/>
                  </a:cxn>
                  <a:cxn ang="0">
                    <a:pos x="6" y="179"/>
                  </a:cxn>
                  <a:cxn ang="0">
                    <a:pos x="7" y="179"/>
                  </a:cxn>
                  <a:cxn ang="0">
                    <a:pos x="8" y="178"/>
                  </a:cxn>
                  <a:cxn ang="0">
                    <a:pos x="9" y="176"/>
                  </a:cxn>
                  <a:cxn ang="0">
                    <a:pos x="9" y="176"/>
                  </a:cxn>
                  <a:cxn ang="0">
                    <a:pos x="12" y="155"/>
                  </a:cxn>
                  <a:cxn ang="0">
                    <a:pos x="15" y="133"/>
                  </a:cxn>
                  <a:cxn ang="0">
                    <a:pos x="18" y="111"/>
                  </a:cxn>
                  <a:cxn ang="0">
                    <a:pos x="24" y="91"/>
                  </a:cxn>
                  <a:cxn ang="0">
                    <a:pos x="24" y="91"/>
                  </a:cxn>
                  <a:cxn ang="0">
                    <a:pos x="28" y="69"/>
                  </a:cxn>
                  <a:cxn ang="0">
                    <a:pos x="32" y="48"/>
                  </a:cxn>
                  <a:cxn ang="0">
                    <a:pos x="34" y="27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7" y="1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6" y="5"/>
                  </a:cxn>
                </a:cxnLst>
                <a:rect l="0" t="0" r="r" b="b"/>
                <a:pathLst>
                  <a:path w="35" h="179">
                    <a:moveTo>
                      <a:pt x="26" y="5"/>
                    </a:moveTo>
                    <a:lnTo>
                      <a:pt x="26" y="5"/>
                    </a:lnTo>
                    <a:lnTo>
                      <a:pt x="25" y="26"/>
                    </a:lnTo>
                    <a:lnTo>
                      <a:pt x="23" y="46"/>
                    </a:lnTo>
                    <a:lnTo>
                      <a:pt x="20" y="6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1" y="98"/>
                    </a:lnTo>
                    <a:lnTo>
                      <a:pt x="9" y="109"/>
                    </a:lnTo>
                    <a:lnTo>
                      <a:pt x="6" y="131"/>
                    </a:lnTo>
                    <a:lnTo>
                      <a:pt x="3" y="153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6"/>
                    </a:lnTo>
                    <a:lnTo>
                      <a:pt x="1" y="177"/>
                    </a:lnTo>
                    <a:lnTo>
                      <a:pt x="4" y="179"/>
                    </a:lnTo>
                    <a:lnTo>
                      <a:pt x="6" y="179"/>
                    </a:lnTo>
                    <a:lnTo>
                      <a:pt x="7" y="179"/>
                    </a:lnTo>
                    <a:lnTo>
                      <a:pt x="8" y="178"/>
                    </a:lnTo>
                    <a:lnTo>
                      <a:pt x="9" y="176"/>
                    </a:lnTo>
                    <a:lnTo>
                      <a:pt x="9" y="176"/>
                    </a:lnTo>
                    <a:lnTo>
                      <a:pt x="12" y="155"/>
                    </a:lnTo>
                    <a:lnTo>
                      <a:pt x="15" y="133"/>
                    </a:lnTo>
                    <a:lnTo>
                      <a:pt x="18" y="111"/>
                    </a:lnTo>
                    <a:lnTo>
                      <a:pt x="24" y="91"/>
                    </a:lnTo>
                    <a:lnTo>
                      <a:pt x="24" y="91"/>
                    </a:lnTo>
                    <a:lnTo>
                      <a:pt x="28" y="69"/>
                    </a:lnTo>
                    <a:lnTo>
                      <a:pt x="32" y="48"/>
                    </a:lnTo>
                    <a:lnTo>
                      <a:pt x="34" y="2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3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38" name="Freeform 201"/>
              <p:cNvSpPr/>
              <p:nvPr/>
            </p:nvSpPr>
            <p:spPr bwMode="auto">
              <a:xfrm>
                <a:off x="4570413" y="2508250"/>
                <a:ext cx="12700" cy="41275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8" y="21"/>
                  </a:cxn>
                  <a:cxn ang="0">
                    <a:pos x="6" y="38"/>
                  </a:cxn>
                  <a:cxn ang="0">
                    <a:pos x="3" y="56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6"/>
                  </a:cxn>
                  <a:cxn ang="0">
                    <a:pos x="1" y="77"/>
                  </a:cxn>
                  <a:cxn ang="0">
                    <a:pos x="2" y="78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7" y="79"/>
                  </a:cxn>
                  <a:cxn ang="0">
                    <a:pos x="8" y="78"/>
                  </a:cxn>
                  <a:cxn ang="0">
                    <a:pos x="9" y="76"/>
                  </a:cxn>
                  <a:cxn ang="0">
                    <a:pos x="9" y="76"/>
                  </a:cxn>
                  <a:cxn ang="0">
                    <a:pos x="12" y="58"/>
                  </a:cxn>
                  <a:cxn ang="0">
                    <a:pos x="14" y="40"/>
                  </a:cxn>
                  <a:cxn ang="0">
                    <a:pos x="17" y="23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22" y="2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2" y="3"/>
                  </a:cxn>
                </a:cxnLst>
                <a:rect l="0" t="0" r="r" b="b"/>
                <a:pathLst>
                  <a:path w="22" h="79">
                    <a:moveTo>
                      <a:pt x="12" y="3"/>
                    </a:moveTo>
                    <a:lnTo>
                      <a:pt x="12" y="3"/>
                    </a:lnTo>
                    <a:lnTo>
                      <a:pt x="8" y="21"/>
                    </a:lnTo>
                    <a:lnTo>
                      <a:pt x="6" y="38"/>
                    </a:lnTo>
                    <a:lnTo>
                      <a:pt x="3" y="56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1" y="77"/>
                    </a:lnTo>
                    <a:lnTo>
                      <a:pt x="2" y="78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7" y="79"/>
                    </a:lnTo>
                    <a:lnTo>
                      <a:pt x="8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12" y="58"/>
                    </a:lnTo>
                    <a:lnTo>
                      <a:pt x="14" y="40"/>
                    </a:lnTo>
                    <a:lnTo>
                      <a:pt x="17" y="23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39" name="Freeform 202"/>
              <p:cNvSpPr/>
              <p:nvPr/>
            </p:nvSpPr>
            <p:spPr bwMode="auto">
              <a:xfrm>
                <a:off x="4603750" y="2557463"/>
                <a:ext cx="15875" cy="4603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0" y="3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81"/>
                  </a:cxn>
                  <a:cxn ang="0">
                    <a:pos x="1" y="83"/>
                  </a:cxn>
                  <a:cxn ang="0">
                    <a:pos x="2" y="84"/>
                  </a:cxn>
                  <a:cxn ang="0">
                    <a:pos x="4" y="85"/>
                  </a:cxn>
                  <a:cxn ang="0">
                    <a:pos x="5" y="85"/>
                  </a:cxn>
                  <a:cxn ang="0">
                    <a:pos x="7" y="85"/>
                  </a:cxn>
                  <a:cxn ang="0">
                    <a:pos x="8" y="84"/>
                  </a:cxn>
                  <a:cxn ang="0">
                    <a:pos x="9" y="82"/>
                  </a:cxn>
                  <a:cxn ang="0">
                    <a:pos x="9" y="82"/>
                  </a:cxn>
                  <a:cxn ang="0">
                    <a:pos x="28" y="5"/>
                  </a:cxn>
                  <a:cxn ang="0">
                    <a:pos x="28" y="5"/>
                  </a:cxn>
                  <a:cxn ang="0">
                    <a:pos x="29" y="3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20" y="3"/>
                  </a:cxn>
                </a:cxnLst>
                <a:rect l="0" t="0" r="r" b="b"/>
                <a:pathLst>
                  <a:path w="29" h="85">
                    <a:moveTo>
                      <a:pt x="20" y="3"/>
                    </a:moveTo>
                    <a:lnTo>
                      <a:pt x="20" y="3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1" y="83"/>
                    </a:lnTo>
                    <a:lnTo>
                      <a:pt x="2" y="84"/>
                    </a:lnTo>
                    <a:lnTo>
                      <a:pt x="4" y="85"/>
                    </a:lnTo>
                    <a:lnTo>
                      <a:pt x="5" y="85"/>
                    </a:lnTo>
                    <a:lnTo>
                      <a:pt x="7" y="85"/>
                    </a:lnTo>
                    <a:lnTo>
                      <a:pt x="8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40" name="Freeform 203"/>
              <p:cNvSpPr/>
              <p:nvPr/>
            </p:nvSpPr>
            <p:spPr bwMode="auto">
              <a:xfrm>
                <a:off x="4687888" y="2668588"/>
                <a:ext cx="15875" cy="61913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9" y="4"/>
                  </a:cxn>
                  <a:cxn ang="0">
                    <a:pos x="19" y="12"/>
                  </a:cxn>
                  <a:cxn ang="0">
                    <a:pos x="17" y="19"/>
                  </a:cxn>
                  <a:cxn ang="0">
                    <a:pos x="12" y="35"/>
                  </a:cxn>
                  <a:cxn ang="0">
                    <a:pos x="8" y="50"/>
                  </a:cxn>
                  <a:cxn ang="0">
                    <a:pos x="7" y="58"/>
                  </a:cxn>
                  <a:cxn ang="0">
                    <a:pos x="6" y="65"/>
                  </a:cxn>
                  <a:cxn ang="0">
                    <a:pos x="6" y="65"/>
                  </a:cxn>
                  <a:cxn ang="0">
                    <a:pos x="6" y="76"/>
                  </a:cxn>
                  <a:cxn ang="0">
                    <a:pos x="5" y="89"/>
                  </a:cxn>
                  <a:cxn ang="0">
                    <a:pos x="4" y="99"/>
                  </a:cxn>
                  <a:cxn ang="0">
                    <a:pos x="0" y="110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0" y="113"/>
                  </a:cxn>
                  <a:cxn ang="0">
                    <a:pos x="1" y="116"/>
                  </a:cxn>
                  <a:cxn ang="0">
                    <a:pos x="3" y="116"/>
                  </a:cxn>
                  <a:cxn ang="0">
                    <a:pos x="6" y="116"/>
                  </a:cxn>
                  <a:cxn ang="0">
                    <a:pos x="8" y="114"/>
                  </a:cxn>
                  <a:cxn ang="0">
                    <a:pos x="9" y="112"/>
                  </a:cxn>
                  <a:cxn ang="0">
                    <a:pos x="9" y="112"/>
                  </a:cxn>
                  <a:cxn ang="0">
                    <a:pos x="12" y="102"/>
                  </a:cxn>
                  <a:cxn ang="0">
                    <a:pos x="14" y="92"/>
                  </a:cxn>
                  <a:cxn ang="0">
                    <a:pos x="15" y="80"/>
                  </a:cxn>
                  <a:cxn ang="0">
                    <a:pos x="15" y="70"/>
                  </a:cxn>
                  <a:cxn ang="0">
                    <a:pos x="15" y="70"/>
                  </a:cxn>
                  <a:cxn ang="0">
                    <a:pos x="17" y="62"/>
                  </a:cxn>
                  <a:cxn ang="0">
                    <a:pos x="18" y="54"/>
                  </a:cxn>
                  <a:cxn ang="0">
                    <a:pos x="22" y="37"/>
                  </a:cxn>
                  <a:cxn ang="0">
                    <a:pos x="26" y="20"/>
                  </a:cxn>
                  <a:cxn ang="0">
                    <a:pos x="28" y="12"/>
                  </a:cxn>
                  <a:cxn ang="0">
                    <a:pos x="29" y="4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1"/>
                  </a:cxn>
                  <a:cxn ang="0">
                    <a:pos x="20" y="2"/>
                  </a:cxn>
                  <a:cxn ang="0">
                    <a:pos x="19" y="4"/>
                  </a:cxn>
                  <a:cxn ang="0">
                    <a:pos x="19" y="4"/>
                  </a:cxn>
                </a:cxnLst>
                <a:rect l="0" t="0" r="r" b="b"/>
                <a:pathLst>
                  <a:path w="29" h="116">
                    <a:moveTo>
                      <a:pt x="19" y="4"/>
                    </a:moveTo>
                    <a:lnTo>
                      <a:pt x="19" y="4"/>
                    </a:lnTo>
                    <a:lnTo>
                      <a:pt x="19" y="12"/>
                    </a:lnTo>
                    <a:lnTo>
                      <a:pt x="17" y="19"/>
                    </a:lnTo>
                    <a:lnTo>
                      <a:pt x="12" y="35"/>
                    </a:lnTo>
                    <a:lnTo>
                      <a:pt x="8" y="50"/>
                    </a:lnTo>
                    <a:lnTo>
                      <a:pt x="7" y="58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6" y="76"/>
                    </a:lnTo>
                    <a:lnTo>
                      <a:pt x="5" y="89"/>
                    </a:lnTo>
                    <a:lnTo>
                      <a:pt x="4" y="99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0" y="113"/>
                    </a:lnTo>
                    <a:lnTo>
                      <a:pt x="1" y="116"/>
                    </a:lnTo>
                    <a:lnTo>
                      <a:pt x="3" y="116"/>
                    </a:lnTo>
                    <a:lnTo>
                      <a:pt x="6" y="116"/>
                    </a:lnTo>
                    <a:lnTo>
                      <a:pt x="8" y="114"/>
                    </a:lnTo>
                    <a:lnTo>
                      <a:pt x="9" y="112"/>
                    </a:lnTo>
                    <a:lnTo>
                      <a:pt x="9" y="112"/>
                    </a:lnTo>
                    <a:lnTo>
                      <a:pt x="12" y="102"/>
                    </a:lnTo>
                    <a:lnTo>
                      <a:pt x="14" y="92"/>
                    </a:lnTo>
                    <a:lnTo>
                      <a:pt x="15" y="80"/>
                    </a:lnTo>
                    <a:lnTo>
                      <a:pt x="15" y="70"/>
                    </a:lnTo>
                    <a:lnTo>
                      <a:pt x="15" y="70"/>
                    </a:lnTo>
                    <a:lnTo>
                      <a:pt x="17" y="62"/>
                    </a:lnTo>
                    <a:lnTo>
                      <a:pt x="18" y="54"/>
                    </a:lnTo>
                    <a:lnTo>
                      <a:pt x="22" y="37"/>
                    </a:lnTo>
                    <a:lnTo>
                      <a:pt x="26" y="20"/>
                    </a:lnTo>
                    <a:lnTo>
                      <a:pt x="28" y="12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0" y="2"/>
                    </a:lnTo>
                    <a:lnTo>
                      <a:pt x="19" y="4"/>
                    </a:lnTo>
                    <a:lnTo>
                      <a:pt x="1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41" name="Freeform 204"/>
              <p:cNvSpPr/>
              <p:nvPr/>
            </p:nvSpPr>
            <p:spPr bwMode="auto">
              <a:xfrm>
                <a:off x="4714875" y="2657475"/>
                <a:ext cx="11113" cy="61913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5"/>
                  </a:cxn>
                  <a:cxn ang="0">
                    <a:pos x="10" y="32"/>
                  </a:cxn>
                  <a:cxn ang="0">
                    <a:pos x="6" y="59"/>
                  </a:cxn>
                  <a:cxn ang="0">
                    <a:pos x="2" y="86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0" y="115"/>
                  </a:cxn>
                  <a:cxn ang="0">
                    <a:pos x="1" y="116"/>
                  </a:cxn>
                  <a:cxn ang="0">
                    <a:pos x="3" y="117"/>
                  </a:cxn>
                  <a:cxn ang="0">
                    <a:pos x="4" y="117"/>
                  </a:cxn>
                  <a:cxn ang="0">
                    <a:pos x="6" y="117"/>
                  </a:cxn>
                  <a:cxn ang="0">
                    <a:pos x="8" y="116"/>
                  </a:cxn>
                  <a:cxn ang="0">
                    <a:pos x="9" y="115"/>
                  </a:cxn>
                  <a:cxn ang="0">
                    <a:pos x="9" y="113"/>
                  </a:cxn>
                  <a:cxn ang="0">
                    <a:pos x="9" y="113"/>
                  </a:cxn>
                  <a:cxn ang="0">
                    <a:pos x="11" y="86"/>
                  </a:cxn>
                  <a:cxn ang="0">
                    <a:pos x="15" y="59"/>
                  </a:cxn>
                  <a:cxn ang="0">
                    <a:pos x="19" y="32"/>
                  </a:cxn>
                  <a:cxn ang="0">
                    <a:pos x="21" y="5"/>
                  </a:cxn>
                  <a:cxn ang="0">
                    <a:pos x="21" y="5"/>
                  </a:cxn>
                  <a:cxn ang="0">
                    <a:pos x="21" y="3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5"/>
                  </a:cxn>
                  <a:cxn ang="0">
                    <a:pos x="12" y="5"/>
                  </a:cxn>
                </a:cxnLst>
                <a:rect l="0" t="0" r="r" b="b"/>
                <a:pathLst>
                  <a:path w="21" h="117">
                    <a:moveTo>
                      <a:pt x="12" y="5"/>
                    </a:moveTo>
                    <a:lnTo>
                      <a:pt x="12" y="5"/>
                    </a:lnTo>
                    <a:lnTo>
                      <a:pt x="10" y="32"/>
                    </a:lnTo>
                    <a:lnTo>
                      <a:pt x="6" y="59"/>
                    </a:lnTo>
                    <a:lnTo>
                      <a:pt x="2" y="86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15"/>
                    </a:lnTo>
                    <a:lnTo>
                      <a:pt x="1" y="116"/>
                    </a:lnTo>
                    <a:lnTo>
                      <a:pt x="3" y="117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8" y="116"/>
                    </a:lnTo>
                    <a:lnTo>
                      <a:pt x="9" y="115"/>
                    </a:lnTo>
                    <a:lnTo>
                      <a:pt x="9" y="113"/>
                    </a:lnTo>
                    <a:lnTo>
                      <a:pt x="9" y="113"/>
                    </a:lnTo>
                    <a:lnTo>
                      <a:pt x="11" y="86"/>
                    </a:lnTo>
                    <a:lnTo>
                      <a:pt x="15" y="59"/>
                    </a:lnTo>
                    <a:lnTo>
                      <a:pt x="19" y="32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42" name="Freeform 206"/>
              <p:cNvSpPr>
                <a:spLocks noEditPoints="1"/>
              </p:cNvSpPr>
              <p:nvPr/>
            </p:nvSpPr>
            <p:spPr bwMode="auto">
              <a:xfrm>
                <a:off x="4249738" y="2249488"/>
                <a:ext cx="555625" cy="574675"/>
              </a:xfrm>
              <a:custGeom>
                <a:avLst/>
                <a:gdLst/>
                <a:ahLst/>
                <a:cxnLst>
                  <a:cxn ang="0">
                    <a:pos x="817" y="1056"/>
                  </a:cxn>
                  <a:cxn ang="0">
                    <a:pos x="716" y="1035"/>
                  </a:cxn>
                  <a:cxn ang="0">
                    <a:pos x="659" y="1016"/>
                  </a:cxn>
                  <a:cxn ang="0">
                    <a:pos x="645" y="1010"/>
                  </a:cxn>
                  <a:cxn ang="0">
                    <a:pos x="623" y="986"/>
                  </a:cxn>
                  <a:cxn ang="0">
                    <a:pos x="608" y="970"/>
                  </a:cxn>
                  <a:cxn ang="0">
                    <a:pos x="577" y="929"/>
                  </a:cxn>
                  <a:cxn ang="0">
                    <a:pos x="513" y="864"/>
                  </a:cxn>
                  <a:cxn ang="0">
                    <a:pos x="403" y="767"/>
                  </a:cxn>
                  <a:cxn ang="0">
                    <a:pos x="307" y="683"/>
                  </a:cxn>
                  <a:cxn ang="0">
                    <a:pos x="222" y="574"/>
                  </a:cxn>
                  <a:cxn ang="0">
                    <a:pos x="139" y="472"/>
                  </a:cxn>
                  <a:cxn ang="0">
                    <a:pos x="97" y="439"/>
                  </a:cxn>
                  <a:cxn ang="0">
                    <a:pos x="31" y="360"/>
                  </a:cxn>
                  <a:cxn ang="0">
                    <a:pos x="27" y="300"/>
                  </a:cxn>
                  <a:cxn ang="0">
                    <a:pos x="84" y="371"/>
                  </a:cxn>
                  <a:cxn ang="0">
                    <a:pos x="141" y="426"/>
                  </a:cxn>
                  <a:cxn ang="0">
                    <a:pos x="208" y="491"/>
                  </a:cxn>
                  <a:cxn ang="0">
                    <a:pos x="305" y="624"/>
                  </a:cxn>
                  <a:cxn ang="0">
                    <a:pos x="398" y="714"/>
                  </a:cxn>
                  <a:cxn ang="0">
                    <a:pos x="481" y="790"/>
                  </a:cxn>
                  <a:cxn ang="0">
                    <a:pos x="571" y="872"/>
                  </a:cxn>
                  <a:cxn ang="0">
                    <a:pos x="646" y="943"/>
                  </a:cxn>
                  <a:cxn ang="0">
                    <a:pos x="724" y="871"/>
                  </a:cxn>
                  <a:cxn ang="0">
                    <a:pos x="843" y="787"/>
                  </a:cxn>
                  <a:cxn ang="0">
                    <a:pos x="981" y="693"/>
                  </a:cxn>
                  <a:cxn ang="0">
                    <a:pos x="917" y="620"/>
                  </a:cxn>
                  <a:cxn ang="0">
                    <a:pos x="751" y="446"/>
                  </a:cxn>
                  <a:cxn ang="0">
                    <a:pos x="583" y="291"/>
                  </a:cxn>
                  <a:cxn ang="0">
                    <a:pos x="501" y="195"/>
                  </a:cxn>
                  <a:cxn ang="0">
                    <a:pos x="431" y="116"/>
                  </a:cxn>
                  <a:cxn ang="0">
                    <a:pos x="378" y="54"/>
                  </a:cxn>
                  <a:cxn ang="0">
                    <a:pos x="377" y="0"/>
                  </a:cxn>
                  <a:cxn ang="0">
                    <a:pos x="496" y="134"/>
                  </a:cxn>
                  <a:cxn ang="0">
                    <a:pos x="631" y="290"/>
                  </a:cxn>
                  <a:cxn ang="0">
                    <a:pos x="729" y="380"/>
                  </a:cxn>
                  <a:cxn ang="0">
                    <a:pos x="900" y="546"/>
                  </a:cxn>
                  <a:cxn ang="0">
                    <a:pos x="980" y="641"/>
                  </a:cxn>
                  <a:cxn ang="0">
                    <a:pos x="1020" y="678"/>
                  </a:cxn>
                  <a:cxn ang="0">
                    <a:pos x="1032" y="689"/>
                  </a:cxn>
                  <a:cxn ang="0">
                    <a:pos x="1037" y="700"/>
                  </a:cxn>
                  <a:cxn ang="0">
                    <a:pos x="1051" y="800"/>
                  </a:cxn>
                  <a:cxn ang="0">
                    <a:pos x="1037" y="911"/>
                  </a:cxn>
                  <a:cxn ang="0">
                    <a:pos x="1029" y="991"/>
                  </a:cxn>
                  <a:cxn ang="0">
                    <a:pos x="1023" y="1039"/>
                  </a:cxn>
                  <a:cxn ang="0">
                    <a:pos x="1016" y="1079"/>
                  </a:cxn>
                  <a:cxn ang="0">
                    <a:pos x="1002" y="1088"/>
                  </a:cxn>
                  <a:cxn ang="0">
                    <a:pos x="996" y="1087"/>
                  </a:cxn>
                  <a:cxn ang="0">
                    <a:pos x="954" y="761"/>
                  </a:cxn>
                  <a:cxn ang="0">
                    <a:pos x="842" y="830"/>
                  </a:cxn>
                  <a:cxn ang="0">
                    <a:pos x="729" y="917"/>
                  </a:cxn>
                  <a:cxn ang="0">
                    <a:pos x="672" y="967"/>
                  </a:cxn>
                  <a:cxn ang="0">
                    <a:pos x="699" y="991"/>
                  </a:cxn>
                  <a:cxn ang="0">
                    <a:pos x="772" y="1010"/>
                  </a:cxn>
                  <a:cxn ang="0">
                    <a:pos x="941" y="1046"/>
                  </a:cxn>
                  <a:cxn ang="0">
                    <a:pos x="989" y="1039"/>
                  </a:cxn>
                  <a:cxn ang="0">
                    <a:pos x="990" y="1018"/>
                  </a:cxn>
                  <a:cxn ang="0">
                    <a:pos x="995" y="957"/>
                  </a:cxn>
                  <a:cxn ang="0">
                    <a:pos x="1010" y="856"/>
                  </a:cxn>
                  <a:cxn ang="0">
                    <a:pos x="1010" y="734"/>
                  </a:cxn>
                </a:cxnLst>
                <a:rect l="0" t="0" r="r" b="b"/>
                <a:pathLst>
                  <a:path w="1051" h="1088">
                    <a:moveTo>
                      <a:pt x="991" y="1088"/>
                    </a:moveTo>
                    <a:lnTo>
                      <a:pt x="991" y="1088"/>
                    </a:lnTo>
                    <a:lnTo>
                      <a:pt x="952" y="1084"/>
                    </a:lnTo>
                    <a:lnTo>
                      <a:pt x="911" y="1078"/>
                    </a:lnTo>
                    <a:lnTo>
                      <a:pt x="866" y="1069"/>
                    </a:lnTo>
                    <a:lnTo>
                      <a:pt x="817" y="1056"/>
                    </a:lnTo>
                    <a:lnTo>
                      <a:pt x="817" y="1056"/>
                    </a:lnTo>
                    <a:lnTo>
                      <a:pt x="773" y="1046"/>
                    </a:lnTo>
                    <a:lnTo>
                      <a:pt x="751" y="1041"/>
                    </a:lnTo>
                    <a:lnTo>
                      <a:pt x="728" y="1037"/>
                    </a:lnTo>
                    <a:lnTo>
                      <a:pt x="728" y="1037"/>
                    </a:lnTo>
                    <a:lnTo>
                      <a:pt x="716" y="1035"/>
                    </a:lnTo>
                    <a:lnTo>
                      <a:pt x="706" y="1031"/>
                    </a:lnTo>
                    <a:lnTo>
                      <a:pt x="686" y="1025"/>
                    </a:lnTo>
                    <a:lnTo>
                      <a:pt x="686" y="1025"/>
                    </a:lnTo>
                    <a:lnTo>
                      <a:pt x="673" y="1020"/>
                    </a:lnTo>
                    <a:lnTo>
                      <a:pt x="659" y="1016"/>
                    </a:lnTo>
                    <a:lnTo>
                      <a:pt x="659" y="1016"/>
                    </a:lnTo>
                    <a:lnTo>
                      <a:pt x="654" y="1015"/>
                    </a:lnTo>
                    <a:lnTo>
                      <a:pt x="651" y="1013"/>
                    </a:lnTo>
                    <a:lnTo>
                      <a:pt x="650" y="1012"/>
                    </a:lnTo>
                    <a:lnTo>
                      <a:pt x="649" y="1011"/>
                    </a:lnTo>
                    <a:lnTo>
                      <a:pt x="649" y="1011"/>
                    </a:lnTo>
                    <a:lnTo>
                      <a:pt x="645" y="1010"/>
                    </a:lnTo>
                    <a:lnTo>
                      <a:pt x="645" y="1010"/>
                    </a:lnTo>
                    <a:lnTo>
                      <a:pt x="640" y="1006"/>
                    </a:lnTo>
                    <a:lnTo>
                      <a:pt x="635" y="1001"/>
                    </a:lnTo>
                    <a:lnTo>
                      <a:pt x="628" y="991"/>
                    </a:lnTo>
                    <a:lnTo>
                      <a:pt x="623" y="986"/>
                    </a:lnTo>
                    <a:lnTo>
                      <a:pt x="623" y="986"/>
                    </a:lnTo>
                    <a:lnTo>
                      <a:pt x="620" y="983"/>
                    </a:lnTo>
                    <a:lnTo>
                      <a:pt x="619" y="982"/>
                    </a:lnTo>
                    <a:lnTo>
                      <a:pt x="619" y="982"/>
                    </a:lnTo>
                    <a:lnTo>
                      <a:pt x="614" y="979"/>
                    </a:lnTo>
                    <a:lnTo>
                      <a:pt x="611" y="976"/>
                    </a:lnTo>
                    <a:lnTo>
                      <a:pt x="608" y="970"/>
                    </a:lnTo>
                    <a:lnTo>
                      <a:pt x="608" y="965"/>
                    </a:lnTo>
                    <a:lnTo>
                      <a:pt x="608" y="963"/>
                    </a:lnTo>
                    <a:lnTo>
                      <a:pt x="606" y="961"/>
                    </a:lnTo>
                    <a:lnTo>
                      <a:pt x="606" y="961"/>
                    </a:lnTo>
                    <a:lnTo>
                      <a:pt x="591" y="946"/>
                    </a:lnTo>
                    <a:lnTo>
                      <a:pt x="577" y="929"/>
                    </a:lnTo>
                    <a:lnTo>
                      <a:pt x="577" y="929"/>
                    </a:lnTo>
                    <a:lnTo>
                      <a:pt x="561" y="912"/>
                    </a:lnTo>
                    <a:lnTo>
                      <a:pt x="546" y="895"/>
                    </a:lnTo>
                    <a:lnTo>
                      <a:pt x="529" y="879"/>
                    </a:lnTo>
                    <a:lnTo>
                      <a:pt x="513" y="864"/>
                    </a:lnTo>
                    <a:lnTo>
                      <a:pt x="513" y="864"/>
                    </a:lnTo>
                    <a:lnTo>
                      <a:pt x="490" y="846"/>
                    </a:lnTo>
                    <a:lnTo>
                      <a:pt x="469" y="827"/>
                    </a:lnTo>
                    <a:lnTo>
                      <a:pt x="428" y="789"/>
                    </a:lnTo>
                    <a:lnTo>
                      <a:pt x="428" y="789"/>
                    </a:lnTo>
                    <a:lnTo>
                      <a:pt x="416" y="777"/>
                    </a:lnTo>
                    <a:lnTo>
                      <a:pt x="403" y="767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56" y="729"/>
                    </a:lnTo>
                    <a:lnTo>
                      <a:pt x="336" y="711"/>
                    </a:lnTo>
                    <a:lnTo>
                      <a:pt x="317" y="693"/>
                    </a:lnTo>
                    <a:lnTo>
                      <a:pt x="307" y="683"/>
                    </a:lnTo>
                    <a:lnTo>
                      <a:pt x="299" y="673"/>
                    </a:lnTo>
                    <a:lnTo>
                      <a:pt x="299" y="673"/>
                    </a:lnTo>
                    <a:lnTo>
                      <a:pt x="271" y="638"/>
                    </a:lnTo>
                    <a:lnTo>
                      <a:pt x="271" y="638"/>
                    </a:lnTo>
                    <a:lnTo>
                      <a:pt x="238" y="596"/>
                    </a:lnTo>
                    <a:lnTo>
                      <a:pt x="222" y="574"/>
                    </a:lnTo>
                    <a:lnTo>
                      <a:pt x="207" y="552"/>
                    </a:lnTo>
                    <a:lnTo>
                      <a:pt x="207" y="552"/>
                    </a:lnTo>
                    <a:lnTo>
                      <a:pt x="194" y="534"/>
                    </a:lnTo>
                    <a:lnTo>
                      <a:pt x="178" y="514"/>
                    </a:lnTo>
                    <a:lnTo>
                      <a:pt x="160" y="493"/>
                    </a:lnTo>
                    <a:lnTo>
                      <a:pt x="139" y="472"/>
                    </a:lnTo>
                    <a:lnTo>
                      <a:pt x="139" y="472"/>
                    </a:lnTo>
                    <a:lnTo>
                      <a:pt x="128" y="461"/>
                    </a:lnTo>
                    <a:lnTo>
                      <a:pt x="115" y="453"/>
                    </a:lnTo>
                    <a:lnTo>
                      <a:pt x="115" y="453"/>
                    </a:lnTo>
                    <a:lnTo>
                      <a:pt x="103" y="444"/>
                    </a:lnTo>
                    <a:lnTo>
                      <a:pt x="97" y="439"/>
                    </a:lnTo>
                    <a:lnTo>
                      <a:pt x="92" y="433"/>
                    </a:lnTo>
                    <a:lnTo>
                      <a:pt x="92" y="433"/>
                    </a:lnTo>
                    <a:lnTo>
                      <a:pt x="74" y="414"/>
                    </a:lnTo>
                    <a:lnTo>
                      <a:pt x="57" y="393"/>
                    </a:lnTo>
                    <a:lnTo>
                      <a:pt x="57" y="393"/>
                    </a:lnTo>
                    <a:lnTo>
                      <a:pt x="31" y="360"/>
                    </a:lnTo>
                    <a:lnTo>
                      <a:pt x="16" y="345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0" y="327"/>
                    </a:lnTo>
                    <a:lnTo>
                      <a:pt x="0" y="327"/>
                    </a:lnTo>
                    <a:lnTo>
                      <a:pt x="27" y="300"/>
                    </a:lnTo>
                    <a:lnTo>
                      <a:pt x="27" y="300"/>
                    </a:lnTo>
                    <a:lnTo>
                      <a:pt x="45" y="322"/>
                    </a:lnTo>
                    <a:lnTo>
                      <a:pt x="45" y="322"/>
                    </a:lnTo>
                    <a:lnTo>
                      <a:pt x="68" y="351"/>
                    </a:lnTo>
                    <a:lnTo>
                      <a:pt x="68" y="351"/>
                    </a:lnTo>
                    <a:lnTo>
                      <a:pt x="84" y="371"/>
                    </a:lnTo>
                    <a:lnTo>
                      <a:pt x="102" y="392"/>
                    </a:lnTo>
                    <a:lnTo>
                      <a:pt x="111" y="401"/>
                    </a:lnTo>
                    <a:lnTo>
                      <a:pt x="120" y="411"/>
                    </a:lnTo>
                    <a:lnTo>
                      <a:pt x="131" y="419"/>
                    </a:lnTo>
                    <a:lnTo>
                      <a:pt x="141" y="426"/>
                    </a:lnTo>
                    <a:lnTo>
                      <a:pt x="141" y="426"/>
                    </a:lnTo>
                    <a:lnTo>
                      <a:pt x="151" y="434"/>
                    </a:lnTo>
                    <a:lnTo>
                      <a:pt x="163" y="444"/>
                    </a:lnTo>
                    <a:lnTo>
                      <a:pt x="174" y="454"/>
                    </a:lnTo>
                    <a:lnTo>
                      <a:pt x="186" y="465"/>
                    </a:lnTo>
                    <a:lnTo>
                      <a:pt x="197" y="478"/>
                    </a:lnTo>
                    <a:lnTo>
                      <a:pt x="208" y="491"/>
                    </a:lnTo>
                    <a:lnTo>
                      <a:pt x="219" y="506"/>
                    </a:lnTo>
                    <a:lnTo>
                      <a:pt x="229" y="521"/>
                    </a:lnTo>
                    <a:lnTo>
                      <a:pt x="229" y="521"/>
                    </a:lnTo>
                    <a:lnTo>
                      <a:pt x="261" y="567"/>
                    </a:lnTo>
                    <a:lnTo>
                      <a:pt x="291" y="607"/>
                    </a:lnTo>
                    <a:lnTo>
                      <a:pt x="305" y="624"/>
                    </a:lnTo>
                    <a:lnTo>
                      <a:pt x="319" y="640"/>
                    </a:lnTo>
                    <a:lnTo>
                      <a:pt x="332" y="654"/>
                    </a:lnTo>
                    <a:lnTo>
                      <a:pt x="346" y="668"/>
                    </a:lnTo>
                    <a:lnTo>
                      <a:pt x="346" y="668"/>
                    </a:lnTo>
                    <a:lnTo>
                      <a:pt x="371" y="692"/>
                    </a:lnTo>
                    <a:lnTo>
                      <a:pt x="398" y="714"/>
                    </a:lnTo>
                    <a:lnTo>
                      <a:pt x="398" y="714"/>
                    </a:lnTo>
                    <a:lnTo>
                      <a:pt x="429" y="741"/>
                    </a:lnTo>
                    <a:lnTo>
                      <a:pt x="445" y="755"/>
                    </a:lnTo>
                    <a:lnTo>
                      <a:pt x="459" y="769"/>
                    </a:lnTo>
                    <a:lnTo>
                      <a:pt x="459" y="769"/>
                    </a:lnTo>
                    <a:lnTo>
                      <a:pt x="481" y="790"/>
                    </a:lnTo>
                    <a:lnTo>
                      <a:pt x="504" y="809"/>
                    </a:lnTo>
                    <a:lnTo>
                      <a:pt x="504" y="809"/>
                    </a:lnTo>
                    <a:lnTo>
                      <a:pt x="526" y="828"/>
                    </a:lnTo>
                    <a:lnTo>
                      <a:pt x="548" y="849"/>
                    </a:lnTo>
                    <a:lnTo>
                      <a:pt x="548" y="849"/>
                    </a:lnTo>
                    <a:lnTo>
                      <a:pt x="571" y="872"/>
                    </a:lnTo>
                    <a:lnTo>
                      <a:pt x="594" y="896"/>
                    </a:lnTo>
                    <a:lnTo>
                      <a:pt x="594" y="896"/>
                    </a:lnTo>
                    <a:lnTo>
                      <a:pt x="615" y="920"/>
                    </a:lnTo>
                    <a:lnTo>
                      <a:pt x="638" y="943"/>
                    </a:lnTo>
                    <a:lnTo>
                      <a:pt x="643" y="948"/>
                    </a:lnTo>
                    <a:lnTo>
                      <a:pt x="646" y="943"/>
                    </a:lnTo>
                    <a:lnTo>
                      <a:pt x="646" y="943"/>
                    </a:lnTo>
                    <a:lnTo>
                      <a:pt x="658" y="929"/>
                    </a:lnTo>
                    <a:lnTo>
                      <a:pt x="669" y="917"/>
                    </a:lnTo>
                    <a:lnTo>
                      <a:pt x="682" y="904"/>
                    </a:lnTo>
                    <a:lnTo>
                      <a:pt x="696" y="893"/>
                    </a:lnTo>
                    <a:lnTo>
                      <a:pt x="724" y="871"/>
                    </a:lnTo>
                    <a:lnTo>
                      <a:pt x="753" y="851"/>
                    </a:lnTo>
                    <a:lnTo>
                      <a:pt x="753" y="851"/>
                    </a:lnTo>
                    <a:lnTo>
                      <a:pt x="784" y="829"/>
                    </a:lnTo>
                    <a:lnTo>
                      <a:pt x="784" y="829"/>
                    </a:lnTo>
                    <a:lnTo>
                      <a:pt x="812" y="807"/>
                    </a:lnTo>
                    <a:lnTo>
                      <a:pt x="843" y="787"/>
                    </a:lnTo>
                    <a:lnTo>
                      <a:pt x="906" y="748"/>
                    </a:lnTo>
                    <a:lnTo>
                      <a:pt x="906" y="748"/>
                    </a:lnTo>
                    <a:lnTo>
                      <a:pt x="944" y="725"/>
                    </a:lnTo>
                    <a:lnTo>
                      <a:pt x="980" y="702"/>
                    </a:lnTo>
                    <a:lnTo>
                      <a:pt x="986" y="698"/>
                    </a:lnTo>
                    <a:lnTo>
                      <a:pt x="981" y="693"/>
                    </a:lnTo>
                    <a:lnTo>
                      <a:pt x="981" y="693"/>
                    </a:lnTo>
                    <a:lnTo>
                      <a:pt x="964" y="676"/>
                    </a:lnTo>
                    <a:lnTo>
                      <a:pt x="949" y="660"/>
                    </a:lnTo>
                    <a:lnTo>
                      <a:pt x="920" y="624"/>
                    </a:lnTo>
                    <a:lnTo>
                      <a:pt x="917" y="620"/>
                    </a:lnTo>
                    <a:lnTo>
                      <a:pt x="917" y="620"/>
                    </a:lnTo>
                    <a:lnTo>
                      <a:pt x="882" y="579"/>
                    </a:lnTo>
                    <a:lnTo>
                      <a:pt x="850" y="543"/>
                    </a:lnTo>
                    <a:lnTo>
                      <a:pt x="819" y="510"/>
                    </a:lnTo>
                    <a:lnTo>
                      <a:pt x="789" y="480"/>
                    </a:lnTo>
                    <a:lnTo>
                      <a:pt x="789" y="480"/>
                    </a:lnTo>
                    <a:lnTo>
                      <a:pt x="751" y="446"/>
                    </a:lnTo>
                    <a:lnTo>
                      <a:pt x="712" y="412"/>
                    </a:lnTo>
                    <a:lnTo>
                      <a:pt x="712" y="412"/>
                    </a:lnTo>
                    <a:lnTo>
                      <a:pt x="668" y="372"/>
                    </a:lnTo>
                    <a:lnTo>
                      <a:pt x="624" y="332"/>
                    </a:lnTo>
                    <a:lnTo>
                      <a:pt x="604" y="313"/>
                    </a:lnTo>
                    <a:lnTo>
                      <a:pt x="583" y="291"/>
                    </a:lnTo>
                    <a:lnTo>
                      <a:pt x="564" y="269"/>
                    </a:lnTo>
                    <a:lnTo>
                      <a:pt x="544" y="246"/>
                    </a:lnTo>
                    <a:lnTo>
                      <a:pt x="544" y="246"/>
                    </a:lnTo>
                    <a:lnTo>
                      <a:pt x="522" y="221"/>
                    </a:lnTo>
                    <a:lnTo>
                      <a:pt x="501" y="195"/>
                    </a:lnTo>
                    <a:lnTo>
                      <a:pt x="501" y="195"/>
                    </a:lnTo>
                    <a:lnTo>
                      <a:pt x="475" y="165"/>
                    </a:lnTo>
                    <a:lnTo>
                      <a:pt x="450" y="135"/>
                    </a:lnTo>
                    <a:lnTo>
                      <a:pt x="450" y="135"/>
                    </a:lnTo>
                    <a:lnTo>
                      <a:pt x="441" y="125"/>
                    </a:lnTo>
                    <a:lnTo>
                      <a:pt x="431" y="116"/>
                    </a:lnTo>
                    <a:lnTo>
                      <a:pt x="431" y="116"/>
                    </a:lnTo>
                    <a:lnTo>
                      <a:pt x="422" y="107"/>
                    </a:lnTo>
                    <a:lnTo>
                      <a:pt x="413" y="98"/>
                    </a:lnTo>
                    <a:lnTo>
                      <a:pt x="413" y="98"/>
                    </a:lnTo>
                    <a:lnTo>
                      <a:pt x="400" y="81"/>
                    </a:lnTo>
                    <a:lnTo>
                      <a:pt x="389" y="67"/>
                    </a:lnTo>
                    <a:lnTo>
                      <a:pt x="378" y="54"/>
                    </a:lnTo>
                    <a:lnTo>
                      <a:pt x="366" y="44"/>
                    </a:lnTo>
                    <a:lnTo>
                      <a:pt x="366" y="44"/>
                    </a:lnTo>
                    <a:lnTo>
                      <a:pt x="355" y="33"/>
                    </a:lnTo>
                    <a:lnTo>
                      <a:pt x="346" y="21"/>
                    </a:lnTo>
                    <a:lnTo>
                      <a:pt x="346" y="21"/>
                    </a:lnTo>
                    <a:lnTo>
                      <a:pt x="377" y="0"/>
                    </a:lnTo>
                    <a:lnTo>
                      <a:pt x="377" y="0"/>
                    </a:lnTo>
                    <a:lnTo>
                      <a:pt x="382" y="6"/>
                    </a:lnTo>
                    <a:lnTo>
                      <a:pt x="382" y="6"/>
                    </a:lnTo>
                    <a:lnTo>
                      <a:pt x="433" y="64"/>
                    </a:lnTo>
                    <a:lnTo>
                      <a:pt x="433" y="64"/>
                    </a:lnTo>
                    <a:lnTo>
                      <a:pt x="496" y="134"/>
                    </a:lnTo>
                    <a:lnTo>
                      <a:pt x="527" y="170"/>
                    </a:lnTo>
                    <a:lnTo>
                      <a:pt x="558" y="207"/>
                    </a:lnTo>
                    <a:lnTo>
                      <a:pt x="558" y="207"/>
                    </a:lnTo>
                    <a:lnTo>
                      <a:pt x="585" y="239"/>
                    </a:lnTo>
                    <a:lnTo>
                      <a:pt x="614" y="273"/>
                    </a:lnTo>
                    <a:lnTo>
                      <a:pt x="631" y="290"/>
                    </a:lnTo>
                    <a:lnTo>
                      <a:pt x="647" y="307"/>
                    </a:lnTo>
                    <a:lnTo>
                      <a:pt x="665" y="324"/>
                    </a:lnTo>
                    <a:lnTo>
                      <a:pt x="683" y="341"/>
                    </a:lnTo>
                    <a:lnTo>
                      <a:pt x="683" y="341"/>
                    </a:lnTo>
                    <a:lnTo>
                      <a:pt x="729" y="380"/>
                    </a:lnTo>
                    <a:lnTo>
                      <a:pt x="729" y="380"/>
                    </a:lnTo>
                    <a:lnTo>
                      <a:pt x="765" y="411"/>
                    </a:lnTo>
                    <a:lnTo>
                      <a:pt x="801" y="444"/>
                    </a:lnTo>
                    <a:lnTo>
                      <a:pt x="801" y="444"/>
                    </a:lnTo>
                    <a:lnTo>
                      <a:pt x="836" y="477"/>
                    </a:lnTo>
                    <a:lnTo>
                      <a:pt x="869" y="511"/>
                    </a:lnTo>
                    <a:lnTo>
                      <a:pt x="900" y="546"/>
                    </a:lnTo>
                    <a:lnTo>
                      <a:pt x="930" y="581"/>
                    </a:lnTo>
                    <a:lnTo>
                      <a:pt x="930" y="581"/>
                    </a:lnTo>
                    <a:lnTo>
                      <a:pt x="946" y="600"/>
                    </a:lnTo>
                    <a:lnTo>
                      <a:pt x="946" y="600"/>
                    </a:lnTo>
                    <a:lnTo>
                      <a:pt x="962" y="620"/>
                    </a:lnTo>
                    <a:lnTo>
                      <a:pt x="980" y="641"/>
                    </a:lnTo>
                    <a:lnTo>
                      <a:pt x="998" y="661"/>
                    </a:lnTo>
                    <a:lnTo>
                      <a:pt x="1008" y="669"/>
                    </a:lnTo>
                    <a:lnTo>
                      <a:pt x="1018" y="677"/>
                    </a:lnTo>
                    <a:lnTo>
                      <a:pt x="1019" y="678"/>
                    </a:lnTo>
                    <a:lnTo>
                      <a:pt x="1020" y="678"/>
                    </a:lnTo>
                    <a:lnTo>
                      <a:pt x="1020" y="678"/>
                    </a:lnTo>
                    <a:lnTo>
                      <a:pt x="1025" y="680"/>
                    </a:lnTo>
                    <a:lnTo>
                      <a:pt x="1029" y="684"/>
                    </a:lnTo>
                    <a:lnTo>
                      <a:pt x="1029" y="685"/>
                    </a:lnTo>
                    <a:lnTo>
                      <a:pt x="1030" y="686"/>
                    </a:lnTo>
                    <a:lnTo>
                      <a:pt x="1030" y="686"/>
                    </a:lnTo>
                    <a:lnTo>
                      <a:pt x="1032" y="689"/>
                    </a:lnTo>
                    <a:lnTo>
                      <a:pt x="1035" y="692"/>
                    </a:lnTo>
                    <a:lnTo>
                      <a:pt x="1036" y="695"/>
                    </a:lnTo>
                    <a:lnTo>
                      <a:pt x="1037" y="698"/>
                    </a:lnTo>
                    <a:lnTo>
                      <a:pt x="1037" y="699"/>
                    </a:lnTo>
                    <a:lnTo>
                      <a:pt x="1037" y="700"/>
                    </a:lnTo>
                    <a:lnTo>
                      <a:pt x="1037" y="700"/>
                    </a:lnTo>
                    <a:lnTo>
                      <a:pt x="1041" y="711"/>
                    </a:lnTo>
                    <a:lnTo>
                      <a:pt x="1045" y="723"/>
                    </a:lnTo>
                    <a:lnTo>
                      <a:pt x="1047" y="735"/>
                    </a:lnTo>
                    <a:lnTo>
                      <a:pt x="1049" y="748"/>
                    </a:lnTo>
                    <a:lnTo>
                      <a:pt x="1051" y="774"/>
                    </a:lnTo>
                    <a:lnTo>
                      <a:pt x="1051" y="800"/>
                    </a:lnTo>
                    <a:lnTo>
                      <a:pt x="1050" y="826"/>
                    </a:lnTo>
                    <a:lnTo>
                      <a:pt x="1047" y="851"/>
                    </a:lnTo>
                    <a:lnTo>
                      <a:pt x="1044" y="872"/>
                    </a:lnTo>
                    <a:lnTo>
                      <a:pt x="1040" y="892"/>
                    </a:lnTo>
                    <a:lnTo>
                      <a:pt x="1040" y="892"/>
                    </a:lnTo>
                    <a:lnTo>
                      <a:pt x="1037" y="911"/>
                    </a:lnTo>
                    <a:lnTo>
                      <a:pt x="1035" y="929"/>
                    </a:lnTo>
                    <a:lnTo>
                      <a:pt x="1030" y="967"/>
                    </a:lnTo>
                    <a:lnTo>
                      <a:pt x="1030" y="973"/>
                    </a:lnTo>
                    <a:lnTo>
                      <a:pt x="1030" y="973"/>
                    </a:lnTo>
                    <a:lnTo>
                      <a:pt x="1029" y="991"/>
                    </a:lnTo>
                    <a:lnTo>
                      <a:pt x="1029" y="991"/>
                    </a:lnTo>
                    <a:lnTo>
                      <a:pt x="1029" y="1009"/>
                    </a:lnTo>
                    <a:lnTo>
                      <a:pt x="1028" y="1017"/>
                    </a:lnTo>
                    <a:lnTo>
                      <a:pt x="1026" y="1024"/>
                    </a:lnTo>
                    <a:lnTo>
                      <a:pt x="1026" y="1024"/>
                    </a:lnTo>
                    <a:lnTo>
                      <a:pt x="1024" y="1031"/>
                    </a:lnTo>
                    <a:lnTo>
                      <a:pt x="1023" y="1039"/>
                    </a:lnTo>
                    <a:lnTo>
                      <a:pt x="1023" y="1051"/>
                    </a:lnTo>
                    <a:lnTo>
                      <a:pt x="1023" y="1051"/>
                    </a:lnTo>
                    <a:lnTo>
                      <a:pt x="1023" y="1059"/>
                    </a:lnTo>
                    <a:lnTo>
                      <a:pt x="1021" y="1068"/>
                    </a:lnTo>
                    <a:lnTo>
                      <a:pt x="1019" y="1075"/>
                    </a:lnTo>
                    <a:lnTo>
                      <a:pt x="1016" y="1079"/>
                    </a:lnTo>
                    <a:lnTo>
                      <a:pt x="1013" y="1083"/>
                    </a:lnTo>
                    <a:lnTo>
                      <a:pt x="1013" y="1083"/>
                    </a:lnTo>
                    <a:lnTo>
                      <a:pt x="1010" y="1085"/>
                    </a:lnTo>
                    <a:lnTo>
                      <a:pt x="1008" y="1086"/>
                    </a:lnTo>
                    <a:lnTo>
                      <a:pt x="1005" y="1087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998" y="1087"/>
                    </a:lnTo>
                    <a:lnTo>
                      <a:pt x="997" y="1087"/>
                    </a:lnTo>
                    <a:lnTo>
                      <a:pt x="996" y="1087"/>
                    </a:lnTo>
                    <a:lnTo>
                      <a:pt x="996" y="1087"/>
                    </a:lnTo>
                    <a:lnTo>
                      <a:pt x="992" y="1088"/>
                    </a:lnTo>
                    <a:lnTo>
                      <a:pt x="991" y="1088"/>
                    </a:lnTo>
                    <a:close/>
                    <a:moveTo>
                      <a:pt x="1002" y="731"/>
                    </a:moveTo>
                    <a:lnTo>
                      <a:pt x="1002" y="731"/>
                    </a:lnTo>
                    <a:lnTo>
                      <a:pt x="954" y="761"/>
                    </a:lnTo>
                    <a:lnTo>
                      <a:pt x="954" y="761"/>
                    </a:lnTo>
                    <a:lnTo>
                      <a:pt x="918" y="784"/>
                    </a:lnTo>
                    <a:lnTo>
                      <a:pt x="918" y="784"/>
                    </a:lnTo>
                    <a:lnTo>
                      <a:pt x="885" y="803"/>
                    </a:lnTo>
                    <a:lnTo>
                      <a:pt x="885" y="803"/>
                    </a:lnTo>
                    <a:lnTo>
                      <a:pt x="856" y="821"/>
                    </a:lnTo>
                    <a:lnTo>
                      <a:pt x="842" y="830"/>
                    </a:lnTo>
                    <a:lnTo>
                      <a:pt x="829" y="839"/>
                    </a:lnTo>
                    <a:lnTo>
                      <a:pt x="819" y="847"/>
                    </a:lnTo>
                    <a:lnTo>
                      <a:pt x="819" y="847"/>
                    </a:lnTo>
                    <a:lnTo>
                      <a:pt x="773" y="881"/>
                    </a:lnTo>
                    <a:lnTo>
                      <a:pt x="729" y="917"/>
                    </a:lnTo>
                    <a:lnTo>
                      <a:pt x="729" y="917"/>
                    </a:lnTo>
                    <a:lnTo>
                      <a:pt x="717" y="925"/>
                    </a:lnTo>
                    <a:lnTo>
                      <a:pt x="717" y="925"/>
                    </a:lnTo>
                    <a:lnTo>
                      <a:pt x="704" y="936"/>
                    </a:lnTo>
                    <a:lnTo>
                      <a:pt x="691" y="948"/>
                    </a:lnTo>
                    <a:lnTo>
                      <a:pt x="678" y="960"/>
                    </a:lnTo>
                    <a:lnTo>
                      <a:pt x="672" y="967"/>
                    </a:lnTo>
                    <a:lnTo>
                      <a:pt x="668" y="974"/>
                    </a:lnTo>
                    <a:lnTo>
                      <a:pt x="664" y="980"/>
                    </a:lnTo>
                    <a:lnTo>
                      <a:pt x="671" y="982"/>
                    </a:lnTo>
                    <a:lnTo>
                      <a:pt x="671" y="982"/>
                    </a:lnTo>
                    <a:lnTo>
                      <a:pt x="699" y="991"/>
                    </a:lnTo>
                    <a:lnTo>
                      <a:pt x="699" y="991"/>
                    </a:lnTo>
                    <a:lnTo>
                      <a:pt x="718" y="996"/>
                    </a:lnTo>
                    <a:lnTo>
                      <a:pt x="738" y="1003"/>
                    </a:lnTo>
                    <a:lnTo>
                      <a:pt x="738" y="1003"/>
                    </a:lnTo>
                    <a:lnTo>
                      <a:pt x="756" y="1007"/>
                    </a:lnTo>
                    <a:lnTo>
                      <a:pt x="772" y="1010"/>
                    </a:lnTo>
                    <a:lnTo>
                      <a:pt x="772" y="1010"/>
                    </a:lnTo>
                    <a:lnTo>
                      <a:pt x="792" y="1014"/>
                    </a:lnTo>
                    <a:lnTo>
                      <a:pt x="811" y="1018"/>
                    </a:lnTo>
                    <a:lnTo>
                      <a:pt x="811" y="1018"/>
                    </a:lnTo>
                    <a:lnTo>
                      <a:pt x="854" y="1028"/>
                    </a:lnTo>
                    <a:lnTo>
                      <a:pt x="897" y="1039"/>
                    </a:lnTo>
                    <a:lnTo>
                      <a:pt x="941" y="1046"/>
                    </a:lnTo>
                    <a:lnTo>
                      <a:pt x="962" y="1049"/>
                    </a:lnTo>
                    <a:lnTo>
                      <a:pt x="984" y="1051"/>
                    </a:lnTo>
                    <a:lnTo>
                      <a:pt x="991" y="1052"/>
                    </a:lnTo>
                    <a:lnTo>
                      <a:pt x="990" y="1045"/>
                    </a:lnTo>
                    <a:lnTo>
                      <a:pt x="990" y="1045"/>
                    </a:lnTo>
                    <a:lnTo>
                      <a:pt x="989" y="1039"/>
                    </a:lnTo>
                    <a:lnTo>
                      <a:pt x="989" y="1039"/>
                    </a:lnTo>
                    <a:lnTo>
                      <a:pt x="987" y="1032"/>
                    </a:lnTo>
                    <a:lnTo>
                      <a:pt x="987" y="1029"/>
                    </a:lnTo>
                    <a:lnTo>
                      <a:pt x="987" y="1027"/>
                    </a:lnTo>
                    <a:lnTo>
                      <a:pt x="987" y="1027"/>
                    </a:lnTo>
                    <a:lnTo>
                      <a:pt x="990" y="1018"/>
                    </a:lnTo>
                    <a:lnTo>
                      <a:pt x="992" y="1008"/>
                    </a:lnTo>
                    <a:lnTo>
                      <a:pt x="993" y="988"/>
                    </a:lnTo>
                    <a:lnTo>
                      <a:pt x="993" y="988"/>
                    </a:lnTo>
                    <a:lnTo>
                      <a:pt x="994" y="974"/>
                    </a:lnTo>
                    <a:lnTo>
                      <a:pt x="994" y="974"/>
                    </a:lnTo>
                    <a:lnTo>
                      <a:pt x="995" y="957"/>
                    </a:lnTo>
                    <a:lnTo>
                      <a:pt x="995" y="957"/>
                    </a:lnTo>
                    <a:lnTo>
                      <a:pt x="998" y="925"/>
                    </a:lnTo>
                    <a:lnTo>
                      <a:pt x="1000" y="910"/>
                    </a:lnTo>
                    <a:lnTo>
                      <a:pt x="1004" y="893"/>
                    </a:lnTo>
                    <a:lnTo>
                      <a:pt x="1004" y="893"/>
                    </a:lnTo>
                    <a:lnTo>
                      <a:pt x="1010" y="856"/>
                    </a:lnTo>
                    <a:lnTo>
                      <a:pt x="1013" y="835"/>
                    </a:lnTo>
                    <a:lnTo>
                      <a:pt x="1015" y="813"/>
                    </a:lnTo>
                    <a:lnTo>
                      <a:pt x="1016" y="793"/>
                    </a:lnTo>
                    <a:lnTo>
                      <a:pt x="1015" y="772"/>
                    </a:lnTo>
                    <a:lnTo>
                      <a:pt x="1014" y="753"/>
                    </a:lnTo>
                    <a:lnTo>
                      <a:pt x="1010" y="734"/>
                    </a:lnTo>
                    <a:lnTo>
                      <a:pt x="1008" y="726"/>
                    </a:lnTo>
                    <a:lnTo>
                      <a:pt x="1002" y="7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43" name="Freeform 207"/>
              <p:cNvSpPr/>
              <p:nvPr/>
            </p:nvSpPr>
            <p:spPr bwMode="auto">
              <a:xfrm>
                <a:off x="4251325" y="2251075"/>
                <a:ext cx="195263" cy="161925"/>
              </a:xfrm>
              <a:custGeom>
                <a:avLst/>
                <a:gdLst/>
                <a:ahLst/>
                <a:cxnLst>
                  <a:cxn ang="0">
                    <a:pos x="15" y="307"/>
                  </a:cxn>
                  <a:cxn ang="0">
                    <a:pos x="9" y="306"/>
                  </a:cxn>
                  <a:cxn ang="0">
                    <a:pos x="2" y="298"/>
                  </a:cxn>
                  <a:cxn ang="0">
                    <a:pos x="0" y="293"/>
                  </a:cxn>
                  <a:cxn ang="0">
                    <a:pos x="2" y="281"/>
                  </a:cxn>
                  <a:cxn ang="0">
                    <a:pos x="6" y="275"/>
                  </a:cxn>
                  <a:cxn ang="0">
                    <a:pos x="12" y="272"/>
                  </a:cxn>
                  <a:cxn ang="0">
                    <a:pos x="18" y="269"/>
                  </a:cxn>
                  <a:cxn ang="0">
                    <a:pos x="30" y="259"/>
                  </a:cxn>
                  <a:cxn ang="0">
                    <a:pos x="48" y="238"/>
                  </a:cxn>
                  <a:cxn ang="0">
                    <a:pos x="59" y="222"/>
                  </a:cxn>
                  <a:cxn ang="0">
                    <a:pos x="75" y="201"/>
                  </a:cxn>
                  <a:cxn ang="0">
                    <a:pos x="94" y="180"/>
                  </a:cxn>
                  <a:cxn ang="0">
                    <a:pos x="136" y="143"/>
                  </a:cxn>
                  <a:cxn ang="0">
                    <a:pos x="160" y="124"/>
                  </a:cxn>
                  <a:cxn ang="0">
                    <a:pos x="174" y="112"/>
                  </a:cxn>
                  <a:cxn ang="0">
                    <a:pos x="224" y="83"/>
                  </a:cxn>
                  <a:cxn ang="0">
                    <a:pos x="241" y="73"/>
                  </a:cxn>
                  <a:cxn ang="0">
                    <a:pos x="259" y="63"/>
                  </a:cxn>
                  <a:cxn ang="0">
                    <a:pos x="305" y="32"/>
                  </a:cxn>
                  <a:cxn ang="0">
                    <a:pos x="345" y="3"/>
                  </a:cxn>
                  <a:cxn ang="0">
                    <a:pos x="354" y="0"/>
                  </a:cxn>
                  <a:cxn ang="0">
                    <a:pos x="359" y="1"/>
                  </a:cxn>
                  <a:cxn ang="0">
                    <a:pos x="366" y="8"/>
                  </a:cxn>
                  <a:cxn ang="0">
                    <a:pos x="368" y="12"/>
                  </a:cxn>
                  <a:cxn ang="0">
                    <a:pos x="369" y="22"/>
                  </a:cxn>
                  <a:cxn ang="0">
                    <a:pos x="367" y="29"/>
                  </a:cxn>
                  <a:cxn ang="0">
                    <a:pos x="362" y="35"/>
                  </a:cxn>
                  <a:cxn ang="0">
                    <a:pos x="339" y="51"/>
                  </a:cxn>
                  <a:cxn ang="0">
                    <a:pos x="270" y="96"/>
                  </a:cxn>
                  <a:cxn ang="0">
                    <a:pos x="240" y="115"/>
                  </a:cxn>
                  <a:cxn ang="0">
                    <a:pos x="180" y="157"/>
                  </a:cxn>
                  <a:cxn ang="0">
                    <a:pos x="151" y="179"/>
                  </a:cxn>
                  <a:cxn ang="0">
                    <a:pos x="109" y="218"/>
                  </a:cxn>
                  <a:cxn ang="0">
                    <a:pos x="78" y="252"/>
                  </a:cxn>
                  <a:cxn ang="0">
                    <a:pos x="69" y="264"/>
                  </a:cxn>
                  <a:cxn ang="0">
                    <a:pos x="47" y="290"/>
                  </a:cxn>
                  <a:cxn ang="0">
                    <a:pos x="35" y="300"/>
                  </a:cxn>
                  <a:cxn ang="0">
                    <a:pos x="21" y="306"/>
                  </a:cxn>
                  <a:cxn ang="0">
                    <a:pos x="15" y="307"/>
                  </a:cxn>
                </a:cxnLst>
                <a:rect l="0" t="0" r="r" b="b"/>
                <a:pathLst>
                  <a:path w="369" h="307">
                    <a:moveTo>
                      <a:pt x="15" y="307"/>
                    </a:moveTo>
                    <a:lnTo>
                      <a:pt x="15" y="307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5" y="303"/>
                    </a:lnTo>
                    <a:lnTo>
                      <a:pt x="2" y="298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0" y="287"/>
                    </a:lnTo>
                    <a:lnTo>
                      <a:pt x="2" y="281"/>
                    </a:lnTo>
                    <a:lnTo>
                      <a:pt x="4" y="277"/>
                    </a:lnTo>
                    <a:lnTo>
                      <a:pt x="6" y="275"/>
                    </a:lnTo>
                    <a:lnTo>
                      <a:pt x="9" y="273"/>
                    </a:lnTo>
                    <a:lnTo>
                      <a:pt x="12" y="272"/>
                    </a:lnTo>
                    <a:lnTo>
                      <a:pt x="12" y="272"/>
                    </a:lnTo>
                    <a:lnTo>
                      <a:pt x="18" y="269"/>
                    </a:lnTo>
                    <a:lnTo>
                      <a:pt x="24" y="265"/>
                    </a:lnTo>
                    <a:lnTo>
                      <a:pt x="30" y="259"/>
                    </a:lnTo>
                    <a:lnTo>
                      <a:pt x="36" y="253"/>
                    </a:lnTo>
                    <a:lnTo>
                      <a:pt x="48" y="238"/>
                    </a:lnTo>
                    <a:lnTo>
                      <a:pt x="59" y="222"/>
                    </a:lnTo>
                    <a:lnTo>
                      <a:pt x="59" y="222"/>
                    </a:lnTo>
                    <a:lnTo>
                      <a:pt x="68" y="210"/>
                    </a:lnTo>
                    <a:lnTo>
                      <a:pt x="75" y="201"/>
                    </a:lnTo>
                    <a:lnTo>
                      <a:pt x="75" y="201"/>
                    </a:lnTo>
                    <a:lnTo>
                      <a:pt x="94" y="180"/>
                    </a:lnTo>
                    <a:lnTo>
                      <a:pt x="114" y="162"/>
                    </a:lnTo>
                    <a:lnTo>
                      <a:pt x="136" y="143"/>
                    </a:lnTo>
                    <a:lnTo>
                      <a:pt x="157" y="126"/>
                    </a:lnTo>
                    <a:lnTo>
                      <a:pt x="160" y="124"/>
                    </a:lnTo>
                    <a:lnTo>
                      <a:pt x="160" y="124"/>
                    </a:lnTo>
                    <a:lnTo>
                      <a:pt x="174" y="112"/>
                    </a:lnTo>
                    <a:lnTo>
                      <a:pt x="190" y="102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41" y="73"/>
                    </a:lnTo>
                    <a:lnTo>
                      <a:pt x="259" y="63"/>
                    </a:lnTo>
                    <a:lnTo>
                      <a:pt x="259" y="63"/>
                    </a:lnTo>
                    <a:lnTo>
                      <a:pt x="283" y="47"/>
                    </a:lnTo>
                    <a:lnTo>
                      <a:pt x="305" y="32"/>
                    </a:lnTo>
                    <a:lnTo>
                      <a:pt x="345" y="3"/>
                    </a:lnTo>
                    <a:lnTo>
                      <a:pt x="345" y="3"/>
                    </a:lnTo>
                    <a:lnTo>
                      <a:pt x="350" y="1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59" y="1"/>
                    </a:lnTo>
                    <a:lnTo>
                      <a:pt x="363" y="4"/>
                    </a:lnTo>
                    <a:lnTo>
                      <a:pt x="366" y="8"/>
                    </a:lnTo>
                    <a:lnTo>
                      <a:pt x="368" y="12"/>
                    </a:lnTo>
                    <a:lnTo>
                      <a:pt x="368" y="12"/>
                    </a:lnTo>
                    <a:lnTo>
                      <a:pt x="369" y="16"/>
                    </a:lnTo>
                    <a:lnTo>
                      <a:pt x="369" y="22"/>
                    </a:lnTo>
                    <a:lnTo>
                      <a:pt x="369" y="25"/>
                    </a:lnTo>
                    <a:lnTo>
                      <a:pt x="367" y="29"/>
                    </a:lnTo>
                    <a:lnTo>
                      <a:pt x="365" y="32"/>
                    </a:lnTo>
                    <a:lnTo>
                      <a:pt x="362" y="35"/>
                    </a:lnTo>
                    <a:lnTo>
                      <a:pt x="362" y="35"/>
                    </a:lnTo>
                    <a:lnTo>
                      <a:pt x="339" y="51"/>
                    </a:lnTo>
                    <a:lnTo>
                      <a:pt x="317" y="67"/>
                    </a:lnTo>
                    <a:lnTo>
                      <a:pt x="270" y="96"/>
                    </a:lnTo>
                    <a:lnTo>
                      <a:pt x="270" y="96"/>
                    </a:lnTo>
                    <a:lnTo>
                      <a:pt x="240" y="115"/>
                    </a:lnTo>
                    <a:lnTo>
                      <a:pt x="210" y="135"/>
                    </a:lnTo>
                    <a:lnTo>
                      <a:pt x="180" y="157"/>
                    </a:lnTo>
                    <a:lnTo>
                      <a:pt x="151" y="179"/>
                    </a:lnTo>
                    <a:lnTo>
                      <a:pt x="151" y="179"/>
                    </a:lnTo>
                    <a:lnTo>
                      <a:pt x="131" y="198"/>
                    </a:lnTo>
                    <a:lnTo>
                      <a:pt x="109" y="218"/>
                    </a:lnTo>
                    <a:lnTo>
                      <a:pt x="88" y="239"/>
                    </a:lnTo>
                    <a:lnTo>
                      <a:pt x="78" y="252"/>
                    </a:lnTo>
                    <a:lnTo>
                      <a:pt x="69" y="264"/>
                    </a:lnTo>
                    <a:lnTo>
                      <a:pt x="69" y="264"/>
                    </a:lnTo>
                    <a:lnTo>
                      <a:pt x="59" y="277"/>
                    </a:lnTo>
                    <a:lnTo>
                      <a:pt x="47" y="290"/>
                    </a:lnTo>
                    <a:lnTo>
                      <a:pt x="42" y="295"/>
                    </a:lnTo>
                    <a:lnTo>
                      <a:pt x="35" y="300"/>
                    </a:lnTo>
                    <a:lnTo>
                      <a:pt x="29" y="304"/>
                    </a:lnTo>
                    <a:lnTo>
                      <a:pt x="21" y="306"/>
                    </a:lnTo>
                    <a:lnTo>
                      <a:pt x="21" y="306"/>
                    </a:lnTo>
                    <a:lnTo>
                      <a:pt x="15" y="307"/>
                    </a:lnTo>
                    <a:lnTo>
                      <a:pt x="15" y="30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44" name="Freeform 208"/>
              <p:cNvSpPr/>
              <p:nvPr/>
            </p:nvSpPr>
            <p:spPr bwMode="auto">
              <a:xfrm>
                <a:off x="4284663" y="2282825"/>
                <a:ext cx="195263" cy="171450"/>
              </a:xfrm>
              <a:custGeom>
                <a:avLst/>
                <a:gdLst/>
                <a:ahLst/>
                <a:cxnLst>
                  <a:cxn ang="0">
                    <a:pos x="15" y="323"/>
                  </a:cxn>
                  <a:cxn ang="0">
                    <a:pos x="6" y="319"/>
                  </a:cxn>
                  <a:cxn ang="0">
                    <a:pos x="1" y="309"/>
                  </a:cxn>
                  <a:cxn ang="0">
                    <a:pos x="0" y="306"/>
                  </a:cxn>
                  <a:cxn ang="0">
                    <a:pos x="0" y="297"/>
                  </a:cxn>
                  <a:cxn ang="0">
                    <a:pos x="4" y="290"/>
                  </a:cxn>
                  <a:cxn ang="0">
                    <a:pos x="7" y="287"/>
                  </a:cxn>
                  <a:cxn ang="0">
                    <a:pos x="15" y="277"/>
                  </a:cxn>
                  <a:cxn ang="0">
                    <a:pos x="20" y="266"/>
                  </a:cxn>
                  <a:cxn ang="0">
                    <a:pos x="29" y="253"/>
                  </a:cxn>
                  <a:cxn ang="0">
                    <a:pos x="48" y="230"/>
                  </a:cxn>
                  <a:cxn ang="0">
                    <a:pos x="68" y="211"/>
                  </a:cxn>
                  <a:cxn ang="0">
                    <a:pos x="94" y="190"/>
                  </a:cxn>
                  <a:cxn ang="0">
                    <a:pos x="126" y="162"/>
                  </a:cxn>
                  <a:cxn ang="0">
                    <a:pos x="159" y="135"/>
                  </a:cxn>
                  <a:cxn ang="0">
                    <a:pos x="187" y="111"/>
                  </a:cxn>
                  <a:cxn ang="0">
                    <a:pos x="236" y="73"/>
                  </a:cxn>
                  <a:cxn ang="0">
                    <a:pos x="254" y="61"/>
                  </a:cxn>
                  <a:cxn ang="0">
                    <a:pos x="311" y="23"/>
                  </a:cxn>
                  <a:cxn ang="0">
                    <a:pos x="344" y="3"/>
                  </a:cxn>
                  <a:cxn ang="0">
                    <a:pos x="348" y="1"/>
                  </a:cxn>
                  <a:cxn ang="0">
                    <a:pos x="352" y="0"/>
                  </a:cxn>
                  <a:cxn ang="0">
                    <a:pos x="358" y="2"/>
                  </a:cxn>
                  <a:cxn ang="0">
                    <a:pos x="366" y="9"/>
                  </a:cxn>
                  <a:cxn ang="0">
                    <a:pos x="368" y="14"/>
                  </a:cxn>
                  <a:cxn ang="0">
                    <a:pos x="369" y="22"/>
                  </a:cxn>
                  <a:cxn ang="0">
                    <a:pos x="366" y="29"/>
                  </a:cxn>
                  <a:cxn ang="0">
                    <a:pos x="361" y="35"/>
                  </a:cxn>
                  <a:cxn ang="0">
                    <a:pos x="325" y="57"/>
                  </a:cxn>
                  <a:cxn ang="0">
                    <a:pos x="271" y="92"/>
                  </a:cxn>
                  <a:cxn ang="0">
                    <a:pos x="250" y="107"/>
                  </a:cxn>
                  <a:cxn ang="0">
                    <a:pos x="190" y="157"/>
                  </a:cxn>
                  <a:cxn ang="0">
                    <a:pos x="164" y="179"/>
                  </a:cxn>
                  <a:cxn ang="0">
                    <a:pos x="134" y="203"/>
                  </a:cxn>
                  <a:cxn ang="0">
                    <a:pos x="102" y="229"/>
                  </a:cxn>
                  <a:cxn ang="0">
                    <a:pos x="72" y="258"/>
                  </a:cxn>
                  <a:cxn ang="0">
                    <a:pos x="66" y="264"/>
                  </a:cxn>
                  <a:cxn ang="0">
                    <a:pos x="51" y="286"/>
                  </a:cxn>
                  <a:cxn ang="0">
                    <a:pos x="46" y="295"/>
                  </a:cxn>
                  <a:cxn ang="0">
                    <a:pos x="33" y="312"/>
                  </a:cxn>
                  <a:cxn ang="0">
                    <a:pos x="24" y="319"/>
                  </a:cxn>
                  <a:cxn ang="0">
                    <a:pos x="15" y="323"/>
                  </a:cxn>
                </a:cxnLst>
                <a:rect l="0" t="0" r="r" b="b"/>
                <a:pathLst>
                  <a:path w="369" h="323">
                    <a:moveTo>
                      <a:pt x="15" y="323"/>
                    </a:moveTo>
                    <a:lnTo>
                      <a:pt x="15" y="323"/>
                    </a:lnTo>
                    <a:lnTo>
                      <a:pt x="10" y="322"/>
                    </a:lnTo>
                    <a:lnTo>
                      <a:pt x="6" y="319"/>
                    </a:lnTo>
                    <a:lnTo>
                      <a:pt x="3" y="31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0" y="306"/>
                    </a:lnTo>
                    <a:lnTo>
                      <a:pt x="0" y="300"/>
                    </a:lnTo>
                    <a:lnTo>
                      <a:pt x="0" y="297"/>
                    </a:lnTo>
                    <a:lnTo>
                      <a:pt x="2" y="294"/>
                    </a:lnTo>
                    <a:lnTo>
                      <a:pt x="4" y="290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11" y="283"/>
                    </a:lnTo>
                    <a:lnTo>
                      <a:pt x="15" y="277"/>
                    </a:lnTo>
                    <a:lnTo>
                      <a:pt x="20" y="266"/>
                    </a:lnTo>
                    <a:lnTo>
                      <a:pt x="20" y="266"/>
                    </a:lnTo>
                    <a:lnTo>
                      <a:pt x="24" y="259"/>
                    </a:lnTo>
                    <a:lnTo>
                      <a:pt x="29" y="253"/>
                    </a:lnTo>
                    <a:lnTo>
                      <a:pt x="29" y="253"/>
                    </a:lnTo>
                    <a:lnTo>
                      <a:pt x="48" y="230"/>
                    </a:lnTo>
                    <a:lnTo>
                      <a:pt x="59" y="221"/>
                    </a:lnTo>
                    <a:lnTo>
                      <a:pt x="68" y="211"/>
                    </a:lnTo>
                    <a:lnTo>
                      <a:pt x="68" y="211"/>
                    </a:lnTo>
                    <a:lnTo>
                      <a:pt x="94" y="190"/>
                    </a:lnTo>
                    <a:lnTo>
                      <a:pt x="94" y="190"/>
                    </a:lnTo>
                    <a:lnTo>
                      <a:pt x="126" y="162"/>
                    </a:lnTo>
                    <a:lnTo>
                      <a:pt x="159" y="135"/>
                    </a:lnTo>
                    <a:lnTo>
                      <a:pt x="159" y="135"/>
                    </a:lnTo>
                    <a:lnTo>
                      <a:pt x="187" y="111"/>
                    </a:lnTo>
                    <a:lnTo>
                      <a:pt x="187" y="111"/>
                    </a:lnTo>
                    <a:lnTo>
                      <a:pt x="220" y="85"/>
                    </a:lnTo>
                    <a:lnTo>
                      <a:pt x="236" y="73"/>
                    </a:lnTo>
                    <a:lnTo>
                      <a:pt x="254" y="61"/>
                    </a:lnTo>
                    <a:lnTo>
                      <a:pt x="254" y="61"/>
                    </a:lnTo>
                    <a:lnTo>
                      <a:pt x="282" y="41"/>
                    </a:lnTo>
                    <a:lnTo>
                      <a:pt x="311" y="23"/>
                    </a:lnTo>
                    <a:lnTo>
                      <a:pt x="311" y="23"/>
                    </a:lnTo>
                    <a:lnTo>
                      <a:pt x="344" y="3"/>
                    </a:lnTo>
                    <a:lnTo>
                      <a:pt x="344" y="3"/>
                    </a:lnTo>
                    <a:lnTo>
                      <a:pt x="348" y="1"/>
                    </a:lnTo>
                    <a:lnTo>
                      <a:pt x="352" y="0"/>
                    </a:lnTo>
                    <a:lnTo>
                      <a:pt x="352" y="0"/>
                    </a:lnTo>
                    <a:lnTo>
                      <a:pt x="355" y="1"/>
                    </a:lnTo>
                    <a:lnTo>
                      <a:pt x="358" y="2"/>
                    </a:lnTo>
                    <a:lnTo>
                      <a:pt x="363" y="5"/>
                    </a:lnTo>
                    <a:lnTo>
                      <a:pt x="366" y="9"/>
                    </a:lnTo>
                    <a:lnTo>
                      <a:pt x="368" y="14"/>
                    </a:lnTo>
                    <a:lnTo>
                      <a:pt x="368" y="14"/>
                    </a:lnTo>
                    <a:lnTo>
                      <a:pt x="369" y="17"/>
                    </a:lnTo>
                    <a:lnTo>
                      <a:pt x="369" y="22"/>
                    </a:lnTo>
                    <a:lnTo>
                      <a:pt x="368" y="25"/>
                    </a:lnTo>
                    <a:lnTo>
                      <a:pt x="366" y="29"/>
                    </a:lnTo>
                    <a:lnTo>
                      <a:pt x="364" y="32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25" y="57"/>
                    </a:lnTo>
                    <a:lnTo>
                      <a:pt x="325" y="57"/>
                    </a:lnTo>
                    <a:lnTo>
                      <a:pt x="271" y="92"/>
                    </a:lnTo>
                    <a:lnTo>
                      <a:pt x="271" y="92"/>
                    </a:lnTo>
                    <a:lnTo>
                      <a:pt x="250" y="107"/>
                    </a:lnTo>
                    <a:lnTo>
                      <a:pt x="229" y="123"/>
                    </a:lnTo>
                    <a:lnTo>
                      <a:pt x="190" y="157"/>
                    </a:lnTo>
                    <a:lnTo>
                      <a:pt x="190" y="157"/>
                    </a:lnTo>
                    <a:lnTo>
                      <a:pt x="164" y="179"/>
                    </a:lnTo>
                    <a:lnTo>
                      <a:pt x="164" y="179"/>
                    </a:lnTo>
                    <a:lnTo>
                      <a:pt x="134" y="203"/>
                    </a:lnTo>
                    <a:lnTo>
                      <a:pt x="134" y="203"/>
                    </a:lnTo>
                    <a:lnTo>
                      <a:pt x="102" y="229"/>
                    </a:lnTo>
                    <a:lnTo>
                      <a:pt x="86" y="242"/>
                    </a:lnTo>
                    <a:lnTo>
                      <a:pt x="72" y="258"/>
                    </a:lnTo>
                    <a:lnTo>
                      <a:pt x="72" y="258"/>
                    </a:lnTo>
                    <a:lnTo>
                      <a:pt x="66" y="264"/>
                    </a:lnTo>
                    <a:lnTo>
                      <a:pt x="61" y="271"/>
                    </a:lnTo>
                    <a:lnTo>
                      <a:pt x="51" y="286"/>
                    </a:lnTo>
                    <a:lnTo>
                      <a:pt x="51" y="286"/>
                    </a:lnTo>
                    <a:lnTo>
                      <a:pt x="46" y="295"/>
                    </a:lnTo>
                    <a:lnTo>
                      <a:pt x="40" y="303"/>
                    </a:lnTo>
                    <a:lnTo>
                      <a:pt x="33" y="312"/>
                    </a:lnTo>
                    <a:lnTo>
                      <a:pt x="24" y="319"/>
                    </a:lnTo>
                    <a:lnTo>
                      <a:pt x="24" y="319"/>
                    </a:lnTo>
                    <a:lnTo>
                      <a:pt x="19" y="322"/>
                    </a:lnTo>
                    <a:lnTo>
                      <a:pt x="15" y="323"/>
                    </a:lnTo>
                    <a:lnTo>
                      <a:pt x="15" y="3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45" name="Freeform 209"/>
              <p:cNvSpPr/>
              <p:nvPr/>
            </p:nvSpPr>
            <p:spPr bwMode="auto">
              <a:xfrm>
                <a:off x="4446588" y="2346325"/>
                <a:ext cx="285750" cy="307975"/>
              </a:xfrm>
              <a:custGeom>
                <a:avLst/>
                <a:gdLst/>
                <a:ahLst/>
                <a:cxnLst>
                  <a:cxn ang="0">
                    <a:pos x="524" y="583"/>
                  </a:cxn>
                  <a:cxn ang="0">
                    <a:pos x="515" y="580"/>
                  </a:cxn>
                  <a:cxn ang="0">
                    <a:pos x="501" y="571"/>
                  </a:cxn>
                  <a:cxn ang="0">
                    <a:pos x="476" y="549"/>
                  </a:cxn>
                  <a:cxn ang="0">
                    <a:pos x="437" y="513"/>
                  </a:cxn>
                  <a:cxn ang="0">
                    <a:pos x="414" y="488"/>
                  </a:cxn>
                  <a:cxn ang="0">
                    <a:pos x="388" y="460"/>
                  </a:cxn>
                  <a:cxn ang="0">
                    <a:pos x="339" y="409"/>
                  </a:cxn>
                  <a:cxn ang="0">
                    <a:pos x="300" y="361"/>
                  </a:cxn>
                  <a:cxn ang="0">
                    <a:pos x="288" y="344"/>
                  </a:cxn>
                  <a:cxn ang="0">
                    <a:pos x="246" y="293"/>
                  </a:cxn>
                  <a:cxn ang="0">
                    <a:pos x="202" y="245"/>
                  </a:cxn>
                  <a:cxn ang="0">
                    <a:pos x="167" y="208"/>
                  </a:cxn>
                  <a:cxn ang="0">
                    <a:pos x="134" y="170"/>
                  </a:cxn>
                  <a:cxn ang="0">
                    <a:pos x="121" y="153"/>
                  </a:cxn>
                  <a:cxn ang="0">
                    <a:pos x="95" y="121"/>
                  </a:cxn>
                  <a:cxn ang="0">
                    <a:pos x="54" y="76"/>
                  </a:cxn>
                  <a:cxn ang="0">
                    <a:pos x="24" y="48"/>
                  </a:cxn>
                  <a:cxn ang="0">
                    <a:pos x="8" y="36"/>
                  </a:cxn>
                  <a:cxn ang="0">
                    <a:pos x="3" y="29"/>
                  </a:cxn>
                  <a:cxn ang="0">
                    <a:pos x="0" y="22"/>
                  </a:cxn>
                  <a:cxn ang="0">
                    <a:pos x="1" y="13"/>
                  </a:cxn>
                  <a:cxn ang="0">
                    <a:pos x="4" y="8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25" y="3"/>
                  </a:cxn>
                  <a:cxn ang="0">
                    <a:pos x="41" y="15"/>
                  </a:cxn>
                  <a:cxn ang="0">
                    <a:pos x="70" y="41"/>
                  </a:cxn>
                  <a:cxn ang="0">
                    <a:pos x="110" y="84"/>
                  </a:cxn>
                  <a:cxn ang="0">
                    <a:pos x="136" y="115"/>
                  </a:cxn>
                  <a:cxn ang="0">
                    <a:pos x="206" y="198"/>
                  </a:cxn>
                  <a:cxn ang="0">
                    <a:pos x="290" y="291"/>
                  </a:cxn>
                  <a:cxn ang="0">
                    <a:pos x="303" y="306"/>
                  </a:cxn>
                  <a:cxn ang="0">
                    <a:pos x="341" y="353"/>
                  </a:cxn>
                  <a:cxn ang="0">
                    <a:pos x="371" y="390"/>
                  </a:cxn>
                  <a:cxn ang="0">
                    <a:pos x="403" y="425"/>
                  </a:cxn>
                  <a:cxn ang="0">
                    <a:pos x="433" y="457"/>
                  </a:cxn>
                  <a:cxn ang="0">
                    <a:pos x="457" y="482"/>
                  </a:cxn>
                  <a:cxn ang="0">
                    <a:pos x="493" y="518"/>
                  </a:cxn>
                  <a:cxn ang="0">
                    <a:pos x="519" y="540"/>
                  </a:cxn>
                  <a:cxn ang="0">
                    <a:pos x="532" y="549"/>
                  </a:cxn>
                  <a:cxn ang="0">
                    <a:pos x="539" y="554"/>
                  </a:cxn>
                  <a:cxn ang="0">
                    <a:pos x="541" y="560"/>
                  </a:cxn>
                  <a:cxn ang="0">
                    <a:pos x="541" y="570"/>
                  </a:cxn>
                  <a:cxn ang="0">
                    <a:pos x="539" y="575"/>
                  </a:cxn>
                  <a:cxn ang="0">
                    <a:pos x="530" y="582"/>
                  </a:cxn>
                  <a:cxn ang="0">
                    <a:pos x="524" y="583"/>
                  </a:cxn>
                </a:cxnLst>
                <a:rect l="0" t="0" r="r" b="b"/>
                <a:pathLst>
                  <a:path w="541" h="583">
                    <a:moveTo>
                      <a:pt x="524" y="583"/>
                    </a:moveTo>
                    <a:lnTo>
                      <a:pt x="524" y="583"/>
                    </a:lnTo>
                    <a:lnTo>
                      <a:pt x="520" y="582"/>
                    </a:lnTo>
                    <a:lnTo>
                      <a:pt x="515" y="580"/>
                    </a:lnTo>
                    <a:lnTo>
                      <a:pt x="515" y="580"/>
                    </a:lnTo>
                    <a:lnTo>
                      <a:pt x="501" y="571"/>
                    </a:lnTo>
                    <a:lnTo>
                      <a:pt x="488" y="560"/>
                    </a:lnTo>
                    <a:lnTo>
                      <a:pt x="476" y="549"/>
                    </a:lnTo>
                    <a:lnTo>
                      <a:pt x="462" y="538"/>
                    </a:lnTo>
                    <a:lnTo>
                      <a:pt x="437" y="513"/>
                    </a:lnTo>
                    <a:lnTo>
                      <a:pt x="414" y="488"/>
                    </a:lnTo>
                    <a:lnTo>
                      <a:pt x="414" y="488"/>
                    </a:lnTo>
                    <a:lnTo>
                      <a:pt x="388" y="460"/>
                    </a:lnTo>
                    <a:lnTo>
                      <a:pt x="388" y="460"/>
                    </a:lnTo>
                    <a:lnTo>
                      <a:pt x="365" y="437"/>
                    </a:lnTo>
                    <a:lnTo>
                      <a:pt x="339" y="409"/>
                    </a:lnTo>
                    <a:lnTo>
                      <a:pt x="313" y="377"/>
                    </a:lnTo>
                    <a:lnTo>
                      <a:pt x="300" y="361"/>
                    </a:lnTo>
                    <a:lnTo>
                      <a:pt x="288" y="344"/>
                    </a:lnTo>
                    <a:lnTo>
                      <a:pt x="288" y="344"/>
                    </a:lnTo>
                    <a:lnTo>
                      <a:pt x="268" y="319"/>
                    </a:lnTo>
                    <a:lnTo>
                      <a:pt x="246" y="293"/>
                    </a:lnTo>
                    <a:lnTo>
                      <a:pt x="224" y="269"/>
                    </a:lnTo>
                    <a:lnTo>
                      <a:pt x="202" y="245"/>
                    </a:lnTo>
                    <a:lnTo>
                      <a:pt x="202" y="245"/>
                    </a:lnTo>
                    <a:lnTo>
                      <a:pt x="167" y="208"/>
                    </a:lnTo>
                    <a:lnTo>
                      <a:pt x="150" y="189"/>
                    </a:lnTo>
                    <a:lnTo>
                      <a:pt x="134" y="170"/>
                    </a:lnTo>
                    <a:lnTo>
                      <a:pt x="134" y="170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95" y="121"/>
                    </a:lnTo>
                    <a:lnTo>
                      <a:pt x="69" y="90"/>
                    </a:lnTo>
                    <a:lnTo>
                      <a:pt x="54" y="76"/>
                    </a:lnTo>
                    <a:lnTo>
                      <a:pt x="40" y="61"/>
                    </a:lnTo>
                    <a:lnTo>
                      <a:pt x="24" y="4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4" y="8"/>
                    </a:lnTo>
                    <a:lnTo>
                      <a:pt x="7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41" y="15"/>
                    </a:lnTo>
                    <a:lnTo>
                      <a:pt x="55" y="28"/>
                    </a:lnTo>
                    <a:lnTo>
                      <a:pt x="70" y="41"/>
                    </a:lnTo>
                    <a:lnTo>
                      <a:pt x="83" y="55"/>
                    </a:lnTo>
                    <a:lnTo>
                      <a:pt x="110" y="84"/>
                    </a:lnTo>
                    <a:lnTo>
                      <a:pt x="136" y="115"/>
                    </a:lnTo>
                    <a:lnTo>
                      <a:pt x="136" y="115"/>
                    </a:lnTo>
                    <a:lnTo>
                      <a:pt x="170" y="156"/>
                    </a:lnTo>
                    <a:lnTo>
                      <a:pt x="206" y="198"/>
                    </a:lnTo>
                    <a:lnTo>
                      <a:pt x="246" y="242"/>
                    </a:lnTo>
                    <a:lnTo>
                      <a:pt x="290" y="291"/>
                    </a:lnTo>
                    <a:lnTo>
                      <a:pt x="290" y="291"/>
                    </a:lnTo>
                    <a:lnTo>
                      <a:pt x="303" y="306"/>
                    </a:lnTo>
                    <a:lnTo>
                      <a:pt x="317" y="322"/>
                    </a:lnTo>
                    <a:lnTo>
                      <a:pt x="341" y="353"/>
                    </a:lnTo>
                    <a:lnTo>
                      <a:pt x="341" y="353"/>
                    </a:lnTo>
                    <a:lnTo>
                      <a:pt x="371" y="390"/>
                    </a:lnTo>
                    <a:lnTo>
                      <a:pt x="387" y="407"/>
                    </a:lnTo>
                    <a:lnTo>
                      <a:pt x="403" y="425"/>
                    </a:lnTo>
                    <a:lnTo>
                      <a:pt x="403" y="425"/>
                    </a:lnTo>
                    <a:lnTo>
                      <a:pt x="433" y="457"/>
                    </a:lnTo>
                    <a:lnTo>
                      <a:pt x="433" y="457"/>
                    </a:lnTo>
                    <a:lnTo>
                      <a:pt x="457" y="482"/>
                    </a:lnTo>
                    <a:lnTo>
                      <a:pt x="481" y="507"/>
                    </a:lnTo>
                    <a:lnTo>
                      <a:pt x="493" y="518"/>
                    </a:lnTo>
                    <a:lnTo>
                      <a:pt x="507" y="529"/>
                    </a:lnTo>
                    <a:lnTo>
                      <a:pt x="519" y="540"/>
                    </a:lnTo>
                    <a:lnTo>
                      <a:pt x="532" y="549"/>
                    </a:lnTo>
                    <a:lnTo>
                      <a:pt x="532" y="549"/>
                    </a:lnTo>
                    <a:lnTo>
                      <a:pt x="537" y="552"/>
                    </a:lnTo>
                    <a:lnTo>
                      <a:pt x="539" y="554"/>
                    </a:lnTo>
                    <a:lnTo>
                      <a:pt x="540" y="557"/>
                    </a:lnTo>
                    <a:lnTo>
                      <a:pt x="541" y="560"/>
                    </a:lnTo>
                    <a:lnTo>
                      <a:pt x="541" y="565"/>
                    </a:lnTo>
                    <a:lnTo>
                      <a:pt x="541" y="570"/>
                    </a:lnTo>
                    <a:lnTo>
                      <a:pt x="541" y="570"/>
                    </a:lnTo>
                    <a:lnTo>
                      <a:pt x="539" y="575"/>
                    </a:lnTo>
                    <a:lnTo>
                      <a:pt x="534" y="579"/>
                    </a:lnTo>
                    <a:lnTo>
                      <a:pt x="530" y="582"/>
                    </a:lnTo>
                    <a:lnTo>
                      <a:pt x="527" y="583"/>
                    </a:lnTo>
                    <a:lnTo>
                      <a:pt x="524" y="583"/>
                    </a:lnTo>
                    <a:lnTo>
                      <a:pt x="524" y="58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46" name="Freeform 210"/>
              <p:cNvSpPr/>
              <p:nvPr/>
            </p:nvSpPr>
            <p:spPr bwMode="auto">
              <a:xfrm>
                <a:off x="4349750" y="2435225"/>
                <a:ext cx="273050" cy="288925"/>
              </a:xfrm>
              <a:custGeom>
                <a:avLst/>
                <a:gdLst/>
                <a:ahLst/>
                <a:cxnLst>
                  <a:cxn ang="0">
                    <a:pos x="493" y="546"/>
                  </a:cxn>
                  <a:cxn ang="0">
                    <a:pos x="481" y="537"/>
                  </a:cxn>
                  <a:cxn ang="0">
                    <a:pos x="475" y="524"/>
                  </a:cxn>
                  <a:cxn ang="0">
                    <a:pos x="457" y="505"/>
                  </a:cxn>
                  <a:cxn ang="0">
                    <a:pos x="444" y="490"/>
                  </a:cxn>
                  <a:cxn ang="0">
                    <a:pos x="436" y="479"/>
                  </a:cxn>
                  <a:cxn ang="0">
                    <a:pos x="411" y="452"/>
                  </a:cxn>
                  <a:cxn ang="0">
                    <a:pos x="402" y="443"/>
                  </a:cxn>
                  <a:cxn ang="0">
                    <a:pos x="387" y="420"/>
                  </a:cxn>
                  <a:cxn ang="0">
                    <a:pos x="376" y="410"/>
                  </a:cxn>
                  <a:cxn ang="0">
                    <a:pos x="345" y="378"/>
                  </a:cxn>
                  <a:cxn ang="0">
                    <a:pos x="321" y="352"/>
                  </a:cxn>
                  <a:cxn ang="0">
                    <a:pos x="280" y="313"/>
                  </a:cxn>
                  <a:cxn ang="0">
                    <a:pos x="252" y="285"/>
                  </a:cxn>
                  <a:cxn ang="0">
                    <a:pos x="151" y="183"/>
                  </a:cxn>
                  <a:cxn ang="0">
                    <a:pos x="106" y="136"/>
                  </a:cxn>
                  <a:cxn ang="0">
                    <a:pos x="64" y="92"/>
                  </a:cxn>
                  <a:cxn ang="0">
                    <a:pos x="33" y="58"/>
                  </a:cxn>
                  <a:cxn ang="0">
                    <a:pos x="13" y="39"/>
                  </a:cxn>
                  <a:cxn ang="0">
                    <a:pos x="3" y="26"/>
                  </a:cxn>
                  <a:cxn ang="0">
                    <a:pos x="0" y="14"/>
                  </a:cxn>
                  <a:cxn ang="0">
                    <a:pos x="5" y="6"/>
                  </a:cxn>
                  <a:cxn ang="0">
                    <a:pos x="19" y="0"/>
                  </a:cxn>
                  <a:cxn ang="0">
                    <a:pos x="26" y="2"/>
                  </a:cxn>
                  <a:cxn ang="0">
                    <a:pos x="34" y="8"/>
                  </a:cxn>
                  <a:cxn ang="0">
                    <a:pos x="72" y="47"/>
                  </a:cxn>
                  <a:cxn ang="0">
                    <a:pos x="94" y="67"/>
                  </a:cxn>
                  <a:cxn ang="0">
                    <a:pos x="151" y="133"/>
                  </a:cxn>
                  <a:cxn ang="0">
                    <a:pos x="191" y="176"/>
                  </a:cxn>
                  <a:cxn ang="0">
                    <a:pos x="275" y="260"/>
                  </a:cxn>
                  <a:cxn ang="0">
                    <a:pos x="311" y="293"/>
                  </a:cxn>
                  <a:cxn ang="0">
                    <a:pos x="364" y="343"/>
                  </a:cxn>
                  <a:cxn ang="0">
                    <a:pos x="407" y="387"/>
                  </a:cxn>
                  <a:cxn ang="0">
                    <a:pos x="423" y="411"/>
                  </a:cxn>
                  <a:cxn ang="0">
                    <a:pos x="440" y="429"/>
                  </a:cxn>
                  <a:cxn ang="0">
                    <a:pos x="452" y="440"/>
                  </a:cxn>
                  <a:cxn ang="0">
                    <a:pos x="460" y="452"/>
                  </a:cxn>
                  <a:cxn ang="0">
                    <a:pos x="481" y="478"/>
                  </a:cxn>
                  <a:cxn ang="0">
                    <a:pos x="496" y="493"/>
                  </a:cxn>
                  <a:cxn ang="0">
                    <a:pos x="508" y="510"/>
                  </a:cxn>
                  <a:cxn ang="0">
                    <a:pos x="512" y="513"/>
                  </a:cxn>
                  <a:cxn ang="0">
                    <a:pos x="515" y="524"/>
                  </a:cxn>
                  <a:cxn ang="0">
                    <a:pos x="515" y="533"/>
                  </a:cxn>
                  <a:cxn ang="0">
                    <a:pos x="510" y="542"/>
                  </a:cxn>
                  <a:cxn ang="0">
                    <a:pos x="499" y="546"/>
                  </a:cxn>
                </a:cxnLst>
                <a:rect l="0" t="0" r="r" b="b"/>
                <a:pathLst>
                  <a:path w="515" h="546">
                    <a:moveTo>
                      <a:pt x="499" y="546"/>
                    </a:moveTo>
                    <a:lnTo>
                      <a:pt x="499" y="546"/>
                    </a:lnTo>
                    <a:lnTo>
                      <a:pt x="493" y="546"/>
                    </a:lnTo>
                    <a:lnTo>
                      <a:pt x="488" y="543"/>
                    </a:lnTo>
                    <a:lnTo>
                      <a:pt x="483" y="540"/>
                    </a:lnTo>
                    <a:lnTo>
                      <a:pt x="481" y="537"/>
                    </a:lnTo>
                    <a:lnTo>
                      <a:pt x="480" y="534"/>
                    </a:lnTo>
                    <a:lnTo>
                      <a:pt x="480" y="534"/>
                    </a:lnTo>
                    <a:lnTo>
                      <a:pt x="475" y="524"/>
                    </a:lnTo>
                    <a:lnTo>
                      <a:pt x="470" y="517"/>
                    </a:lnTo>
                    <a:lnTo>
                      <a:pt x="463" y="511"/>
                    </a:lnTo>
                    <a:lnTo>
                      <a:pt x="457" y="505"/>
                    </a:lnTo>
                    <a:lnTo>
                      <a:pt x="457" y="505"/>
                    </a:lnTo>
                    <a:lnTo>
                      <a:pt x="450" y="498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36" y="479"/>
                    </a:lnTo>
                    <a:lnTo>
                      <a:pt x="436" y="479"/>
                    </a:lnTo>
                    <a:lnTo>
                      <a:pt x="425" y="466"/>
                    </a:lnTo>
                    <a:lnTo>
                      <a:pt x="419" y="458"/>
                    </a:lnTo>
                    <a:lnTo>
                      <a:pt x="411" y="452"/>
                    </a:lnTo>
                    <a:lnTo>
                      <a:pt x="411" y="452"/>
                    </a:lnTo>
                    <a:lnTo>
                      <a:pt x="407" y="448"/>
                    </a:lnTo>
                    <a:lnTo>
                      <a:pt x="402" y="443"/>
                    </a:lnTo>
                    <a:lnTo>
                      <a:pt x="395" y="433"/>
                    </a:lnTo>
                    <a:lnTo>
                      <a:pt x="395" y="433"/>
                    </a:lnTo>
                    <a:lnTo>
                      <a:pt x="387" y="420"/>
                    </a:lnTo>
                    <a:lnTo>
                      <a:pt x="382" y="415"/>
                    </a:lnTo>
                    <a:lnTo>
                      <a:pt x="376" y="410"/>
                    </a:lnTo>
                    <a:lnTo>
                      <a:pt x="376" y="410"/>
                    </a:lnTo>
                    <a:lnTo>
                      <a:pt x="367" y="404"/>
                    </a:lnTo>
                    <a:lnTo>
                      <a:pt x="360" y="395"/>
                    </a:lnTo>
                    <a:lnTo>
                      <a:pt x="345" y="378"/>
                    </a:lnTo>
                    <a:lnTo>
                      <a:pt x="345" y="378"/>
                    </a:lnTo>
                    <a:lnTo>
                      <a:pt x="333" y="364"/>
                    </a:lnTo>
                    <a:lnTo>
                      <a:pt x="321" y="352"/>
                    </a:lnTo>
                    <a:lnTo>
                      <a:pt x="321" y="352"/>
                    </a:lnTo>
                    <a:lnTo>
                      <a:pt x="299" y="332"/>
                    </a:lnTo>
                    <a:lnTo>
                      <a:pt x="280" y="313"/>
                    </a:lnTo>
                    <a:lnTo>
                      <a:pt x="280" y="313"/>
                    </a:lnTo>
                    <a:lnTo>
                      <a:pt x="252" y="285"/>
                    </a:lnTo>
                    <a:lnTo>
                      <a:pt x="252" y="285"/>
                    </a:lnTo>
                    <a:lnTo>
                      <a:pt x="225" y="260"/>
                    </a:lnTo>
                    <a:lnTo>
                      <a:pt x="200" y="234"/>
                    </a:lnTo>
                    <a:lnTo>
                      <a:pt x="151" y="183"/>
                    </a:lnTo>
                    <a:lnTo>
                      <a:pt x="151" y="183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87" y="116"/>
                    </a:lnTo>
                    <a:lnTo>
                      <a:pt x="87" y="116"/>
                    </a:lnTo>
                    <a:lnTo>
                      <a:pt x="64" y="92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33" y="5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3" y="39"/>
                    </a:lnTo>
                    <a:lnTo>
                      <a:pt x="8" y="3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6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2"/>
                    </a:lnTo>
                    <a:lnTo>
                      <a:pt x="31" y="4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42" y="18"/>
                    </a:lnTo>
                    <a:lnTo>
                      <a:pt x="51" y="2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83" y="57"/>
                    </a:lnTo>
                    <a:lnTo>
                      <a:pt x="94" y="67"/>
                    </a:lnTo>
                    <a:lnTo>
                      <a:pt x="94" y="67"/>
                    </a:lnTo>
                    <a:lnTo>
                      <a:pt x="124" y="100"/>
                    </a:lnTo>
                    <a:lnTo>
                      <a:pt x="151" y="133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91" y="176"/>
                    </a:lnTo>
                    <a:lnTo>
                      <a:pt x="219" y="205"/>
                    </a:lnTo>
                    <a:lnTo>
                      <a:pt x="247" y="232"/>
                    </a:lnTo>
                    <a:lnTo>
                      <a:pt x="275" y="260"/>
                    </a:lnTo>
                    <a:lnTo>
                      <a:pt x="275" y="260"/>
                    </a:lnTo>
                    <a:lnTo>
                      <a:pt x="311" y="293"/>
                    </a:lnTo>
                    <a:lnTo>
                      <a:pt x="311" y="293"/>
                    </a:lnTo>
                    <a:lnTo>
                      <a:pt x="342" y="321"/>
                    </a:lnTo>
                    <a:lnTo>
                      <a:pt x="342" y="321"/>
                    </a:lnTo>
                    <a:lnTo>
                      <a:pt x="364" y="343"/>
                    </a:lnTo>
                    <a:lnTo>
                      <a:pt x="386" y="363"/>
                    </a:lnTo>
                    <a:lnTo>
                      <a:pt x="396" y="375"/>
                    </a:lnTo>
                    <a:lnTo>
                      <a:pt x="407" y="387"/>
                    </a:lnTo>
                    <a:lnTo>
                      <a:pt x="415" y="398"/>
                    </a:lnTo>
                    <a:lnTo>
                      <a:pt x="423" y="411"/>
                    </a:lnTo>
                    <a:lnTo>
                      <a:pt x="423" y="411"/>
                    </a:lnTo>
                    <a:lnTo>
                      <a:pt x="426" y="416"/>
                    </a:lnTo>
                    <a:lnTo>
                      <a:pt x="430" y="421"/>
                    </a:lnTo>
                    <a:lnTo>
                      <a:pt x="440" y="429"/>
                    </a:lnTo>
                    <a:lnTo>
                      <a:pt x="440" y="429"/>
                    </a:lnTo>
                    <a:lnTo>
                      <a:pt x="446" y="435"/>
                    </a:lnTo>
                    <a:lnTo>
                      <a:pt x="452" y="440"/>
                    </a:lnTo>
                    <a:lnTo>
                      <a:pt x="452" y="440"/>
                    </a:lnTo>
                    <a:lnTo>
                      <a:pt x="460" y="452"/>
                    </a:lnTo>
                    <a:lnTo>
                      <a:pt x="460" y="452"/>
                    </a:lnTo>
                    <a:lnTo>
                      <a:pt x="470" y="466"/>
                    </a:lnTo>
                    <a:lnTo>
                      <a:pt x="475" y="472"/>
                    </a:lnTo>
                    <a:lnTo>
                      <a:pt x="481" y="478"/>
                    </a:lnTo>
                    <a:lnTo>
                      <a:pt x="481" y="478"/>
                    </a:lnTo>
                    <a:lnTo>
                      <a:pt x="489" y="486"/>
                    </a:lnTo>
                    <a:lnTo>
                      <a:pt x="496" y="493"/>
                    </a:lnTo>
                    <a:lnTo>
                      <a:pt x="502" y="501"/>
                    </a:lnTo>
                    <a:lnTo>
                      <a:pt x="507" y="509"/>
                    </a:lnTo>
                    <a:lnTo>
                      <a:pt x="508" y="510"/>
                    </a:lnTo>
                    <a:lnTo>
                      <a:pt x="509" y="511"/>
                    </a:lnTo>
                    <a:lnTo>
                      <a:pt x="509" y="511"/>
                    </a:lnTo>
                    <a:lnTo>
                      <a:pt x="512" y="513"/>
                    </a:lnTo>
                    <a:lnTo>
                      <a:pt x="514" y="516"/>
                    </a:lnTo>
                    <a:lnTo>
                      <a:pt x="515" y="520"/>
                    </a:lnTo>
                    <a:lnTo>
                      <a:pt x="515" y="524"/>
                    </a:lnTo>
                    <a:lnTo>
                      <a:pt x="515" y="530"/>
                    </a:lnTo>
                    <a:lnTo>
                      <a:pt x="515" y="530"/>
                    </a:lnTo>
                    <a:lnTo>
                      <a:pt x="515" y="533"/>
                    </a:lnTo>
                    <a:lnTo>
                      <a:pt x="514" y="537"/>
                    </a:lnTo>
                    <a:lnTo>
                      <a:pt x="513" y="540"/>
                    </a:lnTo>
                    <a:lnTo>
                      <a:pt x="510" y="542"/>
                    </a:lnTo>
                    <a:lnTo>
                      <a:pt x="510" y="542"/>
                    </a:lnTo>
                    <a:lnTo>
                      <a:pt x="506" y="545"/>
                    </a:lnTo>
                    <a:lnTo>
                      <a:pt x="499" y="546"/>
                    </a:lnTo>
                    <a:lnTo>
                      <a:pt x="499" y="5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47" name="Freeform 211"/>
              <p:cNvSpPr/>
              <p:nvPr/>
            </p:nvSpPr>
            <p:spPr bwMode="auto">
              <a:xfrm>
                <a:off x="4708525" y="2740025"/>
                <a:ext cx="77788" cy="74613"/>
              </a:xfrm>
              <a:custGeom>
                <a:avLst/>
                <a:gdLst/>
                <a:ahLst/>
                <a:cxnLst>
                  <a:cxn ang="0">
                    <a:pos x="116" y="142"/>
                  </a:cxn>
                  <a:cxn ang="0">
                    <a:pos x="111" y="142"/>
                  </a:cxn>
                  <a:cxn ang="0">
                    <a:pos x="101" y="140"/>
                  </a:cxn>
                  <a:cxn ang="0">
                    <a:pos x="90" y="136"/>
                  </a:cxn>
                  <a:cxn ang="0">
                    <a:pos x="88" y="139"/>
                  </a:cxn>
                  <a:cxn ang="0">
                    <a:pos x="79" y="141"/>
                  </a:cxn>
                  <a:cxn ang="0">
                    <a:pos x="77" y="141"/>
                  </a:cxn>
                  <a:cxn ang="0">
                    <a:pos x="63" y="139"/>
                  </a:cxn>
                  <a:cxn ang="0">
                    <a:pos x="49" y="136"/>
                  </a:cxn>
                  <a:cxn ang="0">
                    <a:pos x="42" y="134"/>
                  </a:cxn>
                  <a:cxn ang="0">
                    <a:pos x="33" y="127"/>
                  </a:cxn>
                  <a:cxn ang="0">
                    <a:pos x="30" y="129"/>
                  </a:cxn>
                  <a:cxn ang="0">
                    <a:pos x="21" y="131"/>
                  </a:cxn>
                  <a:cxn ang="0">
                    <a:pos x="18" y="130"/>
                  </a:cxn>
                  <a:cxn ang="0">
                    <a:pos x="12" y="127"/>
                  </a:cxn>
                  <a:cxn ang="0">
                    <a:pos x="7" y="122"/>
                  </a:cxn>
                  <a:cxn ang="0">
                    <a:pos x="6" y="117"/>
                  </a:cxn>
                  <a:cxn ang="0">
                    <a:pos x="5" y="115"/>
                  </a:cxn>
                  <a:cxn ang="0">
                    <a:pos x="1" y="108"/>
                  </a:cxn>
                  <a:cxn ang="0">
                    <a:pos x="1" y="101"/>
                  </a:cxn>
                  <a:cxn ang="0">
                    <a:pos x="3" y="95"/>
                  </a:cxn>
                  <a:cxn ang="0">
                    <a:pos x="13" y="83"/>
                  </a:cxn>
                  <a:cxn ang="0">
                    <a:pos x="31" y="62"/>
                  </a:cxn>
                  <a:cxn ang="0">
                    <a:pos x="63" y="34"/>
                  </a:cxn>
                  <a:cxn ang="0">
                    <a:pos x="92" y="13"/>
                  </a:cxn>
                  <a:cxn ang="0">
                    <a:pos x="98" y="8"/>
                  </a:cxn>
                  <a:cxn ang="0">
                    <a:pos x="113" y="1"/>
                  </a:cxn>
                  <a:cxn ang="0">
                    <a:pos x="121" y="0"/>
                  </a:cxn>
                  <a:cxn ang="0">
                    <a:pos x="131" y="2"/>
                  </a:cxn>
                  <a:cxn ang="0">
                    <a:pos x="137" y="5"/>
                  </a:cxn>
                  <a:cxn ang="0">
                    <a:pos x="143" y="15"/>
                  </a:cxn>
                  <a:cxn ang="0">
                    <a:pos x="147" y="29"/>
                  </a:cxn>
                  <a:cxn ang="0">
                    <a:pos x="148" y="35"/>
                  </a:cxn>
                  <a:cxn ang="0">
                    <a:pos x="147" y="53"/>
                  </a:cxn>
                  <a:cxn ang="0">
                    <a:pos x="148" y="84"/>
                  </a:cxn>
                  <a:cxn ang="0">
                    <a:pos x="148" y="100"/>
                  </a:cxn>
                  <a:cxn ang="0">
                    <a:pos x="146" y="116"/>
                  </a:cxn>
                  <a:cxn ang="0">
                    <a:pos x="145" y="125"/>
                  </a:cxn>
                  <a:cxn ang="0">
                    <a:pos x="141" y="132"/>
                  </a:cxn>
                  <a:cxn ang="0">
                    <a:pos x="136" y="136"/>
                  </a:cxn>
                  <a:cxn ang="0">
                    <a:pos x="128" y="141"/>
                  </a:cxn>
                  <a:cxn ang="0">
                    <a:pos x="126" y="141"/>
                  </a:cxn>
                  <a:cxn ang="0">
                    <a:pos x="121" y="142"/>
                  </a:cxn>
                  <a:cxn ang="0">
                    <a:pos x="116" y="142"/>
                  </a:cxn>
                </a:cxnLst>
                <a:rect l="0" t="0" r="r" b="b"/>
                <a:pathLst>
                  <a:path w="148" h="142">
                    <a:moveTo>
                      <a:pt x="116" y="142"/>
                    </a:moveTo>
                    <a:lnTo>
                      <a:pt x="116" y="142"/>
                    </a:lnTo>
                    <a:lnTo>
                      <a:pt x="111" y="142"/>
                    </a:lnTo>
                    <a:lnTo>
                      <a:pt x="111" y="142"/>
                    </a:lnTo>
                    <a:lnTo>
                      <a:pt x="101" y="140"/>
                    </a:lnTo>
                    <a:lnTo>
                      <a:pt x="101" y="140"/>
                    </a:lnTo>
                    <a:lnTo>
                      <a:pt x="93" y="136"/>
                    </a:lnTo>
                    <a:lnTo>
                      <a:pt x="90" y="136"/>
                    </a:lnTo>
                    <a:lnTo>
                      <a:pt x="88" y="139"/>
                    </a:lnTo>
                    <a:lnTo>
                      <a:pt x="88" y="139"/>
                    </a:lnTo>
                    <a:lnTo>
                      <a:pt x="84" y="141"/>
                    </a:lnTo>
                    <a:lnTo>
                      <a:pt x="79" y="141"/>
                    </a:lnTo>
                    <a:lnTo>
                      <a:pt x="79" y="141"/>
                    </a:lnTo>
                    <a:lnTo>
                      <a:pt x="77" y="141"/>
                    </a:lnTo>
                    <a:lnTo>
                      <a:pt x="77" y="141"/>
                    </a:lnTo>
                    <a:lnTo>
                      <a:pt x="63" y="139"/>
                    </a:lnTo>
                    <a:lnTo>
                      <a:pt x="63" y="139"/>
                    </a:lnTo>
                    <a:lnTo>
                      <a:pt x="49" y="136"/>
                    </a:lnTo>
                    <a:lnTo>
                      <a:pt x="49" y="136"/>
                    </a:lnTo>
                    <a:lnTo>
                      <a:pt x="42" y="134"/>
                    </a:lnTo>
                    <a:lnTo>
                      <a:pt x="36" y="130"/>
                    </a:lnTo>
                    <a:lnTo>
                      <a:pt x="33" y="127"/>
                    </a:lnTo>
                    <a:lnTo>
                      <a:pt x="30" y="129"/>
                    </a:lnTo>
                    <a:lnTo>
                      <a:pt x="30" y="129"/>
                    </a:lnTo>
                    <a:lnTo>
                      <a:pt x="25" y="130"/>
                    </a:lnTo>
                    <a:lnTo>
                      <a:pt x="21" y="131"/>
                    </a:lnTo>
                    <a:lnTo>
                      <a:pt x="21" y="131"/>
                    </a:lnTo>
                    <a:lnTo>
                      <a:pt x="18" y="130"/>
                    </a:lnTo>
                    <a:lnTo>
                      <a:pt x="13" y="129"/>
                    </a:lnTo>
                    <a:lnTo>
                      <a:pt x="12" y="127"/>
                    </a:lnTo>
                    <a:lnTo>
                      <a:pt x="10" y="125"/>
                    </a:lnTo>
                    <a:lnTo>
                      <a:pt x="7" y="122"/>
                    </a:lnTo>
                    <a:lnTo>
                      <a:pt x="6" y="119"/>
                    </a:lnTo>
                    <a:lnTo>
                      <a:pt x="6" y="117"/>
                    </a:lnTo>
                    <a:lnTo>
                      <a:pt x="5" y="115"/>
                    </a:lnTo>
                    <a:lnTo>
                      <a:pt x="5" y="115"/>
                    </a:lnTo>
                    <a:lnTo>
                      <a:pt x="2" y="112"/>
                    </a:lnTo>
                    <a:lnTo>
                      <a:pt x="1" y="108"/>
                    </a:lnTo>
                    <a:lnTo>
                      <a:pt x="0" y="104"/>
                    </a:lnTo>
                    <a:lnTo>
                      <a:pt x="1" y="101"/>
                    </a:lnTo>
                    <a:lnTo>
                      <a:pt x="2" y="98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13" y="83"/>
                    </a:lnTo>
                    <a:lnTo>
                      <a:pt x="22" y="72"/>
                    </a:lnTo>
                    <a:lnTo>
                      <a:pt x="31" y="62"/>
                    </a:lnTo>
                    <a:lnTo>
                      <a:pt x="42" y="52"/>
                    </a:lnTo>
                    <a:lnTo>
                      <a:pt x="63" y="34"/>
                    </a:lnTo>
                    <a:lnTo>
                      <a:pt x="87" y="17"/>
                    </a:lnTo>
                    <a:lnTo>
                      <a:pt x="92" y="13"/>
                    </a:lnTo>
                    <a:lnTo>
                      <a:pt x="92" y="13"/>
                    </a:lnTo>
                    <a:lnTo>
                      <a:pt x="98" y="8"/>
                    </a:lnTo>
                    <a:lnTo>
                      <a:pt x="105" y="4"/>
                    </a:lnTo>
                    <a:lnTo>
                      <a:pt x="113" y="1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6" y="1"/>
                    </a:lnTo>
                    <a:lnTo>
                      <a:pt x="131" y="2"/>
                    </a:lnTo>
                    <a:lnTo>
                      <a:pt x="131" y="2"/>
                    </a:lnTo>
                    <a:lnTo>
                      <a:pt x="137" y="5"/>
                    </a:lnTo>
                    <a:lnTo>
                      <a:pt x="141" y="9"/>
                    </a:lnTo>
                    <a:lnTo>
                      <a:pt x="143" y="15"/>
                    </a:lnTo>
                    <a:lnTo>
                      <a:pt x="145" y="20"/>
                    </a:lnTo>
                    <a:lnTo>
                      <a:pt x="147" y="29"/>
                    </a:lnTo>
                    <a:lnTo>
                      <a:pt x="148" y="35"/>
                    </a:lnTo>
                    <a:lnTo>
                      <a:pt x="148" y="35"/>
                    </a:lnTo>
                    <a:lnTo>
                      <a:pt x="147" y="53"/>
                    </a:lnTo>
                    <a:lnTo>
                      <a:pt x="147" y="53"/>
                    </a:lnTo>
                    <a:lnTo>
                      <a:pt x="147" y="81"/>
                    </a:lnTo>
                    <a:lnTo>
                      <a:pt x="148" y="84"/>
                    </a:lnTo>
                    <a:lnTo>
                      <a:pt x="148" y="84"/>
                    </a:lnTo>
                    <a:lnTo>
                      <a:pt x="148" y="100"/>
                    </a:lnTo>
                    <a:lnTo>
                      <a:pt x="147" y="108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5" y="125"/>
                    </a:lnTo>
                    <a:lnTo>
                      <a:pt x="143" y="128"/>
                    </a:lnTo>
                    <a:lnTo>
                      <a:pt x="141" y="132"/>
                    </a:lnTo>
                    <a:lnTo>
                      <a:pt x="139" y="134"/>
                    </a:lnTo>
                    <a:lnTo>
                      <a:pt x="136" y="136"/>
                    </a:lnTo>
                    <a:lnTo>
                      <a:pt x="128" y="141"/>
                    </a:lnTo>
                    <a:lnTo>
                      <a:pt x="128" y="141"/>
                    </a:lnTo>
                    <a:lnTo>
                      <a:pt x="127" y="141"/>
                    </a:lnTo>
                    <a:lnTo>
                      <a:pt x="126" y="141"/>
                    </a:lnTo>
                    <a:lnTo>
                      <a:pt x="126" y="141"/>
                    </a:lnTo>
                    <a:lnTo>
                      <a:pt x="121" y="142"/>
                    </a:lnTo>
                    <a:lnTo>
                      <a:pt x="116" y="142"/>
                    </a:lnTo>
                    <a:lnTo>
                      <a:pt x="116" y="1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48" name="Freeform 212"/>
              <p:cNvSpPr/>
              <p:nvPr/>
            </p:nvSpPr>
            <p:spPr bwMode="auto">
              <a:xfrm>
                <a:off x="4197350" y="2182813"/>
                <a:ext cx="260350" cy="244475"/>
              </a:xfrm>
              <a:custGeom>
                <a:avLst/>
                <a:gdLst/>
                <a:ahLst/>
                <a:cxnLst>
                  <a:cxn ang="0">
                    <a:pos x="106" y="462"/>
                  </a:cxn>
                  <a:cxn ang="0">
                    <a:pos x="96" y="455"/>
                  </a:cxn>
                  <a:cxn ang="0">
                    <a:pos x="94" y="452"/>
                  </a:cxn>
                  <a:cxn ang="0">
                    <a:pos x="85" y="442"/>
                  </a:cxn>
                  <a:cxn ang="0">
                    <a:pos x="76" y="430"/>
                  </a:cxn>
                  <a:cxn ang="0">
                    <a:pos x="53" y="411"/>
                  </a:cxn>
                  <a:cxn ang="0">
                    <a:pos x="35" y="386"/>
                  </a:cxn>
                  <a:cxn ang="0">
                    <a:pos x="15" y="339"/>
                  </a:cxn>
                  <a:cxn ang="0">
                    <a:pos x="5" y="299"/>
                  </a:cxn>
                  <a:cxn ang="0">
                    <a:pos x="0" y="253"/>
                  </a:cxn>
                  <a:cxn ang="0">
                    <a:pos x="3" y="202"/>
                  </a:cxn>
                  <a:cxn ang="0">
                    <a:pos x="8" y="172"/>
                  </a:cxn>
                  <a:cxn ang="0">
                    <a:pos x="24" y="124"/>
                  </a:cxn>
                  <a:cxn ang="0">
                    <a:pos x="48" y="85"/>
                  </a:cxn>
                  <a:cxn ang="0">
                    <a:pos x="68" y="64"/>
                  </a:cxn>
                  <a:cxn ang="0">
                    <a:pos x="124" y="25"/>
                  </a:cxn>
                  <a:cxn ang="0">
                    <a:pos x="193" y="4"/>
                  </a:cxn>
                  <a:cxn ang="0">
                    <a:pos x="241" y="0"/>
                  </a:cxn>
                  <a:cxn ang="0">
                    <a:pos x="298" y="5"/>
                  </a:cxn>
                  <a:cxn ang="0">
                    <a:pos x="352" y="20"/>
                  </a:cxn>
                  <a:cxn ang="0">
                    <a:pos x="401" y="44"/>
                  </a:cxn>
                  <a:cxn ang="0">
                    <a:pos x="445" y="76"/>
                  </a:cxn>
                  <a:cxn ang="0">
                    <a:pos x="480" y="115"/>
                  </a:cxn>
                  <a:cxn ang="0">
                    <a:pos x="492" y="135"/>
                  </a:cxn>
                  <a:cxn ang="0">
                    <a:pos x="491" y="146"/>
                  </a:cxn>
                  <a:cxn ang="0">
                    <a:pos x="483" y="153"/>
                  </a:cxn>
                  <a:cxn ang="0">
                    <a:pos x="473" y="157"/>
                  </a:cxn>
                  <a:cxn ang="0">
                    <a:pos x="465" y="154"/>
                  </a:cxn>
                  <a:cxn ang="0">
                    <a:pos x="458" y="147"/>
                  </a:cxn>
                  <a:cxn ang="0">
                    <a:pos x="429" y="112"/>
                  </a:cxn>
                  <a:cxn ang="0">
                    <a:pos x="395" y="85"/>
                  </a:cxn>
                  <a:cxn ang="0">
                    <a:pos x="356" y="65"/>
                  </a:cxn>
                  <a:cxn ang="0">
                    <a:pos x="289" y="42"/>
                  </a:cxn>
                  <a:cxn ang="0">
                    <a:pos x="247" y="34"/>
                  </a:cxn>
                  <a:cxn ang="0">
                    <a:pos x="219" y="34"/>
                  </a:cxn>
                  <a:cxn ang="0">
                    <a:pos x="182" y="40"/>
                  </a:cxn>
                  <a:cxn ang="0">
                    <a:pos x="144" y="53"/>
                  </a:cxn>
                  <a:cxn ang="0">
                    <a:pos x="109" y="74"/>
                  </a:cxn>
                  <a:cxn ang="0">
                    <a:pos x="80" y="100"/>
                  </a:cxn>
                  <a:cxn ang="0">
                    <a:pos x="59" y="133"/>
                  </a:cxn>
                  <a:cxn ang="0">
                    <a:pos x="48" y="163"/>
                  </a:cxn>
                  <a:cxn ang="0">
                    <a:pos x="39" y="210"/>
                  </a:cxn>
                  <a:cxn ang="0">
                    <a:pos x="38" y="259"/>
                  </a:cxn>
                  <a:cxn ang="0">
                    <a:pos x="45" y="304"/>
                  </a:cxn>
                  <a:cxn ang="0">
                    <a:pos x="60" y="348"/>
                  </a:cxn>
                  <a:cxn ang="0">
                    <a:pos x="76" y="373"/>
                  </a:cxn>
                  <a:cxn ang="0">
                    <a:pos x="101" y="402"/>
                  </a:cxn>
                  <a:cxn ang="0">
                    <a:pos x="122" y="429"/>
                  </a:cxn>
                  <a:cxn ang="0">
                    <a:pos x="125" y="431"/>
                  </a:cxn>
                  <a:cxn ang="0">
                    <a:pos x="131" y="446"/>
                  </a:cxn>
                  <a:cxn ang="0">
                    <a:pos x="129" y="455"/>
                  </a:cxn>
                  <a:cxn ang="0">
                    <a:pos x="121" y="462"/>
                  </a:cxn>
                  <a:cxn ang="0">
                    <a:pos x="110" y="463"/>
                  </a:cxn>
                </a:cxnLst>
                <a:rect l="0" t="0" r="r" b="b"/>
                <a:pathLst>
                  <a:path w="492" h="463">
                    <a:moveTo>
                      <a:pt x="110" y="463"/>
                    </a:moveTo>
                    <a:lnTo>
                      <a:pt x="110" y="463"/>
                    </a:lnTo>
                    <a:lnTo>
                      <a:pt x="106" y="462"/>
                    </a:lnTo>
                    <a:lnTo>
                      <a:pt x="102" y="461"/>
                    </a:lnTo>
                    <a:lnTo>
                      <a:pt x="98" y="458"/>
                    </a:lnTo>
                    <a:lnTo>
                      <a:pt x="96" y="455"/>
                    </a:lnTo>
                    <a:lnTo>
                      <a:pt x="96" y="455"/>
                    </a:lnTo>
                    <a:lnTo>
                      <a:pt x="94" y="453"/>
                    </a:lnTo>
                    <a:lnTo>
                      <a:pt x="94" y="452"/>
                    </a:lnTo>
                    <a:lnTo>
                      <a:pt x="91" y="450"/>
                    </a:lnTo>
                    <a:lnTo>
                      <a:pt x="91" y="450"/>
                    </a:lnTo>
                    <a:lnTo>
                      <a:pt x="85" y="442"/>
                    </a:lnTo>
                    <a:lnTo>
                      <a:pt x="85" y="442"/>
                    </a:lnTo>
                    <a:lnTo>
                      <a:pt x="80" y="435"/>
                    </a:lnTo>
                    <a:lnTo>
                      <a:pt x="76" y="430"/>
                    </a:lnTo>
                    <a:lnTo>
                      <a:pt x="65" y="421"/>
                    </a:lnTo>
                    <a:lnTo>
                      <a:pt x="65" y="421"/>
                    </a:lnTo>
                    <a:lnTo>
                      <a:pt x="53" y="411"/>
                    </a:lnTo>
                    <a:lnTo>
                      <a:pt x="53" y="411"/>
                    </a:lnTo>
                    <a:lnTo>
                      <a:pt x="44" y="399"/>
                    </a:lnTo>
                    <a:lnTo>
                      <a:pt x="35" y="386"/>
                    </a:lnTo>
                    <a:lnTo>
                      <a:pt x="27" y="370"/>
                    </a:lnTo>
                    <a:lnTo>
                      <a:pt x="21" y="355"/>
                    </a:lnTo>
                    <a:lnTo>
                      <a:pt x="15" y="339"/>
                    </a:lnTo>
                    <a:lnTo>
                      <a:pt x="11" y="325"/>
                    </a:lnTo>
                    <a:lnTo>
                      <a:pt x="5" y="299"/>
                    </a:lnTo>
                    <a:lnTo>
                      <a:pt x="5" y="299"/>
                    </a:lnTo>
                    <a:lnTo>
                      <a:pt x="3" y="285"/>
                    </a:lnTo>
                    <a:lnTo>
                      <a:pt x="0" y="269"/>
                    </a:lnTo>
                    <a:lnTo>
                      <a:pt x="0" y="253"/>
                    </a:lnTo>
                    <a:lnTo>
                      <a:pt x="0" y="235"/>
                    </a:lnTo>
                    <a:lnTo>
                      <a:pt x="0" y="218"/>
                    </a:lnTo>
                    <a:lnTo>
                      <a:pt x="3" y="202"/>
                    </a:lnTo>
                    <a:lnTo>
                      <a:pt x="5" y="186"/>
                    </a:lnTo>
                    <a:lnTo>
                      <a:pt x="8" y="172"/>
                    </a:lnTo>
                    <a:lnTo>
                      <a:pt x="8" y="172"/>
                    </a:lnTo>
                    <a:lnTo>
                      <a:pt x="13" y="154"/>
                    </a:lnTo>
                    <a:lnTo>
                      <a:pt x="18" y="139"/>
                    </a:lnTo>
                    <a:lnTo>
                      <a:pt x="24" y="124"/>
                    </a:lnTo>
                    <a:lnTo>
                      <a:pt x="31" y="110"/>
                    </a:lnTo>
                    <a:lnTo>
                      <a:pt x="39" y="98"/>
                    </a:lnTo>
                    <a:lnTo>
                      <a:pt x="48" y="85"/>
                    </a:lnTo>
                    <a:lnTo>
                      <a:pt x="57" y="74"/>
                    </a:lnTo>
                    <a:lnTo>
                      <a:pt x="68" y="64"/>
                    </a:lnTo>
                    <a:lnTo>
                      <a:pt x="68" y="64"/>
                    </a:lnTo>
                    <a:lnTo>
                      <a:pt x="85" y="49"/>
                    </a:lnTo>
                    <a:lnTo>
                      <a:pt x="105" y="36"/>
                    </a:lnTo>
                    <a:lnTo>
                      <a:pt x="124" y="25"/>
                    </a:lnTo>
                    <a:lnTo>
                      <a:pt x="146" y="16"/>
                    </a:lnTo>
                    <a:lnTo>
                      <a:pt x="169" y="9"/>
                    </a:lnTo>
                    <a:lnTo>
                      <a:pt x="193" y="4"/>
                    </a:lnTo>
                    <a:lnTo>
                      <a:pt x="216" y="1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60" y="1"/>
                    </a:lnTo>
                    <a:lnTo>
                      <a:pt x="279" y="2"/>
                    </a:lnTo>
                    <a:lnTo>
                      <a:pt x="298" y="5"/>
                    </a:lnTo>
                    <a:lnTo>
                      <a:pt x="316" y="9"/>
                    </a:lnTo>
                    <a:lnTo>
                      <a:pt x="334" y="14"/>
                    </a:lnTo>
                    <a:lnTo>
                      <a:pt x="352" y="20"/>
                    </a:lnTo>
                    <a:lnTo>
                      <a:pt x="368" y="27"/>
                    </a:lnTo>
                    <a:lnTo>
                      <a:pt x="385" y="35"/>
                    </a:lnTo>
                    <a:lnTo>
                      <a:pt x="401" y="44"/>
                    </a:lnTo>
                    <a:lnTo>
                      <a:pt x="416" y="54"/>
                    </a:lnTo>
                    <a:lnTo>
                      <a:pt x="430" y="65"/>
                    </a:lnTo>
                    <a:lnTo>
                      <a:pt x="445" y="76"/>
                    </a:lnTo>
                    <a:lnTo>
                      <a:pt x="457" y="88"/>
                    </a:lnTo>
                    <a:lnTo>
                      <a:pt x="469" y="102"/>
                    </a:lnTo>
                    <a:lnTo>
                      <a:pt x="480" y="115"/>
                    </a:lnTo>
                    <a:lnTo>
                      <a:pt x="490" y="130"/>
                    </a:lnTo>
                    <a:lnTo>
                      <a:pt x="490" y="130"/>
                    </a:lnTo>
                    <a:lnTo>
                      <a:pt x="492" y="135"/>
                    </a:lnTo>
                    <a:lnTo>
                      <a:pt x="492" y="139"/>
                    </a:lnTo>
                    <a:lnTo>
                      <a:pt x="492" y="143"/>
                    </a:lnTo>
                    <a:lnTo>
                      <a:pt x="491" y="146"/>
                    </a:lnTo>
                    <a:lnTo>
                      <a:pt x="491" y="146"/>
                    </a:lnTo>
                    <a:lnTo>
                      <a:pt x="487" y="150"/>
                    </a:lnTo>
                    <a:lnTo>
                      <a:pt x="483" y="153"/>
                    </a:lnTo>
                    <a:lnTo>
                      <a:pt x="478" y="155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69" y="155"/>
                    </a:lnTo>
                    <a:lnTo>
                      <a:pt x="465" y="154"/>
                    </a:lnTo>
                    <a:lnTo>
                      <a:pt x="462" y="151"/>
                    </a:lnTo>
                    <a:lnTo>
                      <a:pt x="458" y="147"/>
                    </a:lnTo>
                    <a:lnTo>
                      <a:pt x="458" y="147"/>
                    </a:lnTo>
                    <a:lnTo>
                      <a:pt x="450" y="135"/>
                    </a:lnTo>
                    <a:lnTo>
                      <a:pt x="439" y="123"/>
                    </a:lnTo>
                    <a:lnTo>
                      <a:pt x="429" y="112"/>
                    </a:lnTo>
                    <a:lnTo>
                      <a:pt x="419" y="102"/>
                    </a:lnTo>
                    <a:lnTo>
                      <a:pt x="407" y="94"/>
                    </a:lnTo>
                    <a:lnTo>
                      <a:pt x="395" y="85"/>
                    </a:lnTo>
                    <a:lnTo>
                      <a:pt x="383" y="77"/>
                    </a:lnTo>
                    <a:lnTo>
                      <a:pt x="369" y="71"/>
                    </a:lnTo>
                    <a:lnTo>
                      <a:pt x="356" y="65"/>
                    </a:lnTo>
                    <a:lnTo>
                      <a:pt x="342" y="59"/>
                    </a:lnTo>
                    <a:lnTo>
                      <a:pt x="316" y="50"/>
                    </a:lnTo>
                    <a:lnTo>
                      <a:pt x="289" y="42"/>
                    </a:lnTo>
                    <a:lnTo>
                      <a:pt x="263" y="36"/>
                    </a:lnTo>
                    <a:lnTo>
                      <a:pt x="263" y="36"/>
                    </a:lnTo>
                    <a:lnTo>
                      <a:pt x="247" y="34"/>
                    </a:lnTo>
                    <a:lnTo>
                      <a:pt x="232" y="33"/>
                    </a:lnTo>
                    <a:lnTo>
                      <a:pt x="232" y="33"/>
                    </a:lnTo>
                    <a:lnTo>
                      <a:pt x="219" y="34"/>
                    </a:lnTo>
                    <a:lnTo>
                      <a:pt x="207" y="35"/>
                    </a:lnTo>
                    <a:lnTo>
                      <a:pt x="195" y="37"/>
                    </a:lnTo>
                    <a:lnTo>
                      <a:pt x="182" y="40"/>
                    </a:lnTo>
                    <a:lnTo>
                      <a:pt x="169" y="44"/>
                    </a:lnTo>
                    <a:lnTo>
                      <a:pt x="156" y="48"/>
                    </a:lnTo>
                    <a:lnTo>
                      <a:pt x="144" y="53"/>
                    </a:lnTo>
                    <a:lnTo>
                      <a:pt x="133" y="59"/>
                    </a:lnTo>
                    <a:lnTo>
                      <a:pt x="120" y="66"/>
                    </a:lnTo>
                    <a:lnTo>
                      <a:pt x="109" y="74"/>
                    </a:lnTo>
                    <a:lnTo>
                      <a:pt x="99" y="82"/>
                    </a:lnTo>
                    <a:lnTo>
                      <a:pt x="89" y="90"/>
                    </a:lnTo>
                    <a:lnTo>
                      <a:pt x="80" y="100"/>
                    </a:lnTo>
                    <a:lnTo>
                      <a:pt x="72" y="110"/>
                    </a:lnTo>
                    <a:lnTo>
                      <a:pt x="66" y="121"/>
                    </a:lnTo>
                    <a:lnTo>
                      <a:pt x="59" y="133"/>
                    </a:lnTo>
                    <a:lnTo>
                      <a:pt x="59" y="133"/>
                    </a:lnTo>
                    <a:lnTo>
                      <a:pt x="53" y="147"/>
                    </a:lnTo>
                    <a:lnTo>
                      <a:pt x="48" y="163"/>
                    </a:lnTo>
                    <a:lnTo>
                      <a:pt x="44" y="178"/>
                    </a:lnTo>
                    <a:lnTo>
                      <a:pt x="41" y="195"/>
                    </a:lnTo>
                    <a:lnTo>
                      <a:pt x="39" y="210"/>
                    </a:lnTo>
                    <a:lnTo>
                      <a:pt x="38" y="227"/>
                    </a:lnTo>
                    <a:lnTo>
                      <a:pt x="37" y="242"/>
                    </a:lnTo>
                    <a:lnTo>
                      <a:pt x="38" y="259"/>
                    </a:lnTo>
                    <a:lnTo>
                      <a:pt x="39" y="274"/>
                    </a:lnTo>
                    <a:lnTo>
                      <a:pt x="42" y="290"/>
                    </a:lnTo>
                    <a:lnTo>
                      <a:pt x="45" y="304"/>
                    </a:lnTo>
                    <a:lnTo>
                      <a:pt x="49" y="320"/>
                    </a:lnTo>
                    <a:lnTo>
                      <a:pt x="54" y="334"/>
                    </a:lnTo>
                    <a:lnTo>
                      <a:pt x="60" y="348"/>
                    </a:lnTo>
                    <a:lnTo>
                      <a:pt x="68" y="361"/>
                    </a:lnTo>
                    <a:lnTo>
                      <a:pt x="76" y="373"/>
                    </a:lnTo>
                    <a:lnTo>
                      <a:pt x="76" y="373"/>
                    </a:lnTo>
                    <a:lnTo>
                      <a:pt x="87" y="389"/>
                    </a:lnTo>
                    <a:lnTo>
                      <a:pt x="101" y="402"/>
                    </a:lnTo>
                    <a:lnTo>
                      <a:pt x="101" y="402"/>
                    </a:lnTo>
                    <a:lnTo>
                      <a:pt x="112" y="416"/>
                    </a:lnTo>
                    <a:lnTo>
                      <a:pt x="121" y="428"/>
                    </a:lnTo>
                    <a:lnTo>
                      <a:pt x="122" y="429"/>
                    </a:lnTo>
                    <a:lnTo>
                      <a:pt x="123" y="430"/>
                    </a:lnTo>
                    <a:lnTo>
                      <a:pt x="123" y="430"/>
                    </a:lnTo>
                    <a:lnTo>
                      <a:pt x="125" y="431"/>
                    </a:lnTo>
                    <a:lnTo>
                      <a:pt x="128" y="434"/>
                    </a:lnTo>
                    <a:lnTo>
                      <a:pt x="130" y="440"/>
                    </a:lnTo>
                    <a:lnTo>
                      <a:pt x="131" y="446"/>
                    </a:lnTo>
                    <a:lnTo>
                      <a:pt x="130" y="451"/>
                    </a:lnTo>
                    <a:lnTo>
                      <a:pt x="130" y="451"/>
                    </a:lnTo>
                    <a:lnTo>
                      <a:pt x="129" y="455"/>
                    </a:lnTo>
                    <a:lnTo>
                      <a:pt x="125" y="458"/>
                    </a:lnTo>
                    <a:lnTo>
                      <a:pt x="123" y="460"/>
                    </a:lnTo>
                    <a:lnTo>
                      <a:pt x="121" y="462"/>
                    </a:lnTo>
                    <a:lnTo>
                      <a:pt x="117" y="463"/>
                    </a:lnTo>
                    <a:lnTo>
                      <a:pt x="114" y="463"/>
                    </a:lnTo>
                    <a:lnTo>
                      <a:pt x="110" y="46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</p:grpSp>
      </p:grpSp>
      <p:sp>
        <p:nvSpPr>
          <p:cNvPr id="150" name="矩形 1"/>
          <p:cNvSpPr>
            <a:spLocks noChangeArrowheads="1"/>
          </p:cNvSpPr>
          <p:nvPr/>
        </p:nvSpPr>
        <p:spPr bwMode="auto">
          <a:xfrm>
            <a:off x="1907484" y="2325768"/>
            <a:ext cx="115928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1" name="矩形 1"/>
          <p:cNvSpPr>
            <a:spLocks noChangeArrowheads="1"/>
          </p:cNvSpPr>
          <p:nvPr/>
        </p:nvSpPr>
        <p:spPr bwMode="auto">
          <a:xfrm>
            <a:off x="4755330" y="2346819"/>
            <a:ext cx="115928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2" name="矩形 1"/>
          <p:cNvSpPr>
            <a:spLocks noChangeArrowheads="1"/>
          </p:cNvSpPr>
          <p:nvPr/>
        </p:nvSpPr>
        <p:spPr bwMode="auto">
          <a:xfrm>
            <a:off x="7514831" y="2406183"/>
            <a:ext cx="115928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667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3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3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3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3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3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3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2" dur="3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3" dur="3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5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3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3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3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3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0" grpId="0"/>
          <p:bldP spid="151" grpId="0"/>
          <p:bldP spid="15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3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3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3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3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3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3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0" grpId="0"/>
          <p:bldP spid="151" grpId="0"/>
          <p:bldP spid="152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7"/>
          <p:cNvCxnSpPr>
            <a:cxnSpLocks/>
          </p:cNvCxnSpPr>
          <p:nvPr/>
        </p:nvCxnSpPr>
        <p:spPr>
          <a:xfrm>
            <a:off x="1724025" y="4251169"/>
            <a:ext cx="8516504" cy="0"/>
          </a:xfrm>
          <a:prstGeom prst="line">
            <a:avLst/>
          </a:prstGeom>
          <a:ln w="12700" cap="flat">
            <a:solidFill>
              <a:schemeClr val="bg1"/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12"/>
          <p:cNvSpPr/>
          <p:nvPr/>
        </p:nvSpPr>
        <p:spPr>
          <a:xfrm>
            <a:off x="2333773" y="4130313"/>
            <a:ext cx="238080" cy="23808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grpSp>
        <p:nvGrpSpPr>
          <p:cNvPr id="4" name="Group 66"/>
          <p:cNvGrpSpPr/>
          <p:nvPr/>
        </p:nvGrpSpPr>
        <p:grpSpPr>
          <a:xfrm>
            <a:off x="2533537" y="2052481"/>
            <a:ext cx="1529055" cy="1240104"/>
            <a:chOff x="2285984" y="2232596"/>
            <a:chExt cx="1337190" cy="1084497"/>
          </a:xfrm>
        </p:grpSpPr>
        <p:sp>
          <p:nvSpPr>
            <p:cNvPr id="5" name="Rectangle 43"/>
            <p:cNvSpPr/>
            <p:nvPr/>
          </p:nvSpPr>
          <p:spPr>
            <a:xfrm>
              <a:off x="2285984" y="2428874"/>
              <a:ext cx="1337190" cy="888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232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您的内容打在这里，或者通过复制您的文本后，在此框中选择粘贴，并选择只保留文字；您的内容打在这里或者通过复制您的文本后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6" name="Rectangle 44"/>
            <p:cNvSpPr/>
            <p:nvPr/>
          </p:nvSpPr>
          <p:spPr>
            <a:xfrm>
              <a:off x="2285984" y="2232596"/>
              <a:ext cx="632519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7" name="Straight Connector 26"/>
          <p:cNvCxnSpPr/>
          <p:nvPr/>
        </p:nvCxnSpPr>
        <p:spPr>
          <a:xfrm rot="16200000" flipH="1">
            <a:off x="1448702" y="3116694"/>
            <a:ext cx="2016369" cy="1007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59"/>
          <p:cNvGrpSpPr/>
          <p:nvPr/>
        </p:nvGrpSpPr>
        <p:grpSpPr>
          <a:xfrm>
            <a:off x="2213282" y="1372128"/>
            <a:ext cx="478297" cy="478297"/>
            <a:chOff x="2005914" y="1637612"/>
            <a:chExt cx="418280" cy="418280"/>
          </a:xfrm>
        </p:grpSpPr>
        <p:sp>
          <p:nvSpPr>
            <p:cNvPr id="9" name="Teardrop 25"/>
            <p:cNvSpPr/>
            <p:nvPr/>
          </p:nvSpPr>
          <p:spPr>
            <a:xfrm rot="8100000">
              <a:off x="2005914" y="1637612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0" name="Freeform 63"/>
            <p:cNvSpPr>
              <a:spLocks noEditPoints="1"/>
            </p:cNvSpPr>
            <p:nvPr/>
          </p:nvSpPr>
          <p:spPr bwMode="auto">
            <a:xfrm>
              <a:off x="2115407" y="1762183"/>
              <a:ext cx="199914" cy="171356"/>
            </a:xfrm>
            <a:custGeom>
              <a:avLst/>
              <a:gdLst/>
              <a:ahLst/>
              <a:cxnLst>
                <a:cxn ang="0">
                  <a:pos x="15" y="2"/>
                </a:cxn>
                <a:cxn ang="0">
                  <a:pos x="0" y="4"/>
                </a:cxn>
                <a:cxn ang="0">
                  <a:pos x="0" y="62"/>
                </a:cxn>
                <a:cxn ang="0">
                  <a:pos x="9" y="71"/>
                </a:cxn>
                <a:cxn ang="0">
                  <a:pos x="53" y="45"/>
                </a:cxn>
                <a:cxn ang="0">
                  <a:pos x="58" y="31"/>
                </a:cxn>
                <a:cxn ang="0">
                  <a:pos x="307" y="11"/>
                </a:cxn>
                <a:cxn ang="0">
                  <a:pos x="95" y="11"/>
                </a:cxn>
                <a:cxn ang="0">
                  <a:pos x="85" y="27"/>
                </a:cxn>
                <a:cxn ang="0">
                  <a:pos x="85" y="51"/>
                </a:cxn>
                <a:cxn ang="0">
                  <a:pos x="102" y="62"/>
                </a:cxn>
                <a:cxn ang="0">
                  <a:pos x="314" y="60"/>
                </a:cxn>
                <a:cxn ang="0">
                  <a:pos x="323" y="43"/>
                </a:cxn>
                <a:cxn ang="0">
                  <a:pos x="323" y="20"/>
                </a:cxn>
                <a:cxn ang="0">
                  <a:pos x="307" y="11"/>
                </a:cxn>
                <a:cxn ang="0">
                  <a:pos x="53" y="147"/>
                </a:cxn>
                <a:cxn ang="0">
                  <a:pos x="60" y="138"/>
                </a:cxn>
                <a:cxn ang="0">
                  <a:pos x="15" y="112"/>
                </a:cxn>
                <a:cxn ang="0">
                  <a:pos x="4" y="111"/>
                </a:cxn>
                <a:cxn ang="0">
                  <a:pos x="0" y="163"/>
                </a:cxn>
                <a:cxn ang="0">
                  <a:pos x="4" y="172"/>
                </a:cxn>
                <a:cxn ang="0">
                  <a:pos x="15" y="172"/>
                </a:cxn>
                <a:cxn ang="0">
                  <a:pos x="102" y="112"/>
                </a:cxn>
                <a:cxn ang="0">
                  <a:pos x="85" y="123"/>
                </a:cxn>
                <a:cxn ang="0">
                  <a:pos x="85" y="147"/>
                </a:cxn>
                <a:cxn ang="0">
                  <a:pos x="95" y="163"/>
                </a:cxn>
                <a:cxn ang="0">
                  <a:pos x="307" y="163"/>
                </a:cxn>
                <a:cxn ang="0">
                  <a:pos x="323" y="154"/>
                </a:cxn>
                <a:cxn ang="0">
                  <a:pos x="323" y="129"/>
                </a:cxn>
                <a:cxn ang="0">
                  <a:pos x="314" y="114"/>
                </a:cxn>
                <a:cxn ang="0">
                  <a:pos x="53" y="232"/>
                </a:cxn>
                <a:cxn ang="0">
                  <a:pos x="9" y="205"/>
                </a:cxn>
                <a:cxn ang="0">
                  <a:pos x="0" y="214"/>
                </a:cxn>
                <a:cxn ang="0">
                  <a:pos x="0" y="272"/>
                </a:cxn>
                <a:cxn ang="0">
                  <a:pos x="15" y="274"/>
                </a:cxn>
                <a:cxn ang="0">
                  <a:pos x="58" y="245"/>
                </a:cxn>
                <a:cxn ang="0">
                  <a:pos x="53" y="232"/>
                </a:cxn>
                <a:cxn ang="0">
                  <a:pos x="102" y="214"/>
                </a:cxn>
                <a:cxn ang="0">
                  <a:pos x="91" y="219"/>
                </a:cxn>
                <a:cxn ang="0">
                  <a:pos x="85" y="248"/>
                </a:cxn>
                <a:cxn ang="0">
                  <a:pos x="91" y="261"/>
                </a:cxn>
                <a:cxn ang="0">
                  <a:pos x="307" y="266"/>
                </a:cxn>
                <a:cxn ang="0">
                  <a:pos x="319" y="261"/>
                </a:cxn>
                <a:cxn ang="0">
                  <a:pos x="323" y="232"/>
                </a:cxn>
                <a:cxn ang="0">
                  <a:pos x="319" y="219"/>
                </a:cxn>
                <a:cxn ang="0">
                  <a:pos x="307" y="214"/>
                </a:cxn>
              </a:cxnLst>
              <a:rect l="0" t="0" r="r" b="b"/>
              <a:pathLst>
                <a:path w="323" h="275">
                  <a:moveTo>
                    <a:pt x="53" y="27"/>
                  </a:move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11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7"/>
                  </a:lnTo>
                  <a:lnTo>
                    <a:pt x="4" y="71"/>
                  </a:lnTo>
                  <a:lnTo>
                    <a:pt x="9" y="71"/>
                  </a:lnTo>
                  <a:lnTo>
                    <a:pt x="15" y="69"/>
                  </a:lnTo>
                  <a:lnTo>
                    <a:pt x="53" y="45"/>
                  </a:lnTo>
                  <a:lnTo>
                    <a:pt x="53" y="45"/>
                  </a:lnTo>
                  <a:lnTo>
                    <a:pt x="58" y="40"/>
                  </a:lnTo>
                  <a:lnTo>
                    <a:pt x="60" y="36"/>
                  </a:lnTo>
                  <a:lnTo>
                    <a:pt x="58" y="31"/>
                  </a:lnTo>
                  <a:lnTo>
                    <a:pt x="53" y="27"/>
                  </a:lnTo>
                  <a:lnTo>
                    <a:pt x="53" y="27"/>
                  </a:lnTo>
                  <a:close/>
                  <a:moveTo>
                    <a:pt x="307" y="11"/>
                  </a:moveTo>
                  <a:lnTo>
                    <a:pt x="102" y="11"/>
                  </a:lnTo>
                  <a:lnTo>
                    <a:pt x="102" y="11"/>
                  </a:lnTo>
                  <a:lnTo>
                    <a:pt x="95" y="11"/>
                  </a:lnTo>
                  <a:lnTo>
                    <a:pt x="91" y="14"/>
                  </a:lnTo>
                  <a:lnTo>
                    <a:pt x="85" y="20"/>
                  </a:lnTo>
                  <a:lnTo>
                    <a:pt x="85" y="27"/>
                  </a:lnTo>
                  <a:lnTo>
                    <a:pt x="85" y="43"/>
                  </a:lnTo>
                  <a:lnTo>
                    <a:pt x="85" y="43"/>
                  </a:lnTo>
                  <a:lnTo>
                    <a:pt x="85" y="51"/>
                  </a:lnTo>
                  <a:lnTo>
                    <a:pt x="91" y="56"/>
                  </a:lnTo>
                  <a:lnTo>
                    <a:pt x="95" y="60"/>
                  </a:lnTo>
                  <a:lnTo>
                    <a:pt x="102" y="62"/>
                  </a:lnTo>
                  <a:lnTo>
                    <a:pt x="307" y="62"/>
                  </a:lnTo>
                  <a:lnTo>
                    <a:pt x="307" y="62"/>
                  </a:lnTo>
                  <a:lnTo>
                    <a:pt x="314" y="60"/>
                  </a:lnTo>
                  <a:lnTo>
                    <a:pt x="319" y="56"/>
                  </a:lnTo>
                  <a:lnTo>
                    <a:pt x="323" y="51"/>
                  </a:lnTo>
                  <a:lnTo>
                    <a:pt x="323" y="43"/>
                  </a:lnTo>
                  <a:lnTo>
                    <a:pt x="323" y="27"/>
                  </a:lnTo>
                  <a:lnTo>
                    <a:pt x="323" y="27"/>
                  </a:lnTo>
                  <a:lnTo>
                    <a:pt x="323" y="20"/>
                  </a:lnTo>
                  <a:lnTo>
                    <a:pt x="319" y="14"/>
                  </a:lnTo>
                  <a:lnTo>
                    <a:pt x="314" y="11"/>
                  </a:lnTo>
                  <a:lnTo>
                    <a:pt x="307" y="11"/>
                  </a:lnTo>
                  <a:lnTo>
                    <a:pt x="307" y="11"/>
                  </a:lnTo>
                  <a:close/>
                  <a:moveTo>
                    <a:pt x="15" y="172"/>
                  </a:moveTo>
                  <a:lnTo>
                    <a:pt x="53" y="147"/>
                  </a:lnTo>
                  <a:lnTo>
                    <a:pt x="53" y="147"/>
                  </a:lnTo>
                  <a:lnTo>
                    <a:pt x="58" y="143"/>
                  </a:lnTo>
                  <a:lnTo>
                    <a:pt x="60" y="138"/>
                  </a:lnTo>
                  <a:lnTo>
                    <a:pt x="58" y="134"/>
                  </a:lnTo>
                  <a:lnTo>
                    <a:pt x="53" y="130"/>
                  </a:lnTo>
                  <a:lnTo>
                    <a:pt x="15" y="112"/>
                  </a:lnTo>
                  <a:lnTo>
                    <a:pt x="15" y="112"/>
                  </a:lnTo>
                  <a:lnTo>
                    <a:pt x="9" y="111"/>
                  </a:lnTo>
                  <a:lnTo>
                    <a:pt x="4" y="111"/>
                  </a:lnTo>
                  <a:lnTo>
                    <a:pt x="0" y="114"/>
                  </a:lnTo>
                  <a:lnTo>
                    <a:pt x="0" y="121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70"/>
                  </a:lnTo>
                  <a:lnTo>
                    <a:pt x="4" y="172"/>
                  </a:lnTo>
                  <a:lnTo>
                    <a:pt x="9" y="174"/>
                  </a:lnTo>
                  <a:lnTo>
                    <a:pt x="15" y="172"/>
                  </a:lnTo>
                  <a:lnTo>
                    <a:pt x="15" y="172"/>
                  </a:lnTo>
                  <a:close/>
                  <a:moveTo>
                    <a:pt x="307" y="112"/>
                  </a:moveTo>
                  <a:lnTo>
                    <a:pt x="102" y="112"/>
                  </a:lnTo>
                  <a:lnTo>
                    <a:pt x="102" y="112"/>
                  </a:lnTo>
                  <a:lnTo>
                    <a:pt x="95" y="114"/>
                  </a:lnTo>
                  <a:lnTo>
                    <a:pt x="91" y="118"/>
                  </a:lnTo>
                  <a:lnTo>
                    <a:pt x="85" y="123"/>
                  </a:lnTo>
                  <a:lnTo>
                    <a:pt x="85" y="129"/>
                  </a:lnTo>
                  <a:lnTo>
                    <a:pt x="85" y="147"/>
                  </a:lnTo>
                  <a:lnTo>
                    <a:pt x="85" y="147"/>
                  </a:lnTo>
                  <a:lnTo>
                    <a:pt x="85" y="154"/>
                  </a:lnTo>
                  <a:lnTo>
                    <a:pt x="91" y="159"/>
                  </a:lnTo>
                  <a:lnTo>
                    <a:pt x="95" y="163"/>
                  </a:lnTo>
                  <a:lnTo>
                    <a:pt x="102" y="163"/>
                  </a:lnTo>
                  <a:lnTo>
                    <a:pt x="307" y="163"/>
                  </a:lnTo>
                  <a:lnTo>
                    <a:pt x="307" y="163"/>
                  </a:lnTo>
                  <a:lnTo>
                    <a:pt x="314" y="163"/>
                  </a:lnTo>
                  <a:lnTo>
                    <a:pt x="319" y="159"/>
                  </a:lnTo>
                  <a:lnTo>
                    <a:pt x="323" y="154"/>
                  </a:lnTo>
                  <a:lnTo>
                    <a:pt x="323" y="147"/>
                  </a:lnTo>
                  <a:lnTo>
                    <a:pt x="323" y="129"/>
                  </a:lnTo>
                  <a:lnTo>
                    <a:pt x="323" y="129"/>
                  </a:lnTo>
                  <a:lnTo>
                    <a:pt x="323" y="123"/>
                  </a:lnTo>
                  <a:lnTo>
                    <a:pt x="319" y="118"/>
                  </a:lnTo>
                  <a:lnTo>
                    <a:pt x="314" y="114"/>
                  </a:lnTo>
                  <a:lnTo>
                    <a:pt x="307" y="112"/>
                  </a:lnTo>
                  <a:lnTo>
                    <a:pt x="307" y="112"/>
                  </a:lnTo>
                  <a:close/>
                  <a:moveTo>
                    <a:pt x="53" y="232"/>
                  </a:moveTo>
                  <a:lnTo>
                    <a:pt x="15" y="207"/>
                  </a:lnTo>
                  <a:lnTo>
                    <a:pt x="15" y="207"/>
                  </a:lnTo>
                  <a:lnTo>
                    <a:pt x="9" y="205"/>
                  </a:lnTo>
                  <a:lnTo>
                    <a:pt x="4" y="205"/>
                  </a:lnTo>
                  <a:lnTo>
                    <a:pt x="0" y="208"/>
                  </a:lnTo>
                  <a:lnTo>
                    <a:pt x="0" y="214"/>
                  </a:lnTo>
                  <a:lnTo>
                    <a:pt x="0" y="266"/>
                  </a:lnTo>
                  <a:lnTo>
                    <a:pt x="0" y="266"/>
                  </a:lnTo>
                  <a:lnTo>
                    <a:pt x="0" y="272"/>
                  </a:lnTo>
                  <a:lnTo>
                    <a:pt x="4" y="275"/>
                  </a:lnTo>
                  <a:lnTo>
                    <a:pt x="9" y="275"/>
                  </a:lnTo>
                  <a:lnTo>
                    <a:pt x="15" y="274"/>
                  </a:lnTo>
                  <a:lnTo>
                    <a:pt x="53" y="250"/>
                  </a:lnTo>
                  <a:lnTo>
                    <a:pt x="53" y="250"/>
                  </a:lnTo>
                  <a:lnTo>
                    <a:pt x="58" y="245"/>
                  </a:lnTo>
                  <a:lnTo>
                    <a:pt x="60" y="241"/>
                  </a:lnTo>
                  <a:lnTo>
                    <a:pt x="58" y="236"/>
                  </a:lnTo>
                  <a:lnTo>
                    <a:pt x="53" y="232"/>
                  </a:lnTo>
                  <a:lnTo>
                    <a:pt x="53" y="232"/>
                  </a:lnTo>
                  <a:close/>
                  <a:moveTo>
                    <a:pt x="307" y="214"/>
                  </a:moveTo>
                  <a:lnTo>
                    <a:pt x="102" y="214"/>
                  </a:lnTo>
                  <a:lnTo>
                    <a:pt x="102" y="214"/>
                  </a:lnTo>
                  <a:lnTo>
                    <a:pt x="95" y="216"/>
                  </a:lnTo>
                  <a:lnTo>
                    <a:pt x="91" y="219"/>
                  </a:lnTo>
                  <a:lnTo>
                    <a:pt x="85" y="225"/>
                  </a:lnTo>
                  <a:lnTo>
                    <a:pt x="85" y="232"/>
                  </a:lnTo>
                  <a:lnTo>
                    <a:pt x="85" y="248"/>
                  </a:lnTo>
                  <a:lnTo>
                    <a:pt x="85" y="248"/>
                  </a:lnTo>
                  <a:lnTo>
                    <a:pt x="85" y="256"/>
                  </a:lnTo>
                  <a:lnTo>
                    <a:pt x="91" y="261"/>
                  </a:lnTo>
                  <a:lnTo>
                    <a:pt x="95" y="265"/>
                  </a:lnTo>
                  <a:lnTo>
                    <a:pt x="102" y="266"/>
                  </a:lnTo>
                  <a:lnTo>
                    <a:pt x="307" y="266"/>
                  </a:lnTo>
                  <a:lnTo>
                    <a:pt x="307" y="266"/>
                  </a:lnTo>
                  <a:lnTo>
                    <a:pt x="314" y="265"/>
                  </a:lnTo>
                  <a:lnTo>
                    <a:pt x="319" y="261"/>
                  </a:lnTo>
                  <a:lnTo>
                    <a:pt x="323" y="256"/>
                  </a:lnTo>
                  <a:lnTo>
                    <a:pt x="323" y="248"/>
                  </a:lnTo>
                  <a:lnTo>
                    <a:pt x="323" y="232"/>
                  </a:lnTo>
                  <a:lnTo>
                    <a:pt x="323" y="232"/>
                  </a:lnTo>
                  <a:lnTo>
                    <a:pt x="323" y="225"/>
                  </a:lnTo>
                  <a:lnTo>
                    <a:pt x="319" y="219"/>
                  </a:lnTo>
                  <a:lnTo>
                    <a:pt x="314" y="216"/>
                  </a:lnTo>
                  <a:lnTo>
                    <a:pt x="307" y="214"/>
                  </a:lnTo>
                  <a:lnTo>
                    <a:pt x="307" y="214"/>
                  </a:lnTo>
                  <a:close/>
                </a:path>
              </a:pathLst>
            </a:custGeom>
            <a:solidFill>
              <a:srgbClr val="3A373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11" name="Oval 16"/>
          <p:cNvSpPr/>
          <p:nvPr/>
        </p:nvSpPr>
        <p:spPr>
          <a:xfrm>
            <a:off x="6479422" y="4130313"/>
            <a:ext cx="238080" cy="23808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cxnSp>
        <p:nvCxnSpPr>
          <p:cNvPr id="12" name="Straight Connector 38"/>
          <p:cNvCxnSpPr/>
          <p:nvPr/>
        </p:nvCxnSpPr>
        <p:spPr>
          <a:xfrm rot="16200000" flipH="1">
            <a:off x="5594351" y="3116694"/>
            <a:ext cx="2016369" cy="1007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67"/>
          <p:cNvGrpSpPr/>
          <p:nvPr/>
        </p:nvGrpSpPr>
        <p:grpSpPr>
          <a:xfrm>
            <a:off x="6760875" y="2031860"/>
            <a:ext cx="1535722" cy="1260728"/>
            <a:chOff x="5429256" y="2214560"/>
            <a:chExt cx="1343020" cy="1102532"/>
          </a:xfrm>
        </p:grpSpPr>
        <p:sp>
          <p:nvSpPr>
            <p:cNvPr id="14" name="Rectangle 49"/>
            <p:cNvSpPr/>
            <p:nvPr/>
          </p:nvSpPr>
          <p:spPr>
            <a:xfrm>
              <a:off x="5429256" y="2428874"/>
              <a:ext cx="1343020" cy="888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232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您的内容打在这里，或者通过复制您的文本后，在此框中选择粘贴，并选择只保留文字；您的内容打在这里或者通过复制您的文本后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15" name="Rectangle 50"/>
            <p:cNvSpPr/>
            <p:nvPr/>
          </p:nvSpPr>
          <p:spPr>
            <a:xfrm>
              <a:off x="5429256" y="2214560"/>
              <a:ext cx="632519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63"/>
          <p:cNvGrpSpPr/>
          <p:nvPr/>
        </p:nvGrpSpPr>
        <p:grpSpPr>
          <a:xfrm>
            <a:off x="6358931" y="1372128"/>
            <a:ext cx="478297" cy="478297"/>
            <a:chOff x="5077748" y="1637612"/>
            <a:chExt cx="418280" cy="418280"/>
          </a:xfrm>
        </p:grpSpPr>
        <p:sp>
          <p:nvSpPr>
            <p:cNvPr id="17" name="Teardrop 37"/>
            <p:cNvSpPr/>
            <p:nvPr/>
          </p:nvSpPr>
          <p:spPr>
            <a:xfrm rot="8100000">
              <a:off x="5077748" y="1637612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8" name="Freeform 100"/>
            <p:cNvSpPr>
              <a:spLocks/>
            </p:cNvSpPr>
            <p:nvPr/>
          </p:nvSpPr>
          <p:spPr bwMode="auto">
            <a:xfrm>
              <a:off x="5169641" y="1770740"/>
              <a:ext cx="176324" cy="198674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solidFill>
              <a:srgbClr val="3A373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Oval 14"/>
          <p:cNvSpPr/>
          <p:nvPr/>
        </p:nvSpPr>
        <p:spPr>
          <a:xfrm>
            <a:off x="4406198" y="4130313"/>
            <a:ext cx="238080" cy="2380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cxnSp>
        <p:nvCxnSpPr>
          <p:cNvPr id="20" name="Straight Connector 34"/>
          <p:cNvCxnSpPr/>
          <p:nvPr/>
        </p:nvCxnSpPr>
        <p:spPr>
          <a:xfrm rot="5400000">
            <a:off x="3994209" y="3598034"/>
            <a:ext cx="1061947" cy="18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65"/>
          <p:cNvGrpSpPr/>
          <p:nvPr/>
        </p:nvGrpSpPr>
        <p:grpSpPr>
          <a:xfrm>
            <a:off x="4605959" y="2930429"/>
            <a:ext cx="1409051" cy="1076062"/>
            <a:chOff x="3786181" y="3000378"/>
            <a:chExt cx="1232243" cy="941038"/>
          </a:xfrm>
        </p:grpSpPr>
        <p:sp>
          <p:nvSpPr>
            <p:cNvPr id="22" name="Rectangle 47"/>
            <p:cNvSpPr/>
            <p:nvPr/>
          </p:nvSpPr>
          <p:spPr>
            <a:xfrm>
              <a:off x="3786181" y="3214692"/>
              <a:ext cx="1232243" cy="7267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088232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您的内容打在这里，或者通过复制您的文本后，在此框中选择粘贴，并选择只保留文字；您的内容打</a:t>
              </a:r>
              <a:endParaRPr lang="en-US" altLang="zh-CN" sz="800" dirty="0">
                <a:solidFill>
                  <a:schemeClr val="bg1"/>
                </a:solidFill>
                <a:latin typeface="华文细黑" panose="02010600040101010101" pitchFamily="2" charset="-122"/>
                <a:cs typeface="Arial" pitchFamily="34" charset="0"/>
              </a:endParaRPr>
            </a:p>
          </p:txBody>
        </p:sp>
        <p:sp>
          <p:nvSpPr>
            <p:cNvPr id="23" name="Rectangle 48"/>
            <p:cNvSpPr/>
            <p:nvPr/>
          </p:nvSpPr>
          <p:spPr>
            <a:xfrm>
              <a:off x="3786182" y="3000378"/>
              <a:ext cx="632518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 62"/>
          <p:cNvGrpSpPr/>
          <p:nvPr/>
        </p:nvGrpSpPr>
        <p:grpSpPr>
          <a:xfrm>
            <a:off x="4286506" y="2294294"/>
            <a:ext cx="478297" cy="478297"/>
            <a:chOff x="3506811" y="2444065"/>
            <a:chExt cx="418280" cy="418280"/>
          </a:xfrm>
        </p:grpSpPr>
        <p:sp>
          <p:nvSpPr>
            <p:cNvPr id="25" name="Teardrop 33"/>
            <p:cNvSpPr/>
            <p:nvPr/>
          </p:nvSpPr>
          <p:spPr>
            <a:xfrm rot="8100000">
              <a:off x="3506811" y="2444065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6" name="Freeform 103"/>
            <p:cNvSpPr>
              <a:spLocks/>
            </p:cNvSpPr>
            <p:nvPr/>
          </p:nvSpPr>
          <p:spPr bwMode="auto">
            <a:xfrm>
              <a:off x="3628143" y="2604458"/>
              <a:ext cx="187500" cy="166390"/>
            </a:xfrm>
            <a:custGeom>
              <a:avLst/>
              <a:gdLst/>
              <a:ahLst/>
              <a:cxnLst>
                <a:cxn ang="0">
                  <a:pos x="300" y="79"/>
                </a:cxn>
                <a:cxn ang="0">
                  <a:pos x="220" y="1"/>
                </a:cxn>
                <a:cxn ang="0">
                  <a:pos x="220" y="1"/>
                </a:cxn>
                <a:cxn ang="0">
                  <a:pos x="218" y="0"/>
                </a:cxn>
                <a:cxn ang="0">
                  <a:pos x="218" y="0"/>
                </a:cxn>
                <a:cxn ang="0">
                  <a:pos x="216" y="3"/>
                </a:cxn>
                <a:cxn ang="0">
                  <a:pos x="216" y="47"/>
                </a:cxn>
                <a:cxn ang="0">
                  <a:pos x="216" y="47"/>
                </a:cxn>
                <a:cxn ang="0">
                  <a:pos x="200" y="49"/>
                </a:cxn>
                <a:cxn ang="0">
                  <a:pos x="185" y="50"/>
                </a:cxn>
                <a:cxn ang="0">
                  <a:pos x="155" y="56"/>
                </a:cxn>
                <a:cxn ang="0">
                  <a:pos x="127" y="67"/>
                </a:cxn>
                <a:cxn ang="0">
                  <a:pos x="102" y="81"/>
                </a:cxn>
                <a:cxn ang="0">
                  <a:pos x="102" y="81"/>
                </a:cxn>
                <a:cxn ang="0">
                  <a:pos x="87" y="90"/>
                </a:cxn>
                <a:cxn ang="0">
                  <a:pos x="75" y="101"/>
                </a:cxn>
                <a:cxn ang="0">
                  <a:pos x="62" y="114"/>
                </a:cxn>
                <a:cxn ang="0">
                  <a:pos x="49" y="127"/>
                </a:cxn>
                <a:cxn ang="0">
                  <a:pos x="49" y="127"/>
                </a:cxn>
                <a:cxn ang="0">
                  <a:pos x="39" y="141"/>
                </a:cxn>
                <a:cxn ang="0">
                  <a:pos x="29" y="157"/>
                </a:cxn>
                <a:cxn ang="0">
                  <a:pos x="20" y="172"/>
                </a:cxn>
                <a:cxn ang="0">
                  <a:pos x="15" y="190"/>
                </a:cxn>
                <a:cxn ang="0">
                  <a:pos x="10" y="206"/>
                </a:cxn>
                <a:cxn ang="0">
                  <a:pos x="4" y="224"/>
                </a:cxn>
                <a:cxn ang="0">
                  <a:pos x="2" y="244"/>
                </a:cxn>
                <a:cxn ang="0">
                  <a:pos x="0" y="263"/>
                </a:cxn>
                <a:cxn ang="0">
                  <a:pos x="0" y="263"/>
                </a:cxn>
                <a:cxn ang="0">
                  <a:pos x="2" y="266"/>
                </a:cxn>
                <a:cxn ang="0">
                  <a:pos x="4" y="266"/>
                </a:cxn>
                <a:cxn ang="0">
                  <a:pos x="64" y="266"/>
                </a:cxn>
                <a:cxn ang="0">
                  <a:pos x="64" y="266"/>
                </a:cxn>
                <a:cxn ang="0">
                  <a:pos x="66" y="266"/>
                </a:cxn>
                <a:cxn ang="0">
                  <a:pos x="66" y="266"/>
                </a:cxn>
                <a:cxn ang="0">
                  <a:pos x="66" y="263"/>
                </a:cxn>
                <a:cxn ang="0">
                  <a:pos x="66" y="263"/>
                </a:cxn>
                <a:cxn ang="0">
                  <a:pos x="68" y="250"/>
                </a:cxn>
                <a:cxn ang="0">
                  <a:pos x="69" y="237"/>
                </a:cxn>
                <a:cxn ang="0">
                  <a:pos x="71" y="223"/>
                </a:cxn>
                <a:cxn ang="0">
                  <a:pos x="77" y="212"/>
                </a:cxn>
                <a:cxn ang="0">
                  <a:pos x="80" y="199"/>
                </a:cxn>
                <a:cxn ang="0">
                  <a:pos x="87" y="188"/>
                </a:cxn>
                <a:cxn ang="0">
                  <a:pos x="102" y="166"/>
                </a:cxn>
                <a:cxn ang="0">
                  <a:pos x="102" y="166"/>
                </a:cxn>
                <a:cxn ang="0">
                  <a:pos x="113" y="154"/>
                </a:cxn>
                <a:cxn ang="0">
                  <a:pos x="126" y="145"/>
                </a:cxn>
                <a:cxn ang="0">
                  <a:pos x="138" y="134"/>
                </a:cxn>
                <a:cxn ang="0">
                  <a:pos x="153" y="127"/>
                </a:cxn>
                <a:cxn ang="0">
                  <a:pos x="153" y="127"/>
                </a:cxn>
                <a:cxn ang="0">
                  <a:pos x="167" y="121"/>
                </a:cxn>
                <a:cxn ang="0">
                  <a:pos x="184" y="116"/>
                </a:cxn>
                <a:cxn ang="0">
                  <a:pos x="198" y="114"/>
                </a:cxn>
                <a:cxn ang="0">
                  <a:pos x="216" y="112"/>
                </a:cxn>
                <a:cxn ang="0">
                  <a:pos x="216" y="161"/>
                </a:cxn>
                <a:cxn ang="0">
                  <a:pos x="216" y="161"/>
                </a:cxn>
                <a:cxn ang="0">
                  <a:pos x="218" y="165"/>
                </a:cxn>
                <a:cxn ang="0">
                  <a:pos x="218" y="165"/>
                </a:cxn>
                <a:cxn ang="0">
                  <a:pos x="220" y="165"/>
                </a:cxn>
                <a:cxn ang="0">
                  <a:pos x="300" y="85"/>
                </a:cxn>
                <a:cxn ang="0">
                  <a:pos x="300" y="85"/>
                </a:cxn>
                <a:cxn ang="0">
                  <a:pos x="301" y="83"/>
                </a:cxn>
                <a:cxn ang="0">
                  <a:pos x="300" y="79"/>
                </a:cxn>
                <a:cxn ang="0">
                  <a:pos x="300" y="79"/>
                </a:cxn>
              </a:cxnLst>
              <a:rect l="0" t="0" r="r" b="b"/>
              <a:pathLst>
                <a:path w="301" h="266">
                  <a:moveTo>
                    <a:pt x="300" y="79"/>
                  </a:moveTo>
                  <a:lnTo>
                    <a:pt x="220" y="1"/>
                  </a:lnTo>
                  <a:lnTo>
                    <a:pt x="220" y="1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6" y="3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00" y="49"/>
                  </a:lnTo>
                  <a:lnTo>
                    <a:pt x="185" y="50"/>
                  </a:lnTo>
                  <a:lnTo>
                    <a:pt x="155" y="56"/>
                  </a:lnTo>
                  <a:lnTo>
                    <a:pt x="127" y="67"/>
                  </a:lnTo>
                  <a:lnTo>
                    <a:pt x="102" y="81"/>
                  </a:lnTo>
                  <a:lnTo>
                    <a:pt x="102" y="81"/>
                  </a:lnTo>
                  <a:lnTo>
                    <a:pt x="87" y="90"/>
                  </a:lnTo>
                  <a:lnTo>
                    <a:pt x="75" y="101"/>
                  </a:lnTo>
                  <a:lnTo>
                    <a:pt x="62" y="114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39" y="141"/>
                  </a:lnTo>
                  <a:lnTo>
                    <a:pt x="29" y="157"/>
                  </a:lnTo>
                  <a:lnTo>
                    <a:pt x="20" y="172"/>
                  </a:lnTo>
                  <a:lnTo>
                    <a:pt x="15" y="190"/>
                  </a:lnTo>
                  <a:lnTo>
                    <a:pt x="10" y="206"/>
                  </a:lnTo>
                  <a:lnTo>
                    <a:pt x="4" y="224"/>
                  </a:lnTo>
                  <a:lnTo>
                    <a:pt x="2" y="244"/>
                  </a:lnTo>
                  <a:lnTo>
                    <a:pt x="0" y="263"/>
                  </a:lnTo>
                  <a:lnTo>
                    <a:pt x="0" y="263"/>
                  </a:lnTo>
                  <a:lnTo>
                    <a:pt x="2" y="266"/>
                  </a:lnTo>
                  <a:lnTo>
                    <a:pt x="4" y="266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6" y="266"/>
                  </a:lnTo>
                  <a:lnTo>
                    <a:pt x="66" y="266"/>
                  </a:lnTo>
                  <a:lnTo>
                    <a:pt x="66" y="263"/>
                  </a:lnTo>
                  <a:lnTo>
                    <a:pt x="66" y="263"/>
                  </a:lnTo>
                  <a:lnTo>
                    <a:pt x="68" y="250"/>
                  </a:lnTo>
                  <a:lnTo>
                    <a:pt x="69" y="237"/>
                  </a:lnTo>
                  <a:lnTo>
                    <a:pt x="71" y="223"/>
                  </a:lnTo>
                  <a:lnTo>
                    <a:pt x="77" y="212"/>
                  </a:lnTo>
                  <a:lnTo>
                    <a:pt x="80" y="199"/>
                  </a:lnTo>
                  <a:lnTo>
                    <a:pt x="87" y="188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113" y="154"/>
                  </a:lnTo>
                  <a:lnTo>
                    <a:pt x="126" y="145"/>
                  </a:lnTo>
                  <a:lnTo>
                    <a:pt x="138" y="134"/>
                  </a:lnTo>
                  <a:lnTo>
                    <a:pt x="153" y="127"/>
                  </a:lnTo>
                  <a:lnTo>
                    <a:pt x="153" y="127"/>
                  </a:lnTo>
                  <a:lnTo>
                    <a:pt x="167" y="121"/>
                  </a:lnTo>
                  <a:lnTo>
                    <a:pt x="184" y="116"/>
                  </a:lnTo>
                  <a:lnTo>
                    <a:pt x="198" y="114"/>
                  </a:lnTo>
                  <a:lnTo>
                    <a:pt x="216" y="112"/>
                  </a:lnTo>
                  <a:lnTo>
                    <a:pt x="216" y="161"/>
                  </a:lnTo>
                  <a:lnTo>
                    <a:pt x="216" y="161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20" y="165"/>
                  </a:lnTo>
                  <a:lnTo>
                    <a:pt x="300" y="85"/>
                  </a:lnTo>
                  <a:lnTo>
                    <a:pt x="300" y="85"/>
                  </a:lnTo>
                  <a:lnTo>
                    <a:pt x="301" y="83"/>
                  </a:lnTo>
                  <a:lnTo>
                    <a:pt x="300" y="79"/>
                  </a:lnTo>
                  <a:lnTo>
                    <a:pt x="300" y="79"/>
                  </a:lnTo>
                  <a:close/>
                </a:path>
              </a:pathLst>
            </a:custGeom>
            <a:solidFill>
              <a:srgbClr val="3A373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</p:grpSp>
      <p:sp>
        <p:nvSpPr>
          <p:cNvPr id="27" name="Oval 18"/>
          <p:cNvSpPr/>
          <p:nvPr/>
        </p:nvSpPr>
        <p:spPr>
          <a:xfrm>
            <a:off x="8633535" y="4130313"/>
            <a:ext cx="238080" cy="23808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cxnSp>
        <p:nvCxnSpPr>
          <p:cNvPr id="28" name="Straight Connector 24"/>
          <p:cNvCxnSpPr/>
          <p:nvPr/>
        </p:nvCxnSpPr>
        <p:spPr>
          <a:xfrm rot="5400000">
            <a:off x="8221546" y="3598034"/>
            <a:ext cx="1061947" cy="18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68"/>
          <p:cNvGrpSpPr/>
          <p:nvPr/>
        </p:nvGrpSpPr>
        <p:grpSpPr>
          <a:xfrm>
            <a:off x="8833298" y="2930428"/>
            <a:ext cx="1407231" cy="1054068"/>
            <a:chOff x="6929453" y="3000378"/>
            <a:chExt cx="1230651" cy="921804"/>
          </a:xfrm>
        </p:grpSpPr>
        <p:sp>
          <p:nvSpPr>
            <p:cNvPr id="30" name="Rectangle 51"/>
            <p:cNvSpPr/>
            <p:nvPr/>
          </p:nvSpPr>
          <p:spPr>
            <a:xfrm>
              <a:off x="6929453" y="3214692"/>
              <a:ext cx="1230651" cy="7074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您的内容打在这里，或者通过复制您的文本后，在此框中选择粘贴，并选择只保留文字；您的内容</a:t>
              </a:r>
              <a:endParaRPr lang="ms-MY" sz="800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31" name="Rectangle 52"/>
            <p:cNvSpPr/>
            <p:nvPr/>
          </p:nvSpPr>
          <p:spPr>
            <a:xfrm>
              <a:off x="6929454" y="3000378"/>
              <a:ext cx="632518" cy="222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dirty="0">
                  <a:solidFill>
                    <a:schemeClr val="bg1"/>
                  </a:solidFill>
                </a:rPr>
                <a:t>添加标题</a:t>
              </a:r>
              <a:endParaRPr lang="en-US" altLang="zh-CN" sz="10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Group 64"/>
          <p:cNvGrpSpPr/>
          <p:nvPr/>
        </p:nvGrpSpPr>
        <p:grpSpPr>
          <a:xfrm>
            <a:off x="8513843" y="2294294"/>
            <a:ext cx="478297" cy="478297"/>
            <a:chOff x="6650083" y="2444065"/>
            <a:chExt cx="418280" cy="418280"/>
          </a:xfrm>
        </p:grpSpPr>
        <p:sp>
          <p:nvSpPr>
            <p:cNvPr id="33" name="Teardrop 21"/>
            <p:cNvSpPr/>
            <p:nvPr/>
          </p:nvSpPr>
          <p:spPr>
            <a:xfrm rot="8100000">
              <a:off x="6650083" y="2444065"/>
              <a:ext cx="418280" cy="418280"/>
            </a:xfrm>
            <a:prstGeom prst="teardrop">
              <a:avLst>
                <a:gd name="adj" fmla="val 131619"/>
              </a:avLst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34" name="Group 58"/>
            <p:cNvGrpSpPr/>
            <p:nvPr/>
          </p:nvGrpSpPr>
          <p:grpSpPr>
            <a:xfrm>
              <a:off x="6760454" y="2563811"/>
              <a:ext cx="188740" cy="250826"/>
              <a:chOff x="8429652" y="3143254"/>
              <a:chExt cx="241300" cy="320675"/>
            </a:xfrm>
            <a:solidFill>
              <a:schemeClr val="bg1"/>
            </a:solidFill>
          </p:grpSpPr>
          <p:sp>
            <p:nvSpPr>
              <p:cNvPr id="35" name="Freeform 108"/>
              <p:cNvSpPr>
                <a:spLocks noEditPoints="1"/>
              </p:cNvSpPr>
              <p:nvPr/>
            </p:nvSpPr>
            <p:spPr bwMode="auto">
              <a:xfrm>
                <a:off x="8429652" y="3143254"/>
                <a:ext cx="241300" cy="320675"/>
              </a:xfrm>
              <a:custGeom>
                <a:avLst/>
                <a:gdLst/>
                <a:ahLst/>
                <a:cxnLst>
                  <a:cxn ang="0">
                    <a:pos x="136" y="2"/>
                  </a:cxn>
                  <a:cxn ang="0">
                    <a:pos x="92" y="13"/>
                  </a:cxn>
                  <a:cxn ang="0">
                    <a:pos x="56" y="35"/>
                  </a:cxn>
                  <a:cxn ang="0">
                    <a:pos x="25" y="67"/>
                  </a:cxn>
                  <a:cxn ang="0">
                    <a:pos x="7" y="107"/>
                  </a:cxn>
                  <a:cxn ang="0">
                    <a:pos x="0" y="153"/>
                  </a:cxn>
                  <a:cxn ang="0">
                    <a:pos x="5" y="187"/>
                  </a:cxn>
                  <a:cxn ang="0">
                    <a:pos x="25" y="236"/>
                  </a:cxn>
                  <a:cxn ang="0">
                    <a:pos x="63" y="274"/>
                  </a:cxn>
                  <a:cxn ang="0">
                    <a:pos x="69" y="278"/>
                  </a:cxn>
                  <a:cxn ang="0">
                    <a:pos x="76" y="301"/>
                  </a:cxn>
                  <a:cxn ang="0">
                    <a:pos x="76" y="354"/>
                  </a:cxn>
                  <a:cxn ang="0">
                    <a:pos x="83" y="372"/>
                  </a:cxn>
                  <a:cxn ang="0">
                    <a:pos x="140" y="401"/>
                  </a:cxn>
                  <a:cxn ang="0">
                    <a:pos x="150" y="405"/>
                  </a:cxn>
                  <a:cxn ang="0">
                    <a:pos x="214" y="376"/>
                  </a:cxn>
                  <a:cxn ang="0">
                    <a:pos x="225" y="367"/>
                  </a:cxn>
                  <a:cxn ang="0">
                    <a:pos x="228" y="303"/>
                  </a:cxn>
                  <a:cxn ang="0">
                    <a:pos x="230" y="289"/>
                  </a:cxn>
                  <a:cxn ang="0">
                    <a:pos x="243" y="270"/>
                  </a:cxn>
                  <a:cxn ang="0">
                    <a:pos x="261" y="256"/>
                  </a:cxn>
                  <a:cxn ang="0">
                    <a:pos x="288" y="216"/>
                  </a:cxn>
                  <a:cxn ang="0">
                    <a:pos x="301" y="169"/>
                  </a:cxn>
                  <a:cxn ang="0">
                    <a:pos x="301" y="136"/>
                  </a:cxn>
                  <a:cxn ang="0">
                    <a:pos x="290" y="93"/>
                  </a:cxn>
                  <a:cxn ang="0">
                    <a:pos x="268" y="57"/>
                  </a:cxn>
                  <a:cxn ang="0">
                    <a:pos x="236" y="28"/>
                  </a:cxn>
                  <a:cxn ang="0">
                    <a:pos x="196" y="8"/>
                  </a:cxn>
                  <a:cxn ang="0">
                    <a:pos x="150" y="0"/>
                  </a:cxn>
                  <a:cxn ang="0">
                    <a:pos x="100" y="354"/>
                  </a:cxn>
                  <a:cxn ang="0">
                    <a:pos x="203" y="303"/>
                  </a:cxn>
                  <a:cxn ang="0">
                    <a:pos x="100" y="303"/>
                  </a:cxn>
                  <a:cxn ang="0">
                    <a:pos x="203" y="303"/>
                  </a:cxn>
                  <a:cxn ang="0">
                    <a:pos x="230" y="249"/>
                  </a:cxn>
                  <a:cxn ang="0">
                    <a:pos x="210" y="270"/>
                  </a:cxn>
                  <a:cxn ang="0">
                    <a:pos x="96" y="278"/>
                  </a:cxn>
                  <a:cxn ang="0">
                    <a:pos x="85" y="260"/>
                  </a:cxn>
                  <a:cxn ang="0">
                    <a:pos x="67" y="245"/>
                  </a:cxn>
                  <a:cxn ang="0">
                    <a:pos x="40" y="211"/>
                  </a:cxn>
                  <a:cxn ang="0">
                    <a:pos x="27" y="167"/>
                  </a:cxn>
                  <a:cxn ang="0">
                    <a:pos x="25" y="140"/>
                  </a:cxn>
                  <a:cxn ang="0">
                    <a:pos x="36" y="104"/>
                  </a:cxn>
                  <a:cxn ang="0">
                    <a:pos x="54" y="71"/>
                  </a:cxn>
                  <a:cxn ang="0">
                    <a:pos x="82" y="47"/>
                  </a:cxn>
                  <a:cxn ang="0">
                    <a:pos x="114" y="31"/>
                  </a:cxn>
                  <a:cxn ang="0">
                    <a:pos x="150" y="26"/>
                  </a:cxn>
                  <a:cxn ang="0">
                    <a:pos x="176" y="29"/>
                  </a:cxn>
                  <a:cxn ang="0">
                    <a:pos x="212" y="42"/>
                  </a:cxn>
                  <a:cxn ang="0">
                    <a:pos x="239" y="64"/>
                  </a:cxn>
                  <a:cxn ang="0">
                    <a:pos x="261" y="93"/>
                  </a:cxn>
                  <a:cxn ang="0">
                    <a:pos x="274" y="127"/>
                  </a:cxn>
                  <a:cxn ang="0">
                    <a:pos x="277" y="153"/>
                  </a:cxn>
                  <a:cxn ang="0">
                    <a:pos x="270" y="192"/>
                  </a:cxn>
                  <a:cxn ang="0">
                    <a:pos x="250" y="229"/>
                  </a:cxn>
                  <a:cxn ang="0">
                    <a:pos x="232" y="249"/>
                  </a:cxn>
                </a:cxnLst>
                <a:rect l="0" t="0" r="r" b="b"/>
                <a:pathLst>
                  <a:path w="303" h="405">
                    <a:moveTo>
                      <a:pt x="150" y="0"/>
                    </a:moveTo>
                    <a:lnTo>
                      <a:pt x="150" y="0"/>
                    </a:lnTo>
                    <a:lnTo>
                      <a:pt x="136" y="2"/>
                    </a:lnTo>
                    <a:lnTo>
                      <a:pt x="121" y="4"/>
                    </a:lnTo>
                    <a:lnTo>
                      <a:pt x="107" y="8"/>
                    </a:lnTo>
                    <a:lnTo>
                      <a:pt x="92" y="13"/>
                    </a:lnTo>
                    <a:lnTo>
                      <a:pt x="80" y="18"/>
                    </a:lnTo>
                    <a:lnTo>
                      <a:pt x="67" y="28"/>
                    </a:lnTo>
                    <a:lnTo>
                      <a:pt x="56" y="35"/>
                    </a:lnTo>
                    <a:lnTo>
                      <a:pt x="45" y="46"/>
                    </a:lnTo>
                    <a:lnTo>
                      <a:pt x="34" y="57"/>
                    </a:lnTo>
                    <a:lnTo>
                      <a:pt x="25" y="67"/>
                    </a:lnTo>
                    <a:lnTo>
                      <a:pt x="18" y="80"/>
                    </a:lnTo>
                    <a:lnTo>
                      <a:pt x="13" y="93"/>
                    </a:lnTo>
                    <a:lnTo>
                      <a:pt x="7" y="107"/>
                    </a:lnTo>
                    <a:lnTo>
                      <a:pt x="4" y="122"/>
                    </a:lnTo>
                    <a:lnTo>
                      <a:pt x="2" y="136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2" y="171"/>
                    </a:lnTo>
                    <a:lnTo>
                      <a:pt x="5" y="187"/>
                    </a:lnTo>
                    <a:lnTo>
                      <a:pt x="9" y="205"/>
                    </a:lnTo>
                    <a:lnTo>
                      <a:pt x="16" y="221"/>
                    </a:lnTo>
                    <a:lnTo>
                      <a:pt x="25" y="236"/>
                    </a:lnTo>
                    <a:lnTo>
                      <a:pt x="36" y="251"/>
                    </a:lnTo>
                    <a:lnTo>
                      <a:pt x="49" y="263"/>
                    </a:lnTo>
                    <a:lnTo>
                      <a:pt x="63" y="274"/>
                    </a:lnTo>
                    <a:lnTo>
                      <a:pt x="65" y="276"/>
                    </a:lnTo>
                    <a:lnTo>
                      <a:pt x="65" y="276"/>
                    </a:lnTo>
                    <a:lnTo>
                      <a:pt x="69" y="278"/>
                    </a:lnTo>
                    <a:lnTo>
                      <a:pt x="71" y="281"/>
                    </a:lnTo>
                    <a:lnTo>
                      <a:pt x="74" y="290"/>
                    </a:lnTo>
                    <a:lnTo>
                      <a:pt x="76" y="301"/>
                    </a:lnTo>
                    <a:lnTo>
                      <a:pt x="76" y="303"/>
                    </a:lnTo>
                    <a:lnTo>
                      <a:pt x="76" y="354"/>
                    </a:lnTo>
                    <a:lnTo>
                      <a:pt x="76" y="354"/>
                    </a:lnTo>
                    <a:lnTo>
                      <a:pt x="76" y="359"/>
                    </a:lnTo>
                    <a:lnTo>
                      <a:pt x="80" y="367"/>
                    </a:lnTo>
                    <a:lnTo>
                      <a:pt x="83" y="372"/>
                    </a:lnTo>
                    <a:lnTo>
                      <a:pt x="89" y="376"/>
                    </a:lnTo>
                    <a:lnTo>
                      <a:pt x="140" y="401"/>
                    </a:lnTo>
                    <a:lnTo>
                      <a:pt x="140" y="401"/>
                    </a:lnTo>
                    <a:lnTo>
                      <a:pt x="145" y="403"/>
                    </a:lnTo>
                    <a:lnTo>
                      <a:pt x="150" y="405"/>
                    </a:lnTo>
                    <a:lnTo>
                      <a:pt x="150" y="405"/>
                    </a:lnTo>
                    <a:lnTo>
                      <a:pt x="158" y="403"/>
                    </a:lnTo>
                    <a:lnTo>
                      <a:pt x="163" y="401"/>
                    </a:lnTo>
                    <a:lnTo>
                      <a:pt x="214" y="376"/>
                    </a:lnTo>
                    <a:lnTo>
                      <a:pt x="214" y="376"/>
                    </a:lnTo>
                    <a:lnTo>
                      <a:pt x="219" y="372"/>
                    </a:lnTo>
                    <a:lnTo>
                      <a:pt x="225" y="367"/>
                    </a:lnTo>
                    <a:lnTo>
                      <a:pt x="227" y="359"/>
                    </a:lnTo>
                    <a:lnTo>
                      <a:pt x="228" y="354"/>
                    </a:lnTo>
                    <a:lnTo>
                      <a:pt x="228" y="303"/>
                    </a:lnTo>
                    <a:lnTo>
                      <a:pt x="228" y="303"/>
                    </a:lnTo>
                    <a:lnTo>
                      <a:pt x="228" y="296"/>
                    </a:lnTo>
                    <a:lnTo>
                      <a:pt x="230" y="289"/>
                    </a:lnTo>
                    <a:lnTo>
                      <a:pt x="236" y="278"/>
                    </a:lnTo>
                    <a:lnTo>
                      <a:pt x="241" y="272"/>
                    </a:lnTo>
                    <a:lnTo>
                      <a:pt x="243" y="270"/>
                    </a:lnTo>
                    <a:lnTo>
                      <a:pt x="248" y="267"/>
                    </a:lnTo>
                    <a:lnTo>
                      <a:pt x="248" y="267"/>
                    </a:lnTo>
                    <a:lnTo>
                      <a:pt x="261" y="256"/>
                    </a:lnTo>
                    <a:lnTo>
                      <a:pt x="272" y="243"/>
                    </a:lnTo>
                    <a:lnTo>
                      <a:pt x="281" y="231"/>
                    </a:lnTo>
                    <a:lnTo>
                      <a:pt x="288" y="216"/>
                    </a:lnTo>
                    <a:lnTo>
                      <a:pt x="294" y="200"/>
                    </a:lnTo>
                    <a:lnTo>
                      <a:pt x="299" y="185"/>
                    </a:lnTo>
                    <a:lnTo>
                      <a:pt x="301" y="169"/>
                    </a:lnTo>
                    <a:lnTo>
                      <a:pt x="303" y="153"/>
                    </a:lnTo>
                    <a:lnTo>
                      <a:pt x="303" y="153"/>
                    </a:lnTo>
                    <a:lnTo>
                      <a:pt x="301" y="136"/>
                    </a:lnTo>
                    <a:lnTo>
                      <a:pt x="299" y="122"/>
                    </a:lnTo>
                    <a:lnTo>
                      <a:pt x="295" y="107"/>
                    </a:lnTo>
                    <a:lnTo>
                      <a:pt x="290" y="93"/>
                    </a:lnTo>
                    <a:lnTo>
                      <a:pt x="285" y="80"/>
                    </a:lnTo>
                    <a:lnTo>
                      <a:pt x="275" y="67"/>
                    </a:lnTo>
                    <a:lnTo>
                      <a:pt x="268" y="57"/>
                    </a:lnTo>
                    <a:lnTo>
                      <a:pt x="257" y="46"/>
                    </a:lnTo>
                    <a:lnTo>
                      <a:pt x="246" y="35"/>
                    </a:lnTo>
                    <a:lnTo>
                      <a:pt x="236" y="28"/>
                    </a:lnTo>
                    <a:lnTo>
                      <a:pt x="223" y="18"/>
                    </a:lnTo>
                    <a:lnTo>
                      <a:pt x="210" y="13"/>
                    </a:lnTo>
                    <a:lnTo>
                      <a:pt x="196" y="8"/>
                    </a:lnTo>
                    <a:lnTo>
                      <a:pt x="181" y="4"/>
                    </a:lnTo>
                    <a:lnTo>
                      <a:pt x="167" y="2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379"/>
                    </a:moveTo>
                    <a:lnTo>
                      <a:pt x="100" y="354"/>
                    </a:lnTo>
                    <a:lnTo>
                      <a:pt x="203" y="354"/>
                    </a:lnTo>
                    <a:lnTo>
                      <a:pt x="150" y="379"/>
                    </a:lnTo>
                    <a:close/>
                    <a:moveTo>
                      <a:pt x="203" y="303"/>
                    </a:moveTo>
                    <a:lnTo>
                      <a:pt x="203" y="328"/>
                    </a:lnTo>
                    <a:lnTo>
                      <a:pt x="100" y="328"/>
                    </a:lnTo>
                    <a:lnTo>
                      <a:pt x="100" y="303"/>
                    </a:lnTo>
                    <a:lnTo>
                      <a:pt x="100" y="303"/>
                    </a:lnTo>
                    <a:lnTo>
                      <a:pt x="203" y="303"/>
                    </a:lnTo>
                    <a:lnTo>
                      <a:pt x="203" y="303"/>
                    </a:lnTo>
                    <a:close/>
                    <a:moveTo>
                      <a:pt x="232" y="249"/>
                    </a:moveTo>
                    <a:lnTo>
                      <a:pt x="232" y="249"/>
                    </a:lnTo>
                    <a:lnTo>
                      <a:pt x="230" y="249"/>
                    </a:lnTo>
                    <a:lnTo>
                      <a:pt x="223" y="254"/>
                    </a:lnTo>
                    <a:lnTo>
                      <a:pt x="214" y="263"/>
                    </a:lnTo>
                    <a:lnTo>
                      <a:pt x="210" y="270"/>
                    </a:lnTo>
                    <a:lnTo>
                      <a:pt x="207" y="278"/>
                    </a:lnTo>
                    <a:lnTo>
                      <a:pt x="96" y="278"/>
                    </a:lnTo>
                    <a:lnTo>
                      <a:pt x="96" y="278"/>
                    </a:lnTo>
                    <a:lnTo>
                      <a:pt x="94" y="270"/>
                    </a:lnTo>
                    <a:lnTo>
                      <a:pt x="91" y="265"/>
                    </a:lnTo>
                    <a:lnTo>
                      <a:pt x="85" y="260"/>
                    </a:lnTo>
                    <a:lnTo>
                      <a:pt x="78" y="254"/>
                    </a:lnTo>
                    <a:lnTo>
                      <a:pt x="78" y="254"/>
                    </a:lnTo>
                    <a:lnTo>
                      <a:pt x="67" y="245"/>
                    </a:lnTo>
                    <a:lnTo>
                      <a:pt x="56" y="234"/>
                    </a:lnTo>
                    <a:lnTo>
                      <a:pt x="47" y="223"/>
                    </a:lnTo>
                    <a:lnTo>
                      <a:pt x="40" y="211"/>
                    </a:lnTo>
                    <a:lnTo>
                      <a:pt x="34" y="196"/>
                    </a:lnTo>
                    <a:lnTo>
                      <a:pt x="29" y="182"/>
                    </a:lnTo>
                    <a:lnTo>
                      <a:pt x="27" y="167"/>
                    </a:lnTo>
                    <a:lnTo>
                      <a:pt x="25" y="153"/>
                    </a:lnTo>
                    <a:lnTo>
                      <a:pt x="25" y="153"/>
                    </a:lnTo>
                    <a:lnTo>
                      <a:pt x="25" y="140"/>
                    </a:lnTo>
                    <a:lnTo>
                      <a:pt x="27" y="127"/>
                    </a:lnTo>
                    <a:lnTo>
                      <a:pt x="31" y="115"/>
                    </a:lnTo>
                    <a:lnTo>
                      <a:pt x="36" y="104"/>
                    </a:lnTo>
                    <a:lnTo>
                      <a:pt x="40" y="93"/>
                    </a:lnTo>
                    <a:lnTo>
                      <a:pt x="47" y="82"/>
                    </a:lnTo>
                    <a:lnTo>
                      <a:pt x="54" y="71"/>
                    </a:lnTo>
                    <a:lnTo>
                      <a:pt x="62" y="64"/>
                    </a:lnTo>
                    <a:lnTo>
                      <a:pt x="71" y="55"/>
                    </a:lnTo>
                    <a:lnTo>
                      <a:pt x="82" y="47"/>
                    </a:lnTo>
                    <a:lnTo>
                      <a:pt x="91" y="42"/>
                    </a:lnTo>
                    <a:lnTo>
                      <a:pt x="101" y="37"/>
                    </a:lnTo>
                    <a:lnTo>
                      <a:pt x="114" y="31"/>
                    </a:lnTo>
                    <a:lnTo>
                      <a:pt x="125" y="29"/>
                    </a:lnTo>
                    <a:lnTo>
                      <a:pt x="138" y="28"/>
                    </a:lnTo>
                    <a:lnTo>
                      <a:pt x="150" y="26"/>
                    </a:lnTo>
                    <a:lnTo>
                      <a:pt x="150" y="26"/>
                    </a:lnTo>
                    <a:lnTo>
                      <a:pt x="165" y="28"/>
                    </a:lnTo>
                    <a:lnTo>
                      <a:pt x="176" y="29"/>
                    </a:lnTo>
                    <a:lnTo>
                      <a:pt x="188" y="31"/>
                    </a:lnTo>
                    <a:lnTo>
                      <a:pt x="199" y="37"/>
                    </a:lnTo>
                    <a:lnTo>
                      <a:pt x="212" y="42"/>
                    </a:lnTo>
                    <a:lnTo>
                      <a:pt x="221" y="47"/>
                    </a:lnTo>
                    <a:lnTo>
                      <a:pt x="232" y="55"/>
                    </a:lnTo>
                    <a:lnTo>
                      <a:pt x="239" y="64"/>
                    </a:lnTo>
                    <a:lnTo>
                      <a:pt x="248" y="71"/>
                    </a:lnTo>
                    <a:lnTo>
                      <a:pt x="256" y="82"/>
                    </a:lnTo>
                    <a:lnTo>
                      <a:pt x="261" y="93"/>
                    </a:lnTo>
                    <a:lnTo>
                      <a:pt x="266" y="104"/>
                    </a:lnTo>
                    <a:lnTo>
                      <a:pt x="272" y="115"/>
                    </a:lnTo>
                    <a:lnTo>
                      <a:pt x="274" y="127"/>
                    </a:lnTo>
                    <a:lnTo>
                      <a:pt x="275" y="140"/>
                    </a:lnTo>
                    <a:lnTo>
                      <a:pt x="277" y="153"/>
                    </a:lnTo>
                    <a:lnTo>
                      <a:pt x="277" y="153"/>
                    </a:lnTo>
                    <a:lnTo>
                      <a:pt x="275" y="165"/>
                    </a:lnTo>
                    <a:lnTo>
                      <a:pt x="274" y="180"/>
                    </a:lnTo>
                    <a:lnTo>
                      <a:pt x="270" y="192"/>
                    </a:lnTo>
                    <a:lnTo>
                      <a:pt x="265" y="205"/>
                    </a:lnTo>
                    <a:lnTo>
                      <a:pt x="259" y="218"/>
                    </a:lnTo>
                    <a:lnTo>
                      <a:pt x="250" y="229"/>
                    </a:lnTo>
                    <a:lnTo>
                      <a:pt x="243" y="240"/>
                    </a:lnTo>
                    <a:lnTo>
                      <a:pt x="232" y="249"/>
                    </a:lnTo>
                    <a:lnTo>
                      <a:pt x="232" y="249"/>
                    </a:lnTo>
                    <a:close/>
                  </a:path>
                </a:pathLst>
              </a:custGeom>
              <a:solidFill>
                <a:srgbClr val="3A373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 109"/>
              <p:cNvSpPr>
                <a:spLocks/>
              </p:cNvSpPr>
              <p:nvPr/>
            </p:nvSpPr>
            <p:spPr bwMode="auto">
              <a:xfrm>
                <a:off x="8550302" y="3184529"/>
                <a:ext cx="79375" cy="79375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9" y="2"/>
                  </a:cxn>
                  <a:cxn ang="0">
                    <a:pos x="4" y="4"/>
                  </a:cxn>
                  <a:cxn ang="0">
                    <a:pos x="2" y="7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4" y="22"/>
                  </a:cxn>
                  <a:cxn ang="0">
                    <a:pos x="9" y="24"/>
                  </a:cxn>
                  <a:cxn ang="0">
                    <a:pos x="13" y="25"/>
                  </a:cxn>
                  <a:cxn ang="0">
                    <a:pos x="13" y="25"/>
                  </a:cxn>
                  <a:cxn ang="0">
                    <a:pos x="24" y="27"/>
                  </a:cxn>
                  <a:cxn ang="0">
                    <a:pos x="35" y="31"/>
                  </a:cxn>
                  <a:cxn ang="0">
                    <a:pos x="46" y="36"/>
                  </a:cxn>
                  <a:cxn ang="0">
                    <a:pos x="57" y="44"/>
                  </a:cxn>
                  <a:cxn ang="0">
                    <a:pos x="64" y="53"/>
                  </a:cxn>
                  <a:cxn ang="0">
                    <a:pos x="71" y="64"/>
                  </a:cxn>
                  <a:cxn ang="0">
                    <a:pos x="75" y="76"/>
                  </a:cxn>
                  <a:cxn ang="0">
                    <a:pos x="77" y="89"/>
                  </a:cxn>
                  <a:cxn ang="0">
                    <a:pos x="77" y="89"/>
                  </a:cxn>
                  <a:cxn ang="0">
                    <a:pos x="78" y="94"/>
                  </a:cxn>
                  <a:cxn ang="0">
                    <a:pos x="80" y="98"/>
                  </a:cxn>
                  <a:cxn ang="0">
                    <a:pos x="84" y="102"/>
                  </a:cxn>
                  <a:cxn ang="0">
                    <a:pos x="89" y="102"/>
                  </a:cxn>
                  <a:cxn ang="0">
                    <a:pos x="89" y="102"/>
                  </a:cxn>
                  <a:cxn ang="0">
                    <a:pos x="95" y="102"/>
                  </a:cxn>
                  <a:cxn ang="0">
                    <a:pos x="98" y="98"/>
                  </a:cxn>
                  <a:cxn ang="0">
                    <a:pos x="100" y="94"/>
                  </a:cxn>
                  <a:cxn ang="0">
                    <a:pos x="102" y="89"/>
                  </a:cxn>
                  <a:cxn ang="0">
                    <a:pos x="102" y="89"/>
                  </a:cxn>
                  <a:cxn ang="0">
                    <a:pos x="100" y="69"/>
                  </a:cxn>
                  <a:cxn ang="0">
                    <a:pos x="95" y="51"/>
                  </a:cxn>
                  <a:cxn ang="0">
                    <a:pos x="86" y="36"/>
                  </a:cxn>
                  <a:cxn ang="0">
                    <a:pos x="75" y="24"/>
                  </a:cxn>
                  <a:cxn ang="0">
                    <a:pos x="60" y="13"/>
                  </a:cxn>
                  <a:cxn ang="0">
                    <a:pos x="46" y="6"/>
                  </a:cxn>
                  <a:cxn ang="0">
                    <a:pos x="29" y="2"/>
                  </a:cxn>
                  <a:cxn ang="0">
                    <a:pos x="13" y="0"/>
                  </a:cxn>
                  <a:cxn ang="0">
                    <a:pos x="13" y="0"/>
                  </a:cxn>
                </a:cxnLst>
                <a:rect l="0" t="0" r="r" b="b"/>
                <a:pathLst>
                  <a:path w="102" h="102">
                    <a:moveTo>
                      <a:pt x="13" y="0"/>
                    </a:moveTo>
                    <a:lnTo>
                      <a:pt x="13" y="0"/>
                    </a:lnTo>
                    <a:lnTo>
                      <a:pt x="9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4" y="22"/>
                    </a:lnTo>
                    <a:lnTo>
                      <a:pt x="9" y="24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24" y="27"/>
                    </a:lnTo>
                    <a:lnTo>
                      <a:pt x="35" y="31"/>
                    </a:lnTo>
                    <a:lnTo>
                      <a:pt x="46" y="36"/>
                    </a:lnTo>
                    <a:lnTo>
                      <a:pt x="57" y="44"/>
                    </a:lnTo>
                    <a:lnTo>
                      <a:pt x="64" y="53"/>
                    </a:lnTo>
                    <a:lnTo>
                      <a:pt x="71" y="64"/>
                    </a:lnTo>
                    <a:lnTo>
                      <a:pt x="75" y="76"/>
                    </a:lnTo>
                    <a:lnTo>
                      <a:pt x="77" y="89"/>
                    </a:lnTo>
                    <a:lnTo>
                      <a:pt x="77" y="89"/>
                    </a:lnTo>
                    <a:lnTo>
                      <a:pt x="78" y="94"/>
                    </a:lnTo>
                    <a:lnTo>
                      <a:pt x="80" y="98"/>
                    </a:lnTo>
                    <a:lnTo>
                      <a:pt x="84" y="102"/>
                    </a:lnTo>
                    <a:lnTo>
                      <a:pt x="89" y="102"/>
                    </a:lnTo>
                    <a:lnTo>
                      <a:pt x="89" y="102"/>
                    </a:lnTo>
                    <a:lnTo>
                      <a:pt x="95" y="102"/>
                    </a:lnTo>
                    <a:lnTo>
                      <a:pt x="98" y="98"/>
                    </a:lnTo>
                    <a:lnTo>
                      <a:pt x="100" y="94"/>
                    </a:lnTo>
                    <a:lnTo>
                      <a:pt x="102" y="89"/>
                    </a:lnTo>
                    <a:lnTo>
                      <a:pt x="102" y="89"/>
                    </a:lnTo>
                    <a:lnTo>
                      <a:pt x="100" y="69"/>
                    </a:lnTo>
                    <a:lnTo>
                      <a:pt x="95" y="51"/>
                    </a:lnTo>
                    <a:lnTo>
                      <a:pt x="86" y="36"/>
                    </a:lnTo>
                    <a:lnTo>
                      <a:pt x="75" y="24"/>
                    </a:lnTo>
                    <a:lnTo>
                      <a:pt x="60" y="13"/>
                    </a:lnTo>
                    <a:lnTo>
                      <a:pt x="46" y="6"/>
                    </a:lnTo>
                    <a:lnTo>
                      <a:pt x="29" y="2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7" name="文本框 36"/>
          <p:cNvSpPr txBox="1"/>
          <p:nvPr/>
        </p:nvSpPr>
        <p:spPr>
          <a:xfrm>
            <a:off x="2057478" y="4495714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2015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129903" y="4495714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2016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203128" y="4495714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2017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389088" y="4495714"/>
            <a:ext cx="788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2018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03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1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9" grpId="0" animBg="1"/>
      <p:bldP spid="27" grpId="0" animBg="1"/>
      <p:bldP spid="37" grpId="0"/>
      <p:bldP spid="38" grpId="0"/>
      <p:bldP spid="39" grpId="0"/>
      <p:bldP spid="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605545" y="1286885"/>
            <a:ext cx="1143008" cy="1285884"/>
            <a:chOff x="6605545" y="1286885"/>
            <a:chExt cx="1143008" cy="1285884"/>
          </a:xfrm>
        </p:grpSpPr>
        <p:sp>
          <p:nvSpPr>
            <p:cNvPr id="145" name="六边形 144"/>
            <p:cNvSpPr/>
            <p:nvPr/>
          </p:nvSpPr>
          <p:spPr>
            <a:xfrm rot="16200000">
              <a:off x="6534107" y="1358323"/>
              <a:ext cx="1285884" cy="1143008"/>
            </a:xfrm>
            <a:prstGeom prst="hexagon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51" name="TextBox 10"/>
            <p:cNvSpPr txBox="1"/>
            <p:nvPr/>
          </p:nvSpPr>
          <p:spPr>
            <a:xfrm>
              <a:off x="6688012" y="1407011"/>
              <a:ext cx="101959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</a:t>
              </a:r>
              <a:endPara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534371" y="2429893"/>
            <a:ext cx="1143008" cy="1285884"/>
            <a:chOff x="8534371" y="2429893"/>
            <a:chExt cx="1143008" cy="1285884"/>
          </a:xfrm>
        </p:grpSpPr>
        <p:sp>
          <p:nvSpPr>
            <p:cNvPr id="147" name="六边形 146"/>
            <p:cNvSpPr/>
            <p:nvPr/>
          </p:nvSpPr>
          <p:spPr>
            <a:xfrm rot="16200000">
              <a:off x="8462933" y="2501331"/>
              <a:ext cx="1285884" cy="1143008"/>
            </a:xfrm>
            <a:prstGeom prst="hexagon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TextBox 11"/>
            <p:cNvSpPr txBox="1"/>
            <p:nvPr/>
          </p:nvSpPr>
          <p:spPr>
            <a:xfrm>
              <a:off x="8587537" y="2588648"/>
              <a:ext cx="108984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605545" y="3572901"/>
            <a:ext cx="1143008" cy="1285884"/>
            <a:chOff x="6605545" y="3572901"/>
            <a:chExt cx="1143008" cy="1285884"/>
          </a:xfrm>
        </p:grpSpPr>
        <p:sp>
          <p:nvSpPr>
            <p:cNvPr id="149" name="六边形 148"/>
            <p:cNvSpPr/>
            <p:nvPr/>
          </p:nvSpPr>
          <p:spPr>
            <a:xfrm rot="16200000">
              <a:off x="6534107" y="3644339"/>
              <a:ext cx="1285884" cy="1143008"/>
            </a:xfrm>
            <a:prstGeom prst="hexagon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TextBox 12"/>
            <p:cNvSpPr txBox="1"/>
            <p:nvPr/>
          </p:nvSpPr>
          <p:spPr>
            <a:xfrm>
              <a:off x="6686554" y="3760085"/>
              <a:ext cx="97387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891429" y="3572901"/>
            <a:ext cx="1143008" cy="1285884"/>
            <a:chOff x="7891429" y="3572901"/>
            <a:chExt cx="1143008" cy="1285884"/>
          </a:xfrm>
        </p:grpSpPr>
        <p:sp>
          <p:nvSpPr>
            <p:cNvPr id="150" name="六边形 149"/>
            <p:cNvSpPr/>
            <p:nvPr/>
          </p:nvSpPr>
          <p:spPr>
            <a:xfrm rot="16200000">
              <a:off x="7819991" y="3644339"/>
              <a:ext cx="1285884" cy="1143008"/>
            </a:xfrm>
            <a:prstGeom prst="hexagon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4" name="组合 153"/>
            <p:cNvGrpSpPr/>
            <p:nvPr/>
          </p:nvGrpSpPr>
          <p:grpSpPr>
            <a:xfrm>
              <a:off x="8034337" y="3858653"/>
              <a:ext cx="971566" cy="792179"/>
              <a:chOff x="6029326" y="4137025"/>
              <a:chExt cx="1135063" cy="1006475"/>
            </a:xfrm>
          </p:grpSpPr>
          <p:sp>
            <p:nvSpPr>
              <p:cNvPr id="155" name="Freeform 131"/>
              <p:cNvSpPr>
                <a:spLocks noEditPoints="1"/>
              </p:cNvSpPr>
              <p:nvPr/>
            </p:nvSpPr>
            <p:spPr bwMode="auto">
              <a:xfrm>
                <a:off x="7100888" y="4235450"/>
                <a:ext cx="26988" cy="31750"/>
              </a:xfrm>
              <a:custGeom>
                <a:avLst/>
                <a:gdLst/>
                <a:ahLst/>
                <a:cxnLst>
                  <a:cxn ang="0">
                    <a:pos x="20" y="2"/>
                  </a:cxn>
                  <a:cxn ang="0">
                    <a:pos x="20" y="2"/>
                  </a:cxn>
                  <a:cxn ang="0">
                    <a:pos x="24" y="2"/>
                  </a:cxn>
                  <a:cxn ang="0">
                    <a:pos x="28" y="3"/>
                  </a:cxn>
                  <a:cxn ang="0">
                    <a:pos x="30" y="5"/>
                  </a:cxn>
                  <a:cxn ang="0">
                    <a:pos x="31" y="8"/>
                  </a:cxn>
                  <a:cxn ang="0">
                    <a:pos x="31" y="8"/>
                  </a:cxn>
                  <a:cxn ang="0">
                    <a:pos x="33" y="8"/>
                  </a:cxn>
                  <a:cxn ang="0">
                    <a:pos x="34" y="7"/>
                  </a:cxn>
                  <a:cxn ang="0">
                    <a:pos x="36" y="4"/>
                  </a:cxn>
                  <a:cxn ang="0">
                    <a:pos x="37" y="1"/>
                  </a:cxn>
                  <a:cxn ang="0">
                    <a:pos x="40" y="0"/>
                  </a:cxn>
                  <a:cxn ang="0">
                    <a:pos x="41" y="0"/>
                  </a:cxn>
                  <a:cxn ang="0">
                    <a:pos x="41" y="0"/>
                  </a:cxn>
                  <a:cxn ang="0">
                    <a:pos x="46" y="5"/>
                  </a:cxn>
                  <a:cxn ang="0">
                    <a:pos x="50" y="9"/>
                  </a:cxn>
                  <a:cxn ang="0">
                    <a:pos x="52" y="16"/>
                  </a:cxn>
                  <a:cxn ang="0">
                    <a:pos x="52" y="21"/>
                  </a:cxn>
                  <a:cxn ang="0">
                    <a:pos x="52" y="28"/>
                  </a:cxn>
                  <a:cxn ang="0">
                    <a:pos x="50" y="33"/>
                  </a:cxn>
                  <a:cxn ang="0">
                    <a:pos x="47" y="38"/>
                  </a:cxn>
                  <a:cxn ang="0">
                    <a:pos x="44" y="44"/>
                  </a:cxn>
                  <a:cxn ang="0">
                    <a:pos x="40" y="48"/>
                  </a:cxn>
                  <a:cxn ang="0">
                    <a:pos x="35" y="52"/>
                  </a:cxn>
                  <a:cxn ang="0">
                    <a:pos x="30" y="55"/>
                  </a:cxn>
                  <a:cxn ang="0">
                    <a:pos x="25" y="58"/>
                  </a:cxn>
                  <a:cxn ang="0">
                    <a:pos x="19" y="58"/>
                  </a:cxn>
                  <a:cxn ang="0">
                    <a:pos x="15" y="58"/>
                  </a:cxn>
                  <a:cxn ang="0">
                    <a:pos x="10" y="55"/>
                  </a:cxn>
                  <a:cxn ang="0">
                    <a:pos x="5" y="52"/>
                  </a:cxn>
                  <a:cxn ang="0">
                    <a:pos x="5" y="52"/>
                  </a:cxn>
                  <a:cxn ang="0">
                    <a:pos x="2" y="47"/>
                  </a:cxn>
                  <a:cxn ang="0">
                    <a:pos x="0" y="39"/>
                  </a:cxn>
                  <a:cxn ang="0">
                    <a:pos x="0" y="32"/>
                  </a:cxn>
                  <a:cxn ang="0">
                    <a:pos x="1" y="23"/>
                  </a:cxn>
                  <a:cxn ang="0">
                    <a:pos x="3" y="16"/>
                  </a:cxn>
                  <a:cxn ang="0">
                    <a:pos x="8" y="9"/>
                  </a:cxn>
                  <a:cxn ang="0">
                    <a:pos x="13" y="5"/>
                  </a:cxn>
                  <a:cxn ang="0">
                    <a:pos x="16" y="3"/>
                  </a:cxn>
                  <a:cxn ang="0">
                    <a:pos x="20" y="2"/>
                  </a:cxn>
                  <a:cxn ang="0">
                    <a:pos x="20" y="2"/>
                  </a:cxn>
                  <a:cxn ang="0">
                    <a:pos x="14" y="33"/>
                  </a:cxn>
                  <a:cxn ang="0">
                    <a:pos x="14" y="33"/>
                  </a:cxn>
                  <a:cxn ang="0">
                    <a:pos x="17" y="35"/>
                  </a:cxn>
                  <a:cxn ang="0">
                    <a:pos x="18" y="38"/>
                  </a:cxn>
                  <a:cxn ang="0">
                    <a:pos x="20" y="40"/>
                  </a:cxn>
                  <a:cxn ang="0">
                    <a:pos x="25" y="41"/>
                  </a:cxn>
                  <a:cxn ang="0">
                    <a:pos x="25" y="41"/>
                  </a:cxn>
                  <a:cxn ang="0">
                    <a:pos x="29" y="37"/>
                  </a:cxn>
                  <a:cxn ang="0">
                    <a:pos x="33" y="32"/>
                  </a:cxn>
                  <a:cxn ang="0">
                    <a:pos x="35" y="24"/>
                  </a:cxn>
                  <a:cxn ang="0">
                    <a:pos x="35" y="15"/>
                  </a:cxn>
                  <a:cxn ang="0">
                    <a:pos x="35" y="15"/>
                  </a:cxn>
                  <a:cxn ang="0">
                    <a:pos x="28" y="17"/>
                  </a:cxn>
                  <a:cxn ang="0">
                    <a:pos x="20" y="20"/>
                  </a:cxn>
                  <a:cxn ang="0">
                    <a:pos x="18" y="22"/>
                  </a:cxn>
                  <a:cxn ang="0">
                    <a:pos x="16" y="25"/>
                  </a:cxn>
                  <a:cxn ang="0">
                    <a:pos x="15" y="29"/>
                  </a:cxn>
                  <a:cxn ang="0">
                    <a:pos x="14" y="33"/>
                  </a:cxn>
                  <a:cxn ang="0">
                    <a:pos x="14" y="33"/>
                  </a:cxn>
                </a:cxnLst>
                <a:rect l="0" t="0" r="r" b="b"/>
                <a:pathLst>
                  <a:path w="52" h="58">
                    <a:moveTo>
                      <a:pt x="20" y="2"/>
                    </a:moveTo>
                    <a:lnTo>
                      <a:pt x="20" y="2"/>
                    </a:lnTo>
                    <a:lnTo>
                      <a:pt x="24" y="2"/>
                    </a:lnTo>
                    <a:lnTo>
                      <a:pt x="28" y="3"/>
                    </a:lnTo>
                    <a:lnTo>
                      <a:pt x="30" y="5"/>
                    </a:lnTo>
                    <a:lnTo>
                      <a:pt x="31" y="8"/>
                    </a:lnTo>
                    <a:lnTo>
                      <a:pt x="31" y="8"/>
                    </a:lnTo>
                    <a:lnTo>
                      <a:pt x="33" y="8"/>
                    </a:lnTo>
                    <a:lnTo>
                      <a:pt x="34" y="7"/>
                    </a:lnTo>
                    <a:lnTo>
                      <a:pt x="36" y="4"/>
                    </a:lnTo>
                    <a:lnTo>
                      <a:pt x="37" y="1"/>
                    </a:lnTo>
                    <a:lnTo>
                      <a:pt x="40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46" y="5"/>
                    </a:lnTo>
                    <a:lnTo>
                      <a:pt x="50" y="9"/>
                    </a:lnTo>
                    <a:lnTo>
                      <a:pt x="52" y="16"/>
                    </a:lnTo>
                    <a:lnTo>
                      <a:pt x="52" y="21"/>
                    </a:lnTo>
                    <a:lnTo>
                      <a:pt x="52" y="28"/>
                    </a:lnTo>
                    <a:lnTo>
                      <a:pt x="50" y="33"/>
                    </a:lnTo>
                    <a:lnTo>
                      <a:pt x="47" y="38"/>
                    </a:lnTo>
                    <a:lnTo>
                      <a:pt x="44" y="44"/>
                    </a:lnTo>
                    <a:lnTo>
                      <a:pt x="40" y="48"/>
                    </a:lnTo>
                    <a:lnTo>
                      <a:pt x="35" y="52"/>
                    </a:lnTo>
                    <a:lnTo>
                      <a:pt x="30" y="55"/>
                    </a:lnTo>
                    <a:lnTo>
                      <a:pt x="25" y="58"/>
                    </a:lnTo>
                    <a:lnTo>
                      <a:pt x="19" y="58"/>
                    </a:lnTo>
                    <a:lnTo>
                      <a:pt x="15" y="58"/>
                    </a:lnTo>
                    <a:lnTo>
                      <a:pt x="10" y="55"/>
                    </a:lnTo>
                    <a:lnTo>
                      <a:pt x="5" y="52"/>
                    </a:lnTo>
                    <a:lnTo>
                      <a:pt x="5" y="52"/>
                    </a:lnTo>
                    <a:lnTo>
                      <a:pt x="2" y="47"/>
                    </a:lnTo>
                    <a:lnTo>
                      <a:pt x="0" y="39"/>
                    </a:lnTo>
                    <a:lnTo>
                      <a:pt x="0" y="32"/>
                    </a:lnTo>
                    <a:lnTo>
                      <a:pt x="1" y="23"/>
                    </a:lnTo>
                    <a:lnTo>
                      <a:pt x="3" y="16"/>
                    </a:lnTo>
                    <a:lnTo>
                      <a:pt x="8" y="9"/>
                    </a:lnTo>
                    <a:lnTo>
                      <a:pt x="13" y="5"/>
                    </a:lnTo>
                    <a:lnTo>
                      <a:pt x="16" y="3"/>
                    </a:lnTo>
                    <a:lnTo>
                      <a:pt x="20" y="2"/>
                    </a:lnTo>
                    <a:lnTo>
                      <a:pt x="20" y="2"/>
                    </a:lnTo>
                    <a:close/>
                    <a:moveTo>
                      <a:pt x="14" y="33"/>
                    </a:moveTo>
                    <a:lnTo>
                      <a:pt x="14" y="33"/>
                    </a:lnTo>
                    <a:lnTo>
                      <a:pt x="17" y="35"/>
                    </a:lnTo>
                    <a:lnTo>
                      <a:pt x="18" y="38"/>
                    </a:lnTo>
                    <a:lnTo>
                      <a:pt x="20" y="40"/>
                    </a:lnTo>
                    <a:lnTo>
                      <a:pt x="25" y="41"/>
                    </a:lnTo>
                    <a:lnTo>
                      <a:pt x="25" y="41"/>
                    </a:lnTo>
                    <a:lnTo>
                      <a:pt x="29" y="37"/>
                    </a:lnTo>
                    <a:lnTo>
                      <a:pt x="33" y="32"/>
                    </a:lnTo>
                    <a:lnTo>
                      <a:pt x="35" y="24"/>
                    </a:lnTo>
                    <a:lnTo>
                      <a:pt x="35" y="15"/>
                    </a:lnTo>
                    <a:lnTo>
                      <a:pt x="35" y="15"/>
                    </a:lnTo>
                    <a:lnTo>
                      <a:pt x="28" y="17"/>
                    </a:lnTo>
                    <a:lnTo>
                      <a:pt x="20" y="20"/>
                    </a:lnTo>
                    <a:lnTo>
                      <a:pt x="18" y="22"/>
                    </a:lnTo>
                    <a:lnTo>
                      <a:pt x="16" y="25"/>
                    </a:lnTo>
                    <a:lnTo>
                      <a:pt x="15" y="29"/>
                    </a:lnTo>
                    <a:lnTo>
                      <a:pt x="14" y="33"/>
                    </a:lnTo>
                    <a:lnTo>
                      <a:pt x="14" y="3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132"/>
              <p:cNvSpPr>
                <a:spLocks noEditPoints="1"/>
              </p:cNvSpPr>
              <p:nvPr/>
            </p:nvSpPr>
            <p:spPr bwMode="auto">
              <a:xfrm>
                <a:off x="7075488" y="4287838"/>
                <a:ext cx="31750" cy="33338"/>
              </a:xfrm>
              <a:custGeom>
                <a:avLst/>
                <a:gdLst/>
                <a:ahLst/>
                <a:cxnLst>
                  <a:cxn ang="0">
                    <a:pos x="61" y="17"/>
                  </a:cxn>
                  <a:cxn ang="0">
                    <a:pos x="61" y="17"/>
                  </a:cxn>
                  <a:cxn ang="0">
                    <a:pos x="60" y="28"/>
                  </a:cxn>
                  <a:cxn ang="0">
                    <a:pos x="58" y="37"/>
                  </a:cxn>
                  <a:cxn ang="0">
                    <a:pos x="55" y="44"/>
                  </a:cxn>
                  <a:cxn ang="0">
                    <a:pos x="50" y="53"/>
                  </a:cxn>
                  <a:cxn ang="0">
                    <a:pos x="50" y="53"/>
                  </a:cxn>
                  <a:cxn ang="0">
                    <a:pos x="41" y="56"/>
                  </a:cxn>
                  <a:cxn ang="0">
                    <a:pos x="32" y="59"/>
                  </a:cxn>
                  <a:cxn ang="0">
                    <a:pos x="25" y="61"/>
                  </a:cxn>
                  <a:cxn ang="0">
                    <a:pos x="20" y="62"/>
                  </a:cxn>
                  <a:cxn ang="0">
                    <a:pos x="17" y="61"/>
                  </a:cxn>
                  <a:cxn ang="0">
                    <a:pos x="17" y="61"/>
                  </a:cxn>
                  <a:cxn ang="0">
                    <a:pos x="13" y="59"/>
                  </a:cxn>
                  <a:cxn ang="0">
                    <a:pos x="8" y="56"/>
                  </a:cxn>
                  <a:cxn ang="0">
                    <a:pos x="5" y="53"/>
                  </a:cxn>
                  <a:cxn ang="0">
                    <a:pos x="3" y="48"/>
                  </a:cxn>
                  <a:cxn ang="0">
                    <a:pos x="1" y="44"/>
                  </a:cxn>
                  <a:cxn ang="0">
                    <a:pos x="0" y="40"/>
                  </a:cxn>
                  <a:cxn ang="0">
                    <a:pos x="0" y="34"/>
                  </a:cxn>
                  <a:cxn ang="0">
                    <a:pos x="0" y="29"/>
                  </a:cxn>
                  <a:cxn ang="0">
                    <a:pos x="1" y="25"/>
                  </a:cxn>
                  <a:cxn ang="0">
                    <a:pos x="3" y="19"/>
                  </a:cxn>
                  <a:cxn ang="0">
                    <a:pos x="5" y="15"/>
                  </a:cxn>
                  <a:cxn ang="0">
                    <a:pos x="7" y="11"/>
                  </a:cxn>
                  <a:cxn ang="0">
                    <a:pos x="12" y="8"/>
                  </a:cxn>
                  <a:cxn ang="0">
                    <a:pos x="15" y="4"/>
                  </a:cxn>
                  <a:cxn ang="0">
                    <a:pos x="20" y="2"/>
                  </a:cxn>
                  <a:cxn ang="0">
                    <a:pos x="26" y="0"/>
                  </a:cxn>
                  <a:cxn ang="0">
                    <a:pos x="26" y="0"/>
                  </a:cxn>
                  <a:cxn ang="0">
                    <a:pos x="30" y="2"/>
                  </a:cxn>
                  <a:cxn ang="0">
                    <a:pos x="34" y="4"/>
                  </a:cxn>
                  <a:cxn ang="0">
                    <a:pos x="42" y="10"/>
                  </a:cxn>
                  <a:cxn ang="0">
                    <a:pos x="50" y="14"/>
                  </a:cxn>
                  <a:cxn ang="0">
                    <a:pos x="56" y="16"/>
                  </a:cxn>
                  <a:cxn ang="0">
                    <a:pos x="61" y="17"/>
                  </a:cxn>
                  <a:cxn ang="0">
                    <a:pos x="61" y="17"/>
                  </a:cxn>
                  <a:cxn ang="0">
                    <a:pos x="23" y="19"/>
                  </a:cxn>
                  <a:cxn ang="0">
                    <a:pos x="23" y="19"/>
                  </a:cxn>
                  <a:cxn ang="0">
                    <a:pos x="21" y="22"/>
                  </a:cxn>
                  <a:cxn ang="0">
                    <a:pos x="19" y="24"/>
                  </a:cxn>
                  <a:cxn ang="0">
                    <a:pos x="17" y="31"/>
                  </a:cxn>
                  <a:cxn ang="0">
                    <a:pos x="17" y="36"/>
                  </a:cxn>
                  <a:cxn ang="0">
                    <a:pos x="17" y="39"/>
                  </a:cxn>
                  <a:cxn ang="0">
                    <a:pos x="18" y="42"/>
                  </a:cxn>
                  <a:cxn ang="0">
                    <a:pos x="21" y="44"/>
                  </a:cxn>
                  <a:cxn ang="0">
                    <a:pos x="21" y="44"/>
                  </a:cxn>
                  <a:cxn ang="0">
                    <a:pos x="28" y="43"/>
                  </a:cxn>
                  <a:cxn ang="0">
                    <a:pos x="34" y="41"/>
                  </a:cxn>
                  <a:cxn ang="0">
                    <a:pos x="36" y="40"/>
                  </a:cxn>
                  <a:cxn ang="0">
                    <a:pos x="38" y="37"/>
                  </a:cxn>
                  <a:cxn ang="0">
                    <a:pos x="41" y="33"/>
                  </a:cxn>
                  <a:cxn ang="0">
                    <a:pos x="42" y="30"/>
                  </a:cxn>
                  <a:cxn ang="0">
                    <a:pos x="42" y="30"/>
                  </a:cxn>
                  <a:cxn ang="0">
                    <a:pos x="38" y="26"/>
                  </a:cxn>
                  <a:cxn ang="0">
                    <a:pos x="35" y="23"/>
                  </a:cxn>
                  <a:cxn ang="0">
                    <a:pos x="30" y="19"/>
                  </a:cxn>
                  <a:cxn ang="0">
                    <a:pos x="23" y="19"/>
                  </a:cxn>
                  <a:cxn ang="0">
                    <a:pos x="23" y="19"/>
                  </a:cxn>
                </a:cxnLst>
                <a:rect l="0" t="0" r="r" b="b"/>
                <a:pathLst>
                  <a:path w="61" h="62">
                    <a:moveTo>
                      <a:pt x="61" y="17"/>
                    </a:moveTo>
                    <a:lnTo>
                      <a:pt x="61" y="17"/>
                    </a:lnTo>
                    <a:lnTo>
                      <a:pt x="60" y="28"/>
                    </a:lnTo>
                    <a:lnTo>
                      <a:pt x="58" y="37"/>
                    </a:lnTo>
                    <a:lnTo>
                      <a:pt x="55" y="44"/>
                    </a:lnTo>
                    <a:lnTo>
                      <a:pt x="50" y="53"/>
                    </a:lnTo>
                    <a:lnTo>
                      <a:pt x="50" y="53"/>
                    </a:lnTo>
                    <a:lnTo>
                      <a:pt x="41" y="56"/>
                    </a:lnTo>
                    <a:lnTo>
                      <a:pt x="32" y="59"/>
                    </a:lnTo>
                    <a:lnTo>
                      <a:pt x="25" y="61"/>
                    </a:lnTo>
                    <a:lnTo>
                      <a:pt x="20" y="62"/>
                    </a:lnTo>
                    <a:lnTo>
                      <a:pt x="17" y="61"/>
                    </a:lnTo>
                    <a:lnTo>
                      <a:pt x="17" y="61"/>
                    </a:lnTo>
                    <a:lnTo>
                      <a:pt x="13" y="59"/>
                    </a:lnTo>
                    <a:lnTo>
                      <a:pt x="8" y="56"/>
                    </a:lnTo>
                    <a:lnTo>
                      <a:pt x="5" y="53"/>
                    </a:lnTo>
                    <a:lnTo>
                      <a:pt x="3" y="48"/>
                    </a:lnTo>
                    <a:lnTo>
                      <a:pt x="1" y="44"/>
                    </a:lnTo>
                    <a:lnTo>
                      <a:pt x="0" y="40"/>
                    </a:lnTo>
                    <a:lnTo>
                      <a:pt x="0" y="34"/>
                    </a:lnTo>
                    <a:lnTo>
                      <a:pt x="0" y="29"/>
                    </a:lnTo>
                    <a:lnTo>
                      <a:pt x="1" y="25"/>
                    </a:lnTo>
                    <a:lnTo>
                      <a:pt x="3" y="19"/>
                    </a:lnTo>
                    <a:lnTo>
                      <a:pt x="5" y="15"/>
                    </a:lnTo>
                    <a:lnTo>
                      <a:pt x="7" y="11"/>
                    </a:lnTo>
                    <a:lnTo>
                      <a:pt x="12" y="8"/>
                    </a:lnTo>
                    <a:lnTo>
                      <a:pt x="15" y="4"/>
                    </a:lnTo>
                    <a:lnTo>
                      <a:pt x="20" y="2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0" y="2"/>
                    </a:lnTo>
                    <a:lnTo>
                      <a:pt x="34" y="4"/>
                    </a:lnTo>
                    <a:lnTo>
                      <a:pt x="42" y="10"/>
                    </a:lnTo>
                    <a:lnTo>
                      <a:pt x="50" y="14"/>
                    </a:lnTo>
                    <a:lnTo>
                      <a:pt x="56" y="16"/>
                    </a:lnTo>
                    <a:lnTo>
                      <a:pt x="61" y="17"/>
                    </a:lnTo>
                    <a:lnTo>
                      <a:pt x="61" y="17"/>
                    </a:lnTo>
                    <a:close/>
                    <a:moveTo>
                      <a:pt x="23" y="19"/>
                    </a:moveTo>
                    <a:lnTo>
                      <a:pt x="23" y="19"/>
                    </a:lnTo>
                    <a:lnTo>
                      <a:pt x="21" y="22"/>
                    </a:lnTo>
                    <a:lnTo>
                      <a:pt x="19" y="24"/>
                    </a:lnTo>
                    <a:lnTo>
                      <a:pt x="17" y="31"/>
                    </a:lnTo>
                    <a:lnTo>
                      <a:pt x="17" y="36"/>
                    </a:lnTo>
                    <a:lnTo>
                      <a:pt x="17" y="39"/>
                    </a:lnTo>
                    <a:lnTo>
                      <a:pt x="18" y="42"/>
                    </a:lnTo>
                    <a:lnTo>
                      <a:pt x="21" y="44"/>
                    </a:lnTo>
                    <a:lnTo>
                      <a:pt x="21" y="44"/>
                    </a:lnTo>
                    <a:lnTo>
                      <a:pt x="28" y="43"/>
                    </a:lnTo>
                    <a:lnTo>
                      <a:pt x="34" y="41"/>
                    </a:lnTo>
                    <a:lnTo>
                      <a:pt x="36" y="40"/>
                    </a:lnTo>
                    <a:lnTo>
                      <a:pt x="38" y="37"/>
                    </a:lnTo>
                    <a:lnTo>
                      <a:pt x="41" y="33"/>
                    </a:lnTo>
                    <a:lnTo>
                      <a:pt x="42" y="30"/>
                    </a:lnTo>
                    <a:lnTo>
                      <a:pt x="42" y="30"/>
                    </a:lnTo>
                    <a:lnTo>
                      <a:pt x="38" y="26"/>
                    </a:lnTo>
                    <a:lnTo>
                      <a:pt x="35" y="23"/>
                    </a:lnTo>
                    <a:lnTo>
                      <a:pt x="30" y="19"/>
                    </a:lnTo>
                    <a:lnTo>
                      <a:pt x="23" y="19"/>
                    </a:lnTo>
                    <a:lnTo>
                      <a:pt x="23" y="1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133"/>
              <p:cNvSpPr>
                <a:spLocks noEditPoints="1"/>
              </p:cNvSpPr>
              <p:nvPr/>
            </p:nvSpPr>
            <p:spPr bwMode="auto">
              <a:xfrm>
                <a:off x="6867526" y="4167188"/>
                <a:ext cx="26988" cy="34925"/>
              </a:xfrm>
              <a:custGeom>
                <a:avLst/>
                <a:gdLst/>
                <a:ahLst/>
                <a:cxnLst>
                  <a:cxn ang="0">
                    <a:pos x="14" y="63"/>
                  </a:cxn>
                  <a:cxn ang="0">
                    <a:pos x="14" y="63"/>
                  </a:cxn>
                  <a:cxn ang="0">
                    <a:pos x="11" y="60"/>
                  </a:cxn>
                  <a:cxn ang="0">
                    <a:pos x="8" y="57"/>
                  </a:cxn>
                  <a:cxn ang="0">
                    <a:pos x="4" y="53"/>
                  </a:cxn>
                  <a:cxn ang="0">
                    <a:pos x="3" y="48"/>
                  </a:cxn>
                  <a:cxn ang="0">
                    <a:pos x="0" y="38"/>
                  </a:cxn>
                  <a:cxn ang="0">
                    <a:pos x="0" y="28"/>
                  </a:cxn>
                  <a:cxn ang="0">
                    <a:pos x="2" y="18"/>
                  </a:cxn>
                  <a:cxn ang="0">
                    <a:pos x="3" y="14"/>
                  </a:cxn>
                  <a:cxn ang="0">
                    <a:pos x="5" y="10"/>
                  </a:cxn>
                  <a:cxn ang="0">
                    <a:pos x="9" y="7"/>
                  </a:cxn>
                  <a:cxn ang="0">
                    <a:pos x="12" y="3"/>
                  </a:cxn>
                  <a:cxn ang="0">
                    <a:pos x="16" y="1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27" y="0"/>
                  </a:cxn>
                  <a:cxn ang="0">
                    <a:pos x="33" y="2"/>
                  </a:cxn>
                  <a:cxn ang="0">
                    <a:pos x="39" y="6"/>
                  </a:cxn>
                  <a:cxn ang="0">
                    <a:pos x="42" y="9"/>
                  </a:cxn>
                  <a:cxn ang="0">
                    <a:pos x="46" y="14"/>
                  </a:cxn>
                  <a:cxn ang="0">
                    <a:pos x="48" y="21"/>
                  </a:cxn>
                  <a:cxn ang="0">
                    <a:pos x="49" y="27"/>
                  </a:cxn>
                  <a:cxn ang="0">
                    <a:pos x="50" y="33"/>
                  </a:cxn>
                  <a:cxn ang="0">
                    <a:pos x="49" y="40"/>
                  </a:cxn>
                  <a:cxn ang="0">
                    <a:pos x="48" y="45"/>
                  </a:cxn>
                  <a:cxn ang="0">
                    <a:pos x="45" y="52"/>
                  </a:cxn>
                  <a:cxn ang="0">
                    <a:pos x="42" y="56"/>
                  </a:cxn>
                  <a:cxn ang="0">
                    <a:pos x="36" y="60"/>
                  </a:cxn>
                  <a:cxn ang="0">
                    <a:pos x="30" y="63"/>
                  </a:cxn>
                  <a:cxn ang="0">
                    <a:pos x="23" y="64"/>
                  </a:cxn>
                  <a:cxn ang="0">
                    <a:pos x="14" y="63"/>
                  </a:cxn>
                  <a:cxn ang="0">
                    <a:pos x="14" y="63"/>
                  </a:cxn>
                  <a:cxn ang="0">
                    <a:pos x="16" y="26"/>
                  </a:cxn>
                  <a:cxn ang="0">
                    <a:pos x="16" y="26"/>
                  </a:cxn>
                  <a:cxn ang="0">
                    <a:pos x="17" y="32"/>
                  </a:cxn>
                  <a:cxn ang="0">
                    <a:pos x="19" y="38"/>
                  </a:cxn>
                  <a:cxn ang="0">
                    <a:pos x="21" y="43"/>
                  </a:cxn>
                  <a:cxn ang="0">
                    <a:pos x="25" y="47"/>
                  </a:cxn>
                  <a:cxn ang="0">
                    <a:pos x="25" y="47"/>
                  </a:cxn>
                  <a:cxn ang="0">
                    <a:pos x="28" y="45"/>
                  </a:cxn>
                  <a:cxn ang="0">
                    <a:pos x="31" y="43"/>
                  </a:cxn>
                  <a:cxn ang="0">
                    <a:pos x="33" y="40"/>
                  </a:cxn>
                  <a:cxn ang="0">
                    <a:pos x="34" y="37"/>
                  </a:cxn>
                  <a:cxn ang="0">
                    <a:pos x="35" y="30"/>
                  </a:cxn>
                  <a:cxn ang="0">
                    <a:pos x="35" y="22"/>
                  </a:cxn>
                  <a:cxn ang="0">
                    <a:pos x="35" y="22"/>
                  </a:cxn>
                  <a:cxn ang="0">
                    <a:pos x="32" y="21"/>
                  </a:cxn>
                  <a:cxn ang="0">
                    <a:pos x="30" y="19"/>
                  </a:cxn>
                  <a:cxn ang="0">
                    <a:pos x="25" y="21"/>
                  </a:cxn>
                  <a:cxn ang="0">
                    <a:pos x="16" y="26"/>
                  </a:cxn>
                  <a:cxn ang="0">
                    <a:pos x="16" y="26"/>
                  </a:cxn>
                </a:cxnLst>
                <a:rect l="0" t="0" r="r" b="b"/>
                <a:pathLst>
                  <a:path w="50" h="64">
                    <a:moveTo>
                      <a:pt x="14" y="63"/>
                    </a:moveTo>
                    <a:lnTo>
                      <a:pt x="14" y="63"/>
                    </a:lnTo>
                    <a:lnTo>
                      <a:pt x="11" y="60"/>
                    </a:lnTo>
                    <a:lnTo>
                      <a:pt x="8" y="57"/>
                    </a:lnTo>
                    <a:lnTo>
                      <a:pt x="4" y="53"/>
                    </a:lnTo>
                    <a:lnTo>
                      <a:pt x="3" y="48"/>
                    </a:lnTo>
                    <a:lnTo>
                      <a:pt x="0" y="38"/>
                    </a:lnTo>
                    <a:lnTo>
                      <a:pt x="0" y="28"/>
                    </a:lnTo>
                    <a:lnTo>
                      <a:pt x="2" y="18"/>
                    </a:lnTo>
                    <a:lnTo>
                      <a:pt x="3" y="14"/>
                    </a:lnTo>
                    <a:lnTo>
                      <a:pt x="5" y="10"/>
                    </a:lnTo>
                    <a:lnTo>
                      <a:pt x="9" y="7"/>
                    </a:lnTo>
                    <a:lnTo>
                      <a:pt x="12" y="3"/>
                    </a:lnTo>
                    <a:lnTo>
                      <a:pt x="16" y="1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7" y="0"/>
                    </a:lnTo>
                    <a:lnTo>
                      <a:pt x="33" y="2"/>
                    </a:lnTo>
                    <a:lnTo>
                      <a:pt x="39" y="6"/>
                    </a:lnTo>
                    <a:lnTo>
                      <a:pt x="42" y="9"/>
                    </a:lnTo>
                    <a:lnTo>
                      <a:pt x="46" y="14"/>
                    </a:lnTo>
                    <a:lnTo>
                      <a:pt x="48" y="21"/>
                    </a:lnTo>
                    <a:lnTo>
                      <a:pt x="49" y="27"/>
                    </a:lnTo>
                    <a:lnTo>
                      <a:pt x="50" y="33"/>
                    </a:lnTo>
                    <a:lnTo>
                      <a:pt x="49" y="40"/>
                    </a:lnTo>
                    <a:lnTo>
                      <a:pt x="48" y="45"/>
                    </a:lnTo>
                    <a:lnTo>
                      <a:pt x="45" y="52"/>
                    </a:lnTo>
                    <a:lnTo>
                      <a:pt x="42" y="56"/>
                    </a:lnTo>
                    <a:lnTo>
                      <a:pt x="36" y="60"/>
                    </a:lnTo>
                    <a:lnTo>
                      <a:pt x="30" y="63"/>
                    </a:lnTo>
                    <a:lnTo>
                      <a:pt x="23" y="64"/>
                    </a:lnTo>
                    <a:lnTo>
                      <a:pt x="14" y="63"/>
                    </a:lnTo>
                    <a:lnTo>
                      <a:pt x="14" y="63"/>
                    </a:lnTo>
                    <a:close/>
                    <a:moveTo>
                      <a:pt x="16" y="26"/>
                    </a:moveTo>
                    <a:lnTo>
                      <a:pt x="16" y="26"/>
                    </a:lnTo>
                    <a:lnTo>
                      <a:pt x="17" y="32"/>
                    </a:lnTo>
                    <a:lnTo>
                      <a:pt x="19" y="38"/>
                    </a:lnTo>
                    <a:lnTo>
                      <a:pt x="21" y="43"/>
                    </a:lnTo>
                    <a:lnTo>
                      <a:pt x="25" y="47"/>
                    </a:lnTo>
                    <a:lnTo>
                      <a:pt x="25" y="47"/>
                    </a:lnTo>
                    <a:lnTo>
                      <a:pt x="28" y="45"/>
                    </a:lnTo>
                    <a:lnTo>
                      <a:pt x="31" y="43"/>
                    </a:lnTo>
                    <a:lnTo>
                      <a:pt x="33" y="40"/>
                    </a:lnTo>
                    <a:lnTo>
                      <a:pt x="34" y="37"/>
                    </a:lnTo>
                    <a:lnTo>
                      <a:pt x="35" y="30"/>
                    </a:lnTo>
                    <a:lnTo>
                      <a:pt x="35" y="22"/>
                    </a:lnTo>
                    <a:lnTo>
                      <a:pt x="35" y="22"/>
                    </a:lnTo>
                    <a:lnTo>
                      <a:pt x="32" y="21"/>
                    </a:lnTo>
                    <a:lnTo>
                      <a:pt x="30" y="19"/>
                    </a:lnTo>
                    <a:lnTo>
                      <a:pt x="25" y="21"/>
                    </a:lnTo>
                    <a:lnTo>
                      <a:pt x="16" y="26"/>
                    </a:lnTo>
                    <a:lnTo>
                      <a:pt x="16" y="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134"/>
              <p:cNvSpPr>
                <a:spLocks noEditPoints="1"/>
              </p:cNvSpPr>
              <p:nvPr/>
            </p:nvSpPr>
            <p:spPr bwMode="auto">
              <a:xfrm>
                <a:off x="6851651" y="4222750"/>
                <a:ext cx="26988" cy="33338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19" y="1"/>
                  </a:cxn>
                  <a:cxn ang="0">
                    <a:pos x="26" y="2"/>
                  </a:cxn>
                  <a:cxn ang="0">
                    <a:pos x="35" y="6"/>
                  </a:cxn>
                  <a:cxn ang="0">
                    <a:pos x="44" y="10"/>
                  </a:cxn>
                  <a:cxn ang="0">
                    <a:pos x="52" y="13"/>
                  </a:cxn>
                  <a:cxn ang="0">
                    <a:pos x="52" y="13"/>
                  </a:cxn>
                  <a:cxn ang="0">
                    <a:pos x="52" y="24"/>
                  </a:cxn>
                  <a:cxn ang="0">
                    <a:pos x="50" y="33"/>
                  </a:cxn>
                  <a:cxn ang="0">
                    <a:pos x="47" y="42"/>
                  </a:cxn>
                  <a:cxn ang="0">
                    <a:pos x="43" y="49"/>
                  </a:cxn>
                  <a:cxn ang="0">
                    <a:pos x="37" y="55"/>
                  </a:cxn>
                  <a:cxn ang="0">
                    <a:pos x="31" y="59"/>
                  </a:cxn>
                  <a:cxn ang="0">
                    <a:pos x="25" y="61"/>
                  </a:cxn>
                  <a:cxn ang="0">
                    <a:pos x="19" y="61"/>
                  </a:cxn>
                  <a:cxn ang="0">
                    <a:pos x="19" y="61"/>
                  </a:cxn>
                  <a:cxn ang="0">
                    <a:pos x="15" y="60"/>
                  </a:cxn>
                  <a:cxn ang="0">
                    <a:pos x="12" y="58"/>
                  </a:cxn>
                  <a:cxn ang="0">
                    <a:pos x="8" y="56"/>
                  </a:cxn>
                  <a:cxn ang="0">
                    <a:pos x="5" y="53"/>
                  </a:cxn>
                  <a:cxn ang="0">
                    <a:pos x="2" y="44"/>
                  </a:cxn>
                  <a:cxn ang="0">
                    <a:pos x="0" y="35"/>
                  </a:cxn>
                  <a:cxn ang="0">
                    <a:pos x="0" y="26"/>
                  </a:cxn>
                  <a:cxn ang="0">
                    <a:pos x="2" y="16"/>
                  </a:cxn>
                  <a:cxn ang="0">
                    <a:pos x="6" y="8"/>
                  </a:cxn>
                  <a:cxn ang="0">
                    <a:pos x="10" y="4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21" y="17"/>
                  </a:cxn>
                  <a:cxn ang="0">
                    <a:pos x="21" y="17"/>
                  </a:cxn>
                  <a:cxn ang="0">
                    <a:pos x="20" y="22"/>
                  </a:cxn>
                  <a:cxn ang="0">
                    <a:pos x="19" y="26"/>
                  </a:cxn>
                  <a:cxn ang="0">
                    <a:pos x="18" y="31"/>
                  </a:cxn>
                  <a:cxn ang="0">
                    <a:pos x="19" y="37"/>
                  </a:cxn>
                  <a:cxn ang="0">
                    <a:pos x="19" y="37"/>
                  </a:cxn>
                  <a:cxn ang="0">
                    <a:pos x="22" y="38"/>
                  </a:cxn>
                  <a:cxn ang="0">
                    <a:pos x="26" y="37"/>
                  </a:cxn>
                  <a:cxn ang="0">
                    <a:pos x="29" y="34"/>
                  </a:cxn>
                  <a:cxn ang="0">
                    <a:pos x="31" y="32"/>
                  </a:cxn>
                  <a:cxn ang="0">
                    <a:pos x="34" y="25"/>
                  </a:cxn>
                  <a:cxn ang="0">
                    <a:pos x="37" y="17"/>
                  </a:cxn>
                  <a:cxn ang="0">
                    <a:pos x="37" y="17"/>
                  </a:cxn>
                  <a:cxn ang="0">
                    <a:pos x="33" y="16"/>
                  </a:cxn>
                  <a:cxn ang="0">
                    <a:pos x="29" y="16"/>
                  </a:cxn>
                  <a:cxn ang="0">
                    <a:pos x="21" y="17"/>
                  </a:cxn>
                  <a:cxn ang="0">
                    <a:pos x="21" y="17"/>
                  </a:cxn>
                </a:cxnLst>
                <a:rect l="0" t="0" r="r" b="b"/>
                <a:pathLst>
                  <a:path w="52" h="61">
                    <a:moveTo>
                      <a:pt x="13" y="0"/>
                    </a:moveTo>
                    <a:lnTo>
                      <a:pt x="13" y="0"/>
                    </a:lnTo>
                    <a:lnTo>
                      <a:pt x="19" y="1"/>
                    </a:lnTo>
                    <a:lnTo>
                      <a:pt x="26" y="2"/>
                    </a:lnTo>
                    <a:lnTo>
                      <a:pt x="35" y="6"/>
                    </a:lnTo>
                    <a:lnTo>
                      <a:pt x="44" y="10"/>
                    </a:lnTo>
                    <a:lnTo>
                      <a:pt x="52" y="13"/>
                    </a:lnTo>
                    <a:lnTo>
                      <a:pt x="52" y="13"/>
                    </a:lnTo>
                    <a:lnTo>
                      <a:pt x="52" y="24"/>
                    </a:lnTo>
                    <a:lnTo>
                      <a:pt x="50" y="33"/>
                    </a:lnTo>
                    <a:lnTo>
                      <a:pt x="47" y="42"/>
                    </a:lnTo>
                    <a:lnTo>
                      <a:pt x="43" y="49"/>
                    </a:lnTo>
                    <a:lnTo>
                      <a:pt x="37" y="55"/>
                    </a:lnTo>
                    <a:lnTo>
                      <a:pt x="31" y="59"/>
                    </a:lnTo>
                    <a:lnTo>
                      <a:pt x="25" y="61"/>
                    </a:lnTo>
                    <a:lnTo>
                      <a:pt x="19" y="61"/>
                    </a:lnTo>
                    <a:lnTo>
                      <a:pt x="19" y="61"/>
                    </a:lnTo>
                    <a:lnTo>
                      <a:pt x="15" y="60"/>
                    </a:lnTo>
                    <a:lnTo>
                      <a:pt x="12" y="58"/>
                    </a:lnTo>
                    <a:lnTo>
                      <a:pt x="8" y="56"/>
                    </a:lnTo>
                    <a:lnTo>
                      <a:pt x="5" y="53"/>
                    </a:lnTo>
                    <a:lnTo>
                      <a:pt x="2" y="44"/>
                    </a:lnTo>
                    <a:lnTo>
                      <a:pt x="0" y="35"/>
                    </a:lnTo>
                    <a:lnTo>
                      <a:pt x="0" y="26"/>
                    </a:lnTo>
                    <a:lnTo>
                      <a:pt x="2" y="16"/>
                    </a:lnTo>
                    <a:lnTo>
                      <a:pt x="6" y="8"/>
                    </a:lnTo>
                    <a:lnTo>
                      <a:pt x="10" y="4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  <a:moveTo>
                      <a:pt x="21" y="17"/>
                    </a:moveTo>
                    <a:lnTo>
                      <a:pt x="21" y="17"/>
                    </a:lnTo>
                    <a:lnTo>
                      <a:pt x="20" y="22"/>
                    </a:lnTo>
                    <a:lnTo>
                      <a:pt x="19" y="26"/>
                    </a:lnTo>
                    <a:lnTo>
                      <a:pt x="18" y="31"/>
                    </a:lnTo>
                    <a:lnTo>
                      <a:pt x="19" y="37"/>
                    </a:lnTo>
                    <a:lnTo>
                      <a:pt x="19" y="37"/>
                    </a:lnTo>
                    <a:lnTo>
                      <a:pt x="22" y="38"/>
                    </a:lnTo>
                    <a:lnTo>
                      <a:pt x="26" y="37"/>
                    </a:lnTo>
                    <a:lnTo>
                      <a:pt x="29" y="34"/>
                    </a:lnTo>
                    <a:lnTo>
                      <a:pt x="31" y="32"/>
                    </a:lnTo>
                    <a:lnTo>
                      <a:pt x="34" y="25"/>
                    </a:lnTo>
                    <a:lnTo>
                      <a:pt x="37" y="17"/>
                    </a:lnTo>
                    <a:lnTo>
                      <a:pt x="37" y="17"/>
                    </a:lnTo>
                    <a:lnTo>
                      <a:pt x="33" y="16"/>
                    </a:lnTo>
                    <a:lnTo>
                      <a:pt x="29" y="16"/>
                    </a:lnTo>
                    <a:lnTo>
                      <a:pt x="21" y="17"/>
                    </a:lnTo>
                    <a:lnTo>
                      <a:pt x="21" y="1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135"/>
              <p:cNvSpPr/>
              <p:nvPr/>
            </p:nvSpPr>
            <p:spPr bwMode="auto">
              <a:xfrm>
                <a:off x="6127751" y="4395788"/>
                <a:ext cx="4763" cy="4763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8" y="6"/>
                  </a:cxn>
                  <a:cxn ang="0">
                    <a:pos x="6" y="10"/>
                  </a:cxn>
                  <a:cxn ang="0">
                    <a:pos x="6" y="10"/>
                  </a:cxn>
                  <a:cxn ang="0">
                    <a:pos x="3" y="9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1" y="5"/>
                  </a:cxn>
                  <a:cxn ang="0">
                    <a:pos x="2" y="2"/>
                  </a:cxn>
                  <a:cxn ang="0">
                    <a:pos x="5" y="1"/>
                  </a:cxn>
                  <a:cxn ang="0">
                    <a:pos x="8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10">
                    <a:moveTo>
                      <a:pt x="8" y="0"/>
                    </a:moveTo>
                    <a:lnTo>
                      <a:pt x="8" y="0"/>
                    </a:lnTo>
                    <a:lnTo>
                      <a:pt x="8" y="6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3" y="9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5"/>
                    </a:lnTo>
                    <a:lnTo>
                      <a:pt x="2" y="2"/>
                    </a:lnTo>
                    <a:lnTo>
                      <a:pt x="5" y="1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136"/>
              <p:cNvSpPr>
                <a:spLocks noEditPoints="1"/>
              </p:cNvSpPr>
              <p:nvPr/>
            </p:nvSpPr>
            <p:spPr bwMode="auto">
              <a:xfrm>
                <a:off x="6029326" y="4137025"/>
                <a:ext cx="1135063" cy="1006475"/>
              </a:xfrm>
              <a:custGeom>
                <a:avLst/>
                <a:gdLst/>
                <a:ahLst/>
                <a:cxnLst>
                  <a:cxn ang="0">
                    <a:pos x="103" y="1307"/>
                  </a:cxn>
                  <a:cxn ang="0">
                    <a:pos x="73" y="346"/>
                  </a:cxn>
                  <a:cxn ang="0">
                    <a:pos x="321" y="88"/>
                  </a:cxn>
                  <a:cxn ang="0">
                    <a:pos x="1023" y="169"/>
                  </a:cxn>
                  <a:cxn ang="0">
                    <a:pos x="1173" y="605"/>
                  </a:cxn>
                  <a:cxn ang="0">
                    <a:pos x="1543" y="52"/>
                  </a:cxn>
                  <a:cxn ang="0">
                    <a:pos x="2067" y="103"/>
                  </a:cxn>
                  <a:cxn ang="0">
                    <a:pos x="2048" y="496"/>
                  </a:cxn>
                  <a:cxn ang="0">
                    <a:pos x="1899" y="1244"/>
                  </a:cxn>
                  <a:cxn ang="0">
                    <a:pos x="1446" y="1525"/>
                  </a:cxn>
                  <a:cxn ang="0">
                    <a:pos x="1262" y="961"/>
                  </a:cxn>
                  <a:cxn ang="0">
                    <a:pos x="1101" y="1767"/>
                  </a:cxn>
                  <a:cxn ang="0">
                    <a:pos x="969" y="1275"/>
                  </a:cxn>
                  <a:cxn ang="0">
                    <a:pos x="832" y="717"/>
                  </a:cxn>
                  <a:cxn ang="0">
                    <a:pos x="682" y="1090"/>
                  </a:cxn>
                  <a:cxn ang="0">
                    <a:pos x="537" y="1895"/>
                  </a:cxn>
                  <a:cxn ang="0">
                    <a:pos x="2059" y="294"/>
                  </a:cxn>
                  <a:cxn ang="0">
                    <a:pos x="1574" y="25"/>
                  </a:cxn>
                  <a:cxn ang="0">
                    <a:pos x="1976" y="907"/>
                  </a:cxn>
                  <a:cxn ang="0">
                    <a:pos x="2002" y="552"/>
                  </a:cxn>
                  <a:cxn ang="0">
                    <a:pos x="1460" y="1019"/>
                  </a:cxn>
                  <a:cxn ang="0">
                    <a:pos x="1950" y="881"/>
                  </a:cxn>
                  <a:cxn ang="0">
                    <a:pos x="1935" y="735"/>
                  </a:cxn>
                  <a:cxn ang="0">
                    <a:pos x="1837" y="656"/>
                  </a:cxn>
                  <a:cxn ang="0">
                    <a:pos x="1597" y="292"/>
                  </a:cxn>
                  <a:cxn ang="0">
                    <a:pos x="1927" y="1195"/>
                  </a:cxn>
                  <a:cxn ang="0">
                    <a:pos x="1440" y="575"/>
                  </a:cxn>
                  <a:cxn ang="0">
                    <a:pos x="1271" y="845"/>
                  </a:cxn>
                  <a:cxn ang="0">
                    <a:pos x="1159" y="832"/>
                  </a:cxn>
                  <a:cxn ang="0">
                    <a:pos x="1886" y="792"/>
                  </a:cxn>
                  <a:cxn ang="0">
                    <a:pos x="1743" y="912"/>
                  </a:cxn>
                  <a:cxn ang="0">
                    <a:pos x="1457" y="949"/>
                  </a:cxn>
                  <a:cxn ang="0">
                    <a:pos x="1560" y="337"/>
                  </a:cxn>
                  <a:cxn ang="0">
                    <a:pos x="1378" y="313"/>
                  </a:cxn>
                  <a:cxn ang="0">
                    <a:pos x="536" y="434"/>
                  </a:cxn>
                  <a:cxn ang="0">
                    <a:pos x="1438" y="328"/>
                  </a:cxn>
                  <a:cxn ang="0">
                    <a:pos x="1241" y="928"/>
                  </a:cxn>
                  <a:cxn ang="0">
                    <a:pos x="1403" y="1095"/>
                  </a:cxn>
                  <a:cxn ang="0">
                    <a:pos x="828" y="112"/>
                  </a:cxn>
                  <a:cxn ang="0">
                    <a:pos x="130" y="162"/>
                  </a:cxn>
                  <a:cxn ang="0">
                    <a:pos x="869" y="374"/>
                  </a:cxn>
                  <a:cxn ang="0">
                    <a:pos x="602" y="724"/>
                  </a:cxn>
                  <a:cxn ang="0">
                    <a:pos x="1248" y="378"/>
                  </a:cxn>
                  <a:cxn ang="0">
                    <a:pos x="1145" y="1709"/>
                  </a:cxn>
                  <a:cxn ang="0">
                    <a:pos x="1102" y="913"/>
                  </a:cxn>
                  <a:cxn ang="0">
                    <a:pos x="1098" y="1143"/>
                  </a:cxn>
                  <a:cxn ang="0">
                    <a:pos x="1039" y="833"/>
                  </a:cxn>
                  <a:cxn ang="0">
                    <a:pos x="743" y="1203"/>
                  </a:cxn>
                  <a:cxn ang="0">
                    <a:pos x="723" y="1143"/>
                  </a:cxn>
                  <a:cxn ang="0">
                    <a:pos x="541" y="1852"/>
                  </a:cxn>
                  <a:cxn ang="0">
                    <a:pos x="482" y="1268"/>
                  </a:cxn>
                  <a:cxn ang="0">
                    <a:pos x="465" y="1829"/>
                  </a:cxn>
                  <a:cxn ang="0">
                    <a:pos x="237" y="264"/>
                  </a:cxn>
                  <a:cxn ang="0">
                    <a:pos x="437" y="431"/>
                  </a:cxn>
                  <a:cxn ang="0">
                    <a:pos x="89" y="237"/>
                  </a:cxn>
                  <a:cxn ang="0">
                    <a:pos x="310" y="606"/>
                  </a:cxn>
                  <a:cxn ang="0">
                    <a:pos x="172" y="1189"/>
                  </a:cxn>
                  <a:cxn ang="0">
                    <a:pos x="460" y="853"/>
                  </a:cxn>
                  <a:cxn ang="0">
                    <a:pos x="166" y="1293"/>
                  </a:cxn>
                  <a:cxn ang="0">
                    <a:pos x="198" y="1376"/>
                  </a:cxn>
                  <a:cxn ang="0">
                    <a:pos x="150" y="927"/>
                  </a:cxn>
                  <a:cxn ang="0">
                    <a:pos x="113" y="993"/>
                  </a:cxn>
                  <a:cxn ang="0">
                    <a:pos x="151" y="1119"/>
                  </a:cxn>
                </a:cxnLst>
                <a:rect l="0" t="0" r="r" b="b"/>
                <a:pathLst>
                  <a:path w="2145" h="1901">
                    <a:moveTo>
                      <a:pt x="440" y="1797"/>
                    </a:moveTo>
                    <a:lnTo>
                      <a:pt x="440" y="1797"/>
                    </a:lnTo>
                    <a:lnTo>
                      <a:pt x="443" y="1771"/>
                    </a:lnTo>
                    <a:lnTo>
                      <a:pt x="444" y="1749"/>
                    </a:lnTo>
                    <a:lnTo>
                      <a:pt x="445" y="1725"/>
                    </a:lnTo>
                    <a:lnTo>
                      <a:pt x="447" y="1699"/>
                    </a:lnTo>
                    <a:lnTo>
                      <a:pt x="447" y="1699"/>
                    </a:lnTo>
                    <a:lnTo>
                      <a:pt x="435" y="1688"/>
                    </a:lnTo>
                    <a:lnTo>
                      <a:pt x="429" y="1684"/>
                    </a:lnTo>
                    <a:lnTo>
                      <a:pt x="422" y="1680"/>
                    </a:lnTo>
                    <a:lnTo>
                      <a:pt x="422" y="1680"/>
                    </a:lnTo>
                    <a:lnTo>
                      <a:pt x="399" y="1642"/>
                    </a:lnTo>
                    <a:lnTo>
                      <a:pt x="374" y="1604"/>
                    </a:lnTo>
                    <a:lnTo>
                      <a:pt x="349" y="1569"/>
                    </a:lnTo>
                    <a:lnTo>
                      <a:pt x="323" y="1534"/>
                    </a:lnTo>
                    <a:lnTo>
                      <a:pt x="269" y="1464"/>
                    </a:lnTo>
                    <a:lnTo>
                      <a:pt x="216" y="1395"/>
                    </a:lnTo>
                    <a:lnTo>
                      <a:pt x="216" y="1395"/>
                    </a:lnTo>
                    <a:lnTo>
                      <a:pt x="215" y="1400"/>
                    </a:lnTo>
                    <a:lnTo>
                      <a:pt x="212" y="1404"/>
                    </a:lnTo>
                    <a:lnTo>
                      <a:pt x="210" y="1408"/>
                    </a:lnTo>
                    <a:lnTo>
                      <a:pt x="207" y="1412"/>
                    </a:lnTo>
                    <a:lnTo>
                      <a:pt x="198" y="1418"/>
                    </a:lnTo>
                    <a:lnTo>
                      <a:pt x="188" y="1423"/>
                    </a:lnTo>
                    <a:lnTo>
                      <a:pt x="176" y="1428"/>
                    </a:lnTo>
                    <a:lnTo>
                      <a:pt x="163" y="1431"/>
                    </a:lnTo>
                    <a:lnTo>
                      <a:pt x="149" y="1432"/>
                    </a:lnTo>
                    <a:lnTo>
                      <a:pt x="135" y="1432"/>
                    </a:lnTo>
                    <a:lnTo>
                      <a:pt x="121" y="1431"/>
                    </a:lnTo>
                    <a:lnTo>
                      <a:pt x="109" y="1428"/>
                    </a:lnTo>
                    <a:lnTo>
                      <a:pt x="96" y="1423"/>
                    </a:lnTo>
                    <a:lnTo>
                      <a:pt x="86" y="1417"/>
                    </a:lnTo>
                    <a:lnTo>
                      <a:pt x="81" y="1414"/>
                    </a:lnTo>
                    <a:lnTo>
                      <a:pt x="77" y="1410"/>
                    </a:lnTo>
                    <a:lnTo>
                      <a:pt x="73" y="1405"/>
                    </a:lnTo>
                    <a:lnTo>
                      <a:pt x="71" y="1401"/>
                    </a:lnTo>
                    <a:lnTo>
                      <a:pt x="69" y="1396"/>
                    </a:lnTo>
                    <a:lnTo>
                      <a:pt x="67" y="1390"/>
                    </a:lnTo>
                    <a:lnTo>
                      <a:pt x="67" y="1384"/>
                    </a:lnTo>
                    <a:lnTo>
                      <a:pt x="67" y="1377"/>
                    </a:lnTo>
                    <a:lnTo>
                      <a:pt x="67" y="1377"/>
                    </a:lnTo>
                    <a:lnTo>
                      <a:pt x="72" y="1374"/>
                    </a:lnTo>
                    <a:lnTo>
                      <a:pt x="76" y="1370"/>
                    </a:lnTo>
                    <a:lnTo>
                      <a:pt x="83" y="1360"/>
                    </a:lnTo>
                    <a:lnTo>
                      <a:pt x="87" y="1356"/>
                    </a:lnTo>
                    <a:lnTo>
                      <a:pt x="91" y="1352"/>
                    </a:lnTo>
                    <a:lnTo>
                      <a:pt x="97" y="1351"/>
                    </a:lnTo>
                    <a:lnTo>
                      <a:pt x="103" y="1351"/>
                    </a:lnTo>
                    <a:lnTo>
                      <a:pt x="103" y="1351"/>
                    </a:lnTo>
                    <a:lnTo>
                      <a:pt x="103" y="1307"/>
                    </a:lnTo>
                    <a:lnTo>
                      <a:pt x="103" y="1264"/>
                    </a:lnTo>
                    <a:lnTo>
                      <a:pt x="103" y="1223"/>
                    </a:lnTo>
                    <a:lnTo>
                      <a:pt x="103" y="1203"/>
                    </a:lnTo>
                    <a:lnTo>
                      <a:pt x="105" y="1183"/>
                    </a:lnTo>
                    <a:lnTo>
                      <a:pt x="105" y="1183"/>
                    </a:lnTo>
                    <a:lnTo>
                      <a:pt x="106" y="1171"/>
                    </a:lnTo>
                    <a:lnTo>
                      <a:pt x="109" y="1159"/>
                    </a:lnTo>
                    <a:lnTo>
                      <a:pt x="111" y="1146"/>
                    </a:lnTo>
                    <a:lnTo>
                      <a:pt x="111" y="1134"/>
                    </a:lnTo>
                    <a:lnTo>
                      <a:pt x="111" y="1134"/>
                    </a:lnTo>
                    <a:lnTo>
                      <a:pt x="110" y="1107"/>
                    </a:lnTo>
                    <a:lnTo>
                      <a:pt x="106" y="1079"/>
                    </a:lnTo>
                    <a:lnTo>
                      <a:pt x="103" y="1051"/>
                    </a:lnTo>
                    <a:lnTo>
                      <a:pt x="101" y="1023"/>
                    </a:lnTo>
                    <a:lnTo>
                      <a:pt x="101" y="1023"/>
                    </a:lnTo>
                    <a:lnTo>
                      <a:pt x="98" y="992"/>
                    </a:lnTo>
                    <a:lnTo>
                      <a:pt x="95" y="962"/>
                    </a:lnTo>
                    <a:lnTo>
                      <a:pt x="92" y="931"/>
                    </a:lnTo>
                    <a:lnTo>
                      <a:pt x="90" y="899"/>
                    </a:lnTo>
                    <a:lnTo>
                      <a:pt x="90" y="899"/>
                    </a:lnTo>
                    <a:lnTo>
                      <a:pt x="90" y="895"/>
                    </a:lnTo>
                    <a:lnTo>
                      <a:pt x="91" y="891"/>
                    </a:lnTo>
                    <a:lnTo>
                      <a:pt x="94" y="888"/>
                    </a:lnTo>
                    <a:lnTo>
                      <a:pt x="97" y="887"/>
                    </a:lnTo>
                    <a:lnTo>
                      <a:pt x="97" y="887"/>
                    </a:lnTo>
                    <a:lnTo>
                      <a:pt x="95" y="870"/>
                    </a:lnTo>
                    <a:lnTo>
                      <a:pt x="94" y="853"/>
                    </a:lnTo>
                    <a:lnTo>
                      <a:pt x="94" y="836"/>
                    </a:lnTo>
                    <a:lnTo>
                      <a:pt x="95" y="820"/>
                    </a:lnTo>
                    <a:lnTo>
                      <a:pt x="98" y="786"/>
                    </a:lnTo>
                    <a:lnTo>
                      <a:pt x="98" y="770"/>
                    </a:lnTo>
                    <a:lnTo>
                      <a:pt x="97" y="754"/>
                    </a:lnTo>
                    <a:lnTo>
                      <a:pt x="97" y="754"/>
                    </a:lnTo>
                    <a:lnTo>
                      <a:pt x="92" y="719"/>
                    </a:lnTo>
                    <a:lnTo>
                      <a:pt x="90" y="683"/>
                    </a:lnTo>
                    <a:lnTo>
                      <a:pt x="86" y="609"/>
                    </a:lnTo>
                    <a:lnTo>
                      <a:pt x="82" y="534"/>
                    </a:lnTo>
                    <a:lnTo>
                      <a:pt x="80" y="496"/>
                    </a:lnTo>
                    <a:lnTo>
                      <a:pt x="75" y="459"/>
                    </a:lnTo>
                    <a:lnTo>
                      <a:pt x="75" y="459"/>
                    </a:lnTo>
                    <a:lnTo>
                      <a:pt x="80" y="451"/>
                    </a:lnTo>
                    <a:lnTo>
                      <a:pt x="81" y="443"/>
                    </a:lnTo>
                    <a:lnTo>
                      <a:pt x="81" y="435"/>
                    </a:lnTo>
                    <a:lnTo>
                      <a:pt x="80" y="427"/>
                    </a:lnTo>
                    <a:lnTo>
                      <a:pt x="76" y="408"/>
                    </a:lnTo>
                    <a:lnTo>
                      <a:pt x="74" y="399"/>
                    </a:lnTo>
                    <a:lnTo>
                      <a:pt x="73" y="389"/>
                    </a:lnTo>
                    <a:lnTo>
                      <a:pt x="73" y="389"/>
                    </a:lnTo>
                    <a:lnTo>
                      <a:pt x="73" y="368"/>
                    </a:lnTo>
                    <a:lnTo>
                      <a:pt x="73" y="346"/>
                    </a:lnTo>
                    <a:lnTo>
                      <a:pt x="75" y="324"/>
                    </a:lnTo>
                    <a:lnTo>
                      <a:pt x="75" y="301"/>
                    </a:lnTo>
                    <a:lnTo>
                      <a:pt x="75" y="301"/>
                    </a:lnTo>
                    <a:lnTo>
                      <a:pt x="74" y="290"/>
                    </a:lnTo>
                    <a:lnTo>
                      <a:pt x="73" y="279"/>
                    </a:lnTo>
                    <a:lnTo>
                      <a:pt x="68" y="257"/>
                    </a:lnTo>
                    <a:lnTo>
                      <a:pt x="66" y="246"/>
                    </a:lnTo>
                    <a:lnTo>
                      <a:pt x="65" y="235"/>
                    </a:lnTo>
                    <a:lnTo>
                      <a:pt x="64" y="224"/>
                    </a:lnTo>
                    <a:lnTo>
                      <a:pt x="65" y="212"/>
                    </a:lnTo>
                    <a:lnTo>
                      <a:pt x="65" y="212"/>
                    </a:lnTo>
                    <a:lnTo>
                      <a:pt x="60" y="207"/>
                    </a:lnTo>
                    <a:lnTo>
                      <a:pt x="56" y="203"/>
                    </a:lnTo>
                    <a:lnTo>
                      <a:pt x="53" y="201"/>
                    </a:lnTo>
                    <a:lnTo>
                      <a:pt x="49" y="199"/>
                    </a:lnTo>
                    <a:lnTo>
                      <a:pt x="44" y="199"/>
                    </a:lnTo>
                    <a:lnTo>
                      <a:pt x="40" y="199"/>
                    </a:lnTo>
                    <a:lnTo>
                      <a:pt x="40" y="199"/>
                    </a:lnTo>
                    <a:lnTo>
                      <a:pt x="38" y="192"/>
                    </a:lnTo>
                    <a:lnTo>
                      <a:pt x="35" y="188"/>
                    </a:lnTo>
                    <a:lnTo>
                      <a:pt x="30" y="186"/>
                    </a:lnTo>
                    <a:lnTo>
                      <a:pt x="26" y="182"/>
                    </a:lnTo>
                    <a:lnTo>
                      <a:pt x="16" y="178"/>
                    </a:lnTo>
                    <a:lnTo>
                      <a:pt x="12" y="175"/>
                    </a:lnTo>
                    <a:lnTo>
                      <a:pt x="8" y="171"/>
                    </a:lnTo>
                    <a:lnTo>
                      <a:pt x="8" y="171"/>
                    </a:lnTo>
                    <a:lnTo>
                      <a:pt x="5" y="165"/>
                    </a:lnTo>
                    <a:lnTo>
                      <a:pt x="3" y="160"/>
                    </a:lnTo>
                    <a:lnTo>
                      <a:pt x="1" y="155"/>
                    </a:lnTo>
                    <a:lnTo>
                      <a:pt x="0" y="149"/>
                    </a:lnTo>
                    <a:lnTo>
                      <a:pt x="1" y="144"/>
                    </a:lnTo>
                    <a:lnTo>
                      <a:pt x="1" y="139"/>
                    </a:lnTo>
                    <a:lnTo>
                      <a:pt x="4" y="134"/>
                    </a:lnTo>
                    <a:lnTo>
                      <a:pt x="6" y="129"/>
                    </a:lnTo>
                    <a:lnTo>
                      <a:pt x="12" y="119"/>
                    </a:lnTo>
                    <a:lnTo>
                      <a:pt x="20" y="112"/>
                    </a:lnTo>
                    <a:lnTo>
                      <a:pt x="29" y="105"/>
                    </a:lnTo>
                    <a:lnTo>
                      <a:pt x="40" y="102"/>
                    </a:lnTo>
                    <a:lnTo>
                      <a:pt x="40" y="102"/>
                    </a:lnTo>
                    <a:lnTo>
                      <a:pt x="44" y="102"/>
                    </a:lnTo>
                    <a:lnTo>
                      <a:pt x="47" y="104"/>
                    </a:lnTo>
                    <a:lnTo>
                      <a:pt x="53" y="110"/>
                    </a:lnTo>
                    <a:lnTo>
                      <a:pt x="53" y="110"/>
                    </a:lnTo>
                    <a:lnTo>
                      <a:pt x="74" y="106"/>
                    </a:lnTo>
                    <a:lnTo>
                      <a:pt x="97" y="103"/>
                    </a:lnTo>
                    <a:lnTo>
                      <a:pt x="142" y="99"/>
                    </a:lnTo>
                    <a:lnTo>
                      <a:pt x="186" y="96"/>
                    </a:lnTo>
                    <a:lnTo>
                      <a:pt x="231" y="94"/>
                    </a:lnTo>
                    <a:lnTo>
                      <a:pt x="276" y="91"/>
                    </a:lnTo>
                    <a:lnTo>
                      <a:pt x="321" y="88"/>
                    </a:lnTo>
                    <a:lnTo>
                      <a:pt x="365" y="84"/>
                    </a:lnTo>
                    <a:lnTo>
                      <a:pt x="388" y="81"/>
                    </a:lnTo>
                    <a:lnTo>
                      <a:pt x="412" y="76"/>
                    </a:lnTo>
                    <a:lnTo>
                      <a:pt x="412" y="76"/>
                    </a:lnTo>
                    <a:lnTo>
                      <a:pt x="424" y="78"/>
                    </a:lnTo>
                    <a:lnTo>
                      <a:pt x="437" y="79"/>
                    </a:lnTo>
                    <a:lnTo>
                      <a:pt x="464" y="78"/>
                    </a:lnTo>
                    <a:lnTo>
                      <a:pt x="490" y="75"/>
                    </a:lnTo>
                    <a:lnTo>
                      <a:pt x="515" y="72"/>
                    </a:lnTo>
                    <a:lnTo>
                      <a:pt x="542" y="69"/>
                    </a:lnTo>
                    <a:lnTo>
                      <a:pt x="568" y="67"/>
                    </a:lnTo>
                    <a:lnTo>
                      <a:pt x="594" y="66"/>
                    </a:lnTo>
                    <a:lnTo>
                      <a:pt x="606" y="67"/>
                    </a:lnTo>
                    <a:lnTo>
                      <a:pt x="619" y="68"/>
                    </a:lnTo>
                    <a:lnTo>
                      <a:pt x="619" y="68"/>
                    </a:lnTo>
                    <a:lnTo>
                      <a:pt x="676" y="59"/>
                    </a:lnTo>
                    <a:lnTo>
                      <a:pt x="676" y="59"/>
                    </a:lnTo>
                    <a:lnTo>
                      <a:pt x="707" y="54"/>
                    </a:lnTo>
                    <a:lnTo>
                      <a:pt x="723" y="52"/>
                    </a:lnTo>
                    <a:lnTo>
                      <a:pt x="730" y="51"/>
                    </a:lnTo>
                    <a:lnTo>
                      <a:pt x="737" y="52"/>
                    </a:lnTo>
                    <a:lnTo>
                      <a:pt x="737" y="52"/>
                    </a:lnTo>
                    <a:lnTo>
                      <a:pt x="741" y="53"/>
                    </a:lnTo>
                    <a:lnTo>
                      <a:pt x="746" y="55"/>
                    </a:lnTo>
                    <a:lnTo>
                      <a:pt x="755" y="59"/>
                    </a:lnTo>
                    <a:lnTo>
                      <a:pt x="760" y="62"/>
                    </a:lnTo>
                    <a:lnTo>
                      <a:pt x="764" y="63"/>
                    </a:lnTo>
                    <a:lnTo>
                      <a:pt x="768" y="64"/>
                    </a:lnTo>
                    <a:lnTo>
                      <a:pt x="772" y="62"/>
                    </a:lnTo>
                    <a:lnTo>
                      <a:pt x="772" y="62"/>
                    </a:lnTo>
                    <a:lnTo>
                      <a:pt x="780" y="68"/>
                    </a:lnTo>
                    <a:lnTo>
                      <a:pt x="787" y="72"/>
                    </a:lnTo>
                    <a:lnTo>
                      <a:pt x="796" y="76"/>
                    </a:lnTo>
                    <a:lnTo>
                      <a:pt x="806" y="81"/>
                    </a:lnTo>
                    <a:lnTo>
                      <a:pt x="824" y="87"/>
                    </a:lnTo>
                    <a:lnTo>
                      <a:pt x="843" y="94"/>
                    </a:lnTo>
                    <a:lnTo>
                      <a:pt x="861" y="100"/>
                    </a:lnTo>
                    <a:lnTo>
                      <a:pt x="881" y="106"/>
                    </a:lnTo>
                    <a:lnTo>
                      <a:pt x="889" y="111"/>
                    </a:lnTo>
                    <a:lnTo>
                      <a:pt x="898" y="115"/>
                    </a:lnTo>
                    <a:lnTo>
                      <a:pt x="905" y="120"/>
                    </a:lnTo>
                    <a:lnTo>
                      <a:pt x="913" y="127"/>
                    </a:lnTo>
                    <a:lnTo>
                      <a:pt x="913" y="127"/>
                    </a:lnTo>
                    <a:lnTo>
                      <a:pt x="924" y="129"/>
                    </a:lnTo>
                    <a:lnTo>
                      <a:pt x="936" y="132"/>
                    </a:lnTo>
                    <a:lnTo>
                      <a:pt x="958" y="142"/>
                    </a:lnTo>
                    <a:lnTo>
                      <a:pt x="979" y="151"/>
                    </a:lnTo>
                    <a:lnTo>
                      <a:pt x="1001" y="160"/>
                    </a:lnTo>
                    <a:lnTo>
                      <a:pt x="1001" y="160"/>
                    </a:lnTo>
                    <a:lnTo>
                      <a:pt x="1023" y="169"/>
                    </a:lnTo>
                    <a:lnTo>
                      <a:pt x="1045" y="176"/>
                    </a:lnTo>
                    <a:lnTo>
                      <a:pt x="1089" y="192"/>
                    </a:lnTo>
                    <a:lnTo>
                      <a:pt x="1089" y="192"/>
                    </a:lnTo>
                    <a:lnTo>
                      <a:pt x="1101" y="197"/>
                    </a:lnTo>
                    <a:lnTo>
                      <a:pt x="1113" y="203"/>
                    </a:lnTo>
                    <a:lnTo>
                      <a:pt x="1126" y="208"/>
                    </a:lnTo>
                    <a:lnTo>
                      <a:pt x="1137" y="212"/>
                    </a:lnTo>
                    <a:lnTo>
                      <a:pt x="1137" y="212"/>
                    </a:lnTo>
                    <a:lnTo>
                      <a:pt x="1148" y="216"/>
                    </a:lnTo>
                    <a:lnTo>
                      <a:pt x="1159" y="217"/>
                    </a:lnTo>
                    <a:lnTo>
                      <a:pt x="1170" y="219"/>
                    </a:lnTo>
                    <a:lnTo>
                      <a:pt x="1179" y="221"/>
                    </a:lnTo>
                    <a:lnTo>
                      <a:pt x="1179" y="221"/>
                    </a:lnTo>
                    <a:lnTo>
                      <a:pt x="1226" y="240"/>
                    </a:lnTo>
                    <a:lnTo>
                      <a:pt x="1250" y="248"/>
                    </a:lnTo>
                    <a:lnTo>
                      <a:pt x="1262" y="251"/>
                    </a:lnTo>
                    <a:lnTo>
                      <a:pt x="1273" y="253"/>
                    </a:lnTo>
                    <a:lnTo>
                      <a:pt x="1273" y="253"/>
                    </a:lnTo>
                    <a:lnTo>
                      <a:pt x="1283" y="257"/>
                    </a:lnTo>
                    <a:lnTo>
                      <a:pt x="1294" y="263"/>
                    </a:lnTo>
                    <a:lnTo>
                      <a:pt x="1314" y="269"/>
                    </a:lnTo>
                    <a:lnTo>
                      <a:pt x="1334" y="275"/>
                    </a:lnTo>
                    <a:lnTo>
                      <a:pt x="1356" y="279"/>
                    </a:lnTo>
                    <a:lnTo>
                      <a:pt x="1400" y="287"/>
                    </a:lnTo>
                    <a:lnTo>
                      <a:pt x="1421" y="294"/>
                    </a:lnTo>
                    <a:lnTo>
                      <a:pt x="1444" y="301"/>
                    </a:lnTo>
                    <a:lnTo>
                      <a:pt x="1444" y="301"/>
                    </a:lnTo>
                    <a:lnTo>
                      <a:pt x="1448" y="312"/>
                    </a:lnTo>
                    <a:lnTo>
                      <a:pt x="1451" y="322"/>
                    </a:lnTo>
                    <a:lnTo>
                      <a:pt x="1452" y="331"/>
                    </a:lnTo>
                    <a:lnTo>
                      <a:pt x="1452" y="345"/>
                    </a:lnTo>
                    <a:lnTo>
                      <a:pt x="1452" y="345"/>
                    </a:lnTo>
                    <a:lnTo>
                      <a:pt x="1447" y="351"/>
                    </a:lnTo>
                    <a:lnTo>
                      <a:pt x="1440" y="356"/>
                    </a:lnTo>
                    <a:lnTo>
                      <a:pt x="1433" y="360"/>
                    </a:lnTo>
                    <a:lnTo>
                      <a:pt x="1425" y="363"/>
                    </a:lnTo>
                    <a:lnTo>
                      <a:pt x="1417" y="366"/>
                    </a:lnTo>
                    <a:lnTo>
                      <a:pt x="1408" y="367"/>
                    </a:lnTo>
                    <a:lnTo>
                      <a:pt x="1389" y="369"/>
                    </a:lnTo>
                    <a:lnTo>
                      <a:pt x="1348" y="371"/>
                    </a:lnTo>
                    <a:lnTo>
                      <a:pt x="1328" y="372"/>
                    </a:lnTo>
                    <a:lnTo>
                      <a:pt x="1308" y="374"/>
                    </a:lnTo>
                    <a:lnTo>
                      <a:pt x="1308" y="374"/>
                    </a:lnTo>
                    <a:lnTo>
                      <a:pt x="1288" y="401"/>
                    </a:lnTo>
                    <a:lnTo>
                      <a:pt x="1270" y="429"/>
                    </a:lnTo>
                    <a:lnTo>
                      <a:pt x="1253" y="458"/>
                    </a:lnTo>
                    <a:lnTo>
                      <a:pt x="1237" y="487"/>
                    </a:lnTo>
                    <a:lnTo>
                      <a:pt x="1205" y="547"/>
                    </a:lnTo>
                    <a:lnTo>
                      <a:pt x="1173" y="605"/>
                    </a:lnTo>
                    <a:lnTo>
                      <a:pt x="1173" y="605"/>
                    </a:lnTo>
                    <a:lnTo>
                      <a:pt x="1191" y="600"/>
                    </a:lnTo>
                    <a:lnTo>
                      <a:pt x="1210" y="594"/>
                    </a:lnTo>
                    <a:lnTo>
                      <a:pt x="1228" y="587"/>
                    </a:lnTo>
                    <a:lnTo>
                      <a:pt x="1249" y="582"/>
                    </a:lnTo>
                    <a:lnTo>
                      <a:pt x="1249" y="582"/>
                    </a:lnTo>
                    <a:lnTo>
                      <a:pt x="1273" y="578"/>
                    </a:lnTo>
                    <a:lnTo>
                      <a:pt x="1298" y="574"/>
                    </a:lnTo>
                    <a:lnTo>
                      <a:pt x="1348" y="568"/>
                    </a:lnTo>
                    <a:lnTo>
                      <a:pt x="1398" y="562"/>
                    </a:lnTo>
                    <a:lnTo>
                      <a:pt x="1421" y="558"/>
                    </a:lnTo>
                    <a:lnTo>
                      <a:pt x="1444" y="553"/>
                    </a:lnTo>
                    <a:lnTo>
                      <a:pt x="1444" y="553"/>
                    </a:lnTo>
                    <a:lnTo>
                      <a:pt x="1449" y="553"/>
                    </a:lnTo>
                    <a:lnTo>
                      <a:pt x="1454" y="554"/>
                    </a:lnTo>
                    <a:lnTo>
                      <a:pt x="1458" y="556"/>
                    </a:lnTo>
                    <a:lnTo>
                      <a:pt x="1463" y="557"/>
                    </a:lnTo>
                    <a:lnTo>
                      <a:pt x="1463" y="557"/>
                    </a:lnTo>
                    <a:lnTo>
                      <a:pt x="1462" y="552"/>
                    </a:lnTo>
                    <a:lnTo>
                      <a:pt x="1461" y="547"/>
                    </a:lnTo>
                    <a:lnTo>
                      <a:pt x="1460" y="542"/>
                    </a:lnTo>
                    <a:lnTo>
                      <a:pt x="1459" y="536"/>
                    </a:lnTo>
                    <a:lnTo>
                      <a:pt x="1459" y="536"/>
                    </a:lnTo>
                    <a:lnTo>
                      <a:pt x="1464" y="499"/>
                    </a:lnTo>
                    <a:lnTo>
                      <a:pt x="1469" y="463"/>
                    </a:lnTo>
                    <a:lnTo>
                      <a:pt x="1475" y="427"/>
                    </a:lnTo>
                    <a:lnTo>
                      <a:pt x="1480" y="390"/>
                    </a:lnTo>
                    <a:lnTo>
                      <a:pt x="1488" y="356"/>
                    </a:lnTo>
                    <a:lnTo>
                      <a:pt x="1492" y="340"/>
                    </a:lnTo>
                    <a:lnTo>
                      <a:pt x="1496" y="324"/>
                    </a:lnTo>
                    <a:lnTo>
                      <a:pt x="1503" y="308"/>
                    </a:lnTo>
                    <a:lnTo>
                      <a:pt x="1509" y="293"/>
                    </a:lnTo>
                    <a:lnTo>
                      <a:pt x="1515" y="279"/>
                    </a:lnTo>
                    <a:lnTo>
                      <a:pt x="1524" y="265"/>
                    </a:lnTo>
                    <a:lnTo>
                      <a:pt x="1524" y="265"/>
                    </a:lnTo>
                    <a:lnTo>
                      <a:pt x="1519" y="259"/>
                    </a:lnTo>
                    <a:lnTo>
                      <a:pt x="1514" y="251"/>
                    </a:lnTo>
                    <a:lnTo>
                      <a:pt x="1511" y="242"/>
                    </a:lnTo>
                    <a:lnTo>
                      <a:pt x="1509" y="234"/>
                    </a:lnTo>
                    <a:lnTo>
                      <a:pt x="1508" y="225"/>
                    </a:lnTo>
                    <a:lnTo>
                      <a:pt x="1509" y="216"/>
                    </a:lnTo>
                    <a:lnTo>
                      <a:pt x="1509" y="206"/>
                    </a:lnTo>
                    <a:lnTo>
                      <a:pt x="1511" y="196"/>
                    </a:lnTo>
                    <a:lnTo>
                      <a:pt x="1515" y="177"/>
                    </a:lnTo>
                    <a:lnTo>
                      <a:pt x="1521" y="157"/>
                    </a:lnTo>
                    <a:lnTo>
                      <a:pt x="1527" y="136"/>
                    </a:lnTo>
                    <a:lnTo>
                      <a:pt x="1533" y="116"/>
                    </a:lnTo>
                    <a:lnTo>
                      <a:pt x="1533" y="116"/>
                    </a:lnTo>
                    <a:lnTo>
                      <a:pt x="1535" y="101"/>
                    </a:lnTo>
                    <a:lnTo>
                      <a:pt x="1538" y="85"/>
                    </a:lnTo>
                    <a:lnTo>
                      <a:pt x="1543" y="52"/>
                    </a:lnTo>
                    <a:lnTo>
                      <a:pt x="1546" y="36"/>
                    </a:lnTo>
                    <a:lnTo>
                      <a:pt x="1552" y="23"/>
                    </a:lnTo>
                    <a:lnTo>
                      <a:pt x="1554" y="18"/>
                    </a:lnTo>
                    <a:lnTo>
                      <a:pt x="1557" y="12"/>
                    </a:lnTo>
                    <a:lnTo>
                      <a:pt x="1561" y="8"/>
                    </a:lnTo>
                    <a:lnTo>
                      <a:pt x="1566" y="5"/>
                    </a:lnTo>
                    <a:lnTo>
                      <a:pt x="1566" y="5"/>
                    </a:lnTo>
                    <a:lnTo>
                      <a:pt x="1572" y="3"/>
                    </a:lnTo>
                    <a:lnTo>
                      <a:pt x="1581" y="2"/>
                    </a:lnTo>
                    <a:lnTo>
                      <a:pt x="1591" y="0"/>
                    </a:lnTo>
                    <a:lnTo>
                      <a:pt x="1601" y="0"/>
                    </a:lnTo>
                    <a:lnTo>
                      <a:pt x="1622" y="3"/>
                    </a:lnTo>
                    <a:lnTo>
                      <a:pt x="1641" y="5"/>
                    </a:lnTo>
                    <a:lnTo>
                      <a:pt x="1641" y="5"/>
                    </a:lnTo>
                    <a:lnTo>
                      <a:pt x="1662" y="9"/>
                    </a:lnTo>
                    <a:lnTo>
                      <a:pt x="1681" y="12"/>
                    </a:lnTo>
                    <a:lnTo>
                      <a:pt x="1727" y="22"/>
                    </a:lnTo>
                    <a:lnTo>
                      <a:pt x="1727" y="22"/>
                    </a:lnTo>
                    <a:lnTo>
                      <a:pt x="1739" y="25"/>
                    </a:lnTo>
                    <a:lnTo>
                      <a:pt x="1751" y="29"/>
                    </a:lnTo>
                    <a:lnTo>
                      <a:pt x="1764" y="35"/>
                    </a:lnTo>
                    <a:lnTo>
                      <a:pt x="1778" y="39"/>
                    </a:lnTo>
                    <a:lnTo>
                      <a:pt x="1778" y="39"/>
                    </a:lnTo>
                    <a:lnTo>
                      <a:pt x="1803" y="45"/>
                    </a:lnTo>
                    <a:lnTo>
                      <a:pt x="1830" y="50"/>
                    </a:lnTo>
                    <a:lnTo>
                      <a:pt x="1857" y="55"/>
                    </a:lnTo>
                    <a:lnTo>
                      <a:pt x="1885" y="59"/>
                    </a:lnTo>
                    <a:lnTo>
                      <a:pt x="1885" y="59"/>
                    </a:lnTo>
                    <a:lnTo>
                      <a:pt x="1898" y="64"/>
                    </a:lnTo>
                    <a:lnTo>
                      <a:pt x="1911" y="68"/>
                    </a:lnTo>
                    <a:lnTo>
                      <a:pt x="1922" y="72"/>
                    </a:lnTo>
                    <a:lnTo>
                      <a:pt x="1935" y="76"/>
                    </a:lnTo>
                    <a:lnTo>
                      <a:pt x="1935" y="76"/>
                    </a:lnTo>
                    <a:lnTo>
                      <a:pt x="1953" y="80"/>
                    </a:lnTo>
                    <a:lnTo>
                      <a:pt x="1972" y="82"/>
                    </a:lnTo>
                    <a:lnTo>
                      <a:pt x="1990" y="83"/>
                    </a:lnTo>
                    <a:lnTo>
                      <a:pt x="2007" y="85"/>
                    </a:lnTo>
                    <a:lnTo>
                      <a:pt x="2007" y="85"/>
                    </a:lnTo>
                    <a:lnTo>
                      <a:pt x="2013" y="87"/>
                    </a:lnTo>
                    <a:lnTo>
                      <a:pt x="2020" y="90"/>
                    </a:lnTo>
                    <a:lnTo>
                      <a:pt x="2025" y="94"/>
                    </a:lnTo>
                    <a:lnTo>
                      <a:pt x="2032" y="96"/>
                    </a:lnTo>
                    <a:lnTo>
                      <a:pt x="2032" y="96"/>
                    </a:lnTo>
                    <a:lnTo>
                      <a:pt x="2037" y="96"/>
                    </a:lnTo>
                    <a:lnTo>
                      <a:pt x="2041" y="96"/>
                    </a:lnTo>
                    <a:lnTo>
                      <a:pt x="2045" y="95"/>
                    </a:lnTo>
                    <a:lnTo>
                      <a:pt x="2051" y="96"/>
                    </a:lnTo>
                    <a:lnTo>
                      <a:pt x="2051" y="96"/>
                    </a:lnTo>
                    <a:lnTo>
                      <a:pt x="2058" y="99"/>
                    </a:lnTo>
                    <a:lnTo>
                      <a:pt x="2067" y="103"/>
                    </a:lnTo>
                    <a:lnTo>
                      <a:pt x="2084" y="113"/>
                    </a:lnTo>
                    <a:lnTo>
                      <a:pt x="2093" y="117"/>
                    </a:lnTo>
                    <a:lnTo>
                      <a:pt x="2101" y="120"/>
                    </a:lnTo>
                    <a:lnTo>
                      <a:pt x="2109" y="123"/>
                    </a:lnTo>
                    <a:lnTo>
                      <a:pt x="2115" y="123"/>
                    </a:lnTo>
                    <a:lnTo>
                      <a:pt x="2115" y="123"/>
                    </a:lnTo>
                    <a:lnTo>
                      <a:pt x="2118" y="129"/>
                    </a:lnTo>
                    <a:lnTo>
                      <a:pt x="2121" y="134"/>
                    </a:lnTo>
                    <a:lnTo>
                      <a:pt x="2130" y="146"/>
                    </a:lnTo>
                    <a:lnTo>
                      <a:pt x="2134" y="151"/>
                    </a:lnTo>
                    <a:lnTo>
                      <a:pt x="2139" y="157"/>
                    </a:lnTo>
                    <a:lnTo>
                      <a:pt x="2141" y="163"/>
                    </a:lnTo>
                    <a:lnTo>
                      <a:pt x="2143" y="171"/>
                    </a:lnTo>
                    <a:lnTo>
                      <a:pt x="2143" y="171"/>
                    </a:lnTo>
                    <a:lnTo>
                      <a:pt x="2143" y="179"/>
                    </a:lnTo>
                    <a:lnTo>
                      <a:pt x="2142" y="188"/>
                    </a:lnTo>
                    <a:lnTo>
                      <a:pt x="2140" y="195"/>
                    </a:lnTo>
                    <a:lnTo>
                      <a:pt x="2135" y="203"/>
                    </a:lnTo>
                    <a:lnTo>
                      <a:pt x="2131" y="209"/>
                    </a:lnTo>
                    <a:lnTo>
                      <a:pt x="2126" y="216"/>
                    </a:lnTo>
                    <a:lnTo>
                      <a:pt x="2115" y="227"/>
                    </a:lnTo>
                    <a:lnTo>
                      <a:pt x="2115" y="227"/>
                    </a:lnTo>
                    <a:lnTo>
                      <a:pt x="2119" y="236"/>
                    </a:lnTo>
                    <a:lnTo>
                      <a:pt x="2124" y="242"/>
                    </a:lnTo>
                    <a:lnTo>
                      <a:pt x="2134" y="255"/>
                    </a:lnTo>
                    <a:lnTo>
                      <a:pt x="2140" y="261"/>
                    </a:lnTo>
                    <a:lnTo>
                      <a:pt x="2143" y="267"/>
                    </a:lnTo>
                    <a:lnTo>
                      <a:pt x="2145" y="275"/>
                    </a:lnTo>
                    <a:lnTo>
                      <a:pt x="2145" y="284"/>
                    </a:lnTo>
                    <a:lnTo>
                      <a:pt x="2145" y="284"/>
                    </a:lnTo>
                    <a:lnTo>
                      <a:pt x="2143" y="290"/>
                    </a:lnTo>
                    <a:lnTo>
                      <a:pt x="2141" y="296"/>
                    </a:lnTo>
                    <a:lnTo>
                      <a:pt x="2131" y="310"/>
                    </a:lnTo>
                    <a:lnTo>
                      <a:pt x="2120" y="325"/>
                    </a:lnTo>
                    <a:lnTo>
                      <a:pt x="2112" y="341"/>
                    </a:lnTo>
                    <a:lnTo>
                      <a:pt x="2112" y="341"/>
                    </a:lnTo>
                    <a:lnTo>
                      <a:pt x="2097" y="370"/>
                    </a:lnTo>
                    <a:lnTo>
                      <a:pt x="2084" y="398"/>
                    </a:lnTo>
                    <a:lnTo>
                      <a:pt x="2084" y="398"/>
                    </a:lnTo>
                    <a:lnTo>
                      <a:pt x="2079" y="414"/>
                    </a:lnTo>
                    <a:lnTo>
                      <a:pt x="2074" y="430"/>
                    </a:lnTo>
                    <a:lnTo>
                      <a:pt x="2070" y="445"/>
                    </a:lnTo>
                    <a:lnTo>
                      <a:pt x="2065" y="461"/>
                    </a:lnTo>
                    <a:lnTo>
                      <a:pt x="2065" y="461"/>
                    </a:lnTo>
                    <a:lnTo>
                      <a:pt x="2061" y="467"/>
                    </a:lnTo>
                    <a:lnTo>
                      <a:pt x="2057" y="474"/>
                    </a:lnTo>
                    <a:lnTo>
                      <a:pt x="2054" y="481"/>
                    </a:lnTo>
                    <a:lnTo>
                      <a:pt x="2051" y="488"/>
                    </a:lnTo>
                    <a:lnTo>
                      <a:pt x="2051" y="488"/>
                    </a:lnTo>
                    <a:lnTo>
                      <a:pt x="2048" y="496"/>
                    </a:lnTo>
                    <a:lnTo>
                      <a:pt x="2046" y="505"/>
                    </a:lnTo>
                    <a:lnTo>
                      <a:pt x="2042" y="524"/>
                    </a:lnTo>
                    <a:lnTo>
                      <a:pt x="2042" y="524"/>
                    </a:lnTo>
                    <a:lnTo>
                      <a:pt x="2033" y="550"/>
                    </a:lnTo>
                    <a:lnTo>
                      <a:pt x="2023" y="578"/>
                    </a:lnTo>
                    <a:lnTo>
                      <a:pt x="2014" y="604"/>
                    </a:lnTo>
                    <a:lnTo>
                      <a:pt x="2010" y="617"/>
                    </a:lnTo>
                    <a:lnTo>
                      <a:pt x="2008" y="631"/>
                    </a:lnTo>
                    <a:lnTo>
                      <a:pt x="2008" y="631"/>
                    </a:lnTo>
                    <a:lnTo>
                      <a:pt x="2007" y="648"/>
                    </a:lnTo>
                    <a:lnTo>
                      <a:pt x="2007" y="668"/>
                    </a:lnTo>
                    <a:lnTo>
                      <a:pt x="2007" y="707"/>
                    </a:lnTo>
                    <a:lnTo>
                      <a:pt x="2007" y="746"/>
                    </a:lnTo>
                    <a:lnTo>
                      <a:pt x="2006" y="765"/>
                    </a:lnTo>
                    <a:lnTo>
                      <a:pt x="2005" y="784"/>
                    </a:lnTo>
                    <a:lnTo>
                      <a:pt x="2005" y="784"/>
                    </a:lnTo>
                    <a:lnTo>
                      <a:pt x="1999" y="833"/>
                    </a:lnTo>
                    <a:lnTo>
                      <a:pt x="1997" y="887"/>
                    </a:lnTo>
                    <a:lnTo>
                      <a:pt x="1995" y="942"/>
                    </a:lnTo>
                    <a:lnTo>
                      <a:pt x="1995" y="997"/>
                    </a:lnTo>
                    <a:lnTo>
                      <a:pt x="1995" y="1110"/>
                    </a:lnTo>
                    <a:lnTo>
                      <a:pt x="1996" y="1216"/>
                    </a:lnTo>
                    <a:lnTo>
                      <a:pt x="1996" y="1216"/>
                    </a:lnTo>
                    <a:lnTo>
                      <a:pt x="1995" y="1245"/>
                    </a:lnTo>
                    <a:lnTo>
                      <a:pt x="1994" y="1279"/>
                    </a:lnTo>
                    <a:lnTo>
                      <a:pt x="1994" y="1279"/>
                    </a:lnTo>
                    <a:lnTo>
                      <a:pt x="1993" y="1311"/>
                    </a:lnTo>
                    <a:lnTo>
                      <a:pt x="1992" y="1324"/>
                    </a:lnTo>
                    <a:lnTo>
                      <a:pt x="1990" y="1336"/>
                    </a:lnTo>
                    <a:lnTo>
                      <a:pt x="1985" y="1345"/>
                    </a:lnTo>
                    <a:lnTo>
                      <a:pt x="1982" y="1350"/>
                    </a:lnTo>
                    <a:lnTo>
                      <a:pt x="1978" y="1354"/>
                    </a:lnTo>
                    <a:lnTo>
                      <a:pt x="1974" y="1357"/>
                    </a:lnTo>
                    <a:lnTo>
                      <a:pt x="1968" y="1360"/>
                    </a:lnTo>
                    <a:lnTo>
                      <a:pt x="1955" y="1368"/>
                    </a:lnTo>
                    <a:lnTo>
                      <a:pt x="1955" y="1368"/>
                    </a:lnTo>
                    <a:lnTo>
                      <a:pt x="1946" y="1367"/>
                    </a:lnTo>
                    <a:lnTo>
                      <a:pt x="1939" y="1366"/>
                    </a:lnTo>
                    <a:lnTo>
                      <a:pt x="1934" y="1366"/>
                    </a:lnTo>
                    <a:lnTo>
                      <a:pt x="1927" y="1368"/>
                    </a:lnTo>
                    <a:lnTo>
                      <a:pt x="1927" y="1368"/>
                    </a:lnTo>
                    <a:lnTo>
                      <a:pt x="1924" y="1362"/>
                    </a:lnTo>
                    <a:lnTo>
                      <a:pt x="1921" y="1359"/>
                    </a:lnTo>
                    <a:lnTo>
                      <a:pt x="1915" y="1355"/>
                    </a:lnTo>
                    <a:lnTo>
                      <a:pt x="1900" y="1346"/>
                    </a:lnTo>
                    <a:lnTo>
                      <a:pt x="1900" y="1346"/>
                    </a:lnTo>
                    <a:lnTo>
                      <a:pt x="1898" y="1322"/>
                    </a:lnTo>
                    <a:lnTo>
                      <a:pt x="1898" y="1296"/>
                    </a:lnTo>
                    <a:lnTo>
                      <a:pt x="1898" y="1270"/>
                    </a:lnTo>
                    <a:lnTo>
                      <a:pt x="1899" y="1244"/>
                    </a:lnTo>
                    <a:lnTo>
                      <a:pt x="1902" y="1188"/>
                    </a:lnTo>
                    <a:lnTo>
                      <a:pt x="1906" y="1131"/>
                    </a:lnTo>
                    <a:lnTo>
                      <a:pt x="1911" y="1074"/>
                    </a:lnTo>
                    <a:lnTo>
                      <a:pt x="1913" y="1019"/>
                    </a:lnTo>
                    <a:lnTo>
                      <a:pt x="1913" y="992"/>
                    </a:lnTo>
                    <a:lnTo>
                      <a:pt x="1913" y="965"/>
                    </a:lnTo>
                    <a:lnTo>
                      <a:pt x="1911" y="941"/>
                    </a:lnTo>
                    <a:lnTo>
                      <a:pt x="1907" y="916"/>
                    </a:lnTo>
                    <a:lnTo>
                      <a:pt x="1907" y="916"/>
                    </a:lnTo>
                    <a:lnTo>
                      <a:pt x="1822" y="944"/>
                    </a:lnTo>
                    <a:lnTo>
                      <a:pt x="1736" y="973"/>
                    </a:lnTo>
                    <a:lnTo>
                      <a:pt x="1694" y="988"/>
                    </a:lnTo>
                    <a:lnTo>
                      <a:pt x="1652" y="1004"/>
                    </a:lnTo>
                    <a:lnTo>
                      <a:pt x="1612" y="1019"/>
                    </a:lnTo>
                    <a:lnTo>
                      <a:pt x="1572" y="1036"/>
                    </a:lnTo>
                    <a:lnTo>
                      <a:pt x="1572" y="1036"/>
                    </a:lnTo>
                    <a:lnTo>
                      <a:pt x="1565" y="1035"/>
                    </a:lnTo>
                    <a:lnTo>
                      <a:pt x="1558" y="1036"/>
                    </a:lnTo>
                    <a:lnTo>
                      <a:pt x="1553" y="1038"/>
                    </a:lnTo>
                    <a:lnTo>
                      <a:pt x="1548" y="1040"/>
                    </a:lnTo>
                    <a:lnTo>
                      <a:pt x="1537" y="1047"/>
                    </a:lnTo>
                    <a:lnTo>
                      <a:pt x="1531" y="1050"/>
                    </a:lnTo>
                    <a:lnTo>
                      <a:pt x="1526" y="1053"/>
                    </a:lnTo>
                    <a:lnTo>
                      <a:pt x="1526" y="1053"/>
                    </a:lnTo>
                    <a:lnTo>
                      <a:pt x="1521" y="1053"/>
                    </a:lnTo>
                    <a:lnTo>
                      <a:pt x="1516" y="1054"/>
                    </a:lnTo>
                    <a:lnTo>
                      <a:pt x="1513" y="1054"/>
                    </a:lnTo>
                    <a:lnTo>
                      <a:pt x="1509" y="1055"/>
                    </a:lnTo>
                    <a:lnTo>
                      <a:pt x="1509" y="1055"/>
                    </a:lnTo>
                    <a:lnTo>
                      <a:pt x="1497" y="1059"/>
                    </a:lnTo>
                    <a:lnTo>
                      <a:pt x="1490" y="1065"/>
                    </a:lnTo>
                    <a:lnTo>
                      <a:pt x="1483" y="1070"/>
                    </a:lnTo>
                    <a:lnTo>
                      <a:pt x="1480" y="1075"/>
                    </a:lnTo>
                    <a:lnTo>
                      <a:pt x="1478" y="1083"/>
                    </a:lnTo>
                    <a:lnTo>
                      <a:pt x="1476" y="1090"/>
                    </a:lnTo>
                    <a:lnTo>
                      <a:pt x="1474" y="1113"/>
                    </a:lnTo>
                    <a:lnTo>
                      <a:pt x="1474" y="1113"/>
                    </a:lnTo>
                    <a:lnTo>
                      <a:pt x="1472" y="1120"/>
                    </a:lnTo>
                    <a:lnTo>
                      <a:pt x="1469" y="1127"/>
                    </a:lnTo>
                    <a:lnTo>
                      <a:pt x="1468" y="1133"/>
                    </a:lnTo>
                    <a:lnTo>
                      <a:pt x="1467" y="1141"/>
                    </a:lnTo>
                    <a:lnTo>
                      <a:pt x="1467" y="1141"/>
                    </a:lnTo>
                    <a:lnTo>
                      <a:pt x="1458" y="1293"/>
                    </a:lnTo>
                    <a:lnTo>
                      <a:pt x="1453" y="1371"/>
                    </a:lnTo>
                    <a:lnTo>
                      <a:pt x="1448" y="1447"/>
                    </a:lnTo>
                    <a:lnTo>
                      <a:pt x="1448" y="1447"/>
                    </a:lnTo>
                    <a:lnTo>
                      <a:pt x="1444" y="1487"/>
                    </a:lnTo>
                    <a:lnTo>
                      <a:pt x="1444" y="1506"/>
                    </a:lnTo>
                    <a:lnTo>
                      <a:pt x="1445" y="1516"/>
                    </a:lnTo>
                    <a:lnTo>
                      <a:pt x="1446" y="1525"/>
                    </a:lnTo>
                    <a:lnTo>
                      <a:pt x="1446" y="1525"/>
                    </a:lnTo>
                    <a:lnTo>
                      <a:pt x="1440" y="1532"/>
                    </a:lnTo>
                    <a:lnTo>
                      <a:pt x="1435" y="1538"/>
                    </a:lnTo>
                    <a:lnTo>
                      <a:pt x="1429" y="1543"/>
                    </a:lnTo>
                    <a:lnTo>
                      <a:pt x="1422" y="1549"/>
                    </a:lnTo>
                    <a:lnTo>
                      <a:pt x="1415" y="1553"/>
                    </a:lnTo>
                    <a:lnTo>
                      <a:pt x="1406" y="1557"/>
                    </a:lnTo>
                    <a:lnTo>
                      <a:pt x="1389" y="1565"/>
                    </a:lnTo>
                    <a:lnTo>
                      <a:pt x="1389" y="1565"/>
                    </a:lnTo>
                    <a:lnTo>
                      <a:pt x="1386" y="1559"/>
                    </a:lnTo>
                    <a:lnTo>
                      <a:pt x="1381" y="1556"/>
                    </a:lnTo>
                    <a:lnTo>
                      <a:pt x="1369" y="1549"/>
                    </a:lnTo>
                    <a:lnTo>
                      <a:pt x="1356" y="1540"/>
                    </a:lnTo>
                    <a:lnTo>
                      <a:pt x="1352" y="1536"/>
                    </a:lnTo>
                    <a:lnTo>
                      <a:pt x="1347" y="1531"/>
                    </a:lnTo>
                    <a:lnTo>
                      <a:pt x="1347" y="1531"/>
                    </a:lnTo>
                    <a:lnTo>
                      <a:pt x="1347" y="1528"/>
                    </a:lnTo>
                    <a:lnTo>
                      <a:pt x="1346" y="1522"/>
                    </a:lnTo>
                    <a:lnTo>
                      <a:pt x="1343" y="1510"/>
                    </a:lnTo>
                    <a:lnTo>
                      <a:pt x="1343" y="1510"/>
                    </a:lnTo>
                    <a:lnTo>
                      <a:pt x="1344" y="1505"/>
                    </a:lnTo>
                    <a:lnTo>
                      <a:pt x="1345" y="1502"/>
                    </a:lnTo>
                    <a:lnTo>
                      <a:pt x="1347" y="1498"/>
                    </a:lnTo>
                    <a:lnTo>
                      <a:pt x="1349" y="1493"/>
                    </a:lnTo>
                    <a:lnTo>
                      <a:pt x="1349" y="1493"/>
                    </a:lnTo>
                    <a:lnTo>
                      <a:pt x="1351" y="1482"/>
                    </a:lnTo>
                    <a:lnTo>
                      <a:pt x="1352" y="1469"/>
                    </a:lnTo>
                    <a:lnTo>
                      <a:pt x="1354" y="1443"/>
                    </a:lnTo>
                    <a:lnTo>
                      <a:pt x="1354" y="1443"/>
                    </a:lnTo>
                    <a:lnTo>
                      <a:pt x="1356" y="1417"/>
                    </a:lnTo>
                    <a:lnTo>
                      <a:pt x="1358" y="1390"/>
                    </a:lnTo>
                    <a:lnTo>
                      <a:pt x="1358" y="1390"/>
                    </a:lnTo>
                    <a:lnTo>
                      <a:pt x="1362" y="1276"/>
                    </a:lnTo>
                    <a:lnTo>
                      <a:pt x="1367" y="1162"/>
                    </a:lnTo>
                    <a:lnTo>
                      <a:pt x="1367" y="1162"/>
                    </a:lnTo>
                    <a:lnTo>
                      <a:pt x="1369" y="1129"/>
                    </a:lnTo>
                    <a:lnTo>
                      <a:pt x="1370" y="1114"/>
                    </a:lnTo>
                    <a:lnTo>
                      <a:pt x="1371" y="1099"/>
                    </a:lnTo>
                    <a:lnTo>
                      <a:pt x="1371" y="1099"/>
                    </a:lnTo>
                    <a:lnTo>
                      <a:pt x="1371" y="1072"/>
                    </a:lnTo>
                    <a:lnTo>
                      <a:pt x="1370" y="1060"/>
                    </a:lnTo>
                    <a:lnTo>
                      <a:pt x="1368" y="1050"/>
                    </a:lnTo>
                    <a:lnTo>
                      <a:pt x="1364" y="1040"/>
                    </a:lnTo>
                    <a:lnTo>
                      <a:pt x="1360" y="1032"/>
                    </a:lnTo>
                    <a:lnTo>
                      <a:pt x="1354" y="1023"/>
                    </a:lnTo>
                    <a:lnTo>
                      <a:pt x="1345" y="1014"/>
                    </a:lnTo>
                    <a:lnTo>
                      <a:pt x="1345" y="1014"/>
                    </a:lnTo>
                    <a:lnTo>
                      <a:pt x="1318" y="995"/>
                    </a:lnTo>
                    <a:lnTo>
                      <a:pt x="1291" y="978"/>
                    </a:lnTo>
                    <a:lnTo>
                      <a:pt x="1262" y="961"/>
                    </a:lnTo>
                    <a:lnTo>
                      <a:pt x="1232" y="944"/>
                    </a:lnTo>
                    <a:lnTo>
                      <a:pt x="1203" y="927"/>
                    </a:lnTo>
                    <a:lnTo>
                      <a:pt x="1174" y="910"/>
                    </a:lnTo>
                    <a:lnTo>
                      <a:pt x="1146" y="891"/>
                    </a:lnTo>
                    <a:lnTo>
                      <a:pt x="1133" y="882"/>
                    </a:lnTo>
                    <a:lnTo>
                      <a:pt x="1120" y="872"/>
                    </a:lnTo>
                    <a:lnTo>
                      <a:pt x="1120" y="872"/>
                    </a:lnTo>
                    <a:lnTo>
                      <a:pt x="1117" y="923"/>
                    </a:lnTo>
                    <a:lnTo>
                      <a:pt x="1115" y="974"/>
                    </a:lnTo>
                    <a:lnTo>
                      <a:pt x="1114" y="1023"/>
                    </a:lnTo>
                    <a:lnTo>
                      <a:pt x="1114" y="1071"/>
                    </a:lnTo>
                    <a:lnTo>
                      <a:pt x="1115" y="1168"/>
                    </a:lnTo>
                    <a:lnTo>
                      <a:pt x="1118" y="1265"/>
                    </a:lnTo>
                    <a:lnTo>
                      <a:pt x="1118" y="1265"/>
                    </a:lnTo>
                    <a:lnTo>
                      <a:pt x="1118" y="1274"/>
                    </a:lnTo>
                    <a:lnTo>
                      <a:pt x="1116" y="1282"/>
                    </a:lnTo>
                    <a:lnTo>
                      <a:pt x="1115" y="1292"/>
                    </a:lnTo>
                    <a:lnTo>
                      <a:pt x="1114" y="1300"/>
                    </a:lnTo>
                    <a:lnTo>
                      <a:pt x="1114" y="1300"/>
                    </a:lnTo>
                    <a:lnTo>
                      <a:pt x="1115" y="1307"/>
                    </a:lnTo>
                    <a:lnTo>
                      <a:pt x="1116" y="1313"/>
                    </a:lnTo>
                    <a:lnTo>
                      <a:pt x="1118" y="1320"/>
                    </a:lnTo>
                    <a:lnTo>
                      <a:pt x="1118" y="1325"/>
                    </a:lnTo>
                    <a:lnTo>
                      <a:pt x="1118" y="1325"/>
                    </a:lnTo>
                    <a:lnTo>
                      <a:pt x="1118" y="1344"/>
                    </a:lnTo>
                    <a:lnTo>
                      <a:pt x="1116" y="1365"/>
                    </a:lnTo>
                    <a:lnTo>
                      <a:pt x="1114" y="1384"/>
                    </a:lnTo>
                    <a:lnTo>
                      <a:pt x="1112" y="1403"/>
                    </a:lnTo>
                    <a:lnTo>
                      <a:pt x="1112" y="1403"/>
                    </a:lnTo>
                    <a:lnTo>
                      <a:pt x="1113" y="1466"/>
                    </a:lnTo>
                    <a:lnTo>
                      <a:pt x="1114" y="1529"/>
                    </a:lnTo>
                    <a:lnTo>
                      <a:pt x="1118" y="1663"/>
                    </a:lnTo>
                    <a:lnTo>
                      <a:pt x="1118" y="1663"/>
                    </a:lnTo>
                    <a:lnTo>
                      <a:pt x="1126" y="1668"/>
                    </a:lnTo>
                    <a:lnTo>
                      <a:pt x="1131" y="1673"/>
                    </a:lnTo>
                    <a:lnTo>
                      <a:pt x="1143" y="1684"/>
                    </a:lnTo>
                    <a:lnTo>
                      <a:pt x="1154" y="1694"/>
                    </a:lnTo>
                    <a:lnTo>
                      <a:pt x="1164" y="1705"/>
                    </a:lnTo>
                    <a:lnTo>
                      <a:pt x="1164" y="1705"/>
                    </a:lnTo>
                    <a:lnTo>
                      <a:pt x="1165" y="1708"/>
                    </a:lnTo>
                    <a:lnTo>
                      <a:pt x="1164" y="1714"/>
                    </a:lnTo>
                    <a:lnTo>
                      <a:pt x="1162" y="1725"/>
                    </a:lnTo>
                    <a:lnTo>
                      <a:pt x="1158" y="1737"/>
                    </a:lnTo>
                    <a:lnTo>
                      <a:pt x="1155" y="1741"/>
                    </a:lnTo>
                    <a:lnTo>
                      <a:pt x="1152" y="1745"/>
                    </a:lnTo>
                    <a:lnTo>
                      <a:pt x="1152" y="1745"/>
                    </a:lnTo>
                    <a:lnTo>
                      <a:pt x="1148" y="1748"/>
                    </a:lnTo>
                    <a:lnTo>
                      <a:pt x="1142" y="1752"/>
                    </a:lnTo>
                    <a:lnTo>
                      <a:pt x="1124" y="1760"/>
                    </a:lnTo>
                    <a:lnTo>
                      <a:pt x="1101" y="1767"/>
                    </a:lnTo>
                    <a:lnTo>
                      <a:pt x="1088" y="1770"/>
                    </a:lnTo>
                    <a:lnTo>
                      <a:pt x="1074" y="1774"/>
                    </a:lnTo>
                    <a:lnTo>
                      <a:pt x="1061" y="1775"/>
                    </a:lnTo>
                    <a:lnTo>
                      <a:pt x="1048" y="1776"/>
                    </a:lnTo>
                    <a:lnTo>
                      <a:pt x="1035" y="1776"/>
                    </a:lnTo>
                    <a:lnTo>
                      <a:pt x="1023" y="1775"/>
                    </a:lnTo>
                    <a:lnTo>
                      <a:pt x="1012" y="1771"/>
                    </a:lnTo>
                    <a:lnTo>
                      <a:pt x="1003" y="1767"/>
                    </a:lnTo>
                    <a:lnTo>
                      <a:pt x="998" y="1765"/>
                    </a:lnTo>
                    <a:lnTo>
                      <a:pt x="994" y="1762"/>
                    </a:lnTo>
                    <a:lnTo>
                      <a:pt x="991" y="1758"/>
                    </a:lnTo>
                    <a:lnTo>
                      <a:pt x="989" y="1753"/>
                    </a:lnTo>
                    <a:lnTo>
                      <a:pt x="989" y="1753"/>
                    </a:lnTo>
                    <a:lnTo>
                      <a:pt x="986" y="1748"/>
                    </a:lnTo>
                    <a:lnTo>
                      <a:pt x="984" y="1743"/>
                    </a:lnTo>
                    <a:lnTo>
                      <a:pt x="983" y="1736"/>
                    </a:lnTo>
                    <a:lnTo>
                      <a:pt x="983" y="1730"/>
                    </a:lnTo>
                    <a:lnTo>
                      <a:pt x="983" y="1723"/>
                    </a:lnTo>
                    <a:lnTo>
                      <a:pt x="984" y="1717"/>
                    </a:lnTo>
                    <a:lnTo>
                      <a:pt x="986" y="1710"/>
                    </a:lnTo>
                    <a:lnTo>
                      <a:pt x="989" y="1704"/>
                    </a:lnTo>
                    <a:lnTo>
                      <a:pt x="993" y="1698"/>
                    </a:lnTo>
                    <a:lnTo>
                      <a:pt x="996" y="1692"/>
                    </a:lnTo>
                    <a:lnTo>
                      <a:pt x="1001" y="1688"/>
                    </a:lnTo>
                    <a:lnTo>
                      <a:pt x="1007" y="1684"/>
                    </a:lnTo>
                    <a:lnTo>
                      <a:pt x="1013" y="1682"/>
                    </a:lnTo>
                    <a:lnTo>
                      <a:pt x="1021" y="1679"/>
                    </a:lnTo>
                    <a:lnTo>
                      <a:pt x="1028" y="1678"/>
                    </a:lnTo>
                    <a:lnTo>
                      <a:pt x="1037" y="1678"/>
                    </a:lnTo>
                    <a:lnTo>
                      <a:pt x="1037" y="1678"/>
                    </a:lnTo>
                    <a:lnTo>
                      <a:pt x="1039" y="1632"/>
                    </a:lnTo>
                    <a:lnTo>
                      <a:pt x="1040" y="1585"/>
                    </a:lnTo>
                    <a:lnTo>
                      <a:pt x="1040" y="1538"/>
                    </a:lnTo>
                    <a:lnTo>
                      <a:pt x="1039" y="1491"/>
                    </a:lnTo>
                    <a:lnTo>
                      <a:pt x="1036" y="1396"/>
                    </a:lnTo>
                    <a:lnTo>
                      <a:pt x="1030" y="1300"/>
                    </a:lnTo>
                    <a:lnTo>
                      <a:pt x="1030" y="1300"/>
                    </a:lnTo>
                    <a:lnTo>
                      <a:pt x="1022" y="1297"/>
                    </a:lnTo>
                    <a:lnTo>
                      <a:pt x="1013" y="1295"/>
                    </a:lnTo>
                    <a:lnTo>
                      <a:pt x="1010" y="1295"/>
                    </a:lnTo>
                    <a:lnTo>
                      <a:pt x="1007" y="1295"/>
                    </a:lnTo>
                    <a:lnTo>
                      <a:pt x="1004" y="1296"/>
                    </a:lnTo>
                    <a:lnTo>
                      <a:pt x="1001" y="1298"/>
                    </a:lnTo>
                    <a:lnTo>
                      <a:pt x="1001" y="1298"/>
                    </a:lnTo>
                    <a:lnTo>
                      <a:pt x="995" y="1295"/>
                    </a:lnTo>
                    <a:lnTo>
                      <a:pt x="991" y="1292"/>
                    </a:lnTo>
                    <a:lnTo>
                      <a:pt x="985" y="1286"/>
                    </a:lnTo>
                    <a:lnTo>
                      <a:pt x="980" y="1281"/>
                    </a:lnTo>
                    <a:lnTo>
                      <a:pt x="976" y="1278"/>
                    </a:lnTo>
                    <a:lnTo>
                      <a:pt x="969" y="1275"/>
                    </a:lnTo>
                    <a:lnTo>
                      <a:pt x="969" y="1275"/>
                    </a:lnTo>
                    <a:lnTo>
                      <a:pt x="969" y="1270"/>
                    </a:lnTo>
                    <a:lnTo>
                      <a:pt x="970" y="1265"/>
                    </a:lnTo>
                    <a:lnTo>
                      <a:pt x="973" y="1255"/>
                    </a:lnTo>
                    <a:lnTo>
                      <a:pt x="977" y="1246"/>
                    </a:lnTo>
                    <a:lnTo>
                      <a:pt x="980" y="1235"/>
                    </a:lnTo>
                    <a:lnTo>
                      <a:pt x="980" y="1235"/>
                    </a:lnTo>
                    <a:lnTo>
                      <a:pt x="982" y="1220"/>
                    </a:lnTo>
                    <a:lnTo>
                      <a:pt x="984" y="1203"/>
                    </a:lnTo>
                    <a:lnTo>
                      <a:pt x="986" y="1169"/>
                    </a:lnTo>
                    <a:lnTo>
                      <a:pt x="988" y="1133"/>
                    </a:lnTo>
                    <a:lnTo>
                      <a:pt x="991" y="1099"/>
                    </a:lnTo>
                    <a:lnTo>
                      <a:pt x="991" y="1099"/>
                    </a:lnTo>
                    <a:lnTo>
                      <a:pt x="994" y="1075"/>
                    </a:lnTo>
                    <a:lnTo>
                      <a:pt x="996" y="1063"/>
                    </a:lnTo>
                    <a:lnTo>
                      <a:pt x="997" y="1047"/>
                    </a:lnTo>
                    <a:lnTo>
                      <a:pt x="997" y="1047"/>
                    </a:lnTo>
                    <a:lnTo>
                      <a:pt x="998" y="1025"/>
                    </a:lnTo>
                    <a:lnTo>
                      <a:pt x="1000" y="1003"/>
                    </a:lnTo>
                    <a:lnTo>
                      <a:pt x="1007" y="956"/>
                    </a:lnTo>
                    <a:lnTo>
                      <a:pt x="1014" y="908"/>
                    </a:lnTo>
                    <a:lnTo>
                      <a:pt x="1018" y="886"/>
                    </a:lnTo>
                    <a:lnTo>
                      <a:pt x="1020" y="866"/>
                    </a:lnTo>
                    <a:lnTo>
                      <a:pt x="1020" y="866"/>
                    </a:lnTo>
                    <a:lnTo>
                      <a:pt x="1021" y="854"/>
                    </a:lnTo>
                    <a:lnTo>
                      <a:pt x="1020" y="842"/>
                    </a:lnTo>
                    <a:lnTo>
                      <a:pt x="1020" y="829"/>
                    </a:lnTo>
                    <a:lnTo>
                      <a:pt x="1020" y="817"/>
                    </a:lnTo>
                    <a:lnTo>
                      <a:pt x="1020" y="817"/>
                    </a:lnTo>
                    <a:lnTo>
                      <a:pt x="1022" y="807"/>
                    </a:lnTo>
                    <a:lnTo>
                      <a:pt x="1023" y="796"/>
                    </a:lnTo>
                    <a:lnTo>
                      <a:pt x="1028" y="774"/>
                    </a:lnTo>
                    <a:lnTo>
                      <a:pt x="1030" y="762"/>
                    </a:lnTo>
                    <a:lnTo>
                      <a:pt x="1033" y="749"/>
                    </a:lnTo>
                    <a:lnTo>
                      <a:pt x="1033" y="736"/>
                    </a:lnTo>
                    <a:lnTo>
                      <a:pt x="1033" y="723"/>
                    </a:lnTo>
                    <a:lnTo>
                      <a:pt x="1033" y="723"/>
                    </a:lnTo>
                    <a:lnTo>
                      <a:pt x="1036" y="721"/>
                    </a:lnTo>
                    <a:lnTo>
                      <a:pt x="1038" y="718"/>
                    </a:lnTo>
                    <a:lnTo>
                      <a:pt x="1039" y="715"/>
                    </a:lnTo>
                    <a:lnTo>
                      <a:pt x="1040" y="711"/>
                    </a:lnTo>
                    <a:lnTo>
                      <a:pt x="1041" y="695"/>
                    </a:lnTo>
                    <a:lnTo>
                      <a:pt x="1041" y="695"/>
                    </a:lnTo>
                    <a:lnTo>
                      <a:pt x="1007" y="699"/>
                    </a:lnTo>
                    <a:lnTo>
                      <a:pt x="974" y="702"/>
                    </a:lnTo>
                    <a:lnTo>
                      <a:pt x="942" y="705"/>
                    </a:lnTo>
                    <a:lnTo>
                      <a:pt x="908" y="708"/>
                    </a:lnTo>
                    <a:lnTo>
                      <a:pt x="908" y="708"/>
                    </a:lnTo>
                    <a:lnTo>
                      <a:pt x="871" y="711"/>
                    </a:lnTo>
                    <a:lnTo>
                      <a:pt x="832" y="717"/>
                    </a:lnTo>
                    <a:lnTo>
                      <a:pt x="751" y="730"/>
                    </a:lnTo>
                    <a:lnTo>
                      <a:pt x="751" y="730"/>
                    </a:lnTo>
                    <a:lnTo>
                      <a:pt x="753" y="829"/>
                    </a:lnTo>
                    <a:lnTo>
                      <a:pt x="755" y="928"/>
                    </a:lnTo>
                    <a:lnTo>
                      <a:pt x="755" y="976"/>
                    </a:lnTo>
                    <a:lnTo>
                      <a:pt x="754" y="1024"/>
                    </a:lnTo>
                    <a:lnTo>
                      <a:pt x="751" y="1072"/>
                    </a:lnTo>
                    <a:lnTo>
                      <a:pt x="747" y="1119"/>
                    </a:lnTo>
                    <a:lnTo>
                      <a:pt x="747" y="1119"/>
                    </a:lnTo>
                    <a:lnTo>
                      <a:pt x="754" y="1128"/>
                    </a:lnTo>
                    <a:lnTo>
                      <a:pt x="763" y="1135"/>
                    </a:lnTo>
                    <a:lnTo>
                      <a:pt x="771" y="1144"/>
                    </a:lnTo>
                    <a:lnTo>
                      <a:pt x="779" y="1153"/>
                    </a:lnTo>
                    <a:lnTo>
                      <a:pt x="783" y="1157"/>
                    </a:lnTo>
                    <a:lnTo>
                      <a:pt x="785" y="1162"/>
                    </a:lnTo>
                    <a:lnTo>
                      <a:pt x="787" y="1168"/>
                    </a:lnTo>
                    <a:lnTo>
                      <a:pt x="788" y="1174"/>
                    </a:lnTo>
                    <a:lnTo>
                      <a:pt x="789" y="1180"/>
                    </a:lnTo>
                    <a:lnTo>
                      <a:pt x="789" y="1187"/>
                    </a:lnTo>
                    <a:lnTo>
                      <a:pt x="787" y="1195"/>
                    </a:lnTo>
                    <a:lnTo>
                      <a:pt x="785" y="1204"/>
                    </a:lnTo>
                    <a:lnTo>
                      <a:pt x="785" y="1204"/>
                    </a:lnTo>
                    <a:lnTo>
                      <a:pt x="780" y="1208"/>
                    </a:lnTo>
                    <a:lnTo>
                      <a:pt x="773" y="1211"/>
                    </a:lnTo>
                    <a:lnTo>
                      <a:pt x="768" y="1214"/>
                    </a:lnTo>
                    <a:lnTo>
                      <a:pt x="762" y="1216"/>
                    </a:lnTo>
                    <a:lnTo>
                      <a:pt x="755" y="1217"/>
                    </a:lnTo>
                    <a:lnTo>
                      <a:pt x="748" y="1217"/>
                    </a:lnTo>
                    <a:lnTo>
                      <a:pt x="734" y="1216"/>
                    </a:lnTo>
                    <a:lnTo>
                      <a:pt x="704" y="1211"/>
                    </a:lnTo>
                    <a:lnTo>
                      <a:pt x="688" y="1209"/>
                    </a:lnTo>
                    <a:lnTo>
                      <a:pt x="672" y="1210"/>
                    </a:lnTo>
                    <a:lnTo>
                      <a:pt x="672" y="1210"/>
                    </a:lnTo>
                    <a:lnTo>
                      <a:pt x="662" y="1204"/>
                    </a:lnTo>
                    <a:lnTo>
                      <a:pt x="652" y="1198"/>
                    </a:lnTo>
                    <a:lnTo>
                      <a:pt x="652" y="1198"/>
                    </a:lnTo>
                    <a:lnTo>
                      <a:pt x="650" y="1186"/>
                    </a:lnTo>
                    <a:lnTo>
                      <a:pt x="650" y="1175"/>
                    </a:lnTo>
                    <a:lnTo>
                      <a:pt x="651" y="1163"/>
                    </a:lnTo>
                    <a:lnTo>
                      <a:pt x="654" y="1154"/>
                    </a:lnTo>
                    <a:lnTo>
                      <a:pt x="658" y="1144"/>
                    </a:lnTo>
                    <a:lnTo>
                      <a:pt x="660" y="1141"/>
                    </a:lnTo>
                    <a:lnTo>
                      <a:pt x="663" y="1138"/>
                    </a:lnTo>
                    <a:lnTo>
                      <a:pt x="667" y="1135"/>
                    </a:lnTo>
                    <a:lnTo>
                      <a:pt x="671" y="1134"/>
                    </a:lnTo>
                    <a:lnTo>
                      <a:pt x="675" y="1134"/>
                    </a:lnTo>
                    <a:lnTo>
                      <a:pt x="680" y="1134"/>
                    </a:lnTo>
                    <a:lnTo>
                      <a:pt x="680" y="1134"/>
                    </a:lnTo>
                    <a:lnTo>
                      <a:pt x="681" y="1113"/>
                    </a:lnTo>
                    <a:lnTo>
                      <a:pt x="682" y="1090"/>
                    </a:lnTo>
                    <a:lnTo>
                      <a:pt x="683" y="1042"/>
                    </a:lnTo>
                    <a:lnTo>
                      <a:pt x="682" y="993"/>
                    </a:lnTo>
                    <a:lnTo>
                      <a:pt x="680" y="942"/>
                    </a:lnTo>
                    <a:lnTo>
                      <a:pt x="678" y="890"/>
                    </a:lnTo>
                    <a:lnTo>
                      <a:pt x="678" y="838"/>
                    </a:lnTo>
                    <a:lnTo>
                      <a:pt x="678" y="786"/>
                    </a:lnTo>
                    <a:lnTo>
                      <a:pt x="680" y="761"/>
                    </a:lnTo>
                    <a:lnTo>
                      <a:pt x="682" y="736"/>
                    </a:lnTo>
                    <a:lnTo>
                      <a:pt x="682" y="736"/>
                    </a:lnTo>
                    <a:lnTo>
                      <a:pt x="651" y="741"/>
                    </a:lnTo>
                    <a:lnTo>
                      <a:pt x="624" y="746"/>
                    </a:lnTo>
                    <a:lnTo>
                      <a:pt x="595" y="749"/>
                    </a:lnTo>
                    <a:lnTo>
                      <a:pt x="563" y="752"/>
                    </a:lnTo>
                    <a:lnTo>
                      <a:pt x="563" y="752"/>
                    </a:lnTo>
                    <a:lnTo>
                      <a:pt x="558" y="848"/>
                    </a:lnTo>
                    <a:lnTo>
                      <a:pt x="556" y="942"/>
                    </a:lnTo>
                    <a:lnTo>
                      <a:pt x="552" y="1103"/>
                    </a:lnTo>
                    <a:lnTo>
                      <a:pt x="552" y="1103"/>
                    </a:lnTo>
                    <a:lnTo>
                      <a:pt x="545" y="1259"/>
                    </a:lnTo>
                    <a:lnTo>
                      <a:pt x="542" y="1346"/>
                    </a:lnTo>
                    <a:lnTo>
                      <a:pt x="539" y="1438"/>
                    </a:lnTo>
                    <a:lnTo>
                      <a:pt x="537" y="1533"/>
                    </a:lnTo>
                    <a:lnTo>
                      <a:pt x="537" y="1628"/>
                    </a:lnTo>
                    <a:lnTo>
                      <a:pt x="538" y="1675"/>
                    </a:lnTo>
                    <a:lnTo>
                      <a:pt x="540" y="1721"/>
                    </a:lnTo>
                    <a:lnTo>
                      <a:pt x="542" y="1766"/>
                    </a:lnTo>
                    <a:lnTo>
                      <a:pt x="545" y="1810"/>
                    </a:lnTo>
                    <a:lnTo>
                      <a:pt x="545" y="1810"/>
                    </a:lnTo>
                    <a:lnTo>
                      <a:pt x="551" y="1810"/>
                    </a:lnTo>
                    <a:lnTo>
                      <a:pt x="558" y="1812"/>
                    </a:lnTo>
                    <a:lnTo>
                      <a:pt x="567" y="1816"/>
                    </a:lnTo>
                    <a:lnTo>
                      <a:pt x="574" y="1822"/>
                    </a:lnTo>
                    <a:lnTo>
                      <a:pt x="581" y="1829"/>
                    </a:lnTo>
                    <a:lnTo>
                      <a:pt x="583" y="1834"/>
                    </a:lnTo>
                    <a:lnTo>
                      <a:pt x="585" y="1839"/>
                    </a:lnTo>
                    <a:lnTo>
                      <a:pt x="586" y="1843"/>
                    </a:lnTo>
                    <a:lnTo>
                      <a:pt x="586" y="1849"/>
                    </a:lnTo>
                    <a:lnTo>
                      <a:pt x="585" y="1855"/>
                    </a:lnTo>
                    <a:lnTo>
                      <a:pt x="583" y="1860"/>
                    </a:lnTo>
                    <a:lnTo>
                      <a:pt x="583" y="1860"/>
                    </a:lnTo>
                    <a:lnTo>
                      <a:pt x="582" y="1865"/>
                    </a:lnTo>
                    <a:lnTo>
                      <a:pt x="579" y="1867"/>
                    </a:lnTo>
                    <a:lnTo>
                      <a:pt x="571" y="1872"/>
                    </a:lnTo>
                    <a:lnTo>
                      <a:pt x="563" y="1876"/>
                    </a:lnTo>
                    <a:lnTo>
                      <a:pt x="552" y="1882"/>
                    </a:lnTo>
                    <a:lnTo>
                      <a:pt x="552" y="1882"/>
                    </a:lnTo>
                    <a:lnTo>
                      <a:pt x="548" y="1885"/>
                    </a:lnTo>
                    <a:lnTo>
                      <a:pt x="544" y="1888"/>
                    </a:lnTo>
                    <a:lnTo>
                      <a:pt x="541" y="1892"/>
                    </a:lnTo>
                    <a:lnTo>
                      <a:pt x="537" y="1895"/>
                    </a:lnTo>
                    <a:lnTo>
                      <a:pt x="537" y="1895"/>
                    </a:lnTo>
                    <a:lnTo>
                      <a:pt x="530" y="1896"/>
                    </a:lnTo>
                    <a:lnTo>
                      <a:pt x="521" y="1896"/>
                    </a:lnTo>
                    <a:lnTo>
                      <a:pt x="497" y="1897"/>
                    </a:lnTo>
                    <a:lnTo>
                      <a:pt x="497" y="1897"/>
                    </a:lnTo>
                    <a:lnTo>
                      <a:pt x="489" y="1898"/>
                    </a:lnTo>
                    <a:lnTo>
                      <a:pt x="480" y="1899"/>
                    </a:lnTo>
                    <a:lnTo>
                      <a:pt x="473" y="1900"/>
                    </a:lnTo>
                    <a:lnTo>
                      <a:pt x="466" y="1901"/>
                    </a:lnTo>
                    <a:lnTo>
                      <a:pt x="466" y="1901"/>
                    </a:lnTo>
                    <a:lnTo>
                      <a:pt x="442" y="1894"/>
                    </a:lnTo>
                    <a:lnTo>
                      <a:pt x="427" y="1889"/>
                    </a:lnTo>
                    <a:lnTo>
                      <a:pt x="418" y="1886"/>
                    </a:lnTo>
                    <a:lnTo>
                      <a:pt x="418" y="1886"/>
                    </a:lnTo>
                    <a:lnTo>
                      <a:pt x="413" y="1882"/>
                    </a:lnTo>
                    <a:lnTo>
                      <a:pt x="408" y="1876"/>
                    </a:lnTo>
                    <a:lnTo>
                      <a:pt x="405" y="1871"/>
                    </a:lnTo>
                    <a:lnTo>
                      <a:pt x="403" y="1865"/>
                    </a:lnTo>
                    <a:lnTo>
                      <a:pt x="402" y="1858"/>
                    </a:lnTo>
                    <a:lnTo>
                      <a:pt x="401" y="1852"/>
                    </a:lnTo>
                    <a:lnTo>
                      <a:pt x="401" y="1844"/>
                    </a:lnTo>
                    <a:lnTo>
                      <a:pt x="402" y="1838"/>
                    </a:lnTo>
                    <a:lnTo>
                      <a:pt x="404" y="1830"/>
                    </a:lnTo>
                    <a:lnTo>
                      <a:pt x="407" y="1824"/>
                    </a:lnTo>
                    <a:lnTo>
                      <a:pt x="410" y="1819"/>
                    </a:lnTo>
                    <a:lnTo>
                      <a:pt x="415" y="1812"/>
                    </a:lnTo>
                    <a:lnTo>
                      <a:pt x="420" y="1808"/>
                    </a:lnTo>
                    <a:lnTo>
                      <a:pt x="427" y="1804"/>
                    </a:lnTo>
                    <a:lnTo>
                      <a:pt x="433" y="1800"/>
                    </a:lnTo>
                    <a:lnTo>
                      <a:pt x="440" y="1797"/>
                    </a:lnTo>
                    <a:lnTo>
                      <a:pt x="440" y="1797"/>
                    </a:lnTo>
                    <a:close/>
                    <a:moveTo>
                      <a:pt x="1946" y="365"/>
                    </a:moveTo>
                    <a:lnTo>
                      <a:pt x="1946" y="365"/>
                    </a:lnTo>
                    <a:lnTo>
                      <a:pt x="1960" y="371"/>
                    </a:lnTo>
                    <a:lnTo>
                      <a:pt x="1978" y="380"/>
                    </a:lnTo>
                    <a:lnTo>
                      <a:pt x="1988" y="383"/>
                    </a:lnTo>
                    <a:lnTo>
                      <a:pt x="1997" y="386"/>
                    </a:lnTo>
                    <a:lnTo>
                      <a:pt x="2006" y="386"/>
                    </a:lnTo>
                    <a:lnTo>
                      <a:pt x="2009" y="386"/>
                    </a:lnTo>
                    <a:lnTo>
                      <a:pt x="2012" y="385"/>
                    </a:lnTo>
                    <a:lnTo>
                      <a:pt x="2012" y="385"/>
                    </a:lnTo>
                    <a:lnTo>
                      <a:pt x="2015" y="384"/>
                    </a:lnTo>
                    <a:lnTo>
                      <a:pt x="2018" y="381"/>
                    </a:lnTo>
                    <a:lnTo>
                      <a:pt x="2025" y="372"/>
                    </a:lnTo>
                    <a:lnTo>
                      <a:pt x="2032" y="362"/>
                    </a:lnTo>
                    <a:lnTo>
                      <a:pt x="2036" y="354"/>
                    </a:lnTo>
                    <a:lnTo>
                      <a:pt x="2036" y="354"/>
                    </a:lnTo>
                    <a:lnTo>
                      <a:pt x="2043" y="335"/>
                    </a:lnTo>
                    <a:lnTo>
                      <a:pt x="2051" y="314"/>
                    </a:lnTo>
                    <a:lnTo>
                      <a:pt x="2059" y="294"/>
                    </a:lnTo>
                    <a:lnTo>
                      <a:pt x="2069" y="271"/>
                    </a:lnTo>
                    <a:lnTo>
                      <a:pt x="2069" y="271"/>
                    </a:lnTo>
                    <a:lnTo>
                      <a:pt x="2076" y="260"/>
                    </a:lnTo>
                    <a:lnTo>
                      <a:pt x="2084" y="247"/>
                    </a:lnTo>
                    <a:lnTo>
                      <a:pt x="2100" y="222"/>
                    </a:lnTo>
                    <a:lnTo>
                      <a:pt x="2115" y="199"/>
                    </a:lnTo>
                    <a:lnTo>
                      <a:pt x="2120" y="186"/>
                    </a:lnTo>
                    <a:lnTo>
                      <a:pt x="2126" y="173"/>
                    </a:lnTo>
                    <a:lnTo>
                      <a:pt x="2126" y="173"/>
                    </a:lnTo>
                    <a:lnTo>
                      <a:pt x="2125" y="170"/>
                    </a:lnTo>
                    <a:lnTo>
                      <a:pt x="2121" y="166"/>
                    </a:lnTo>
                    <a:lnTo>
                      <a:pt x="2121" y="166"/>
                    </a:lnTo>
                    <a:lnTo>
                      <a:pt x="2118" y="165"/>
                    </a:lnTo>
                    <a:lnTo>
                      <a:pt x="2116" y="163"/>
                    </a:lnTo>
                    <a:lnTo>
                      <a:pt x="2111" y="158"/>
                    </a:lnTo>
                    <a:lnTo>
                      <a:pt x="2101" y="142"/>
                    </a:lnTo>
                    <a:lnTo>
                      <a:pt x="2101" y="142"/>
                    </a:lnTo>
                    <a:lnTo>
                      <a:pt x="2094" y="139"/>
                    </a:lnTo>
                    <a:lnTo>
                      <a:pt x="2087" y="135"/>
                    </a:lnTo>
                    <a:lnTo>
                      <a:pt x="2074" y="126"/>
                    </a:lnTo>
                    <a:lnTo>
                      <a:pt x="2061" y="117"/>
                    </a:lnTo>
                    <a:lnTo>
                      <a:pt x="2055" y="113"/>
                    </a:lnTo>
                    <a:lnTo>
                      <a:pt x="2049" y="110"/>
                    </a:lnTo>
                    <a:lnTo>
                      <a:pt x="2049" y="110"/>
                    </a:lnTo>
                    <a:lnTo>
                      <a:pt x="2041" y="109"/>
                    </a:lnTo>
                    <a:lnTo>
                      <a:pt x="2034" y="109"/>
                    </a:lnTo>
                    <a:lnTo>
                      <a:pt x="2026" y="109"/>
                    </a:lnTo>
                    <a:lnTo>
                      <a:pt x="2019" y="108"/>
                    </a:lnTo>
                    <a:lnTo>
                      <a:pt x="2019" y="108"/>
                    </a:lnTo>
                    <a:lnTo>
                      <a:pt x="2003" y="104"/>
                    </a:lnTo>
                    <a:lnTo>
                      <a:pt x="1987" y="100"/>
                    </a:lnTo>
                    <a:lnTo>
                      <a:pt x="1970" y="97"/>
                    </a:lnTo>
                    <a:lnTo>
                      <a:pt x="1954" y="94"/>
                    </a:lnTo>
                    <a:lnTo>
                      <a:pt x="1954" y="94"/>
                    </a:lnTo>
                    <a:lnTo>
                      <a:pt x="1935" y="90"/>
                    </a:lnTo>
                    <a:lnTo>
                      <a:pt x="1918" y="86"/>
                    </a:lnTo>
                    <a:lnTo>
                      <a:pt x="1901" y="81"/>
                    </a:lnTo>
                    <a:lnTo>
                      <a:pt x="1883" y="76"/>
                    </a:lnTo>
                    <a:lnTo>
                      <a:pt x="1883" y="76"/>
                    </a:lnTo>
                    <a:lnTo>
                      <a:pt x="1817" y="62"/>
                    </a:lnTo>
                    <a:lnTo>
                      <a:pt x="1751" y="47"/>
                    </a:lnTo>
                    <a:lnTo>
                      <a:pt x="1687" y="33"/>
                    </a:lnTo>
                    <a:lnTo>
                      <a:pt x="1656" y="27"/>
                    </a:lnTo>
                    <a:lnTo>
                      <a:pt x="1625" y="22"/>
                    </a:lnTo>
                    <a:lnTo>
                      <a:pt x="1625" y="22"/>
                    </a:lnTo>
                    <a:lnTo>
                      <a:pt x="1610" y="21"/>
                    </a:lnTo>
                    <a:lnTo>
                      <a:pt x="1596" y="20"/>
                    </a:lnTo>
                    <a:lnTo>
                      <a:pt x="1588" y="21"/>
                    </a:lnTo>
                    <a:lnTo>
                      <a:pt x="1582" y="23"/>
                    </a:lnTo>
                    <a:lnTo>
                      <a:pt x="1574" y="25"/>
                    </a:lnTo>
                    <a:lnTo>
                      <a:pt x="1568" y="28"/>
                    </a:lnTo>
                    <a:lnTo>
                      <a:pt x="1568" y="28"/>
                    </a:lnTo>
                    <a:lnTo>
                      <a:pt x="1545" y="123"/>
                    </a:lnTo>
                    <a:lnTo>
                      <a:pt x="1522" y="221"/>
                    </a:lnTo>
                    <a:lnTo>
                      <a:pt x="1522" y="221"/>
                    </a:lnTo>
                    <a:lnTo>
                      <a:pt x="1526" y="229"/>
                    </a:lnTo>
                    <a:lnTo>
                      <a:pt x="1531" y="237"/>
                    </a:lnTo>
                    <a:lnTo>
                      <a:pt x="1537" y="245"/>
                    </a:lnTo>
                    <a:lnTo>
                      <a:pt x="1541" y="248"/>
                    </a:lnTo>
                    <a:lnTo>
                      <a:pt x="1544" y="251"/>
                    </a:lnTo>
                    <a:lnTo>
                      <a:pt x="1544" y="251"/>
                    </a:lnTo>
                    <a:lnTo>
                      <a:pt x="1548" y="252"/>
                    </a:lnTo>
                    <a:lnTo>
                      <a:pt x="1552" y="252"/>
                    </a:lnTo>
                    <a:lnTo>
                      <a:pt x="1558" y="252"/>
                    </a:lnTo>
                    <a:lnTo>
                      <a:pt x="1566" y="251"/>
                    </a:lnTo>
                    <a:lnTo>
                      <a:pt x="1574" y="251"/>
                    </a:lnTo>
                    <a:lnTo>
                      <a:pt x="1574" y="251"/>
                    </a:lnTo>
                    <a:lnTo>
                      <a:pt x="1582" y="253"/>
                    </a:lnTo>
                    <a:lnTo>
                      <a:pt x="1590" y="256"/>
                    </a:lnTo>
                    <a:lnTo>
                      <a:pt x="1599" y="260"/>
                    </a:lnTo>
                    <a:lnTo>
                      <a:pt x="1608" y="262"/>
                    </a:lnTo>
                    <a:lnTo>
                      <a:pt x="1608" y="262"/>
                    </a:lnTo>
                    <a:lnTo>
                      <a:pt x="1680" y="270"/>
                    </a:lnTo>
                    <a:lnTo>
                      <a:pt x="1717" y="276"/>
                    </a:lnTo>
                    <a:lnTo>
                      <a:pt x="1750" y="282"/>
                    </a:lnTo>
                    <a:lnTo>
                      <a:pt x="1750" y="282"/>
                    </a:lnTo>
                    <a:lnTo>
                      <a:pt x="1760" y="285"/>
                    </a:lnTo>
                    <a:lnTo>
                      <a:pt x="1768" y="287"/>
                    </a:lnTo>
                    <a:lnTo>
                      <a:pt x="1785" y="295"/>
                    </a:lnTo>
                    <a:lnTo>
                      <a:pt x="1802" y="302"/>
                    </a:lnTo>
                    <a:lnTo>
                      <a:pt x="1817" y="310"/>
                    </a:lnTo>
                    <a:lnTo>
                      <a:pt x="1817" y="310"/>
                    </a:lnTo>
                    <a:lnTo>
                      <a:pt x="1851" y="323"/>
                    </a:lnTo>
                    <a:lnTo>
                      <a:pt x="1867" y="329"/>
                    </a:lnTo>
                    <a:lnTo>
                      <a:pt x="1883" y="337"/>
                    </a:lnTo>
                    <a:lnTo>
                      <a:pt x="1883" y="337"/>
                    </a:lnTo>
                    <a:lnTo>
                      <a:pt x="1897" y="342"/>
                    </a:lnTo>
                    <a:lnTo>
                      <a:pt x="1912" y="350"/>
                    </a:lnTo>
                    <a:lnTo>
                      <a:pt x="1928" y="357"/>
                    </a:lnTo>
                    <a:lnTo>
                      <a:pt x="1946" y="365"/>
                    </a:lnTo>
                    <a:lnTo>
                      <a:pt x="1946" y="365"/>
                    </a:lnTo>
                    <a:close/>
                    <a:moveTo>
                      <a:pt x="1977" y="1231"/>
                    </a:moveTo>
                    <a:lnTo>
                      <a:pt x="1977" y="1231"/>
                    </a:lnTo>
                    <a:lnTo>
                      <a:pt x="1976" y="1159"/>
                    </a:lnTo>
                    <a:lnTo>
                      <a:pt x="1976" y="1090"/>
                    </a:lnTo>
                    <a:lnTo>
                      <a:pt x="1976" y="1026"/>
                    </a:lnTo>
                    <a:lnTo>
                      <a:pt x="1975" y="966"/>
                    </a:lnTo>
                    <a:lnTo>
                      <a:pt x="1975" y="966"/>
                    </a:lnTo>
                    <a:lnTo>
                      <a:pt x="1975" y="937"/>
                    </a:lnTo>
                    <a:lnTo>
                      <a:pt x="1976" y="907"/>
                    </a:lnTo>
                    <a:lnTo>
                      <a:pt x="1980" y="844"/>
                    </a:lnTo>
                    <a:lnTo>
                      <a:pt x="1984" y="781"/>
                    </a:lnTo>
                    <a:lnTo>
                      <a:pt x="1985" y="750"/>
                    </a:lnTo>
                    <a:lnTo>
                      <a:pt x="1985" y="719"/>
                    </a:lnTo>
                    <a:lnTo>
                      <a:pt x="1985" y="719"/>
                    </a:lnTo>
                    <a:lnTo>
                      <a:pt x="1985" y="693"/>
                    </a:lnTo>
                    <a:lnTo>
                      <a:pt x="1988" y="668"/>
                    </a:lnTo>
                    <a:lnTo>
                      <a:pt x="1992" y="642"/>
                    </a:lnTo>
                    <a:lnTo>
                      <a:pt x="1996" y="616"/>
                    </a:lnTo>
                    <a:lnTo>
                      <a:pt x="2007" y="566"/>
                    </a:lnTo>
                    <a:lnTo>
                      <a:pt x="2017" y="515"/>
                    </a:lnTo>
                    <a:lnTo>
                      <a:pt x="2017" y="515"/>
                    </a:lnTo>
                    <a:lnTo>
                      <a:pt x="2022" y="491"/>
                    </a:lnTo>
                    <a:lnTo>
                      <a:pt x="2029" y="467"/>
                    </a:lnTo>
                    <a:lnTo>
                      <a:pt x="2038" y="444"/>
                    </a:lnTo>
                    <a:lnTo>
                      <a:pt x="2049" y="420"/>
                    </a:lnTo>
                    <a:lnTo>
                      <a:pt x="2059" y="398"/>
                    </a:lnTo>
                    <a:lnTo>
                      <a:pt x="2070" y="376"/>
                    </a:lnTo>
                    <a:lnTo>
                      <a:pt x="2083" y="355"/>
                    </a:lnTo>
                    <a:lnTo>
                      <a:pt x="2095" y="335"/>
                    </a:lnTo>
                    <a:lnTo>
                      <a:pt x="2095" y="335"/>
                    </a:lnTo>
                    <a:lnTo>
                      <a:pt x="2116" y="301"/>
                    </a:lnTo>
                    <a:lnTo>
                      <a:pt x="2120" y="293"/>
                    </a:lnTo>
                    <a:lnTo>
                      <a:pt x="2125" y="285"/>
                    </a:lnTo>
                    <a:lnTo>
                      <a:pt x="2127" y="279"/>
                    </a:lnTo>
                    <a:lnTo>
                      <a:pt x="2127" y="277"/>
                    </a:lnTo>
                    <a:lnTo>
                      <a:pt x="2126" y="276"/>
                    </a:lnTo>
                    <a:lnTo>
                      <a:pt x="2126" y="276"/>
                    </a:lnTo>
                    <a:lnTo>
                      <a:pt x="2124" y="274"/>
                    </a:lnTo>
                    <a:lnTo>
                      <a:pt x="2123" y="270"/>
                    </a:lnTo>
                    <a:lnTo>
                      <a:pt x="2120" y="264"/>
                    </a:lnTo>
                    <a:lnTo>
                      <a:pt x="2118" y="261"/>
                    </a:lnTo>
                    <a:lnTo>
                      <a:pt x="2117" y="257"/>
                    </a:lnTo>
                    <a:lnTo>
                      <a:pt x="2114" y="254"/>
                    </a:lnTo>
                    <a:lnTo>
                      <a:pt x="2110" y="251"/>
                    </a:lnTo>
                    <a:lnTo>
                      <a:pt x="2110" y="251"/>
                    </a:lnTo>
                    <a:lnTo>
                      <a:pt x="2094" y="285"/>
                    </a:lnTo>
                    <a:lnTo>
                      <a:pt x="2076" y="320"/>
                    </a:lnTo>
                    <a:lnTo>
                      <a:pt x="2059" y="354"/>
                    </a:lnTo>
                    <a:lnTo>
                      <a:pt x="2043" y="389"/>
                    </a:lnTo>
                    <a:lnTo>
                      <a:pt x="2036" y="407"/>
                    </a:lnTo>
                    <a:lnTo>
                      <a:pt x="2029" y="426"/>
                    </a:lnTo>
                    <a:lnTo>
                      <a:pt x="2023" y="445"/>
                    </a:lnTo>
                    <a:lnTo>
                      <a:pt x="2018" y="463"/>
                    </a:lnTo>
                    <a:lnTo>
                      <a:pt x="2013" y="482"/>
                    </a:lnTo>
                    <a:lnTo>
                      <a:pt x="2010" y="503"/>
                    </a:lnTo>
                    <a:lnTo>
                      <a:pt x="2007" y="522"/>
                    </a:lnTo>
                    <a:lnTo>
                      <a:pt x="2007" y="542"/>
                    </a:lnTo>
                    <a:lnTo>
                      <a:pt x="2007" y="542"/>
                    </a:lnTo>
                    <a:lnTo>
                      <a:pt x="2002" y="552"/>
                    </a:lnTo>
                    <a:lnTo>
                      <a:pt x="1999" y="560"/>
                    </a:lnTo>
                    <a:lnTo>
                      <a:pt x="1998" y="571"/>
                    </a:lnTo>
                    <a:lnTo>
                      <a:pt x="1998" y="588"/>
                    </a:lnTo>
                    <a:lnTo>
                      <a:pt x="1998" y="588"/>
                    </a:lnTo>
                    <a:lnTo>
                      <a:pt x="1993" y="596"/>
                    </a:lnTo>
                    <a:lnTo>
                      <a:pt x="1989" y="603"/>
                    </a:lnTo>
                    <a:lnTo>
                      <a:pt x="1987" y="611"/>
                    </a:lnTo>
                    <a:lnTo>
                      <a:pt x="1985" y="620"/>
                    </a:lnTo>
                    <a:lnTo>
                      <a:pt x="1984" y="640"/>
                    </a:lnTo>
                    <a:lnTo>
                      <a:pt x="1983" y="650"/>
                    </a:lnTo>
                    <a:lnTo>
                      <a:pt x="1981" y="662"/>
                    </a:lnTo>
                    <a:lnTo>
                      <a:pt x="1981" y="662"/>
                    </a:lnTo>
                    <a:lnTo>
                      <a:pt x="1969" y="716"/>
                    </a:lnTo>
                    <a:lnTo>
                      <a:pt x="1964" y="741"/>
                    </a:lnTo>
                    <a:lnTo>
                      <a:pt x="1960" y="765"/>
                    </a:lnTo>
                    <a:lnTo>
                      <a:pt x="1960" y="765"/>
                    </a:lnTo>
                    <a:lnTo>
                      <a:pt x="1959" y="784"/>
                    </a:lnTo>
                    <a:lnTo>
                      <a:pt x="1958" y="806"/>
                    </a:lnTo>
                    <a:lnTo>
                      <a:pt x="1957" y="815"/>
                    </a:lnTo>
                    <a:lnTo>
                      <a:pt x="1953" y="824"/>
                    </a:lnTo>
                    <a:lnTo>
                      <a:pt x="1950" y="832"/>
                    </a:lnTo>
                    <a:lnTo>
                      <a:pt x="1946" y="839"/>
                    </a:lnTo>
                    <a:lnTo>
                      <a:pt x="1946" y="839"/>
                    </a:lnTo>
                    <a:lnTo>
                      <a:pt x="1940" y="843"/>
                    </a:lnTo>
                    <a:lnTo>
                      <a:pt x="1933" y="847"/>
                    </a:lnTo>
                    <a:lnTo>
                      <a:pt x="1916" y="855"/>
                    </a:lnTo>
                    <a:lnTo>
                      <a:pt x="1897" y="862"/>
                    </a:lnTo>
                    <a:lnTo>
                      <a:pt x="1878" y="870"/>
                    </a:lnTo>
                    <a:lnTo>
                      <a:pt x="1878" y="870"/>
                    </a:lnTo>
                    <a:lnTo>
                      <a:pt x="1841" y="887"/>
                    </a:lnTo>
                    <a:lnTo>
                      <a:pt x="1807" y="903"/>
                    </a:lnTo>
                    <a:lnTo>
                      <a:pt x="1772" y="918"/>
                    </a:lnTo>
                    <a:lnTo>
                      <a:pt x="1736" y="933"/>
                    </a:lnTo>
                    <a:lnTo>
                      <a:pt x="1736" y="933"/>
                    </a:lnTo>
                    <a:lnTo>
                      <a:pt x="1696" y="948"/>
                    </a:lnTo>
                    <a:lnTo>
                      <a:pt x="1677" y="954"/>
                    </a:lnTo>
                    <a:lnTo>
                      <a:pt x="1658" y="960"/>
                    </a:lnTo>
                    <a:lnTo>
                      <a:pt x="1658" y="960"/>
                    </a:lnTo>
                    <a:lnTo>
                      <a:pt x="1640" y="963"/>
                    </a:lnTo>
                    <a:lnTo>
                      <a:pt x="1631" y="964"/>
                    </a:lnTo>
                    <a:lnTo>
                      <a:pt x="1622" y="966"/>
                    </a:lnTo>
                    <a:lnTo>
                      <a:pt x="1622" y="966"/>
                    </a:lnTo>
                    <a:lnTo>
                      <a:pt x="1596" y="976"/>
                    </a:lnTo>
                    <a:lnTo>
                      <a:pt x="1570" y="986"/>
                    </a:lnTo>
                    <a:lnTo>
                      <a:pt x="1520" y="1004"/>
                    </a:lnTo>
                    <a:lnTo>
                      <a:pt x="1520" y="1004"/>
                    </a:lnTo>
                    <a:lnTo>
                      <a:pt x="1504" y="1009"/>
                    </a:lnTo>
                    <a:lnTo>
                      <a:pt x="1489" y="1012"/>
                    </a:lnTo>
                    <a:lnTo>
                      <a:pt x="1474" y="1014"/>
                    </a:lnTo>
                    <a:lnTo>
                      <a:pt x="1460" y="1019"/>
                    </a:lnTo>
                    <a:lnTo>
                      <a:pt x="1447" y="1023"/>
                    </a:lnTo>
                    <a:lnTo>
                      <a:pt x="1440" y="1026"/>
                    </a:lnTo>
                    <a:lnTo>
                      <a:pt x="1435" y="1029"/>
                    </a:lnTo>
                    <a:lnTo>
                      <a:pt x="1430" y="1034"/>
                    </a:lnTo>
                    <a:lnTo>
                      <a:pt x="1425" y="1039"/>
                    </a:lnTo>
                    <a:lnTo>
                      <a:pt x="1422" y="1045"/>
                    </a:lnTo>
                    <a:lnTo>
                      <a:pt x="1419" y="1053"/>
                    </a:lnTo>
                    <a:lnTo>
                      <a:pt x="1419" y="1053"/>
                    </a:lnTo>
                    <a:lnTo>
                      <a:pt x="1419" y="1103"/>
                    </a:lnTo>
                    <a:lnTo>
                      <a:pt x="1418" y="1157"/>
                    </a:lnTo>
                    <a:lnTo>
                      <a:pt x="1416" y="1215"/>
                    </a:lnTo>
                    <a:lnTo>
                      <a:pt x="1412" y="1274"/>
                    </a:lnTo>
                    <a:lnTo>
                      <a:pt x="1403" y="1395"/>
                    </a:lnTo>
                    <a:lnTo>
                      <a:pt x="1399" y="1456"/>
                    </a:lnTo>
                    <a:lnTo>
                      <a:pt x="1396" y="1517"/>
                    </a:lnTo>
                    <a:lnTo>
                      <a:pt x="1396" y="1517"/>
                    </a:lnTo>
                    <a:lnTo>
                      <a:pt x="1401" y="1514"/>
                    </a:lnTo>
                    <a:lnTo>
                      <a:pt x="1405" y="1512"/>
                    </a:lnTo>
                    <a:lnTo>
                      <a:pt x="1412" y="1507"/>
                    </a:lnTo>
                    <a:lnTo>
                      <a:pt x="1425" y="1493"/>
                    </a:lnTo>
                    <a:lnTo>
                      <a:pt x="1425" y="1493"/>
                    </a:lnTo>
                    <a:lnTo>
                      <a:pt x="1442" y="1277"/>
                    </a:lnTo>
                    <a:lnTo>
                      <a:pt x="1449" y="1166"/>
                    </a:lnTo>
                    <a:lnTo>
                      <a:pt x="1454" y="1063"/>
                    </a:lnTo>
                    <a:lnTo>
                      <a:pt x="1454" y="1063"/>
                    </a:lnTo>
                    <a:lnTo>
                      <a:pt x="1474" y="1053"/>
                    </a:lnTo>
                    <a:lnTo>
                      <a:pt x="1494" y="1043"/>
                    </a:lnTo>
                    <a:lnTo>
                      <a:pt x="1516" y="1037"/>
                    </a:lnTo>
                    <a:lnTo>
                      <a:pt x="1540" y="1032"/>
                    </a:lnTo>
                    <a:lnTo>
                      <a:pt x="1540" y="1032"/>
                    </a:lnTo>
                    <a:lnTo>
                      <a:pt x="1580" y="1012"/>
                    </a:lnTo>
                    <a:lnTo>
                      <a:pt x="1617" y="995"/>
                    </a:lnTo>
                    <a:lnTo>
                      <a:pt x="1656" y="980"/>
                    </a:lnTo>
                    <a:lnTo>
                      <a:pt x="1695" y="966"/>
                    </a:lnTo>
                    <a:lnTo>
                      <a:pt x="1695" y="966"/>
                    </a:lnTo>
                    <a:lnTo>
                      <a:pt x="1719" y="961"/>
                    </a:lnTo>
                    <a:lnTo>
                      <a:pt x="1741" y="956"/>
                    </a:lnTo>
                    <a:lnTo>
                      <a:pt x="1764" y="950"/>
                    </a:lnTo>
                    <a:lnTo>
                      <a:pt x="1776" y="947"/>
                    </a:lnTo>
                    <a:lnTo>
                      <a:pt x="1786" y="944"/>
                    </a:lnTo>
                    <a:lnTo>
                      <a:pt x="1786" y="944"/>
                    </a:lnTo>
                    <a:lnTo>
                      <a:pt x="1795" y="939"/>
                    </a:lnTo>
                    <a:lnTo>
                      <a:pt x="1802" y="934"/>
                    </a:lnTo>
                    <a:lnTo>
                      <a:pt x="1811" y="929"/>
                    </a:lnTo>
                    <a:lnTo>
                      <a:pt x="1820" y="925"/>
                    </a:lnTo>
                    <a:lnTo>
                      <a:pt x="1820" y="925"/>
                    </a:lnTo>
                    <a:lnTo>
                      <a:pt x="1852" y="914"/>
                    </a:lnTo>
                    <a:lnTo>
                      <a:pt x="1884" y="903"/>
                    </a:lnTo>
                    <a:lnTo>
                      <a:pt x="1950" y="881"/>
                    </a:lnTo>
                    <a:lnTo>
                      <a:pt x="1950" y="881"/>
                    </a:lnTo>
                    <a:lnTo>
                      <a:pt x="1952" y="897"/>
                    </a:lnTo>
                    <a:lnTo>
                      <a:pt x="1954" y="914"/>
                    </a:lnTo>
                    <a:lnTo>
                      <a:pt x="1957" y="946"/>
                    </a:lnTo>
                    <a:lnTo>
                      <a:pt x="1958" y="978"/>
                    </a:lnTo>
                    <a:lnTo>
                      <a:pt x="1955" y="1009"/>
                    </a:lnTo>
                    <a:lnTo>
                      <a:pt x="1951" y="1070"/>
                    </a:lnTo>
                    <a:lnTo>
                      <a:pt x="1949" y="1099"/>
                    </a:lnTo>
                    <a:lnTo>
                      <a:pt x="1948" y="1128"/>
                    </a:lnTo>
                    <a:lnTo>
                      <a:pt x="1948" y="1128"/>
                    </a:lnTo>
                    <a:lnTo>
                      <a:pt x="1945" y="1176"/>
                    </a:lnTo>
                    <a:lnTo>
                      <a:pt x="1943" y="1223"/>
                    </a:lnTo>
                    <a:lnTo>
                      <a:pt x="1943" y="1248"/>
                    </a:lnTo>
                    <a:lnTo>
                      <a:pt x="1943" y="1274"/>
                    </a:lnTo>
                    <a:lnTo>
                      <a:pt x="1944" y="1299"/>
                    </a:lnTo>
                    <a:lnTo>
                      <a:pt x="1946" y="1325"/>
                    </a:lnTo>
                    <a:lnTo>
                      <a:pt x="1946" y="1325"/>
                    </a:lnTo>
                    <a:lnTo>
                      <a:pt x="1953" y="1323"/>
                    </a:lnTo>
                    <a:lnTo>
                      <a:pt x="1959" y="1320"/>
                    </a:lnTo>
                    <a:lnTo>
                      <a:pt x="1964" y="1315"/>
                    </a:lnTo>
                    <a:lnTo>
                      <a:pt x="1968" y="1311"/>
                    </a:lnTo>
                    <a:lnTo>
                      <a:pt x="1972" y="1307"/>
                    </a:lnTo>
                    <a:lnTo>
                      <a:pt x="1975" y="1301"/>
                    </a:lnTo>
                    <a:lnTo>
                      <a:pt x="1976" y="1295"/>
                    </a:lnTo>
                    <a:lnTo>
                      <a:pt x="1978" y="1289"/>
                    </a:lnTo>
                    <a:lnTo>
                      <a:pt x="1979" y="1276"/>
                    </a:lnTo>
                    <a:lnTo>
                      <a:pt x="1979" y="1262"/>
                    </a:lnTo>
                    <a:lnTo>
                      <a:pt x="1977" y="1231"/>
                    </a:lnTo>
                    <a:lnTo>
                      <a:pt x="1977" y="1231"/>
                    </a:lnTo>
                    <a:close/>
                    <a:moveTo>
                      <a:pt x="2000" y="408"/>
                    </a:moveTo>
                    <a:lnTo>
                      <a:pt x="2000" y="408"/>
                    </a:lnTo>
                    <a:lnTo>
                      <a:pt x="1990" y="447"/>
                    </a:lnTo>
                    <a:lnTo>
                      <a:pt x="1978" y="483"/>
                    </a:lnTo>
                    <a:lnTo>
                      <a:pt x="1967" y="520"/>
                    </a:lnTo>
                    <a:lnTo>
                      <a:pt x="1957" y="556"/>
                    </a:lnTo>
                    <a:lnTo>
                      <a:pt x="1947" y="594"/>
                    </a:lnTo>
                    <a:lnTo>
                      <a:pt x="1938" y="632"/>
                    </a:lnTo>
                    <a:lnTo>
                      <a:pt x="1935" y="651"/>
                    </a:lnTo>
                    <a:lnTo>
                      <a:pt x="1932" y="672"/>
                    </a:lnTo>
                    <a:lnTo>
                      <a:pt x="1930" y="693"/>
                    </a:lnTo>
                    <a:lnTo>
                      <a:pt x="1929" y="715"/>
                    </a:lnTo>
                    <a:lnTo>
                      <a:pt x="1929" y="715"/>
                    </a:lnTo>
                    <a:lnTo>
                      <a:pt x="1928" y="719"/>
                    </a:lnTo>
                    <a:lnTo>
                      <a:pt x="1927" y="722"/>
                    </a:lnTo>
                    <a:lnTo>
                      <a:pt x="1924" y="724"/>
                    </a:lnTo>
                    <a:lnTo>
                      <a:pt x="1922" y="727"/>
                    </a:lnTo>
                    <a:lnTo>
                      <a:pt x="1922" y="727"/>
                    </a:lnTo>
                    <a:lnTo>
                      <a:pt x="1927" y="727"/>
                    </a:lnTo>
                    <a:lnTo>
                      <a:pt x="1930" y="730"/>
                    </a:lnTo>
                    <a:lnTo>
                      <a:pt x="1933" y="732"/>
                    </a:lnTo>
                    <a:lnTo>
                      <a:pt x="1935" y="735"/>
                    </a:lnTo>
                    <a:lnTo>
                      <a:pt x="1938" y="740"/>
                    </a:lnTo>
                    <a:lnTo>
                      <a:pt x="1942" y="742"/>
                    </a:lnTo>
                    <a:lnTo>
                      <a:pt x="1946" y="744"/>
                    </a:lnTo>
                    <a:lnTo>
                      <a:pt x="1946" y="744"/>
                    </a:lnTo>
                    <a:lnTo>
                      <a:pt x="1951" y="715"/>
                    </a:lnTo>
                    <a:lnTo>
                      <a:pt x="1955" y="684"/>
                    </a:lnTo>
                    <a:lnTo>
                      <a:pt x="1960" y="653"/>
                    </a:lnTo>
                    <a:lnTo>
                      <a:pt x="1964" y="623"/>
                    </a:lnTo>
                    <a:lnTo>
                      <a:pt x="1964" y="623"/>
                    </a:lnTo>
                    <a:lnTo>
                      <a:pt x="1968" y="603"/>
                    </a:lnTo>
                    <a:lnTo>
                      <a:pt x="1974" y="585"/>
                    </a:lnTo>
                    <a:lnTo>
                      <a:pt x="1976" y="577"/>
                    </a:lnTo>
                    <a:lnTo>
                      <a:pt x="1977" y="569"/>
                    </a:lnTo>
                    <a:lnTo>
                      <a:pt x="1977" y="560"/>
                    </a:lnTo>
                    <a:lnTo>
                      <a:pt x="1975" y="553"/>
                    </a:lnTo>
                    <a:lnTo>
                      <a:pt x="1975" y="553"/>
                    </a:lnTo>
                    <a:lnTo>
                      <a:pt x="1997" y="480"/>
                    </a:lnTo>
                    <a:lnTo>
                      <a:pt x="2009" y="444"/>
                    </a:lnTo>
                    <a:lnTo>
                      <a:pt x="2019" y="406"/>
                    </a:lnTo>
                    <a:lnTo>
                      <a:pt x="2019" y="406"/>
                    </a:lnTo>
                    <a:lnTo>
                      <a:pt x="2017" y="409"/>
                    </a:lnTo>
                    <a:lnTo>
                      <a:pt x="2014" y="412"/>
                    </a:lnTo>
                    <a:lnTo>
                      <a:pt x="2012" y="412"/>
                    </a:lnTo>
                    <a:lnTo>
                      <a:pt x="2010" y="411"/>
                    </a:lnTo>
                    <a:lnTo>
                      <a:pt x="2005" y="408"/>
                    </a:lnTo>
                    <a:lnTo>
                      <a:pt x="2003" y="407"/>
                    </a:lnTo>
                    <a:lnTo>
                      <a:pt x="2000" y="408"/>
                    </a:lnTo>
                    <a:lnTo>
                      <a:pt x="2000" y="408"/>
                    </a:lnTo>
                    <a:close/>
                    <a:moveTo>
                      <a:pt x="1651" y="595"/>
                    </a:moveTo>
                    <a:lnTo>
                      <a:pt x="1651" y="595"/>
                    </a:lnTo>
                    <a:lnTo>
                      <a:pt x="1662" y="597"/>
                    </a:lnTo>
                    <a:lnTo>
                      <a:pt x="1673" y="599"/>
                    </a:lnTo>
                    <a:lnTo>
                      <a:pt x="1673" y="599"/>
                    </a:lnTo>
                    <a:lnTo>
                      <a:pt x="1691" y="605"/>
                    </a:lnTo>
                    <a:lnTo>
                      <a:pt x="1710" y="614"/>
                    </a:lnTo>
                    <a:lnTo>
                      <a:pt x="1730" y="623"/>
                    </a:lnTo>
                    <a:lnTo>
                      <a:pt x="1750" y="631"/>
                    </a:lnTo>
                    <a:lnTo>
                      <a:pt x="1750" y="631"/>
                    </a:lnTo>
                    <a:lnTo>
                      <a:pt x="1763" y="634"/>
                    </a:lnTo>
                    <a:lnTo>
                      <a:pt x="1777" y="636"/>
                    </a:lnTo>
                    <a:lnTo>
                      <a:pt x="1790" y="639"/>
                    </a:lnTo>
                    <a:lnTo>
                      <a:pt x="1802" y="643"/>
                    </a:lnTo>
                    <a:lnTo>
                      <a:pt x="1802" y="643"/>
                    </a:lnTo>
                    <a:lnTo>
                      <a:pt x="1811" y="648"/>
                    </a:lnTo>
                    <a:lnTo>
                      <a:pt x="1818" y="654"/>
                    </a:lnTo>
                    <a:lnTo>
                      <a:pt x="1822" y="656"/>
                    </a:lnTo>
                    <a:lnTo>
                      <a:pt x="1826" y="657"/>
                    </a:lnTo>
                    <a:lnTo>
                      <a:pt x="1831" y="657"/>
                    </a:lnTo>
                    <a:lnTo>
                      <a:pt x="1837" y="656"/>
                    </a:lnTo>
                    <a:lnTo>
                      <a:pt x="1837" y="656"/>
                    </a:lnTo>
                    <a:lnTo>
                      <a:pt x="1838" y="659"/>
                    </a:lnTo>
                    <a:lnTo>
                      <a:pt x="1840" y="661"/>
                    </a:lnTo>
                    <a:lnTo>
                      <a:pt x="1842" y="662"/>
                    </a:lnTo>
                    <a:lnTo>
                      <a:pt x="1843" y="664"/>
                    </a:lnTo>
                    <a:lnTo>
                      <a:pt x="1843" y="664"/>
                    </a:lnTo>
                    <a:lnTo>
                      <a:pt x="1843" y="662"/>
                    </a:lnTo>
                    <a:lnTo>
                      <a:pt x="1845" y="662"/>
                    </a:lnTo>
                    <a:lnTo>
                      <a:pt x="1845" y="662"/>
                    </a:lnTo>
                    <a:lnTo>
                      <a:pt x="1861" y="675"/>
                    </a:lnTo>
                    <a:lnTo>
                      <a:pt x="1877" y="689"/>
                    </a:lnTo>
                    <a:lnTo>
                      <a:pt x="1893" y="702"/>
                    </a:lnTo>
                    <a:lnTo>
                      <a:pt x="1903" y="707"/>
                    </a:lnTo>
                    <a:lnTo>
                      <a:pt x="1912" y="713"/>
                    </a:lnTo>
                    <a:lnTo>
                      <a:pt x="1912" y="713"/>
                    </a:lnTo>
                    <a:lnTo>
                      <a:pt x="1914" y="690"/>
                    </a:lnTo>
                    <a:lnTo>
                      <a:pt x="1916" y="669"/>
                    </a:lnTo>
                    <a:lnTo>
                      <a:pt x="1919" y="647"/>
                    </a:lnTo>
                    <a:lnTo>
                      <a:pt x="1923" y="627"/>
                    </a:lnTo>
                    <a:lnTo>
                      <a:pt x="1932" y="589"/>
                    </a:lnTo>
                    <a:lnTo>
                      <a:pt x="1942" y="552"/>
                    </a:lnTo>
                    <a:lnTo>
                      <a:pt x="1963" y="480"/>
                    </a:lnTo>
                    <a:lnTo>
                      <a:pt x="1973" y="443"/>
                    </a:lnTo>
                    <a:lnTo>
                      <a:pt x="1981" y="404"/>
                    </a:lnTo>
                    <a:lnTo>
                      <a:pt x="1981" y="404"/>
                    </a:lnTo>
                    <a:lnTo>
                      <a:pt x="1963" y="399"/>
                    </a:lnTo>
                    <a:lnTo>
                      <a:pt x="1946" y="391"/>
                    </a:lnTo>
                    <a:lnTo>
                      <a:pt x="1930" y="384"/>
                    </a:lnTo>
                    <a:lnTo>
                      <a:pt x="1915" y="376"/>
                    </a:lnTo>
                    <a:lnTo>
                      <a:pt x="1885" y="359"/>
                    </a:lnTo>
                    <a:lnTo>
                      <a:pt x="1869" y="352"/>
                    </a:lnTo>
                    <a:lnTo>
                      <a:pt x="1853" y="345"/>
                    </a:lnTo>
                    <a:lnTo>
                      <a:pt x="1853" y="345"/>
                    </a:lnTo>
                    <a:lnTo>
                      <a:pt x="1817" y="332"/>
                    </a:lnTo>
                    <a:lnTo>
                      <a:pt x="1817" y="332"/>
                    </a:lnTo>
                    <a:lnTo>
                      <a:pt x="1792" y="323"/>
                    </a:lnTo>
                    <a:lnTo>
                      <a:pt x="1764" y="312"/>
                    </a:lnTo>
                    <a:lnTo>
                      <a:pt x="1734" y="302"/>
                    </a:lnTo>
                    <a:lnTo>
                      <a:pt x="1720" y="299"/>
                    </a:lnTo>
                    <a:lnTo>
                      <a:pt x="1706" y="297"/>
                    </a:lnTo>
                    <a:lnTo>
                      <a:pt x="1706" y="297"/>
                    </a:lnTo>
                    <a:lnTo>
                      <a:pt x="1705" y="296"/>
                    </a:lnTo>
                    <a:lnTo>
                      <a:pt x="1704" y="295"/>
                    </a:lnTo>
                    <a:lnTo>
                      <a:pt x="1703" y="292"/>
                    </a:lnTo>
                    <a:lnTo>
                      <a:pt x="1701" y="290"/>
                    </a:lnTo>
                    <a:lnTo>
                      <a:pt x="1700" y="288"/>
                    </a:lnTo>
                    <a:lnTo>
                      <a:pt x="1697" y="288"/>
                    </a:lnTo>
                    <a:lnTo>
                      <a:pt x="1697" y="288"/>
                    </a:lnTo>
                    <a:lnTo>
                      <a:pt x="1605" y="276"/>
                    </a:lnTo>
                    <a:lnTo>
                      <a:pt x="1605" y="276"/>
                    </a:lnTo>
                    <a:lnTo>
                      <a:pt x="1597" y="292"/>
                    </a:lnTo>
                    <a:lnTo>
                      <a:pt x="1588" y="308"/>
                    </a:lnTo>
                    <a:lnTo>
                      <a:pt x="1581" y="324"/>
                    </a:lnTo>
                    <a:lnTo>
                      <a:pt x="1574" y="340"/>
                    </a:lnTo>
                    <a:lnTo>
                      <a:pt x="1569" y="357"/>
                    </a:lnTo>
                    <a:lnTo>
                      <a:pt x="1564" y="374"/>
                    </a:lnTo>
                    <a:lnTo>
                      <a:pt x="1559" y="391"/>
                    </a:lnTo>
                    <a:lnTo>
                      <a:pt x="1556" y="409"/>
                    </a:lnTo>
                    <a:lnTo>
                      <a:pt x="1550" y="447"/>
                    </a:lnTo>
                    <a:lnTo>
                      <a:pt x="1545" y="486"/>
                    </a:lnTo>
                    <a:lnTo>
                      <a:pt x="1542" y="526"/>
                    </a:lnTo>
                    <a:lnTo>
                      <a:pt x="1540" y="570"/>
                    </a:lnTo>
                    <a:lnTo>
                      <a:pt x="1540" y="570"/>
                    </a:lnTo>
                    <a:lnTo>
                      <a:pt x="1558" y="571"/>
                    </a:lnTo>
                    <a:lnTo>
                      <a:pt x="1574" y="574"/>
                    </a:lnTo>
                    <a:lnTo>
                      <a:pt x="1589" y="577"/>
                    </a:lnTo>
                    <a:lnTo>
                      <a:pt x="1603" y="581"/>
                    </a:lnTo>
                    <a:lnTo>
                      <a:pt x="1630" y="588"/>
                    </a:lnTo>
                    <a:lnTo>
                      <a:pt x="1651" y="595"/>
                    </a:lnTo>
                    <a:lnTo>
                      <a:pt x="1651" y="595"/>
                    </a:lnTo>
                    <a:close/>
                    <a:moveTo>
                      <a:pt x="1929" y="907"/>
                    </a:moveTo>
                    <a:lnTo>
                      <a:pt x="1929" y="907"/>
                    </a:lnTo>
                    <a:lnTo>
                      <a:pt x="1928" y="919"/>
                    </a:lnTo>
                    <a:lnTo>
                      <a:pt x="1928" y="934"/>
                    </a:lnTo>
                    <a:lnTo>
                      <a:pt x="1929" y="968"/>
                    </a:lnTo>
                    <a:lnTo>
                      <a:pt x="1929" y="1008"/>
                    </a:lnTo>
                    <a:lnTo>
                      <a:pt x="1929" y="1047"/>
                    </a:lnTo>
                    <a:lnTo>
                      <a:pt x="1929" y="1047"/>
                    </a:lnTo>
                    <a:lnTo>
                      <a:pt x="1928" y="1071"/>
                    </a:lnTo>
                    <a:lnTo>
                      <a:pt x="1924" y="1096"/>
                    </a:lnTo>
                    <a:lnTo>
                      <a:pt x="1922" y="1122"/>
                    </a:lnTo>
                    <a:lnTo>
                      <a:pt x="1920" y="1147"/>
                    </a:lnTo>
                    <a:lnTo>
                      <a:pt x="1920" y="1147"/>
                    </a:lnTo>
                    <a:lnTo>
                      <a:pt x="1916" y="1223"/>
                    </a:lnTo>
                    <a:lnTo>
                      <a:pt x="1914" y="1287"/>
                    </a:lnTo>
                    <a:lnTo>
                      <a:pt x="1914" y="1287"/>
                    </a:lnTo>
                    <a:lnTo>
                      <a:pt x="1913" y="1296"/>
                    </a:lnTo>
                    <a:lnTo>
                      <a:pt x="1912" y="1307"/>
                    </a:lnTo>
                    <a:lnTo>
                      <a:pt x="1913" y="1311"/>
                    </a:lnTo>
                    <a:lnTo>
                      <a:pt x="1915" y="1315"/>
                    </a:lnTo>
                    <a:lnTo>
                      <a:pt x="1918" y="1319"/>
                    </a:lnTo>
                    <a:lnTo>
                      <a:pt x="1924" y="1320"/>
                    </a:lnTo>
                    <a:lnTo>
                      <a:pt x="1924" y="1320"/>
                    </a:lnTo>
                    <a:lnTo>
                      <a:pt x="1927" y="1291"/>
                    </a:lnTo>
                    <a:lnTo>
                      <a:pt x="1929" y="1261"/>
                    </a:lnTo>
                    <a:lnTo>
                      <a:pt x="1931" y="1208"/>
                    </a:lnTo>
                    <a:lnTo>
                      <a:pt x="1931" y="1208"/>
                    </a:lnTo>
                    <a:lnTo>
                      <a:pt x="1930" y="1205"/>
                    </a:lnTo>
                    <a:lnTo>
                      <a:pt x="1929" y="1202"/>
                    </a:lnTo>
                    <a:lnTo>
                      <a:pt x="1928" y="1199"/>
                    </a:lnTo>
                    <a:lnTo>
                      <a:pt x="1927" y="1195"/>
                    </a:lnTo>
                    <a:lnTo>
                      <a:pt x="1927" y="1195"/>
                    </a:lnTo>
                    <a:lnTo>
                      <a:pt x="1931" y="1119"/>
                    </a:lnTo>
                    <a:lnTo>
                      <a:pt x="1931" y="1119"/>
                    </a:lnTo>
                    <a:lnTo>
                      <a:pt x="1934" y="1078"/>
                    </a:lnTo>
                    <a:lnTo>
                      <a:pt x="1938" y="1038"/>
                    </a:lnTo>
                    <a:lnTo>
                      <a:pt x="1940" y="1018"/>
                    </a:lnTo>
                    <a:lnTo>
                      <a:pt x="1942" y="997"/>
                    </a:lnTo>
                    <a:lnTo>
                      <a:pt x="1942" y="976"/>
                    </a:lnTo>
                    <a:lnTo>
                      <a:pt x="1942" y="951"/>
                    </a:lnTo>
                    <a:lnTo>
                      <a:pt x="1942" y="951"/>
                    </a:lnTo>
                    <a:lnTo>
                      <a:pt x="1940" y="935"/>
                    </a:lnTo>
                    <a:lnTo>
                      <a:pt x="1939" y="920"/>
                    </a:lnTo>
                    <a:lnTo>
                      <a:pt x="1938" y="914"/>
                    </a:lnTo>
                    <a:lnTo>
                      <a:pt x="1937" y="908"/>
                    </a:lnTo>
                    <a:lnTo>
                      <a:pt x="1935" y="906"/>
                    </a:lnTo>
                    <a:lnTo>
                      <a:pt x="1934" y="905"/>
                    </a:lnTo>
                    <a:lnTo>
                      <a:pt x="1933" y="905"/>
                    </a:lnTo>
                    <a:lnTo>
                      <a:pt x="1933" y="905"/>
                    </a:lnTo>
                    <a:lnTo>
                      <a:pt x="1931" y="906"/>
                    </a:lnTo>
                    <a:lnTo>
                      <a:pt x="1929" y="907"/>
                    </a:lnTo>
                    <a:lnTo>
                      <a:pt x="1929" y="907"/>
                    </a:lnTo>
                    <a:close/>
                    <a:moveTo>
                      <a:pt x="1896" y="732"/>
                    </a:moveTo>
                    <a:lnTo>
                      <a:pt x="1896" y="732"/>
                    </a:lnTo>
                    <a:lnTo>
                      <a:pt x="1892" y="724"/>
                    </a:lnTo>
                    <a:lnTo>
                      <a:pt x="1888" y="719"/>
                    </a:lnTo>
                    <a:lnTo>
                      <a:pt x="1883" y="714"/>
                    </a:lnTo>
                    <a:lnTo>
                      <a:pt x="1877" y="710"/>
                    </a:lnTo>
                    <a:lnTo>
                      <a:pt x="1866" y="702"/>
                    </a:lnTo>
                    <a:lnTo>
                      <a:pt x="1860" y="698"/>
                    </a:lnTo>
                    <a:lnTo>
                      <a:pt x="1855" y="691"/>
                    </a:lnTo>
                    <a:lnTo>
                      <a:pt x="1855" y="691"/>
                    </a:lnTo>
                    <a:lnTo>
                      <a:pt x="1814" y="675"/>
                    </a:lnTo>
                    <a:lnTo>
                      <a:pt x="1773" y="660"/>
                    </a:lnTo>
                    <a:lnTo>
                      <a:pt x="1733" y="645"/>
                    </a:lnTo>
                    <a:lnTo>
                      <a:pt x="1692" y="631"/>
                    </a:lnTo>
                    <a:lnTo>
                      <a:pt x="1650" y="618"/>
                    </a:lnTo>
                    <a:lnTo>
                      <a:pt x="1610" y="605"/>
                    </a:lnTo>
                    <a:lnTo>
                      <a:pt x="1568" y="594"/>
                    </a:lnTo>
                    <a:lnTo>
                      <a:pt x="1526" y="582"/>
                    </a:lnTo>
                    <a:lnTo>
                      <a:pt x="1526" y="582"/>
                    </a:lnTo>
                    <a:lnTo>
                      <a:pt x="1522" y="583"/>
                    </a:lnTo>
                    <a:lnTo>
                      <a:pt x="1520" y="584"/>
                    </a:lnTo>
                    <a:lnTo>
                      <a:pt x="1516" y="586"/>
                    </a:lnTo>
                    <a:lnTo>
                      <a:pt x="1513" y="586"/>
                    </a:lnTo>
                    <a:lnTo>
                      <a:pt x="1513" y="586"/>
                    </a:lnTo>
                    <a:lnTo>
                      <a:pt x="1499" y="581"/>
                    </a:lnTo>
                    <a:lnTo>
                      <a:pt x="1485" y="578"/>
                    </a:lnTo>
                    <a:lnTo>
                      <a:pt x="1470" y="575"/>
                    </a:lnTo>
                    <a:lnTo>
                      <a:pt x="1455" y="574"/>
                    </a:lnTo>
                    <a:lnTo>
                      <a:pt x="1440" y="575"/>
                    </a:lnTo>
                    <a:lnTo>
                      <a:pt x="1424" y="575"/>
                    </a:lnTo>
                    <a:lnTo>
                      <a:pt x="1391" y="579"/>
                    </a:lnTo>
                    <a:lnTo>
                      <a:pt x="1391" y="579"/>
                    </a:lnTo>
                    <a:lnTo>
                      <a:pt x="1363" y="581"/>
                    </a:lnTo>
                    <a:lnTo>
                      <a:pt x="1336" y="585"/>
                    </a:lnTo>
                    <a:lnTo>
                      <a:pt x="1308" y="589"/>
                    </a:lnTo>
                    <a:lnTo>
                      <a:pt x="1280" y="593"/>
                    </a:lnTo>
                    <a:lnTo>
                      <a:pt x="1280" y="593"/>
                    </a:lnTo>
                    <a:lnTo>
                      <a:pt x="1269" y="595"/>
                    </a:lnTo>
                    <a:lnTo>
                      <a:pt x="1257" y="597"/>
                    </a:lnTo>
                    <a:lnTo>
                      <a:pt x="1236" y="602"/>
                    </a:lnTo>
                    <a:lnTo>
                      <a:pt x="1194" y="618"/>
                    </a:lnTo>
                    <a:lnTo>
                      <a:pt x="1194" y="618"/>
                    </a:lnTo>
                    <a:lnTo>
                      <a:pt x="1165" y="627"/>
                    </a:lnTo>
                    <a:lnTo>
                      <a:pt x="1152" y="633"/>
                    </a:lnTo>
                    <a:lnTo>
                      <a:pt x="1147" y="636"/>
                    </a:lnTo>
                    <a:lnTo>
                      <a:pt x="1142" y="641"/>
                    </a:lnTo>
                    <a:lnTo>
                      <a:pt x="1142" y="641"/>
                    </a:lnTo>
                    <a:lnTo>
                      <a:pt x="1141" y="645"/>
                    </a:lnTo>
                    <a:lnTo>
                      <a:pt x="1139" y="648"/>
                    </a:lnTo>
                    <a:lnTo>
                      <a:pt x="1133" y="654"/>
                    </a:lnTo>
                    <a:lnTo>
                      <a:pt x="1128" y="659"/>
                    </a:lnTo>
                    <a:lnTo>
                      <a:pt x="1125" y="661"/>
                    </a:lnTo>
                    <a:lnTo>
                      <a:pt x="1122" y="664"/>
                    </a:lnTo>
                    <a:lnTo>
                      <a:pt x="1122" y="664"/>
                    </a:lnTo>
                    <a:lnTo>
                      <a:pt x="1118" y="679"/>
                    </a:lnTo>
                    <a:lnTo>
                      <a:pt x="1117" y="692"/>
                    </a:lnTo>
                    <a:lnTo>
                      <a:pt x="1117" y="706"/>
                    </a:lnTo>
                    <a:lnTo>
                      <a:pt x="1118" y="723"/>
                    </a:lnTo>
                    <a:lnTo>
                      <a:pt x="1118" y="723"/>
                    </a:lnTo>
                    <a:lnTo>
                      <a:pt x="1122" y="725"/>
                    </a:lnTo>
                    <a:lnTo>
                      <a:pt x="1126" y="726"/>
                    </a:lnTo>
                    <a:lnTo>
                      <a:pt x="1129" y="729"/>
                    </a:lnTo>
                    <a:lnTo>
                      <a:pt x="1131" y="732"/>
                    </a:lnTo>
                    <a:lnTo>
                      <a:pt x="1131" y="732"/>
                    </a:lnTo>
                    <a:lnTo>
                      <a:pt x="1131" y="735"/>
                    </a:lnTo>
                    <a:lnTo>
                      <a:pt x="1132" y="738"/>
                    </a:lnTo>
                    <a:lnTo>
                      <a:pt x="1133" y="740"/>
                    </a:lnTo>
                    <a:lnTo>
                      <a:pt x="1133" y="744"/>
                    </a:lnTo>
                    <a:lnTo>
                      <a:pt x="1133" y="744"/>
                    </a:lnTo>
                    <a:lnTo>
                      <a:pt x="1163" y="770"/>
                    </a:lnTo>
                    <a:lnTo>
                      <a:pt x="1179" y="783"/>
                    </a:lnTo>
                    <a:lnTo>
                      <a:pt x="1196" y="794"/>
                    </a:lnTo>
                    <a:lnTo>
                      <a:pt x="1196" y="794"/>
                    </a:lnTo>
                    <a:lnTo>
                      <a:pt x="1200" y="797"/>
                    </a:lnTo>
                    <a:lnTo>
                      <a:pt x="1204" y="799"/>
                    </a:lnTo>
                    <a:lnTo>
                      <a:pt x="1213" y="802"/>
                    </a:lnTo>
                    <a:lnTo>
                      <a:pt x="1213" y="802"/>
                    </a:lnTo>
                    <a:lnTo>
                      <a:pt x="1251" y="831"/>
                    </a:lnTo>
                    <a:lnTo>
                      <a:pt x="1271" y="845"/>
                    </a:lnTo>
                    <a:lnTo>
                      <a:pt x="1292" y="858"/>
                    </a:lnTo>
                    <a:lnTo>
                      <a:pt x="1313" y="871"/>
                    </a:lnTo>
                    <a:lnTo>
                      <a:pt x="1336" y="883"/>
                    </a:lnTo>
                    <a:lnTo>
                      <a:pt x="1359" y="892"/>
                    </a:lnTo>
                    <a:lnTo>
                      <a:pt x="1383" y="901"/>
                    </a:lnTo>
                    <a:lnTo>
                      <a:pt x="1383" y="901"/>
                    </a:lnTo>
                    <a:lnTo>
                      <a:pt x="1390" y="903"/>
                    </a:lnTo>
                    <a:lnTo>
                      <a:pt x="1399" y="904"/>
                    </a:lnTo>
                    <a:lnTo>
                      <a:pt x="1403" y="905"/>
                    </a:lnTo>
                    <a:lnTo>
                      <a:pt x="1406" y="906"/>
                    </a:lnTo>
                    <a:lnTo>
                      <a:pt x="1409" y="908"/>
                    </a:lnTo>
                    <a:lnTo>
                      <a:pt x="1413" y="912"/>
                    </a:lnTo>
                    <a:lnTo>
                      <a:pt x="1413" y="912"/>
                    </a:lnTo>
                    <a:lnTo>
                      <a:pt x="1409" y="916"/>
                    </a:lnTo>
                    <a:lnTo>
                      <a:pt x="1405" y="918"/>
                    </a:lnTo>
                    <a:lnTo>
                      <a:pt x="1400" y="918"/>
                    </a:lnTo>
                    <a:lnTo>
                      <a:pt x="1394" y="918"/>
                    </a:lnTo>
                    <a:lnTo>
                      <a:pt x="1383" y="915"/>
                    </a:lnTo>
                    <a:lnTo>
                      <a:pt x="1373" y="912"/>
                    </a:lnTo>
                    <a:lnTo>
                      <a:pt x="1373" y="912"/>
                    </a:lnTo>
                    <a:lnTo>
                      <a:pt x="1349" y="903"/>
                    </a:lnTo>
                    <a:lnTo>
                      <a:pt x="1330" y="896"/>
                    </a:lnTo>
                    <a:lnTo>
                      <a:pt x="1330" y="896"/>
                    </a:lnTo>
                    <a:lnTo>
                      <a:pt x="1304" y="882"/>
                    </a:lnTo>
                    <a:lnTo>
                      <a:pt x="1279" y="866"/>
                    </a:lnTo>
                    <a:lnTo>
                      <a:pt x="1253" y="848"/>
                    </a:lnTo>
                    <a:lnTo>
                      <a:pt x="1227" y="831"/>
                    </a:lnTo>
                    <a:lnTo>
                      <a:pt x="1179" y="795"/>
                    </a:lnTo>
                    <a:lnTo>
                      <a:pt x="1133" y="761"/>
                    </a:lnTo>
                    <a:lnTo>
                      <a:pt x="1133" y="761"/>
                    </a:lnTo>
                    <a:lnTo>
                      <a:pt x="1131" y="760"/>
                    </a:lnTo>
                    <a:lnTo>
                      <a:pt x="1129" y="759"/>
                    </a:lnTo>
                    <a:lnTo>
                      <a:pt x="1126" y="754"/>
                    </a:lnTo>
                    <a:lnTo>
                      <a:pt x="1124" y="752"/>
                    </a:lnTo>
                    <a:lnTo>
                      <a:pt x="1122" y="751"/>
                    </a:lnTo>
                    <a:lnTo>
                      <a:pt x="1121" y="752"/>
                    </a:lnTo>
                    <a:lnTo>
                      <a:pt x="1120" y="754"/>
                    </a:lnTo>
                    <a:lnTo>
                      <a:pt x="1120" y="754"/>
                    </a:lnTo>
                    <a:lnTo>
                      <a:pt x="1119" y="767"/>
                    </a:lnTo>
                    <a:lnTo>
                      <a:pt x="1119" y="778"/>
                    </a:lnTo>
                    <a:lnTo>
                      <a:pt x="1118" y="807"/>
                    </a:lnTo>
                    <a:lnTo>
                      <a:pt x="1118" y="807"/>
                    </a:lnTo>
                    <a:lnTo>
                      <a:pt x="1125" y="809"/>
                    </a:lnTo>
                    <a:lnTo>
                      <a:pt x="1129" y="811"/>
                    </a:lnTo>
                    <a:lnTo>
                      <a:pt x="1135" y="816"/>
                    </a:lnTo>
                    <a:lnTo>
                      <a:pt x="1143" y="822"/>
                    </a:lnTo>
                    <a:lnTo>
                      <a:pt x="1148" y="824"/>
                    </a:lnTo>
                    <a:lnTo>
                      <a:pt x="1155" y="826"/>
                    </a:lnTo>
                    <a:lnTo>
                      <a:pt x="1155" y="826"/>
                    </a:lnTo>
                    <a:lnTo>
                      <a:pt x="1159" y="832"/>
                    </a:lnTo>
                    <a:lnTo>
                      <a:pt x="1165" y="838"/>
                    </a:lnTo>
                    <a:lnTo>
                      <a:pt x="1177" y="847"/>
                    </a:lnTo>
                    <a:lnTo>
                      <a:pt x="1191" y="857"/>
                    </a:lnTo>
                    <a:lnTo>
                      <a:pt x="1206" y="865"/>
                    </a:lnTo>
                    <a:lnTo>
                      <a:pt x="1220" y="873"/>
                    </a:lnTo>
                    <a:lnTo>
                      <a:pt x="1234" y="882"/>
                    </a:lnTo>
                    <a:lnTo>
                      <a:pt x="1248" y="890"/>
                    </a:lnTo>
                    <a:lnTo>
                      <a:pt x="1260" y="901"/>
                    </a:lnTo>
                    <a:lnTo>
                      <a:pt x="1260" y="901"/>
                    </a:lnTo>
                    <a:lnTo>
                      <a:pt x="1280" y="912"/>
                    </a:lnTo>
                    <a:lnTo>
                      <a:pt x="1299" y="921"/>
                    </a:lnTo>
                    <a:lnTo>
                      <a:pt x="1337" y="944"/>
                    </a:lnTo>
                    <a:lnTo>
                      <a:pt x="1375" y="966"/>
                    </a:lnTo>
                    <a:lnTo>
                      <a:pt x="1394" y="977"/>
                    </a:lnTo>
                    <a:lnTo>
                      <a:pt x="1415" y="988"/>
                    </a:lnTo>
                    <a:lnTo>
                      <a:pt x="1415" y="988"/>
                    </a:lnTo>
                    <a:lnTo>
                      <a:pt x="1414" y="979"/>
                    </a:lnTo>
                    <a:lnTo>
                      <a:pt x="1415" y="973"/>
                    </a:lnTo>
                    <a:lnTo>
                      <a:pt x="1416" y="966"/>
                    </a:lnTo>
                    <a:lnTo>
                      <a:pt x="1418" y="960"/>
                    </a:lnTo>
                    <a:lnTo>
                      <a:pt x="1420" y="954"/>
                    </a:lnTo>
                    <a:lnTo>
                      <a:pt x="1422" y="950"/>
                    </a:lnTo>
                    <a:lnTo>
                      <a:pt x="1429" y="942"/>
                    </a:lnTo>
                    <a:lnTo>
                      <a:pt x="1429" y="942"/>
                    </a:lnTo>
                    <a:lnTo>
                      <a:pt x="1452" y="930"/>
                    </a:lnTo>
                    <a:lnTo>
                      <a:pt x="1477" y="920"/>
                    </a:lnTo>
                    <a:lnTo>
                      <a:pt x="1503" y="912"/>
                    </a:lnTo>
                    <a:lnTo>
                      <a:pt x="1528" y="904"/>
                    </a:lnTo>
                    <a:lnTo>
                      <a:pt x="1581" y="890"/>
                    </a:lnTo>
                    <a:lnTo>
                      <a:pt x="1606" y="884"/>
                    </a:lnTo>
                    <a:lnTo>
                      <a:pt x="1631" y="876"/>
                    </a:lnTo>
                    <a:lnTo>
                      <a:pt x="1631" y="876"/>
                    </a:lnTo>
                    <a:lnTo>
                      <a:pt x="1633" y="877"/>
                    </a:lnTo>
                    <a:lnTo>
                      <a:pt x="1636" y="878"/>
                    </a:lnTo>
                    <a:lnTo>
                      <a:pt x="1643" y="878"/>
                    </a:lnTo>
                    <a:lnTo>
                      <a:pt x="1643" y="878"/>
                    </a:lnTo>
                    <a:lnTo>
                      <a:pt x="1648" y="875"/>
                    </a:lnTo>
                    <a:lnTo>
                      <a:pt x="1651" y="873"/>
                    </a:lnTo>
                    <a:lnTo>
                      <a:pt x="1652" y="872"/>
                    </a:lnTo>
                    <a:lnTo>
                      <a:pt x="1655" y="871"/>
                    </a:lnTo>
                    <a:lnTo>
                      <a:pt x="1657" y="871"/>
                    </a:lnTo>
                    <a:lnTo>
                      <a:pt x="1660" y="872"/>
                    </a:lnTo>
                    <a:lnTo>
                      <a:pt x="1660" y="872"/>
                    </a:lnTo>
                    <a:lnTo>
                      <a:pt x="1687" y="861"/>
                    </a:lnTo>
                    <a:lnTo>
                      <a:pt x="1714" y="851"/>
                    </a:lnTo>
                    <a:lnTo>
                      <a:pt x="1767" y="832"/>
                    </a:lnTo>
                    <a:lnTo>
                      <a:pt x="1821" y="814"/>
                    </a:lnTo>
                    <a:lnTo>
                      <a:pt x="1874" y="794"/>
                    </a:lnTo>
                    <a:lnTo>
                      <a:pt x="1874" y="794"/>
                    </a:lnTo>
                    <a:lnTo>
                      <a:pt x="1886" y="792"/>
                    </a:lnTo>
                    <a:lnTo>
                      <a:pt x="1898" y="787"/>
                    </a:lnTo>
                    <a:lnTo>
                      <a:pt x="1922" y="778"/>
                    </a:lnTo>
                    <a:lnTo>
                      <a:pt x="1922" y="778"/>
                    </a:lnTo>
                    <a:lnTo>
                      <a:pt x="1926" y="778"/>
                    </a:lnTo>
                    <a:lnTo>
                      <a:pt x="1928" y="779"/>
                    </a:lnTo>
                    <a:lnTo>
                      <a:pt x="1931" y="781"/>
                    </a:lnTo>
                    <a:lnTo>
                      <a:pt x="1934" y="783"/>
                    </a:lnTo>
                    <a:lnTo>
                      <a:pt x="1936" y="784"/>
                    </a:lnTo>
                    <a:lnTo>
                      <a:pt x="1939" y="784"/>
                    </a:lnTo>
                    <a:lnTo>
                      <a:pt x="1939" y="784"/>
                    </a:lnTo>
                    <a:lnTo>
                      <a:pt x="1938" y="775"/>
                    </a:lnTo>
                    <a:lnTo>
                      <a:pt x="1936" y="766"/>
                    </a:lnTo>
                    <a:lnTo>
                      <a:pt x="1932" y="759"/>
                    </a:lnTo>
                    <a:lnTo>
                      <a:pt x="1926" y="751"/>
                    </a:lnTo>
                    <a:lnTo>
                      <a:pt x="1919" y="745"/>
                    </a:lnTo>
                    <a:lnTo>
                      <a:pt x="1912" y="740"/>
                    </a:lnTo>
                    <a:lnTo>
                      <a:pt x="1904" y="735"/>
                    </a:lnTo>
                    <a:lnTo>
                      <a:pt x="1896" y="732"/>
                    </a:lnTo>
                    <a:lnTo>
                      <a:pt x="1896" y="732"/>
                    </a:lnTo>
                    <a:close/>
                    <a:moveTo>
                      <a:pt x="1485" y="994"/>
                    </a:moveTo>
                    <a:lnTo>
                      <a:pt x="1485" y="994"/>
                    </a:lnTo>
                    <a:lnTo>
                      <a:pt x="1494" y="992"/>
                    </a:lnTo>
                    <a:lnTo>
                      <a:pt x="1502" y="990"/>
                    </a:lnTo>
                    <a:lnTo>
                      <a:pt x="1516" y="983"/>
                    </a:lnTo>
                    <a:lnTo>
                      <a:pt x="1529" y="977"/>
                    </a:lnTo>
                    <a:lnTo>
                      <a:pt x="1537" y="974"/>
                    </a:lnTo>
                    <a:lnTo>
                      <a:pt x="1544" y="971"/>
                    </a:lnTo>
                    <a:lnTo>
                      <a:pt x="1544" y="971"/>
                    </a:lnTo>
                    <a:lnTo>
                      <a:pt x="1555" y="967"/>
                    </a:lnTo>
                    <a:lnTo>
                      <a:pt x="1567" y="965"/>
                    </a:lnTo>
                    <a:lnTo>
                      <a:pt x="1579" y="963"/>
                    </a:lnTo>
                    <a:lnTo>
                      <a:pt x="1590" y="960"/>
                    </a:lnTo>
                    <a:lnTo>
                      <a:pt x="1590" y="960"/>
                    </a:lnTo>
                    <a:lnTo>
                      <a:pt x="1600" y="958"/>
                    </a:lnTo>
                    <a:lnTo>
                      <a:pt x="1609" y="953"/>
                    </a:lnTo>
                    <a:lnTo>
                      <a:pt x="1625" y="947"/>
                    </a:lnTo>
                    <a:lnTo>
                      <a:pt x="1632" y="945"/>
                    </a:lnTo>
                    <a:lnTo>
                      <a:pt x="1641" y="943"/>
                    </a:lnTo>
                    <a:lnTo>
                      <a:pt x="1648" y="944"/>
                    </a:lnTo>
                    <a:lnTo>
                      <a:pt x="1656" y="946"/>
                    </a:lnTo>
                    <a:lnTo>
                      <a:pt x="1656" y="946"/>
                    </a:lnTo>
                    <a:lnTo>
                      <a:pt x="1672" y="938"/>
                    </a:lnTo>
                    <a:lnTo>
                      <a:pt x="1687" y="931"/>
                    </a:lnTo>
                    <a:lnTo>
                      <a:pt x="1702" y="923"/>
                    </a:lnTo>
                    <a:lnTo>
                      <a:pt x="1719" y="916"/>
                    </a:lnTo>
                    <a:lnTo>
                      <a:pt x="1719" y="916"/>
                    </a:lnTo>
                    <a:lnTo>
                      <a:pt x="1724" y="915"/>
                    </a:lnTo>
                    <a:lnTo>
                      <a:pt x="1731" y="914"/>
                    </a:lnTo>
                    <a:lnTo>
                      <a:pt x="1738" y="914"/>
                    </a:lnTo>
                    <a:lnTo>
                      <a:pt x="1743" y="912"/>
                    </a:lnTo>
                    <a:lnTo>
                      <a:pt x="1743" y="912"/>
                    </a:lnTo>
                    <a:lnTo>
                      <a:pt x="1758" y="906"/>
                    </a:lnTo>
                    <a:lnTo>
                      <a:pt x="1772" y="900"/>
                    </a:lnTo>
                    <a:lnTo>
                      <a:pt x="1799" y="886"/>
                    </a:lnTo>
                    <a:lnTo>
                      <a:pt x="1826" y="872"/>
                    </a:lnTo>
                    <a:lnTo>
                      <a:pt x="1839" y="866"/>
                    </a:lnTo>
                    <a:lnTo>
                      <a:pt x="1851" y="859"/>
                    </a:lnTo>
                    <a:lnTo>
                      <a:pt x="1851" y="859"/>
                    </a:lnTo>
                    <a:lnTo>
                      <a:pt x="1873" y="852"/>
                    </a:lnTo>
                    <a:lnTo>
                      <a:pt x="1893" y="843"/>
                    </a:lnTo>
                    <a:lnTo>
                      <a:pt x="1904" y="839"/>
                    </a:lnTo>
                    <a:lnTo>
                      <a:pt x="1914" y="833"/>
                    </a:lnTo>
                    <a:lnTo>
                      <a:pt x="1922" y="827"/>
                    </a:lnTo>
                    <a:lnTo>
                      <a:pt x="1931" y="820"/>
                    </a:lnTo>
                    <a:lnTo>
                      <a:pt x="1931" y="820"/>
                    </a:lnTo>
                    <a:lnTo>
                      <a:pt x="1932" y="817"/>
                    </a:lnTo>
                    <a:lnTo>
                      <a:pt x="1932" y="815"/>
                    </a:lnTo>
                    <a:lnTo>
                      <a:pt x="1931" y="810"/>
                    </a:lnTo>
                    <a:lnTo>
                      <a:pt x="1927" y="800"/>
                    </a:lnTo>
                    <a:lnTo>
                      <a:pt x="1927" y="800"/>
                    </a:lnTo>
                    <a:lnTo>
                      <a:pt x="1918" y="800"/>
                    </a:lnTo>
                    <a:lnTo>
                      <a:pt x="1909" y="801"/>
                    </a:lnTo>
                    <a:lnTo>
                      <a:pt x="1901" y="804"/>
                    </a:lnTo>
                    <a:lnTo>
                      <a:pt x="1893" y="807"/>
                    </a:lnTo>
                    <a:lnTo>
                      <a:pt x="1877" y="813"/>
                    </a:lnTo>
                    <a:lnTo>
                      <a:pt x="1861" y="820"/>
                    </a:lnTo>
                    <a:lnTo>
                      <a:pt x="1861" y="820"/>
                    </a:lnTo>
                    <a:lnTo>
                      <a:pt x="1852" y="823"/>
                    </a:lnTo>
                    <a:lnTo>
                      <a:pt x="1841" y="825"/>
                    </a:lnTo>
                    <a:lnTo>
                      <a:pt x="1830" y="827"/>
                    </a:lnTo>
                    <a:lnTo>
                      <a:pt x="1820" y="830"/>
                    </a:lnTo>
                    <a:lnTo>
                      <a:pt x="1820" y="830"/>
                    </a:lnTo>
                    <a:lnTo>
                      <a:pt x="1810" y="833"/>
                    </a:lnTo>
                    <a:lnTo>
                      <a:pt x="1801" y="839"/>
                    </a:lnTo>
                    <a:lnTo>
                      <a:pt x="1792" y="843"/>
                    </a:lnTo>
                    <a:lnTo>
                      <a:pt x="1782" y="846"/>
                    </a:lnTo>
                    <a:lnTo>
                      <a:pt x="1782" y="846"/>
                    </a:lnTo>
                    <a:lnTo>
                      <a:pt x="1752" y="856"/>
                    </a:lnTo>
                    <a:lnTo>
                      <a:pt x="1722" y="866"/>
                    </a:lnTo>
                    <a:lnTo>
                      <a:pt x="1659" y="883"/>
                    </a:lnTo>
                    <a:lnTo>
                      <a:pt x="1596" y="900"/>
                    </a:lnTo>
                    <a:lnTo>
                      <a:pt x="1534" y="918"/>
                    </a:lnTo>
                    <a:lnTo>
                      <a:pt x="1534" y="918"/>
                    </a:lnTo>
                    <a:lnTo>
                      <a:pt x="1526" y="921"/>
                    </a:lnTo>
                    <a:lnTo>
                      <a:pt x="1518" y="926"/>
                    </a:lnTo>
                    <a:lnTo>
                      <a:pt x="1509" y="930"/>
                    </a:lnTo>
                    <a:lnTo>
                      <a:pt x="1500" y="933"/>
                    </a:lnTo>
                    <a:lnTo>
                      <a:pt x="1500" y="933"/>
                    </a:lnTo>
                    <a:lnTo>
                      <a:pt x="1470" y="943"/>
                    </a:lnTo>
                    <a:lnTo>
                      <a:pt x="1457" y="949"/>
                    </a:lnTo>
                    <a:lnTo>
                      <a:pt x="1444" y="956"/>
                    </a:lnTo>
                    <a:lnTo>
                      <a:pt x="1439" y="960"/>
                    </a:lnTo>
                    <a:lnTo>
                      <a:pt x="1435" y="964"/>
                    </a:lnTo>
                    <a:lnTo>
                      <a:pt x="1431" y="969"/>
                    </a:lnTo>
                    <a:lnTo>
                      <a:pt x="1429" y="975"/>
                    </a:lnTo>
                    <a:lnTo>
                      <a:pt x="1428" y="981"/>
                    </a:lnTo>
                    <a:lnTo>
                      <a:pt x="1429" y="988"/>
                    </a:lnTo>
                    <a:lnTo>
                      <a:pt x="1430" y="995"/>
                    </a:lnTo>
                    <a:lnTo>
                      <a:pt x="1433" y="1004"/>
                    </a:lnTo>
                    <a:lnTo>
                      <a:pt x="1433" y="1004"/>
                    </a:lnTo>
                    <a:lnTo>
                      <a:pt x="1440" y="1005"/>
                    </a:lnTo>
                    <a:lnTo>
                      <a:pt x="1447" y="1004"/>
                    </a:lnTo>
                    <a:lnTo>
                      <a:pt x="1461" y="1001"/>
                    </a:lnTo>
                    <a:lnTo>
                      <a:pt x="1475" y="996"/>
                    </a:lnTo>
                    <a:lnTo>
                      <a:pt x="1485" y="994"/>
                    </a:lnTo>
                    <a:lnTo>
                      <a:pt x="1485" y="994"/>
                    </a:lnTo>
                    <a:close/>
                    <a:moveTo>
                      <a:pt x="1579" y="271"/>
                    </a:moveTo>
                    <a:lnTo>
                      <a:pt x="1579" y="271"/>
                    </a:lnTo>
                    <a:lnTo>
                      <a:pt x="1569" y="284"/>
                    </a:lnTo>
                    <a:lnTo>
                      <a:pt x="1561" y="298"/>
                    </a:lnTo>
                    <a:lnTo>
                      <a:pt x="1555" y="312"/>
                    </a:lnTo>
                    <a:lnTo>
                      <a:pt x="1550" y="327"/>
                    </a:lnTo>
                    <a:lnTo>
                      <a:pt x="1544" y="343"/>
                    </a:lnTo>
                    <a:lnTo>
                      <a:pt x="1540" y="358"/>
                    </a:lnTo>
                    <a:lnTo>
                      <a:pt x="1534" y="391"/>
                    </a:lnTo>
                    <a:lnTo>
                      <a:pt x="1534" y="391"/>
                    </a:lnTo>
                    <a:lnTo>
                      <a:pt x="1527" y="433"/>
                    </a:lnTo>
                    <a:lnTo>
                      <a:pt x="1521" y="473"/>
                    </a:lnTo>
                    <a:lnTo>
                      <a:pt x="1519" y="493"/>
                    </a:lnTo>
                    <a:lnTo>
                      <a:pt x="1518" y="513"/>
                    </a:lnTo>
                    <a:lnTo>
                      <a:pt x="1516" y="534"/>
                    </a:lnTo>
                    <a:lnTo>
                      <a:pt x="1518" y="555"/>
                    </a:lnTo>
                    <a:lnTo>
                      <a:pt x="1518" y="555"/>
                    </a:lnTo>
                    <a:lnTo>
                      <a:pt x="1516" y="556"/>
                    </a:lnTo>
                    <a:lnTo>
                      <a:pt x="1515" y="557"/>
                    </a:lnTo>
                    <a:lnTo>
                      <a:pt x="1512" y="558"/>
                    </a:lnTo>
                    <a:lnTo>
                      <a:pt x="1510" y="560"/>
                    </a:lnTo>
                    <a:lnTo>
                      <a:pt x="1509" y="562"/>
                    </a:lnTo>
                    <a:lnTo>
                      <a:pt x="1509" y="564"/>
                    </a:lnTo>
                    <a:lnTo>
                      <a:pt x="1509" y="564"/>
                    </a:lnTo>
                    <a:lnTo>
                      <a:pt x="1518" y="565"/>
                    </a:lnTo>
                    <a:lnTo>
                      <a:pt x="1521" y="565"/>
                    </a:lnTo>
                    <a:lnTo>
                      <a:pt x="1526" y="564"/>
                    </a:lnTo>
                    <a:lnTo>
                      <a:pt x="1526" y="564"/>
                    </a:lnTo>
                    <a:lnTo>
                      <a:pt x="1527" y="529"/>
                    </a:lnTo>
                    <a:lnTo>
                      <a:pt x="1530" y="492"/>
                    </a:lnTo>
                    <a:lnTo>
                      <a:pt x="1536" y="453"/>
                    </a:lnTo>
                    <a:lnTo>
                      <a:pt x="1542" y="414"/>
                    </a:lnTo>
                    <a:lnTo>
                      <a:pt x="1551" y="374"/>
                    </a:lnTo>
                    <a:lnTo>
                      <a:pt x="1560" y="337"/>
                    </a:lnTo>
                    <a:lnTo>
                      <a:pt x="1567" y="320"/>
                    </a:lnTo>
                    <a:lnTo>
                      <a:pt x="1573" y="302"/>
                    </a:lnTo>
                    <a:lnTo>
                      <a:pt x="1580" y="286"/>
                    </a:lnTo>
                    <a:lnTo>
                      <a:pt x="1586" y="271"/>
                    </a:lnTo>
                    <a:lnTo>
                      <a:pt x="1586" y="271"/>
                    </a:lnTo>
                    <a:lnTo>
                      <a:pt x="1579" y="271"/>
                    </a:lnTo>
                    <a:lnTo>
                      <a:pt x="1579" y="271"/>
                    </a:lnTo>
                    <a:close/>
                    <a:moveTo>
                      <a:pt x="1540" y="265"/>
                    </a:moveTo>
                    <a:lnTo>
                      <a:pt x="1540" y="265"/>
                    </a:lnTo>
                    <a:lnTo>
                      <a:pt x="1533" y="280"/>
                    </a:lnTo>
                    <a:lnTo>
                      <a:pt x="1525" y="295"/>
                    </a:lnTo>
                    <a:lnTo>
                      <a:pt x="1519" y="311"/>
                    </a:lnTo>
                    <a:lnTo>
                      <a:pt x="1513" y="328"/>
                    </a:lnTo>
                    <a:lnTo>
                      <a:pt x="1508" y="345"/>
                    </a:lnTo>
                    <a:lnTo>
                      <a:pt x="1503" y="363"/>
                    </a:lnTo>
                    <a:lnTo>
                      <a:pt x="1495" y="401"/>
                    </a:lnTo>
                    <a:lnTo>
                      <a:pt x="1488" y="439"/>
                    </a:lnTo>
                    <a:lnTo>
                      <a:pt x="1482" y="479"/>
                    </a:lnTo>
                    <a:lnTo>
                      <a:pt x="1474" y="557"/>
                    </a:lnTo>
                    <a:lnTo>
                      <a:pt x="1474" y="557"/>
                    </a:lnTo>
                    <a:lnTo>
                      <a:pt x="1479" y="557"/>
                    </a:lnTo>
                    <a:lnTo>
                      <a:pt x="1484" y="559"/>
                    </a:lnTo>
                    <a:lnTo>
                      <a:pt x="1491" y="560"/>
                    </a:lnTo>
                    <a:lnTo>
                      <a:pt x="1500" y="562"/>
                    </a:lnTo>
                    <a:lnTo>
                      <a:pt x="1500" y="562"/>
                    </a:lnTo>
                    <a:lnTo>
                      <a:pt x="1499" y="542"/>
                    </a:lnTo>
                    <a:lnTo>
                      <a:pt x="1499" y="523"/>
                    </a:lnTo>
                    <a:lnTo>
                      <a:pt x="1502" y="505"/>
                    </a:lnTo>
                    <a:lnTo>
                      <a:pt x="1505" y="487"/>
                    </a:lnTo>
                    <a:lnTo>
                      <a:pt x="1512" y="451"/>
                    </a:lnTo>
                    <a:lnTo>
                      <a:pt x="1520" y="419"/>
                    </a:lnTo>
                    <a:lnTo>
                      <a:pt x="1520" y="419"/>
                    </a:lnTo>
                    <a:lnTo>
                      <a:pt x="1526" y="380"/>
                    </a:lnTo>
                    <a:lnTo>
                      <a:pt x="1533" y="342"/>
                    </a:lnTo>
                    <a:lnTo>
                      <a:pt x="1537" y="324"/>
                    </a:lnTo>
                    <a:lnTo>
                      <a:pt x="1542" y="307"/>
                    </a:lnTo>
                    <a:lnTo>
                      <a:pt x="1549" y="290"/>
                    </a:lnTo>
                    <a:lnTo>
                      <a:pt x="1557" y="274"/>
                    </a:lnTo>
                    <a:lnTo>
                      <a:pt x="1557" y="274"/>
                    </a:lnTo>
                    <a:lnTo>
                      <a:pt x="1559" y="274"/>
                    </a:lnTo>
                    <a:lnTo>
                      <a:pt x="1559" y="271"/>
                    </a:lnTo>
                    <a:lnTo>
                      <a:pt x="1559" y="271"/>
                    </a:lnTo>
                    <a:lnTo>
                      <a:pt x="1554" y="271"/>
                    </a:lnTo>
                    <a:lnTo>
                      <a:pt x="1550" y="269"/>
                    </a:lnTo>
                    <a:lnTo>
                      <a:pt x="1545" y="267"/>
                    </a:lnTo>
                    <a:lnTo>
                      <a:pt x="1540" y="265"/>
                    </a:lnTo>
                    <a:lnTo>
                      <a:pt x="1540" y="265"/>
                    </a:lnTo>
                    <a:close/>
                    <a:moveTo>
                      <a:pt x="1383" y="316"/>
                    </a:moveTo>
                    <a:lnTo>
                      <a:pt x="1383" y="316"/>
                    </a:lnTo>
                    <a:lnTo>
                      <a:pt x="1378" y="313"/>
                    </a:lnTo>
                    <a:lnTo>
                      <a:pt x="1375" y="312"/>
                    </a:lnTo>
                    <a:lnTo>
                      <a:pt x="1367" y="312"/>
                    </a:lnTo>
                    <a:lnTo>
                      <a:pt x="1367" y="312"/>
                    </a:lnTo>
                    <a:lnTo>
                      <a:pt x="1349" y="311"/>
                    </a:lnTo>
                    <a:lnTo>
                      <a:pt x="1332" y="312"/>
                    </a:lnTo>
                    <a:lnTo>
                      <a:pt x="1298" y="315"/>
                    </a:lnTo>
                    <a:lnTo>
                      <a:pt x="1262" y="321"/>
                    </a:lnTo>
                    <a:lnTo>
                      <a:pt x="1225" y="324"/>
                    </a:lnTo>
                    <a:lnTo>
                      <a:pt x="1225" y="324"/>
                    </a:lnTo>
                    <a:lnTo>
                      <a:pt x="1207" y="326"/>
                    </a:lnTo>
                    <a:lnTo>
                      <a:pt x="1189" y="330"/>
                    </a:lnTo>
                    <a:lnTo>
                      <a:pt x="1172" y="333"/>
                    </a:lnTo>
                    <a:lnTo>
                      <a:pt x="1155" y="337"/>
                    </a:lnTo>
                    <a:lnTo>
                      <a:pt x="1155" y="337"/>
                    </a:lnTo>
                    <a:lnTo>
                      <a:pt x="1137" y="340"/>
                    </a:lnTo>
                    <a:lnTo>
                      <a:pt x="1125" y="342"/>
                    </a:lnTo>
                    <a:lnTo>
                      <a:pt x="1113" y="345"/>
                    </a:lnTo>
                    <a:lnTo>
                      <a:pt x="1102" y="347"/>
                    </a:lnTo>
                    <a:lnTo>
                      <a:pt x="1102" y="347"/>
                    </a:lnTo>
                    <a:lnTo>
                      <a:pt x="1086" y="350"/>
                    </a:lnTo>
                    <a:lnTo>
                      <a:pt x="1069" y="351"/>
                    </a:lnTo>
                    <a:lnTo>
                      <a:pt x="1039" y="354"/>
                    </a:lnTo>
                    <a:lnTo>
                      <a:pt x="1039" y="354"/>
                    </a:lnTo>
                    <a:lnTo>
                      <a:pt x="1023" y="356"/>
                    </a:lnTo>
                    <a:lnTo>
                      <a:pt x="1006" y="359"/>
                    </a:lnTo>
                    <a:lnTo>
                      <a:pt x="974" y="368"/>
                    </a:lnTo>
                    <a:lnTo>
                      <a:pt x="942" y="377"/>
                    </a:lnTo>
                    <a:lnTo>
                      <a:pt x="925" y="382"/>
                    </a:lnTo>
                    <a:lnTo>
                      <a:pt x="908" y="385"/>
                    </a:lnTo>
                    <a:lnTo>
                      <a:pt x="908" y="385"/>
                    </a:lnTo>
                    <a:lnTo>
                      <a:pt x="891" y="388"/>
                    </a:lnTo>
                    <a:lnTo>
                      <a:pt x="873" y="390"/>
                    </a:lnTo>
                    <a:lnTo>
                      <a:pt x="838" y="393"/>
                    </a:lnTo>
                    <a:lnTo>
                      <a:pt x="838" y="393"/>
                    </a:lnTo>
                    <a:lnTo>
                      <a:pt x="818" y="397"/>
                    </a:lnTo>
                    <a:lnTo>
                      <a:pt x="799" y="401"/>
                    </a:lnTo>
                    <a:lnTo>
                      <a:pt x="780" y="404"/>
                    </a:lnTo>
                    <a:lnTo>
                      <a:pt x="770" y="404"/>
                    </a:lnTo>
                    <a:lnTo>
                      <a:pt x="760" y="404"/>
                    </a:lnTo>
                    <a:lnTo>
                      <a:pt x="760" y="404"/>
                    </a:lnTo>
                    <a:lnTo>
                      <a:pt x="737" y="412"/>
                    </a:lnTo>
                    <a:lnTo>
                      <a:pt x="712" y="417"/>
                    </a:lnTo>
                    <a:lnTo>
                      <a:pt x="689" y="421"/>
                    </a:lnTo>
                    <a:lnTo>
                      <a:pt x="665" y="424"/>
                    </a:lnTo>
                    <a:lnTo>
                      <a:pt x="665" y="424"/>
                    </a:lnTo>
                    <a:lnTo>
                      <a:pt x="642" y="428"/>
                    </a:lnTo>
                    <a:lnTo>
                      <a:pt x="619" y="430"/>
                    </a:lnTo>
                    <a:lnTo>
                      <a:pt x="576" y="432"/>
                    </a:lnTo>
                    <a:lnTo>
                      <a:pt x="556" y="433"/>
                    </a:lnTo>
                    <a:lnTo>
                      <a:pt x="536" y="434"/>
                    </a:lnTo>
                    <a:lnTo>
                      <a:pt x="518" y="437"/>
                    </a:lnTo>
                    <a:lnTo>
                      <a:pt x="499" y="442"/>
                    </a:lnTo>
                    <a:lnTo>
                      <a:pt x="499" y="442"/>
                    </a:lnTo>
                    <a:lnTo>
                      <a:pt x="497" y="447"/>
                    </a:lnTo>
                    <a:lnTo>
                      <a:pt x="496" y="454"/>
                    </a:lnTo>
                    <a:lnTo>
                      <a:pt x="495" y="461"/>
                    </a:lnTo>
                    <a:lnTo>
                      <a:pt x="493" y="467"/>
                    </a:lnTo>
                    <a:lnTo>
                      <a:pt x="493" y="467"/>
                    </a:lnTo>
                    <a:lnTo>
                      <a:pt x="496" y="469"/>
                    </a:lnTo>
                    <a:lnTo>
                      <a:pt x="500" y="471"/>
                    </a:lnTo>
                    <a:lnTo>
                      <a:pt x="508" y="473"/>
                    </a:lnTo>
                    <a:lnTo>
                      <a:pt x="514" y="474"/>
                    </a:lnTo>
                    <a:lnTo>
                      <a:pt x="518" y="475"/>
                    </a:lnTo>
                    <a:lnTo>
                      <a:pt x="521" y="477"/>
                    </a:lnTo>
                    <a:lnTo>
                      <a:pt x="521" y="477"/>
                    </a:lnTo>
                    <a:lnTo>
                      <a:pt x="563" y="471"/>
                    </a:lnTo>
                    <a:lnTo>
                      <a:pt x="602" y="465"/>
                    </a:lnTo>
                    <a:lnTo>
                      <a:pt x="642" y="461"/>
                    </a:lnTo>
                    <a:lnTo>
                      <a:pt x="688" y="459"/>
                    </a:lnTo>
                    <a:lnTo>
                      <a:pt x="688" y="459"/>
                    </a:lnTo>
                    <a:lnTo>
                      <a:pt x="712" y="457"/>
                    </a:lnTo>
                    <a:lnTo>
                      <a:pt x="734" y="454"/>
                    </a:lnTo>
                    <a:lnTo>
                      <a:pt x="754" y="450"/>
                    </a:lnTo>
                    <a:lnTo>
                      <a:pt x="772" y="446"/>
                    </a:lnTo>
                    <a:lnTo>
                      <a:pt x="808" y="437"/>
                    </a:lnTo>
                    <a:lnTo>
                      <a:pt x="826" y="433"/>
                    </a:lnTo>
                    <a:lnTo>
                      <a:pt x="844" y="429"/>
                    </a:lnTo>
                    <a:lnTo>
                      <a:pt x="844" y="429"/>
                    </a:lnTo>
                    <a:lnTo>
                      <a:pt x="868" y="426"/>
                    </a:lnTo>
                    <a:lnTo>
                      <a:pt x="891" y="423"/>
                    </a:lnTo>
                    <a:lnTo>
                      <a:pt x="915" y="420"/>
                    </a:lnTo>
                    <a:lnTo>
                      <a:pt x="938" y="417"/>
                    </a:lnTo>
                    <a:lnTo>
                      <a:pt x="938" y="417"/>
                    </a:lnTo>
                    <a:lnTo>
                      <a:pt x="1040" y="394"/>
                    </a:lnTo>
                    <a:lnTo>
                      <a:pt x="1091" y="384"/>
                    </a:lnTo>
                    <a:lnTo>
                      <a:pt x="1145" y="374"/>
                    </a:lnTo>
                    <a:lnTo>
                      <a:pt x="1197" y="366"/>
                    </a:lnTo>
                    <a:lnTo>
                      <a:pt x="1251" y="359"/>
                    </a:lnTo>
                    <a:lnTo>
                      <a:pt x="1303" y="354"/>
                    </a:lnTo>
                    <a:lnTo>
                      <a:pt x="1356" y="352"/>
                    </a:lnTo>
                    <a:lnTo>
                      <a:pt x="1356" y="352"/>
                    </a:lnTo>
                    <a:lnTo>
                      <a:pt x="1378" y="351"/>
                    </a:lnTo>
                    <a:lnTo>
                      <a:pt x="1400" y="350"/>
                    </a:lnTo>
                    <a:lnTo>
                      <a:pt x="1409" y="348"/>
                    </a:lnTo>
                    <a:lnTo>
                      <a:pt x="1420" y="346"/>
                    </a:lnTo>
                    <a:lnTo>
                      <a:pt x="1430" y="343"/>
                    </a:lnTo>
                    <a:lnTo>
                      <a:pt x="1439" y="339"/>
                    </a:lnTo>
                    <a:lnTo>
                      <a:pt x="1439" y="339"/>
                    </a:lnTo>
                    <a:lnTo>
                      <a:pt x="1439" y="333"/>
                    </a:lnTo>
                    <a:lnTo>
                      <a:pt x="1438" y="328"/>
                    </a:lnTo>
                    <a:lnTo>
                      <a:pt x="1437" y="324"/>
                    </a:lnTo>
                    <a:lnTo>
                      <a:pt x="1435" y="321"/>
                    </a:lnTo>
                    <a:lnTo>
                      <a:pt x="1432" y="317"/>
                    </a:lnTo>
                    <a:lnTo>
                      <a:pt x="1428" y="316"/>
                    </a:lnTo>
                    <a:lnTo>
                      <a:pt x="1420" y="313"/>
                    </a:lnTo>
                    <a:lnTo>
                      <a:pt x="1410" y="313"/>
                    </a:lnTo>
                    <a:lnTo>
                      <a:pt x="1401" y="313"/>
                    </a:lnTo>
                    <a:lnTo>
                      <a:pt x="1383" y="316"/>
                    </a:lnTo>
                    <a:lnTo>
                      <a:pt x="1383" y="316"/>
                    </a:lnTo>
                    <a:close/>
                    <a:moveTo>
                      <a:pt x="1410" y="1006"/>
                    </a:moveTo>
                    <a:lnTo>
                      <a:pt x="1410" y="1006"/>
                    </a:lnTo>
                    <a:lnTo>
                      <a:pt x="1398" y="996"/>
                    </a:lnTo>
                    <a:lnTo>
                      <a:pt x="1385" y="988"/>
                    </a:lnTo>
                    <a:lnTo>
                      <a:pt x="1358" y="972"/>
                    </a:lnTo>
                    <a:lnTo>
                      <a:pt x="1301" y="942"/>
                    </a:lnTo>
                    <a:lnTo>
                      <a:pt x="1301" y="942"/>
                    </a:lnTo>
                    <a:lnTo>
                      <a:pt x="1272" y="925"/>
                    </a:lnTo>
                    <a:lnTo>
                      <a:pt x="1243" y="906"/>
                    </a:lnTo>
                    <a:lnTo>
                      <a:pt x="1188" y="870"/>
                    </a:lnTo>
                    <a:lnTo>
                      <a:pt x="1188" y="870"/>
                    </a:lnTo>
                    <a:lnTo>
                      <a:pt x="1172" y="859"/>
                    </a:lnTo>
                    <a:lnTo>
                      <a:pt x="1155" y="847"/>
                    </a:lnTo>
                    <a:lnTo>
                      <a:pt x="1146" y="843"/>
                    </a:lnTo>
                    <a:lnTo>
                      <a:pt x="1136" y="839"/>
                    </a:lnTo>
                    <a:lnTo>
                      <a:pt x="1127" y="836"/>
                    </a:lnTo>
                    <a:lnTo>
                      <a:pt x="1116" y="835"/>
                    </a:lnTo>
                    <a:lnTo>
                      <a:pt x="1116" y="835"/>
                    </a:lnTo>
                    <a:lnTo>
                      <a:pt x="1118" y="839"/>
                    </a:lnTo>
                    <a:lnTo>
                      <a:pt x="1119" y="844"/>
                    </a:lnTo>
                    <a:lnTo>
                      <a:pt x="1120" y="848"/>
                    </a:lnTo>
                    <a:lnTo>
                      <a:pt x="1120" y="855"/>
                    </a:lnTo>
                    <a:lnTo>
                      <a:pt x="1120" y="855"/>
                    </a:lnTo>
                    <a:lnTo>
                      <a:pt x="1129" y="857"/>
                    </a:lnTo>
                    <a:lnTo>
                      <a:pt x="1135" y="860"/>
                    </a:lnTo>
                    <a:lnTo>
                      <a:pt x="1142" y="865"/>
                    </a:lnTo>
                    <a:lnTo>
                      <a:pt x="1147" y="870"/>
                    </a:lnTo>
                    <a:lnTo>
                      <a:pt x="1154" y="874"/>
                    </a:lnTo>
                    <a:lnTo>
                      <a:pt x="1160" y="877"/>
                    </a:lnTo>
                    <a:lnTo>
                      <a:pt x="1166" y="881"/>
                    </a:lnTo>
                    <a:lnTo>
                      <a:pt x="1175" y="883"/>
                    </a:lnTo>
                    <a:lnTo>
                      <a:pt x="1175" y="883"/>
                    </a:lnTo>
                    <a:lnTo>
                      <a:pt x="1179" y="889"/>
                    </a:lnTo>
                    <a:lnTo>
                      <a:pt x="1185" y="896"/>
                    </a:lnTo>
                    <a:lnTo>
                      <a:pt x="1191" y="900"/>
                    </a:lnTo>
                    <a:lnTo>
                      <a:pt x="1198" y="904"/>
                    </a:lnTo>
                    <a:lnTo>
                      <a:pt x="1213" y="910"/>
                    </a:lnTo>
                    <a:lnTo>
                      <a:pt x="1227" y="914"/>
                    </a:lnTo>
                    <a:lnTo>
                      <a:pt x="1227" y="914"/>
                    </a:lnTo>
                    <a:lnTo>
                      <a:pt x="1234" y="921"/>
                    </a:lnTo>
                    <a:lnTo>
                      <a:pt x="1241" y="928"/>
                    </a:lnTo>
                    <a:lnTo>
                      <a:pt x="1250" y="934"/>
                    </a:lnTo>
                    <a:lnTo>
                      <a:pt x="1258" y="941"/>
                    </a:lnTo>
                    <a:lnTo>
                      <a:pt x="1279" y="953"/>
                    </a:lnTo>
                    <a:lnTo>
                      <a:pt x="1299" y="965"/>
                    </a:lnTo>
                    <a:lnTo>
                      <a:pt x="1321" y="977"/>
                    </a:lnTo>
                    <a:lnTo>
                      <a:pt x="1341" y="989"/>
                    </a:lnTo>
                    <a:lnTo>
                      <a:pt x="1349" y="995"/>
                    </a:lnTo>
                    <a:lnTo>
                      <a:pt x="1358" y="1003"/>
                    </a:lnTo>
                    <a:lnTo>
                      <a:pt x="1366" y="1009"/>
                    </a:lnTo>
                    <a:lnTo>
                      <a:pt x="1373" y="1017"/>
                    </a:lnTo>
                    <a:lnTo>
                      <a:pt x="1373" y="1017"/>
                    </a:lnTo>
                    <a:lnTo>
                      <a:pt x="1377" y="1024"/>
                    </a:lnTo>
                    <a:lnTo>
                      <a:pt x="1381" y="1032"/>
                    </a:lnTo>
                    <a:lnTo>
                      <a:pt x="1382" y="1040"/>
                    </a:lnTo>
                    <a:lnTo>
                      <a:pt x="1383" y="1050"/>
                    </a:lnTo>
                    <a:lnTo>
                      <a:pt x="1384" y="1070"/>
                    </a:lnTo>
                    <a:lnTo>
                      <a:pt x="1383" y="1090"/>
                    </a:lnTo>
                    <a:lnTo>
                      <a:pt x="1383" y="1090"/>
                    </a:lnTo>
                    <a:lnTo>
                      <a:pt x="1382" y="1127"/>
                    </a:lnTo>
                    <a:lnTo>
                      <a:pt x="1379" y="1161"/>
                    </a:lnTo>
                    <a:lnTo>
                      <a:pt x="1376" y="1198"/>
                    </a:lnTo>
                    <a:lnTo>
                      <a:pt x="1374" y="1235"/>
                    </a:lnTo>
                    <a:lnTo>
                      <a:pt x="1374" y="1235"/>
                    </a:lnTo>
                    <a:lnTo>
                      <a:pt x="1377" y="1241"/>
                    </a:lnTo>
                    <a:lnTo>
                      <a:pt x="1379" y="1248"/>
                    </a:lnTo>
                    <a:lnTo>
                      <a:pt x="1379" y="1255"/>
                    </a:lnTo>
                    <a:lnTo>
                      <a:pt x="1379" y="1263"/>
                    </a:lnTo>
                    <a:lnTo>
                      <a:pt x="1378" y="1279"/>
                    </a:lnTo>
                    <a:lnTo>
                      <a:pt x="1376" y="1294"/>
                    </a:lnTo>
                    <a:lnTo>
                      <a:pt x="1376" y="1294"/>
                    </a:lnTo>
                    <a:lnTo>
                      <a:pt x="1375" y="1330"/>
                    </a:lnTo>
                    <a:lnTo>
                      <a:pt x="1375" y="1368"/>
                    </a:lnTo>
                    <a:lnTo>
                      <a:pt x="1373" y="1405"/>
                    </a:lnTo>
                    <a:lnTo>
                      <a:pt x="1371" y="1443"/>
                    </a:lnTo>
                    <a:lnTo>
                      <a:pt x="1371" y="1443"/>
                    </a:lnTo>
                    <a:lnTo>
                      <a:pt x="1368" y="1459"/>
                    </a:lnTo>
                    <a:lnTo>
                      <a:pt x="1367" y="1467"/>
                    </a:lnTo>
                    <a:lnTo>
                      <a:pt x="1367" y="1476"/>
                    </a:lnTo>
                    <a:lnTo>
                      <a:pt x="1367" y="1483"/>
                    </a:lnTo>
                    <a:lnTo>
                      <a:pt x="1369" y="1490"/>
                    </a:lnTo>
                    <a:lnTo>
                      <a:pt x="1371" y="1493"/>
                    </a:lnTo>
                    <a:lnTo>
                      <a:pt x="1374" y="1495"/>
                    </a:lnTo>
                    <a:lnTo>
                      <a:pt x="1377" y="1497"/>
                    </a:lnTo>
                    <a:lnTo>
                      <a:pt x="1381" y="1499"/>
                    </a:lnTo>
                    <a:lnTo>
                      <a:pt x="1381" y="1499"/>
                    </a:lnTo>
                    <a:lnTo>
                      <a:pt x="1389" y="1386"/>
                    </a:lnTo>
                    <a:lnTo>
                      <a:pt x="1397" y="1269"/>
                    </a:lnTo>
                    <a:lnTo>
                      <a:pt x="1400" y="1210"/>
                    </a:lnTo>
                    <a:lnTo>
                      <a:pt x="1402" y="1151"/>
                    </a:lnTo>
                    <a:lnTo>
                      <a:pt x="1403" y="1095"/>
                    </a:lnTo>
                    <a:lnTo>
                      <a:pt x="1402" y="1038"/>
                    </a:lnTo>
                    <a:lnTo>
                      <a:pt x="1402" y="1038"/>
                    </a:lnTo>
                    <a:lnTo>
                      <a:pt x="1405" y="1032"/>
                    </a:lnTo>
                    <a:lnTo>
                      <a:pt x="1408" y="1024"/>
                    </a:lnTo>
                    <a:lnTo>
                      <a:pt x="1410" y="1020"/>
                    </a:lnTo>
                    <a:lnTo>
                      <a:pt x="1413" y="1017"/>
                    </a:lnTo>
                    <a:lnTo>
                      <a:pt x="1415" y="1014"/>
                    </a:lnTo>
                    <a:lnTo>
                      <a:pt x="1419" y="1012"/>
                    </a:lnTo>
                    <a:lnTo>
                      <a:pt x="1419" y="1012"/>
                    </a:lnTo>
                    <a:lnTo>
                      <a:pt x="1420" y="1012"/>
                    </a:lnTo>
                    <a:lnTo>
                      <a:pt x="1421" y="1010"/>
                    </a:lnTo>
                    <a:lnTo>
                      <a:pt x="1421" y="1010"/>
                    </a:lnTo>
                    <a:lnTo>
                      <a:pt x="1418" y="1009"/>
                    </a:lnTo>
                    <a:lnTo>
                      <a:pt x="1415" y="1008"/>
                    </a:lnTo>
                    <a:lnTo>
                      <a:pt x="1413" y="1007"/>
                    </a:lnTo>
                    <a:lnTo>
                      <a:pt x="1410" y="1006"/>
                    </a:lnTo>
                    <a:lnTo>
                      <a:pt x="1410" y="1006"/>
                    </a:lnTo>
                    <a:close/>
                    <a:moveTo>
                      <a:pt x="1269" y="278"/>
                    </a:moveTo>
                    <a:lnTo>
                      <a:pt x="1269" y="278"/>
                    </a:lnTo>
                    <a:lnTo>
                      <a:pt x="1254" y="270"/>
                    </a:lnTo>
                    <a:lnTo>
                      <a:pt x="1238" y="264"/>
                    </a:lnTo>
                    <a:lnTo>
                      <a:pt x="1206" y="253"/>
                    </a:lnTo>
                    <a:lnTo>
                      <a:pt x="1173" y="242"/>
                    </a:lnTo>
                    <a:lnTo>
                      <a:pt x="1140" y="232"/>
                    </a:lnTo>
                    <a:lnTo>
                      <a:pt x="1140" y="232"/>
                    </a:lnTo>
                    <a:lnTo>
                      <a:pt x="1106" y="220"/>
                    </a:lnTo>
                    <a:lnTo>
                      <a:pt x="1074" y="207"/>
                    </a:lnTo>
                    <a:lnTo>
                      <a:pt x="1042" y="196"/>
                    </a:lnTo>
                    <a:lnTo>
                      <a:pt x="1009" y="186"/>
                    </a:lnTo>
                    <a:lnTo>
                      <a:pt x="1009" y="186"/>
                    </a:lnTo>
                    <a:lnTo>
                      <a:pt x="1003" y="179"/>
                    </a:lnTo>
                    <a:lnTo>
                      <a:pt x="995" y="175"/>
                    </a:lnTo>
                    <a:lnTo>
                      <a:pt x="988" y="173"/>
                    </a:lnTo>
                    <a:lnTo>
                      <a:pt x="979" y="171"/>
                    </a:lnTo>
                    <a:lnTo>
                      <a:pt x="961" y="168"/>
                    </a:lnTo>
                    <a:lnTo>
                      <a:pt x="952" y="165"/>
                    </a:lnTo>
                    <a:lnTo>
                      <a:pt x="945" y="162"/>
                    </a:lnTo>
                    <a:lnTo>
                      <a:pt x="945" y="162"/>
                    </a:lnTo>
                    <a:lnTo>
                      <a:pt x="937" y="158"/>
                    </a:lnTo>
                    <a:lnTo>
                      <a:pt x="931" y="153"/>
                    </a:lnTo>
                    <a:lnTo>
                      <a:pt x="923" y="146"/>
                    </a:lnTo>
                    <a:lnTo>
                      <a:pt x="917" y="142"/>
                    </a:lnTo>
                    <a:lnTo>
                      <a:pt x="917" y="142"/>
                    </a:lnTo>
                    <a:lnTo>
                      <a:pt x="907" y="138"/>
                    </a:lnTo>
                    <a:lnTo>
                      <a:pt x="897" y="133"/>
                    </a:lnTo>
                    <a:lnTo>
                      <a:pt x="876" y="127"/>
                    </a:lnTo>
                    <a:lnTo>
                      <a:pt x="855" y="121"/>
                    </a:lnTo>
                    <a:lnTo>
                      <a:pt x="833" y="114"/>
                    </a:lnTo>
                    <a:lnTo>
                      <a:pt x="833" y="114"/>
                    </a:lnTo>
                    <a:lnTo>
                      <a:pt x="828" y="112"/>
                    </a:lnTo>
                    <a:lnTo>
                      <a:pt x="823" y="109"/>
                    </a:lnTo>
                    <a:lnTo>
                      <a:pt x="812" y="104"/>
                    </a:lnTo>
                    <a:lnTo>
                      <a:pt x="812" y="104"/>
                    </a:lnTo>
                    <a:lnTo>
                      <a:pt x="806" y="102"/>
                    </a:lnTo>
                    <a:lnTo>
                      <a:pt x="799" y="100"/>
                    </a:lnTo>
                    <a:lnTo>
                      <a:pt x="792" y="99"/>
                    </a:lnTo>
                    <a:lnTo>
                      <a:pt x="785" y="98"/>
                    </a:lnTo>
                    <a:lnTo>
                      <a:pt x="785" y="98"/>
                    </a:lnTo>
                    <a:lnTo>
                      <a:pt x="778" y="95"/>
                    </a:lnTo>
                    <a:lnTo>
                      <a:pt x="772" y="91"/>
                    </a:lnTo>
                    <a:lnTo>
                      <a:pt x="762" y="85"/>
                    </a:lnTo>
                    <a:lnTo>
                      <a:pt x="752" y="78"/>
                    </a:lnTo>
                    <a:lnTo>
                      <a:pt x="747" y="74"/>
                    </a:lnTo>
                    <a:lnTo>
                      <a:pt x="740" y="72"/>
                    </a:lnTo>
                    <a:lnTo>
                      <a:pt x="740" y="72"/>
                    </a:lnTo>
                    <a:lnTo>
                      <a:pt x="728" y="70"/>
                    </a:lnTo>
                    <a:lnTo>
                      <a:pt x="717" y="69"/>
                    </a:lnTo>
                    <a:lnTo>
                      <a:pt x="706" y="70"/>
                    </a:lnTo>
                    <a:lnTo>
                      <a:pt x="694" y="72"/>
                    </a:lnTo>
                    <a:lnTo>
                      <a:pt x="672" y="79"/>
                    </a:lnTo>
                    <a:lnTo>
                      <a:pt x="660" y="81"/>
                    </a:lnTo>
                    <a:lnTo>
                      <a:pt x="648" y="83"/>
                    </a:lnTo>
                    <a:lnTo>
                      <a:pt x="648" y="83"/>
                    </a:lnTo>
                    <a:lnTo>
                      <a:pt x="632" y="83"/>
                    </a:lnTo>
                    <a:lnTo>
                      <a:pt x="615" y="83"/>
                    </a:lnTo>
                    <a:lnTo>
                      <a:pt x="598" y="82"/>
                    </a:lnTo>
                    <a:lnTo>
                      <a:pt x="582" y="83"/>
                    </a:lnTo>
                    <a:lnTo>
                      <a:pt x="582" y="83"/>
                    </a:lnTo>
                    <a:lnTo>
                      <a:pt x="564" y="85"/>
                    </a:lnTo>
                    <a:lnTo>
                      <a:pt x="545" y="88"/>
                    </a:lnTo>
                    <a:lnTo>
                      <a:pt x="528" y="91"/>
                    </a:lnTo>
                    <a:lnTo>
                      <a:pt x="510" y="94"/>
                    </a:lnTo>
                    <a:lnTo>
                      <a:pt x="510" y="94"/>
                    </a:lnTo>
                    <a:lnTo>
                      <a:pt x="457" y="97"/>
                    </a:lnTo>
                    <a:lnTo>
                      <a:pt x="404" y="100"/>
                    </a:lnTo>
                    <a:lnTo>
                      <a:pt x="377" y="102"/>
                    </a:lnTo>
                    <a:lnTo>
                      <a:pt x="351" y="104"/>
                    </a:lnTo>
                    <a:lnTo>
                      <a:pt x="324" y="108"/>
                    </a:lnTo>
                    <a:lnTo>
                      <a:pt x="298" y="112"/>
                    </a:lnTo>
                    <a:lnTo>
                      <a:pt x="298" y="112"/>
                    </a:lnTo>
                    <a:lnTo>
                      <a:pt x="268" y="111"/>
                    </a:lnTo>
                    <a:lnTo>
                      <a:pt x="238" y="112"/>
                    </a:lnTo>
                    <a:lnTo>
                      <a:pt x="209" y="113"/>
                    </a:lnTo>
                    <a:lnTo>
                      <a:pt x="180" y="114"/>
                    </a:lnTo>
                    <a:lnTo>
                      <a:pt x="125" y="119"/>
                    </a:lnTo>
                    <a:lnTo>
                      <a:pt x="69" y="125"/>
                    </a:lnTo>
                    <a:lnTo>
                      <a:pt x="69" y="125"/>
                    </a:lnTo>
                    <a:lnTo>
                      <a:pt x="90" y="136"/>
                    </a:lnTo>
                    <a:lnTo>
                      <a:pt x="111" y="148"/>
                    </a:lnTo>
                    <a:lnTo>
                      <a:pt x="130" y="162"/>
                    </a:lnTo>
                    <a:lnTo>
                      <a:pt x="148" y="176"/>
                    </a:lnTo>
                    <a:lnTo>
                      <a:pt x="166" y="190"/>
                    </a:lnTo>
                    <a:lnTo>
                      <a:pt x="186" y="204"/>
                    </a:lnTo>
                    <a:lnTo>
                      <a:pt x="206" y="216"/>
                    </a:lnTo>
                    <a:lnTo>
                      <a:pt x="226" y="227"/>
                    </a:lnTo>
                    <a:lnTo>
                      <a:pt x="226" y="227"/>
                    </a:lnTo>
                    <a:lnTo>
                      <a:pt x="227" y="231"/>
                    </a:lnTo>
                    <a:lnTo>
                      <a:pt x="230" y="233"/>
                    </a:lnTo>
                    <a:lnTo>
                      <a:pt x="234" y="236"/>
                    </a:lnTo>
                    <a:lnTo>
                      <a:pt x="238" y="240"/>
                    </a:lnTo>
                    <a:lnTo>
                      <a:pt x="240" y="242"/>
                    </a:lnTo>
                    <a:lnTo>
                      <a:pt x="241" y="245"/>
                    </a:lnTo>
                    <a:lnTo>
                      <a:pt x="241" y="245"/>
                    </a:lnTo>
                    <a:lnTo>
                      <a:pt x="256" y="252"/>
                    </a:lnTo>
                    <a:lnTo>
                      <a:pt x="270" y="261"/>
                    </a:lnTo>
                    <a:lnTo>
                      <a:pt x="283" y="270"/>
                    </a:lnTo>
                    <a:lnTo>
                      <a:pt x="296" y="281"/>
                    </a:lnTo>
                    <a:lnTo>
                      <a:pt x="309" y="291"/>
                    </a:lnTo>
                    <a:lnTo>
                      <a:pt x="323" y="300"/>
                    </a:lnTo>
                    <a:lnTo>
                      <a:pt x="338" y="308"/>
                    </a:lnTo>
                    <a:lnTo>
                      <a:pt x="346" y="311"/>
                    </a:lnTo>
                    <a:lnTo>
                      <a:pt x="355" y="314"/>
                    </a:lnTo>
                    <a:lnTo>
                      <a:pt x="355" y="314"/>
                    </a:lnTo>
                    <a:lnTo>
                      <a:pt x="390" y="340"/>
                    </a:lnTo>
                    <a:lnTo>
                      <a:pt x="427" y="366"/>
                    </a:lnTo>
                    <a:lnTo>
                      <a:pt x="445" y="378"/>
                    </a:lnTo>
                    <a:lnTo>
                      <a:pt x="464" y="389"/>
                    </a:lnTo>
                    <a:lnTo>
                      <a:pt x="484" y="401"/>
                    </a:lnTo>
                    <a:lnTo>
                      <a:pt x="506" y="411"/>
                    </a:lnTo>
                    <a:lnTo>
                      <a:pt x="506" y="411"/>
                    </a:lnTo>
                    <a:lnTo>
                      <a:pt x="511" y="415"/>
                    </a:lnTo>
                    <a:lnTo>
                      <a:pt x="513" y="418"/>
                    </a:lnTo>
                    <a:lnTo>
                      <a:pt x="514" y="422"/>
                    </a:lnTo>
                    <a:lnTo>
                      <a:pt x="514" y="422"/>
                    </a:lnTo>
                    <a:lnTo>
                      <a:pt x="539" y="418"/>
                    </a:lnTo>
                    <a:lnTo>
                      <a:pt x="564" y="415"/>
                    </a:lnTo>
                    <a:lnTo>
                      <a:pt x="616" y="411"/>
                    </a:lnTo>
                    <a:lnTo>
                      <a:pt x="669" y="405"/>
                    </a:lnTo>
                    <a:lnTo>
                      <a:pt x="695" y="402"/>
                    </a:lnTo>
                    <a:lnTo>
                      <a:pt x="722" y="398"/>
                    </a:lnTo>
                    <a:lnTo>
                      <a:pt x="722" y="398"/>
                    </a:lnTo>
                    <a:lnTo>
                      <a:pt x="741" y="391"/>
                    </a:lnTo>
                    <a:lnTo>
                      <a:pt x="761" y="387"/>
                    </a:lnTo>
                    <a:lnTo>
                      <a:pt x="781" y="383"/>
                    </a:lnTo>
                    <a:lnTo>
                      <a:pt x="803" y="378"/>
                    </a:lnTo>
                    <a:lnTo>
                      <a:pt x="803" y="378"/>
                    </a:lnTo>
                    <a:lnTo>
                      <a:pt x="819" y="377"/>
                    </a:lnTo>
                    <a:lnTo>
                      <a:pt x="836" y="376"/>
                    </a:lnTo>
                    <a:lnTo>
                      <a:pt x="853" y="376"/>
                    </a:lnTo>
                    <a:lnTo>
                      <a:pt x="869" y="374"/>
                    </a:lnTo>
                    <a:lnTo>
                      <a:pt x="869" y="374"/>
                    </a:lnTo>
                    <a:lnTo>
                      <a:pt x="872" y="373"/>
                    </a:lnTo>
                    <a:lnTo>
                      <a:pt x="874" y="372"/>
                    </a:lnTo>
                    <a:lnTo>
                      <a:pt x="877" y="370"/>
                    </a:lnTo>
                    <a:lnTo>
                      <a:pt x="882" y="369"/>
                    </a:lnTo>
                    <a:lnTo>
                      <a:pt x="882" y="369"/>
                    </a:lnTo>
                    <a:lnTo>
                      <a:pt x="913" y="361"/>
                    </a:lnTo>
                    <a:lnTo>
                      <a:pt x="946" y="353"/>
                    </a:lnTo>
                    <a:lnTo>
                      <a:pt x="977" y="345"/>
                    </a:lnTo>
                    <a:lnTo>
                      <a:pt x="1007" y="339"/>
                    </a:lnTo>
                    <a:lnTo>
                      <a:pt x="1007" y="339"/>
                    </a:lnTo>
                    <a:lnTo>
                      <a:pt x="1063" y="330"/>
                    </a:lnTo>
                    <a:lnTo>
                      <a:pt x="1110" y="324"/>
                    </a:lnTo>
                    <a:lnTo>
                      <a:pt x="1110" y="324"/>
                    </a:lnTo>
                    <a:lnTo>
                      <a:pt x="1154" y="318"/>
                    </a:lnTo>
                    <a:lnTo>
                      <a:pt x="1196" y="311"/>
                    </a:lnTo>
                    <a:lnTo>
                      <a:pt x="1238" y="301"/>
                    </a:lnTo>
                    <a:lnTo>
                      <a:pt x="1278" y="291"/>
                    </a:lnTo>
                    <a:lnTo>
                      <a:pt x="1278" y="291"/>
                    </a:lnTo>
                    <a:lnTo>
                      <a:pt x="1282" y="293"/>
                    </a:lnTo>
                    <a:lnTo>
                      <a:pt x="1286" y="294"/>
                    </a:lnTo>
                    <a:lnTo>
                      <a:pt x="1292" y="295"/>
                    </a:lnTo>
                    <a:lnTo>
                      <a:pt x="1297" y="295"/>
                    </a:lnTo>
                    <a:lnTo>
                      <a:pt x="1308" y="294"/>
                    </a:lnTo>
                    <a:lnTo>
                      <a:pt x="1316" y="291"/>
                    </a:lnTo>
                    <a:lnTo>
                      <a:pt x="1316" y="291"/>
                    </a:lnTo>
                    <a:lnTo>
                      <a:pt x="1295" y="282"/>
                    </a:lnTo>
                    <a:lnTo>
                      <a:pt x="1283" y="279"/>
                    </a:lnTo>
                    <a:lnTo>
                      <a:pt x="1277" y="278"/>
                    </a:lnTo>
                    <a:lnTo>
                      <a:pt x="1269" y="278"/>
                    </a:lnTo>
                    <a:lnTo>
                      <a:pt x="1269" y="278"/>
                    </a:lnTo>
                    <a:close/>
                    <a:moveTo>
                      <a:pt x="495" y="536"/>
                    </a:moveTo>
                    <a:lnTo>
                      <a:pt x="495" y="536"/>
                    </a:lnTo>
                    <a:lnTo>
                      <a:pt x="496" y="545"/>
                    </a:lnTo>
                    <a:lnTo>
                      <a:pt x="496" y="556"/>
                    </a:lnTo>
                    <a:lnTo>
                      <a:pt x="495" y="578"/>
                    </a:lnTo>
                    <a:lnTo>
                      <a:pt x="491" y="626"/>
                    </a:lnTo>
                    <a:lnTo>
                      <a:pt x="489" y="651"/>
                    </a:lnTo>
                    <a:lnTo>
                      <a:pt x="490" y="677"/>
                    </a:lnTo>
                    <a:lnTo>
                      <a:pt x="491" y="690"/>
                    </a:lnTo>
                    <a:lnTo>
                      <a:pt x="493" y="703"/>
                    </a:lnTo>
                    <a:lnTo>
                      <a:pt x="495" y="715"/>
                    </a:lnTo>
                    <a:lnTo>
                      <a:pt x="499" y="727"/>
                    </a:lnTo>
                    <a:lnTo>
                      <a:pt x="499" y="727"/>
                    </a:lnTo>
                    <a:lnTo>
                      <a:pt x="515" y="731"/>
                    </a:lnTo>
                    <a:lnTo>
                      <a:pt x="533" y="732"/>
                    </a:lnTo>
                    <a:lnTo>
                      <a:pt x="550" y="732"/>
                    </a:lnTo>
                    <a:lnTo>
                      <a:pt x="568" y="731"/>
                    </a:lnTo>
                    <a:lnTo>
                      <a:pt x="585" y="727"/>
                    </a:lnTo>
                    <a:lnTo>
                      <a:pt x="602" y="724"/>
                    </a:lnTo>
                    <a:lnTo>
                      <a:pt x="619" y="720"/>
                    </a:lnTo>
                    <a:lnTo>
                      <a:pt x="635" y="715"/>
                    </a:lnTo>
                    <a:lnTo>
                      <a:pt x="635" y="715"/>
                    </a:lnTo>
                    <a:lnTo>
                      <a:pt x="642" y="717"/>
                    </a:lnTo>
                    <a:lnTo>
                      <a:pt x="647" y="717"/>
                    </a:lnTo>
                    <a:lnTo>
                      <a:pt x="652" y="717"/>
                    </a:lnTo>
                    <a:lnTo>
                      <a:pt x="658" y="715"/>
                    </a:lnTo>
                    <a:lnTo>
                      <a:pt x="669" y="711"/>
                    </a:lnTo>
                    <a:lnTo>
                      <a:pt x="680" y="708"/>
                    </a:lnTo>
                    <a:lnTo>
                      <a:pt x="680" y="708"/>
                    </a:lnTo>
                    <a:lnTo>
                      <a:pt x="695" y="706"/>
                    </a:lnTo>
                    <a:lnTo>
                      <a:pt x="712" y="705"/>
                    </a:lnTo>
                    <a:lnTo>
                      <a:pt x="746" y="705"/>
                    </a:lnTo>
                    <a:lnTo>
                      <a:pt x="780" y="703"/>
                    </a:lnTo>
                    <a:lnTo>
                      <a:pt x="797" y="702"/>
                    </a:lnTo>
                    <a:lnTo>
                      <a:pt x="812" y="700"/>
                    </a:lnTo>
                    <a:lnTo>
                      <a:pt x="812" y="700"/>
                    </a:lnTo>
                    <a:lnTo>
                      <a:pt x="819" y="698"/>
                    </a:lnTo>
                    <a:lnTo>
                      <a:pt x="825" y="695"/>
                    </a:lnTo>
                    <a:lnTo>
                      <a:pt x="831" y="693"/>
                    </a:lnTo>
                    <a:lnTo>
                      <a:pt x="838" y="691"/>
                    </a:lnTo>
                    <a:lnTo>
                      <a:pt x="838" y="691"/>
                    </a:lnTo>
                    <a:lnTo>
                      <a:pt x="893" y="685"/>
                    </a:lnTo>
                    <a:lnTo>
                      <a:pt x="947" y="679"/>
                    </a:lnTo>
                    <a:lnTo>
                      <a:pt x="947" y="679"/>
                    </a:lnTo>
                    <a:lnTo>
                      <a:pt x="958" y="674"/>
                    </a:lnTo>
                    <a:lnTo>
                      <a:pt x="972" y="671"/>
                    </a:lnTo>
                    <a:lnTo>
                      <a:pt x="985" y="669"/>
                    </a:lnTo>
                    <a:lnTo>
                      <a:pt x="1001" y="666"/>
                    </a:lnTo>
                    <a:lnTo>
                      <a:pt x="1034" y="664"/>
                    </a:lnTo>
                    <a:lnTo>
                      <a:pt x="1064" y="662"/>
                    </a:lnTo>
                    <a:lnTo>
                      <a:pt x="1064" y="662"/>
                    </a:lnTo>
                    <a:lnTo>
                      <a:pt x="1070" y="659"/>
                    </a:lnTo>
                    <a:lnTo>
                      <a:pt x="1076" y="657"/>
                    </a:lnTo>
                    <a:lnTo>
                      <a:pt x="1089" y="654"/>
                    </a:lnTo>
                    <a:lnTo>
                      <a:pt x="1102" y="650"/>
                    </a:lnTo>
                    <a:lnTo>
                      <a:pt x="1116" y="647"/>
                    </a:lnTo>
                    <a:lnTo>
                      <a:pt x="1116" y="647"/>
                    </a:lnTo>
                    <a:lnTo>
                      <a:pt x="1131" y="631"/>
                    </a:lnTo>
                    <a:lnTo>
                      <a:pt x="1146" y="614"/>
                    </a:lnTo>
                    <a:lnTo>
                      <a:pt x="1175" y="581"/>
                    </a:lnTo>
                    <a:lnTo>
                      <a:pt x="1175" y="581"/>
                    </a:lnTo>
                    <a:lnTo>
                      <a:pt x="1187" y="552"/>
                    </a:lnTo>
                    <a:lnTo>
                      <a:pt x="1200" y="525"/>
                    </a:lnTo>
                    <a:lnTo>
                      <a:pt x="1212" y="499"/>
                    </a:lnTo>
                    <a:lnTo>
                      <a:pt x="1226" y="475"/>
                    </a:lnTo>
                    <a:lnTo>
                      <a:pt x="1255" y="424"/>
                    </a:lnTo>
                    <a:lnTo>
                      <a:pt x="1284" y="374"/>
                    </a:lnTo>
                    <a:lnTo>
                      <a:pt x="1284" y="374"/>
                    </a:lnTo>
                    <a:lnTo>
                      <a:pt x="1248" y="378"/>
                    </a:lnTo>
                    <a:lnTo>
                      <a:pt x="1211" y="384"/>
                    </a:lnTo>
                    <a:lnTo>
                      <a:pt x="1176" y="390"/>
                    </a:lnTo>
                    <a:lnTo>
                      <a:pt x="1141" y="397"/>
                    </a:lnTo>
                    <a:lnTo>
                      <a:pt x="1071" y="411"/>
                    </a:lnTo>
                    <a:lnTo>
                      <a:pt x="1004" y="422"/>
                    </a:lnTo>
                    <a:lnTo>
                      <a:pt x="1004" y="422"/>
                    </a:lnTo>
                    <a:lnTo>
                      <a:pt x="952" y="431"/>
                    </a:lnTo>
                    <a:lnTo>
                      <a:pt x="901" y="439"/>
                    </a:lnTo>
                    <a:lnTo>
                      <a:pt x="849" y="448"/>
                    </a:lnTo>
                    <a:lnTo>
                      <a:pt x="825" y="452"/>
                    </a:lnTo>
                    <a:lnTo>
                      <a:pt x="799" y="459"/>
                    </a:lnTo>
                    <a:lnTo>
                      <a:pt x="799" y="459"/>
                    </a:lnTo>
                    <a:lnTo>
                      <a:pt x="782" y="463"/>
                    </a:lnTo>
                    <a:lnTo>
                      <a:pt x="764" y="466"/>
                    </a:lnTo>
                    <a:lnTo>
                      <a:pt x="728" y="471"/>
                    </a:lnTo>
                    <a:lnTo>
                      <a:pt x="692" y="474"/>
                    </a:lnTo>
                    <a:lnTo>
                      <a:pt x="655" y="477"/>
                    </a:lnTo>
                    <a:lnTo>
                      <a:pt x="579" y="480"/>
                    </a:lnTo>
                    <a:lnTo>
                      <a:pt x="540" y="483"/>
                    </a:lnTo>
                    <a:lnTo>
                      <a:pt x="501" y="488"/>
                    </a:lnTo>
                    <a:lnTo>
                      <a:pt x="501" y="488"/>
                    </a:lnTo>
                    <a:lnTo>
                      <a:pt x="503" y="495"/>
                    </a:lnTo>
                    <a:lnTo>
                      <a:pt x="503" y="502"/>
                    </a:lnTo>
                    <a:lnTo>
                      <a:pt x="503" y="509"/>
                    </a:lnTo>
                    <a:lnTo>
                      <a:pt x="500" y="515"/>
                    </a:lnTo>
                    <a:lnTo>
                      <a:pt x="497" y="527"/>
                    </a:lnTo>
                    <a:lnTo>
                      <a:pt x="495" y="536"/>
                    </a:lnTo>
                    <a:lnTo>
                      <a:pt x="495" y="536"/>
                    </a:lnTo>
                    <a:close/>
                    <a:moveTo>
                      <a:pt x="999" y="1743"/>
                    </a:moveTo>
                    <a:lnTo>
                      <a:pt x="999" y="1743"/>
                    </a:lnTo>
                    <a:lnTo>
                      <a:pt x="1000" y="1746"/>
                    </a:lnTo>
                    <a:lnTo>
                      <a:pt x="1003" y="1749"/>
                    </a:lnTo>
                    <a:lnTo>
                      <a:pt x="1009" y="1753"/>
                    </a:lnTo>
                    <a:lnTo>
                      <a:pt x="1018" y="1756"/>
                    </a:lnTo>
                    <a:lnTo>
                      <a:pt x="1027" y="1759"/>
                    </a:lnTo>
                    <a:lnTo>
                      <a:pt x="1038" y="1759"/>
                    </a:lnTo>
                    <a:lnTo>
                      <a:pt x="1050" y="1759"/>
                    </a:lnTo>
                    <a:lnTo>
                      <a:pt x="1063" y="1758"/>
                    </a:lnTo>
                    <a:lnTo>
                      <a:pt x="1075" y="1755"/>
                    </a:lnTo>
                    <a:lnTo>
                      <a:pt x="1088" y="1752"/>
                    </a:lnTo>
                    <a:lnTo>
                      <a:pt x="1101" y="1749"/>
                    </a:lnTo>
                    <a:lnTo>
                      <a:pt x="1112" y="1745"/>
                    </a:lnTo>
                    <a:lnTo>
                      <a:pt x="1122" y="1740"/>
                    </a:lnTo>
                    <a:lnTo>
                      <a:pt x="1131" y="1736"/>
                    </a:lnTo>
                    <a:lnTo>
                      <a:pt x="1139" y="1731"/>
                    </a:lnTo>
                    <a:lnTo>
                      <a:pt x="1144" y="1726"/>
                    </a:lnTo>
                    <a:lnTo>
                      <a:pt x="1146" y="1722"/>
                    </a:lnTo>
                    <a:lnTo>
                      <a:pt x="1146" y="1722"/>
                    </a:lnTo>
                    <a:lnTo>
                      <a:pt x="1146" y="1716"/>
                    </a:lnTo>
                    <a:lnTo>
                      <a:pt x="1145" y="1709"/>
                    </a:lnTo>
                    <a:lnTo>
                      <a:pt x="1142" y="1705"/>
                    </a:lnTo>
                    <a:lnTo>
                      <a:pt x="1137" y="1701"/>
                    </a:lnTo>
                    <a:lnTo>
                      <a:pt x="1127" y="1694"/>
                    </a:lnTo>
                    <a:lnTo>
                      <a:pt x="1121" y="1690"/>
                    </a:lnTo>
                    <a:lnTo>
                      <a:pt x="1116" y="1687"/>
                    </a:lnTo>
                    <a:lnTo>
                      <a:pt x="1116" y="1687"/>
                    </a:lnTo>
                    <a:lnTo>
                      <a:pt x="1118" y="1694"/>
                    </a:lnTo>
                    <a:lnTo>
                      <a:pt x="1118" y="1701"/>
                    </a:lnTo>
                    <a:lnTo>
                      <a:pt x="1116" y="1707"/>
                    </a:lnTo>
                    <a:lnTo>
                      <a:pt x="1114" y="1713"/>
                    </a:lnTo>
                    <a:lnTo>
                      <a:pt x="1110" y="1717"/>
                    </a:lnTo>
                    <a:lnTo>
                      <a:pt x="1104" y="1721"/>
                    </a:lnTo>
                    <a:lnTo>
                      <a:pt x="1098" y="1723"/>
                    </a:lnTo>
                    <a:lnTo>
                      <a:pt x="1090" y="1725"/>
                    </a:lnTo>
                    <a:lnTo>
                      <a:pt x="1083" y="1728"/>
                    </a:lnTo>
                    <a:lnTo>
                      <a:pt x="1075" y="1729"/>
                    </a:lnTo>
                    <a:lnTo>
                      <a:pt x="1068" y="1729"/>
                    </a:lnTo>
                    <a:lnTo>
                      <a:pt x="1060" y="1728"/>
                    </a:lnTo>
                    <a:lnTo>
                      <a:pt x="1053" y="1726"/>
                    </a:lnTo>
                    <a:lnTo>
                      <a:pt x="1046" y="1725"/>
                    </a:lnTo>
                    <a:lnTo>
                      <a:pt x="1040" y="1723"/>
                    </a:lnTo>
                    <a:lnTo>
                      <a:pt x="1035" y="1720"/>
                    </a:lnTo>
                    <a:lnTo>
                      <a:pt x="1035" y="1720"/>
                    </a:lnTo>
                    <a:lnTo>
                      <a:pt x="1033" y="1716"/>
                    </a:lnTo>
                    <a:lnTo>
                      <a:pt x="1031" y="1711"/>
                    </a:lnTo>
                    <a:lnTo>
                      <a:pt x="1033" y="1707"/>
                    </a:lnTo>
                    <a:lnTo>
                      <a:pt x="1034" y="1703"/>
                    </a:lnTo>
                    <a:lnTo>
                      <a:pt x="1037" y="1695"/>
                    </a:lnTo>
                    <a:lnTo>
                      <a:pt x="1037" y="1693"/>
                    </a:lnTo>
                    <a:lnTo>
                      <a:pt x="1037" y="1690"/>
                    </a:lnTo>
                    <a:lnTo>
                      <a:pt x="1037" y="1690"/>
                    </a:lnTo>
                    <a:lnTo>
                      <a:pt x="1023" y="1695"/>
                    </a:lnTo>
                    <a:lnTo>
                      <a:pt x="1009" y="1699"/>
                    </a:lnTo>
                    <a:lnTo>
                      <a:pt x="1009" y="1699"/>
                    </a:lnTo>
                    <a:lnTo>
                      <a:pt x="1003" y="1711"/>
                    </a:lnTo>
                    <a:lnTo>
                      <a:pt x="998" y="1722"/>
                    </a:lnTo>
                    <a:lnTo>
                      <a:pt x="997" y="1728"/>
                    </a:lnTo>
                    <a:lnTo>
                      <a:pt x="997" y="1733"/>
                    </a:lnTo>
                    <a:lnTo>
                      <a:pt x="997" y="1738"/>
                    </a:lnTo>
                    <a:lnTo>
                      <a:pt x="999" y="1743"/>
                    </a:lnTo>
                    <a:lnTo>
                      <a:pt x="999" y="1743"/>
                    </a:lnTo>
                    <a:close/>
                    <a:moveTo>
                      <a:pt x="1098" y="1143"/>
                    </a:moveTo>
                    <a:lnTo>
                      <a:pt x="1098" y="1143"/>
                    </a:lnTo>
                    <a:lnTo>
                      <a:pt x="1097" y="1113"/>
                    </a:lnTo>
                    <a:lnTo>
                      <a:pt x="1098" y="1084"/>
                    </a:lnTo>
                    <a:lnTo>
                      <a:pt x="1102" y="1025"/>
                    </a:lnTo>
                    <a:lnTo>
                      <a:pt x="1102" y="1025"/>
                    </a:lnTo>
                    <a:lnTo>
                      <a:pt x="1102" y="997"/>
                    </a:lnTo>
                    <a:lnTo>
                      <a:pt x="1103" y="968"/>
                    </a:lnTo>
                    <a:lnTo>
                      <a:pt x="1102" y="913"/>
                    </a:lnTo>
                    <a:lnTo>
                      <a:pt x="1101" y="857"/>
                    </a:lnTo>
                    <a:lnTo>
                      <a:pt x="1102" y="802"/>
                    </a:lnTo>
                    <a:lnTo>
                      <a:pt x="1102" y="802"/>
                    </a:lnTo>
                    <a:lnTo>
                      <a:pt x="1103" y="770"/>
                    </a:lnTo>
                    <a:lnTo>
                      <a:pt x="1103" y="739"/>
                    </a:lnTo>
                    <a:lnTo>
                      <a:pt x="1103" y="707"/>
                    </a:lnTo>
                    <a:lnTo>
                      <a:pt x="1101" y="691"/>
                    </a:lnTo>
                    <a:lnTo>
                      <a:pt x="1100" y="675"/>
                    </a:lnTo>
                    <a:lnTo>
                      <a:pt x="1100" y="675"/>
                    </a:lnTo>
                    <a:lnTo>
                      <a:pt x="1078" y="681"/>
                    </a:lnTo>
                    <a:lnTo>
                      <a:pt x="1054" y="688"/>
                    </a:lnTo>
                    <a:lnTo>
                      <a:pt x="1054" y="688"/>
                    </a:lnTo>
                    <a:lnTo>
                      <a:pt x="1055" y="735"/>
                    </a:lnTo>
                    <a:lnTo>
                      <a:pt x="1057" y="786"/>
                    </a:lnTo>
                    <a:lnTo>
                      <a:pt x="1057" y="893"/>
                    </a:lnTo>
                    <a:lnTo>
                      <a:pt x="1056" y="1003"/>
                    </a:lnTo>
                    <a:lnTo>
                      <a:pt x="1054" y="1111"/>
                    </a:lnTo>
                    <a:lnTo>
                      <a:pt x="1054" y="1111"/>
                    </a:lnTo>
                    <a:lnTo>
                      <a:pt x="1053" y="1139"/>
                    </a:lnTo>
                    <a:lnTo>
                      <a:pt x="1053" y="1165"/>
                    </a:lnTo>
                    <a:lnTo>
                      <a:pt x="1054" y="1218"/>
                    </a:lnTo>
                    <a:lnTo>
                      <a:pt x="1054" y="1218"/>
                    </a:lnTo>
                    <a:lnTo>
                      <a:pt x="1052" y="1247"/>
                    </a:lnTo>
                    <a:lnTo>
                      <a:pt x="1050" y="1276"/>
                    </a:lnTo>
                    <a:lnTo>
                      <a:pt x="1048" y="1304"/>
                    </a:lnTo>
                    <a:lnTo>
                      <a:pt x="1048" y="1331"/>
                    </a:lnTo>
                    <a:lnTo>
                      <a:pt x="1048" y="1331"/>
                    </a:lnTo>
                    <a:lnTo>
                      <a:pt x="1049" y="1352"/>
                    </a:lnTo>
                    <a:lnTo>
                      <a:pt x="1050" y="1372"/>
                    </a:lnTo>
                    <a:lnTo>
                      <a:pt x="1052" y="1391"/>
                    </a:lnTo>
                    <a:lnTo>
                      <a:pt x="1054" y="1412"/>
                    </a:lnTo>
                    <a:lnTo>
                      <a:pt x="1054" y="1412"/>
                    </a:lnTo>
                    <a:lnTo>
                      <a:pt x="1055" y="1474"/>
                    </a:lnTo>
                    <a:lnTo>
                      <a:pt x="1056" y="1535"/>
                    </a:lnTo>
                    <a:lnTo>
                      <a:pt x="1056" y="1596"/>
                    </a:lnTo>
                    <a:lnTo>
                      <a:pt x="1055" y="1626"/>
                    </a:lnTo>
                    <a:lnTo>
                      <a:pt x="1054" y="1657"/>
                    </a:lnTo>
                    <a:lnTo>
                      <a:pt x="1054" y="1657"/>
                    </a:lnTo>
                    <a:lnTo>
                      <a:pt x="1067" y="1656"/>
                    </a:lnTo>
                    <a:lnTo>
                      <a:pt x="1080" y="1654"/>
                    </a:lnTo>
                    <a:lnTo>
                      <a:pt x="1091" y="1650"/>
                    </a:lnTo>
                    <a:lnTo>
                      <a:pt x="1102" y="1646"/>
                    </a:lnTo>
                    <a:lnTo>
                      <a:pt x="1102" y="1646"/>
                    </a:lnTo>
                    <a:lnTo>
                      <a:pt x="1099" y="1583"/>
                    </a:lnTo>
                    <a:lnTo>
                      <a:pt x="1098" y="1520"/>
                    </a:lnTo>
                    <a:lnTo>
                      <a:pt x="1098" y="1457"/>
                    </a:lnTo>
                    <a:lnTo>
                      <a:pt x="1099" y="1393"/>
                    </a:lnTo>
                    <a:lnTo>
                      <a:pt x="1100" y="1267"/>
                    </a:lnTo>
                    <a:lnTo>
                      <a:pt x="1100" y="1205"/>
                    </a:lnTo>
                    <a:lnTo>
                      <a:pt x="1098" y="1143"/>
                    </a:lnTo>
                    <a:lnTo>
                      <a:pt x="1098" y="1143"/>
                    </a:lnTo>
                    <a:close/>
                    <a:moveTo>
                      <a:pt x="1052" y="1674"/>
                    </a:moveTo>
                    <a:lnTo>
                      <a:pt x="1052" y="1674"/>
                    </a:lnTo>
                    <a:lnTo>
                      <a:pt x="1053" y="1676"/>
                    </a:lnTo>
                    <a:lnTo>
                      <a:pt x="1056" y="1677"/>
                    </a:lnTo>
                    <a:lnTo>
                      <a:pt x="1063" y="1679"/>
                    </a:lnTo>
                    <a:lnTo>
                      <a:pt x="1065" y="1682"/>
                    </a:lnTo>
                    <a:lnTo>
                      <a:pt x="1067" y="1684"/>
                    </a:lnTo>
                    <a:lnTo>
                      <a:pt x="1068" y="1686"/>
                    </a:lnTo>
                    <a:lnTo>
                      <a:pt x="1068" y="1690"/>
                    </a:lnTo>
                    <a:lnTo>
                      <a:pt x="1068" y="1690"/>
                    </a:lnTo>
                    <a:lnTo>
                      <a:pt x="1064" y="1691"/>
                    </a:lnTo>
                    <a:lnTo>
                      <a:pt x="1059" y="1690"/>
                    </a:lnTo>
                    <a:lnTo>
                      <a:pt x="1052" y="1689"/>
                    </a:lnTo>
                    <a:lnTo>
                      <a:pt x="1052" y="1689"/>
                    </a:lnTo>
                    <a:lnTo>
                      <a:pt x="1051" y="1700"/>
                    </a:lnTo>
                    <a:lnTo>
                      <a:pt x="1052" y="1705"/>
                    </a:lnTo>
                    <a:lnTo>
                      <a:pt x="1053" y="1707"/>
                    </a:lnTo>
                    <a:lnTo>
                      <a:pt x="1054" y="1709"/>
                    </a:lnTo>
                    <a:lnTo>
                      <a:pt x="1054" y="1709"/>
                    </a:lnTo>
                    <a:lnTo>
                      <a:pt x="1064" y="1709"/>
                    </a:lnTo>
                    <a:lnTo>
                      <a:pt x="1075" y="1710"/>
                    </a:lnTo>
                    <a:lnTo>
                      <a:pt x="1081" y="1710"/>
                    </a:lnTo>
                    <a:lnTo>
                      <a:pt x="1086" y="1710"/>
                    </a:lnTo>
                    <a:lnTo>
                      <a:pt x="1090" y="1708"/>
                    </a:lnTo>
                    <a:lnTo>
                      <a:pt x="1096" y="1705"/>
                    </a:lnTo>
                    <a:lnTo>
                      <a:pt x="1096" y="1705"/>
                    </a:lnTo>
                    <a:lnTo>
                      <a:pt x="1099" y="1686"/>
                    </a:lnTo>
                    <a:lnTo>
                      <a:pt x="1100" y="1677"/>
                    </a:lnTo>
                    <a:lnTo>
                      <a:pt x="1100" y="1665"/>
                    </a:lnTo>
                    <a:lnTo>
                      <a:pt x="1100" y="1665"/>
                    </a:lnTo>
                    <a:lnTo>
                      <a:pt x="1086" y="1668"/>
                    </a:lnTo>
                    <a:lnTo>
                      <a:pt x="1073" y="1669"/>
                    </a:lnTo>
                    <a:lnTo>
                      <a:pt x="1060" y="1670"/>
                    </a:lnTo>
                    <a:lnTo>
                      <a:pt x="1056" y="1672"/>
                    </a:lnTo>
                    <a:lnTo>
                      <a:pt x="1052" y="1674"/>
                    </a:lnTo>
                    <a:lnTo>
                      <a:pt x="1052" y="1674"/>
                    </a:lnTo>
                    <a:close/>
                    <a:moveTo>
                      <a:pt x="999" y="1235"/>
                    </a:moveTo>
                    <a:lnTo>
                      <a:pt x="999" y="1235"/>
                    </a:lnTo>
                    <a:lnTo>
                      <a:pt x="1013" y="1240"/>
                    </a:lnTo>
                    <a:lnTo>
                      <a:pt x="1022" y="1244"/>
                    </a:lnTo>
                    <a:lnTo>
                      <a:pt x="1033" y="1246"/>
                    </a:lnTo>
                    <a:lnTo>
                      <a:pt x="1033" y="1246"/>
                    </a:lnTo>
                    <a:lnTo>
                      <a:pt x="1034" y="1190"/>
                    </a:lnTo>
                    <a:lnTo>
                      <a:pt x="1036" y="1134"/>
                    </a:lnTo>
                    <a:lnTo>
                      <a:pt x="1041" y="1021"/>
                    </a:lnTo>
                    <a:lnTo>
                      <a:pt x="1042" y="965"/>
                    </a:lnTo>
                    <a:lnTo>
                      <a:pt x="1042" y="911"/>
                    </a:lnTo>
                    <a:lnTo>
                      <a:pt x="1041" y="859"/>
                    </a:lnTo>
                    <a:lnTo>
                      <a:pt x="1039" y="833"/>
                    </a:lnTo>
                    <a:lnTo>
                      <a:pt x="1037" y="809"/>
                    </a:lnTo>
                    <a:lnTo>
                      <a:pt x="1037" y="809"/>
                    </a:lnTo>
                    <a:lnTo>
                      <a:pt x="1034" y="863"/>
                    </a:lnTo>
                    <a:lnTo>
                      <a:pt x="1028" y="918"/>
                    </a:lnTo>
                    <a:lnTo>
                      <a:pt x="1018" y="1023"/>
                    </a:lnTo>
                    <a:lnTo>
                      <a:pt x="1007" y="1129"/>
                    </a:lnTo>
                    <a:lnTo>
                      <a:pt x="1003" y="1181"/>
                    </a:lnTo>
                    <a:lnTo>
                      <a:pt x="999" y="1235"/>
                    </a:lnTo>
                    <a:lnTo>
                      <a:pt x="999" y="1235"/>
                    </a:lnTo>
                    <a:close/>
                    <a:moveTo>
                      <a:pt x="775" y="1189"/>
                    </a:moveTo>
                    <a:lnTo>
                      <a:pt x="775" y="1189"/>
                    </a:lnTo>
                    <a:lnTo>
                      <a:pt x="775" y="1181"/>
                    </a:lnTo>
                    <a:lnTo>
                      <a:pt x="773" y="1174"/>
                    </a:lnTo>
                    <a:lnTo>
                      <a:pt x="771" y="1169"/>
                    </a:lnTo>
                    <a:lnTo>
                      <a:pt x="768" y="1163"/>
                    </a:lnTo>
                    <a:lnTo>
                      <a:pt x="764" y="1159"/>
                    </a:lnTo>
                    <a:lnTo>
                      <a:pt x="760" y="1156"/>
                    </a:lnTo>
                    <a:lnTo>
                      <a:pt x="753" y="1153"/>
                    </a:lnTo>
                    <a:lnTo>
                      <a:pt x="747" y="1151"/>
                    </a:lnTo>
                    <a:lnTo>
                      <a:pt x="747" y="1151"/>
                    </a:lnTo>
                    <a:lnTo>
                      <a:pt x="745" y="1158"/>
                    </a:lnTo>
                    <a:lnTo>
                      <a:pt x="742" y="1162"/>
                    </a:lnTo>
                    <a:lnTo>
                      <a:pt x="738" y="1166"/>
                    </a:lnTo>
                    <a:lnTo>
                      <a:pt x="734" y="1170"/>
                    </a:lnTo>
                    <a:lnTo>
                      <a:pt x="730" y="1172"/>
                    </a:lnTo>
                    <a:lnTo>
                      <a:pt x="724" y="1173"/>
                    </a:lnTo>
                    <a:lnTo>
                      <a:pt x="719" y="1173"/>
                    </a:lnTo>
                    <a:lnTo>
                      <a:pt x="712" y="1173"/>
                    </a:lnTo>
                    <a:lnTo>
                      <a:pt x="707" y="1172"/>
                    </a:lnTo>
                    <a:lnTo>
                      <a:pt x="702" y="1170"/>
                    </a:lnTo>
                    <a:lnTo>
                      <a:pt x="691" y="1164"/>
                    </a:lnTo>
                    <a:lnTo>
                      <a:pt x="687" y="1161"/>
                    </a:lnTo>
                    <a:lnTo>
                      <a:pt x="682" y="1158"/>
                    </a:lnTo>
                    <a:lnTo>
                      <a:pt x="678" y="1154"/>
                    </a:lnTo>
                    <a:lnTo>
                      <a:pt x="676" y="1149"/>
                    </a:lnTo>
                    <a:lnTo>
                      <a:pt x="676" y="1149"/>
                    </a:lnTo>
                    <a:lnTo>
                      <a:pt x="672" y="1153"/>
                    </a:lnTo>
                    <a:lnTo>
                      <a:pt x="669" y="1157"/>
                    </a:lnTo>
                    <a:lnTo>
                      <a:pt x="666" y="1161"/>
                    </a:lnTo>
                    <a:lnTo>
                      <a:pt x="664" y="1166"/>
                    </a:lnTo>
                    <a:lnTo>
                      <a:pt x="664" y="1172"/>
                    </a:lnTo>
                    <a:lnTo>
                      <a:pt x="664" y="1177"/>
                    </a:lnTo>
                    <a:lnTo>
                      <a:pt x="665" y="1189"/>
                    </a:lnTo>
                    <a:lnTo>
                      <a:pt x="665" y="1189"/>
                    </a:lnTo>
                    <a:lnTo>
                      <a:pt x="676" y="1191"/>
                    </a:lnTo>
                    <a:lnTo>
                      <a:pt x="690" y="1195"/>
                    </a:lnTo>
                    <a:lnTo>
                      <a:pt x="705" y="1199"/>
                    </a:lnTo>
                    <a:lnTo>
                      <a:pt x="720" y="1202"/>
                    </a:lnTo>
                    <a:lnTo>
                      <a:pt x="736" y="1203"/>
                    </a:lnTo>
                    <a:lnTo>
                      <a:pt x="743" y="1203"/>
                    </a:lnTo>
                    <a:lnTo>
                      <a:pt x="751" y="1202"/>
                    </a:lnTo>
                    <a:lnTo>
                      <a:pt x="757" y="1200"/>
                    </a:lnTo>
                    <a:lnTo>
                      <a:pt x="764" y="1198"/>
                    </a:lnTo>
                    <a:lnTo>
                      <a:pt x="769" y="1194"/>
                    </a:lnTo>
                    <a:lnTo>
                      <a:pt x="775" y="1189"/>
                    </a:lnTo>
                    <a:lnTo>
                      <a:pt x="775" y="1189"/>
                    </a:lnTo>
                    <a:close/>
                    <a:moveTo>
                      <a:pt x="735" y="732"/>
                    </a:moveTo>
                    <a:lnTo>
                      <a:pt x="735" y="732"/>
                    </a:lnTo>
                    <a:lnTo>
                      <a:pt x="723" y="731"/>
                    </a:lnTo>
                    <a:lnTo>
                      <a:pt x="715" y="730"/>
                    </a:lnTo>
                    <a:lnTo>
                      <a:pt x="706" y="731"/>
                    </a:lnTo>
                    <a:lnTo>
                      <a:pt x="696" y="732"/>
                    </a:lnTo>
                    <a:lnTo>
                      <a:pt x="696" y="732"/>
                    </a:lnTo>
                    <a:lnTo>
                      <a:pt x="695" y="754"/>
                    </a:lnTo>
                    <a:lnTo>
                      <a:pt x="693" y="779"/>
                    </a:lnTo>
                    <a:lnTo>
                      <a:pt x="692" y="828"/>
                    </a:lnTo>
                    <a:lnTo>
                      <a:pt x="693" y="878"/>
                    </a:lnTo>
                    <a:lnTo>
                      <a:pt x="694" y="930"/>
                    </a:lnTo>
                    <a:lnTo>
                      <a:pt x="697" y="1033"/>
                    </a:lnTo>
                    <a:lnTo>
                      <a:pt x="697" y="1083"/>
                    </a:lnTo>
                    <a:lnTo>
                      <a:pt x="696" y="1130"/>
                    </a:lnTo>
                    <a:lnTo>
                      <a:pt x="696" y="1130"/>
                    </a:lnTo>
                    <a:lnTo>
                      <a:pt x="708" y="1129"/>
                    </a:lnTo>
                    <a:lnTo>
                      <a:pt x="718" y="1128"/>
                    </a:lnTo>
                    <a:lnTo>
                      <a:pt x="726" y="1125"/>
                    </a:lnTo>
                    <a:lnTo>
                      <a:pt x="733" y="1122"/>
                    </a:lnTo>
                    <a:lnTo>
                      <a:pt x="733" y="1122"/>
                    </a:lnTo>
                    <a:lnTo>
                      <a:pt x="735" y="1070"/>
                    </a:lnTo>
                    <a:lnTo>
                      <a:pt x="737" y="1022"/>
                    </a:lnTo>
                    <a:lnTo>
                      <a:pt x="737" y="975"/>
                    </a:lnTo>
                    <a:lnTo>
                      <a:pt x="738" y="930"/>
                    </a:lnTo>
                    <a:lnTo>
                      <a:pt x="737" y="836"/>
                    </a:lnTo>
                    <a:lnTo>
                      <a:pt x="735" y="732"/>
                    </a:lnTo>
                    <a:lnTo>
                      <a:pt x="735" y="732"/>
                    </a:lnTo>
                    <a:close/>
                    <a:moveTo>
                      <a:pt x="698" y="1149"/>
                    </a:moveTo>
                    <a:lnTo>
                      <a:pt x="698" y="1149"/>
                    </a:lnTo>
                    <a:lnTo>
                      <a:pt x="701" y="1151"/>
                    </a:lnTo>
                    <a:lnTo>
                      <a:pt x="704" y="1154"/>
                    </a:lnTo>
                    <a:lnTo>
                      <a:pt x="711" y="1157"/>
                    </a:lnTo>
                    <a:lnTo>
                      <a:pt x="716" y="1157"/>
                    </a:lnTo>
                    <a:lnTo>
                      <a:pt x="720" y="1158"/>
                    </a:lnTo>
                    <a:lnTo>
                      <a:pt x="724" y="1157"/>
                    </a:lnTo>
                    <a:lnTo>
                      <a:pt x="728" y="1156"/>
                    </a:lnTo>
                    <a:lnTo>
                      <a:pt x="728" y="1156"/>
                    </a:lnTo>
                    <a:lnTo>
                      <a:pt x="728" y="1153"/>
                    </a:lnTo>
                    <a:lnTo>
                      <a:pt x="730" y="1150"/>
                    </a:lnTo>
                    <a:lnTo>
                      <a:pt x="731" y="1148"/>
                    </a:lnTo>
                    <a:lnTo>
                      <a:pt x="731" y="1145"/>
                    </a:lnTo>
                    <a:lnTo>
                      <a:pt x="731" y="1145"/>
                    </a:lnTo>
                    <a:lnTo>
                      <a:pt x="723" y="1143"/>
                    </a:lnTo>
                    <a:lnTo>
                      <a:pt x="715" y="1142"/>
                    </a:lnTo>
                    <a:lnTo>
                      <a:pt x="710" y="1143"/>
                    </a:lnTo>
                    <a:lnTo>
                      <a:pt x="706" y="1144"/>
                    </a:lnTo>
                    <a:lnTo>
                      <a:pt x="702" y="1146"/>
                    </a:lnTo>
                    <a:lnTo>
                      <a:pt x="698" y="1149"/>
                    </a:lnTo>
                    <a:lnTo>
                      <a:pt x="698" y="1149"/>
                    </a:lnTo>
                    <a:close/>
                    <a:moveTo>
                      <a:pt x="438" y="1842"/>
                    </a:moveTo>
                    <a:lnTo>
                      <a:pt x="438" y="1842"/>
                    </a:lnTo>
                    <a:lnTo>
                      <a:pt x="437" y="1838"/>
                    </a:lnTo>
                    <a:lnTo>
                      <a:pt x="436" y="1836"/>
                    </a:lnTo>
                    <a:lnTo>
                      <a:pt x="434" y="1834"/>
                    </a:lnTo>
                    <a:lnTo>
                      <a:pt x="431" y="1832"/>
                    </a:lnTo>
                    <a:lnTo>
                      <a:pt x="424" y="1831"/>
                    </a:lnTo>
                    <a:lnTo>
                      <a:pt x="418" y="1834"/>
                    </a:lnTo>
                    <a:lnTo>
                      <a:pt x="418" y="1834"/>
                    </a:lnTo>
                    <a:lnTo>
                      <a:pt x="416" y="1837"/>
                    </a:lnTo>
                    <a:lnTo>
                      <a:pt x="415" y="1840"/>
                    </a:lnTo>
                    <a:lnTo>
                      <a:pt x="414" y="1847"/>
                    </a:lnTo>
                    <a:lnTo>
                      <a:pt x="416" y="1854"/>
                    </a:lnTo>
                    <a:lnTo>
                      <a:pt x="420" y="1860"/>
                    </a:lnTo>
                    <a:lnTo>
                      <a:pt x="420" y="1860"/>
                    </a:lnTo>
                    <a:lnTo>
                      <a:pt x="427" y="1860"/>
                    </a:lnTo>
                    <a:lnTo>
                      <a:pt x="432" y="1862"/>
                    </a:lnTo>
                    <a:lnTo>
                      <a:pt x="437" y="1865"/>
                    </a:lnTo>
                    <a:lnTo>
                      <a:pt x="443" y="1868"/>
                    </a:lnTo>
                    <a:lnTo>
                      <a:pt x="452" y="1874"/>
                    </a:lnTo>
                    <a:lnTo>
                      <a:pt x="458" y="1877"/>
                    </a:lnTo>
                    <a:lnTo>
                      <a:pt x="464" y="1880"/>
                    </a:lnTo>
                    <a:lnTo>
                      <a:pt x="464" y="1880"/>
                    </a:lnTo>
                    <a:lnTo>
                      <a:pt x="477" y="1882"/>
                    </a:lnTo>
                    <a:lnTo>
                      <a:pt x="490" y="1882"/>
                    </a:lnTo>
                    <a:lnTo>
                      <a:pt x="503" y="1881"/>
                    </a:lnTo>
                    <a:lnTo>
                      <a:pt x="514" y="1877"/>
                    </a:lnTo>
                    <a:lnTo>
                      <a:pt x="527" y="1873"/>
                    </a:lnTo>
                    <a:lnTo>
                      <a:pt x="539" y="1869"/>
                    </a:lnTo>
                    <a:lnTo>
                      <a:pt x="563" y="1860"/>
                    </a:lnTo>
                    <a:lnTo>
                      <a:pt x="563" y="1860"/>
                    </a:lnTo>
                    <a:lnTo>
                      <a:pt x="565" y="1855"/>
                    </a:lnTo>
                    <a:lnTo>
                      <a:pt x="565" y="1851"/>
                    </a:lnTo>
                    <a:lnTo>
                      <a:pt x="564" y="1847"/>
                    </a:lnTo>
                    <a:lnTo>
                      <a:pt x="560" y="1844"/>
                    </a:lnTo>
                    <a:lnTo>
                      <a:pt x="554" y="1840"/>
                    </a:lnTo>
                    <a:lnTo>
                      <a:pt x="548" y="1836"/>
                    </a:lnTo>
                    <a:lnTo>
                      <a:pt x="548" y="1836"/>
                    </a:lnTo>
                    <a:lnTo>
                      <a:pt x="546" y="1837"/>
                    </a:lnTo>
                    <a:lnTo>
                      <a:pt x="546" y="1840"/>
                    </a:lnTo>
                    <a:lnTo>
                      <a:pt x="545" y="1844"/>
                    </a:lnTo>
                    <a:lnTo>
                      <a:pt x="544" y="1850"/>
                    </a:lnTo>
                    <a:lnTo>
                      <a:pt x="543" y="1851"/>
                    </a:lnTo>
                    <a:lnTo>
                      <a:pt x="541" y="1852"/>
                    </a:lnTo>
                    <a:lnTo>
                      <a:pt x="541" y="1852"/>
                    </a:lnTo>
                    <a:lnTo>
                      <a:pt x="539" y="1853"/>
                    </a:lnTo>
                    <a:lnTo>
                      <a:pt x="536" y="1852"/>
                    </a:lnTo>
                    <a:lnTo>
                      <a:pt x="533" y="1850"/>
                    </a:lnTo>
                    <a:lnTo>
                      <a:pt x="529" y="1844"/>
                    </a:lnTo>
                    <a:lnTo>
                      <a:pt x="529" y="1844"/>
                    </a:lnTo>
                    <a:lnTo>
                      <a:pt x="518" y="1849"/>
                    </a:lnTo>
                    <a:lnTo>
                      <a:pt x="507" y="1852"/>
                    </a:lnTo>
                    <a:lnTo>
                      <a:pt x="495" y="1853"/>
                    </a:lnTo>
                    <a:lnTo>
                      <a:pt x="484" y="1853"/>
                    </a:lnTo>
                    <a:lnTo>
                      <a:pt x="474" y="1851"/>
                    </a:lnTo>
                    <a:lnTo>
                      <a:pt x="462" y="1849"/>
                    </a:lnTo>
                    <a:lnTo>
                      <a:pt x="438" y="1842"/>
                    </a:lnTo>
                    <a:lnTo>
                      <a:pt x="438" y="1842"/>
                    </a:lnTo>
                    <a:close/>
                    <a:moveTo>
                      <a:pt x="521" y="1390"/>
                    </a:moveTo>
                    <a:lnTo>
                      <a:pt x="521" y="1390"/>
                    </a:lnTo>
                    <a:lnTo>
                      <a:pt x="522" y="1351"/>
                    </a:lnTo>
                    <a:lnTo>
                      <a:pt x="525" y="1311"/>
                    </a:lnTo>
                    <a:lnTo>
                      <a:pt x="527" y="1271"/>
                    </a:lnTo>
                    <a:lnTo>
                      <a:pt x="529" y="1231"/>
                    </a:lnTo>
                    <a:lnTo>
                      <a:pt x="529" y="1231"/>
                    </a:lnTo>
                    <a:lnTo>
                      <a:pt x="530" y="1180"/>
                    </a:lnTo>
                    <a:lnTo>
                      <a:pt x="534" y="1131"/>
                    </a:lnTo>
                    <a:lnTo>
                      <a:pt x="537" y="1080"/>
                    </a:lnTo>
                    <a:lnTo>
                      <a:pt x="539" y="1023"/>
                    </a:lnTo>
                    <a:lnTo>
                      <a:pt x="539" y="1023"/>
                    </a:lnTo>
                    <a:lnTo>
                      <a:pt x="541" y="950"/>
                    </a:lnTo>
                    <a:lnTo>
                      <a:pt x="542" y="882"/>
                    </a:lnTo>
                    <a:lnTo>
                      <a:pt x="541" y="759"/>
                    </a:lnTo>
                    <a:lnTo>
                      <a:pt x="541" y="759"/>
                    </a:lnTo>
                    <a:lnTo>
                      <a:pt x="537" y="757"/>
                    </a:lnTo>
                    <a:lnTo>
                      <a:pt x="529" y="757"/>
                    </a:lnTo>
                    <a:lnTo>
                      <a:pt x="512" y="757"/>
                    </a:lnTo>
                    <a:lnTo>
                      <a:pt x="504" y="759"/>
                    </a:lnTo>
                    <a:lnTo>
                      <a:pt x="494" y="757"/>
                    </a:lnTo>
                    <a:lnTo>
                      <a:pt x="485" y="754"/>
                    </a:lnTo>
                    <a:lnTo>
                      <a:pt x="482" y="753"/>
                    </a:lnTo>
                    <a:lnTo>
                      <a:pt x="478" y="750"/>
                    </a:lnTo>
                    <a:lnTo>
                      <a:pt x="478" y="750"/>
                    </a:lnTo>
                    <a:lnTo>
                      <a:pt x="478" y="785"/>
                    </a:lnTo>
                    <a:lnTo>
                      <a:pt x="479" y="817"/>
                    </a:lnTo>
                    <a:lnTo>
                      <a:pt x="482" y="881"/>
                    </a:lnTo>
                    <a:lnTo>
                      <a:pt x="482" y="881"/>
                    </a:lnTo>
                    <a:lnTo>
                      <a:pt x="486" y="990"/>
                    </a:lnTo>
                    <a:lnTo>
                      <a:pt x="486" y="1044"/>
                    </a:lnTo>
                    <a:lnTo>
                      <a:pt x="486" y="1097"/>
                    </a:lnTo>
                    <a:lnTo>
                      <a:pt x="486" y="1097"/>
                    </a:lnTo>
                    <a:lnTo>
                      <a:pt x="485" y="1176"/>
                    </a:lnTo>
                    <a:lnTo>
                      <a:pt x="484" y="1223"/>
                    </a:lnTo>
                    <a:lnTo>
                      <a:pt x="482" y="1268"/>
                    </a:lnTo>
                    <a:lnTo>
                      <a:pt x="482" y="1268"/>
                    </a:lnTo>
                    <a:lnTo>
                      <a:pt x="480" y="1300"/>
                    </a:lnTo>
                    <a:lnTo>
                      <a:pt x="477" y="1331"/>
                    </a:lnTo>
                    <a:lnTo>
                      <a:pt x="475" y="1362"/>
                    </a:lnTo>
                    <a:lnTo>
                      <a:pt x="474" y="1377"/>
                    </a:lnTo>
                    <a:lnTo>
                      <a:pt x="475" y="1392"/>
                    </a:lnTo>
                    <a:lnTo>
                      <a:pt x="475" y="1392"/>
                    </a:lnTo>
                    <a:lnTo>
                      <a:pt x="475" y="1432"/>
                    </a:lnTo>
                    <a:lnTo>
                      <a:pt x="473" y="1471"/>
                    </a:lnTo>
                    <a:lnTo>
                      <a:pt x="471" y="1510"/>
                    </a:lnTo>
                    <a:lnTo>
                      <a:pt x="471" y="1531"/>
                    </a:lnTo>
                    <a:lnTo>
                      <a:pt x="473" y="1550"/>
                    </a:lnTo>
                    <a:lnTo>
                      <a:pt x="473" y="1550"/>
                    </a:lnTo>
                    <a:lnTo>
                      <a:pt x="473" y="1578"/>
                    </a:lnTo>
                    <a:lnTo>
                      <a:pt x="471" y="1605"/>
                    </a:lnTo>
                    <a:lnTo>
                      <a:pt x="466" y="1661"/>
                    </a:lnTo>
                    <a:lnTo>
                      <a:pt x="464" y="1689"/>
                    </a:lnTo>
                    <a:lnTo>
                      <a:pt x="462" y="1716"/>
                    </a:lnTo>
                    <a:lnTo>
                      <a:pt x="461" y="1743"/>
                    </a:lnTo>
                    <a:lnTo>
                      <a:pt x="462" y="1768"/>
                    </a:lnTo>
                    <a:lnTo>
                      <a:pt x="462" y="1768"/>
                    </a:lnTo>
                    <a:lnTo>
                      <a:pt x="478" y="1771"/>
                    </a:lnTo>
                    <a:lnTo>
                      <a:pt x="486" y="1773"/>
                    </a:lnTo>
                    <a:lnTo>
                      <a:pt x="494" y="1773"/>
                    </a:lnTo>
                    <a:lnTo>
                      <a:pt x="501" y="1771"/>
                    </a:lnTo>
                    <a:lnTo>
                      <a:pt x="510" y="1768"/>
                    </a:lnTo>
                    <a:lnTo>
                      <a:pt x="518" y="1765"/>
                    </a:lnTo>
                    <a:lnTo>
                      <a:pt x="525" y="1760"/>
                    </a:lnTo>
                    <a:lnTo>
                      <a:pt x="525" y="1760"/>
                    </a:lnTo>
                    <a:lnTo>
                      <a:pt x="523" y="1663"/>
                    </a:lnTo>
                    <a:lnTo>
                      <a:pt x="521" y="1569"/>
                    </a:lnTo>
                    <a:lnTo>
                      <a:pt x="520" y="1479"/>
                    </a:lnTo>
                    <a:lnTo>
                      <a:pt x="520" y="1434"/>
                    </a:lnTo>
                    <a:lnTo>
                      <a:pt x="521" y="1390"/>
                    </a:lnTo>
                    <a:lnTo>
                      <a:pt x="521" y="1390"/>
                    </a:lnTo>
                    <a:close/>
                    <a:moveTo>
                      <a:pt x="525" y="1785"/>
                    </a:moveTo>
                    <a:lnTo>
                      <a:pt x="525" y="1785"/>
                    </a:lnTo>
                    <a:lnTo>
                      <a:pt x="510" y="1789"/>
                    </a:lnTo>
                    <a:lnTo>
                      <a:pt x="495" y="1792"/>
                    </a:lnTo>
                    <a:lnTo>
                      <a:pt x="488" y="1792"/>
                    </a:lnTo>
                    <a:lnTo>
                      <a:pt x="480" y="1792"/>
                    </a:lnTo>
                    <a:lnTo>
                      <a:pt x="471" y="1791"/>
                    </a:lnTo>
                    <a:lnTo>
                      <a:pt x="462" y="1788"/>
                    </a:lnTo>
                    <a:lnTo>
                      <a:pt x="462" y="1788"/>
                    </a:lnTo>
                    <a:lnTo>
                      <a:pt x="459" y="1795"/>
                    </a:lnTo>
                    <a:lnTo>
                      <a:pt x="458" y="1805"/>
                    </a:lnTo>
                    <a:lnTo>
                      <a:pt x="458" y="1815"/>
                    </a:lnTo>
                    <a:lnTo>
                      <a:pt x="458" y="1827"/>
                    </a:lnTo>
                    <a:lnTo>
                      <a:pt x="458" y="1827"/>
                    </a:lnTo>
                    <a:lnTo>
                      <a:pt x="465" y="1829"/>
                    </a:lnTo>
                    <a:lnTo>
                      <a:pt x="474" y="1831"/>
                    </a:lnTo>
                    <a:lnTo>
                      <a:pt x="482" y="1834"/>
                    </a:lnTo>
                    <a:lnTo>
                      <a:pt x="492" y="1834"/>
                    </a:lnTo>
                    <a:lnTo>
                      <a:pt x="501" y="1834"/>
                    </a:lnTo>
                    <a:lnTo>
                      <a:pt x="510" y="1832"/>
                    </a:lnTo>
                    <a:lnTo>
                      <a:pt x="519" y="1830"/>
                    </a:lnTo>
                    <a:lnTo>
                      <a:pt x="527" y="1827"/>
                    </a:lnTo>
                    <a:lnTo>
                      <a:pt x="527" y="1827"/>
                    </a:lnTo>
                    <a:lnTo>
                      <a:pt x="527" y="1806"/>
                    </a:lnTo>
                    <a:lnTo>
                      <a:pt x="527" y="1796"/>
                    </a:lnTo>
                    <a:lnTo>
                      <a:pt x="525" y="1785"/>
                    </a:lnTo>
                    <a:lnTo>
                      <a:pt x="525" y="1785"/>
                    </a:lnTo>
                    <a:close/>
                    <a:moveTo>
                      <a:pt x="466" y="411"/>
                    </a:moveTo>
                    <a:lnTo>
                      <a:pt x="466" y="411"/>
                    </a:lnTo>
                    <a:lnTo>
                      <a:pt x="462" y="409"/>
                    </a:lnTo>
                    <a:lnTo>
                      <a:pt x="460" y="409"/>
                    </a:lnTo>
                    <a:lnTo>
                      <a:pt x="458" y="409"/>
                    </a:lnTo>
                    <a:lnTo>
                      <a:pt x="453" y="411"/>
                    </a:lnTo>
                    <a:lnTo>
                      <a:pt x="453" y="411"/>
                    </a:lnTo>
                    <a:lnTo>
                      <a:pt x="444" y="402"/>
                    </a:lnTo>
                    <a:lnTo>
                      <a:pt x="434" y="396"/>
                    </a:lnTo>
                    <a:lnTo>
                      <a:pt x="425" y="389"/>
                    </a:lnTo>
                    <a:lnTo>
                      <a:pt x="421" y="384"/>
                    </a:lnTo>
                    <a:lnTo>
                      <a:pt x="418" y="378"/>
                    </a:lnTo>
                    <a:lnTo>
                      <a:pt x="418" y="378"/>
                    </a:lnTo>
                    <a:lnTo>
                      <a:pt x="407" y="375"/>
                    </a:lnTo>
                    <a:lnTo>
                      <a:pt x="399" y="371"/>
                    </a:lnTo>
                    <a:lnTo>
                      <a:pt x="391" y="366"/>
                    </a:lnTo>
                    <a:lnTo>
                      <a:pt x="384" y="360"/>
                    </a:lnTo>
                    <a:lnTo>
                      <a:pt x="376" y="354"/>
                    </a:lnTo>
                    <a:lnTo>
                      <a:pt x="369" y="348"/>
                    </a:lnTo>
                    <a:lnTo>
                      <a:pt x="360" y="344"/>
                    </a:lnTo>
                    <a:lnTo>
                      <a:pt x="351" y="341"/>
                    </a:lnTo>
                    <a:lnTo>
                      <a:pt x="351" y="341"/>
                    </a:lnTo>
                    <a:lnTo>
                      <a:pt x="345" y="333"/>
                    </a:lnTo>
                    <a:lnTo>
                      <a:pt x="339" y="327"/>
                    </a:lnTo>
                    <a:lnTo>
                      <a:pt x="332" y="322"/>
                    </a:lnTo>
                    <a:lnTo>
                      <a:pt x="324" y="317"/>
                    </a:lnTo>
                    <a:lnTo>
                      <a:pt x="308" y="310"/>
                    </a:lnTo>
                    <a:lnTo>
                      <a:pt x="299" y="306"/>
                    </a:lnTo>
                    <a:lnTo>
                      <a:pt x="292" y="301"/>
                    </a:lnTo>
                    <a:lnTo>
                      <a:pt x="292" y="301"/>
                    </a:lnTo>
                    <a:lnTo>
                      <a:pt x="285" y="296"/>
                    </a:lnTo>
                    <a:lnTo>
                      <a:pt x="279" y="291"/>
                    </a:lnTo>
                    <a:lnTo>
                      <a:pt x="266" y="279"/>
                    </a:lnTo>
                    <a:lnTo>
                      <a:pt x="259" y="274"/>
                    </a:lnTo>
                    <a:lnTo>
                      <a:pt x="253" y="269"/>
                    </a:lnTo>
                    <a:lnTo>
                      <a:pt x="246" y="265"/>
                    </a:lnTo>
                    <a:lnTo>
                      <a:pt x="237" y="264"/>
                    </a:lnTo>
                    <a:lnTo>
                      <a:pt x="237" y="264"/>
                    </a:lnTo>
                    <a:lnTo>
                      <a:pt x="228" y="254"/>
                    </a:lnTo>
                    <a:lnTo>
                      <a:pt x="220" y="247"/>
                    </a:lnTo>
                    <a:lnTo>
                      <a:pt x="210" y="240"/>
                    </a:lnTo>
                    <a:lnTo>
                      <a:pt x="200" y="234"/>
                    </a:lnTo>
                    <a:lnTo>
                      <a:pt x="177" y="222"/>
                    </a:lnTo>
                    <a:lnTo>
                      <a:pt x="166" y="216"/>
                    </a:lnTo>
                    <a:lnTo>
                      <a:pt x="156" y="209"/>
                    </a:lnTo>
                    <a:lnTo>
                      <a:pt x="156" y="209"/>
                    </a:lnTo>
                    <a:lnTo>
                      <a:pt x="146" y="201"/>
                    </a:lnTo>
                    <a:lnTo>
                      <a:pt x="136" y="192"/>
                    </a:lnTo>
                    <a:lnTo>
                      <a:pt x="127" y="184"/>
                    </a:lnTo>
                    <a:lnTo>
                      <a:pt x="117" y="175"/>
                    </a:lnTo>
                    <a:lnTo>
                      <a:pt x="117" y="175"/>
                    </a:lnTo>
                    <a:lnTo>
                      <a:pt x="97" y="161"/>
                    </a:lnTo>
                    <a:lnTo>
                      <a:pt x="74" y="147"/>
                    </a:lnTo>
                    <a:lnTo>
                      <a:pt x="53" y="134"/>
                    </a:lnTo>
                    <a:lnTo>
                      <a:pt x="43" y="130"/>
                    </a:lnTo>
                    <a:lnTo>
                      <a:pt x="34" y="127"/>
                    </a:lnTo>
                    <a:lnTo>
                      <a:pt x="34" y="127"/>
                    </a:lnTo>
                    <a:lnTo>
                      <a:pt x="28" y="133"/>
                    </a:lnTo>
                    <a:lnTo>
                      <a:pt x="25" y="140"/>
                    </a:lnTo>
                    <a:lnTo>
                      <a:pt x="22" y="148"/>
                    </a:lnTo>
                    <a:lnTo>
                      <a:pt x="21" y="159"/>
                    </a:lnTo>
                    <a:lnTo>
                      <a:pt x="21" y="159"/>
                    </a:lnTo>
                    <a:lnTo>
                      <a:pt x="26" y="164"/>
                    </a:lnTo>
                    <a:lnTo>
                      <a:pt x="31" y="170"/>
                    </a:lnTo>
                    <a:lnTo>
                      <a:pt x="37" y="175"/>
                    </a:lnTo>
                    <a:lnTo>
                      <a:pt x="42" y="181"/>
                    </a:lnTo>
                    <a:lnTo>
                      <a:pt x="42" y="181"/>
                    </a:lnTo>
                    <a:lnTo>
                      <a:pt x="61" y="191"/>
                    </a:lnTo>
                    <a:lnTo>
                      <a:pt x="81" y="202"/>
                    </a:lnTo>
                    <a:lnTo>
                      <a:pt x="117" y="223"/>
                    </a:lnTo>
                    <a:lnTo>
                      <a:pt x="152" y="246"/>
                    </a:lnTo>
                    <a:lnTo>
                      <a:pt x="188" y="268"/>
                    </a:lnTo>
                    <a:lnTo>
                      <a:pt x="223" y="292"/>
                    </a:lnTo>
                    <a:lnTo>
                      <a:pt x="258" y="315"/>
                    </a:lnTo>
                    <a:lnTo>
                      <a:pt x="294" y="337"/>
                    </a:lnTo>
                    <a:lnTo>
                      <a:pt x="331" y="358"/>
                    </a:lnTo>
                    <a:lnTo>
                      <a:pt x="331" y="358"/>
                    </a:lnTo>
                    <a:lnTo>
                      <a:pt x="341" y="366"/>
                    </a:lnTo>
                    <a:lnTo>
                      <a:pt x="351" y="373"/>
                    </a:lnTo>
                    <a:lnTo>
                      <a:pt x="372" y="386"/>
                    </a:lnTo>
                    <a:lnTo>
                      <a:pt x="383" y="393"/>
                    </a:lnTo>
                    <a:lnTo>
                      <a:pt x="393" y="400"/>
                    </a:lnTo>
                    <a:lnTo>
                      <a:pt x="403" y="407"/>
                    </a:lnTo>
                    <a:lnTo>
                      <a:pt x="412" y="417"/>
                    </a:lnTo>
                    <a:lnTo>
                      <a:pt x="412" y="417"/>
                    </a:lnTo>
                    <a:lnTo>
                      <a:pt x="419" y="419"/>
                    </a:lnTo>
                    <a:lnTo>
                      <a:pt x="425" y="422"/>
                    </a:lnTo>
                    <a:lnTo>
                      <a:pt x="437" y="431"/>
                    </a:lnTo>
                    <a:lnTo>
                      <a:pt x="444" y="435"/>
                    </a:lnTo>
                    <a:lnTo>
                      <a:pt x="450" y="439"/>
                    </a:lnTo>
                    <a:lnTo>
                      <a:pt x="458" y="442"/>
                    </a:lnTo>
                    <a:lnTo>
                      <a:pt x="466" y="444"/>
                    </a:lnTo>
                    <a:lnTo>
                      <a:pt x="466" y="444"/>
                    </a:lnTo>
                    <a:lnTo>
                      <a:pt x="467" y="448"/>
                    </a:lnTo>
                    <a:lnTo>
                      <a:pt x="470" y="452"/>
                    </a:lnTo>
                    <a:lnTo>
                      <a:pt x="473" y="453"/>
                    </a:lnTo>
                    <a:lnTo>
                      <a:pt x="475" y="454"/>
                    </a:lnTo>
                    <a:lnTo>
                      <a:pt x="477" y="453"/>
                    </a:lnTo>
                    <a:lnTo>
                      <a:pt x="478" y="452"/>
                    </a:lnTo>
                    <a:lnTo>
                      <a:pt x="478" y="452"/>
                    </a:lnTo>
                    <a:lnTo>
                      <a:pt x="477" y="448"/>
                    </a:lnTo>
                    <a:lnTo>
                      <a:pt x="478" y="445"/>
                    </a:lnTo>
                    <a:lnTo>
                      <a:pt x="479" y="442"/>
                    </a:lnTo>
                    <a:lnTo>
                      <a:pt x="482" y="438"/>
                    </a:lnTo>
                    <a:lnTo>
                      <a:pt x="488" y="433"/>
                    </a:lnTo>
                    <a:lnTo>
                      <a:pt x="491" y="430"/>
                    </a:lnTo>
                    <a:lnTo>
                      <a:pt x="493" y="427"/>
                    </a:lnTo>
                    <a:lnTo>
                      <a:pt x="493" y="427"/>
                    </a:lnTo>
                    <a:lnTo>
                      <a:pt x="484" y="424"/>
                    </a:lnTo>
                    <a:lnTo>
                      <a:pt x="478" y="420"/>
                    </a:lnTo>
                    <a:lnTo>
                      <a:pt x="471" y="416"/>
                    </a:lnTo>
                    <a:lnTo>
                      <a:pt x="466" y="411"/>
                    </a:lnTo>
                    <a:lnTo>
                      <a:pt x="466" y="411"/>
                    </a:lnTo>
                    <a:close/>
                    <a:moveTo>
                      <a:pt x="451" y="469"/>
                    </a:moveTo>
                    <a:lnTo>
                      <a:pt x="451" y="469"/>
                    </a:lnTo>
                    <a:lnTo>
                      <a:pt x="415" y="442"/>
                    </a:lnTo>
                    <a:lnTo>
                      <a:pt x="379" y="416"/>
                    </a:lnTo>
                    <a:lnTo>
                      <a:pt x="344" y="392"/>
                    </a:lnTo>
                    <a:lnTo>
                      <a:pt x="325" y="381"/>
                    </a:lnTo>
                    <a:lnTo>
                      <a:pt x="304" y="369"/>
                    </a:lnTo>
                    <a:lnTo>
                      <a:pt x="304" y="369"/>
                    </a:lnTo>
                    <a:lnTo>
                      <a:pt x="283" y="351"/>
                    </a:lnTo>
                    <a:lnTo>
                      <a:pt x="261" y="333"/>
                    </a:lnTo>
                    <a:lnTo>
                      <a:pt x="238" y="316"/>
                    </a:lnTo>
                    <a:lnTo>
                      <a:pt x="215" y="300"/>
                    </a:lnTo>
                    <a:lnTo>
                      <a:pt x="190" y="285"/>
                    </a:lnTo>
                    <a:lnTo>
                      <a:pt x="166" y="270"/>
                    </a:lnTo>
                    <a:lnTo>
                      <a:pt x="141" y="256"/>
                    </a:lnTo>
                    <a:lnTo>
                      <a:pt x="115" y="242"/>
                    </a:lnTo>
                    <a:lnTo>
                      <a:pt x="115" y="242"/>
                    </a:lnTo>
                    <a:lnTo>
                      <a:pt x="110" y="236"/>
                    </a:lnTo>
                    <a:lnTo>
                      <a:pt x="103" y="229"/>
                    </a:lnTo>
                    <a:lnTo>
                      <a:pt x="99" y="226"/>
                    </a:lnTo>
                    <a:lnTo>
                      <a:pt x="95" y="224"/>
                    </a:lnTo>
                    <a:lnTo>
                      <a:pt x="90" y="224"/>
                    </a:lnTo>
                    <a:lnTo>
                      <a:pt x="86" y="225"/>
                    </a:lnTo>
                    <a:lnTo>
                      <a:pt x="86" y="225"/>
                    </a:lnTo>
                    <a:lnTo>
                      <a:pt x="89" y="237"/>
                    </a:lnTo>
                    <a:lnTo>
                      <a:pt x="91" y="249"/>
                    </a:lnTo>
                    <a:lnTo>
                      <a:pt x="92" y="261"/>
                    </a:lnTo>
                    <a:lnTo>
                      <a:pt x="92" y="272"/>
                    </a:lnTo>
                    <a:lnTo>
                      <a:pt x="92" y="298"/>
                    </a:lnTo>
                    <a:lnTo>
                      <a:pt x="92" y="324"/>
                    </a:lnTo>
                    <a:lnTo>
                      <a:pt x="92" y="324"/>
                    </a:lnTo>
                    <a:lnTo>
                      <a:pt x="92" y="337"/>
                    </a:lnTo>
                    <a:lnTo>
                      <a:pt x="95" y="350"/>
                    </a:lnTo>
                    <a:lnTo>
                      <a:pt x="97" y="361"/>
                    </a:lnTo>
                    <a:lnTo>
                      <a:pt x="99" y="372"/>
                    </a:lnTo>
                    <a:lnTo>
                      <a:pt x="99" y="372"/>
                    </a:lnTo>
                    <a:lnTo>
                      <a:pt x="98" y="386"/>
                    </a:lnTo>
                    <a:lnTo>
                      <a:pt x="97" y="399"/>
                    </a:lnTo>
                    <a:lnTo>
                      <a:pt x="97" y="413"/>
                    </a:lnTo>
                    <a:lnTo>
                      <a:pt x="97" y="419"/>
                    </a:lnTo>
                    <a:lnTo>
                      <a:pt x="99" y="424"/>
                    </a:lnTo>
                    <a:lnTo>
                      <a:pt x="99" y="424"/>
                    </a:lnTo>
                    <a:lnTo>
                      <a:pt x="101" y="430"/>
                    </a:lnTo>
                    <a:lnTo>
                      <a:pt x="104" y="433"/>
                    </a:lnTo>
                    <a:lnTo>
                      <a:pt x="112" y="442"/>
                    </a:lnTo>
                    <a:lnTo>
                      <a:pt x="120" y="448"/>
                    </a:lnTo>
                    <a:lnTo>
                      <a:pt x="128" y="457"/>
                    </a:lnTo>
                    <a:lnTo>
                      <a:pt x="128" y="457"/>
                    </a:lnTo>
                    <a:lnTo>
                      <a:pt x="130" y="460"/>
                    </a:lnTo>
                    <a:lnTo>
                      <a:pt x="132" y="465"/>
                    </a:lnTo>
                    <a:lnTo>
                      <a:pt x="134" y="469"/>
                    </a:lnTo>
                    <a:lnTo>
                      <a:pt x="136" y="474"/>
                    </a:lnTo>
                    <a:lnTo>
                      <a:pt x="136" y="474"/>
                    </a:lnTo>
                    <a:lnTo>
                      <a:pt x="142" y="479"/>
                    </a:lnTo>
                    <a:lnTo>
                      <a:pt x="147" y="483"/>
                    </a:lnTo>
                    <a:lnTo>
                      <a:pt x="161" y="493"/>
                    </a:lnTo>
                    <a:lnTo>
                      <a:pt x="175" y="502"/>
                    </a:lnTo>
                    <a:lnTo>
                      <a:pt x="189" y="511"/>
                    </a:lnTo>
                    <a:lnTo>
                      <a:pt x="189" y="511"/>
                    </a:lnTo>
                    <a:lnTo>
                      <a:pt x="197" y="518"/>
                    </a:lnTo>
                    <a:lnTo>
                      <a:pt x="205" y="525"/>
                    </a:lnTo>
                    <a:lnTo>
                      <a:pt x="212" y="532"/>
                    </a:lnTo>
                    <a:lnTo>
                      <a:pt x="218" y="536"/>
                    </a:lnTo>
                    <a:lnTo>
                      <a:pt x="218" y="536"/>
                    </a:lnTo>
                    <a:lnTo>
                      <a:pt x="221" y="537"/>
                    </a:lnTo>
                    <a:lnTo>
                      <a:pt x="225" y="537"/>
                    </a:lnTo>
                    <a:lnTo>
                      <a:pt x="228" y="537"/>
                    </a:lnTo>
                    <a:lnTo>
                      <a:pt x="231" y="538"/>
                    </a:lnTo>
                    <a:lnTo>
                      <a:pt x="231" y="538"/>
                    </a:lnTo>
                    <a:lnTo>
                      <a:pt x="237" y="544"/>
                    </a:lnTo>
                    <a:lnTo>
                      <a:pt x="243" y="551"/>
                    </a:lnTo>
                    <a:lnTo>
                      <a:pt x="250" y="557"/>
                    </a:lnTo>
                    <a:lnTo>
                      <a:pt x="256" y="564"/>
                    </a:lnTo>
                    <a:lnTo>
                      <a:pt x="256" y="564"/>
                    </a:lnTo>
                    <a:lnTo>
                      <a:pt x="310" y="606"/>
                    </a:lnTo>
                    <a:lnTo>
                      <a:pt x="337" y="628"/>
                    </a:lnTo>
                    <a:lnTo>
                      <a:pt x="365" y="649"/>
                    </a:lnTo>
                    <a:lnTo>
                      <a:pt x="393" y="670"/>
                    </a:lnTo>
                    <a:lnTo>
                      <a:pt x="422" y="689"/>
                    </a:lnTo>
                    <a:lnTo>
                      <a:pt x="450" y="706"/>
                    </a:lnTo>
                    <a:lnTo>
                      <a:pt x="478" y="723"/>
                    </a:lnTo>
                    <a:lnTo>
                      <a:pt x="478" y="723"/>
                    </a:lnTo>
                    <a:lnTo>
                      <a:pt x="473" y="694"/>
                    </a:lnTo>
                    <a:lnTo>
                      <a:pt x="468" y="666"/>
                    </a:lnTo>
                    <a:lnTo>
                      <a:pt x="467" y="639"/>
                    </a:lnTo>
                    <a:lnTo>
                      <a:pt x="466" y="613"/>
                    </a:lnTo>
                    <a:lnTo>
                      <a:pt x="467" y="560"/>
                    </a:lnTo>
                    <a:lnTo>
                      <a:pt x="468" y="534"/>
                    </a:lnTo>
                    <a:lnTo>
                      <a:pt x="468" y="507"/>
                    </a:lnTo>
                    <a:lnTo>
                      <a:pt x="468" y="507"/>
                    </a:lnTo>
                    <a:lnTo>
                      <a:pt x="473" y="500"/>
                    </a:lnTo>
                    <a:lnTo>
                      <a:pt x="476" y="494"/>
                    </a:lnTo>
                    <a:lnTo>
                      <a:pt x="478" y="487"/>
                    </a:lnTo>
                    <a:lnTo>
                      <a:pt x="478" y="477"/>
                    </a:lnTo>
                    <a:lnTo>
                      <a:pt x="478" y="477"/>
                    </a:lnTo>
                    <a:lnTo>
                      <a:pt x="474" y="477"/>
                    </a:lnTo>
                    <a:lnTo>
                      <a:pt x="470" y="476"/>
                    </a:lnTo>
                    <a:lnTo>
                      <a:pt x="464" y="472"/>
                    </a:lnTo>
                    <a:lnTo>
                      <a:pt x="459" y="469"/>
                    </a:lnTo>
                    <a:lnTo>
                      <a:pt x="455" y="468"/>
                    </a:lnTo>
                    <a:lnTo>
                      <a:pt x="451" y="469"/>
                    </a:lnTo>
                    <a:lnTo>
                      <a:pt x="451" y="469"/>
                    </a:lnTo>
                    <a:close/>
                    <a:moveTo>
                      <a:pt x="304" y="625"/>
                    </a:moveTo>
                    <a:lnTo>
                      <a:pt x="304" y="625"/>
                    </a:lnTo>
                    <a:lnTo>
                      <a:pt x="285" y="614"/>
                    </a:lnTo>
                    <a:lnTo>
                      <a:pt x="266" y="601"/>
                    </a:lnTo>
                    <a:lnTo>
                      <a:pt x="247" y="588"/>
                    </a:lnTo>
                    <a:lnTo>
                      <a:pt x="227" y="573"/>
                    </a:lnTo>
                    <a:lnTo>
                      <a:pt x="190" y="544"/>
                    </a:lnTo>
                    <a:lnTo>
                      <a:pt x="171" y="532"/>
                    </a:lnTo>
                    <a:lnTo>
                      <a:pt x="153" y="520"/>
                    </a:lnTo>
                    <a:lnTo>
                      <a:pt x="153" y="520"/>
                    </a:lnTo>
                    <a:lnTo>
                      <a:pt x="153" y="550"/>
                    </a:lnTo>
                    <a:lnTo>
                      <a:pt x="153" y="586"/>
                    </a:lnTo>
                    <a:lnTo>
                      <a:pt x="153" y="662"/>
                    </a:lnTo>
                    <a:lnTo>
                      <a:pt x="153" y="662"/>
                    </a:lnTo>
                    <a:lnTo>
                      <a:pt x="153" y="705"/>
                    </a:lnTo>
                    <a:lnTo>
                      <a:pt x="156" y="751"/>
                    </a:lnTo>
                    <a:lnTo>
                      <a:pt x="161" y="851"/>
                    </a:lnTo>
                    <a:lnTo>
                      <a:pt x="161" y="851"/>
                    </a:lnTo>
                    <a:lnTo>
                      <a:pt x="165" y="930"/>
                    </a:lnTo>
                    <a:lnTo>
                      <a:pt x="167" y="1016"/>
                    </a:lnTo>
                    <a:lnTo>
                      <a:pt x="168" y="1103"/>
                    </a:lnTo>
                    <a:lnTo>
                      <a:pt x="172" y="1189"/>
                    </a:lnTo>
                    <a:lnTo>
                      <a:pt x="172" y="1189"/>
                    </a:lnTo>
                    <a:lnTo>
                      <a:pt x="172" y="1207"/>
                    </a:lnTo>
                    <a:lnTo>
                      <a:pt x="172" y="1228"/>
                    </a:lnTo>
                    <a:lnTo>
                      <a:pt x="173" y="1246"/>
                    </a:lnTo>
                    <a:lnTo>
                      <a:pt x="173" y="1254"/>
                    </a:lnTo>
                    <a:lnTo>
                      <a:pt x="174" y="1261"/>
                    </a:lnTo>
                    <a:lnTo>
                      <a:pt x="174" y="1261"/>
                    </a:lnTo>
                    <a:lnTo>
                      <a:pt x="176" y="1264"/>
                    </a:lnTo>
                    <a:lnTo>
                      <a:pt x="178" y="1268"/>
                    </a:lnTo>
                    <a:lnTo>
                      <a:pt x="183" y="1276"/>
                    </a:lnTo>
                    <a:lnTo>
                      <a:pt x="187" y="1280"/>
                    </a:lnTo>
                    <a:lnTo>
                      <a:pt x="189" y="1284"/>
                    </a:lnTo>
                    <a:lnTo>
                      <a:pt x="190" y="1289"/>
                    </a:lnTo>
                    <a:lnTo>
                      <a:pt x="191" y="1294"/>
                    </a:lnTo>
                    <a:lnTo>
                      <a:pt x="191" y="1294"/>
                    </a:lnTo>
                    <a:lnTo>
                      <a:pt x="256" y="1373"/>
                    </a:lnTo>
                    <a:lnTo>
                      <a:pt x="322" y="1452"/>
                    </a:lnTo>
                    <a:lnTo>
                      <a:pt x="451" y="1613"/>
                    </a:lnTo>
                    <a:lnTo>
                      <a:pt x="451" y="1613"/>
                    </a:lnTo>
                    <a:lnTo>
                      <a:pt x="454" y="1587"/>
                    </a:lnTo>
                    <a:lnTo>
                      <a:pt x="455" y="1563"/>
                    </a:lnTo>
                    <a:lnTo>
                      <a:pt x="455" y="1538"/>
                    </a:lnTo>
                    <a:lnTo>
                      <a:pt x="455" y="1514"/>
                    </a:lnTo>
                    <a:lnTo>
                      <a:pt x="455" y="1514"/>
                    </a:lnTo>
                    <a:lnTo>
                      <a:pt x="455" y="1473"/>
                    </a:lnTo>
                    <a:lnTo>
                      <a:pt x="455" y="1431"/>
                    </a:lnTo>
                    <a:lnTo>
                      <a:pt x="457" y="1390"/>
                    </a:lnTo>
                    <a:lnTo>
                      <a:pt x="458" y="1351"/>
                    </a:lnTo>
                    <a:lnTo>
                      <a:pt x="458" y="1351"/>
                    </a:lnTo>
                    <a:lnTo>
                      <a:pt x="457" y="1331"/>
                    </a:lnTo>
                    <a:lnTo>
                      <a:pt x="454" y="1313"/>
                    </a:lnTo>
                    <a:lnTo>
                      <a:pt x="454" y="1304"/>
                    </a:lnTo>
                    <a:lnTo>
                      <a:pt x="455" y="1295"/>
                    </a:lnTo>
                    <a:lnTo>
                      <a:pt x="458" y="1286"/>
                    </a:lnTo>
                    <a:lnTo>
                      <a:pt x="462" y="1277"/>
                    </a:lnTo>
                    <a:lnTo>
                      <a:pt x="462" y="1277"/>
                    </a:lnTo>
                    <a:lnTo>
                      <a:pt x="460" y="1260"/>
                    </a:lnTo>
                    <a:lnTo>
                      <a:pt x="460" y="1243"/>
                    </a:lnTo>
                    <a:lnTo>
                      <a:pt x="460" y="1225"/>
                    </a:lnTo>
                    <a:lnTo>
                      <a:pt x="461" y="1208"/>
                    </a:lnTo>
                    <a:lnTo>
                      <a:pt x="466" y="1143"/>
                    </a:lnTo>
                    <a:lnTo>
                      <a:pt x="466" y="1143"/>
                    </a:lnTo>
                    <a:lnTo>
                      <a:pt x="467" y="1123"/>
                    </a:lnTo>
                    <a:lnTo>
                      <a:pt x="467" y="1102"/>
                    </a:lnTo>
                    <a:lnTo>
                      <a:pt x="465" y="1062"/>
                    </a:lnTo>
                    <a:lnTo>
                      <a:pt x="462" y="1021"/>
                    </a:lnTo>
                    <a:lnTo>
                      <a:pt x="460" y="979"/>
                    </a:lnTo>
                    <a:lnTo>
                      <a:pt x="460" y="979"/>
                    </a:lnTo>
                    <a:lnTo>
                      <a:pt x="459" y="947"/>
                    </a:lnTo>
                    <a:lnTo>
                      <a:pt x="459" y="915"/>
                    </a:lnTo>
                    <a:lnTo>
                      <a:pt x="460" y="853"/>
                    </a:lnTo>
                    <a:lnTo>
                      <a:pt x="461" y="794"/>
                    </a:lnTo>
                    <a:lnTo>
                      <a:pt x="461" y="766"/>
                    </a:lnTo>
                    <a:lnTo>
                      <a:pt x="460" y="739"/>
                    </a:lnTo>
                    <a:lnTo>
                      <a:pt x="460" y="739"/>
                    </a:lnTo>
                    <a:lnTo>
                      <a:pt x="384" y="685"/>
                    </a:lnTo>
                    <a:lnTo>
                      <a:pt x="343" y="655"/>
                    </a:lnTo>
                    <a:lnTo>
                      <a:pt x="304" y="625"/>
                    </a:lnTo>
                    <a:lnTo>
                      <a:pt x="304" y="625"/>
                    </a:lnTo>
                    <a:close/>
                    <a:moveTo>
                      <a:pt x="451" y="1634"/>
                    </a:moveTo>
                    <a:lnTo>
                      <a:pt x="451" y="1634"/>
                    </a:lnTo>
                    <a:lnTo>
                      <a:pt x="448" y="1634"/>
                    </a:lnTo>
                    <a:lnTo>
                      <a:pt x="446" y="1634"/>
                    </a:lnTo>
                    <a:lnTo>
                      <a:pt x="445" y="1634"/>
                    </a:lnTo>
                    <a:lnTo>
                      <a:pt x="445" y="1634"/>
                    </a:lnTo>
                    <a:lnTo>
                      <a:pt x="439" y="1630"/>
                    </a:lnTo>
                    <a:lnTo>
                      <a:pt x="435" y="1625"/>
                    </a:lnTo>
                    <a:lnTo>
                      <a:pt x="425" y="1612"/>
                    </a:lnTo>
                    <a:lnTo>
                      <a:pt x="416" y="1598"/>
                    </a:lnTo>
                    <a:lnTo>
                      <a:pt x="407" y="1585"/>
                    </a:lnTo>
                    <a:lnTo>
                      <a:pt x="407" y="1585"/>
                    </a:lnTo>
                    <a:lnTo>
                      <a:pt x="389" y="1559"/>
                    </a:lnTo>
                    <a:lnTo>
                      <a:pt x="379" y="1548"/>
                    </a:lnTo>
                    <a:lnTo>
                      <a:pt x="370" y="1537"/>
                    </a:lnTo>
                    <a:lnTo>
                      <a:pt x="370" y="1537"/>
                    </a:lnTo>
                    <a:lnTo>
                      <a:pt x="361" y="1522"/>
                    </a:lnTo>
                    <a:lnTo>
                      <a:pt x="352" y="1508"/>
                    </a:lnTo>
                    <a:lnTo>
                      <a:pt x="341" y="1495"/>
                    </a:lnTo>
                    <a:lnTo>
                      <a:pt x="329" y="1482"/>
                    </a:lnTo>
                    <a:lnTo>
                      <a:pt x="304" y="1457"/>
                    </a:lnTo>
                    <a:lnTo>
                      <a:pt x="293" y="1444"/>
                    </a:lnTo>
                    <a:lnTo>
                      <a:pt x="281" y="1430"/>
                    </a:lnTo>
                    <a:lnTo>
                      <a:pt x="281" y="1430"/>
                    </a:lnTo>
                    <a:lnTo>
                      <a:pt x="262" y="1404"/>
                    </a:lnTo>
                    <a:lnTo>
                      <a:pt x="242" y="1378"/>
                    </a:lnTo>
                    <a:lnTo>
                      <a:pt x="222" y="1353"/>
                    </a:lnTo>
                    <a:lnTo>
                      <a:pt x="212" y="1341"/>
                    </a:lnTo>
                    <a:lnTo>
                      <a:pt x="202" y="1329"/>
                    </a:lnTo>
                    <a:lnTo>
                      <a:pt x="202" y="1329"/>
                    </a:lnTo>
                    <a:lnTo>
                      <a:pt x="194" y="1321"/>
                    </a:lnTo>
                    <a:lnTo>
                      <a:pt x="187" y="1311"/>
                    </a:lnTo>
                    <a:lnTo>
                      <a:pt x="175" y="1290"/>
                    </a:lnTo>
                    <a:lnTo>
                      <a:pt x="162" y="1269"/>
                    </a:lnTo>
                    <a:lnTo>
                      <a:pt x="156" y="1260"/>
                    </a:lnTo>
                    <a:lnTo>
                      <a:pt x="149" y="1250"/>
                    </a:lnTo>
                    <a:lnTo>
                      <a:pt x="149" y="1250"/>
                    </a:lnTo>
                    <a:lnTo>
                      <a:pt x="150" y="1259"/>
                    </a:lnTo>
                    <a:lnTo>
                      <a:pt x="152" y="1268"/>
                    </a:lnTo>
                    <a:lnTo>
                      <a:pt x="157" y="1277"/>
                    </a:lnTo>
                    <a:lnTo>
                      <a:pt x="161" y="1285"/>
                    </a:lnTo>
                    <a:lnTo>
                      <a:pt x="166" y="1293"/>
                    </a:lnTo>
                    <a:lnTo>
                      <a:pt x="172" y="1300"/>
                    </a:lnTo>
                    <a:lnTo>
                      <a:pt x="185" y="1313"/>
                    </a:lnTo>
                    <a:lnTo>
                      <a:pt x="185" y="1313"/>
                    </a:lnTo>
                    <a:lnTo>
                      <a:pt x="185" y="1317"/>
                    </a:lnTo>
                    <a:lnTo>
                      <a:pt x="186" y="1321"/>
                    </a:lnTo>
                    <a:lnTo>
                      <a:pt x="187" y="1324"/>
                    </a:lnTo>
                    <a:lnTo>
                      <a:pt x="187" y="1327"/>
                    </a:lnTo>
                    <a:lnTo>
                      <a:pt x="187" y="1327"/>
                    </a:lnTo>
                    <a:lnTo>
                      <a:pt x="221" y="1370"/>
                    </a:lnTo>
                    <a:lnTo>
                      <a:pt x="254" y="1413"/>
                    </a:lnTo>
                    <a:lnTo>
                      <a:pt x="318" y="1499"/>
                    </a:lnTo>
                    <a:lnTo>
                      <a:pt x="384" y="1587"/>
                    </a:lnTo>
                    <a:lnTo>
                      <a:pt x="416" y="1631"/>
                    </a:lnTo>
                    <a:lnTo>
                      <a:pt x="449" y="1674"/>
                    </a:lnTo>
                    <a:lnTo>
                      <a:pt x="449" y="1674"/>
                    </a:lnTo>
                    <a:lnTo>
                      <a:pt x="449" y="1663"/>
                    </a:lnTo>
                    <a:lnTo>
                      <a:pt x="450" y="1655"/>
                    </a:lnTo>
                    <a:lnTo>
                      <a:pt x="451" y="1645"/>
                    </a:lnTo>
                    <a:lnTo>
                      <a:pt x="451" y="1634"/>
                    </a:lnTo>
                    <a:lnTo>
                      <a:pt x="451" y="1634"/>
                    </a:lnTo>
                    <a:close/>
                    <a:moveTo>
                      <a:pt x="105" y="1370"/>
                    </a:moveTo>
                    <a:lnTo>
                      <a:pt x="105" y="1370"/>
                    </a:lnTo>
                    <a:lnTo>
                      <a:pt x="100" y="1371"/>
                    </a:lnTo>
                    <a:lnTo>
                      <a:pt x="97" y="1372"/>
                    </a:lnTo>
                    <a:lnTo>
                      <a:pt x="91" y="1376"/>
                    </a:lnTo>
                    <a:lnTo>
                      <a:pt x="87" y="1380"/>
                    </a:lnTo>
                    <a:lnTo>
                      <a:pt x="85" y="1381"/>
                    </a:lnTo>
                    <a:lnTo>
                      <a:pt x="82" y="1382"/>
                    </a:lnTo>
                    <a:lnTo>
                      <a:pt x="82" y="1382"/>
                    </a:lnTo>
                    <a:lnTo>
                      <a:pt x="84" y="1389"/>
                    </a:lnTo>
                    <a:lnTo>
                      <a:pt x="86" y="1395"/>
                    </a:lnTo>
                    <a:lnTo>
                      <a:pt x="88" y="1400"/>
                    </a:lnTo>
                    <a:lnTo>
                      <a:pt x="91" y="1403"/>
                    </a:lnTo>
                    <a:lnTo>
                      <a:pt x="96" y="1406"/>
                    </a:lnTo>
                    <a:lnTo>
                      <a:pt x="100" y="1410"/>
                    </a:lnTo>
                    <a:lnTo>
                      <a:pt x="110" y="1413"/>
                    </a:lnTo>
                    <a:lnTo>
                      <a:pt x="120" y="1414"/>
                    </a:lnTo>
                    <a:lnTo>
                      <a:pt x="132" y="1415"/>
                    </a:lnTo>
                    <a:lnTo>
                      <a:pt x="145" y="1416"/>
                    </a:lnTo>
                    <a:lnTo>
                      <a:pt x="158" y="1418"/>
                    </a:lnTo>
                    <a:lnTo>
                      <a:pt x="158" y="1418"/>
                    </a:lnTo>
                    <a:lnTo>
                      <a:pt x="166" y="1411"/>
                    </a:lnTo>
                    <a:lnTo>
                      <a:pt x="175" y="1405"/>
                    </a:lnTo>
                    <a:lnTo>
                      <a:pt x="195" y="1395"/>
                    </a:lnTo>
                    <a:lnTo>
                      <a:pt x="195" y="1395"/>
                    </a:lnTo>
                    <a:lnTo>
                      <a:pt x="195" y="1391"/>
                    </a:lnTo>
                    <a:lnTo>
                      <a:pt x="195" y="1389"/>
                    </a:lnTo>
                    <a:lnTo>
                      <a:pt x="196" y="1384"/>
                    </a:lnTo>
                    <a:lnTo>
                      <a:pt x="198" y="1378"/>
                    </a:lnTo>
                    <a:lnTo>
                      <a:pt x="198" y="1376"/>
                    </a:lnTo>
                    <a:lnTo>
                      <a:pt x="197" y="1373"/>
                    </a:lnTo>
                    <a:lnTo>
                      <a:pt x="197" y="1373"/>
                    </a:lnTo>
                    <a:lnTo>
                      <a:pt x="194" y="1378"/>
                    </a:lnTo>
                    <a:lnTo>
                      <a:pt x="190" y="1382"/>
                    </a:lnTo>
                    <a:lnTo>
                      <a:pt x="185" y="1385"/>
                    </a:lnTo>
                    <a:lnTo>
                      <a:pt x="178" y="1388"/>
                    </a:lnTo>
                    <a:lnTo>
                      <a:pt x="172" y="1389"/>
                    </a:lnTo>
                    <a:lnTo>
                      <a:pt x="165" y="1390"/>
                    </a:lnTo>
                    <a:lnTo>
                      <a:pt x="150" y="1391"/>
                    </a:lnTo>
                    <a:lnTo>
                      <a:pt x="135" y="1389"/>
                    </a:lnTo>
                    <a:lnTo>
                      <a:pt x="128" y="1388"/>
                    </a:lnTo>
                    <a:lnTo>
                      <a:pt x="121" y="1385"/>
                    </a:lnTo>
                    <a:lnTo>
                      <a:pt x="116" y="1382"/>
                    </a:lnTo>
                    <a:lnTo>
                      <a:pt x="111" y="1378"/>
                    </a:lnTo>
                    <a:lnTo>
                      <a:pt x="107" y="1374"/>
                    </a:lnTo>
                    <a:lnTo>
                      <a:pt x="105" y="1370"/>
                    </a:lnTo>
                    <a:lnTo>
                      <a:pt x="105" y="1370"/>
                    </a:lnTo>
                    <a:close/>
                    <a:moveTo>
                      <a:pt x="176" y="1342"/>
                    </a:moveTo>
                    <a:lnTo>
                      <a:pt x="176" y="1342"/>
                    </a:lnTo>
                    <a:lnTo>
                      <a:pt x="170" y="1344"/>
                    </a:lnTo>
                    <a:lnTo>
                      <a:pt x="162" y="1345"/>
                    </a:lnTo>
                    <a:lnTo>
                      <a:pt x="147" y="1346"/>
                    </a:lnTo>
                    <a:lnTo>
                      <a:pt x="133" y="1346"/>
                    </a:lnTo>
                    <a:lnTo>
                      <a:pt x="121" y="1344"/>
                    </a:lnTo>
                    <a:lnTo>
                      <a:pt x="121" y="1344"/>
                    </a:lnTo>
                    <a:lnTo>
                      <a:pt x="120" y="1351"/>
                    </a:lnTo>
                    <a:lnTo>
                      <a:pt x="119" y="1358"/>
                    </a:lnTo>
                    <a:lnTo>
                      <a:pt x="119" y="1367"/>
                    </a:lnTo>
                    <a:lnTo>
                      <a:pt x="119" y="1371"/>
                    </a:lnTo>
                    <a:lnTo>
                      <a:pt x="121" y="1375"/>
                    </a:lnTo>
                    <a:lnTo>
                      <a:pt x="121" y="1375"/>
                    </a:lnTo>
                    <a:lnTo>
                      <a:pt x="132" y="1376"/>
                    </a:lnTo>
                    <a:lnTo>
                      <a:pt x="145" y="1376"/>
                    </a:lnTo>
                    <a:lnTo>
                      <a:pt x="158" y="1374"/>
                    </a:lnTo>
                    <a:lnTo>
                      <a:pt x="168" y="1372"/>
                    </a:lnTo>
                    <a:lnTo>
                      <a:pt x="174" y="1370"/>
                    </a:lnTo>
                    <a:lnTo>
                      <a:pt x="178" y="1368"/>
                    </a:lnTo>
                    <a:lnTo>
                      <a:pt x="181" y="1365"/>
                    </a:lnTo>
                    <a:lnTo>
                      <a:pt x="182" y="1361"/>
                    </a:lnTo>
                    <a:lnTo>
                      <a:pt x="183" y="1358"/>
                    </a:lnTo>
                    <a:lnTo>
                      <a:pt x="182" y="1353"/>
                    </a:lnTo>
                    <a:lnTo>
                      <a:pt x="180" y="1349"/>
                    </a:lnTo>
                    <a:lnTo>
                      <a:pt x="176" y="1342"/>
                    </a:lnTo>
                    <a:lnTo>
                      <a:pt x="176" y="1342"/>
                    </a:lnTo>
                    <a:close/>
                    <a:moveTo>
                      <a:pt x="151" y="1119"/>
                    </a:moveTo>
                    <a:lnTo>
                      <a:pt x="151" y="1119"/>
                    </a:lnTo>
                    <a:lnTo>
                      <a:pt x="152" y="1088"/>
                    </a:lnTo>
                    <a:lnTo>
                      <a:pt x="152" y="1056"/>
                    </a:lnTo>
                    <a:lnTo>
                      <a:pt x="151" y="991"/>
                    </a:lnTo>
                    <a:lnTo>
                      <a:pt x="150" y="927"/>
                    </a:lnTo>
                    <a:lnTo>
                      <a:pt x="149" y="861"/>
                    </a:lnTo>
                    <a:lnTo>
                      <a:pt x="149" y="861"/>
                    </a:lnTo>
                    <a:lnTo>
                      <a:pt x="147" y="831"/>
                    </a:lnTo>
                    <a:lnTo>
                      <a:pt x="145" y="801"/>
                    </a:lnTo>
                    <a:lnTo>
                      <a:pt x="141" y="771"/>
                    </a:lnTo>
                    <a:lnTo>
                      <a:pt x="139" y="741"/>
                    </a:lnTo>
                    <a:lnTo>
                      <a:pt x="139" y="741"/>
                    </a:lnTo>
                    <a:lnTo>
                      <a:pt x="137" y="716"/>
                    </a:lnTo>
                    <a:lnTo>
                      <a:pt x="139" y="690"/>
                    </a:lnTo>
                    <a:lnTo>
                      <a:pt x="140" y="665"/>
                    </a:lnTo>
                    <a:lnTo>
                      <a:pt x="140" y="653"/>
                    </a:lnTo>
                    <a:lnTo>
                      <a:pt x="139" y="641"/>
                    </a:lnTo>
                    <a:lnTo>
                      <a:pt x="139" y="641"/>
                    </a:lnTo>
                    <a:lnTo>
                      <a:pt x="136" y="630"/>
                    </a:lnTo>
                    <a:lnTo>
                      <a:pt x="134" y="619"/>
                    </a:lnTo>
                    <a:lnTo>
                      <a:pt x="131" y="608"/>
                    </a:lnTo>
                    <a:lnTo>
                      <a:pt x="130" y="597"/>
                    </a:lnTo>
                    <a:lnTo>
                      <a:pt x="130" y="597"/>
                    </a:lnTo>
                    <a:lnTo>
                      <a:pt x="130" y="586"/>
                    </a:lnTo>
                    <a:lnTo>
                      <a:pt x="131" y="575"/>
                    </a:lnTo>
                    <a:lnTo>
                      <a:pt x="132" y="566"/>
                    </a:lnTo>
                    <a:lnTo>
                      <a:pt x="132" y="555"/>
                    </a:lnTo>
                    <a:lnTo>
                      <a:pt x="132" y="555"/>
                    </a:lnTo>
                    <a:lnTo>
                      <a:pt x="129" y="525"/>
                    </a:lnTo>
                    <a:lnTo>
                      <a:pt x="129" y="512"/>
                    </a:lnTo>
                    <a:lnTo>
                      <a:pt x="130" y="498"/>
                    </a:lnTo>
                    <a:lnTo>
                      <a:pt x="130" y="498"/>
                    </a:lnTo>
                    <a:lnTo>
                      <a:pt x="126" y="496"/>
                    </a:lnTo>
                    <a:lnTo>
                      <a:pt x="120" y="493"/>
                    </a:lnTo>
                    <a:lnTo>
                      <a:pt x="112" y="484"/>
                    </a:lnTo>
                    <a:lnTo>
                      <a:pt x="107" y="480"/>
                    </a:lnTo>
                    <a:lnTo>
                      <a:pt x="103" y="478"/>
                    </a:lnTo>
                    <a:lnTo>
                      <a:pt x="100" y="477"/>
                    </a:lnTo>
                    <a:lnTo>
                      <a:pt x="98" y="477"/>
                    </a:lnTo>
                    <a:lnTo>
                      <a:pt x="97" y="477"/>
                    </a:lnTo>
                    <a:lnTo>
                      <a:pt x="97" y="477"/>
                    </a:lnTo>
                    <a:lnTo>
                      <a:pt x="96" y="497"/>
                    </a:lnTo>
                    <a:lnTo>
                      <a:pt x="96" y="518"/>
                    </a:lnTo>
                    <a:lnTo>
                      <a:pt x="98" y="557"/>
                    </a:lnTo>
                    <a:lnTo>
                      <a:pt x="101" y="597"/>
                    </a:lnTo>
                    <a:lnTo>
                      <a:pt x="105" y="636"/>
                    </a:lnTo>
                    <a:lnTo>
                      <a:pt x="109" y="676"/>
                    </a:lnTo>
                    <a:lnTo>
                      <a:pt x="112" y="716"/>
                    </a:lnTo>
                    <a:lnTo>
                      <a:pt x="114" y="755"/>
                    </a:lnTo>
                    <a:lnTo>
                      <a:pt x="114" y="775"/>
                    </a:lnTo>
                    <a:lnTo>
                      <a:pt x="113" y="794"/>
                    </a:lnTo>
                    <a:lnTo>
                      <a:pt x="113" y="794"/>
                    </a:lnTo>
                    <a:lnTo>
                      <a:pt x="111" y="858"/>
                    </a:lnTo>
                    <a:lnTo>
                      <a:pt x="112" y="926"/>
                    </a:lnTo>
                    <a:lnTo>
                      <a:pt x="113" y="993"/>
                    </a:lnTo>
                    <a:lnTo>
                      <a:pt x="117" y="1058"/>
                    </a:lnTo>
                    <a:lnTo>
                      <a:pt x="117" y="1058"/>
                    </a:lnTo>
                    <a:lnTo>
                      <a:pt x="121" y="1072"/>
                    </a:lnTo>
                    <a:lnTo>
                      <a:pt x="125" y="1087"/>
                    </a:lnTo>
                    <a:lnTo>
                      <a:pt x="127" y="1102"/>
                    </a:lnTo>
                    <a:lnTo>
                      <a:pt x="128" y="1117"/>
                    </a:lnTo>
                    <a:lnTo>
                      <a:pt x="128" y="1134"/>
                    </a:lnTo>
                    <a:lnTo>
                      <a:pt x="127" y="1150"/>
                    </a:lnTo>
                    <a:lnTo>
                      <a:pt x="125" y="1185"/>
                    </a:lnTo>
                    <a:lnTo>
                      <a:pt x="121" y="1219"/>
                    </a:lnTo>
                    <a:lnTo>
                      <a:pt x="120" y="1253"/>
                    </a:lnTo>
                    <a:lnTo>
                      <a:pt x="119" y="1270"/>
                    </a:lnTo>
                    <a:lnTo>
                      <a:pt x="120" y="1287"/>
                    </a:lnTo>
                    <a:lnTo>
                      <a:pt x="121" y="1304"/>
                    </a:lnTo>
                    <a:lnTo>
                      <a:pt x="124" y="1320"/>
                    </a:lnTo>
                    <a:lnTo>
                      <a:pt x="124" y="1320"/>
                    </a:lnTo>
                    <a:lnTo>
                      <a:pt x="129" y="1321"/>
                    </a:lnTo>
                    <a:lnTo>
                      <a:pt x="133" y="1322"/>
                    </a:lnTo>
                    <a:lnTo>
                      <a:pt x="139" y="1322"/>
                    </a:lnTo>
                    <a:lnTo>
                      <a:pt x="143" y="1321"/>
                    </a:lnTo>
                    <a:lnTo>
                      <a:pt x="151" y="1317"/>
                    </a:lnTo>
                    <a:lnTo>
                      <a:pt x="160" y="1313"/>
                    </a:lnTo>
                    <a:lnTo>
                      <a:pt x="160" y="1313"/>
                    </a:lnTo>
                    <a:lnTo>
                      <a:pt x="159" y="1309"/>
                    </a:lnTo>
                    <a:lnTo>
                      <a:pt x="156" y="1305"/>
                    </a:lnTo>
                    <a:lnTo>
                      <a:pt x="147" y="1295"/>
                    </a:lnTo>
                    <a:lnTo>
                      <a:pt x="143" y="1290"/>
                    </a:lnTo>
                    <a:lnTo>
                      <a:pt x="139" y="1284"/>
                    </a:lnTo>
                    <a:lnTo>
                      <a:pt x="134" y="1278"/>
                    </a:lnTo>
                    <a:lnTo>
                      <a:pt x="132" y="1270"/>
                    </a:lnTo>
                    <a:lnTo>
                      <a:pt x="132" y="1270"/>
                    </a:lnTo>
                    <a:lnTo>
                      <a:pt x="132" y="1261"/>
                    </a:lnTo>
                    <a:lnTo>
                      <a:pt x="133" y="1248"/>
                    </a:lnTo>
                    <a:lnTo>
                      <a:pt x="135" y="1236"/>
                    </a:lnTo>
                    <a:lnTo>
                      <a:pt x="136" y="1232"/>
                    </a:lnTo>
                    <a:lnTo>
                      <a:pt x="139" y="1229"/>
                    </a:lnTo>
                    <a:lnTo>
                      <a:pt x="139" y="1229"/>
                    </a:lnTo>
                    <a:lnTo>
                      <a:pt x="142" y="1226"/>
                    </a:lnTo>
                    <a:lnTo>
                      <a:pt x="145" y="1225"/>
                    </a:lnTo>
                    <a:lnTo>
                      <a:pt x="148" y="1224"/>
                    </a:lnTo>
                    <a:lnTo>
                      <a:pt x="152" y="1225"/>
                    </a:lnTo>
                    <a:lnTo>
                      <a:pt x="156" y="1226"/>
                    </a:lnTo>
                    <a:lnTo>
                      <a:pt x="158" y="1229"/>
                    </a:lnTo>
                    <a:lnTo>
                      <a:pt x="160" y="1232"/>
                    </a:lnTo>
                    <a:lnTo>
                      <a:pt x="161" y="1235"/>
                    </a:lnTo>
                    <a:lnTo>
                      <a:pt x="161" y="1235"/>
                    </a:lnTo>
                    <a:lnTo>
                      <a:pt x="159" y="1208"/>
                    </a:lnTo>
                    <a:lnTo>
                      <a:pt x="158" y="1180"/>
                    </a:lnTo>
                    <a:lnTo>
                      <a:pt x="155" y="1150"/>
                    </a:lnTo>
                    <a:lnTo>
                      <a:pt x="151" y="1119"/>
                    </a:lnTo>
                    <a:lnTo>
                      <a:pt x="151" y="111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7891429" y="1286885"/>
            <a:ext cx="1143008" cy="1285884"/>
            <a:chOff x="7891429" y="1286885"/>
            <a:chExt cx="1143008" cy="1285884"/>
          </a:xfrm>
        </p:grpSpPr>
        <p:sp>
          <p:nvSpPr>
            <p:cNvPr id="146" name="六边形 145"/>
            <p:cNvSpPr/>
            <p:nvPr/>
          </p:nvSpPr>
          <p:spPr>
            <a:xfrm rot="16200000">
              <a:off x="7819991" y="1358323"/>
              <a:ext cx="1285884" cy="1143008"/>
            </a:xfrm>
            <a:prstGeom prst="hexagon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61" name="组合 160"/>
            <p:cNvGrpSpPr/>
            <p:nvPr/>
          </p:nvGrpSpPr>
          <p:grpSpPr>
            <a:xfrm>
              <a:off x="8105775" y="1429761"/>
              <a:ext cx="769939" cy="984252"/>
              <a:chOff x="5680076" y="1239838"/>
              <a:chExt cx="555625" cy="769938"/>
            </a:xfrm>
          </p:grpSpPr>
          <p:sp>
            <p:nvSpPr>
              <p:cNvPr id="162" name="Freeform 171"/>
              <p:cNvSpPr>
                <a:spLocks noEditPoints="1"/>
              </p:cNvSpPr>
              <p:nvPr/>
            </p:nvSpPr>
            <p:spPr bwMode="auto">
              <a:xfrm>
                <a:off x="5680076" y="1239838"/>
                <a:ext cx="555625" cy="769938"/>
              </a:xfrm>
              <a:custGeom>
                <a:avLst/>
                <a:gdLst/>
                <a:ahLst/>
                <a:cxnLst>
                  <a:cxn ang="0">
                    <a:pos x="13" y="1287"/>
                  </a:cxn>
                  <a:cxn ang="0">
                    <a:pos x="61" y="910"/>
                  </a:cxn>
                  <a:cxn ang="0">
                    <a:pos x="75" y="745"/>
                  </a:cxn>
                  <a:cxn ang="0">
                    <a:pos x="93" y="539"/>
                  </a:cxn>
                  <a:cxn ang="0">
                    <a:pos x="133" y="219"/>
                  </a:cxn>
                  <a:cxn ang="0">
                    <a:pos x="160" y="47"/>
                  </a:cxn>
                  <a:cxn ang="0">
                    <a:pos x="292" y="5"/>
                  </a:cxn>
                  <a:cxn ang="0">
                    <a:pos x="397" y="1"/>
                  </a:cxn>
                  <a:cxn ang="0">
                    <a:pos x="716" y="32"/>
                  </a:cxn>
                  <a:cxn ang="0">
                    <a:pos x="941" y="66"/>
                  </a:cxn>
                  <a:cxn ang="0">
                    <a:pos x="1042" y="150"/>
                  </a:cxn>
                  <a:cxn ang="0">
                    <a:pos x="1024" y="348"/>
                  </a:cxn>
                  <a:cxn ang="0">
                    <a:pos x="964" y="880"/>
                  </a:cxn>
                  <a:cxn ang="0">
                    <a:pos x="921" y="1321"/>
                  </a:cxn>
                  <a:cxn ang="0">
                    <a:pos x="827" y="1447"/>
                  </a:cxn>
                  <a:cxn ang="0">
                    <a:pos x="730" y="1446"/>
                  </a:cxn>
                  <a:cxn ang="0">
                    <a:pos x="439" y="1425"/>
                  </a:cxn>
                  <a:cxn ang="0">
                    <a:pos x="183" y="1381"/>
                  </a:cxn>
                  <a:cxn ang="0">
                    <a:pos x="20" y="1353"/>
                  </a:cxn>
                  <a:cxn ang="0">
                    <a:pos x="360" y="1358"/>
                  </a:cxn>
                  <a:cxn ang="0">
                    <a:pos x="626" y="1386"/>
                  </a:cxn>
                  <a:cxn ang="0">
                    <a:pos x="791" y="1407"/>
                  </a:cxn>
                  <a:cxn ang="0">
                    <a:pos x="865" y="1316"/>
                  </a:cxn>
                  <a:cxn ang="0">
                    <a:pos x="939" y="664"/>
                  </a:cxn>
                  <a:cxn ang="0">
                    <a:pos x="969" y="408"/>
                  </a:cxn>
                  <a:cxn ang="0">
                    <a:pos x="991" y="130"/>
                  </a:cxn>
                  <a:cxn ang="0">
                    <a:pos x="878" y="67"/>
                  </a:cxn>
                  <a:cxn ang="0">
                    <a:pos x="573" y="31"/>
                  </a:cxn>
                  <a:cxn ang="0">
                    <a:pos x="394" y="17"/>
                  </a:cxn>
                  <a:cxn ang="0">
                    <a:pos x="216" y="31"/>
                  </a:cxn>
                  <a:cxn ang="0">
                    <a:pos x="144" y="195"/>
                  </a:cxn>
                  <a:cxn ang="0">
                    <a:pos x="115" y="493"/>
                  </a:cxn>
                  <a:cxn ang="0">
                    <a:pos x="109" y="574"/>
                  </a:cxn>
                  <a:cxn ang="0">
                    <a:pos x="90" y="759"/>
                  </a:cxn>
                  <a:cxn ang="0">
                    <a:pos x="83" y="917"/>
                  </a:cxn>
                  <a:cxn ang="0">
                    <a:pos x="44" y="1267"/>
                  </a:cxn>
                  <a:cxn ang="0">
                    <a:pos x="239" y="1346"/>
                  </a:cxn>
                  <a:cxn ang="0">
                    <a:pos x="240" y="1380"/>
                  </a:cxn>
                  <a:cxn ang="0">
                    <a:pos x="555" y="1425"/>
                  </a:cxn>
                  <a:cxn ang="0">
                    <a:pos x="725" y="1432"/>
                  </a:cxn>
                  <a:cxn ang="0">
                    <a:pos x="815" y="1437"/>
                  </a:cxn>
                  <a:cxn ang="0">
                    <a:pos x="893" y="1377"/>
                  </a:cxn>
                  <a:cxn ang="0">
                    <a:pos x="958" y="809"/>
                  </a:cxn>
                  <a:cxn ang="0">
                    <a:pos x="1002" y="411"/>
                  </a:cxn>
                  <a:cxn ang="0">
                    <a:pos x="1037" y="207"/>
                  </a:cxn>
                  <a:cxn ang="0">
                    <a:pos x="1009" y="126"/>
                  </a:cxn>
                  <a:cxn ang="0">
                    <a:pos x="1003" y="187"/>
                  </a:cxn>
                  <a:cxn ang="0">
                    <a:pos x="966" y="536"/>
                  </a:cxn>
                  <a:cxn ang="0">
                    <a:pos x="925" y="891"/>
                  </a:cxn>
                  <a:cxn ang="0">
                    <a:pos x="893" y="1222"/>
                  </a:cxn>
                  <a:cxn ang="0">
                    <a:pos x="878" y="1311"/>
                  </a:cxn>
                  <a:cxn ang="0">
                    <a:pos x="823" y="1414"/>
                  </a:cxn>
                  <a:cxn ang="0">
                    <a:pos x="755" y="1425"/>
                  </a:cxn>
                  <a:cxn ang="0">
                    <a:pos x="687" y="1409"/>
                  </a:cxn>
                  <a:cxn ang="0">
                    <a:pos x="512" y="1389"/>
                  </a:cxn>
                  <a:cxn ang="0">
                    <a:pos x="383" y="1376"/>
                  </a:cxn>
                  <a:cxn ang="0">
                    <a:pos x="123" y="1350"/>
                  </a:cxn>
                  <a:cxn ang="0">
                    <a:pos x="33" y="1313"/>
                  </a:cxn>
                  <a:cxn ang="0">
                    <a:pos x="29" y="1336"/>
                  </a:cxn>
                </a:cxnLst>
                <a:rect l="0" t="0" r="r" b="b"/>
                <a:pathLst>
                  <a:path w="1050" h="1456">
                    <a:moveTo>
                      <a:pt x="0" y="1343"/>
                    </a:moveTo>
                    <a:lnTo>
                      <a:pt x="0" y="1343"/>
                    </a:lnTo>
                    <a:lnTo>
                      <a:pt x="1" y="1342"/>
                    </a:lnTo>
                    <a:lnTo>
                      <a:pt x="2" y="1341"/>
                    </a:lnTo>
                    <a:lnTo>
                      <a:pt x="6" y="1341"/>
                    </a:lnTo>
                    <a:lnTo>
                      <a:pt x="12" y="1341"/>
                    </a:lnTo>
                    <a:lnTo>
                      <a:pt x="14" y="1340"/>
                    </a:lnTo>
                    <a:lnTo>
                      <a:pt x="15" y="1339"/>
                    </a:lnTo>
                    <a:lnTo>
                      <a:pt x="15" y="1339"/>
                    </a:lnTo>
                    <a:lnTo>
                      <a:pt x="13" y="1331"/>
                    </a:lnTo>
                    <a:lnTo>
                      <a:pt x="12" y="1321"/>
                    </a:lnTo>
                    <a:lnTo>
                      <a:pt x="12" y="1304"/>
                    </a:lnTo>
                    <a:lnTo>
                      <a:pt x="13" y="1287"/>
                    </a:lnTo>
                    <a:lnTo>
                      <a:pt x="15" y="1270"/>
                    </a:lnTo>
                    <a:lnTo>
                      <a:pt x="22" y="1235"/>
                    </a:lnTo>
                    <a:lnTo>
                      <a:pt x="27" y="1217"/>
                    </a:lnTo>
                    <a:lnTo>
                      <a:pt x="30" y="1200"/>
                    </a:lnTo>
                    <a:lnTo>
                      <a:pt x="30" y="1200"/>
                    </a:lnTo>
                    <a:lnTo>
                      <a:pt x="34" y="1168"/>
                    </a:lnTo>
                    <a:lnTo>
                      <a:pt x="36" y="1135"/>
                    </a:lnTo>
                    <a:lnTo>
                      <a:pt x="38" y="1099"/>
                    </a:lnTo>
                    <a:lnTo>
                      <a:pt x="42" y="1064"/>
                    </a:lnTo>
                    <a:lnTo>
                      <a:pt x="42" y="1064"/>
                    </a:lnTo>
                    <a:lnTo>
                      <a:pt x="50" y="988"/>
                    </a:lnTo>
                    <a:lnTo>
                      <a:pt x="54" y="948"/>
                    </a:lnTo>
                    <a:lnTo>
                      <a:pt x="61" y="910"/>
                    </a:lnTo>
                    <a:lnTo>
                      <a:pt x="61" y="910"/>
                    </a:lnTo>
                    <a:lnTo>
                      <a:pt x="64" y="893"/>
                    </a:lnTo>
                    <a:lnTo>
                      <a:pt x="65" y="874"/>
                    </a:lnTo>
                    <a:lnTo>
                      <a:pt x="67" y="856"/>
                    </a:lnTo>
                    <a:lnTo>
                      <a:pt x="68" y="837"/>
                    </a:lnTo>
                    <a:lnTo>
                      <a:pt x="68" y="837"/>
                    </a:lnTo>
                    <a:lnTo>
                      <a:pt x="74" y="803"/>
                    </a:lnTo>
                    <a:lnTo>
                      <a:pt x="76" y="787"/>
                    </a:lnTo>
                    <a:lnTo>
                      <a:pt x="76" y="770"/>
                    </a:lnTo>
                    <a:lnTo>
                      <a:pt x="76" y="770"/>
                    </a:lnTo>
                    <a:lnTo>
                      <a:pt x="76" y="758"/>
                    </a:lnTo>
                    <a:lnTo>
                      <a:pt x="75" y="745"/>
                    </a:lnTo>
                    <a:lnTo>
                      <a:pt x="75" y="745"/>
                    </a:lnTo>
                    <a:lnTo>
                      <a:pt x="77" y="718"/>
                    </a:lnTo>
                    <a:lnTo>
                      <a:pt x="79" y="690"/>
                    </a:lnTo>
                    <a:lnTo>
                      <a:pt x="82" y="664"/>
                    </a:lnTo>
                    <a:lnTo>
                      <a:pt x="85" y="636"/>
                    </a:lnTo>
                    <a:lnTo>
                      <a:pt x="85" y="636"/>
                    </a:lnTo>
                    <a:lnTo>
                      <a:pt x="89" y="613"/>
                    </a:lnTo>
                    <a:lnTo>
                      <a:pt x="91" y="591"/>
                    </a:lnTo>
                    <a:lnTo>
                      <a:pt x="91" y="591"/>
                    </a:lnTo>
                    <a:lnTo>
                      <a:pt x="92" y="578"/>
                    </a:lnTo>
                    <a:lnTo>
                      <a:pt x="92" y="565"/>
                    </a:lnTo>
                    <a:lnTo>
                      <a:pt x="92" y="552"/>
                    </a:lnTo>
                    <a:lnTo>
                      <a:pt x="93" y="539"/>
                    </a:lnTo>
                    <a:lnTo>
                      <a:pt x="93" y="539"/>
                    </a:lnTo>
                    <a:lnTo>
                      <a:pt x="97" y="513"/>
                    </a:lnTo>
                    <a:lnTo>
                      <a:pt x="101" y="485"/>
                    </a:lnTo>
                    <a:lnTo>
                      <a:pt x="106" y="458"/>
                    </a:lnTo>
                    <a:lnTo>
                      <a:pt x="109" y="430"/>
                    </a:lnTo>
                    <a:lnTo>
                      <a:pt x="109" y="430"/>
                    </a:lnTo>
                    <a:lnTo>
                      <a:pt x="112" y="404"/>
                    </a:lnTo>
                    <a:lnTo>
                      <a:pt x="116" y="378"/>
                    </a:lnTo>
                    <a:lnTo>
                      <a:pt x="121" y="352"/>
                    </a:lnTo>
                    <a:lnTo>
                      <a:pt x="124" y="326"/>
                    </a:lnTo>
                    <a:lnTo>
                      <a:pt x="124" y="326"/>
                    </a:lnTo>
                    <a:lnTo>
                      <a:pt x="127" y="299"/>
                    </a:lnTo>
                    <a:lnTo>
                      <a:pt x="129" y="273"/>
                    </a:lnTo>
                    <a:lnTo>
                      <a:pt x="133" y="219"/>
                    </a:lnTo>
                    <a:lnTo>
                      <a:pt x="136" y="166"/>
                    </a:lnTo>
                    <a:lnTo>
                      <a:pt x="139" y="140"/>
                    </a:lnTo>
                    <a:lnTo>
                      <a:pt x="142" y="114"/>
                    </a:lnTo>
                    <a:lnTo>
                      <a:pt x="142" y="114"/>
                    </a:lnTo>
                    <a:lnTo>
                      <a:pt x="145" y="102"/>
                    </a:lnTo>
                    <a:lnTo>
                      <a:pt x="149" y="91"/>
                    </a:lnTo>
                    <a:lnTo>
                      <a:pt x="153" y="79"/>
                    </a:lnTo>
                    <a:lnTo>
                      <a:pt x="157" y="67"/>
                    </a:lnTo>
                    <a:lnTo>
                      <a:pt x="157" y="67"/>
                    </a:lnTo>
                    <a:lnTo>
                      <a:pt x="158" y="62"/>
                    </a:lnTo>
                    <a:lnTo>
                      <a:pt x="158" y="56"/>
                    </a:lnTo>
                    <a:lnTo>
                      <a:pt x="159" y="51"/>
                    </a:lnTo>
                    <a:lnTo>
                      <a:pt x="160" y="47"/>
                    </a:lnTo>
                    <a:lnTo>
                      <a:pt x="160" y="47"/>
                    </a:lnTo>
                    <a:lnTo>
                      <a:pt x="163" y="40"/>
                    </a:lnTo>
                    <a:lnTo>
                      <a:pt x="167" y="34"/>
                    </a:lnTo>
                    <a:lnTo>
                      <a:pt x="175" y="24"/>
                    </a:lnTo>
                    <a:lnTo>
                      <a:pt x="185" y="15"/>
                    </a:lnTo>
                    <a:lnTo>
                      <a:pt x="196" y="6"/>
                    </a:lnTo>
                    <a:lnTo>
                      <a:pt x="196" y="6"/>
                    </a:lnTo>
                    <a:lnTo>
                      <a:pt x="218" y="2"/>
                    </a:lnTo>
                    <a:lnTo>
                      <a:pt x="240" y="1"/>
                    </a:lnTo>
                    <a:lnTo>
                      <a:pt x="261" y="2"/>
                    </a:lnTo>
                    <a:lnTo>
                      <a:pt x="286" y="4"/>
                    </a:lnTo>
                    <a:lnTo>
                      <a:pt x="286" y="4"/>
                    </a:lnTo>
                    <a:lnTo>
                      <a:pt x="292" y="5"/>
                    </a:lnTo>
                    <a:lnTo>
                      <a:pt x="298" y="5"/>
                    </a:lnTo>
                    <a:lnTo>
                      <a:pt x="311" y="4"/>
                    </a:lnTo>
                    <a:lnTo>
                      <a:pt x="311" y="4"/>
                    </a:lnTo>
                    <a:lnTo>
                      <a:pt x="321" y="6"/>
                    </a:lnTo>
                    <a:lnTo>
                      <a:pt x="326" y="7"/>
                    </a:lnTo>
                    <a:lnTo>
                      <a:pt x="331" y="7"/>
                    </a:lnTo>
                    <a:lnTo>
                      <a:pt x="331" y="7"/>
                    </a:lnTo>
                    <a:lnTo>
                      <a:pt x="342" y="6"/>
                    </a:lnTo>
                    <a:lnTo>
                      <a:pt x="354" y="4"/>
                    </a:lnTo>
                    <a:lnTo>
                      <a:pt x="365" y="3"/>
                    </a:lnTo>
                    <a:lnTo>
                      <a:pt x="376" y="2"/>
                    </a:lnTo>
                    <a:lnTo>
                      <a:pt x="376" y="2"/>
                    </a:lnTo>
                    <a:lnTo>
                      <a:pt x="397" y="1"/>
                    </a:lnTo>
                    <a:lnTo>
                      <a:pt x="419" y="0"/>
                    </a:lnTo>
                    <a:lnTo>
                      <a:pt x="419" y="0"/>
                    </a:lnTo>
                    <a:lnTo>
                      <a:pt x="452" y="2"/>
                    </a:lnTo>
                    <a:lnTo>
                      <a:pt x="484" y="4"/>
                    </a:lnTo>
                    <a:lnTo>
                      <a:pt x="517" y="8"/>
                    </a:lnTo>
                    <a:lnTo>
                      <a:pt x="549" y="13"/>
                    </a:lnTo>
                    <a:lnTo>
                      <a:pt x="582" y="17"/>
                    </a:lnTo>
                    <a:lnTo>
                      <a:pt x="615" y="21"/>
                    </a:lnTo>
                    <a:lnTo>
                      <a:pt x="650" y="24"/>
                    </a:lnTo>
                    <a:lnTo>
                      <a:pt x="685" y="25"/>
                    </a:lnTo>
                    <a:lnTo>
                      <a:pt x="685" y="25"/>
                    </a:lnTo>
                    <a:lnTo>
                      <a:pt x="700" y="30"/>
                    </a:lnTo>
                    <a:lnTo>
                      <a:pt x="716" y="32"/>
                    </a:lnTo>
                    <a:lnTo>
                      <a:pt x="750" y="37"/>
                    </a:lnTo>
                    <a:lnTo>
                      <a:pt x="819" y="44"/>
                    </a:lnTo>
                    <a:lnTo>
                      <a:pt x="819" y="44"/>
                    </a:lnTo>
                    <a:lnTo>
                      <a:pt x="832" y="46"/>
                    </a:lnTo>
                    <a:lnTo>
                      <a:pt x="845" y="49"/>
                    </a:lnTo>
                    <a:lnTo>
                      <a:pt x="856" y="53"/>
                    </a:lnTo>
                    <a:lnTo>
                      <a:pt x="869" y="55"/>
                    </a:lnTo>
                    <a:lnTo>
                      <a:pt x="869" y="55"/>
                    </a:lnTo>
                    <a:lnTo>
                      <a:pt x="893" y="59"/>
                    </a:lnTo>
                    <a:lnTo>
                      <a:pt x="913" y="60"/>
                    </a:lnTo>
                    <a:lnTo>
                      <a:pt x="923" y="62"/>
                    </a:lnTo>
                    <a:lnTo>
                      <a:pt x="931" y="63"/>
                    </a:lnTo>
                    <a:lnTo>
                      <a:pt x="941" y="66"/>
                    </a:lnTo>
                    <a:lnTo>
                      <a:pt x="949" y="70"/>
                    </a:lnTo>
                    <a:lnTo>
                      <a:pt x="949" y="70"/>
                    </a:lnTo>
                    <a:lnTo>
                      <a:pt x="958" y="76"/>
                    </a:lnTo>
                    <a:lnTo>
                      <a:pt x="967" y="81"/>
                    </a:lnTo>
                    <a:lnTo>
                      <a:pt x="976" y="86"/>
                    </a:lnTo>
                    <a:lnTo>
                      <a:pt x="982" y="87"/>
                    </a:lnTo>
                    <a:lnTo>
                      <a:pt x="987" y="89"/>
                    </a:lnTo>
                    <a:lnTo>
                      <a:pt x="987" y="89"/>
                    </a:lnTo>
                    <a:lnTo>
                      <a:pt x="1000" y="98"/>
                    </a:lnTo>
                    <a:lnTo>
                      <a:pt x="1013" y="110"/>
                    </a:lnTo>
                    <a:lnTo>
                      <a:pt x="1023" y="122"/>
                    </a:lnTo>
                    <a:lnTo>
                      <a:pt x="1033" y="135"/>
                    </a:lnTo>
                    <a:lnTo>
                      <a:pt x="1042" y="150"/>
                    </a:lnTo>
                    <a:lnTo>
                      <a:pt x="1045" y="157"/>
                    </a:lnTo>
                    <a:lnTo>
                      <a:pt x="1047" y="166"/>
                    </a:lnTo>
                    <a:lnTo>
                      <a:pt x="1049" y="174"/>
                    </a:lnTo>
                    <a:lnTo>
                      <a:pt x="1050" y="183"/>
                    </a:lnTo>
                    <a:lnTo>
                      <a:pt x="1050" y="192"/>
                    </a:lnTo>
                    <a:lnTo>
                      <a:pt x="1050" y="202"/>
                    </a:lnTo>
                    <a:lnTo>
                      <a:pt x="1050" y="202"/>
                    </a:lnTo>
                    <a:lnTo>
                      <a:pt x="1048" y="217"/>
                    </a:lnTo>
                    <a:lnTo>
                      <a:pt x="1046" y="231"/>
                    </a:lnTo>
                    <a:lnTo>
                      <a:pt x="1039" y="261"/>
                    </a:lnTo>
                    <a:lnTo>
                      <a:pt x="1039" y="261"/>
                    </a:lnTo>
                    <a:lnTo>
                      <a:pt x="1032" y="304"/>
                    </a:lnTo>
                    <a:lnTo>
                      <a:pt x="1024" y="348"/>
                    </a:lnTo>
                    <a:lnTo>
                      <a:pt x="1018" y="392"/>
                    </a:lnTo>
                    <a:lnTo>
                      <a:pt x="1015" y="413"/>
                    </a:lnTo>
                    <a:lnTo>
                      <a:pt x="1013" y="434"/>
                    </a:lnTo>
                    <a:lnTo>
                      <a:pt x="1013" y="434"/>
                    </a:lnTo>
                    <a:lnTo>
                      <a:pt x="1008" y="479"/>
                    </a:lnTo>
                    <a:lnTo>
                      <a:pt x="1003" y="524"/>
                    </a:lnTo>
                    <a:lnTo>
                      <a:pt x="994" y="608"/>
                    </a:lnTo>
                    <a:lnTo>
                      <a:pt x="994" y="608"/>
                    </a:lnTo>
                    <a:lnTo>
                      <a:pt x="989" y="670"/>
                    </a:lnTo>
                    <a:lnTo>
                      <a:pt x="982" y="734"/>
                    </a:lnTo>
                    <a:lnTo>
                      <a:pt x="964" y="867"/>
                    </a:lnTo>
                    <a:lnTo>
                      <a:pt x="964" y="867"/>
                    </a:lnTo>
                    <a:lnTo>
                      <a:pt x="964" y="880"/>
                    </a:lnTo>
                    <a:lnTo>
                      <a:pt x="963" y="892"/>
                    </a:lnTo>
                    <a:lnTo>
                      <a:pt x="963" y="892"/>
                    </a:lnTo>
                    <a:lnTo>
                      <a:pt x="958" y="931"/>
                    </a:lnTo>
                    <a:lnTo>
                      <a:pt x="954" y="974"/>
                    </a:lnTo>
                    <a:lnTo>
                      <a:pt x="954" y="974"/>
                    </a:lnTo>
                    <a:lnTo>
                      <a:pt x="946" y="1060"/>
                    </a:lnTo>
                    <a:lnTo>
                      <a:pt x="942" y="1103"/>
                    </a:lnTo>
                    <a:lnTo>
                      <a:pt x="939" y="1143"/>
                    </a:lnTo>
                    <a:lnTo>
                      <a:pt x="939" y="1143"/>
                    </a:lnTo>
                    <a:lnTo>
                      <a:pt x="934" y="1217"/>
                    </a:lnTo>
                    <a:lnTo>
                      <a:pt x="931" y="1252"/>
                    </a:lnTo>
                    <a:lnTo>
                      <a:pt x="927" y="1287"/>
                    </a:lnTo>
                    <a:lnTo>
                      <a:pt x="921" y="1321"/>
                    </a:lnTo>
                    <a:lnTo>
                      <a:pt x="913" y="1354"/>
                    </a:lnTo>
                    <a:lnTo>
                      <a:pt x="908" y="1370"/>
                    </a:lnTo>
                    <a:lnTo>
                      <a:pt x="902" y="1386"/>
                    </a:lnTo>
                    <a:lnTo>
                      <a:pt x="896" y="1402"/>
                    </a:lnTo>
                    <a:lnTo>
                      <a:pt x="888" y="1418"/>
                    </a:lnTo>
                    <a:lnTo>
                      <a:pt x="888" y="1418"/>
                    </a:lnTo>
                    <a:lnTo>
                      <a:pt x="877" y="1427"/>
                    </a:lnTo>
                    <a:lnTo>
                      <a:pt x="864" y="1433"/>
                    </a:lnTo>
                    <a:lnTo>
                      <a:pt x="852" y="1441"/>
                    </a:lnTo>
                    <a:lnTo>
                      <a:pt x="840" y="1448"/>
                    </a:lnTo>
                    <a:lnTo>
                      <a:pt x="840" y="1448"/>
                    </a:lnTo>
                    <a:lnTo>
                      <a:pt x="834" y="1447"/>
                    </a:lnTo>
                    <a:lnTo>
                      <a:pt x="827" y="1447"/>
                    </a:lnTo>
                    <a:lnTo>
                      <a:pt x="822" y="1448"/>
                    </a:lnTo>
                    <a:lnTo>
                      <a:pt x="816" y="1450"/>
                    </a:lnTo>
                    <a:lnTo>
                      <a:pt x="803" y="1455"/>
                    </a:lnTo>
                    <a:lnTo>
                      <a:pt x="796" y="1456"/>
                    </a:lnTo>
                    <a:lnTo>
                      <a:pt x="789" y="1456"/>
                    </a:lnTo>
                    <a:lnTo>
                      <a:pt x="789" y="1456"/>
                    </a:lnTo>
                    <a:lnTo>
                      <a:pt x="782" y="1456"/>
                    </a:lnTo>
                    <a:lnTo>
                      <a:pt x="776" y="1455"/>
                    </a:lnTo>
                    <a:lnTo>
                      <a:pt x="762" y="1452"/>
                    </a:lnTo>
                    <a:lnTo>
                      <a:pt x="747" y="1447"/>
                    </a:lnTo>
                    <a:lnTo>
                      <a:pt x="739" y="1446"/>
                    </a:lnTo>
                    <a:lnTo>
                      <a:pt x="730" y="1446"/>
                    </a:lnTo>
                    <a:lnTo>
                      <a:pt x="730" y="1446"/>
                    </a:lnTo>
                    <a:lnTo>
                      <a:pt x="658" y="1445"/>
                    </a:lnTo>
                    <a:lnTo>
                      <a:pt x="622" y="1444"/>
                    </a:lnTo>
                    <a:lnTo>
                      <a:pt x="585" y="1441"/>
                    </a:lnTo>
                    <a:lnTo>
                      <a:pt x="585" y="1441"/>
                    </a:lnTo>
                    <a:lnTo>
                      <a:pt x="561" y="1438"/>
                    </a:lnTo>
                    <a:lnTo>
                      <a:pt x="536" y="1432"/>
                    </a:lnTo>
                    <a:lnTo>
                      <a:pt x="510" y="1428"/>
                    </a:lnTo>
                    <a:lnTo>
                      <a:pt x="485" y="1425"/>
                    </a:lnTo>
                    <a:lnTo>
                      <a:pt x="485" y="1425"/>
                    </a:lnTo>
                    <a:lnTo>
                      <a:pt x="473" y="1425"/>
                    </a:lnTo>
                    <a:lnTo>
                      <a:pt x="461" y="1425"/>
                    </a:lnTo>
                    <a:lnTo>
                      <a:pt x="451" y="1425"/>
                    </a:lnTo>
                    <a:lnTo>
                      <a:pt x="439" y="1425"/>
                    </a:lnTo>
                    <a:lnTo>
                      <a:pt x="439" y="1425"/>
                    </a:lnTo>
                    <a:lnTo>
                      <a:pt x="419" y="1423"/>
                    </a:lnTo>
                    <a:lnTo>
                      <a:pt x="399" y="1419"/>
                    </a:lnTo>
                    <a:lnTo>
                      <a:pt x="363" y="1413"/>
                    </a:lnTo>
                    <a:lnTo>
                      <a:pt x="363" y="1413"/>
                    </a:lnTo>
                    <a:lnTo>
                      <a:pt x="327" y="1407"/>
                    </a:lnTo>
                    <a:lnTo>
                      <a:pt x="288" y="1400"/>
                    </a:lnTo>
                    <a:lnTo>
                      <a:pt x="246" y="1394"/>
                    </a:lnTo>
                    <a:lnTo>
                      <a:pt x="203" y="1387"/>
                    </a:lnTo>
                    <a:lnTo>
                      <a:pt x="203" y="1387"/>
                    </a:lnTo>
                    <a:lnTo>
                      <a:pt x="194" y="1384"/>
                    </a:lnTo>
                    <a:lnTo>
                      <a:pt x="183" y="1381"/>
                    </a:lnTo>
                    <a:lnTo>
                      <a:pt x="183" y="1381"/>
                    </a:lnTo>
                    <a:lnTo>
                      <a:pt x="159" y="1379"/>
                    </a:lnTo>
                    <a:lnTo>
                      <a:pt x="137" y="1377"/>
                    </a:lnTo>
                    <a:lnTo>
                      <a:pt x="113" y="1374"/>
                    </a:lnTo>
                    <a:lnTo>
                      <a:pt x="91" y="1372"/>
                    </a:lnTo>
                    <a:lnTo>
                      <a:pt x="91" y="1372"/>
                    </a:lnTo>
                    <a:lnTo>
                      <a:pt x="82" y="1370"/>
                    </a:lnTo>
                    <a:lnTo>
                      <a:pt x="75" y="1368"/>
                    </a:lnTo>
                    <a:lnTo>
                      <a:pt x="58" y="1363"/>
                    </a:lnTo>
                    <a:lnTo>
                      <a:pt x="42" y="1358"/>
                    </a:lnTo>
                    <a:lnTo>
                      <a:pt x="34" y="1357"/>
                    </a:lnTo>
                    <a:lnTo>
                      <a:pt x="25" y="1357"/>
                    </a:lnTo>
                    <a:lnTo>
                      <a:pt x="25" y="1357"/>
                    </a:lnTo>
                    <a:lnTo>
                      <a:pt x="20" y="1353"/>
                    </a:lnTo>
                    <a:lnTo>
                      <a:pt x="14" y="1350"/>
                    </a:lnTo>
                    <a:lnTo>
                      <a:pt x="7" y="1347"/>
                    </a:lnTo>
                    <a:lnTo>
                      <a:pt x="0" y="1343"/>
                    </a:lnTo>
                    <a:lnTo>
                      <a:pt x="0" y="1343"/>
                    </a:lnTo>
                    <a:close/>
                    <a:moveTo>
                      <a:pt x="239" y="1346"/>
                    </a:moveTo>
                    <a:lnTo>
                      <a:pt x="239" y="1346"/>
                    </a:lnTo>
                    <a:lnTo>
                      <a:pt x="251" y="1349"/>
                    </a:lnTo>
                    <a:lnTo>
                      <a:pt x="266" y="1351"/>
                    </a:lnTo>
                    <a:lnTo>
                      <a:pt x="296" y="1353"/>
                    </a:lnTo>
                    <a:lnTo>
                      <a:pt x="328" y="1355"/>
                    </a:lnTo>
                    <a:lnTo>
                      <a:pt x="345" y="1357"/>
                    </a:lnTo>
                    <a:lnTo>
                      <a:pt x="360" y="1358"/>
                    </a:lnTo>
                    <a:lnTo>
                      <a:pt x="360" y="1358"/>
                    </a:lnTo>
                    <a:lnTo>
                      <a:pt x="439" y="1371"/>
                    </a:lnTo>
                    <a:lnTo>
                      <a:pt x="439" y="1371"/>
                    </a:lnTo>
                    <a:lnTo>
                      <a:pt x="464" y="1374"/>
                    </a:lnTo>
                    <a:lnTo>
                      <a:pt x="492" y="1377"/>
                    </a:lnTo>
                    <a:lnTo>
                      <a:pt x="519" y="1379"/>
                    </a:lnTo>
                    <a:lnTo>
                      <a:pt x="547" y="1381"/>
                    </a:lnTo>
                    <a:lnTo>
                      <a:pt x="547" y="1381"/>
                    </a:lnTo>
                    <a:lnTo>
                      <a:pt x="564" y="1383"/>
                    </a:lnTo>
                    <a:lnTo>
                      <a:pt x="582" y="1383"/>
                    </a:lnTo>
                    <a:lnTo>
                      <a:pt x="599" y="1383"/>
                    </a:lnTo>
                    <a:lnTo>
                      <a:pt x="618" y="1384"/>
                    </a:lnTo>
                    <a:lnTo>
                      <a:pt x="618" y="1384"/>
                    </a:lnTo>
                    <a:lnTo>
                      <a:pt x="626" y="1386"/>
                    </a:lnTo>
                    <a:lnTo>
                      <a:pt x="636" y="1389"/>
                    </a:lnTo>
                    <a:lnTo>
                      <a:pt x="646" y="1393"/>
                    </a:lnTo>
                    <a:lnTo>
                      <a:pt x="656" y="1395"/>
                    </a:lnTo>
                    <a:lnTo>
                      <a:pt x="656" y="1395"/>
                    </a:lnTo>
                    <a:lnTo>
                      <a:pt x="670" y="1397"/>
                    </a:lnTo>
                    <a:lnTo>
                      <a:pt x="685" y="1398"/>
                    </a:lnTo>
                    <a:lnTo>
                      <a:pt x="715" y="1401"/>
                    </a:lnTo>
                    <a:lnTo>
                      <a:pt x="715" y="1401"/>
                    </a:lnTo>
                    <a:lnTo>
                      <a:pt x="747" y="1406"/>
                    </a:lnTo>
                    <a:lnTo>
                      <a:pt x="763" y="1408"/>
                    </a:lnTo>
                    <a:lnTo>
                      <a:pt x="777" y="1409"/>
                    </a:lnTo>
                    <a:lnTo>
                      <a:pt x="777" y="1409"/>
                    </a:lnTo>
                    <a:lnTo>
                      <a:pt x="791" y="1407"/>
                    </a:lnTo>
                    <a:lnTo>
                      <a:pt x="802" y="1404"/>
                    </a:lnTo>
                    <a:lnTo>
                      <a:pt x="811" y="1401"/>
                    </a:lnTo>
                    <a:lnTo>
                      <a:pt x="819" y="1397"/>
                    </a:lnTo>
                    <a:lnTo>
                      <a:pt x="826" y="1392"/>
                    </a:lnTo>
                    <a:lnTo>
                      <a:pt x="833" y="1386"/>
                    </a:lnTo>
                    <a:lnTo>
                      <a:pt x="847" y="1373"/>
                    </a:lnTo>
                    <a:lnTo>
                      <a:pt x="847" y="1373"/>
                    </a:lnTo>
                    <a:lnTo>
                      <a:pt x="848" y="1367"/>
                    </a:lnTo>
                    <a:lnTo>
                      <a:pt x="850" y="1361"/>
                    </a:lnTo>
                    <a:lnTo>
                      <a:pt x="852" y="1354"/>
                    </a:lnTo>
                    <a:lnTo>
                      <a:pt x="856" y="1349"/>
                    </a:lnTo>
                    <a:lnTo>
                      <a:pt x="856" y="1349"/>
                    </a:lnTo>
                    <a:lnTo>
                      <a:pt x="865" y="1316"/>
                    </a:lnTo>
                    <a:lnTo>
                      <a:pt x="871" y="1281"/>
                    </a:lnTo>
                    <a:lnTo>
                      <a:pt x="878" y="1247"/>
                    </a:lnTo>
                    <a:lnTo>
                      <a:pt x="882" y="1213"/>
                    </a:lnTo>
                    <a:lnTo>
                      <a:pt x="887" y="1177"/>
                    </a:lnTo>
                    <a:lnTo>
                      <a:pt x="891" y="1142"/>
                    </a:lnTo>
                    <a:lnTo>
                      <a:pt x="897" y="1071"/>
                    </a:lnTo>
                    <a:lnTo>
                      <a:pt x="897" y="1071"/>
                    </a:lnTo>
                    <a:lnTo>
                      <a:pt x="905" y="987"/>
                    </a:lnTo>
                    <a:lnTo>
                      <a:pt x="912" y="901"/>
                    </a:lnTo>
                    <a:lnTo>
                      <a:pt x="921" y="817"/>
                    </a:lnTo>
                    <a:lnTo>
                      <a:pt x="930" y="731"/>
                    </a:lnTo>
                    <a:lnTo>
                      <a:pt x="930" y="731"/>
                    </a:lnTo>
                    <a:lnTo>
                      <a:pt x="939" y="664"/>
                    </a:lnTo>
                    <a:lnTo>
                      <a:pt x="942" y="630"/>
                    </a:lnTo>
                    <a:lnTo>
                      <a:pt x="944" y="599"/>
                    </a:lnTo>
                    <a:lnTo>
                      <a:pt x="944" y="599"/>
                    </a:lnTo>
                    <a:lnTo>
                      <a:pt x="945" y="585"/>
                    </a:lnTo>
                    <a:lnTo>
                      <a:pt x="947" y="570"/>
                    </a:lnTo>
                    <a:lnTo>
                      <a:pt x="952" y="541"/>
                    </a:lnTo>
                    <a:lnTo>
                      <a:pt x="954" y="526"/>
                    </a:lnTo>
                    <a:lnTo>
                      <a:pt x="956" y="513"/>
                    </a:lnTo>
                    <a:lnTo>
                      <a:pt x="956" y="498"/>
                    </a:lnTo>
                    <a:lnTo>
                      <a:pt x="956" y="483"/>
                    </a:lnTo>
                    <a:lnTo>
                      <a:pt x="956" y="483"/>
                    </a:lnTo>
                    <a:lnTo>
                      <a:pt x="962" y="445"/>
                    </a:lnTo>
                    <a:lnTo>
                      <a:pt x="969" y="408"/>
                    </a:lnTo>
                    <a:lnTo>
                      <a:pt x="974" y="369"/>
                    </a:lnTo>
                    <a:lnTo>
                      <a:pt x="978" y="328"/>
                    </a:lnTo>
                    <a:lnTo>
                      <a:pt x="978" y="328"/>
                    </a:lnTo>
                    <a:lnTo>
                      <a:pt x="979" y="311"/>
                    </a:lnTo>
                    <a:lnTo>
                      <a:pt x="979" y="294"/>
                    </a:lnTo>
                    <a:lnTo>
                      <a:pt x="979" y="276"/>
                    </a:lnTo>
                    <a:lnTo>
                      <a:pt x="982" y="259"/>
                    </a:lnTo>
                    <a:lnTo>
                      <a:pt x="982" y="259"/>
                    </a:lnTo>
                    <a:lnTo>
                      <a:pt x="985" y="226"/>
                    </a:lnTo>
                    <a:lnTo>
                      <a:pt x="989" y="195"/>
                    </a:lnTo>
                    <a:lnTo>
                      <a:pt x="991" y="162"/>
                    </a:lnTo>
                    <a:lnTo>
                      <a:pt x="992" y="146"/>
                    </a:lnTo>
                    <a:lnTo>
                      <a:pt x="991" y="130"/>
                    </a:lnTo>
                    <a:lnTo>
                      <a:pt x="991" y="130"/>
                    </a:lnTo>
                    <a:lnTo>
                      <a:pt x="988" y="128"/>
                    </a:lnTo>
                    <a:lnTo>
                      <a:pt x="986" y="125"/>
                    </a:lnTo>
                    <a:lnTo>
                      <a:pt x="982" y="119"/>
                    </a:lnTo>
                    <a:lnTo>
                      <a:pt x="982" y="119"/>
                    </a:lnTo>
                    <a:lnTo>
                      <a:pt x="973" y="108"/>
                    </a:lnTo>
                    <a:lnTo>
                      <a:pt x="963" y="99"/>
                    </a:lnTo>
                    <a:lnTo>
                      <a:pt x="953" y="92"/>
                    </a:lnTo>
                    <a:lnTo>
                      <a:pt x="940" y="84"/>
                    </a:lnTo>
                    <a:lnTo>
                      <a:pt x="926" y="79"/>
                    </a:lnTo>
                    <a:lnTo>
                      <a:pt x="911" y="75"/>
                    </a:lnTo>
                    <a:lnTo>
                      <a:pt x="895" y="70"/>
                    </a:lnTo>
                    <a:lnTo>
                      <a:pt x="878" y="67"/>
                    </a:lnTo>
                    <a:lnTo>
                      <a:pt x="878" y="67"/>
                    </a:lnTo>
                    <a:lnTo>
                      <a:pt x="815" y="59"/>
                    </a:lnTo>
                    <a:lnTo>
                      <a:pt x="785" y="55"/>
                    </a:lnTo>
                    <a:lnTo>
                      <a:pt x="754" y="51"/>
                    </a:lnTo>
                    <a:lnTo>
                      <a:pt x="754" y="51"/>
                    </a:lnTo>
                    <a:lnTo>
                      <a:pt x="722" y="47"/>
                    </a:lnTo>
                    <a:lnTo>
                      <a:pt x="689" y="42"/>
                    </a:lnTo>
                    <a:lnTo>
                      <a:pt x="623" y="36"/>
                    </a:lnTo>
                    <a:lnTo>
                      <a:pt x="623" y="36"/>
                    </a:lnTo>
                    <a:lnTo>
                      <a:pt x="601" y="34"/>
                    </a:lnTo>
                    <a:lnTo>
                      <a:pt x="581" y="33"/>
                    </a:lnTo>
                    <a:lnTo>
                      <a:pt x="581" y="33"/>
                    </a:lnTo>
                    <a:lnTo>
                      <a:pt x="573" y="31"/>
                    </a:lnTo>
                    <a:lnTo>
                      <a:pt x="564" y="29"/>
                    </a:lnTo>
                    <a:lnTo>
                      <a:pt x="555" y="25"/>
                    </a:lnTo>
                    <a:lnTo>
                      <a:pt x="547" y="24"/>
                    </a:lnTo>
                    <a:lnTo>
                      <a:pt x="547" y="24"/>
                    </a:lnTo>
                    <a:lnTo>
                      <a:pt x="525" y="21"/>
                    </a:lnTo>
                    <a:lnTo>
                      <a:pt x="504" y="20"/>
                    </a:lnTo>
                    <a:lnTo>
                      <a:pt x="484" y="19"/>
                    </a:lnTo>
                    <a:lnTo>
                      <a:pt x="462" y="17"/>
                    </a:lnTo>
                    <a:lnTo>
                      <a:pt x="462" y="17"/>
                    </a:lnTo>
                    <a:lnTo>
                      <a:pt x="452" y="16"/>
                    </a:lnTo>
                    <a:lnTo>
                      <a:pt x="440" y="15"/>
                    </a:lnTo>
                    <a:lnTo>
                      <a:pt x="416" y="16"/>
                    </a:lnTo>
                    <a:lnTo>
                      <a:pt x="394" y="17"/>
                    </a:lnTo>
                    <a:lnTo>
                      <a:pt x="370" y="18"/>
                    </a:lnTo>
                    <a:lnTo>
                      <a:pt x="370" y="18"/>
                    </a:lnTo>
                    <a:lnTo>
                      <a:pt x="343" y="19"/>
                    </a:lnTo>
                    <a:lnTo>
                      <a:pt x="317" y="21"/>
                    </a:lnTo>
                    <a:lnTo>
                      <a:pt x="290" y="25"/>
                    </a:lnTo>
                    <a:lnTo>
                      <a:pt x="277" y="29"/>
                    </a:lnTo>
                    <a:lnTo>
                      <a:pt x="265" y="32"/>
                    </a:lnTo>
                    <a:lnTo>
                      <a:pt x="265" y="32"/>
                    </a:lnTo>
                    <a:lnTo>
                      <a:pt x="258" y="30"/>
                    </a:lnTo>
                    <a:lnTo>
                      <a:pt x="250" y="30"/>
                    </a:lnTo>
                    <a:lnTo>
                      <a:pt x="236" y="30"/>
                    </a:lnTo>
                    <a:lnTo>
                      <a:pt x="222" y="31"/>
                    </a:lnTo>
                    <a:lnTo>
                      <a:pt x="216" y="31"/>
                    </a:lnTo>
                    <a:lnTo>
                      <a:pt x="211" y="30"/>
                    </a:lnTo>
                    <a:lnTo>
                      <a:pt x="211" y="30"/>
                    </a:lnTo>
                    <a:lnTo>
                      <a:pt x="205" y="33"/>
                    </a:lnTo>
                    <a:lnTo>
                      <a:pt x="199" y="36"/>
                    </a:lnTo>
                    <a:lnTo>
                      <a:pt x="189" y="44"/>
                    </a:lnTo>
                    <a:lnTo>
                      <a:pt x="182" y="53"/>
                    </a:lnTo>
                    <a:lnTo>
                      <a:pt x="174" y="64"/>
                    </a:lnTo>
                    <a:lnTo>
                      <a:pt x="169" y="76"/>
                    </a:lnTo>
                    <a:lnTo>
                      <a:pt x="164" y="89"/>
                    </a:lnTo>
                    <a:lnTo>
                      <a:pt x="154" y="114"/>
                    </a:lnTo>
                    <a:lnTo>
                      <a:pt x="154" y="114"/>
                    </a:lnTo>
                    <a:lnTo>
                      <a:pt x="148" y="168"/>
                    </a:lnTo>
                    <a:lnTo>
                      <a:pt x="144" y="195"/>
                    </a:lnTo>
                    <a:lnTo>
                      <a:pt x="142" y="221"/>
                    </a:lnTo>
                    <a:lnTo>
                      <a:pt x="142" y="221"/>
                    </a:lnTo>
                    <a:lnTo>
                      <a:pt x="139" y="276"/>
                    </a:lnTo>
                    <a:lnTo>
                      <a:pt x="137" y="303"/>
                    </a:lnTo>
                    <a:lnTo>
                      <a:pt x="135" y="329"/>
                    </a:lnTo>
                    <a:lnTo>
                      <a:pt x="135" y="329"/>
                    </a:lnTo>
                    <a:lnTo>
                      <a:pt x="131" y="349"/>
                    </a:lnTo>
                    <a:lnTo>
                      <a:pt x="127" y="368"/>
                    </a:lnTo>
                    <a:lnTo>
                      <a:pt x="124" y="387"/>
                    </a:lnTo>
                    <a:lnTo>
                      <a:pt x="121" y="405"/>
                    </a:lnTo>
                    <a:lnTo>
                      <a:pt x="121" y="405"/>
                    </a:lnTo>
                    <a:lnTo>
                      <a:pt x="118" y="450"/>
                    </a:lnTo>
                    <a:lnTo>
                      <a:pt x="115" y="493"/>
                    </a:lnTo>
                    <a:lnTo>
                      <a:pt x="115" y="493"/>
                    </a:lnTo>
                    <a:lnTo>
                      <a:pt x="114" y="502"/>
                    </a:lnTo>
                    <a:lnTo>
                      <a:pt x="113" y="510"/>
                    </a:lnTo>
                    <a:lnTo>
                      <a:pt x="109" y="528"/>
                    </a:lnTo>
                    <a:lnTo>
                      <a:pt x="106" y="544"/>
                    </a:lnTo>
                    <a:lnTo>
                      <a:pt x="105" y="552"/>
                    </a:lnTo>
                    <a:lnTo>
                      <a:pt x="105" y="561"/>
                    </a:lnTo>
                    <a:lnTo>
                      <a:pt x="105" y="561"/>
                    </a:lnTo>
                    <a:lnTo>
                      <a:pt x="106" y="564"/>
                    </a:lnTo>
                    <a:lnTo>
                      <a:pt x="107" y="567"/>
                    </a:lnTo>
                    <a:lnTo>
                      <a:pt x="108" y="570"/>
                    </a:lnTo>
                    <a:lnTo>
                      <a:pt x="109" y="574"/>
                    </a:lnTo>
                    <a:lnTo>
                      <a:pt x="109" y="574"/>
                    </a:lnTo>
                    <a:lnTo>
                      <a:pt x="109" y="578"/>
                    </a:lnTo>
                    <a:lnTo>
                      <a:pt x="109" y="583"/>
                    </a:lnTo>
                    <a:lnTo>
                      <a:pt x="107" y="593"/>
                    </a:lnTo>
                    <a:lnTo>
                      <a:pt x="105" y="604"/>
                    </a:lnTo>
                    <a:lnTo>
                      <a:pt x="104" y="614"/>
                    </a:lnTo>
                    <a:lnTo>
                      <a:pt x="104" y="614"/>
                    </a:lnTo>
                    <a:lnTo>
                      <a:pt x="101" y="642"/>
                    </a:lnTo>
                    <a:lnTo>
                      <a:pt x="98" y="670"/>
                    </a:lnTo>
                    <a:lnTo>
                      <a:pt x="98" y="670"/>
                    </a:lnTo>
                    <a:lnTo>
                      <a:pt x="97" y="697"/>
                    </a:lnTo>
                    <a:lnTo>
                      <a:pt x="94" y="723"/>
                    </a:lnTo>
                    <a:lnTo>
                      <a:pt x="94" y="723"/>
                    </a:lnTo>
                    <a:lnTo>
                      <a:pt x="90" y="759"/>
                    </a:lnTo>
                    <a:lnTo>
                      <a:pt x="90" y="776"/>
                    </a:lnTo>
                    <a:lnTo>
                      <a:pt x="90" y="791"/>
                    </a:lnTo>
                    <a:lnTo>
                      <a:pt x="90" y="791"/>
                    </a:lnTo>
                    <a:lnTo>
                      <a:pt x="90" y="807"/>
                    </a:lnTo>
                    <a:lnTo>
                      <a:pt x="89" y="824"/>
                    </a:lnTo>
                    <a:lnTo>
                      <a:pt x="82" y="857"/>
                    </a:lnTo>
                    <a:lnTo>
                      <a:pt x="80" y="873"/>
                    </a:lnTo>
                    <a:lnTo>
                      <a:pt x="79" y="888"/>
                    </a:lnTo>
                    <a:lnTo>
                      <a:pt x="79" y="896"/>
                    </a:lnTo>
                    <a:lnTo>
                      <a:pt x="80" y="903"/>
                    </a:lnTo>
                    <a:lnTo>
                      <a:pt x="81" y="910"/>
                    </a:lnTo>
                    <a:lnTo>
                      <a:pt x="83" y="917"/>
                    </a:lnTo>
                    <a:lnTo>
                      <a:pt x="83" y="917"/>
                    </a:lnTo>
                    <a:lnTo>
                      <a:pt x="79" y="937"/>
                    </a:lnTo>
                    <a:lnTo>
                      <a:pt x="75" y="959"/>
                    </a:lnTo>
                    <a:lnTo>
                      <a:pt x="68" y="1002"/>
                    </a:lnTo>
                    <a:lnTo>
                      <a:pt x="68" y="1002"/>
                    </a:lnTo>
                    <a:lnTo>
                      <a:pt x="63" y="1051"/>
                    </a:lnTo>
                    <a:lnTo>
                      <a:pt x="60" y="1097"/>
                    </a:lnTo>
                    <a:lnTo>
                      <a:pt x="60" y="1097"/>
                    </a:lnTo>
                    <a:lnTo>
                      <a:pt x="54" y="1152"/>
                    </a:lnTo>
                    <a:lnTo>
                      <a:pt x="49" y="1211"/>
                    </a:lnTo>
                    <a:lnTo>
                      <a:pt x="49" y="1211"/>
                    </a:lnTo>
                    <a:lnTo>
                      <a:pt x="46" y="1240"/>
                    </a:lnTo>
                    <a:lnTo>
                      <a:pt x="45" y="1253"/>
                    </a:lnTo>
                    <a:lnTo>
                      <a:pt x="44" y="1267"/>
                    </a:lnTo>
                    <a:lnTo>
                      <a:pt x="44" y="1281"/>
                    </a:lnTo>
                    <a:lnTo>
                      <a:pt x="45" y="1294"/>
                    </a:lnTo>
                    <a:lnTo>
                      <a:pt x="49" y="1307"/>
                    </a:lnTo>
                    <a:lnTo>
                      <a:pt x="52" y="1312"/>
                    </a:lnTo>
                    <a:lnTo>
                      <a:pt x="55" y="1319"/>
                    </a:lnTo>
                    <a:lnTo>
                      <a:pt x="55" y="1319"/>
                    </a:lnTo>
                    <a:lnTo>
                      <a:pt x="76" y="1326"/>
                    </a:lnTo>
                    <a:lnTo>
                      <a:pt x="97" y="1332"/>
                    </a:lnTo>
                    <a:lnTo>
                      <a:pt x="120" y="1336"/>
                    </a:lnTo>
                    <a:lnTo>
                      <a:pt x="143" y="1340"/>
                    </a:lnTo>
                    <a:lnTo>
                      <a:pt x="167" y="1342"/>
                    </a:lnTo>
                    <a:lnTo>
                      <a:pt x="190" y="1343"/>
                    </a:lnTo>
                    <a:lnTo>
                      <a:pt x="239" y="1346"/>
                    </a:lnTo>
                    <a:lnTo>
                      <a:pt x="239" y="1346"/>
                    </a:lnTo>
                    <a:close/>
                    <a:moveTo>
                      <a:pt x="151" y="1368"/>
                    </a:moveTo>
                    <a:lnTo>
                      <a:pt x="151" y="1368"/>
                    </a:lnTo>
                    <a:lnTo>
                      <a:pt x="165" y="1370"/>
                    </a:lnTo>
                    <a:lnTo>
                      <a:pt x="179" y="1372"/>
                    </a:lnTo>
                    <a:lnTo>
                      <a:pt x="192" y="1376"/>
                    </a:lnTo>
                    <a:lnTo>
                      <a:pt x="206" y="1379"/>
                    </a:lnTo>
                    <a:lnTo>
                      <a:pt x="206" y="1379"/>
                    </a:lnTo>
                    <a:lnTo>
                      <a:pt x="215" y="1379"/>
                    </a:lnTo>
                    <a:lnTo>
                      <a:pt x="224" y="1379"/>
                    </a:lnTo>
                    <a:lnTo>
                      <a:pt x="231" y="1379"/>
                    </a:lnTo>
                    <a:lnTo>
                      <a:pt x="240" y="1380"/>
                    </a:lnTo>
                    <a:lnTo>
                      <a:pt x="240" y="1380"/>
                    </a:lnTo>
                    <a:lnTo>
                      <a:pt x="311" y="1392"/>
                    </a:lnTo>
                    <a:lnTo>
                      <a:pt x="376" y="1403"/>
                    </a:lnTo>
                    <a:lnTo>
                      <a:pt x="376" y="1403"/>
                    </a:lnTo>
                    <a:lnTo>
                      <a:pt x="399" y="1407"/>
                    </a:lnTo>
                    <a:lnTo>
                      <a:pt x="423" y="1410"/>
                    </a:lnTo>
                    <a:lnTo>
                      <a:pt x="423" y="1410"/>
                    </a:lnTo>
                    <a:lnTo>
                      <a:pt x="436" y="1411"/>
                    </a:lnTo>
                    <a:lnTo>
                      <a:pt x="449" y="1412"/>
                    </a:lnTo>
                    <a:lnTo>
                      <a:pt x="477" y="1413"/>
                    </a:lnTo>
                    <a:lnTo>
                      <a:pt x="477" y="1413"/>
                    </a:lnTo>
                    <a:lnTo>
                      <a:pt x="498" y="1414"/>
                    </a:lnTo>
                    <a:lnTo>
                      <a:pt x="517" y="1417"/>
                    </a:lnTo>
                    <a:lnTo>
                      <a:pt x="555" y="1425"/>
                    </a:lnTo>
                    <a:lnTo>
                      <a:pt x="555" y="1425"/>
                    </a:lnTo>
                    <a:lnTo>
                      <a:pt x="570" y="1427"/>
                    </a:lnTo>
                    <a:lnTo>
                      <a:pt x="585" y="1428"/>
                    </a:lnTo>
                    <a:lnTo>
                      <a:pt x="615" y="1429"/>
                    </a:lnTo>
                    <a:lnTo>
                      <a:pt x="615" y="1429"/>
                    </a:lnTo>
                    <a:lnTo>
                      <a:pt x="627" y="1430"/>
                    </a:lnTo>
                    <a:lnTo>
                      <a:pt x="639" y="1432"/>
                    </a:lnTo>
                    <a:lnTo>
                      <a:pt x="652" y="1434"/>
                    </a:lnTo>
                    <a:lnTo>
                      <a:pt x="664" y="1436"/>
                    </a:lnTo>
                    <a:lnTo>
                      <a:pt x="664" y="1436"/>
                    </a:lnTo>
                    <a:lnTo>
                      <a:pt x="684" y="1436"/>
                    </a:lnTo>
                    <a:lnTo>
                      <a:pt x="704" y="1433"/>
                    </a:lnTo>
                    <a:lnTo>
                      <a:pt x="725" y="1432"/>
                    </a:lnTo>
                    <a:lnTo>
                      <a:pt x="743" y="1432"/>
                    </a:lnTo>
                    <a:lnTo>
                      <a:pt x="743" y="1432"/>
                    </a:lnTo>
                    <a:lnTo>
                      <a:pt x="749" y="1433"/>
                    </a:lnTo>
                    <a:lnTo>
                      <a:pt x="756" y="1434"/>
                    </a:lnTo>
                    <a:lnTo>
                      <a:pt x="767" y="1439"/>
                    </a:lnTo>
                    <a:lnTo>
                      <a:pt x="779" y="1443"/>
                    </a:lnTo>
                    <a:lnTo>
                      <a:pt x="786" y="1444"/>
                    </a:lnTo>
                    <a:lnTo>
                      <a:pt x="791" y="1444"/>
                    </a:lnTo>
                    <a:lnTo>
                      <a:pt x="791" y="1444"/>
                    </a:lnTo>
                    <a:lnTo>
                      <a:pt x="794" y="1443"/>
                    </a:lnTo>
                    <a:lnTo>
                      <a:pt x="800" y="1442"/>
                    </a:lnTo>
                    <a:lnTo>
                      <a:pt x="806" y="1439"/>
                    </a:lnTo>
                    <a:lnTo>
                      <a:pt x="815" y="1437"/>
                    </a:lnTo>
                    <a:lnTo>
                      <a:pt x="815" y="1437"/>
                    </a:lnTo>
                    <a:lnTo>
                      <a:pt x="827" y="1436"/>
                    </a:lnTo>
                    <a:lnTo>
                      <a:pt x="834" y="1434"/>
                    </a:lnTo>
                    <a:lnTo>
                      <a:pt x="839" y="1433"/>
                    </a:lnTo>
                    <a:lnTo>
                      <a:pt x="839" y="1433"/>
                    </a:lnTo>
                    <a:lnTo>
                      <a:pt x="846" y="1431"/>
                    </a:lnTo>
                    <a:lnTo>
                      <a:pt x="852" y="1428"/>
                    </a:lnTo>
                    <a:lnTo>
                      <a:pt x="858" y="1424"/>
                    </a:lnTo>
                    <a:lnTo>
                      <a:pt x="864" y="1418"/>
                    </a:lnTo>
                    <a:lnTo>
                      <a:pt x="870" y="1413"/>
                    </a:lnTo>
                    <a:lnTo>
                      <a:pt x="875" y="1407"/>
                    </a:lnTo>
                    <a:lnTo>
                      <a:pt x="884" y="1393"/>
                    </a:lnTo>
                    <a:lnTo>
                      <a:pt x="893" y="1377"/>
                    </a:lnTo>
                    <a:lnTo>
                      <a:pt x="899" y="1361"/>
                    </a:lnTo>
                    <a:lnTo>
                      <a:pt x="905" y="1344"/>
                    </a:lnTo>
                    <a:lnTo>
                      <a:pt x="908" y="1328"/>
                    </a:lnTo>
                    <a:lnTo>
                      <a:pt x="908" y="1328"/>
                    </a:lnTo>
                    <a:lnTo>
                      <a:pt x="913" y="1289"/>
                    </a:lnTo>
                    <a:lnTo>
                      <a:pt x="918" y="1249"/>
                    </a:lnTo>
                    <a:lnTo>
                      <a:pt x="926" y="1168"/>
                    </a:lnTo>
                    <a:lnTo>
                      <a:pt x="932" y="1084"/>
                    </a:lnTo>
                    <a:lnTo>
                      <a:pt x="941" y="997"/>
                    </a:lnTo>
                    <a:lnTo>
                      <a:pt x="941" y="997"/>
                    </a:lnTo>
                    <a:lnTo>
                      <a:pt x="947" y="928"/>
                    </a:lnTo>
                    <a:lnTo>
                      <a:pt x="952" y="868"/>
                    </a:lnTo>
                    <a:lnTo>
                      <a:pt x="958" y="809"/>
                    </a:lnTo>
                    <a:lnTo>
                      <a:pt x="961" y="780"/>
                    </a:lnTo>
                    <a:lnTo>
                      <a:pt x="967" y="749"/>
                    </a:lnTo>
                    <a:lnTo>
                      <a:pt x="967" y="749"/>
                    </a:lnTo>
                    <a:lnTo>
                      <a:pt x="971" y="717"/>
                    </a:lnTo>
                    <a:lnTo>
                      <a:pt x="974" y="686"/>
                    </a:lnTo>
                    <a:lnTo>
                      <a:pt x="977" y="654"/>
                    </a:lnTo>
                    <a:lnTo>
                      <a:pt x="982" y="623"/>
                    </a:lnTo>
                    <a:lnTo>
                      <a:pt x="982" y="623"/>
                    </a:lnTo>
                    <a:lnTo>
                      <a:pt x="985" y="596"/>
                    </a:lnTo>
                    <a:lnTo>
                      <a:pt x="987" y="569"/>
                    </a:lnTo>
                    <a:lnTo>
                      <a:pt x="992" y="516"/>
                    </a:lnTo>
                    <a:lnTo>
                      <a:pt x="997" y="463"/>
                    </a:lnTo>
                    <a:lnTo>
                      <a:pt x="1002" y="411"/>
                    </a:lnTo>
                    <a:lnTo>
                      <a:pt x="1002" y="411"/>
                    </a:lnTo>
                    <a:lnTo>
                      <a:pt x="1007" y="373"/>
                    </a:lnTo>
                    <a:lnTo>
                      <a:pt x="1011" y="356"/>
                    </a:lnTo>
                    <a:lnTo>
                      <a:pt x="1014" y="340"/>
                    </a:lnTo>
                    <a:lnTo>
                      <a:pt x="1014" y="340"/>
                    </a:lnTo>
                    <a:lnTo>
                      <a:pt x="1017" y="327"/>
                    </a:lnTo>
                    <a:lnTo>
                      <a:pt x="1019" y="313"/>
                    </a:lnTo>
                    <a:lnTo>
                      <a:pt x="1019" y="313"/>
                    </a:lnTo>
                    <a:lnTo>
                      <a:pt x="1025" y="271"/>
                    </a:lnTo>
                    <a:lnTo>
                      <a:pt x="1032" y="227"/>
                    </a:lnTo>
                    <a:lnTo>
                      <a:pt x="1032" y="227"/>
                    </a:lnTo>
                    <a:lnTo>
                      <a:pt x="1035" y="213"/>
                    </a:lnTo>
                    <a:lnTo>
                      <a:pt x="1037" y="207"/>
                    </a:lnTo>
                    <a:lnTo>
                      <a:pt x="1038" y="201"/>
                    </a:lnTo>
                    <a:lnTo>
                      <a:pt x="1038" y="201"/>
                    </a:lnTo>
                    <a:lnTo>
                      <a:pt x="1038" y="188"/>
                    </a:lnTo>
                    <a:lnTo>
                      <a:pt x="1037" y="177"/>
                    </a:lnTo>
                    <a:lnTo>
                      <a:pt x="1035" y="167"/>
                    </a:lnTo>
                    <a:lnTo>
                      <a:pt x="1032" y="157"/>
                    </a:lnTo>
                    <a:lnTo>
                      <a:pt x="1028" y="147"/>
                    </a:lnTo>
                    <a:lnTo>
                      <a:pt x="1022" y="140"/>
                    </a:lnTo>
                    <a:lnTo>
                      <a:pt x="1017" y="134"/>
                    </a:lnTo>
                    <a:lnTo>
                      <a:pt x="1012" y="127"/>
                    </a:lnTo>
                    <a:lnTo>
                      <a:pt x="1012" y="127"/>
                    </a:lnTo>
                    <a:lnTo>
                      <a:pt x="1011" y="126"/>
                    </a:lnTo>
                    <a:lnTo>
                      <a:pt x="1009" y="126"/>
                    </a:lnTo>
                    <a:lnTo>
                      <a:pt x="1009" y="126"/>
                    </a:lnTo>
                    <a:lnTo>
                      <a:pt x="1009" y="128"/>
                    </a:lnTo>
                    <a:lnTo>
                      <a:pt x="1008" y="130"/>
                    </a:lnTo>
                    <a:lnTo>
                      <a:pt x="1008" y="130"/>
                    </a:lnTo>
                    <a:lnTo>
                      <a:pt x="1006" y="132"/>
                    </a:lnTo>
                    <a:lnTo>
                      <a:pt x="1005" y="136"/>
                    </a:lnTo>
                    <a:lnTo>
                      <a:pt x="1004" y="140"/>
                    </a:lnTo>
                    <a:lnTo>
                      <a:pt x="1005" y="144"/>
                    </a:lnTo>
                    <a:lnTo>
                      <a:pt x="1006" y="153"/>
                    </a:lnTo>
                    <a:lnTo>
                      <a:pt x="1006" y="160"/>
                    </a:lnTo>
                    <a:lnTo>
                      <a:pt x="1006" y="160"/>
                    </a:lnTo>
                    <a:lnTo>
                      <a:pt x="1005" y="173"/>
                    </a:lnTo>
                    <a:lnTo>
                      <a:pt x="1003" y="187"/>
                    </a:lnTo>
                    <a:lnTo>
                      <a:pt x="1001" y="199"/>
                    </a:lnTo>
                    <a:lnTo>
                      <a:pt x="999" y="212"/>
                    </a:lnTo>
                    <a:lnTo>
                      <a:pt x="999" y="212"/>
                    </a:lnTo>
                    <a:lnTo>
                      <a:pt x="994" y="278"/>
                    </a:lnTo>
                    <a:lnTo>
                      <a:pt x="992" y="312"/>
                    </a:lnTo>
                    <a:lnTo>
                      <a:pt x="989" y="344"/>
                    </a:lnTo>
                    <a:lnTo>
                      <a:pt x="989" y="344"/>
                    </a:lnTo>
                    <a:lnTo>
                      <a:pt x="983" y="400"/>
                    </a:lnTo>
                    <a:lnTo>
                      <a:pt x="976" y="450"/>
                    </a:lnTo>
                    <a:lnTo>
                      <a:pt x="976" y="450"/>
                    </a:lnTo>
                    <a:lnTo>
                      <a:pt x="973" y="480"/>
                    </a:lnTo>
                    <a:lnTo>
                      <a:pt x="970" y="509"/>
                    </a:lnTo>
                    <a:lnTo>
                      <a:pt x="966" y="536"/>
                    </a:lnTo>
                    <a:lnTo>
                      <a:pt x="960" y="563"/>
                    </a:lnTo>
                    <a:lnTo>
                      <a:pt x="960" y="563"/>
                    </a:lnTo>
                    <a:lnTo>
                      <a:pt x="959" y="589"/>
                    </a:lnTo>
                    <a:lnTo>
                      <a:pt x="957" y="613"/>
                    </a:lnTo>
                    <a:lnTo>
                      <a:pt x="952" y="659"/>
                    </a:lnTo>
                    <a:lnTo>
                      <a:pt x="945" y="705"/>
                    </a:lnTo>
                    <a:lnTo>
                      <a:pt x="939" y="750"/>
                    </a:lnTo>
                    <a:lnTo>
                      <a:pt x="939" y="750"/>
                    </a:lnTo>
                    <a:lnTo>
                      <a:pt x="936" y="790"/>
                    </a:lnTo>
                    <a:lnTo>
                      <a:pt x="932" y="829"/>
                    </a:lnTo>
                    <a:lnTo>
                      <a:pt x="930" y="850"/>
                    </a:lnTo>
                    <a:lnTo>
                      <a:pt x="928" y="870"/>
                    </a:lnTo>
                    <a:lnTo>
                      <a:pt x="925" y="891"/>
                    </a:lnTo>
                    <a:lnTo>
                      <a:pt x="919" y="911"/>
                    </a:lnTo>
                    <a:lnTo>
                      <a:pt x="919" y="911"/>
                    </a:lnTo>
                    <a:lnTo>
                      <a:pt x="919" y="933"/>
                    </a:lnTo>
                    <a:lnTo>
                      <a:pt x="918" y="955"/>
                    </a:lnTo>
                    <a:lnTo>
                      <a:pt x="916" y="975"/>
                    </a:lnTo>
                    <a:lnTo>
                      <a:pt x="914" y="997"/>
                    </a:lnTo>
                    <a:lnTo>
                      <a:pt x="914" y="997"/>
                    </a:lnTo>
                    <a:lnTo>
                      <a:pt x="910" y="1023"/>
                    </a:lnTo>
                    <a:lnTo>
                      <a:pt x="908" y="1052"/>
                    </a:lnTo>
                    <a:lnTo>
                      <a:pt x="903" y="1109"/>
                    </a:lnTo>
                    <a:lnTo>
                      <a:pt x="899" y="1167"/>
                    </a:lnTo>
                    <a:lnTo>
                      <a:pt x="896" y="1195"/>
                    </a:lnTo>
                    <a:lnTo>
                      <a:pt x="893" y="1222"/>
                    </a:lnTo>
                    <a:lnTo>
                      <a:pt x="893" y="1222"/>
                    </a:lnTo>
                    <a:lnTo>
                      <a:pt x="887" y="1258"/>
                    </a:lnTo>
                    <a:lnTo>
                      <a:pt x="885" y="1276"/>
                    </a:lnTo>
                    <a:lnTo>
                      <a:pt x="885" y="1285"/>
                    </a:lnTo>
                    <a:lnTo>
                      <a:pt x="885" y="1293"/>
                    </a:lnTo>
                    <a:lnTo>
                      <a:pt x="885" y="1293"/>
                    </a:lnTo>
                    <a:lnTo>
                      <a:pt x="884" y="1293"/>
                    </a:lnTo>
                    <a:lnTo>
                      <a:pt x="883" y="1294"/>
                    </a:lnTo>
                    <a:lnTo>
                      <a:pt x="881" y="1298"/>
                    </a:lnTo>
                    <a:lnTo>
                      <a:pt x="880" y="1304"/>
                    </a:lnTo>
                    <a:lnTo>
                      <a:pt x="878" y="1308"/>
                    </a:lnTo>
                    <a:lnTo>
                      <a:pt x="878" y="1308"/>
                    </a:lnTo>
                    <a:lnTo>
                      <a:pt x="878" y="1311"/>
                    </a:lnTo>
                    <a:lnTo>
                      <a:pt x="877" y="1316"/>
                    </a:lnTo>
                    <a:lnTo>
                      <a:pt x="875" y="1324"/>
                    </a:lnTo>
                    <a:lnTo>
                      <a:pt x="871" y="1334"/>
                    </a:lnTo>
                    <a:lnTo>
                      <a:pt x="871" y="1338"/>
                    </a:lnTo>
                    <a:lnTo>
                      <a:pt x="871" y="1342"/>
                    </a:lnTo>
                    <a:lnTo>
                      <a:pt x="871" y="1342"/>
                    </a:lnTo>
                    <a:lnTo>
                      <a:pt x="867" y="1353"/>
                    </a:lnTo>
                    <a:lnTo>
                      <a:pt x="863" y="1365"/>
                    </a:lnTo>
                    <a:lnTo>
                      <a:pt x="855" y="1388"/>
                    </a:lnTo>
                    <a:lnTo>
                      <a:pt x="855" y="1388"/>
                    </a:lnTo>
                    <a:lnTo>
                      <a:pt x="841" y="1401"/>
                    </a:lnTo>
                    <a:lnTo>
                      <a:pt x="833" y="1408"/>
                    </a:lnTo>
                    <a:lnTo>
                      <a:pt x="823" y="1414"/>
                    </a:lnTo>
                    <a:lnTo>
                      <a:pt x="813" y="1419"/>
                    </a:lnTo>
                    <a:lnTo>
                      <a:pt x="804" y="1424"/>
                    </a:lnTo>
                    <a:lnTo>
                      <a:pt x="793" y="1427"/>
                    </a:lnTo>
                    <a:lnTo>
                      <a:pt x="784" y="1428"/>
                    </a:lnTo>
                    <a:lnTo>
                      <a:pt x="784" y="1428"/>
                    </a:lnTo>
                    <a:lnTo>
                      <a:pt x="780" y="1427"/>
                    </a:lnTo>
                    <a:lnTo>
                      <a:pt x="776" y="1426"/>
                    </a:lnTo>
                    <a:lnTo>
                      <a:pt x="773" y="1424"/>
                    </a:lnTo>
                    <a:lnTo>
                      <a:pt x="769" y="1424"/>
                    </a:lnTo>
                    <a:lnTo>
                      <a:pt x="769" y="1424"/>
                    </a:lnTo>
                    <a:lnTo>
                      <a:pt x="763" y="1424"/>
                    </a:lnTo>
                    <a:lnTo>
                      <a:pt x="759" y="1424"/>
                    </a:lnTo>
                    <a:lnTo>
                      <a:pt x="755" y="1425"/>
                    </a:lnTo>
                    <a:lnTo>
                      <a:pt x="750" y="1425"/>
                    </a:lnTo>
                    <a:lnTo>
                      <a:pt x="750" y="1425"/>
                    </a:lnTo>
                    <a:lnTo>
                      <a:pt x="747" y="1424"/>
                    </a:lnTo>
                    <a:lnTo>
                      <a:pt x="743" y="1422"/>
                    </a:lnTo>
                    <a:lnTo>
                      <a:pt x="740" y="1418"/>
                    </a:lnTo>
                    <a:lnTo>
                      <a:pt x="735" y="1417"/>
                    </a:lnTo>
                    <a:lnTo>
                      <a:pt x="735" y="1417"/>
                    </a:lnTo>
                    <a:lnTo>
                      <a:pt x="729" y="1416"/>
                    </a:lnTo>
                    <a:lnTo>
                      <a:pt x="722" y="1415"/>
                    </a:lnTo>
                    <a:lnTo>
                      <a:pt x="709" y="1414"/>
                    </a:lnTo>
                    <a:lnTo>
                      <a:pt x="709" y="1414"/>
                    </a:lnTo>
                    <a:lnTo>
                      <a:pt x="698" y="1411"/>
                    </a:lnTo>
                    <a:lnTo>
                      <a:pt x="687" y="1409"/>
                    </a:lnTo>
                    <a:lnTo>
                      <a:pt x="687" y="1409"/>
                    </a:lnTo>
                    <a:lnTo>
                      <a:pt x="682" y="1408"/>
                    </a:lnTo>
                    <a:lnTo>
                      <a:pt x="676" y="1408"/>
                    </a:lnTo>
                    <a:lnTo>
                      <a:pt x="665" y="1409"/>
                    </a:lnTo>
                    <a:lnTo>
                      <a:pt x="665" y="1409"/>
                    </a:lnTo>
                    <a:lnTo>
                      <a:pt x="649" y="1406"/>
                    </a:lnTo>
                    <a:lnTo>
                      <a:pt x="631" y="1402"/>
                    </a:lnTo>
                    <a:lnTo>
                      <a:pt x="614" y="1399"/>
                    </a:lnTo>
                    <a:lnTo>
                      <a:pt x="596" y="1396"/>
                    </a:lnTo>
                    <a:lnTo>
                      <a:pt x="596" y="1396"/>
                    </a:lnTo>
                    <a:lnTo>
                      <a:pt x="524" y="1391"/>
                    </a:lnTo>
                    <a:lnTo>
                      <a:pt x="524" y="1391"/>
                    </a:lnTo>
                    <a:lnTo>
                      <a:pt x="512" y="1389"/>
                    </a:lnTo>
                    <a:lnTo>
                      <a:pt x="500" y="1388"/>
                    </a:lnTo>
                    <a:lnTo>
                      <a:pt x="488" y="1388"/>
                    </a:lnTo>
                    <a:lnTo>
                      <a:pt x="484" y="1389"/>
                    </a:lnTo>
                    <a:lnTo>
                      <a:pt x="479" y="1392"/>
                    </a:lnTo>
                    <a:lnTo>
                      <a:pt x="479" y="1392"/>
                    </a:lnTo>
                    <a:lnTo>
                      <a:pt x="475" y="1389"/>
                    </a:lnTo>
                    <a:lnTo>
                      <a:pt x="471" y="1387"/>
                    </a:lnTo>
                    <a:lnTo>
                      <a:pt x="462" y="1385"/>
                    </a:lnTo>
                    <a:lnTo>
                      <a:pt x="443" y="1383"/>
                    </a:lnTo>
                    <a:lnTo>
                      <a:pt x="443" y="1383"/>
                    </a:lnTo>
                    <a:lnTo>
                      <a:pt x="402" y="1379"/>
                    </a:lnTo>
                    <a:lnTo>
                      <a:pt x="402" y="1379"/>
                    </a:lnTo>
                    <a:lnTo>
                      <a:pt x="383" y="1376"/>
                    </a:lnTo>
                    <a:lnTo>
                      <a:pt x="364" y="1371"/>
                    </a:lnTo>
                    <a:lnTo>
                      <a:pt x="345" y="1368"/>
                    </a:lnTo>
                    <a:lnTo>
                      <a:pt x="325" y="1366"/>
                    </a:lnTo>
                    <a:lnTo>
                      <a:pt x="325" y="1366"/>
                    </a:lnTo>
                    <a:lnTo>
                      <a:pt x="287" y="1365"/>
                    </a:lnTo>
                    <a:lnTo>
                      <a:pt x="247" y="1362"/>
                    </a:lnTo>
                    <a:lnTo>
                      <a:pt x="173" y="1354"/>
                    </a:lnTo>
                    <a:lnTo>
                      <a:pt x="173" y="1354"/>
                    </a:lnTo>
                    <a:lnTo>
                      <a:pt x="154" y="1353"/>
                    </a:lnTo>
                    <a:lnTo>
                      <a:pt x="144" y="1352"/>
                    </a:lnTo>
                    <a:lnTo>
                      <a:pt x="135" y="1351"/>
                    </a:lnTo>
                    <a:lnTo>
                      <a:pt x="135" y="1351"/>
                    </a:lnTo>
                    <a:lnTo>
                      <a:pt x="123" y="1350"/>
                    </a:lnTo>
                    <a:lnTo>
                      <a:pt x="112" y="1349"/>
                    </a:lnTo>
                    <a:lnTo>
                      <a:pt x="94" y="1350"/>
                    </a:lnTo>
                    <a:lnTo>
                      <a:pt x="77" y="1350"/>
                    </a:lnTo>
                    <a:lnTo>
                      <a:pt x="69" y="1350"/>
                    </a:lnTo>
                    <a:lnTo>
                      <a:pt x="61" y="1349"/>
                    </a:lnTo>
                    <a:lnTo>
                      <a:pt x="61" y="1349"/>
                    </a:lnTo>
                    <a:lnTo>
                      <a:pt x="59" y="1346"/>
                    </a:lnTo>
                    <a:lnTo>
                      <a:pt x="54" y="1342"/>
                    </a:lnTo>
                    <a:lnTo>
                      <a:pt x="46" y="1339"/>
                    </a:lnTo>
                    <a:lnTo>
                      <a:pt x="46" y="1339"/>
                    </a:lnTo>
                    <a:lnTo>
                      <a:pt x="42" y="1331"/>
                    </a:lnTo>
                    <a:lnTo>
                      <a:pt x="37" y="1322"/>
                    </a:lnTo>
                    <a:lnTo>
                      <a:pt x="33" y="1313"/>
                    </a:lnTo>
                    <a:lnTo>
                      <a:pt x="31" y="1304"/>
                    </a:lnTo>
                    <a:lnTo>
                      <a:pt x="30" y="1294"/>
                    </a:lnTo>
                    <a:lnTo>
                      <a:pt x="29" y="1285"/>
                    </a:lnTo>
                    <a:lnTo>
                      <a:pt x="29" y="1275"/>
                    </a:lnTo>
                    <a:lnTo>
                      <a:pt x="30" y="1264"/>
                    </a:lnTo>
                    <a:lnTo>
                      <a:pt x="30" y="1264"/>
                    </a:lnTo>
                    <a:lnTo>
                      <a:pt x="28" y="1273"/>
                    </a:lnTo>
                    <a:lnTo>
                      <a:pt x="25" y="1282"/>
                    </a:lnTo>
                    <a:lnTo>
                      <a:pt x="24" y="1293"/>
                    </a:lnTo>
                    <a:lnTo>
                      <a:pt x="24" y="1304"/>
                    </a:lnTo>
                    <a:lnTo>
                      <a:pt x="24" y="1315"/>
                    </a:lnTo>
                    <a:lnTo>
                      <a:pt x="27" y="1325"/>
                    </a:lnTo>
                    <a:lnTo>
                      <a:pt x="29" y="1336"/>
                    </a:lnTo>
                    <a:lnTo>
                      <a:pt x="33" y="1347"/>
                    </a:lnTo>
                    <a:lnTo>
                      <a:pt x="33" y="1347"/>
                    </a:lnTo>
                    <a:lnTo>
                      <a:pt x="47" y="1351"/>
                    </a:lnTo>
                    <a:lnTo>
                      <a:pt x="62" y="1355"/>
                    </a:lnTo>
                    <a:lnTo>
                      <a:pt x="91" y="1361"/>
                    </a:lnTo>
                    <a:lnTo>
                      <a:pt x="121" y="1365"/>
                    </a:lnTo>
                    <a:lnTo>
                      <a:pt x="151" y="1368"/>
                    </a:lnTo>
                    <a:lnTo>
                      <a:pt x="151" y="136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Freeform 172"/>
              <p:cNvSpPr>
                <a:spLocks noEditPoints="1"/>
              </p:cNvSpPr>
              <p:nvPr/>
            </p:nvSpPr>
            <p:spPr bwMode="auto">
              <a:xfrm>
                <a:off x="5892801" y="1258888"/>
                <a:ext cx="188913" cy="44450"/>
              </a:xfrm>
              <a:custGeom>
                <a:avLst/>
                <a:gdLst/>
                <a:ahLst/>
                <a:cxnLst>
                  <a:cxn ang="0">
                    <a:pos x="303" y="85"/>
                  </a:cxn>
                  <a:cxn ang="0">
                    <a:pos x="238" y="73"/>
                  </a:cxn>
                  <a:cxn ang="0">
                    <a:pos x="128" y="71"/>
                  </a:cxn>
                  <a:cxn ang="0">
                    <a:pos x="67" y="64"/>
                  </a:cxn>
                  <a:cxn ang="0">
                    <a:pos x="26" y="62"/>
                  </a:cxn>
                  <a:cxn ang="0">
                    <a:pos x="1" y="31"/>
                  </a:cxn>
                  <a:cxn ang="0">
                    <a:pos x="6" y="9"/>
                  </a:cxn>
                  <a:cxn ang="0">
                    <a:pos x="40" y="1"/>
                  </a:cxn>
                  <a:cxn ang="0">
                    <a:pos x="100" y="5"/>
                  </a:cxn>
                  <a:cxn ang="0">
                    <a:pos x="203" y="11"/>
                  </a:cxn>
                  <a:cxn ang="0">
                    <a:pos x="313" y="19"/>
                  </a:cxn>
                  <a:cxn ang="0">
                    <a:pos x="350" y="38"/>
                  </a:cxn>
                  <a:cxn ang="0">
                    <a:pos x="356" y="59"/>
                  </a:cxn>
                  <a:cxn ang="0">
                    <a:pos x="344" y="77"/>
                  </a:cxn>
                  <a:cxn ang="0">
                    <a:pos x="19" y="38"/>
                  </a:cxn>
                  <a:cxn ang="0">
                    <a:pos x="34" y="33"/>
                  </a:cxn>
                  <a:cxn ang="0">
                    <a:pos x="30" y="15"/>
                  </a:cxn>
                  <a:cxn ang="0">
                    <a:pos x="14" y="28"/>
                  </a:cxn>
                  <a:cxn ang="0">
                    <a:pos x="52" y="35"/>
                  </a:cxn>
                  <a:cxn ang="0">
                    <a:pos x="53" y="16"/>
                  </a:cxn>
                  <a:cxn ang="0">
                    <a:pos x="43" y="18"/>
                  </a:cxn>
                  <a:cxn ang="0">
                    <a:pos x="50" y="35"/>
                  </a:cxn>
                  <a:cxn ang="0">
                    <a:pos x="66" y="23"/>
                  </a:cxn>
                  <a:cxn ang="0">
                    <a:pos x="73" y="34"/>
                  </a:cxn>
                  <a:cxn ang="0">
                    <a:pos x="85" y="33"/>
                  </a:cxn>
                  <a:cxn ang="0">
                    <a:pos x="83" y="19"/>
                  </a:cxn>
                  <a:cxn ang="0">
                    <a:pos x="93" y="20"/>
                  </a:cxn>
                  <a:cxn ang="0">
                    <a:pos x="97" y="32"/>
                  </a:cxn>
                  <a:cxn ang="0">
                    <a:pos x="113" y="42"/>
                  </a:cxn>
                  <a:cxn ang="0">
                    <a:pos x="122" y="28"/>
                  </a:cxn>
                  <a:cxn ang="0">
                    <a:pos x="99" y="20"/>
                  </a:cxn>
                  <a:cxn ang="0">
                    <a:pos x="202" y="38"/>
                  </a:cxn>
                  <a:cxn ang="0">
                    <a:pos x="210" y="54"/>
                  </a:cxn>
                  <a:cxn ang="0">
                    <a:pos x="218" y="40"/>
                  </a:cxn>
                  <a:cxn ang="0">
                    <a:pos x="208" y="21"/>
                  </a:cxn>
                  <a:cxn ang="0">
                    <a:pos x="232" y="54"/>
                  </a:cxn>
                  <a:cxn ang="0">
                    <a:pos x="251" y="56"/>
                  </a:cxn>
                  <a:cxn ang="0">
                    <a:pos x="225" y="19"/>
                  </a:cxn>
                  <a:cxn ang="0">
                    <a:pos x="165" y="24"/>
                  </a:cxn>
                  <a:cxn ang="0">
                    <a:pos x="187" y="49"/>
                  </a:cxn>
                  <a:cxn ang="0">
                    <a:pos x="191" y="25"/>
                  </a:cxn>
                  <a:cxn ang="0">
                    <a:pos x="165" y="24"/>
                  </a:cxn>
                  <a:cxn ang="0">
                    <a:pos x="270" y="57"/>
                  </a:cxn>
                  <a:cxn ang="0">
                    <a:pos x="285" y="53"/>
                  </a:cxn>
                  <a:cxn ang="0">
                    <a:pos x="274" y="24"/>
                  </a:cxn>
                  <a:cxn ang="0">
                    <a:pos x="265" y="51"/>
                  </a:cxn>
                  <a:cxn ang="0">
                    <a:pos x="146" y="44"/>
                  </a:cxn>
                  <a:cxn ang="0">
                    <a:pos x="157" y="24"/>
                  </a:cxn>
                  <a:cxn ang="0">
                    <a:pos x="133" y="30"/>
                  </a:cxn>
                  <a:cxn ang="0">
                    <a:pos x="299" y="58"/>
                  </a:cxn>
                  <a:cxn ang="0">
                    <a:pos x="314" y="60"/>
                  </a:cxn>
                  <a:cxn ang="0">
                    <a:pos x="318" y="28"/>
                  </a:cxn>
                  <a:cxn ang="0">
                    <a:pos x="299" y="27"/>
                  </a:cxn>
                  <a:cxn ang="0">
                    <a:pos x="299" y="58"/>
                  </a:cxn>
                  <a:cxn ang="0">
                    <a:pos x="337" y="48"/>
                  </a:cxn>
                  <a:cxn ang="0">
                    <a:pos x="325" y="31"/>
                  </a:cxn>
                  <a:cxn ang="0">
                    <a:pos x="329" y="57"/>
                  </a:cxn>
                </a:cxnLst>
                <a:rect l="0" t="0" r="r" b="b"/>
                <a:pathLst>
                  <a:path w="356" h="86">
                    <a:moveTo>
                      <a:pt x="341" y="84"/>
                    </a:moveTo>
                    <a:lnTo>
                      <a:pt x="341" y="84"/>
                    </a:lnTo>
                    <a:lnTo>
                      <a:pt x="328" y="86"/>
                    </a:lnTo>
                    <a:lnTo>
                      <a:pt x="316" y="86"/>
                    </a:lnTo>
                    <a:lnTo>
                      <a:pt x="303" y="85"/>
                    </a:lnTo>
                    <a:lnTo>
                      <a:pt x="291" y="83"/>
                    </a:lnTo>
                    <a:lnTo>
                      <a:pt x="265" y="77"/>
                    </a:lnTo>
                    <a:lnTo>
                      <a:pt x="251" y="75"/>
                    </a:lnTo>
                    <a:lnTo>
                      <a:pt x="238" y="73"/>
                    </a:lnTo>
                    <a:lnTo>
                      <a:pt x="238" y="73"/>
                    </a:lnTo>
                    <a:lnTo>
                      <a:pt x="212" y="73"/>
                    </a:lnTo>
                    <a:lnTo>
                      <a:pt x="186" y="73"/>
                    </a:lnTo>
                    <a:lnTo>
                      <a:pt x="158" y="73"/>
                    </a:lnTo>
                    <a:lnTo>
                      <a:pt x="143" y="72"/>
                    </a:lnTo>
                    <a:lnTo>
                      <a:pt x="128" y="71"/>
                    </a:lnTo>
                    <a:lnTo>
                      <a:pt x="128" y="71"/>
                    </a:lnTo>
                    <a:lnTo>
                      <a:pt x="98" y="65"/>
                    </a:lnTo>
                    <a:lnTo>
                      <a:pt x="82" y="64"/>
                    </a:lnTo>
                    <a:lnTo>
                      <a:pt x="67" y="64"/>
                    </a:lnTo>
                    <a:lnTo>
                      <a:pt x="67" y="64"/>
                    </a:lnTo>
                    <a:lnTo>
                      <a:pt x="52" y="65"/>
                    </a:lnTo>
                    <a:lnTo>
                      <a:pt x="43" y="66"/>
                    </a:lnTo>
                    <a:lnTo>
                      <a:pt x="34" y="65"/>
                    </a:lnTo>
                    <a:lnTo>
                      <a:pt x="34" y="65"/>
                    </a:lnTo>
                    <a:lnTo>
                      <a:pt x="26" y="62"/>
                    </a:lnTo>
                    <a:lnTo>
                      <a:pt x="20" y="58"/>
                    </a:lnTo>
                    <a:lnTo>
                      <a:pt x="7" y="49"/>
                    </a:lnTo>
                    <a:lnTo>
                      <a:pt x="7" y="49"/>
                    </a:lnTo>
                    <a:lnTo>
                      <a:pt x="5" y="41"/>
                    </a:lnTo>
                    <a:lnTo>
                      <a:pt x="1" y="31"/>
                    </a:lnTo>
                    <a:lnTo>
                      <a:pt x="0" y="23"/>
                    </a:lnTo>
                    <a:lnTo>
                      <a:pt x="1" y="17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6" y="9"/>
                    </a:lnTo>
                    <a:lnTo>
                      <a:pt x="10" y="5"/>
                    </a:lnTo>
                    <a:lnTo>
                      <a:pt x="14" y="3"/>
                    </a:lnTo>
                    <a:lnTo>
                      <a:pt x="20" y="2"/>
                    </a:lnTo>
                    <a:lnTo>
                      <a:pt x="29" y="0"/>
                    </a:lnTo>
                    <a:lnTo>
                      <a:pt x="40" y="1"/>
                    </a:lnTo>
                    <a:lnTo>
                      <a:pt x="62" y="3"/>
                    </a:lnTo>
                    <a:lnTo>
                      <a:pt x="74" y="4"/>
                    </a:lnTo>
                    <a:lnTo>
                      <a:pt x="86" y="3"/>
                    </a:lnTo>
                    <a:lnTo>
                      <a:pt x="86" y="3"/>
                    </a:lnTo>
                    <a:lnTo>
                      <a:pt x="100" y="5"/>
                    </a:lnTo>
                    <a:lnTo>
                      <a:pt x="114" y="8"/>
                    </a:lnTo>
                    <a:lnTo>
                      <a:pt x="143" y="11"/>
                    </a:lnTo>
                    <a:lnTo>
                      <a:pt x="173" y="12"/>
                    </a:lnTo>
                    <a:lnTo>
                      <a:pt x="203" y="11"/>
                    </a:lnTo>
                    <a:lnTo>
                      <a:pt x="203" y="11"/>
                    </a:lnTo>
                    <a:lnTo>
                      <a:pt x="227" y="10"/>
                    </a:lnTo>
                    <a:lnTo>
                      <a:pt x="249" y="12"/>
                    </a:lnTo>
                    <a:lnTo>
                      <a:pt x="292" y="16"/>
                    </a:lnTo>
                    <a:lnTo>
                      <a:pt x="292" y="16"/>
                    </a:lnTo>
                    <a:lnTo>
                      <a:pt x="313" y="19"/>
                    </a:lnTo>
                    <a:lnTo>
                      <a:pt x="322" y="20"/>
                    </a:lnTo>
                    <a:lnTo>
                      <a:pt x="330" y="24"/>
                    </a:lnTo>
                    <a:lnTo>
                      <a:pt x="338" y="27"/>
                    </a:lnTo>
                    <a:lnTo>
                      <a:pt x="344" y="31"/>
                    </a:lnTo>
                    <a:lnTo>
                      <a:pt x="350" y="38"/>
                    </a:lnTo>
                    <a:lnTo>
                      <a:pt x="355" y="45"/>
                    </a:lnTo>
                    <a:lnTo>
                      <a:pt x="355" y="45"/>
                    </a:lnTo>
                    <a:lnTo>
                      <a:pt x="356" y="50"/>
                    </a:lnTo>
                    <a:lnTo>
                      <a:pt x="356" y="55"/>
                    </a:lnTo>
                    <a:lnTo>
                      <a:pt x="356" y="59"/>
                    </a:lnTo>
                    <a:lnTo>
                      <a:pt x="356" y="63"/>
                    </a:lnTo>
                    <a:lnTo>
                      <a:pt x="356" y="63"/>
                    </a:lnTo>
                    <a:lnTo>
                      <a:pt x="352" y="69"/>
                    </a:lnTo>
                    <a:lnTo>
                      <a:pt x="347" y="73"/>
                    </a:lnTo>
                    <a:lnTo>
                      <a:pt x="344" y="77"/>
                    </a:lnTo>
                    <a:lnTo>
                      <a:pt x="342" y="80"/>
                    </a:lnTo>
                    <a:lnTo>
                      <a:pt x="341" y="84"/>
                    </a:lnTo>
                    <a:lnTo>
                      <a:pt x="341" y="84"/>
                    </a:lnTo>
                    <a:close/>
                    <a:moveTo>
                      <a:pt x="19" y="38"/>
                    </a:moveTo>
                    <a:lnTo>
                      <a:pt x="19" y="38"/>
                    </a:lnTo>
                    <a:lnTo>
                      <a:pt x="24" y="35"/>
                    </a:lnTo>
                    <a:lnTo>
                      <a:pt x="27" y="35"/>
                    </a:lnTo>
                    <a:lnTo>
                      <a:pt x="30" y="35"/>
                    </a:lnTo>
                    <a:lnTo>
                      <a:pt x="34" y="33"/>
                    </a:lnTo>
                    <a:lnTo>
                      <a:pt x="34" y="33"/>
                    </a:lnTo>
                    <a:lnTo>
                      <a:pt x="34" y="29"/>
                    </a:lnTo>
                    <a:lnTo>
                      <a:pt x="34" y="26"/>
                    </a:lnTo>
                    <a:lnTo>
                      <a:pt x="36" y="16"/>
                    </a:lnTo>
                    <a:lnTo>
                      <a:pt x="36" y="16"/>
                    </a:lnTo>
                    <a:lnTo>
                      <a:pt x="30" y="15"/>
                    </a:lnTo>
                    <a:lnTo>
                      <a:pt x="25" y="16"/>
                    </a:lnTo>
                    <a:lnTo>
                      <a:pt x="21" y="17"/>
                    </a:lnTo>
                    <a:lnTo>
                      <a:pt x="17" y="20"/>
                    </a:lnTo>
                    <a:lnTo>
                      <a:pt x="15" y="24"/>
                    </a:lnTo>
                    <a:lnTo>
                      <a:pt x="14" y="28"/>
                    </a:lnTo>
                    <a:lnTo>
                      <a:pt x="15" y="32"/>
                    </a:lnTo>
                    <a:lnTo>
                      <a:pt x="19" y="38"/>
                    </a:lnTo>
                    <a:lnTo>
                      <a:pt x="19" y="38"/>
                    </a:lnTo>
                    <a:close/>
                    <a:moveTo>
                      <a:pt x="52" y="35"/>
                    </a:moveTo>
                    <a:lnTo>
                      <a:pt x="52" y="35"/>
                    </a:lnTo>
                    <a:lnTo>
                      <a:pt x="54" y="31"/>
                    </a:lnTo>
                    <a:lnTo>
                      <a:pt x="55" y="27"/>
                    </a:lnTo>
                    <a:lnTo>
                      <a:pt x="56" y="16"/>
                    </a:lnTo>
                    <a:lnTo>
                      <a:pt x="56" y="16"/>
                    </a:lnTo>
                    <a:lnTo>
                      <a:pt x="53" y="16"/>
                    </a:lnTo>
                    <a:lnTo>
                      <a:pt x="51" y="16"/>
                    </a:lnTo>
                    <a:lnTo>
                      <a:pt x="47" y="15"/>
                    </a:lnTo>
                    <a:lnTo>
                      <a:pt x="44" y="15"/>
                    </a:lnTo>
                    <a:lnTo>
                      <a:pt x="44" y="15"/>
                    </a:lnTo>
                    <a:lnTo>
                      <a:pt x="43" y="18"/>
                    </a:lnTo>
                    <a:lnTo>
                      <a:pt x="43" y="21"/>
                    </a:lnTo>
                    <a:lnTo>
                      <a:pt x="44" y="28"/>
                    </a:lnTo>
                    <a:lnTo>
                      <a:pt x="45" y="31"/>
                    </a:lnTo>
                    <a:lnTo>
                      <a:pt x="46" y="33"/>
                    </a:lnTo>
                    <a:lnTo>
                      <a:pt x="50" y="35"/>
                    </a:lnTo>
                    <a:lnTo>
                      <a:pt x="52" y="35"/>
                    </a:lnTo>
                    <a:lnTo>
                      <a:pt x="52" y="35"/>
                    </a:lnTo>
                    <a:close/>
                    <a:moveTo>
                      <a:pt x="67" y="18"/>
                    </a:moveTo>
                    <a:lnTo>
                      <a:pt x="67" y="18"/>
                    </a:lnTo>
                    <a:lnTo>
                      <a:pt x="66" y="23"/>
                    </a:lnTo>
                    <a:lnTo>
                      <a:pt x="67" y="28"/>
                    </a:lnTo>
                    <a:lnTo>
                      <a:pt x="68" y="35"/>
                    </a:lnTo>
                    <a:lnTo>
                      <a:pt x="68" y="35"/>
                    </a:lnTo>
                    <a:lnTo>
                      <a:pt x="70" y="34"/>
                    </a:lnTo>
                    <a:lnTo>
                      <a:pt x="73" y="34"/>
                    </a:lnTo>
                    <a:lnTo>
                      <a:pt x="77" y="34"/>
                    </a:lnTo>
                    <a:lnTo>
                      <a:pt x="82" y="35"/>
                    </a:lnTo>
                    <a:lnTo>
                      <a:pt x="84" y="34"/>
                    </a:lnTo>
                    <a:lnTo>
                      <a:pt x="85" y="33"/>
                    </a:lnTo>
                    <a:lnTo>
                      <a:pt x="85" y="33"/>
                    </a:lnTo>
                    <a:lnTo>
                      <a:pt x="84" y="30"/>
                    </a:lnTo>
                    <a:lnTo>
                      <a:pt x="84" y="27"/>
                    </a:lnTo>
                    <a:lnTo>
                      <a:pt x="84" y="23"/>
                    </a:lnTo>
                    <a:lnTo>
                      <a:pt x="83" y="19"/>
                    </a:lnTo>
                    <a:lnTo>
                      <a:pt x="83" y="19"/>
                    </a:lnTo>
                    <a:lnTo>
                      <a:pt x="74" y="17"/>
                    </a:lnTo>
                    <a:lnTo>
                      <a:pt x="70" y="17"/>
                    </a:lnTo>
                    <a:lnTo>
                      <a:pt x="67" y="18"/>
                    </a:lnTo>
                    <a:lnTo>
                      <a:pt x="67" y="18"/>
                    </a:lnTo>
                    <a:close/>
                    <a:moveTo>
                      <a:pt x="93" y="20"/>
                    </a:moveTo>
                    <a:lnTo>
                      <a:pt x="93" y="20"/>
                    </a:lnTo>
                    <a:lnTo>
                      <a:pt x="93" y="23"/>
                    </a:lnTo>
                    <a:lnTo>
                      <a:pt x="93" y="24"/>
                    </a:lnTo>
                    <a:lnTo>
                      <a:pt x="95" y="28"/>
                    </a:lnTo>
                    <a:lnTo>
                      <a:pt x="97" y="32"/>
                    </a:lnTo>
                    <a:lnTo>
                      <a:pt x="97" y="34"/>
                    </a:lnTo>
                    <a:lnTo>
                      <a:pt x="97" y="38"/>
                    </a:lnTo>
                    <a:lnTo>
                      <a:pt x="97" y="38"/>
                    </a:lnTo>
                    <a:lnTo>
                      <a:pt x="106" y="41"/>
                    </a:lnTo>
                    <a:lnTo>
                      <a:pt x="113" y="42"/>
                    </a:lnTo>
                    <a:lnTo>
                      <a:pt x="119" y="42"/>
                    </a:lnTo>
                    <a:lnTo>
                      <a:pt x="119" y="42"/>
                    </a:lnTo>
                    <a:lnTo>
                      <a:pt x="120" y="38"/>
                    </a:lnTo>
                    <a:lnTo>
                      <a:pt x="121" y="33"/>
                    </a:lnTo>
                    <a:lnTo>
                      <a:pt x="122" y="28"/>
                    </a:lnTo>
                    <a:lnTo>
                      <a:pt x="122" y="23"/>
                    </a:lnTo>
                    <a:lnTo>
                      <a:pt x="122" y="23"/>
                    </a:lnTo>
                    <a:lnTo>
                      <a:pt x="114" y="23"/>
                    </a:lnTo>
                    <a:lnTo>
                      <a:pt x="106" y="21"/>
                    </a:lnTo>
                    <a:lnTo>
                      <a:pt x="99" y="20"/>
                    </a:lnTo>
                    <a:lnTo>
                      <a:pt x="93" y="20"/>
                    </a:lnTo>
                    <a:lnTo>
                      <a:pt x="93" y="20"/>
                    </a:lnTo>
                    <a:close/>
                    <a:moveTo>
                      <a:pt x="201" y="23"/>
                    </a:moveTo>
                    <a:lnTo>
                      <a:pt x="201" y="23"/>
                    </a:lnTo>
                    <a:lnTo>
                      <a:pt x="202" y="38"/>
                    </a:lnTo>
                    <a:lnTo>
                      <a:pt x="202" y="44"/>
                    </a:lnTo>
                    <a:lnTo>
                      <a:pt x="202" y="50"/>
                    </a:lnTo>
                    <a:lnTo>
                      <a:pt x="202" y="50"/>
                    </a:lnTo>
                    <a:lnTo>
                      <a:pt x="208" y="54"/>
                    </a:lnTo>
                    <a:lnTo>
                      <a:pt x="210" y="54"/>
                    </a:lnTo>
                    <a:lnTo>
                      <a:pt x="212" y="54"/>
                    </a:lnTo>
                    <a:lnTo>
                      <a:pt x="214" y="53"/>
                    </a:lnTo>
                    <a:lnTo>
                      <a:pt x="216" y="50"/>
                    </a:lnTo>
                    <a:lnTo>
                      <a:pt x="218" y="45"/>
                    </a:lnTo>
                    <a:lnTo>
                      <a:pt x="218" y="40"/>
                    </a:lnTo>
                    <a:lnTo>
                      <a:pt x="219" y="32"/>
                    </a:lnTo>
                    <a:lnTo>
                      <a:pt x="218" y="19"/>
                    </a:lnTo>
                    <a:lnTo>
                      <a:pt x="218" y="19"/>
                    </a:lnTo>
                    <a:lnTo>
                      <a:pt x="213" y="20"/>
                    </a:lnTo>
                    <a:lnTo>
                      <a:pt x="208" y="21"/>
                    </a:lnTo>
                    <a:lnTo>
                      <a:pt x="204" y="21"/>
                    </a:lnTo>
                    <a:lnTo>
                      <a:pt x="201" y="23"/>
                    </a:lnTo>
                    <a:lnTo>
                      <a:pt x="201" y="23"/>
                    </a:lnTo>
                    <a:close/>
                    <a:moveTo>
                      <a:pt x="232" y="54"/>
                    </a:moveTo>
                    <a:lnTo>
                      <a:pt x="232" y="54"/>
                    </a:lnTo>
                    <a:lnTo>
                      <a:pt x="236" y="55"/>
                    </a:lnTo>
                    <a:lnTo>
                      <a:pt x="240" y="55"/>
                    </a:lnTo>
                    <a:lnTo>
                      <a:pt x="246" y="55"/>
                    </a:lnTo>
                    <a:lnTo>
                      <a:pt x="251" y="56"/>
                    </a:lnTo>
                    <a:lnTo>
                      <a:pt x="251" y="56"/>
                    </a:lnTo>
                    <a:lnTo>
                      <a:pt x="247" y="20"/>
                    </a:lnTo>
                    <a:lnTo>
                      <a:pt x="247" y="20"/>
                    </a:lnTo>
                    <a:lnTo>
                      <a:pt x="236" y="20"/>
                    </a:lnTo>
                    <a:lnTo>
                      <a:pt x="225" y="19"/>
                    </a:lnTo>
                    <a:lnTo>
                      <a:pt x="225" y="19"/>
                    </a:lnTo>
                    <a:lnTo>
                      <a:pt x="228" y="36"/>
                    </a:lnTo>
                    <a:lnTo>
                      <a:pt x="232" y="54"/>
                    </a:lnTo>
                    <a:lnTo>
                      <a:pt x="232" y="54"/>
                    </a:lnTo>
                    <a:close/>
                    <a:moveTo>
                      <a:pt x="165" y="24"/>
                    </a:moveTo>
                    <a:lnTo>
                      <a:pt x="165" y="24"/>
                    </a:lnTo>
                    <a:lnTo>
                      <a:pt x="167" y="36"/>
                    </a:lnTo>
                    <a:lnTo>
                      <a:pt x="171" y="48"/>
                    </a:lnTo>
                    <a:lnTo>
                      <a:pt x="171" y="48"/>
                    </a:lnTo>
                    <a:lnTo>
                      <a:pt x="177" y="49"/>
                    </a:lnTo>
                    <a:lnTo>
                      <a:pt x="187" y="49"/>
                    </a:lnTo>
                    <a:lnTo>
                      <a:pt x="187" y="49"/>
                    </a:lnTo>
                    <a:lnTo>
                      <a:pt x="189" y="44"/>
                    </a:lnTo>
                    <a:lnTo>
                      <a:pt x="191" y="38"/>
                    </a:lnTo>
                    <a:lnTo>
                      <a:pt x="191" y="29"/>
                    </a:lnTo>
                    <a:lnTo>
                      <a:pt x="191" y="25"/>
                    </a:lnTo>
                    <a:lnTo>
                      <a:pt x="190" y="20"/>
                    </a:lnTo>
                    <a:lnTo>
                      <a:pt x="190" y="20"/>
                    </a:lnTo>
                    <a:lnTo>
                      <a:pt x="177" y="24"/>
                    </a:lnTo>
                    <a:lnTo>
                      <a:pt x="172" y="25"/>
                    </a:lnTo>
                    <a:lnTo>
                      <a:pt x="165" y="24"/>
                    </a:lnTo>
                    <a:lnTo>
                      <a:pt x="165" y="24"/>
                    </a:lnTo>
                    <a:close/>
                    <a:moveTo>
                      <a:pt x="268" y="58"/>
                    </a:moveTo>
                    <a:lnTo>
                      <a:pt x="268" y="58"/>
                    </a:lnTo>
                    <a:lnTo>
                      <a:pt x="269" y="57"/>
                    </a:lnTo>
                    <a:lnTo>
                      <a:pt x="270" y="57"/>
                    </a:lnTo>
                    <a:lnTo>
                      <a:pt x="273" y="57"/>
                    </a:lnTo>
                    <a:lnTo>
                      <a:pt x="278" y="58"/>
                    </a:lnTo>
                    <a:lnTo>
                      <a:pt x="281" y="58"/>
                    </a:lnTo>
                    <a:lnTo>
                      <a:pt x="281" y="58"/>
                    </a:lnTo>
                    <a:lnTo>
                      <a:pt x="285" y="53"/>
                    </a:lnTo>
                    <a:lnTo>
                      <a:pt x="287" y="45"/>
                    </a:lnTo>
                    <a:lnTo>
                      <a:pt x="289" y="36"/>
                    </a:lnTo>
                    <a:lnTo>
                      <a:pt x="291" y="27"/>
                    </a:lnTo>
                    <a:lnTo>
                      <a:pt x="291" y="27"/>
                    </a:lnTo>
                    <a:lnTo>
                      <a:pt x="274" y="24"/>
                    </a:lnTo>
                    <a:lnTo>
                      <a:pt x="255" y="20"/>
                    </a:lnTo>
                    <a:lnTo>
                      <a:pt x="255" y="20"/>
                    </a:lnTo>
                    <a:lnTo>
                      <a:pt x="258" y="31"/>
                    </a:lnTo>
                    <a:lnTo>
                      <a:pt x="261" y="42"/>
                    </a:lnTo>
                    <a:lnTo>
                      <a:pt x="265" y="51"/>
                    </a:lnTo>
                    <a:lnTo>
                      <a:pt x="268" y="58"/>
                    </a:lnTo>
                    <a:lnTo>
                      <a:pt x="268" y="58"/>
                    </a:lnTo>
                    <a:close/>
                    <a:moveTo>
                      <a:pt x="133" y="43"/>
                    </a:moveTo>
                    <a:lnTo>
                      <a:pt x="133" y="43"/>
                    </a:lnTo>
                    <a:lnTo>
                      <a:pt x="146" y="44"/>
                    </a:lnTo>
                    <a:lnTo>
                      <a:pt x="153" y="45"/>
                    </a:lnTo>
                    <a:lnTo>
                      <a:pt x="158" y="46"/>
                    </a:lnTo>
                    <a:lnTo>
                      <a:pt x="158" y="46"/>
                    </a:lnTo>
                    <a:lnTo>
                      <a:pt x="157" y="36"/>
                    </a:lnTo>
                    <a:lnTo>
                      <a:pt x="157" y="24"/>
                    </a:lnTo>
                    <a:lnTo>
                      <a:pt x="157" y="24"/>
                    </a:lnTo>
                    <a:lnTo>
                      <a:pt x="145" y="25"/>
                    </a:lnTo>
                    <a:lnTo>
                      <a:pt x="133" y="24"/>
                    </a:lnTo>
                    <a:lnTo>
                      <a:pt x="133" y="24"/>
                    </a:lnTo>
                    <a:lnTo>
                      <a:pt x="133" y="30"/>
                    </a:lnTo>
                    <a:lnTo>
                      <a:pt x="133" y="34"/>
                    </a:lnTo>
                    <a:lnTo>
                      <a:pt x="133" y="39"/>
                    </a:lnTo>
                    <a:lnTo>
                      <a:pt x="133" y="43"/>
                    </a:lnTo>
                    <a:lnTo>
                      <a:pt x="133" y="43"/>
                    </a:lnTo>
                    <a:close/>
                    <a:moveTo>
                      <a:pt x="299" y="58"/>
                    </a:moveTo>
                    <a:lnTo>
                      <a:pt x="299" y="58"/>
                    </a:lnTo>
                    <a:lnTo>
                      <a:pt x="303" y="59"/>
                    </a:lnTo>
                    <a:lnTo>
                      <a:pt x="307" y="59"/>
                    </a:lnTo>
                    <a:lnTo>
                      <a:pt x="310" y="59"/>
                    </a:lnTo>
                    <a:lnTo>
                      <a:pt x="314" y="60"/>
                    </a:lnTo>
                    <a:lnTo>
                      <a:pt x="314" y="60"/>
                    </a:lnTo>
                    <a:lnTo>
                      <a:pt x="316" y="53"/>
                    </a:lnTo>
                    <a:lnTo>
                      <a:pt x="318" y="46"/>
                    </a:lnTo>
                    <a:lnTo>
                      <a:pt x="318" y="28"/>
                    </a:lnTo>
                    <a:lnTo>
                      <a:pt x="318" y="28"/>
                    </a:lnTo>
                    <a:lnTo>
                      <a:pt x="313" y="28"/>
                    </a:lnTo>
                    <a:lnTo>
                      <a:pt x="308" y="28"/>
                    </a:lnTo>
                    <a:lnTo>
                      <a:pt x="303" y="28"/>
                    </a:lnTo>
                    <a:lnTo>
                      <a:pt x="299" y="27"/>
                    </a:lnTo>
                    <a:lnTo>
                      <a:pt x="299" y="27"/>
                    </a:lnTo>
                    <a:lnTo>
                      <a:pt x="299" y="35"/>
                    </a:lnTo>
                    <a:lnTo>
                      <a:pt x="299" y="44"/>
                    </a:lnTo>
                    <a:lnTo>
                      <a:pt x="298" y="51"/>
                    </a:lnTo>
                    <a:lnTo>
                      <a:pt x="299" y="58"/>
                    </a:lnTo>
                    <a:lnTo>
                      <a:pt x="299" y="58"/>
                    </a:lnTo>
                    <a:close/>
                    <a:moveTo>
                      <a:pt x="330" y="60"/>
                    </a:moveTo>
                    <a:lnTo>
                      <a:pt x="330" y="60"/>
                    </a:lnTo>
                    <a:lnTo>
                      <a:pt x="334" y="56"/>
                    </a:lnTo>
                    <a:lnTo>
                      <a:pt x="337" y="53"/>
                    </a:lnTo>
                    <a:lnTo>
                      <a:pt x="337" y="48"/>
                    </a:lnTo>
                    <a:lnTo>
                      <a:pt x="337" y="44"/>
                    </a:lnTo>
                    <a:lnTo>
                      <a:pt x="334" y="41"/>
                    </a:lnTo>
                    <a:lnTo>
                      <a:pt x="331" y="38"/>
                    </a:lnTo>
                    <a:lnTo>
                      <a:pt x="328" y="34"/>
                    </a:lnTo>
                    <a:lnTo>
                      <a:pt x="325" y="31"/>
                    </a:lnTo>
                    <a:lnTo>
                      <a:pt x="325" y="31"/>
                    </a:lnTo>
                    <a:lnTo>
                      <a:pt x="326" y="39"/>
                    </a:lnTo>
                    <a:lnTo>
                      <a:pt x="327" y="46"/>
                    </a:lnTo>
                    <a:lnTo>
                      <a:pt x="328" y="54"/>
                    </a:lnTo>
                    <a:lnTo>
                      <a:pt x="329" y="57"/>
                    </a:lnTo>
                    <a:lnTo>
                      <a:pt x="330" y="60"/>
                    </a:lnTo>
                    <a:lnTo>
                      <a:pt x="330" y="6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173"/>
              <p:cNvSpPr>
                <a:spLocks noEditPoints="1"/>
              </p:cNvSpPr>
              <p:nvPr/>
            </p:nvSpPr>
            <p:spPr bwMode="auto">
              <a:xfrm>
                <a:off x="5745163" y="1570038"/>
                <a:ext cx="79375" cy="52388"/>
              </a:xfrm>
              <a:custGeom>
                <a:avLst/>
                <a:gdLst/>
                <a:ahLst/>
                <a:cxnLst>
                  <a:cxn ang="0">
                    <a:pos x="150" y="29"/>
                  </a:cxn>
                  <a:cxn ang="0">
                    <a:pos x="142" y="46"/>
                  </a:cxn>
                  <a:cxn ang="0">
                    <a:pos x="140" y="63"/>
                  </a:cxn>
                  <a:cxn ang="0">
                    <a:pos x="138" y="88"/>
                  </a:cxn>
                  <a:cxn ang="0">
                    <a:pos x="136" y="95"/>
                  </a:cxn>
                  <a:cxn ang="0">
                    <a:pos x="121" y="99"/>
                  </a:cxn>
                  <a:cxn ang="0">
                    <a:pos x="102" y="95"/>
                  </a:cxn>
                  <a:cxn ang="0">
                    <a:pos x="63" y="87"/>
                  </a:cxn>
                  <a:cxn ang="0">
                    <a:pos x="43" y="84"/>
                  </a:cxn>
                  <a:cxn ang="0">
                    <a:pos x="22" y="87"/>
                  </a:cxn>
                  <a:cxn ang="0">
                    <a:pos x="10" y="86"/>
                  </a:cxn>
                  <a:cxn ang="0">
                    <a:pos x="5" y="83"/>
                  </a:cxn>
                  <a:cxn ang="0">
                    <a:pos x="1" y="73"/>
                  </a:cxn>
                  <a:cxn ang="0">
                    <a:pos x="0" y="62"/>
                  </a:cxn>
                  <a:cxn ang="0">
                    <a:pos x="3" y="38"/>
                  </a:cxn>
                  <a:cxn ang="0">
                    <a:pos x="3" y="27"/>
                  </a:cxn>
                  <a:cxn ang="0">
                    <a:pos x="4" y="12"/>
                  </a:cxn>
                  <a:cxn ang="0">
                    <a:pos x="10" y="4"/>
                  </a:cxn>
                  <a:cxn ang="0">
                    <a:pos x="15" y="2"/>
                  </a:cxn>
                  <a:cxn ang="0">
                    <a:pos x="34" y="0"/>
                  </a:cxn>
                  <a:cxn ang="0">
                    <a:pos x="54" y="2"/>
                  </a:cxn>
                  <a:cxn ang="0">
                    <a:pos x="88" y="6"/>
                  </a:cxn>
                  <a:cxn ang="0">
                    <a:pos x="98" y="6"/>
                  </a:cxn>
                  <a:cxn ang="0">
                    <a:pos x="132" y="10"/>
                  </a:cxn>
                  <a:cxn ang="0">
                    <a:pos x="136" y="15"/>
                  </a:cxn>
                  <a:cxn ang="0">
                    <a:pos x="146" y="23"/>
                  </a:cxn>
                  <a:cxn ang="0">
                    <a:pos x="150" y="29"/>
                  </a:cxn>
                  <a:cxn ang="0">
                    <a:pos x="27" y="13"/>
                  </a:cxn>
                  <a:cxn ang="0">
                    <a:pos x="19" y="21"/>
                  </a:cxn>
                  <a:cxn ang="0">
                    <a:pos x="15" y="32"/>
                  </a:cxn>
                  <a:cxn ang="0">
                    <a:pos x="12" y="62"/>
                  </a:cxn>
                  <a:cxn ang="0">
                    <a:pos x="22" y="66"/>
                  </a:cxn>
                  <a:cxn ang="0">
                    <a:pos x="50" y="74"/>
                  </a:cxn>
                  <a:cxn ang="0">
                    <a:pos x="95" y="80"/>
                  </a:cxn>
                  <a:cxn ang="0">
                    <a:pos x="124" y="83"/>
                  </a:cxn>
                  <a:cxn ang="0">
                    <a:pos x="129" y="69"/>
                  </a:cxn>
                  <a:cxn ang="0">
                    <a:pos x="133" y="40"/>
                  </a:cxn>
                  <a:cxn ang="0">
                    <a:pos x="132" y="25"/>
                  </a:cxn>
                  <a:cxn ang="0">
                    <a:pos x="80" y="18"/>
                  </a:cxn>
                  <a:cxn ang="0">
                    <a:pos x="27" y="13"/>
                  </a:cxn>
                </a:cxnLst>
                <a:rect l="0" t="0" r="r" b="b"/>
                <a:pathLst>
                  <a:path w="150" h="99">
                    <a:moveTo>
                      <a:pt x="150" y="29"/>
                    </a:moveTo>
                    <a:lnTo>
                      <a:pt x="150" y="29"/>
                    </a:lnTo>
                    <a:lnTo>
                      <a:pt x="146" y="37"/>
                    </a:lnTo>
                    <a:lnTo>
                      <a:pt x="142" y="46"/>
                    </a:lnTo>
                    <a:lnTo>
                      <a:pt x="141" y="55"/>
                    </a:lnTo>
                    <a:lnTo>
                      <a:pt x="140" y="63"/>
                    </a:lnTo>
                    <a:lnTo>
                      <a:pt x="139" y="79"/>
                    </a:lnTo>
                    <a:lnTo>
                      <a:pt x="138" y="88"/>
                    </a:lnTo>
                    <a:lnTo>
                      <a:pt x="136" y="95"/>
                    </a:lnTo>
                    <a:lnTo>
                      <a:pt x="136" y="95"/>
                    </a:lnTo>
                    <a:lnTo>
                      <a:pt x="128" y="97"/>
                    </a:lnTo>
                    <a:lnTo>
                      <a:pt x="121" y="99"/>
                    </a:lnTo>
                    <a:lnTo>
                      <a:pt x="121" y="99"/>
                    </a:lnTo>
                    <a:lnTo>
                      <a:pt x="102" y="95"/>
                    </a:lnTo>
                    <a:lnTo>
                      <a:pt x="82" y="91"/>
                    </a:lnTo>
                    <a:lnTo>
                      <a:pt x="63" y="87"/>
                    </a:lnTo>
                    <a:lnTo>
                      <a:pt x="43" y="84"/>
                    </a:lnTo>
                    <a:lnTo>
                      <a:pt x="43" y="84"/>
                    </a:lnTo>
                    <a:lnTo>
                      <a:pt x="32" y="84"/>
                    </a:lnTo>
                    <a:lnTo>
                      <a:pt x="22" y="87"/>
                    </a:lnTo>
                    <a:lnTo>
                      <a:pt x="14" y="87"/>
                    </a:lnTo>
                    <a:lnTo>
                      <a:pt x="10" y="86"/>
                    </a:lnTo>
                    <a:lnTo>
                      <a:pt x="5" y="83"/>
                    </a:lnTo>
                    <a:lnTo>
                      <a:pt x="5" y="83"/>
                    </a:lnTo>
                    <a:lnTo>
                      <a:pt x="2" y="78"/>
                    </a:lnTo>
                    <a:lnTo>
                      <a:pt x="1" y="73"/>
                    </a:lnTo>
                    <a:lnTo>
                      <a:pt x="0" y="67"/>
                    </a:lnTo>
                    <a:lnTo>
                      <a:pt x="0" y="62"/>
                    </a:lnTo>
                    <a:lnTo>
                      <a:pt x="1" y="50"/>
                    </a:lnTo>
                    <a:lnTo>
                      <a:pt x="3" y="38"/>
                    </a:lnTo>
                    <a:lnTo>
                      <a:pt x="3" y="38"/>
                    </a:lnTo>
                    <a:lnTo>
                      <a:pt x="3" y="27"/>
                    </a:lnTo>
                    <a:lnTo>
                      <a:pt x="3" y="16"/>
                    </a:lnTo>
                    <a:lnTo>
                      <a:pt x="4" y="12"/>
                    </a:lnTo>
                    <a:lnTo>
                      <a:pt x="6" y="7"/>
                    </a:lnTo>
                    <a:lnTo>
                      <a:pt x="10" y="4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25" y="0"/>
                    </a:lnTo>
                    <a:lnTo>
                      <a:pt x="34" y="0"/>
                    </a:lnTo>
                    <a:lnTo>
                      <a:pt x="44" y="0"/>
                    </a:lnTo>
                    <a:lnTo>
                      <a:pt x="54" y="2"/>
                    </a:lnTo>
                    <a:lnTo>
                      <a:pt x="77" y="5"/>
                    </a:lnTo>
                    <a:lnTo>
                      <a:pt x="88" y="6"/>
                    </a:lnTo>
                    <a:lnTo>
                      <a:pt x="98" y="6"/>
                    </a:lnTo>
                    <a:lnTo>
                      <a:pt x="98" y="6"/>
                    </a:lnTo>
                    <a:lnTo>
                      <a:pt x="116" y="7"/>
                    </a:lnTo>
                    <a:lnTo>
                      <a:pt x="132" y="10"/>
                    </a:lnTo>
                    <a:lnTo>
                      <a:pt x="132" y="10"/>
                    </a:lnTo>
                    <a:lnTo>
                      <a:pt x="136" y="15"/>
                    </a:lnTo>
                    <a:lnTo>
                      <a:pt x="141" y="19"/>
                    </a:lnTo>
                    <a:lnTo>
                      <a:pt x="146" y="23"/>
                    </a:lnTo>
                    <a:lnTo>
                      <a:pt x="150" y="29"/>
                    </a:lnTo>
                    <a:lnTo>
                      <a:pt x="150" y="29"/>
                    </a:lnTo>
                    <a:close/>
                    <a:moveTo>
                      <a:pt x="27" y="13"/>
                    </a:moveTo>
                    <a:lnTo>
                      <a:pt x="27" y="13"/>
                    </a:lnTo>
                    <a:lnTo>
                      <a:pt x="22" y="17"/>
                    </a:lnTo>
                    <a:lnTo>
                      <a:pt x="19" y="21"/>
                    </a:lnTo>
                    <a:lnTo>
                      <a:pt x="17" y="27"/>
                    </a:lnTo>
                    <a:lnTo>
                      <a:pt x="15" y="32"/>
                    </a:lnTo>
                    <a:lnTo>
                      <a:pt x="13" y="46"/>
                    </a:lnTo>
                    <a:lnTo>
                      <a:pt x="12" y="62"/>
                    </a:lnTo>
                    <a:lnTo>
                      <a:pt x="12" y="62"/>
                    </a:lnTo>
                    <a:lnTo>
                      <a:pt x="22" y="66"/>
                    </a:lnTo>
                    <a:lnTo>
                      <a:pt x="35" y="71"/>
                    </a:lnTo>
                    <a:lnTo>
                      <a:pt x="50" y="74"/>
                    </a:lnTo>
                    <a:lnTo>
                      <a:pt x="65" y="76"/>
                    </a:lnTo>
                    <a:lnTo>
                      <a:pt x="95" y="80"/>
                    </a:lnTo>
                    <a:lnTo>
                      <a:pt x="124" y="83"/>
                    </a:lnTo>
                    <a:lnTo>
                      <a:pt x="124" y="83"/>
                    </a:lnTo>
                    <a:lnTo>
                      <a:pt x="127" y="77"/>
                    </a:lnTo>
                    <a:lnTo>
                      <a:pt x="129" y="69"/>
                    </a:lnTo>
                    <a:lnTo>
                      <a:pt x="132" y="55"/>
                    </a:lnTo>
                    <a:lnTo>
                      <a:pt x="133" y="40"/>
                    </a:lnTo>
                    <a:lnTo>
                      <a:pt x="132" y="25"/>
                    </a:lnTo>
                    <a:lnTo>
                      <a:pt x="132" y="25"/>
                    </a:lnTo>
                    <a:lnTo>
                      <a:pt x="105" y="22"/>
                    </a:lnTo>
                    <a:lnTo>
                      <a:pt x="80" y="18"/>
                    </a:lnTo>
                    <a:lnTo>
                      <a:pt x="56" y="15"/>
                    </a:lnTo>
                    <a:lnTo>
                      <a:pt x="27" y="13"/>
                    </a:lnTo>
                    <a:lnTo>
                      <a:pt x="27" y="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174"/>
              <p:cNvSpPr>
                <a:spLocks noEditPoints="1"/>
              </p:cNvSpPr>
              <p:nvPr/>
            </p:nvSpPr>
            <p:spPr bwMode="auto">
              <a:xfrm>
                <a:off x="5832476" y="1579563"/>
                <a:ext cx="82550" cy="47625"/>
              </a:xfrm>
              <a:custGeom>
                <a:avLst/>
                <a:gdLst/>
                <a:ahLst/>
                <a:cxnLst>
                  <a:cxn ang="0">
                    <a:pos x="153" y="30"/>
                  </a:cxn>
                  <a:cxn ang="0">
                    <a:pos x="149" y="67"/>
                  </a:cxn>
                  <a:cxn ang="0">
                    <a:pos x="140" y="89"/>
                  </a:cxn>
                  <a:cxn ang="0">
                    <a:pos x="112" y="91"/>
                  </a:cxn>
                  <a:cxn ang="0">
                    <a:pos x="27" y="86"/>
                  </a:cxn>
                  <a:cxn ang="0">
                    <a:pos x="7" y="80"/>
                  </a:cxn>
                  <a:cxn ang="0">
                    <a:pos x="0" y="59"/>
                  </a:cxn>
                  <a:cxn ang="0">
                    <a:pos x="1" y="27"/>
                  </a:cxn>
                  <a:cxn ang="0">
                    <a:pos x="6" y="14"/>
                  </a:cxn>
                  <a:cxn ang="0">
                    <a:pos x="23" y="3"/>
                  </a:cxn>
                  <a:cxn ang="0">
                    <a:pos x="48" y="0"/>
                  </a:cxn>
                  <a:cxn ang="0">
                    <a:pos x="113" y="8"/>
                  </a:cxn>
                  <a:cxn ang="0">
                    <a:pos x="137" y="11"/>
                  </a:cxn>
                  <a:cxn ang="0">
                    <a:pos x="152" y="16"/>
                  </a:cxn>
                  <a:cxn ang="0">
                    <a:pos x="17" y="72"/>
                  </a:cxn>
                  <a:cxn ang="0">
                    <a:pos x="31" y="71"/>
                  </a:cxn>
                  <a:cxn ang="0">
                    <a:pos x="84" y="77"/>
                  </a:cxn>
                  <a:cxn ang="0">
                    <a:pos x="115" y="77"/>
                  </a:cxn>
                  <a:cxn ang="0">
                    <a:pos x="134" y="72"/>
                  </a:cxn>
                  <a:cxn ang="0">
                    <a:pos x="139" y="62"/>
                  </a:cxn>
                  <a:cxn ang="0">
                    <a:pos x="138" y="38"/>
                  </a:cxn>
                  <a:cxn ang="0">
                    <a:pos x="139" y="27"/>
                  </a:cxn>
                  <a:cxn ang="0">
                    <a:pos x="137" y="24"/>
                  </a:cxn>
                  <a:cxn ang="0">
                    <a:pos x="111" y="19"/>
                  </a:cxn>
                  <a:cxn ang="0">
                    <a:pos x="111" y="24"/>
                  </a:cxn>
                  <a:cxn ang="0">
                    <a:pos x="120" y="32"/>
                  </a:cxn>
                  <a:cxn ang="0">
                    <a:pos x="122" y="46"/>
                  </a:cxn>
                  <a:cxn ang="0">
                    <a:pos x="113" y="52"/>
                  </a:cxn>
                  <a:cxn ang="0">
                    <a:pos x="116" y="57"/>
                  </a:cxn>
                  <a:cxn ang="0">
                    <a:pos x="125" y="61"/>
                  </a:cxn>
                  <a:cxn ang="0">
                    <a:pos x="127" y="68"/>
                  </a:cxn>
                  <a:cxn ang="0">
                    <a:pos x="105" y="64"/>
                  </a:cxn>
                  <a:cxn ang="0">
                    <a:pos x="97" y="69"/>
                  </a:cxn>
                  <a:cxn ang="0">
                    <a:pos x="91" y="68"/>
                  </a:cxn>
                  <a:cxn ang="0">
                    <a:pos x="91" y="60"/>
                  </a:cxn>
                  <a:cxn ang="0">
                    <a:pos x="92" y="34"/>
                  </a:cxn>
                  <a:cxn ang="0">
                    <a:pos x="98" y="19"/>
                  </a:cxn>
                  <a:cxn ang="0">
                    <a:pos x="74" y="14"/>
                  </a:cxn>
                  <a:cxn ang="0">
                    <a:pos x="49" y="14"/>
                  </a:cxn>
                  <a:cxn ang="0">
                    <a:pos x="28" y="22"/>
                  </a:cxn>
                  <a:cxn ang="0">
                    <a:pos x="15" y="37"/>
                  </a:cxn>
                  <a:cxn ang="0">
                    <a:pos x="15" y="61"/>
                  </a:cxn>
                  <a:cxn ang="0">
                    <a:pos x="99" y="34"/>
                  </a:cxn>
                  <a:cxn ang="0">
                    <a:pos x="99" y="42"/>
                  </a:cxn>
                  <a:cxn ang="0">
                    <a:pos x="109" y="38"/>
                  </a:cxn>
                  <a:cxn ang="0">
                    <a:pos x="105" y="33"/>
                  </a:cxn>
                </a:cxnLst>
                <a:rect l="0" t="0" r="r" b="b"/>
                <a:pathLst>
                  <a:path w="155" h="91">
                    <a:moveTo>
                      <a:pt x="155" y="21"/>
                    </a:moveTo>
                    <a:lnTo>
                      <a:pt x="155" y="21"/>
                    </a:lnTo>
                    <a:lnTo>
                      <a:pt x="153" y="30"/>
                    </a:lnTo>
                    <a:lnTo>
                      <a:pt x="151" y="40"/>
                    </a:lnTo>
                    <a:lnTo>
                      <a:pt x="150" y="58"/>
                    </a:lnTo>
                    <a:lnTo>
                      <a:pt x="149" y="67"/>
                    </a:lnTo>
                    <a:lnTo>
                      <a:pt x="148" y="75"/>
                    </a:lnTo>
                    <a:lnTo>
                      <a:pt x="144" y="83"/>
                    </a:lnTo>
                    <a:lnTo>
                      <a:pt x="140" y="89"/>
                    </a:lnTo>
                    <a:lnTo>
                      <a:pt x="140" y="89"/>
                    </a:lnTo>
                    <a:lnTo>
                      <a:pt x="127" y="91"/>
                    </a:lnTo>
                    <a:lnTo>
                      <a:pt x="112" y="91"/>
                    </a:lnTo>
                    <a:lnTo>
                      <a:pt x="78" y="88"/>
                    </a:lnTo>
                    <a:lnTo>
                      <a:pt x="44" y="86"/>
                    </a:lnTo>
                    <a:lnTo>
                      <a:pt x="27" y="86"/>
                    </a:lnTo>
                    <a:lnTo>
                      <a:pt x="12" y="87"/>
                    </a:lnTo>
                    <a:lnTo>
                      <a:pt x="12" y="87"/>
                    </a:lnTo>
                    <a:lnTo>
                      <a:pt x="7" y="80"/>
                    </a:lnTo>
                    <a:lnTo>
                      <a:pt x="4" y="74"/>
                    </a:lnTo>
                    <a:lnTo>
                      <a:pt x="2" y="67"/>
                    </a:lnTo>
                    <a:lnTo>
                      <a:pt x="0" y="59"/>
                    </a:lnTo>
                    <a:lnTo>
                      <a:pt x="0" y="50"/>
                    </a:lnTo>
                    <a:lnTo>
                      <a:pt x="0" y="43"/>
                    </a:lnTo>
                    <a:lnTo>
                      <a:pt x="1" y="27"/>
                    </a:lnTo>
                    <a:lnTo>
                      <a:pt x="1" y="27"/>
                    </a:lnTo>
                    <a:lnTo>
                      <a:pt x="3" y="19"/>
                    </a:lnTo>
                    <a:lnTo>
                      <a:pt x="6" y="14"/>
                    </a:lnTo>
                    <a:lnTo>
                      <a:pt x="10" y="10"/>
                    </a:lnTo>
                    <a:lnTo>
                      <a:pt x="17" y="6"/>
                    </a:lnTo>
                    <a:lnTo>
                      <a:pt x="23" y="3"/>
                    </a:lnTo>
                    <a:lnTo>
                      <a:pt x="31" y="1"/>
                    </a:lnTo>
                    <a:lnTo>
                      <a:pt x="39" y="0"/>
                    </a:lnTo>
                    <a:lnTo>
                      <a:pt x="48" y="0"/>
                    </a:lnTo>
                    <a:lnTo>
                      <a:pt x="65" y="0"/>
                    </a:lnTo>
                    <a:lnTo>
                      <a:pt x="83" y="2"/>
                    </a:lnTo>
                    <a:lnTo>
                      <a:pt x="113" y="8"/>
                    </a:lnTo>
                    <a:lnTo>
                      <a:pt x="113" y="8"/>
                    </a:lnTo>
                    <a:lnTo>
                      <a:pt x="126" y="9"/>
                    </a:lnTo>
                    <a:lnTo>
                      <a:pt x="137" y="11"/>
                    </a:lnTo>
                    <a:lnTo>
                      <a:pt x="142" y="12"/>
                    </a:lnTo>
                    <a:lnTo>
                      <a:pt x="148" y="14"/>
                    </a:lnTo>
                    <a:lnTo>
                      <a:pt x="152" y="16"/>
                    </a:lnTo>
                    <a:lnTo>
                      <a:pt x="155" y="21"/>
                    </a:lnTo>
                    <a:lnTo>
                      <a:pt x="155" y="21"/>
                    </a:lnTo>
                    <a:close/>
                    <a:moveTo>
                      <a:pt x="17" y="72"/>
                    </a:moveTo>
                    <a:lnTo>
                      <a:pt x="17" y="72"/>
                    </a:lnTo>
                    <a:lnTo>
                      <a:pt x="24" y="71"/>
                    </a:lnTo>
                    <a:lnTo>
                      <a:pt x="31" y="71"/>
                    </a:lnTo>
                    <a:lnTo>
                      <a:pt x="48" y="73"/>
                    </a:lnTo>
                    <a:lnTo>
                      <a:pt x="65" y="75"/>
                    </a:lnTo>
                    <a:lnTo>
                      <a:pt x="84" y="77"/>
                    </a:lnTo>
                    <a:lnTo>
                      <a:pt x="84" y="77"/>
                    </a:lnTo>
                    <a:lnTo>
                      <a:pt x="99" y="78"/>
                    </a:lnTo>
                    <a:lnTo>
                      <a:pt x="115" y="77"/>
                    </a:lnTo>
                    <a:lnTo>
                      <a:pt x="123" y="76"/>
                    </a:lnTo>
                    <a:lnTo>
                      <a:pt x="129" y="75"/>
                    </a:lnTo>
                    <a:lnTo>
                      <a:pt x="134" y="72"/>
                    </a:lnTo>
                    <a:lnTo>
                      <a:pt x="137" y="68"/>
                    </a:lnTo>
                    <a:lnTo>
                      <a:pt x="137" y="68"/>
                    </a:lnTo>
                    <a:lnTo>
                      <a:pt x="139" y="62"/>
                    </a:lnTo>
                    <a:lnTo>
                      <a:pt x="139" y="57"/>
                    </a:lnTo>
                    <a:lnTo>
                      <a:pt x="139" y="47"/>
                    </a:lnTo>
                    <a:lnTo>
                      <a:pt x="138" y="38"/>
                    </a:lnTo>
                    <a:lnTo>
                      <a:pt x="138" y="32"/>
                    </a:lnTo>
                    <a:lnTo>
                      <a:pt x="139" y="27"/>
                    </a:lnTo>
                    <a:lnTo>
                      <a:pt x="139" y="27"/>
                    </a:lnTo>
                    <a:lnTo>
                      <a:pt x="137" y="27"/>
                    </a:lnTo>
                    <a:lnTo>
                      <a:pt x="137" y="26"/>
                    </a:lnTo>
                    <a:lnTo>
                      <a:pt x="137" y="24"/>
                    </a:lnTo>
                    <a:lnTo>
                      <a:pt x="137" y="24"/>
                    </a:lnTo>
                    <a:lnTo>
                      <a:pt x="120" y="21"/>
                    </a:lnTo>
                    <a:lnTo>
                      <a:pt x="111" y="19"/>
                    </a:lnTo>
                    <a:lnTo>
                      <a:pt x="103" y="21"/>
                    </a:lnTo>
                    <a:lnTo>
                      <a:pt x="103" y="21"/>
                    </a:lnTo>
                    <a:lnTo>
                      <a:pt x="111" y="24"/>
                    </a:lnTo>
                    <a:lnTo>
                      <a:pt x="114" y="26"/>
                    </a:lnTo>
                    <a:lnTo>
                      <a:pt x="118" y="28"/>
                    </a:lnTo>
                    <a:lnTo>
                      <a:pt x="120" y="32"/>
                    </a:lnTo>
                    <a:lnTo>
                      <a:pt x="122" y="36"/>
                    </a:lnTo>
                    <a:lnTo>
                      <a:pt x="122" y="41"/>
                    </a:lnTo>
                    <a:lnTo>
                      <a:pt x="122" y="46"/>
                    </a:lnTo>
                    <a:lnTo>
                      <a:pt x="122" y="46"/>
                    </a:lnTo>
                    <a:lnTo>
                      <a:pt x="116" y="49"/>
                    </a:lnTo>
                    <a:lnTo>
                      <a:pt x="113" y="52"/>
                    </a:lnTo>
                    <a:lnTo>
                      <a:pt x="112" y="55"/>
                    </a:lnTo>
                    <a:lnTo>
                      <a:pt x="112" y="55"/>
                    </a:lnTo>
                    <a:lnTo>
                      <a:pt x="116" y="57"/>
                    </a:lnTo>
                    <a:lnTo>
                      <a:pt x="122" y="59"/>
                    </a:lnTo>
                    <a:lnTo>
                      <a:pt x="124" y="60"/>
                    </a:lnTo>
                    <a:lnTo>
                      <a:pt x="125" y="61"/>
                    </a:lnTo>
                    <a:lnTo>
                      <a:pt x="126" y="64"/>
                    </a:lnTo>
                    <a:lnTo>
                      <a:pt x="127" y="68"/>
                    </a:lnTo>
                    <a:lnTo>
                      <a:pt x="127" y="68"/>
                    </a:lnTo>
                    <a:lnTo>
                      <a:pt x="121" y="69"/>
                    </a:lnTo>
                    <a:lnTo>
                      <a:pt x="115" y="68"/>
                    </a:lnTo>
                    <a:lnTo>
                      <a:pt x="105" y="64"/>
                    </a:lnTo>
                    <a:lnTo>
                      <a:pt x="105" y="64"/>
                    </a:lnTo>
                    <a:lnTo>
                      <a:pt x="100" y="67"/>
                    </a:lnTo>
                    <a:lnTo>
                      <a:pt x="97" y="69"/>
                    </a:lnTo>
                    <a:lnTo>
                      <a:pt x="95" y="70"/>
                    </a:lnTo>
                    <a:lnTo>
                      <a:pt x="93" y="69"/>
                    </a:lnTo>
                    <a:lnTo>
                      <a:pt x="91" y="68"/>
                    </a:lnTo>
                    <a:lnTo>
                      <a:pt x="90" y="65"/>
                    </a:lnTo>
                    <a:lnTo>
                      <a:pt x="90" y="65"/>
                    </a:lnTo>
                    <a:lnTo>
                      <a:pt x="91" y="60"/>
                    </a:lnTo>
                    <a:lnTo>
                      <a:pt x="91" y="54"/>
                    </a:lnTo>
                    <a:lnTo>
                      <a:pt x="91" y="41"/>
                    </a:lnTo>
                    <a:lnTo>
                      <a:pt x="92" y="34"/>
                    </a:lnTo>
                    <a:lnTo>
                      <a:pt x="93" y="28"/>
                    </a:lnTo>
                    <a:lnTo>
                      <a:pt x="95" y="24"/>
                    </a:lnTo>
                    <a:lnTo>
                      <a:pt x="98" y="19"/>
                    </a:lnTo>
                    <a:lnTo>
                      <a:pt x="98" y="19"/>
                    </a:lnTo>
                    <a:lnTo>
                      <a:pt x="82" y="15"/>
                    </a:lnTo>
                    <a:lnTo>
                      <a:pt x="74" y="14"/>
                    </a:lnTo>
                    <a:lnTo>
                      <a:pt x="65" y="13"/>
                    </a:lnTo>
                    <a:lnTo>
                      <a:pt x="57" y="13"/>
                    </a:lnTo>
                    <a:lnTo>
                      <a:pt x="49" y="14"/>
                    </a:lnTo>
                    <a:lnTo>
                      <a:pt x="42" y="15"/>
                    </a:lnTo>
                    <a:lnTo>
                      <a:pt x="34" y="18"/>
                    </a:lnTo>
                    <a:lnTo>
                      <a:pt x="28" y="22"/>
                    </a:lnTo>
                    <a:lnTo>
                      <a:pt x="22" y="25"/>
                    </a:lnTo>
                    <a:lnTo>
                      <a:pt x="18" y="30"/>
                    </a:lnTo>
                    <a:lnTo>
                      <a:pt x="15" y="37"/>
                    </a:lnTo>
                    <a:lnTo>
                      <a:pt x="14" y="44"/>
                    </a:lnTo>
                    <a:lnTo>
                      <a:pt x="13" y="52"/>
                    </a:lnTo>
                    <a:lnTo>
                      <a:pt x="15" y="61"/>
                    </a:lnTo>
                    <a:lnTo>
                      <a:pt x="17" y="72"/>
                    </a:lnTo>
                    <a:lnTo>
                      <a:pt x="17" y="72"/>
                    </a:lnTo>
                    <a:close/>
                    <a:moveTo>
                      <a:pt x="99" y="34"/>
                    </a:moveTo>
                    <a:lnTo>
                      <a:pt x="99" y="34"/>
                    </a:lnTo>
                    <a:lnTo>
                      <a:pt x="99" y="42"/>
                    </a:lnTo>
                    <a:lnTo>
                      <a:pt x="99" y="42"/>
                    </a:lnTo>
                    <a:lnTo>
                      <a:pt x="104" y="41"/>
                    </a:lnTo>
                    <a:lnTo>
                      <a:pt x="107" y="40"/>
                    </a:lnTo>
                    <a:lnTo>
                      <a:pt x="109" y="38"/>
                    </a:lnTo>
                    <a:lnTo>
                      <a:pt x="109" y="34"/>
                    </a:lnTo>
                    <a:lnTo>
                      <a:pt x="109" y="34"/>
                    </a:lnTo>
                    <a:lnTo>
                      <a:pt x="105" y="33"/>
                    </a:lnTo>
                    <a:lnTo>
                      <a:pt x="99" y="34"/>
                    </a:lnTo>
                    <a:lnTo>
                      <a:pt x="99" y="3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175"/>
              <p:cNvSpPr/>
              <p:nvPr/>
            </p:nvSpPr>
            <p:spPr bwMode="auto">
              <a:xfrm>
                <a:off x="5789613" y="1585913"/>
                <a:ext cx="19050" cy="22225"/>
              </a:xfrm>
              <a:custGeom>
                <a:avLst/>
                <a:gdLst/>
                <a:ahLst/>
                <a:cxnLst>
                  <a:cxn ang="0">
                    <a:pos x="35" y="17"/>
                  </a:cxn>
                  <a:cxn ang="0">
                    <a:pos x="35" y="17"/>
                  </a:cxn>
                  <a:cxn ang="0">
                    <a:pos x="33" y="17"/>
                  </a:cxn>
                  <a:cxn ang="0">
                    <a:pos x="30" y="17"/>
                  </a:cxn>
                  <a:cxn ang="0">
                    <a:pos x="28" y="14"/>
                  </a:cxn>
                  <a:cxn ang="0">
                    <a:pos x="25" y="12"/>
                  </a:cxn>
                  <a:cxn ang="0">
                    <a:pos x="24" y="12"/>
                  </a:cxn>
                  <a:cxn ang="0">
                    <a:pos x="22" y="12"/>
                  </a:cxn>
                  <a:cxn ang="0">
                    <a:pos x="22" y="12"/>
                  </a:cxn>
                  <a:cxn ang="0">
                    <a:pos x="18" y="13"/>
                  </a:cxn>
                  <a:cxn ang="0">
                    <a:pos x="14" y="15"/>
                  </a:cxn>
                  <a:cxn ang="0">
                    <a:pos x="12" y="19"/>
                  </a:cxn>
                  <a:cxn ang="0">
                    <a:pos x="12" y="25"/>
                  </a:cxn>
                  <a:cxn ang="0">
                    <a:pos x="12" y="25"/>
                  </a:cxn>
                  <a:cxn ang="0">
                    <a:pos x="16" y="27"/>
                  </a:cxn>
                  <a:cxn ang="0">
                    <a:pos x="23" y="30"/>
                  </a:cxn>
                  <a:cxn ang="0">
                    <a:pos x="29" y="31"/>
                  </a:cxn>
                  <a:cxn ang="0">
                    <a:pos x="35" y="32"/>
                  </a:cxn>
                  <a:cxn ang="0">
                    <a:pos x="35" y="32"/>
                  </a:cxn>
                  <a:cxn ang="0">
                    <a:pos x="36" y="34"/>
                  </a:cxn>
                  <a:cxn ang="0">
                    <a:pos x="37" y="35"/>
                  </a:cxn>
                  <a:cxn ang="0">
                    <a:pos x="37" y="35"/>
                  </a:cxn>
                  <a:cxn ang="0">
                    <a:pos x="35" y="39"/>
                  </a:cxn>
                  <a:cxn ang="0">
                    <a:pos x="31" y="42"/>
                  </a:cxn>
                  <a:cxn ang="0">
                    <a:pos x="27" y="43"/>
                  </a:cxn>
                  <a:cxn ang="0">
                    <a:pos x="23" y="43"/>
                  </a:cxn>
                  <a:cxn ang="0">
                    <a:pos x="15" y="42"/>
                  </a:cxn>
                  <a:cxn ang="0">
                    <a:pos x="10" y="42"/>
                  </a:cxn>
                  <a:cxn ang="0">
                    <a:pos x="10" y="42"/>
                  </a:cxn>
                  <a:cxn ang="0">
                    <a:pos x="5" y="35"/>
                  </a:cxn>
                  <a:cxn ang="0">
                    <a:pos x="3" y="27"/>
                  </a:cxn>
                  <a:cxn ang="0">
                    <a:pos x="0" y="18"/>
                  </a:cxn>
                  <a:cxn ang="0">
                    <a:pos x="3" y="8"/>
                  </a:cxn>
                  <a:cxn ang="0">
                    <a:pos x="3" y="8"/>
                  </a:cxn>
                  <a:cxn ang="0">
                    <a:pos x="7" y="4"/>
                  </a:cxn>
                  <a:cxn ang="0">
                    <a:pos x="12" y="1"/>
                  </a:cxn>
                  <a:cxn ang="0">
                    <a:pos x="20" y="0"/>
                  </a:cxn>
                  <a:cxn ang="0">
                    <a:pos x="26" y="0"/>
                  </a:cxn>
                  <a:cxn ang="0">
                    <a:pos x="31" y="1"/>
                  </a:cxn>
                  <a:cxn ang="0">
                    <a:pos x="34" y="3"/>
                  </a:cxn>
                  <a:cxn ang="0">
                    <a:pos x="36" y="5"/>
                  </a:cxn>
                  <a:cxn ang="0">
                    <a:pos x="37" y="7"/>
                  </a:cxn>
                  <a:cxn ang="0">
                    <a:pos x="37" y="11"/>
                  </a:cxn>
                  <a:cxn ang="0">
                    <a:pos x="37" y="14"/>
                  </a:cxn>
                  <a:cxn ang="0">
                    <a:pos x="35" y="17"/>
                  </a:cxn>
                  <a:cxn ang="0">
                    <a:pos x="35" y="17"/>
                  </a:cxn>
                </a:cxnLst>
                <a:rect l="0" t="0" r="r" b="b"/>
                <a:pathLst>
                  <a:path w="37" h="43">
                    <a:moveTo>
                      <a:pt x="35" y="17"/>
                    </a:moveTo>
                    <a:lnTo>
                      <a:pt x="35" y="17"/>
                    </a:lnTo>
                    <a:lnTo>
                      <a:pt x="33" y="17"/>
                    </a:lnTo>
                    <a:lnTo>
                      <a:pt x="30" y="17"/>
                    </a:lnTo>
                    <a:lnTo>
                      <a:pt x="28" y="14"/>
                    </a:lnTo>
                    <a:lnTo>
                      <a:pt x="25" y="12"/>
                    </a:lnTo>
                    <a:lnTo>
                      <a:pt x="24" y="12"/>
                    </a:lnTo>
                    <a:lnTo>
                      <a:pt x="22" y="12"/>
                    </a:lnTo>
                    <a:lnTo>
                      <a:pt x="22" y="12"/>
                    </a:lnTo>
                    <a:lnTo>
                      <a:pt x="18" y="13"/>
                    </a:lnTo>
                    <a:lnTo>
                      <a:pt x="14" y="15"/>
                    </a:lnTo>
                    <a:lnTo>
                      <a:pt x="12" y="19"/>
                    </a:lnTo>
                    <a:lnTo>
                      <a:pt x="12" y="25"/>
                    </a:lnTo>
                    <a:lnTo>
                      <a:pt x="12" y="25"/>
                    </a:lnTo>
                    <a:lnTo>
                      <a:pt x="16" y="27"/>
                    </a:lnTo>
                    <a:lnTo>
                      <a:pt x="23" y="30"/>
                    </a:lnTo>
                    <a:lnTo>
                      <a:pt x="29" y="31"/>
                    </a:lnTo>
                    <a:lnTo>
                      <a:pt x="35" y="32"/>
                    </a:lnTo>
                    <a:lnTo>
                      <a:pt x="35" y="32"/>
                    </a:lnTo>
                    <a:lnTo>
                      <a:pt x="36" y="34"/>
                    </a:lnTo>
                    <a:lnTo>
                      <a:pt x="37" y="35"/>
                    </a:lnTo>
                    <a:lnTo>
                      <a:pt x="37" y="35"/>
                    </a:lnTo>
                    <a:lnTo>
                      <a:pt x="35" y="39"/>
                    </a:lnTo>
                    <a:lnTo>
                      <a:pt x="31" y="42"/>
                    </a:lnTo>
                    <a:lnTo>
                      <a:pt x="27" y="43"/>
                    </a:lnTo>
                    <a:lnTo>
                      <a:pt x="23" y="43"/>
                    </a:lnTo>
                    <a:lnTo>
                      <a:pt x="15" y="42"/>
                    </a:lnTo>
                    <a:lnTo>
                      <a:pt x="10" y="42"/>
                    </a:lnTo>
                    <a:lnTo>
                      <a:pt x="10" y="42"/>
                    </a:lnTo>
                    <a:lnTo>
                      <a:pt x="5" y="35"/>
                    </a:lnTo>
                    <a:lnTo>
                      <a:pt x="3" y="27"/>
                    </a:lnTo>
                    <a:lnTo>
                      <a:pt x="0" y="18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7" y="4"/>
                    </a:lnTo>
                    <a:lnTo>
                      <a:pt x="12" y="1"/>
                    </a:lnTo>
                    <a:lnTo>
                      <a:pt x="20" y="0"/>
                    </a:lnTo>
                    <a:lnTo>
                      <a:pt x="26" y="0"/>
                    </a:lnTo>
                    <a:lnTo>
                      <a:pt x="31" y="1"/>
                    </a:lnTo>
                    <a:lnTo>
                      <a:pt x="34" y="3"/>
                    </a:lnTo>
                    <a:lnTo>
                      <a:pt x="36" y="5"/>
                    </a:lnTo>
                    <a:lnTo>
                      <a:pt x="37" y="7"/>
                    </a:lnTo>
                    <a:lnTo>
                      <a:pt x="37" y="11"/>
                    </a:lnTo>
                    <a:lnTo>
                      <a:pt x="37" y="14"/>
                    </a:lnTo>
                    <a:lnTo>
                      <a:pt x="35" y="17"/>
                    </a:lnTo>
                    <a:lnTo>
                      <a:pt x="35" y="1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176"/>
              <p:cNvSpPr/>
              <p:nvPr/>
            </p:nvSpPr>
            <p:spPr bwMode="auto">
              <a:xfrm>
                <a:off x="5843588" y="1589088"/>
                <a:ext cx="30163" cy="28575"/>
              </a:xfrm>
              <a:custGeom>
                <a:avLst/>
                <a:gdLst/>
                <a:ahLst/>
                <a:cxnLst>
                  <a:cxn ang="0">
                    <a:pos x="25" y="22"/>
                  </a:cxn>
                  <a:cxn ang="0">
                    <a:pos x="25" y="22"/>
                  </a:cxn>
                  <a:cxn ang="0">
                    <a:pos x="23" y="24"/>
                  </a:cxn>
                  <a:cxn ang="0">
                    <a:pos x="20" y="28"/>
                  </a:cxn>
                  <a:cxn ang="0">
                    <a:pos x="17" y="35"/>
                  </a:cxn>
                  <a:cxn ang="0">
                    <a:pos x="15" y="42"/>
                  </a:cxn>
                  <a:cxn ang="0">
                    <a:pos x="13" y="46"/>
                  </a:cxn>
                  <a:cxn ang="0">
                    <a:pos x="11" y="48"/>
                  </a:cxn>
                  <a:cxn ang="0">
                    <a:pos x="11" y="48"/>
                  </a:cxn>
                  <a:cxn ang="0">
                    <a:pos x="7" y="47"/>
                  </a:cxn>
                  <a:cxn ang="0">
                    <a:pos x="2" y="45"/>
                  </a:cxn>
                  <a:cxn ang="0">
                    <a:pos x="2" y="45"/>
                  </a:cxn>
                  <a:cxn ang="0">
                    <a:pos x="2" y="43"/>
                  </a:cxn>
                  <a:cxn ang="0">
                    <a:pos x="1" y="42"/>
                  </a:cxn>
                  <a:cxn ang="0">
                    <a:pos x="0" y="41"/>
                  </a:cxn>
                  <a:cxn ang="0">
                    <a:pos x="0" y="41"/>
                  </a:cxn>
                  <a:cxn ang="0">
                    <a:pos x="4" y="37"/>
                  </a:cxn>
                  <a:cxn ang="0">
                    <a:pos x="8" y="32"/>
                  </a:cxn>
                  <a:cxn ang="0">
                    <a:pos x="13" y="23"/>
                  </a:cxn>
                  <a:cxn ang="0">
                    <a:pos x="18" y="11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8" y="0"/>
                  </a:cxn>
                  <a:cxn ang="0">
                    <a:pos x="30" y="0"/>
                  </a:cxn>
                  <a:cxn ang="0">
                    <a:pos x="31" y="1"/>
                  </a:cxn>
                  <a:cxn ang="0">
                    <a:pos x="32" y="5"/>
                  </a:cxn>
                  <a:cxn ang="0">
                    <a:pos x="33" y="9"/>
                  </a:cxn>
                  <a:cxn ang="0">
                    <a:pos x="33" y="19"/>
                  </a:cxn>
                  <a:cxn ang="0">
                    <a:pos x="34" y="22"/>
                  </a:cxn>
                  <a:cxn ang="0">
                    <a:pos x="37" y="25"/>
                  </a:cxn>
                  <a:cxn ang="0">
                    <a:pos x="37" y="25"/>
                  </a:cxn>
                  <a:cxn ang="0">
                    <a:pos x="43" y="15"/>
                  </a:cxn>
                  <a:cxn ang="0">
                    <a:pos x="46" y="11"/>
                  </a:cxn>
                  <a:cxn ang="0">
                    <a:pos x="52" y="8"/>
                  </a:cxn>
                  <a:cxn ang="0">
                    <a:pos x="52" y="8"/>
                  </a:cxn>
                  <a:cxn ang="0">
                    <a:pos x="54" y="12"/>
                  </a:cxn>
                  <a:cxn ang="0">
                    <a:pos x="56" y="17"/>
                  </a:cxn>
                  <a:cxn ang="0">
                    <a:pos x="58" y="29"/>
                  </a:cxn>
                  <a:cxn ang="0">
                    <a:pos x="59" y="42"/>
                  </a:cxn>
                  <a:cxn ang="0">
                    <a:pos x="59" y="56"/>
                  </a:cxn>
                  <a:cxn ang="0">
                    <a:pos x="59" y="56"/>
                  </a:cxn>
                  <a:cxn ang="0">
                    <a:pos x="49" y="56"/>
                  </a:cxn>
                  <a:cxn ang="0">
                    <a:pos x="49" y="56"/>
                  </a:cxn>
                  <a:cxn ang="0">
                    <a:pos x="49" y="51"/>
                  </a:cxn>
                  <a:cxn ang="0">
                    <a:pos x="49" y="43"/>
                  </a:cxn>
                  <a:cxn ang="0">
                    <a:pos x="47" y="28"/>
                  </a:cxn>
                  <a:cxn ang="0">
                    <a:pos x="47" y="28"/>
                  </a:cxn>
                  <a:cxn ang="0">
                    <a:pos x="44" y="33"/>
                  </a:cxn>
                  <a:cxn ang="0">
                    <a:pos x="41" y="40"/>
                  </a:cxn>
                  <a:cxn ang="0">
                    <a:pos x="39" y="43"/>
                  </a:cxn>
                  <a:cxn ang="0">
                    <a:pos x="37" y="45"/>
                  </a:cxn>
                  <a:cxn ang="0">
                    <a:pos x="33" y="46"/>
                  </a:cxn>
                  <a:cxn ang="0">
                    <a:pos x="30" y="45"/>
                  </a:cxn>
                  <a:cxn ang="0">
                    <a:pos x="30" y="45"/>
                  </a:cxn>
                  <a:cxn ang="0">
                    <a:pos x="27" y="40"/>
                  </a:cxn>
                  <a:cxn ang="0">
                    <a:pos x="26" y="35"/>
                  </a:cxn>
                  <a:cxn ang="0">
                    <a:pos x="25" y="22"/>
                  </a:cxn>
                  <a:cxn ang="0">
                    <a:pos x="25" y="22"/>
                  </a:cxn>
                </a:cxnLst>
                <a:rect l="0" t="0" r="r" b="b"/>
                <a:pathLst>
                  <a:path w="59" h="56">
                    <a:moveTo>
                      <a:pt x="25" y="22"/>
                    </a:moveTo>
                    <a:lnTo>
                      <a:pt x="25" y="22"/>
                    </a:lnTo>
                    <a:lnTo>
                      <a:pt x="23" y="24"/>
                    </a:lnTo>
                    <a:lnTo>
                      <a:pt x="20" y="28"/>
                    </a:lnTo>
                    <a:lnTo>
                      <a:pt x="17" y="35"/>
                    </a:lnTo>
                    <a:lnTo>
                      <a:pt x="15" y="42"/>
                    </a:lnTo>
                    <a:lnTo>
                      <a:pt x="13" y="46"/>
                    </a:lnTo>
                    <a:lnTo>
                      <a:pt x="11" y="48"/>
                    </a:lnTo>
                    <a:lnTo>
                      <a:pt x="11" y="48"/>
                    </a:lnTo>
                    <a:lnTo>
                      <a:pt x="7" y="47"/>
                    </a:lnTo>
                    <a:lnTo>
                      <a:pt x="2" y="45"/>
                    </a:lnTo>
                    <a:lnTo>
                      <a:pt x="2" y="45"/>
                    </a:lnTo>
                    <a:lnTo>
                      <a:pt x="2" y="43"/>
                    </a:lnTo>
                    <a:lnTo>
                      <a:pt x="1" y="42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4" y="37"/>
                    </a:lnTo>
                    <a:lnTo>
                      <a:pt x="8" y="32"/>
                    </a:lnTo>
                    <a:lnTo>
                      <a:pt x="13" y="23"/>
                    </a:lnTo>
                    <a:lnTo>
                      <a:pt x="18" y="11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8" y="0"/>
                    </a:lnTo>
                    <a:lnTo>
                      <a:pt x="30" y="0"/>
                    </a:lnTo>
                    <a:lnTo>
                      <a:pt x="31" y="1"/>
                    </a:lnTo>
                    <a:lnTo>
                      <a:pt x="32" y="5"/>
                    </a:lnTo>
                    <a:lnTo>
                      <a:pt x="33" y="9"/>
                    </a:lnTo>
                    <a:lnTo>
                      <a:pt x="33" y="19"/>
                    </a:lnTo>
                    <a:lnTo>
                      <a:pt x="34" y="22"/>
                    </a:lnTo>
                    <a:lnTo>
                      <a:pt x="37" y="25"/>
                    </a:lnTo>
                    <a:lnTo>
                      <a:pt x="37" y="25"/>
                    </a:lnTo>
                    <a:lnTo>
                      <a:pt x="43" y="15"/>
                    </a:lnTo>
                    <a:lnTo>
                      <a:pt x="46" y="11"/>
                    </a:lnTo>
                    <a:lnTo>
                      <a:pt x="52" y="8"/>
                    </a:lnTo>
                    <a:lnTo>
                      <a:pt x="52" y="8"/>
                    </a:lnTo>
                    <a:lnTo>
                      <a:pt x="54" y="12"/>
                    </a:lnTo>
                    <a:lnTo>
                      <a:pt x="56" y="17"/>
                    </a:lnTo>
                    <a:lnTo>
                      <a:pt x="58" y="29"/>
                    </a:lnTo>
                    <a:lnTo>
                      <a:pt x="59" y="42"/>
                    </a:lnTo>
                    <a:lnTo>
                      <a:pt x="59" y="56"/>
                    </a:lnTo>
                    <a:lnTo>
                      <a:pt x="59" y="56"/>
                    </a:lnTo>
                    <a:lnTo>
                      <a:pt x="49" y="56"/>
                    </a:lnTo>
                    <a:lnTo>
                      <a:pt x="49" y="56"/>
                    </a:lnTo>
                    <a:lnTo>
                      <a:pt x="49" y="51"/>
                    </a:lnTo>
                    <a:lnTo>
                      <a:pt x="49" y="43"/>
                    </a:lnTo>
                    <a:lnTo>
                      <a:pt x="47" y="28"/>
                    </a:lnTo>
                    <a:lnTo>
                      <a:pt x="47" y="28"/>
                    </a:lnTo>
                    <a:lnTo>
                      <a:pt x="44" y="33"/>
                    </a:lnTo>
                    <a:lnTo>
                      <a:pt x="41" y="40"/>
                    </a:lnTo>
                    <a:lnTo>
                      <a:pt x="39" y="43"/>
                    </a:lnTo>
                    <a:lnTo>
                      <a:pt x="37" y="45"/>
                    </a:lnTo>
                    <a:lnTo>
                      <a:pt x="33" y="46"/>
                    </a:lnTo>
                    <a:lnTo>
                      <a:pt x="30" y="45"/>
                    </a:lnTo>
                    <a:lnTo>
                      <a:pt x="30" y="45"/>
                    </a:lnTo>
                    <a:lnTo>
                      <a:pt x="27" y="40"/>
                    </a:lnTo>
                    <a:lnTo>
                      <a:pt x="26" y="35"/>
                    </a:lnTo>
                    <a:lnTo>
                      <a:pt x="25" y="22"/>
                    </a:lnTo>
                    <a:lnTo>
                      <a:pt x="25" y="2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177"/>
              <p:cNvSpPr>
                <a:spLocks noEditPoints="1"/>
              </p:cNvSpPr>
              <p:nvPr/>
            </p:nvSpPr>
            <p:spPr bwMode="auto">
              <a:xfrm>
                <a:off x="5997576" y="1593850"/>
                <a:ext cx="84138" cy="52388"/>
              </a:xfrm>
              <a:custGeom>
                <a:avLst/>
                <a:gdLst/>
                <a:ahLst/>
                <a:cxnLst>
                  <a:cxn ang="0">
                    <a:pos x="156" y="33"/>
                  </a:cxn>
                  <a:cxn ang="0">
                    <a:pos x="155" y="80"/>
                  </a:cxn>
                  <a:cxn ang="0">
                    <a:pos x="150" y="91"/>
                  </a:cxn>
                  <a:cxn ang="0">
                    <a:pos x="138" y="96"/>
                  </a:cxn>
                  <a:cxn ang="0">
                    <a:pos x="118" y="98"/>
                  </a:cxn>
                  <a:cxn ang="0">
                    <a:pos x="43" y="91"/>
                  </a:cxn>
                  <a:cxn ang="0">
                    <a:pos x="21" y="92"/>
                  </a:cxn>
                  <a:cxn ang="0">
                    <a:pos x="9" y="82"/>
                  </a:cxn>
                  <a:cxn ang="0">
                    <a:pos x="0" y="58"/>
                  </a:cxn>
                  <a:cxn ang="0">
                    <a:pos x="3" y="11"/>
                  </a:cxn>
                  <a:cxn ang="0">
                    <a:pos x="15" y="4"/>
                  </a:cxn>
                  <a:cxn ang="0">
                    <a:pos x="45" y="0"/>
                  </a:cxn>
                  <a:cxn ang="0">
                    <a:pos x="93" y="5"/>
                  </a:cxn>
                  <a:cxn ang="0">
                    <a:pos x="123" y="9"/>
                  </a:cxn>
                  <a:cxn ang="0">
                    <a:pos x="133" y="7"/>
                  </a:cxn>
                  <a:cxn ang="0">
                    <a:pos x="142" y="10"/>
                  </a:cxn>
                  <a:cxn ang="0">
                    <a:pos x="154" y="16"/>
                  </a:cxn>
                  <a:cxn ang="0">
                    <a:pos x="56" y="43"/>
                  </a:cxn>
                  <a:cxn ang="0">
                    <a:pos x="48" y="45"/>
                  </a:cxn>
                  <a:cxn ang="0">
                    <a:pos x="40" y="42"/>
                  </a:cxn>
                  <a:cxn ang="0">
                    <a:pos x="39" y="59"/>
                  </a:cxn>
                  <a:cxn ang="0">
                    <a:pos x="33" y="64"/>
                  </a:cxn>
                  <a:cxn ang="0">
                    <a:pos x="27" y="63"/>
                  </a:cxn>
                  <a:cxn ang="0">
                    <a:pos x="25" y="58"/>
                  </a:cxn>
                  <a:cxn ang="0">
                    <a:pos x="32" y="35"/>
                  </a:cxn>
                  <a:cxn ang="0">
                    <a:pos x="38" y="19"/>
                  </a:cxn>
                  <a:cxn ang="0">
                    <a:pos x="43" y="17"/>
                  </a:cxn>
                  <a:cxn ang="0">
                    <a:pos x="48" y="25"/>
                  </a:cxn>
                  <a:cxn ang="0">
                    <a:pos x="51" y="27"/>
                  </a:cxn>
                  <a:cxn ang="0">
                    <a:pos x="57" y="13"/>
                  </a:cxn>
                  <a:cxn ang="0">
                    <a:pos x="45" y="13"/>
                  </a:cxn>
                  <a:cxn ang="0">
                    <a:pos x="23" y="18"/>
                  </a:cxn>
                  <a:cxn ang="0">
                    <a:pos x="14" y="23"/>
                  </a:cxn>
                  <a:cxn ang="0">
                    <a:pos x="14" y="61"/>
                  </a:cxn>
                  <a:cxn ang="0">
                    <a:pos x="27" y="74"/>
                  </a:cxn>
                  <a:cxn ang="0">
                    <a:pos x="71" y="79"/>
                  </a:cxn>
                  <a:cxn ang="0">
                    <a:pos x="130" y="83"/>
                  </a:cxn>
                  <a:cxn ang="0">
                    <a:pos x="134" y="79"/>
                  </a:cxn>
                  <a:cxn ang="0">
                    <a:pos x="143" y="63"/>
                  </a:cxn>
                  <a:cxn ang="0">
                    <a:pos x="145" y="27"/>
                  </a:cxn>
                  <a:cxn ang="0">
                    <a:pos x="104" y="18"/>
                  </a:cxn>
                  <a:cxn ang="0">
                    <a:pos x="66" y="15"/>
                  </a:cxn>
                  <a:cxn ang="0">
                    <a:pos x="69" y="40"/>
                  </a:cxn>
                  <a:cxn ang="0">
                    <a:pos x="77" y="65"/>
                  </a:cxn>
                  <a:cxn ang="0">
                    <a:pos x="72" y="68"/>
                  </a:cxn>
                  <a:cxn ang="0">
                    <a:pos x="67" y="70"/>
                  </a:cxn>
                  <a:cxn ang="0">
                    <a:pos x="55" y="42"/>
                  </a:cxn>
                  <a:cxn ang="0">
                    <a:pos x="56" y="43"/>
                  </a:cxn>
                </a:cxnLst>
                <a:rect l="0" t="0" r="r" b="b"/>
                <a:pathLst>
                  <a:path w="157" h="98">
                    <a:moveTo>
                      <a:pt x="157" y="16"/>
                    </a:moveTo>
                    <a:lnTo>
                      <a:pt x="157" y="16"/>
                    </a:lnTo>
                    <a:lnTo>
                      <a:pt x="156" y="33"/>
                    </a:lnTo>
                    <a:lnTo>
                      <a:pt x="156" y="53"/>
                    </a:lnTo>
                    <a:lnTo>
                      <a:pt x="156" y="73"/>
                    </a:lnTo>
                    <a:lnTo>
                      <a:pt x="155" y="80"/>
                    </a:lnTo>
                    <a:lnTo>
                      <a:pt x="154" y="87"/>
                    </a:lnTo>
                    <a:lnTo>
                      <a:pt x="154" y="87"/>
                    </a:lnTo>
                    <a:lnTo>
                      <a:pt x="150" y="91"/>
                    </a:lnTo>
                    <a:lnTo>
                      <a:pt x="146" y="93"/>
                    </a:lnTo>
                    <a:lnTo>
                      <a:pt x="142" y="95"/>
                    </a:lnTo>
                    <a:lnTo>
                      <a:pt x="138" y="96"/>
                    </a:lnTo>
                    <a:lnTo>
                      <a:pt x="128" y="98"/>
                    </a:lnTo>
                    <a:lnTo>
                      <a:pt x="118" y="98"/>
                    </a:lnTo>
                    <a:lnTo>
                      <a:pt x="118" y="98"/>
                    </a:lnTo>
                    <a:lnTo>
                      <a:pt x="95" y="94"/>
                    </a:lnTo>
                    <a:lnTo>
                      <a:pt x="69" y="92"/>
                    </a:lnTo>
                    <a:lnTo>
                      <a:pt x="43" y="91"/>
                    </a:lnTo>
                    <a:lnTo>
                      <a:pt x="32" y="92"/>
                    </a:lnTo>
                    <a:lnTo>
                      <a:pt x="21" y="92"/>
                    </a:lnTo>
                    <a:lnTo>
                      <a:pt x="21" y="92"/>
                    </a:lnTo>
                    <a:lnTo>
                      <a:pt x="15" y="90"/>
                    </a:lnTo>
                    <a:lnTo>
                      <a:pt x="12" y="87"/>
                    </a:lnTo>
                    <a:lnTo>
                      <a:pt x="9" y="82"/>
                    </a:lnTo>
                    <a:lnTo>
                      <a:pt x="6" y="78"/>
                    </a:lnTo>
                    <a:lnTo>
                      <a:pt x="3" y="68"/>
                    </a:lnTo>
                    <a:lnTo>
                      <a:pt x="0" y="58"/>
                    </a:lnTo>
                    <a:lnTo>
                      <a:pt x="0" y="47"/>
                    </a:lnTo>
                    <a:lnTo>
                      <a:pt x="0" y="34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9" y="6"/>
                    </a:lnTo>
                    <a:lnTo>
                      <a:pt x="15" y="4"/>
                    </a:lnTo>
                    <a:lnTo>
                      <a:pt x="23" y="2"/>
                    </a:lnTo>
                    <a:lnTo>
                      <a:pt x="29" y="1"/>
                    </a:lnTo>
                    <a:lnTo>
                      <a:pt x="45" y="0"/>
                    </a:lnTo>
                    <a:lnTo>
                      <a:pt x="62" y="1"/>
                    </a:lnTo>
                    <a:lnTo>
                      <a:pt x="78" y="3"/>
                    </a:lnTo>
                    <a:lnTo>
                      <a:pt x="93" y="5"/>
                    </a:lnTo>
                    <a:lnTo>
                      <a:pt x="109" y="7"/>
                    </a:lnTo>
                    <a:lnTo>
                      <a:pt x="123" y="9"/>
                    </a:lnTo>
                    <a:lnTo>
                      <a:pt x="123" y="9"/>
                    </a:lnTo>
                    <a:lnTo>
                      <a:pt x="127" y="9"/>
                    </a:lnTo>
                    <a:lnTo>
                      <a:pt x="130" y="7"/>
                    </a:lnTo>
                    <a:lnTo>
                      <a:pt x="133" y="7"/>
                    </a:lnTo>
                    <a:lnTo>
                      <a:pt x="135" y="7"/>
                    </a:lnTo>
                    <a:lnTo>
                      <a:pt x="135" y="7"/>
                    </a:lnTo>
                    <a:lnTo>
                      <a:pt x="142" y="10"/>
                    </a:lnTo>
                    <a:lnTo>
                      <a:pt x="146" y="13"/>
                    </a:lnTo>
                    <a:lnTo>
                      <a:pt x="151" y="16"/>
                    </a:lnTo>
                    <a:lnTo>
                      <a:pt x="154" y="16"/>
                    </a:lnTo>
                    <a:lnTo>
                      <a:pt x="157" y="16"/>
                    </a:lnTo>
                    <a:lnTo>
                      <a:pt x="157" y="16"/>
                    </a:lnTo>
                    <a:close/>
                    <a:moveTo>
                      <a:pt x="56" y="43"/>
                    </a:moveTo>
                    <a:lnTo>
                      <a:pt x="56" y="43"/>
                    </a:lnTo>
                    <a:lnTo>
                      <a:pt x="52" y="45"/>
                    </a:lnTo>
                    <a:lnTo>
                      <a:pt x="48" y="45"/>
                    </a:lnTo>
                    <a:lnTo>
                      <a:pt x="44" y="44"/>
                    </a:lnTo>
                    <a:lnTo>
                      <a:pt x="40" y="42"/>
                    </a:lnTo>
                    <a:lnTo>
                      <a:pt x="40" y="42"/>
                    </a:lnTo>
                    <a:lnTo>
                      <a:pt x="40" y="49"/>
                    </a:lnTo>
                    <a:lnTo>
                      <a:pt x="39" y="56"/>
                    </a:lnTo>
                    <a:lnTo>
                      <a:pt x="39" y="59"/>
                    </a:lnTo>
                    <a:lnTo>
                      <a:pt x="37" y="61"/>
                    </a:lnTo>
                    <a:lnTo>
                      <a:pt x="35" y="63"/>
                    </a:lnTo>
                    <a:lnTo>
                      <a:pt x="33" y="64"/>
                    </a:lnTo>
                    <a:lnTo>
                      <a:pt x="33" y="64"/>
                    </a:lnTo>
                    <a:lnTo>
                      <a:pt x="29" y="64"/>
                    </a:lnTo>
                    <a:lnTo>
                      <a:pt x="27" y="63"/>
                    </a:lnTo>
                    <a:lnTo>
                      <a:pt x="26" y="61"/>
                    </a:lnTo>
                    <a:lnTo>
                      <a:pt x="25" y="58"/>
                    </a:lnTo>
                    <a:lnTo>
                      <a:pt x="25" y="58"/>
                    </a:lnTo>
                    <a:lnTo>
                      <a:pt x="27" y="53"/>
                    </a:lnTo>
                    <a:lnTo>
                      <a:pt x="29" y="48"/>
                    </a:lnTo>
                    <a:lnTo>
                      <a:pt x="32" y="35"/>
                    </a:lnTo>
                    <a:lnTo>
                      <a:pt x="33" y="30"/>
                    </a:lnTo>
                    <a:lnTo>
                      <a:pt x="35" y="23"/>
                    </a:lnTo>
                    <a:lnTo>
                      <a:pt x="38" y="19"/>
                    </a:lnTo>
                    <a:lnTo>
                      <a:pt x="41" y="16"/>
                    </a:lnTo>
                    <a:lnTo>
                      <a:pt x="41" y="16"/>
                    </a:lnTo>
                    <a:lnTo>
                      <a:pt x="43" y="17"/>
                    </a:lnTo>
                    <a:lnTo>
                      <a:pt x="45" y="17"/>
                    </a:lnTo>
                    <a:lnTo>
                      <a:pt x="47" y="20"/>
                    </a:lnTo>
                    <a:lnTo>
                      <a:pt x="48" y="25"/>
                    </a:lnTo>
                    <a:lnTo>
                      <a:pt x="49" y="26"/>
                    </a:lnTo>
                    <a:lnTo>
                      <a:pt x="51" y="27"/>
                    </a:lnTo>
                    <a:lnTo>
                      <a:pt x="51" y="27"/>
                    </a:lnTo>
                    <a:lnTo>
                      <a:pt x="55" y="19"/>
                    </a:lnTo>
                    <a:lnTo>
                      <a:pt x="57" y="15"/>
                    </a:lnTo>
                    <a:lnTo>
                      <a:pt x="57" y="13"/>
                    </a:lnTo>
                    <a:lnTo>
                      <a:pt x="56" y="12"/>
                    </a:lnTo>
                    <a:lnTo>
                      <a:pt x="56" y="12"/>
                    </a:lnTo>
                    <a:lnTo>
                      <a:pt x="45" y="13"/>
                    </a:lnTo>
                    <a:lnTo>
                      <a:pt x="34" y="14"/>
                    </a:lnTo>
                    <a:lnTo>
                      <a:pt x="28" y="16"/>
                    </a:lnTo>
                    <a:lnTo>
                      <a:pt x="23" y="18"/>
                    </a:lnTo>
                    <a:lnTo>
                      <a:pt x="19" y="20"/>
                    </a:lnTo>
                    <a:lnTo>
                      <a:pt x="14" y="23"/>
                    </a:lnTo>
                    <a:lnTo>
                      <a:pt x="14" y="23"/>
                    </a:lnTo>
                    <a:lnTo>
                      <a:pt x="13" y="36"/>
                    </a:lnTo>
                    <a:lnTo>
                      <a:pt x="13" y="49"/>
                    </a:lnTo>
                    <a:lnTo>
                      <a:pt x="14" y="61"/>
                    </a:lnTo>
                    <a:lnTo>
                      <a:pt x="17" y="70"/>
                    </a:lnTo>
                    <a:lnTo>
                      <a:pt x="17" y="70"/>
                    </a:lnTo>
                    <a:lnTo>
                      <a:pt x="27" y="74"/>
                    </a:lnTo>
                    <a:lnTo>
                      <a:pt x="41" y="77"/>
                    </a:lnTo>
                    <a:lnTo>
                      <a:pt x="56" y="78"/>
                    </a:lnTo>
                    <a:lnTo>
                      <a:pt x="71" y="79"/>
                    </a:lnTo>
                    <a:lnTo>
                      <a:pt x="103" y="80"/>
                    </a:lnTo>
                    <a:lnTo>
                      <a:pt x="117" y="81"/>
                    </a:lnTo>
                    <a:lnTo>
                      <a:pt x="130" y="83"/>
                    </a:lnTo>
                    <a:lnTo>
                      <a:pt x="130" y="83"/>
                    </a:lnTo>
                    <a:lnTo>
                      <a:pt x="131" y="80"/>
                    </a:lnTo>
                    <a:lnTo>
                      <a:pt x="134" y="79"/>
                    </a:lnTo>
                    <a:lnTo>
                      <a:pt x="141" y="76"/>
                    </a:lnTo>
                    <a:lnTo>
                      <a:pt x="141" y="76"/>
                    </a:lnTo>
                    <a:lnTo>
                      <a:pt x="143" y="63"/>
                    </a:lnTo>
                    <a:lnTo>
                      <a:pt x="143" y="51"/>
                    </a:lnTo>
                    <a:lnTo>
                      <a:pt x="144" y="40"/>
                    </a:lnTo>
                    <a:lnTo>
                      <a:pt x="145" y="27"/>
                    </a:lnTo>
                    <a:lnTo>
                      <a:pt x="145" y="27"/>
                    </a:lnTo>
                    <a:lnTo>
                      <a:pt x="125" y="22"/>
                    </a:lnTo>
                    <a:lnTo>
                      <a:pt x="104" y="18"/>
                    </a:lnTo>
                    <a:lnTo>
                      <a:pt x="84" y="15"/>
                    </a:lnTo>
                    <a:lnTo>
                      <a:pt x="74" y="15"/>
                    </a:lnTo>
                    <a:lnTo>
                      <a:pt x="66" y="15"/>
                    </a:lnTo>
                    <a:lnTo>
                      <a:pt x="66" y="15"/>
                    </a:lnTo>
                    <a:lnTo>
                      <a:pt x="67" y="26"/>
                    </a:lnTo>
                    <a:lnTo>
                      <a:pt x="69" y="40"/>
                    </a:lnTo>
                    <a:lnTo>
                      <a:pt x="71" y="53"/>
                    </a:lnTo>
                    <a:lnTo>
                      <a:pt x="73" y="60"/>
                    </a:lnTo>
                    <a:lnTo>
                      <a:pt x="77" y="65"/>
                    </a:lnTo>
                    <a:lnTo>
                      <a:pt x="77" y="65"/>
                    </a:lnTo>
                    <a:lnTo>
                      <a:pt x="74" y="67"/>
                    </a:lnTo>
                    <a:lnTo>
                      <a:pt x="72" y="68"/>
                    </a:lnTo>
                    <a:lnTo>
                      <a:pt x="69" y="70"/>
                    </a:lnTo>
                    <a:lnTo>
                      <a:pt x="67" y="70"/>
                    </a:lnTo>
                    <a:lnTo>
                      <a:pt x="67" y="70"/>
                    </a:lnTo>
                    <a:lnTo>
                      <a:pt x="60" y="52"/>
                    </a:lnTo>
                    <a:lnTo>
                      <a:pt x="58" y="46"/>
                    </a:lnTo>
                    <a:lnTo>
                      <a:pt x="55" y="42"/>
                    </a:lnTo>
                    <a:lnTo>
                      <a:pt x="55" y="42"/>
                    </a:lnTo>
                    <a:lnTo>
                      <a:pt x="56" y="42"/>
                    </a:lnTo>
                    <a:lnTo>
                      <a:pt x="56" y="43"/>
                    </a:lnTo>
                    <a:lnTo>
                      <a:pt x="56" y="4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178"/>
              <p:cNvSpPr/>
              <p:nvPr/>
            </p:nvSpPr>
            <p:spPr bwMode="auto">
              <a:xfrm>
                <a:off x="6130926" y="1593850"/>
                <a:ext cx="4763" cy="7938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1" y="0"/>
                  </a:cxn>
                  <a:cxn ang="0">
                    <a:pos x="11" y="8"/>
                  </a:cxn>
                  <a:cxn ang="0">
                    <a:pos x="11" y="15"/>
                  </a:cxn>
                  <a:cxn ang="0">
                    <a:pos x="11" y="15"/>
                  </a:cxn>
                  <a:cxn ang="0">
                    <a:pos x="7" y="14"/>
                  </a:cxn>
                  <a:cxn ang="0">
                    <a:pos x="5" y="13"/>
                  </a:cxn>
                  <a:cxn ang="0">
                    <a:pos x="3" y="10"/>
                  </a:cxn>
                  <a:cxn ang="0">
                    <a:pos x="2" y="5"/>
                  </a:cxn>
                  <a:cxn ang="0">
                    <a:pos x="1" y="4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2" y="2"/>
                  </a:cxn>
                  <a:cxn ang="0">
                    <a:pos x="4" y="1"/>
                  </a:cxn>
                  <a:cxn ang="0">
                    <a:pos x="7" y="1"/>
                  </a:cxn>
                  <a:cxn ang="0">
                    <a:pos x="11" y="0"/>
                  </a:cxn>
                  <a:cxn ang="0">
                    <a:pos x="11" y="0"/>
                  </a:cxn>
                </a:cxnLst>
                <a:rect l="0" t="0" r="r" b="b"/>
                <a:pathLst>
                  <a:path w="11" h="15">
                    <a:moveTo>
                      <a:pt x="11" y="0"/>
                    </a:moveTo>
                    <a:lnTo>
                      <a:pt x="11" y="0"/>
                    </a:lnTo>
                    <a:lnTo>
                      <a:pt x="11" y="8"/>
                    </a:lnTo>
                    <a:lnTo>
                      <a:pt x="11" y="15"/>
                    </a:lnTo>
                    <a:lnTo>
                      <a:pt x="11" y="15"/>
                    </a:lnTo>
                    <a:lnTo>
                      <a:pt x="7" y="14"/>
                    </a:lnTo>
                    <a:lnTo>
                      <a:pt x="5" y="13"/>
                    </a:lnTo>
                    <a:lnTo>
                      <a:pt x="3" y="10"/>
                    </a:lnTo>
                    <a:lnTo>
                      <a:pt x="2" y="5"/>
                    </a:lnTo>
                    <a:lnTo>
                      <a:pt x="1" y="4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2"/>
                    </a:lnTo>
                    <a:lnTo>
                      <a:pt x="4" y="1"/>
                    </a:lnTo>
                    <a:lnTo>
                      <a:pt x="7" y="1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179"/>
              <p:cNvSpPr>
                <a:spLocks noEditPoints="1"/>
              </p:cNvSpPr>
              <p:nvPr/>
            </p:nvSpPr>
            <p:spPr bwMode="auto">
              <a:xfrm>
                <a:off x="6084888" y="1600200"/>
                <a:ext cx="77788" cy="55563"/>
              </a:xfrm>
              <a:custGeom>
                <a:avLst/>
                <a:gdLst/>
                <a:ahLst/>
                <a:cxnLst>
                  <a:cxn ang="0">
                    <a:pos x="139" y="5"/>
                  </a:cxn>
                  <a:cxn ang="0">
                    <a:pos x="145" y="22"/>
                  </a:cxn>
                  <a:cxn ang="0">
                    <a:pos x="147" y="45"/>
                  </a:cxn>
                  <a:cxn ang="0">
                    <a:pos x="145" y="92"/>
                  </a:cxn>
                  <a:cxn ang="0">
                    <a:pos x="142" y="95"/>
                  </a:cxn>
                  <a:cxn ang="0">
                    <a:pos x="134" y="99"/>
                  </a:cxn>
                  <a:cxn ang="0">
                    <a:pos x="120" y="103"/>
                  </a:cxn>
                  <a:cxn ang="0">
                    <a:pos x="87" y="100"/>
                  </a:cxn>
                  <a:cxn ang="0">
                    <a:pos x="64" y="100"/>
                  </a:cxn>
                  <a:cxn ang="0">
                    <a:pos x="52" y="95"/>
                  </a:cxn>
                  <a:cxn ang="0">
                    <a:pos x="8" y="85"/>
                  </a:cxn>
                  <a:cxn ang="0">
                    <a:pos x="3" y="75"/>
                  </a:cxn>
                  <a:cxn ang="0">
                    <a:pos x="0" y="51"/>
                  </a:cxn>
                  <a:cxn ang="0">
                    <a:pos x="2" y="29"/>
                  </a:cxn>
                  <a:cxn ang="0">
                    <a:pos x="9" y="8"/>
                  </a:cxn>
                  <a:cxn ang="0">
                    <a:pos x="13" y="0"/>
                  </a:cxn>
                  <a:cxn ang="0">
                    <a:pos x="75" y="3"/>
                  </a:cxn>
                  <a:cxn ang="0">
                    <a:pos x="139" y="5"/>
                  </a:cxn>
                  <a:cxn ang="0">
                    <a:pos x="21" y="17"/>
                  </a:cxn>
                  <a:cxn ang="0">
                    <a:pos x="17" y="23"/>
                  </a:cxn>
                  <a:cxn ang="0">
                    <a:pos x="14" y="37"/>
                  </a:cxn>
                  <a:cxn ang="0">
                    <a:pos x="13" y="59"/>
                  </a:cxn>
                  <a:cxn ang="0">
                    <a:pos x="15" y="72"/>
                  </a:cxn>
                  <a:cxn ang="0">
                    <a:pos x="64" y="84"/>
                  </a:cxn>
                  <a:cxn ang="0">
                    <a:pos x="120" y="90"/>
                  </a:cxn>
                  <a:cxn ang="0">
                    <a:pos x="123" y="89"/>
                  </a:cxn>
                  <a:cxn ang="0">
                    <a:pos x="129" y="83"/>
                  </a:cxn>
                  <a:cxn ang="0">
                    <a:pos x="133" y="73"/>
                  </a:cxn>
                  <a:cxn ang="0">
                    <a:pos x="133" y="45"/>
                  </a:cxn>
                  <a:cxn ang="0">
                    <a:pos x="133" y="24"/>
                  </a:cxn>
                  <a:cxn ang="0">
                    <a:pos x="104" y="18"/>
                  </a:cxn>
                  <a:cxn ang="0">
                    <a:pos x="75" y="15"/>
                  </a:cxn>
                  <a:cxn ang="0">
                    <a:pos x="47" y="14"/>
                  </a:cxn>
                  <a:cxn ang="0">
                    <a:pos x="21" y="17"/>
                  </a:cxn>
                </a:cxnLst>
                <a:rect l="0" t="0" r="r" b="b"/>
                <a:pathLst>
                  <a:path w="147" h="103">
                    <a:moveTo>
                      <a:pt x="139" y="5"/>
                    </a:moveTo>
                    <a:lnTo>
                      <a:pt x="139" y="5"/>
                    </a:lnTo>
                    <a:lnTo>
                      <a:pt x="143" y="13"/>
                    </a:lnTo>
                    <a:lnTo>
                      <a:pt x="145" y="22"/>
                    </a:lnTo>
                    <a:lnTo>
                      <a:pt x="147" y="33"/>
                    </a:lnTo>
                    <a:lnTo>
                      <a:pt x="147" y="45"/>
                    </a:lnTo>
                    <a:lnTo>
                      <a:pt x="147" y="69"/>
                    </a:lnTo>
                    <a:lnTo>
                      <a:pt x="145" y="92"/>
                    </a:lnTo>
                    <a:lnTo>
                      <a:pt x="145" y="92"/>
                    </a:lnTo>
                    <a:lnTo>
                      <a:pt x="142" y="95"/>
                    </a:lnTo>
                    <a:lnTo>
                      <a:pt x="138" y="97"/>
                    </a:lnTo>
                    <a:lnTo>
                      <a:pt x="134" y="99"/>
                    </a:lnTo>
                    <a:lnTo>
                      <a:pt x="130" y="102"/>
                    </a:lnTo>
                    <a:lnTo>
                      <a:pt x="120" y="103"/>
                    </a:lnTo>
                    <a:lnTo>
                      <a:pt x="111" y="102"/>
                    </a:lnTo>
                    <a:lnTo>
                      <a:pt x="87" y="100"/>
                    </a:lnTo>
                    <a:lnTo>
                      <a:pt x="76" y="99"/>
                    </a:lnTo>
                    <a:lnTo>
                      <a:pt x="64" y="100"/>
                    </a:lnTo>
                    <a:lnTo>
                      <a:pt x="64" y="100"/>
                    </a:lnTo>
                    <a:lnTo>
                      <a:pt x="52" y="95"/>
                    </a:lnTo>
                    <a:lnTo>
                      <a:pt x="38" y="92"/>
                    </a:lnTo>
                    <a:lnTo>
                      <a:pt x="8" y="85"/>
                    </a:lnTo>
                    <a:lnTo>
                      <a:pt x="8" y="85"/>
                    </a:lnTo>
                    <a:lnTo>
                      <a:pt x="3" y="75"/>
                    </a:lnTo>
                    <a:lnTo>
                      <a:pt x="1" y="64"/>
                    </a:lnTo>
                    <a:lnTo>
                      <a:pt x="0" y="51"/>
                    </a:lnTo>
                    <a:lnTo>
                      <a:pt x="1" y="39"/>
                    </a:lnTo>
                    <a:lnTo>
                      <a:pt x="2" y="29"/>
                    </a:lnTo>
                    <a:lnTo>
                      <a:pt x="6" y="18"/>
                    </a:lnTo>
                    <a:lnTo>
                      <a:pt x="9" y="8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42" y="1"/>
                    </a:lnTo>
                    <a:lnTo>
                      <a:pt x="75" y="3"/>
                    </a:lnTo>
                    <a:lnTo>
                      <a:pt x="108" y="4"/>
                    </a:lnTo>
                    <a:lnTo>
                      <a:pt x="139" y="5"/>
                    </a:lnTo>
                    <a:lnTo>
                      <a:pt x="139" y="5"/>
                    </a:lnTo>
                    <a:close/>
                    <a:moveTo>
                      <a:pt x="21" y="17"/>
                    </a:moveTo>
                    <a:lnTo>
                      <a:pt x="21" y="17"/>
                    </a:lnTo>
                    <a:lnTo>
                      <a:pt x="17" y="23"/>
                    </a:lnTo>
                    <a:lnTo>
                      <a:pt x="15" y="30"/>
                    </a:lnTo>
                    <a:lnTo>
                      <a:pt x="14" y="37"/>
                    </a:lnTo>
                    <a:lnTo>
                      <a:pt x="13" y="45"/>
                    </a:lnTo>
                    <a:lnTo>
                      <a:pt x="13" y="59"/>
                    </a:lnTo>
                    <a:lnTo>
                      <a:pt x="15" y="72"/>
                    </a:lnTo>
                    <a:lnTo>
                      <a:pt x="15" y="72"/>
                    </a:lnTo>
                    <a:lnTo>
                      <a:pt x="40" y="79"/>
                    </a:lnTo>
                    <a:lnTo>
                      <a:pt x="64" y="84"/>
                    </a:lnTo>
                    <a:lnTo>
                      <a:pt x="91" y="88"/>
                    </a:lnTo>
                    <a:lnTo>
                      <a:pt x="120" y="90"/>
                    </a:lnTo>
                    <a:lnTo>
                      <a:pt x="120" y="90"/>
                    </a:lnTo>
                    <a:lnTo>
                      <a:pt x="123" y="89"/>
                    </a:lnTo>
                    <a:lnTo>
                      <a:pt x="127" y="85"/>
                    </a:lnTo>
                    <a:lnTo>
                      <a:pt x="129" y="83"/>
                    </a:lnTo>
                    <a:lnTo>
                      <a:pt x="131" y="80"/>
                    </a:lnTo>
                    <a:lnTo>
                      <a:pt x="133" y="73"/>
                    </a:lnTo>
                    <a:lnTo>
                      <a:pt x="134" y="64"/>
                    </a:lnTo>
                    <a:lnTo>
                      <a:pt x="133" y="45"/>
                    </a:lnTo>
                    <a:lnTo>
                      <a:pt x="133" y="35"/>
                    </a:lnTo>
                    <a:lnTo>
                      <a:pt x="133" y="24"/>
                    </a:lnTo>
                    <a:lnTo>
                      <a:pt x="133" y="24"/>
                    </a:lnTo>
                    <a:lnTo>
                      <a:pt x="104" y="18"/>
                    </a:lnTo>
                    <a:lnTo>
                      <a:pt x="89" y="16"/>
                    </a:lnTo>
                    <a:lnTo>
                      <a:pt x="75" y="15"/>
                    </a:lnTo>
                    <a:lnTo>
                      <a:pt x="61" y="14"/>
                    </a:lnTo>
                    <a:lnTo>
                      <a:pt x="47" y="14"/>
                    </a:lnTo>
                    <a:lnTo>
                      <a:pt x="33" y="15"/>
                    </a:lnTo>
                    <a:lnTo>
                      <a:pt x="21" y="17"/>
                    </a:lnTo>
                    <a:lnTo>
                      <a:pt x="21" y="1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180"/>
              <p:cNvSpPr/>
              <p:nvPr/>
            </p:nvSpPr>
            <p:spPr bwMode="auto">
              <a:xfrm>
                <a:off x="6045201" y="1608138"/>
                <a:ext cx="20638" cy="23813"/>
              </a:xfrm>
              <a:custGeom>
                <a:avLst/>
                <a:gdLst/>
                <a:ahLst/>
                <a:cxnLst>
                  <a:cxn ang="0">
                    <a:pos x="26" y="2"/>
                  </a:cxn>
                  <a:cxn ang="0">
                    <a:pos x="26" y="2"/>
                  </a:cxn>
                  <a:cxn ang="0">
                    <a:pos x="26" y="11"/>
                  </a:cxn>
                  <a:cxn ang="0">
                    <a:pos x="25" y="15"/>
                  </a:cxn>
                  <a:cxn ang="0">
                    <a:pos x="25" y="19"/>
                  </a:cxn>
                  <a:cxn ang="0">
                    <a:pos x="25" y="19"/>
                  </a:cxn>
                  <a:cxn ang="0">
                    <a:pos x="28" y="20"/>
                  </a:cxn>
                  <a:cxn ang="0">
                    <a:pos x="32" y="20"/>
                  </a:cxn>
                  <a:cxn ang="0">
                    <a:pos x="36" y="20"/>
                  </a:cxn>
                  <a:cxn ang="0">
                    <a:pos x="38" y="20"/>
                  </a:cxn>
                  <a:cxn ang="0">
                    <a:pos x="40" y="22"/>
                  </a:cxn>
                  <a:cxn ang="0">
                    <a:pos x="40" y="22"/>
                  </a:cxn>
                  <a:cxn ang="0">
                    <a:pos x="40" y="31"/>
                  </a:cxn>
                  <a:cxn ang="0">
                    <a:pos x="40" y="31"/>
                  </a:cxn>
                  <a:cxn ang="0">
                    <a:pos x="32" y="34"/>
                  </a:cxn>
                  <a:cxn ang="0">
                    <a:pos x="29" y="34"/>
                  </a:cxn>
                  <a:cxn ang="0">
                    <a:pos x="25" y="34"/>
                  </a:cxn>
                  <a:cxn ang="0">
                    <a:pos x="25" y="34"/>
                  </a:cxn>
                  <a:cxn ang="0">
                    <a:pos x="22" y="40"/>
                  </a:cxn>
                  <a:cxn ang="0">
                    <a:pos x="21" y="44"/>
                  </a:cxn>
                  <a:cxn ang="0">
                    <a:pos x="19" y="46"/>
                  </a:cxn>
                  <a:cxn ang="0">
                    <a:pos x="19" y="46"/>
                  </a:cxn>
                  <a:cxn ang="0">
                    <a:pos x="14" y="44"/>
                  </a:cxn>
                  <a:cxn ang="0">
                    <a:pos x="12" y="40"/>
                  </a:cxn>
                  <a:cxn ang="0">
                    <a:pos x="11" y="37"/>
                  </a:cxn>
                  <a:cxn ang="0">
                    <a:pos x="12" y="34"/>
                  </a:cxn>
                  <a:cxn ang="0">
                    <a:pos x="12" y="34"/>
                  </a:cxn>
                  <a:cxn ang="0">
                    <a:pos x="9" y="32"/>
                  </a:cxn>
                  <a:cxn ang="0">
                    <a:pos x="6" y="31"/>
                  </a:cxn>
                  <a:cxn ang="0">
                    <a:pos x="3" y="29"/>
                  </a:cxn>
                  <a:cxn ang="0">
                    <a:pos x="1" y="26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3" y="23"/>
                  </a:cxn>
                  <a:cxn ang="0">
                    <a:pos x="7" y="23"/>
                  </a:cxn>
                  <a:cxn ang="0">
                    <a:pos x="10" y="23"/>
                  </a:cxn>
                  <a:cxn ang="0">
                    <a:pos x="12" y="22"/>
                  </a:cxn>
                  <a:cxn ang="0">
                    <a:pos x="12" y="22"/>
                  </a:cxn>
                  <a:cxn ang="0">
                    <a:pos x="12" y="17"/>
                  </a:cxn>
                  <a:cxn ang="0">
                    <a:pos x="12" y="11"/>
                  </a:cxn>
                  <a:cxn ang="0">
                    <a:pos x="13" y="7"/>
                  </a:cxn>
                  <a:cxn ang="0">
                    <a:pos x="14" y="4"/>
                  </a:cxn>
                  <a:cxn ang="0">
                    <a:pos x="16" y="1"/>
                  </a:cxn>
                  <a:cxn ang="0">
                    <a:pos x="20" y="0"/>
                  </a:cxn>
                  <a:cxn ang="0">
                    <a:pos x="22" y="0"/>
                  </a:cxn>
                  <a:cxn ang="0">
                    <a:pos x="26" y="2"/>
                  </a:cxn>
                  <a:cxn ang="0">
                    <a:pos x="26" y="2"/>
                  </a:cxn>
                </a:cxnLst>
                <a:rect l="0" t="0" r="r" b="b"/>
                <a:pathLst>
                  <a:path w="40" h="46">
                    <a:moveTo>
                      <a:pt x="26" y="2"/>
                    </a:moveTo>
                    <a:lnTo>
                      <a:pt x="26" y="2"/>
                    </a:lnTo>
                    <a:lnTo>
                      <a:pt x="26" y="11"/>
                    </a:lnTo>
                    <a:lnTo>
                      <a:pt x="25" y="15"/>
                    </a:lnTo>
                    <a:lnTo>
                      <a:pt x="25" y="19"/>
                    </a:lnTo>
                    <a:lnTo>
                      <a:pt x="25" y="19"/>
                    </a:lnTo>
                    <a:lnTo>
                      <a:pt x="28" y="20"/>
                    </a:lnTo>
                    <a:lnTo>
                      <a:pt x="32" y="20"/>
                    </a:lnTo>
                    <a:lnTo>
                      <a:pt x="36" y="20"/>
                    </a:lnTo>
                    <a:lnTo>
                      <a:pt x="38" y="20"/>
                    </a:lnTo>
                    <a:lnTo>
                      <a:pt x="40" y="22"/>
                    </a:lnTo>
                    <a:lnTo>
                      <a:pt x="40" y="22"/>
                    </a:lnTo>
                    <a:lnTo>
                      <a:pt x="40" y="31"/>
                    </a:lnTo>
                    <a:lnTo>
                      <a:pt x="40" y="31"/>
                    </a:lnTo>
                    <a:lnTo>
                      <a:pt x="32" y="34"/>
                    </a:lnTo>
                    <a:lnTo>
                      <a:pt x="29" y="34"/>
                    </a:lnTo>
                    <a:lnTo>
                      <a:pt x="25" y="34"/>
                    </a:lnTo>
                    <a:lnTo>
                      <a:pt x="25" y="34"/>
                    </a:lnTo>
                    <a:lnTo>
                      <a:pt x="22" y="40"/>
                    </a:lnTo>
                    <a:lnTo>
                      <a:pt x="21" y="44"/>
                    </a:lnTo>
                    <a:lnTo>
                      <a:pt x="19" y="46"/>
                    </a:lnTo>
                    <a:lnTo>
                      <a:pt x="19" y="46"/>
                    </a:lnTo>
                    <a:lnTo>
                      <a:pt x="14" y="44"/>
                    </a:lnTo>
                    <a:lnTo>
                      <a:pt x="12" y="40"/>
                    </a:lnTo>
                    <a:lnTo>
                      <a:pt x="11" y="37"/>
                    </a:lnTo>
                    <a:lnTo>
                      <a:pt x="12" y="34"/>
                    </a:lnTo>
                    <a:lnTo>
                      <a:pt x="12" y="34"/>
                    </a:lnTo>
                    <a:lnTo>
                      <a:pt x="9" y="32"/>
                    </a:lnTo>
                    <a:lnTo>
                      <a:pt x="6" y="31"/>
                    </a:lnTo>
                    <a:lnTo>
                      <a:pt x="3" y="29"/>
                    </a:lnTo>
                    <a:lnTo>
                      <a:pt x="1" y="26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3" y="23"/>
                    </a:lnTo>
                    <a:lnTo>
                      <a:pt x="7" y="23"/>
                    </a:lnTo>
                    <a:lnTo>
                      <a:pt x="10" y="23"/>
                    </a:lnTo>
                    <a:lnTo>
                      <a:pt x="12" y="22"/>
                    </a:lnTo>
                    <a:lnTo>
                      <a:pt x="12" y="22"/>
                    </a:lnTo>
                    <a:lnTo>
                      <a:pt x="12" y="17"/>
                    </a:lnTo>
                    <a:lnTo>
                      <a:pt x="12" y="11"/>
                    </a:lnTo>
                    <a:lnTo>
                      <a:pt x="13" y="7"/>
                    </a:lnTo>
                    <a:lnTo>
                      <a:pt x="14" y="4"/>
                    </a:lnTo>
                    <a:lnTo>
                      <a:pt x="16" y="1"/>
                    </a:lnTo>
                    <a:lnTo>
                      <a:pt x="20" y="0"/>
                    </a:lnTo>
                    <a:lnTo>
                      <a:pt x="22" y="0"/>
                    </a:lnTo>
                    <a:lnTo>
                      <a:pt x="26" y="2"/>
                    </a:lnTo>
                    <a:lnTo>
                      <a:pt x="26" y="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181"/>
              <p:cNvSpPr/>
              <p:nvPr/>
            </p:nvSpPr>
            <p:spPr bwMode="auto">
              <a:xfrm>
                <a:off x="6108701" y="1612900"/>
                <a:ext cx="25400" cy="30163"/>
              </a:xfrm>
              <a:custGeom>
                <a:avLst/>
                <a:gdLst/>
                <a:ahLst/>
                <a:cxnLst>
                  <a:cxn ang="0">
                    <a:pos x="48" y="16"/>
                  </a:cxn>
                  <a:cxn ang="0">
                    <a:pos x="48" y="16"/>
                  </a:cxn>
                  <a:cxn ang="0">
                    <a:pos x="45" y="17"/>
                  </a:cxn>
                  <a:cxn ang="0">
                    <a:pos x="43" y="19"/>
                  </a:cxn>
                  <a:cxn ang="0">
                    <a:pos x="37" y="20"/>
                  </a:cxn>
                  <a:cxn ang="0">
                    <a:pos x="24" y="17"/>
                  </a:cxn>
                  <a:cxn ang="0">
                    <a:pos x="24" y="17"/>
                  </a:cxn>
                  <a:cxn ang="0">
                    <a:pos x="21" y="21"/>
                  </a:cxn>
                  <a:cxn ang="0">
                    <a:pos x="18" y="24"/>
                  </a:cxn>
                  <a:cxn ang="0">
                    <a:pos x="14" y="32"/>
                  </a:cxn>
                  <a:cxn ang="0">
                    <a:pos x="14" y="32"/>
                  </a:cxn>
                  <a:cxn ang="0">
                    <a:pos x="22" y="37"/>
                  </a:cxn>
                  <a:cxn ang="0">
                    <a:pos x="28" y="40"/>
                  </a:cxn>
                  <a:cxn ang="0">
                    <a:pos x="37" y="41"/>
                  </a:cxn>
                  <a:cxn ang="0">
                    <a:pos x="46" y="40"/>
                  </a:cxn>
                  <a:cxn ang="0">
                    <a:pos x="46" y="40"/>
                  </a:cxn>
                  <a:cxn ang="0">
                    <a:pos x="47" y="44"/>
                  </a:cxn>
                  <a:cxn ang="0">
                    <a:pos x="46" y="47"/>
                  </a:cxn>
                  <a:cxn ang="0">
                    <a:pos x="44" y="51"/>
                  </a:cxn>
                  <a:cxn ang="0">
                    <a:pos x="43" y="53"/>
                  </a:cxn>
                  <a:cxn ang="0">
                    <a:pos x="40" y="55"/>
                  </a:cxn>
                  <a:cxn ang="0">
                    <a:pos x="37" y="56"/>
                  </a:cxn>
                  <a:cxn ang="0">
                    <a:pos x="30" y="57"/>
                  </a:cxn>
                  <a:cxn ang="0">
                    <a:pos x="23" y="56"/>
                  </a:cxn>
                  <a:cxn ang="0">
                    <a:pos x="15" y="54"/>
                  </a:cxn>
                  <a:cxn ang="0">
                    <a:pos x="9" y="50"/>
                  </a:cxn>
                  <a:cxn ang="0">
                    <a:pos x="3" y="46"/>
                  </a:cxn>
                  <a:cxn ang="0">
                    <a:pos x="3" y="46"/>
                  </a:cxn>
                  <a:cxn ang="0">
                    <a:pos x="1" y="40"/>
                  </a:cxn>
                  <a:cxn ang="0">
                    <a:pos x="0" y="36"/>
                  </a:cxn>
                  <a:cxn ang="0">
                    <a:pos x="0" y="31"/>
                  </a:cxn>
                  <a:cxn ang="0">
                    <a:pos x="0" y="28"/>
                  </a:cxn>
                  <a:cxn ang="0">
                    <a:pos x="3" y="21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20" y="5"/>
                  </a:cxn>
                  <a:cxn ang="0">
                    <a:pos x="26" y="1"/>
                  </a:cxn>
                  <a:cxn ang="0">
                    <a:pos x="32" y="0"/>
                  </a:cxn>
                  <a:cxn ang="0">
                    <a:pos x="39" y="0"/>
                  </a:cxn>
                  <a:cxn ang="0">
                    <a:pos x="41" y="1"/>
                  </a:cxn>
                  <a:cxn ang="0">
                    <a:pos x="43" y="2"/>
                  </a:cxn>
                  <a:cxn ang="0">
                    <a:pos x="45" y="5"/>
                  </a:cxn>
                  <a:cxn ang="0">
                    <a:pos x="47" y="8"/>
                  </a:cxn>
                  <a:cxn ang="0">
                    <a:pos x="47" y="11"/>
                  </a:cxn>
                  <a:cxn ang="0">
                    <a:pos x="48" y="16"/>
                  </a:cxn>
                  <a:cxn ang="0">
                    <a:pos x="48" y="16"/>
                  </a:cxn>
                </a:cxnLst>
                <a:rect l="0" t="0" r="r" b="b"/>
                <a:pathLst>
                  <a:path w="48" h="57">
                    <a:moveTo>
                      <a:pt x="48" y="16"/>
                    </a:moveTo>
                    <a:lnTo>
                      <a:pt x="48" y="16"/>
                    </a:lnTo>
                    <a:lnTo>
                      <a:pt x="45" y="17"/>
                    </a:lnTo>
                    <a:lnTo>
                      <a:pt x="43" y="19"/>
                    </a:lnTo>
                    <a:lnTo>
                      <a:pt x="37" y="20"/>
                    </a:lnTo>
                    <a:lnTo>
                      <a:pt x="24" y="17"/>
                    </a:lnTo>
                    <a:lnTo>
                      <a:pt x="24" y="17"/>
                    </a:lnTo>
                    <a:lnTo>
                      <a:pt x="21" y="21"/>
                    </a:lnTo>
                    <a:lnTo>
                      <a:pt x="18" y="24"/>
                    </a:lnTo>
                    <a:lnTo>
                      <a:pt x="14" y="32"/>
                    </a:lnTo>
                    <a:lnTo>
                      <a:pt x="14" y="32"/>
                    </a:lnTo>
                    <a:lnTo>
                      <a:pt x="22" y="37"/>
                    </a:lnTo>
                    <a:lnTo>
                      <a:pt x="28" y="40"/>
                    </a:lnTo>
                    <a:lnTo>
                      <a:pt x="37" y="41"/>
                    </a:lnTo>
                    <a:lnTo>
                      <a:pt x="46" y="40"/>
                    </a:lnTo>
                    <a:lnTo>
                      <a:pt x="46" y="40"/>
                    </a:lnTo>
                    <a:lnTo>
                      <a:pt x="47" y="44"/>
                    </a:lnTo>
                    <a:lnTo>
                      <a:pt x="46" y="47"/>
                    </a:lnTo>
                    <a:lnTo>
                      <a:pt x="44" y="51"/>
                    </a:lnTo>
                    <a:lnTo>
                      <a:pt x="43" y="53"/>
                    </a:lnTo>
                    <a:lnTo>
                      <a:pt x="40" y="55"/>
                    </a:lnTo>
                    <a:lnTo>
                      <a:pt x="37" y="56"/>
                    </a:lnTo>
                    <a:lnTo>
                      <a:pt x="30" y="57"/>
                    </a:lnTo>
                    <a:lnTo>
                      <a:pt x="23" y="56"/>
                    </a:lnTo>
                    <a:lnTo>
                      <a:pt x="15" y="54"/>
                    </a:lnTo>
                    <a:lnTo>
                      <a:pt x="9" y="50"/>
                    </a:lnTo>
                    <a:lnTo>
                      <a:pt x="3" y="46"/>
                    </a:lnTo>
                    <a:lnTo>
                      <a:pt x="3" y="46"/>
                    </a:lnTo>
                    <a:lnTo>
                      <a:pt x="1" y="40"/>
                    </a:lnTo>
                    <a:lnTo>
                      <a:pt x="0" y="36"/>
                    </a:lnTo>
                    <a:lnTo>
                      <a:pt x="0" y="31"/>
                    </a:lnTo>
                    <a:lnTo>
                      <a:pt x="0" y="28"/>
                    </a:lnTo>
                    <a:lnTo>
                      <a:pt x="3" y="21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20" y="5"/>
                    </a:lnTo>
                    <a:lnTo>
                      <a:pt x="26" y="1"/>
                    </a:lnTo>
                    <a:lnTo>
                      <a:pt x="32" y="0"/>
                    </a:lnTo>
                    <a:lnTo>
                      <a:pt x="39" y="0"/>
                    </a:lnTo>
                    <a:lnTo>
                      <a:pt x="41" y="1"/>
                    </a:lnTo>
                    <a:lnTo>
                      <a:pt x="43" y="2"/>
                    </a:lnTo>
                    <a:lnTo>
                      <a:pt x="45" y="5"/>
                    </a:lnTo>
                    <a:lnTo>
                      <a:pt x="47" y="8"/>
                    </a:lnTo>
                    <a:lnTo>
                      <a:pt x="47" y="11"/>
                    </a:lnTo>
                    <a:lnTo>
                      <a:pt x="48" y="16"/>
                    </a:lnTo>
                    <a:lnTo>
                      <a:pt x="48" y="1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182"/>
              <p:cNvSpPr>
                <a:spLocks noEditPoints="1"/>
              </p:cNvSpPr>
              <p:nvPr/>
            </p:nvSpPr>
            <p:spPr bwMode="auto">
              <a:xfrm>
                <a:off x="5737226" y="1633538"/>
                <a:ext cx="74613" cy="58738"/>
              </a:xfrm>
              <a:custGeom>
                <a:avLst/>
                <a:gdLst/>
                <a:ahLst/>
                <a:cxnLst>
                  <a:cxn ang="0">
                    <a:pos x="139" y="15"/>
                  </a:cxn>
                  <a:cxn ang="0">
                    <a:pos x="137" y="48"/>
                  </a:cxn>
                  <a:cxn ang="0">
                    <a:pos x="135" y="79"/>
                  </a:cxn>
                  <a:cxn ang="0">
                    <a:pos x="135" y="91"/>
                  </a:cxn>
                  <a:cxn ang="0">
                    <a:pos x="132" y="101"/>
                  </a:cxn>
                  <a:cxn ang="0">
                    <a:pos x="124" y="108"/>
                  </a:cxn>
                  <a:cxn ang="0">
                    <a:pos x="112" y="111"/>
                  </a:cxn>
                  <a:cxn ang="0">
                    <a:pos x="107" y="110"/>
                  </a:cxn>
                  <a:cxn ang="0">
                    <a:pos x="87" y="106"/>
                  </a:cxn>
                  <a:cxn ang="0">
                    <a:pos x="76" y="104"/>
                  </a:cxn>
                  <a:cxn ang="0">
                    <a:pos x="55" y="97"/>
                  </a:cxn>
                  <a:cxn ang="0">
                    <a:pos x="45" y="94"/>
                  </a:cxn>
                  <a:cxn ang="0">
                    <a:pos x="25" y="93"/>
                  </a:cxn>
                  <a:cxn ang="0">
                    <a:pos x="6" y="91"/>
                  </a:cxn>
                  <a:cxn ang="0">
                    <a:pos x="2" y="81"/>
                  </a:cxn>
                  <a:cxn ang="0">
                    <a:pos x="0" y="60"/>
                  </a:cxn>
                  <a:cxn ang="0">
                    <a:pos x="1" y="28"/>
                  </a:cxn>
                  <a:cxn ang="0">
                    <a:pos x="2" y="7"/>
                  </a:cxn>
                  <a:cxn ang="0">
                    <a:pos x="10" y="4"/>
                  </a:cxn>
                  <a:cxn ang="0">
                    <a:pos x="27" y="1"/>
                  </a:cxn>
                  <a:cxn ang="0">
                    <a:pos x="52" y="1"/>
                  </a:cxn>
                  <a:cxn ang="0">
                    <a:pos x="106" y="11"/>
                  </a:cxn>
                  <a:cxn ang="0">
                    <a:pos x="139" y="15"/>
                  </a:cxn>
                  <a:cxn ang="0">
                    <a:pos x="19" y="14"/>
                  </a:cxn>
                  <a:cxn ang="0">
                    <a:pos x="15" y="31"/>
                  </a:cxn>
                  <a:cxn ang="0">
                    <a:pos x="13" y="50"/>
                  </a:cxn>
                  <a:cxn ang="0">
                    <a:pos x="14" y="67"/>
                  </a:cxn>
                  <a:cxn ang="0">
                    <a:pos x="17" y="73"/>
                  </a:cxn>
                  <a:cxn ang="0">
                    <a:pos x="22" y="76"/>
                  </a:cxn>
                  <a:cxn ang="0">
                    <a:pos x="35" y="79"/>
                  </a:cxn>
                  <a:cxn ang="0">
                    <a:pos x="77" y="90"/>
                  </a:cxn>
                  <a:cxn ang="0">
                    <a:pos x="104" y="93"/>
                  </a:cxn>
                  <a:cxn ang="0">
                    <a:pos x="115" y="90"/>
                  </a:cxn>
                  <a:cxn ang="0">
                    <a:pos x="123" y="83"/>
                  </a:cxn>
                  <a:cxn ang="0">
                    <a:pos x="124" y="67"/>
                  </a:cxn>
                  <a:cxn ang="0">
                    <a:pos x="126" y="43"/>
                  </a:cxn>
                  <a:cxn ang="0">
                    <a:pos x="126" y="27"/>
                  </a:cxn>
                  <a:cxn ang="0">
                    <a:pos x="101" y="24"/>
                  </a:cxn>
                  <a:cxn ang="0">
                    <a:pos x="62" y="16"/>
                  </a:cxn>
                  <a:cxn ang="0">
                    <a:pos x="34" y="13"/>
                  </a:cxn>
                  <a:cxn ang="0">
                    <a:pos x="19" y="14"/>
                  </a:cxn>
                </a:cxnLst>
                <a:rect l="0" t="0" r="r" b="b"/>
                <a:pathLst>
                  <a:path w="139" h="111">
                    <a:moveTo>
                      <a:pt x="139" y="15"/>
                    </a:moveTo>
                    <a:lnTo>
                      <a:pt x="139" y="15"/>
                    </a:lnTo>
                    <a:lnTo>
                      <a:pt x="138" y="33"/>
                    </a:lnTo>
                    <a:lnTo>
                      <a:pt x="137" y="48"/>
                    </a:lnTo>
                    <a:lnTo>
                      <a:pt x="135" y="63"/>
                    </a:lnTo>
                    <a:lnTo>
                      <a:pt x="135" y="79"/>
                    </a:lnTo>
                    <a:lnTo>
                      <a:pt x="135" y="79"/>
                    </a:lnTo>
                    <a:lnTo>
                      <a:pt x="135" y="91"/>
                    </a:lnTo>
                    <a:lnTo>
                      <a:pt x="134" y="96"/>
                    </a:lnTo>
                    <a:lnTo>
                      <a:pt x="132" y="101"/>
                    </a:lnTo>
                    <a:lnTo>
                      <a:pt x="128" y="105"/>
                    </a:lnTo>
                    <a:lnTo>
                      <a:pt x="124" y="108"/>
                    </a:lnTo>
                    <a:lnTo>
                      <a:pt x="119" y="110"/>
                    </a:lnTo>
                    <a:lnTo>
                      <a:pt x="112" y="111"/>
                    </a:lnTo>
                    <a:lnTo>
                      <a:pt x="112" y="111"/>
                    </a:lnTo>
                    <a:lnTo>
                      <a:pt x="107" y="110"/>
                    </a:lnTo>
                    <a:lnTo>
                      <a:pt x="101" y="109"/>
                    </a:lnTo>
                    <a:lnTo>
                      <a:pt x="87" y="106"/>
                    </a:lnTo>
                    <a:lnTo>
                      <a:pt x="87" y="106"/>
                    </a:lnTo>
                    <a:lnTo>
                      <a:pt x="76" y="104"/>
                    </a:lnTo>
                    <a:lnTo>
                      <a:pt x="65" y="101"/>
                    </a:lnTo>
                    <a:lnTo>
                      <a:pt x="55" y="97"/>
                    </a:lnTo>
                    <a:lnTo>
                      <a:pt x="45" y="94"/>
                    </a:lnTo>
                    <a:lnTo>
                      <a:pt x="45" y="94"/>
                    </a:lnTo>
                    <a:lnTo>
                      <a:pt x="34" y="93"/>
                    </a:lnTo>
                    <a:lnTo>
                      <a:pt x="25" y="93"/>
                    </a:lnTo>
                    <a:lnTo>
                      <a:pt x="15" y="93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2" y="81"/>
                    </a:lnTo>
                    <a:lnTo>
                      <a:pt x="1" y="71"/>
                    </a:lnTo>
                    <a:lnTo>
                      <a:pt x="0" y="60"/>
                    </a:lnTo>
                    <a:lnTo>
                      <a:pt x="0" y="49"/>
                    </a:lnTo>
                    <a:lnTo>
                      <a:pt x="1" y="28"/>
                    </a:lnTo>
                    <a:lnTo>
                      <a:pt x="2" y="1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10" y="4"/>
                    </a:lnTo>
                    <a:lnTo>
                      <a:pt x="18" y="2"/>
                    </a:lnTo>
                    <a:lnTo>
                      <a:pt x="27" y="1"/>
                    </a:lnTo>
                    <a:lnTo>
                      <a:pt x="35" y="0"/>
                    </a:lnTo>
                    <a:lnTo>
                      <a:pt x="52" y="1"/>
                    </a:lnTo>
                    <a:lnTo>
                      <a:pt x="71" y="3"/>
                    </a:lnTo>
                    <a:lnTo>
                      <a:pt x="106" y="11"/>
                    </a:lnTo>
                    <a:lnTo>
                      <a:pt x="123" y="14"/>
                    </a:lnTo>
                    <a:lnTo>
                      <a:pt x="139" y="15"/>
                    </a:lnTo>
                    <a:lnTo>
                      <a:pt x="139" y="15"/>
                    </a:lnTo>
                    <a:close/>
                    <a:moveTo>
                      <a:pt x="19" y="14"/>
                    </a:moveTo>
                    <a:lnTo>
                      <a:pt x="19" y="14"/>
                    </a:lnTo>
                    <a:lnTo>
                      <a:pt x="15" y="31"/>
                    </a:lnTo>
                    <a:lnTo>
                      <a:pt x="14" y="41"/>
                    </a:lnTo>
                    <a:lnTo>
                      <a:pt x="13" y="50"/>
                    </a:lnTo>
                    <a:lnTo>
                      <a:pt x="13" y="60"/>
                    </a:lnTo>
                    <a:lnTo>
                      <a:pt x="14" y="67"/>
                    </a:lnTo>
                    <a:lnTo>
                      <a:pt x="15" y="71"/>
                    </a:lnTo>
                    <a:lnTo>
                      <a:pt x="17" y="73"/>
                    </a:lnTo>
                    <a:lnTo>
                      <a:pt x="19" y="75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35" y="79"/>
                    </a:lnTo>
                    <a:lnTo>
                      <a:pt x="48" y="82"/>
                    </a:lnTo>
                    <a:lnTo>
                      <a:pt x="77" y="90"/>
                    </a:lnTo>
                    <a:lnTo>
                      <a:pt x="91" y="92"/>
                    </a:lnTo>
                    <a:lnTo>
                      <a:pt x="104" y="93"/>
                    </a:lnTo>
                    <a:lnTo>
                      <a:pt x="109" y="92"/>
                    </a:lnTo>
                    <a:lnTo>
                      <a:pt x="115" y="90"/>
                    </a:lnTo>
                    <a:lnTo>
                      <a:pt x="119" y="88"/>
                    </a:lnTo>
                    <a:lnTo>
                      <a:pt x="123" y="83"/>
                    </a:lnTo>
                    <a:lnTo>
                      <a:pt x="123" y="83"/>
                    </a:lnTo>
                    <a:lnTo>
                      <a:pt x="124" y="67"/>
                    </a:lnTo>
                    <a:lnTo>
                      <a:pt x="125" y="56"/>
                    </a:lnTo>
                    <a:lnTo>
                      <a:pt x="126" y="43"/>
                    </a:lnTo>
                    <a:lnTo>
                      <a:pt x="126" y="27"/>
                    </a:lnTo>
                    <a:lnTo>
                      <a:pt x="126" y="27"/>
                    </a:lnTo>
                    <a:lnTo>
                      <a:pt x="113" y="26"/>
                    </a:lnTo>
                    <a:lnTo>
                      <a:pt x="101" y="24"/>
                    </a:lnTo>
                    <a:lnTo>
                      <a:pt x="75" y="18"/>
                    </a:lnTo>
                    <a:lnTo>
                      <a:pt x="62" y="16"/>
                    </a:lnTo>
                    <a:lnTo>
                      <a:pt x="48" y="14"/>
                    </a:lnTo>
                    <a:lnTo>
                      <a:pt x="34" y="13"/>
                    </a:lnTo>
                    <a:lnTo>
                      <a:pt x="19" y="14"/>
                    </a:lnTo>
                    <a:lnTo>
                      <a:pt x="19" y="1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183"/>
              <p:cNvSpPr>
                <a:spLocks noEditPoints="1"/>
              </p:cNvSpPr>
              <p:nvPr/>
            </p:nvSpPr>
            <p:spPr bwMode="auto">
              <a:xfrm>
                <a:off x="5826126" y="1639888"/>
                <a:ext cx="79375" cy="63500"/>
              </a:xfrm>
              <a:custGeom>
                <a:avLst/>
                <a:gdLst/>
                <a:ahLst/>
                <a:cxnLst>
                  <a:cxn ang="0">
                    <a:pos x="150" y="26"/>
                  </a:cxn>
                  <a:cxn ang="0">
                    <a:pos x="147" y="59"/>
                  </a:cxn>
                  <a:cxn ang="0">
                    <a:pos x="144" y="90"/>
                  </a:cxn>
                  <a:cxn ang="0">
                    <a:pos x="141" y="102"/>
                  </a:cxn>
                  <a:cxn ang="0">
                    <a:pos x="135" y="113"/>
                  </a:cxn>
                  <a:cxn ang="0">
                    <a:pos x="125" y="120"/>
                  </a:cxn>
                  <a:cxn ang="0">
                    <a:pos x="111" y="121"/>
                  </a:cxn>
                  <a:cxn ang="0">
                    <a:pos x="104" y="119"/>
                  </a:cxn>
                  <a:cxn ang="0">
                    <a:pos x="96" y="116"/>
                  </a:cxn>
                  <a:cxn ang="0">
                    <a:pos x="75" y="114"/>
                  </a:cxn>
                  <a:cxn ang="0">
                    <a:pos x="51" y="112"/>
                  </a:cxn>
                  <a:cxn ang="0">
                    <a:pos x="40" y="111"/>
                  </a:cxn>
                  <a:cxn ang="0">
                    <a:pos x="17" y="107"/>
                  </a:cxn>
                  <a:cxn ang="0">
                    <a:pos x="10" y="102"/>
                  </a:cxn>
                  <a:cxn ang="0">
                    <a:pos x="6" y="99"/>
                  </a:cxn>
                  <a:cxn ang="0">
                    <a:pos x="2" y="90"/>
                  </a:cxn>
                  <a:cxn ang="0">
                    <a:pos x="0" y="75"/>
                  </a:cxn>
                  <a:cxn ang="0">
                    <a:pos x="4" y="40"/>
                  </a:cxn>
                  <a:cxn ang="0">
                    <a:pos x="6" y="16"/>
                  </a:cxn>
                  <a:cxn ang="0">
                    <a:pos x="12" y="11"/>
                  </a:cxn>
                  <a:cxn ang="0">
                    <a:pos x="21" y="5"/>
                  </a:cxn>
                  <a:cxn ang="0">
                    <a:pos x="40" y="1"/>
                  </a:cxn>
                  <a:cxn ang="0">
                    <a:pos x="65" y="0"/>
                  </a:cxn>
                  <a:cxn ang="0">
                    <a:pos x="108" y="3"/>
                  </a:cxn>
                  <a:cxn ang="0">
                    <a:pos x="116" y="3"/>
                  </a:cxn>
                  <a:cxn ang="0">
                    <a:pos x="127" y="6"/>
                  </a:cxn>
                  <a:cxn ang="0">
                    <a:pos x="138" y="13"/>
                  </a:cxn>
                  <a:cxn ang="0">
                    <a:pos x="147" y="21"/>
                  </a:cxn>
                  <a:cxn ang="0">
                    <a:pos x="150" y="26"/>
                  </a:cxn>
                  <a:cxn ang="0">
                    <a:pos x="23" y="19"/>
                  </a:cxn>
                  <a:cxn ang="0">
                    <a:pos x="19" y="37"/>
                  </a:cxn>
                  <a:cxn ang="0">
                    <a:pos x="12" y="64"/>
                  </a:cxn>
                  <a:cxn ang="0">
                    <a:pos x="13" y="80"/>
                  </a:cxn>
                  <a:cxn ang="0">
                    <a:pos x="17" y="87"/>
                  </a:cxn>
                  <a:cxn ang="0">
                    <a:pos x="19" y="91"/>
                  </a:cxn>
                  <a:cxn ang="0">
                    <a:pos x="32" y="95"/>
                  </a:cxn>
                  <a:cxn ang="0">
                    <a:pos x="52" y="97"/>
                  </a:cxn>
                  <a:cxn ang="0">
                    <a:pos x="87" y="102"/>
                  </a:cxn>
                  <a:cxn ang="0">
                    <a:pos x="114" y="106"/>
                  </a:cxn>
                  <a:cxn ang="0">
                    <a:pos x="119" y="105"/>
                  </a:cxn>
                  <a:cxn ang="0">
                    <a:pos x="125" y="99"/>
                  </a:cxn>
                  <a:cxn ang="0">
                    <a:pos x="132" y="83"/>
                  </a:cxn>
                  <a:cxn ang="0">
                    <a:pos x="136" y="56"/>
                  </a:cxn>
                  <a:cxn ang="0">
                    <a:pos x="134" y="32"/>
                  </a:cxn>
                  <a:cxn ang="0">
                    <a:pos x="131" y="23"/>
                  </a:cxn>
                  <a:cxn ang="0">
                    <a:pos x="92" y="16"/>
                  </a:cxn>
                  <a:cxn ang="0">
                    <a:pos x="63" y="14"/>
                  </a:cxn>
                  <a:cxn ang="0">
                    <a:pos x="35" y="16"/>
                  </a:cxn>
                  <a:cxn ang="0">
                    <a:pos x="23" y="19"/>
                  </a:cxn>
                </a:cxnLst>
                <a:rect l="0" t="0" r="r" b="b"/>
                <a:pathLst>
                  <a:path w="150" h="121">
                    <a:moveTo>
                      <a:pt x="150" y="26"/>
                    </a:moveTo>
                    <a:lnTo>
                      <a:pt x="150" y="26"/>
                    </a:lnTo>
                    <a:lnTo>
                      <a:pt x="148" y="42"/>
                    </a:lnTo>
                    <a:lnTo>
                      <a:pt x="147" y="59"/>
                    </a:lnTo>
                    <a:lnTo>
                      <a:pt x="146" y="75"/>
                    </a:lnTo>
                    <a:lnTo>
                      <a:pt x="144" y="90"/>
                    </a:lnTo>
                    <a:lnTo>
                      <a:pt x="143" y="97"/>
                    </a:lnTo>
                    <a:lnTo>
                      <a:pt x="141" y="102"/>
                    </a:lnTo>
                    <a:lnTo>
                      <a:pt x="139" y="109"/>
                    </a:lnTo>
                    <a:lnTo>
                      <a:pt x="135" y="113"/>
                    </a:lnTo>
                    <a:lnTo>
                      <a:pt x="131" y="116"/>
                    </a:lnTo>
                    <a:lnTo>
                      <a:pt x="125" y="120"/>
                    </a:lnTo>
                    <a:lnTo>
                      <a:pt x="119" y="121"/>
                    </a:lnTo>
                    <a:lnTo>
                      <a:pt x="111" y="121"/>
                    </a:lnTo>
                    <a:lnTo>
                      <a:pt x="111" y="121"/>
                    </a:lnTo>
                    <a:lnTo>
                      <a:pt x="104" y="119"/>
                    </a:lnTo>
                    <a:lnTo>
                      <a:pt x="96" y="116"/>
                    </a:lnTo>
                    <a:lnTo>
                      <a:pt x="96" y="116"/>
                    </a:lnTo>
                    <a:lnTo>
                      <a:pt x="86" y="115"/>
                    </a:lnTo>
                    <a:lnTo>
                      <a:pt x="75" y="114"/>
                    </a:lnTo>
                    <a:lnTo>
                      <a:pt x="63" y="113"/>
                    </a:lnTo>
                    <a:lnTo>
                      <a:pt x="51" y="112"/>
                    </a:lnTo>
                    <a:lnTo>
                      <a:pt x="51" y="112"/>
                    </a:lnTo>
                    <a:lnTo>
                      <a:pt x="40" y="111"/>
                    </a:lnTo>
                    <a:lnTo>
                      <a:pt x="28" y="109"/>
                    </a:lnTo>
                    <a:lnTo>
                      <a:pt x="17" y="107"/>
                    </a:lnTo>
                    <a:lnTo>
                      <a:pt x="13" y="106"/>
                    </a:lnTo>
                    <a:lnTo>
                      <a:pt x="10" y="102"/>
                    </a:lnTo>
                    <a:lnTo>
                      <a:pt x="10" y="102"/>
                    </a:lnTo>
                    <a:lnTo>
                      <a:pt x="6" y="99"/>
                    </a:lnTo>
                    <a:lnTo>
                      <a:pt x="4" y="95"/>
                    </a:lnTo>
                    <a:lnTo>
                      <a:pt x="2" y="90"/>
                    </a:lnTo>
                    <a:lnTo>
                      <a:pt x="1" y="85"/>
                    </a:lnTo>
                    <a:lnTo>
                      <a:pt x="0" y="75"/>
                    </a:lnTo>
                    <a:lnTo>
                      <a:pt x="1" y="64"/>
                    </a:lnTo>
                    <a:lnTo>
                      <a:pt x="4" y="40"/>
                    </a:lnTo>
                    <a:lnTo>
                      <a:pt x="6" y="28"/>
                    </a:lnTo>
                    <a:lnTo>
                      <a:pt x="6" y="16"/>
                    </a:lnTo>
                    <a:lnTo>
                      <a:pt x="6" y="16"/>
                    </a:lnTo>
                    <a:lnTo>
                      <a:pt x="12" y="11"/>
                    </a:lnTo>
                    <a:lnTo>
                      <a:pt x="16" y="8"/>
                    </a:lnTo>
                    <a:lnTo>
                      <a:pt x="21" y="5"/>
                    </a:lnTo>
                    <a:lnTo>
                      <a:pt x="28" y="3"/>
                    </a:lnTo>
                    <a:lnTo>
                      <a:pt x="40" y="1"/>
                    </a:lnTo>
                    <a:lnTo>
                      <a:pt x="52" y="0"/>
                    </a:lnTo>
                    <a:lnTo>
                      <a:pt x="65" y="0"/>
                    </a:lnTo>
                    <a:lnTo>
                      <a:pt x="79" y="1"/>
                    </a:lnTo>
                    <a:lnTo>
                      <a:pt x="108" y="3"/>
                    </a:lnTo>
                    <a:lnTo>
                      <a:pt x="108" y="3"/>
                    </a:lnTo>
                    <a:lnTo>
                      <a:pt x="116" y="3"/>
                    </a:lnTo>
                    <a:lnTo>
                      <a:pt x="122" y="5"/>
                    </a:lnTo>
                    <a:lnTo>
                      <a:pt x="127" y="6"/>
                    </a:lnTo>
                    <a:lnTo>
                      <a:pt x="133" y="9"/>
                    </a:lnTo>
                    <a:lnTo>
                      <a:pt x="138" y="13"/>
                    </a:lnTo>
                    <a:lnTo>
                      <a:pt x="142" y="17"/>
                    </a:lnTo>
                    <a:lnTo>
                      <a:pt x="147" y="21"/>
                    </a:lnTo>
                    <a:lnTo>
                      <a:pt x="150" y="26"/>
                    </a:lnTo>
                    <a:lnTo>
                      <a:pt x="150" y="26"/>
                    </a:lnTo>
                    <a:close/>
                    <a:moveTo>
                      <a:pt x="23" y="19"/>
                    </a:moveTo>
                    <a:lnTo>
                      <a:pt x="23" y="19"/>
                    </a:lnTo>
                    <a:lnTo>
                      <a:pt x="21" y="28"/>
                    </a:lnTo>
                    <a:lnTo>
                      <a:pt x="19" y="37"/>
                    </a:lnTo>
                    <a:lnTo>
                      <a:pt x="14" y="54"/>
                    </a:lnTo>
                    <a:lnTo>
                      <a:pt x="12" y="64"/>
                    </a:lnTo>
                    <a:lnTo>
                      <a:pt x="12" y="72"/>
                    </a:lnTo>
                    <a:lnTo>
                      <a:pt x="13" y="80"/>
                    </a:lnTo>
                    <a:lnTo>
                      <a:pt x="15" y="84"/>
                    </a:lnTo>
                    <a:lnTo>
                      <a:pt x="17" y="87"/>
                    </a:lnTo>
                    <a:lnTo>
                      <a:pt x="17" y="87"/>
                    </a:lnTo>
                    <a:lnTo>
                      <a:pt x="19" y="91"/>
                    </a:lnTo>
                    <a:lnTo>
                      <a:pt x="23" y="93"/>
                    </a:lnTo>
                    <a:lnTo>
                      <a:pt x="32" y="95"/>
                    </a:lnTo>
                    <a:lnTo>
                      <a:pt x="52" y="97"/>
                    </a:lnTo>
                    <a:lnTo>
                      <a:pt x="52" y="97"/>
                    </a:lnTo>
                    <a:lnTo>
                      <a:pt x="70" y="99"/>
                    </a:lnTo>
                    <a:lnTo>
                      <a:pt x="87" y="102"/>
                    </a:lnTo>
                    <a:lnTo>
                      <a:pt x="102" y="106"/>
                    </a:lnTo>
                    <a:lnTo>
                      <a:pt x="114" y="106"/>
                    </a:lnTo>
                    <a:lnTo>
                      <a:pt x="114" y="106"/>
                    </a:lnTo>
                    <a:lnTo>
                      <a:pt x="119" y="105"/>
                    </a:lnTo>
                    <a:lnTo>
                      <a:pt x="122" y="102"/>
                    </a:lnTo>
                    <a:lnTo>
                      <a:pt x="125" y="99"/>
                    </a:lnTo>
                    <a:lnTo>
                      <a:pt x="127" y="95"/>
                    </a:lnTo>
                    <a:lnTo>
                      <a:pt x="132" y="83"/>
                    </a:lnTo>
                    <a:lnTo>
                      <a:pt x="135" y="70"/>
                    </a:lnTo>
                    <a:lnTo>
                      <a:pt x="136" y="56"/>
                    </a:lnTo>
                    <a:lnTo>
                      <a:pt x="135" y="44"/>
                    </a:lnTo>
                    <a:lnTo>
                      <a:pt x="134" y="32"/>
                    </a:lnTo>
                    <a:lnTo>
                      <a:pt x="131" y="23"/>
                    </a:lnTo>
                    <a:lnTo>
                      <a:pt x="131" y="23"/>
                    </a:lnTo>
                    <a:lnTo>
                      <a:pt x="106" y="18"/>
                    </a:lnTo>
                    <a:lnTo>
                      <a:pt x="92" y="16"/>
                    </a:lnTo>
                    <a:lnTo>
                      <a:pt x="77" y="14"/>
                    </a:lnTo>
                    <a:lnTo>
                      <a:pt x="63" y="14"/>
                    </a:lnTo>
                    <a:lnTo>
                      <a:pt x="48" y="14"/>
                    </a:lnTo>
                    <a:lnTo>
                      <a:pt x="35" y="16"/>
                    </a:lnTo>
                    <a:lnTo>
                      <a:pt x="23" y="19"/>
                    </a:lnTo>
                    <a:lnTo>
                      <a:pt x="23" y="1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184"/>
              <p:cNvSpPr>
                <a:spLocks noEditPoints="1"/>
              </p:cNvSpPr>
              <p:nvPr/>
            </p:nvSpPr>
            <p:spPr bwMode="auto">
              <a:xfrm>
                <a:off x="5907088" y="1647825"/>
                <a:ext cx="74613" cy="63500"/>
              </a:xfrm>
              <a:custGeom>
                <a:avLst/>
                <a:gdLst/>
                <a:ahLst/>
                <a:cxnLst>
                  <a:cxn ang="0">
                    <a:pos x="139" y="19"/>
                  </a:cxn>
                  <a:cxn ang="0">
                    <a:pos x="136" y="41"/>
                  </a:cxn>
                  <a:cxn ang="0">
                    <a:pos x="134" y="84"/>
                  </a:cxn>
                  <a:cxn ang="0">
                    <a:pos x="130" y="108"/>
                  </a:cxn>
                  <a:cxn ang="0">
                    <a:pos x="129" y="110"/>
                  </a:cxn>
                  <a:cxn ang="0">
                    <a:pos x="122" y="114"/>
                  </a:cxn>
                  <a:cxn ang="0">
                    <a:pos x="116" y="116"/>
                  </a:cxn>
                  <a:cxn ang="0">
                    <a:pos x="114" y="119"/>
                  </a:cxn>
                  <a:cxn ang="0">
                    <a:pos x="85" y="116"/>
                  </a:cxn>
                  <a:cxn ang="0">
                    <a:pos x="6" y="101"/>
                  </a:cxn>
                  <a:cxn ang="0">
                    <a:pos x="2" y="92"/>
                  </a:cxn>
                  <a:cxn ang="0">
                    <a:pos x="0" y="71"/>
                  </a:cxn>
                  <a:cxn ang="0">
                    <a:pos x="6" y="38"/>
                  </a:cxn>
                  <a:cxn ang="0">
                    <a:pos x="8" y="15"/>
                  </a:cxn>
                  <a:cxn ang="0">
                    <a:pos x="15" y="7"/>
                  </a:cxn>
                  <a:cxn ang="0">
                    <a:pos x="24" y="0"/>
                  </a:cxn>
                  <a:cxn ang="0">
                    <a:pos x="40" y="4"/>
                  </a:cxn>
                  <a:cxn ang="0">
                    <a:pos x="87" y="7"/>
                  </a:cxn>
                  <a:cxn ang="0">
                    <a:pos x="116" y="9"/>
                  </a:cxn>
                  <a:cxn ang="0">
                    <a:pos x="134" y="16"/>
                  </a:cxn>
                  <a:cxn ang="0">
                    <a:pos x="139" y="19"/>
                  </a:cxn>
                  <a:cxn ang="0">
                    <a:pos x="28" y="18"/>
                  </a:cxn>
                  <a:cxn ang="0">
                    <a:pos x="19" y="33"/>
                  </a:cxn>
                  <a:cxn ang="0">
                    <a:pos x="15" y="50"/>
                  </a:cxn>
                  <a:cxn ang="0">
                    <a:pos x="13" y="86"/>
                  </a:cxn>
                  <a:cxn ang="0">
                    <a:pos x="38" y="94"/>
                  </a:cxn>
                  <a:cxn ang="0">
                    <a:pos x="65" y="100"/>
                  </a:cxn>
                  <a:cxn ang="0">
                    <a:pos x="93" y="104"/>
                  </a:cxn>
                  <a:cxn ang="0">
                    <a:pos x="112" y="100"/>
                  </a:cxn>
                  <a:cxn ang="0">
                    <a:pos x="117" y="99"/>
                  </a:cxn>
                  <a:cxn ang="0">
                    <a:pos x="123" y="62"/>
                  </a:cxn>
                  <a:cxn ang="0">
                    <a:pos x="124" y="43"/>
                  </a:cxn>
                  <a:cxn ang="0">
                    <a:pos x="121" y="24"/>
                  </a:cxn>
                  <a:cxn ang="0">
                    <a:pos x="109" y="24"/>
                  </a:cxn>
                  <a:cxn ang="0">
                    <a:pos x="75" y="20"/>
                  </a:cxn>
                  <a:cxn ang="0">
                    <a:pos x="41" y="18"/>
                  </a:cxn>
                  <a:cxn ang="0">
                    <a:pos x="28" y="18"/>
                  </a:cxn>
                </a:cxnLst>
                <a:rect l="0" t="0" r="r" b="b"/>
                <a:pathLst>
                  <a:path w="139" h="119">
                    <a:moveTo>
                      <a:pt x="139" y="19"/>
                    </a:moveTo>
                    <a:lnTo>
                      <a:pt x="139" y="19"/>
                    </a:lnTo>
                    <a:lnTo>
                      <a:pt x="137" y="31"/>
                    </a:lnTo>
                    <a:lnTo>
                      <a:pt x="136" y="41"/>
                    </a:lnTo>
                    <a:lnTo>
                      <a:pt x="135" y="63"/>
                    </a:lnTo>
                    <a:lnTo>
                      <a:pt x="134" y="84"/>
                    </a:lnTo>
                    <a:lnTo>
                      <a:pt x="132" y="96"/>
                    </a:lnTo>
                    <a:lnTo>
                      <a:pt x="130" y="108"/>
                    </a:lnTo>
                    <a:lnTo>
                      <a:pt x="130" y="108"/>
                    </a:lnTo>
                    <a:lnTo>
                      <a:pt x="129" y="110"/>
                    </a:lnTo>
                    <a:lnTo>
                      <a:pt x="128" y="112"/>
                    </a:lnTo>
                    <a:lnTo>
                      <a:pt x="122" y="114"/>
                    </a:lnTo>
                    <a:lnTo>
                      <a:pt x="118" y="115"/>
                    </a:lnTo>
                    <a:lnTo>
                      <a:pt x="116" y="116"/>
                    </a:lnTo>
                    <a:lnTo>
                      <a:pt x="114" y="119"/>
                    </a:lnTo>
                    <a:lnTo>
                      <a:pt x="114" y="119"/>
                    </a:lnTo>
                    <a:lnTo>
                      <a:pt x="99" y="118"/>
                    </a:lnTo>
                    <a:lnTo>
                      <a:pt x="85" y="116"/>
                    </a:lnTo>
                    <a:lnTo>
                      <a:pt x="59" y="113"/>
                    </a:lnTo>
                    <a:lnTo>
                      <a:pt x="6" y="101"/>
                    </a:lnTo>
                    <a:lnTo>
                      <a:pt x="6" y="101"/>
                    </a:lnTo>
                    <a:lnTo>
                      <a:pt x="2" y="92"/>
                    </a:lnTo>
                    <a:lnTo>
                      <a:pt x="0" y="82"/>
                    </a:lnTo>
                    <a:lnTo>
                      <a:pt x="0" y="71"/>
                    </a:lnTo>
                    <a:lnTo>
                      <a:pt x="1" y="61"/>
                    </a:lnTo>
                    <a:lnTo>
                      <a:pt x="6" y="38"/>
                    </a:lnTo>
                    <a:lnTo>
                      <a:pt x="7" y="26"/>
                    </a:lnTo>
                    <a:lnTo>
                      <a:pt x="8" y="15"/>
                    </a:lnTo>
                    <a:lnTo>
                      <a:pt x="8" y="15"/>
                    </a:lnTo>
                    <a:lnTo>
                      <a:pt x="15" y="7"/>
                    </a:lnTo>
                    <a:lnTo>
                      <a:pt x="19" y="3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40" y="4"/>
                    </a:lnTo>
                    <a:lnTo>
                      <a:pt x="55" y="5"/>
                    </a:lnTo>
                    <a:lnTo>
                      <a:pt x="87" y="7"/>
                    </a:lnTo>
                    <a:lnTo>
                      <a:pt x="102" y="8"/>
                    </a:lnTo>
                    <a:lnTo>
                      <a:pt x="116" y="9"/>
                    </a:lnTo>
                    <a:lnTo>
                      <a:pt x="129" y="14"/>
                    </a:lnTo>
                    <a:lnTo>
                      <a:pt x="134" y="16"/>
                    </a:lnTo>
                    <a:lnTo>
                      <a:pt x="139" y="19"/>
                    </a:lnTo>
                    <a:lnTo>
                      <a:pt x="139" y="19"/>
                    </a:lnTo>
                    <a:close/>
                    <a:moveTo>
                      <a:pt x="28" y="18"/>
                    </a:moveTo>
                    <a:lnTo>
                      <a:pt x="28" y="18"/>
                    </a:lnTo>
                    <a:lnTo>
                      <a:pt x="23" y="25"/>
                    </a:lnTo>
                    <a:lnTo>
                      <a:pt x="19" y="33"/>
                    </a:lnTo>
                    <a:lnTo>
                      <a:pt x="17" y="41"/>
                    </a:lnTo>
                    <a:lnTo>
                      <a:pt x="15" y="50"/>
                    </a:lnTo>
                    <a:lnTo>
                      <a:pt x="14" y="69"/>
                    </a:lnTo>
                    <a:lnTo>
                      <a:pt x="13" y="86"/>
                    </a:lnTo>
                    <a:lnTo>
                      <a:pt x="13" y="86"/>
                    </a:lnTo>
                    <a:lnTo>
                      <a:pt x="38" y="94"/>
                    </a:lnTo>
                    <a:lnTo>
                      <a:pt x="52" y="97"/>
                    </a:lnTo>
                    <a:lnTo>
                      <a:pt x="65" y="100"/>
                    </a:lnTo>
                    <a:lnTo>
                      <a:pt x="79" y="103"/>
                    </a:lnTo>
                    <a:lnTo>
                      <a:pt x="93" y="104"/>
                    </a:lnTo>
                    <a:lnTo>
                      <a:pt x="106" y="103"/>
                    </a:lnTo>
                    <a:lnTo>
                      <a:pt x="112" y="100"/>
                    </a:lnTo>
                    <a:lnTo>
                      <a:pt x="117" y="99"/>
                    </a:lnTo>
                    <a:lnTo>
                      <a:pt x="117" y="99"/>
                    </a:lnTo>
                    <a:lnTo>
                      <a:pt x="121" y="81"/>
                    </a:lnTo>
                    <a:lnTo>
                      <a:pt x="123" y="62"/>
                    </a:lnTo>
                    <a:lnTo>
                      <a:pt x="124" y="52"/>
                    </a:lnTo>
                    <a:lnTo>
                      <a:pt x="124" y="43"/>
                    </a:lnTo>
                    <a:lnTo>
                      <a:pt x="123" y="33"/>
                    </a:lnTo>
                    <a:lnTo>
                      <a:pt x="121" y="24"/>
                    </a:lnTo>
                    <a:lnTo>
                      <a:pt x="121" y="24"/>
                    </a:lnTo>
                    <a:lnTo>
                      <a:pt x="109" y="24"/>
                    </a:lnTo>
                    <a:lnTo>
                      <a:pt x="98" y="23"/>
                    </a:lnTo>
                    <a:lnTo>
                      <a:pt x="75" y="20"/>
                    </a:lnTo>
                    <a:lnTo>
                      <a:pt x="53" y="18"/>
                    </a:lnTo>
                    <a:lnTo>
                      <a:pt x="41" y="18"/>
                    </a:lnTo>
                    <a:lnTo>
                      <a:pt x="28" y="18"/>
                    </a:lnTo>
                    <a:lnTo>
                      <a:pt x="28" y="1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185"/>
              <p:cNvSpPr/>
              <p:nvPr/>
            </p:nvSpPr>
            <p:spPr bwMode="auto">
              <a:xfrm>
                <a:off x="5848351" y="1652588"/>
                <a:ext cx="26988" cy="34925"/>
              </a:xfrm>
              <a:custGeom>
                <a:avLst/>
                <a:gdLst/>
                <a:ahLst/>
                <a:cxnLst>
                  <a:cxn ang="0">
                    <a:pos x="22" y="51"/>
                  </a:cxn>
                  <a:cxn ang="0">
                    <a:pos x="38" y="54"/>
                  </a:cxn>
                  <a:cxn ang="0">
                    <a:pos x="45" y="59"/>
                  </a:cxn>
                  <a:cxn ang="0">
                    <a:pos x="48" y="67"/>
                  </a:cxn>
                  <a:cxn ang="0">
                    <a:pos x="42" y="65"/>
                  </a:cxn>
                  <a:cxn ang="0">
                    <a:pos x="22" y="65"/>
                  </a:cxn>
                  <a:cxn ang="0">
                    <a:pos x="9" y="63"/>
                  </a:cxn>
                  <a:cxn ang="0">
                    <a:pos x="0" y="58"/>
                  </a:cxn>
                  <a:cxn ang="0">
                    <a:pos x="2" y="52"/>
                  </a:cxn>
                  <a:cxn ang="0">
                    <a:pos x="9" y="42"/>
                  </a:cxn>
                  <a:cxn ang="0">
                    <a:pos x="27" y="35"/>
                  </a:cxn>
                  <a:cxn ang="0">
                    <a:pos x="37" y="29"/>
                  </a:cxn>
                  <a:cxn ang="0">
                    <a:pos x="37" y="24"/>
                  </a:cxn>
                  <a:cxn ang="0">
                    <a:pos x="32" y="16"/>
                  </a:cxn>
                  <a:cxn ang="0">
                    <a:pos x="23" y="16"/>
                  </a:cxn>
                  <a:cxn ang="0">
                    <a:pos x="16" y="22"/>
                  </a:cxn>
                  <a:cxn ang="0">
                    <a:pos x="14" y="26"/>
                  </a:cxn>
                  <a:cxn ang="0">
                    <a:pos x="7" y="24"/>
                  </a:cxn>
                  <a:cxn ang="0">
                    <a:pos x="5" y="20"/>
                  </a:cxn>
                  <a:cxn ang="0">
                    <a:pos x="7" y="9"/>
                  </a:cxn>
                  <a:cxn ang="0">
                    <a:pos x="11" y="5"/>
                  </a:cxn>
                  <a:cxn ang="0">
                    <a:pos x="18" y="1"/>
                  </a:cxn>
                  <a:cxn ang="0">
                    <a:pos x="27" y="1"/>
                  </a:cxn>
                  <a:cxn ang="0">
                    <a:pos x="35" y="5"/>
                  </a:cxn>
                  <a:cxn ang="0">
                    <a:pos x="43" y="10"/>
                  </a:cxn>
                  <a:cxn ang="0">
                    <a:pos x="48" y="17"/>
                  </a:cxn>
                  <a:cxn ang="0">
                    <a:pos x="50" y="27"/>
                  </a:cxn>
                  <a:cxn ang="0">
                    <a:pos x="48" y="38"/>
                  </a:cxn>
                  <a:cxn ang="0">
                    <a:pos x="45" y="43"/>
                  </a:cxn>
                  <a:cxn ang="0">
                    <a:pos x="39" y="45"/>
                  </a:cxn>
                  <a:cxn ang="0">
                    <a:pos x="27" y="47"/>
                  </a:cxn>
                  <a:cxn ang="0">
                    <a:pos x="22" y="51"/>
                  </a:cxn>
                </a:cxnLst>
                <a:rect l="0" t="0" r="r" b="b"/>
                <a:pathLst>
                  <a:path w="50" h="67">
                    <a:moveTo>
                      <a:pt x="22" y="51"/>
                    </a:moveTo>
                    <a:lnTo>
                      <a:pt x="22" y="51"/>
                    </a:lnTo>
                    <a:lnTo>
                      <a:pt x="30" y="52"/>
                    </a:lnTo>
                    <a:lnTo>
                      <a:pt x="38" y="54"/>
                    </a:lnTo>
                    <a:lnTo>
                      <a:pt x="42" y="56"/>
                    </a:lnTo>
                    <a:lnTo>
                      <a:pt x="45" y="59"/>
                    </a:lnTo>
                    <a:lnTo>
                      <a:pt x="47" y="62"/>
                    </a:lnTo>
                    <a:lnTo>
                      <a:pt x="48" y="67"/>
                    </a:lnTo>
                    <a:lnTo>
                      <a:pt x="48" y="67"/>
                    </a:lnTo>
                    <a:lnTo>
                      <a:pt x="42" y="65"/>
                    </a:lnTo>
                    <a:lnTo>
                      <a:pt x="35" y="65"/>
                    </a:lnTo>
                    <a:lnTo>
                      <a:pt x="22" y="65"/>
                    </a:lnTo>
                    <a:lnTo>
                      <a:pt x="16" y="63"/>
                    </a:lnTo>
                    <a:lnTo>
                      <a:pt x="9" y="63"/>
                    </a:lnTo>
                    <a:lnTo>
                      <a:pt x="4" y="61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2" y="52"/>
                    </a:lnTo>
                    <a:lnTo>
                      <a:pt x="5" y="46"/>
                    </a:lnTo>
                    <a:lnTo>
                      <a:pt x="9" y="42"/>
                    </a:lnTo>
                    <a:lnTo>
                      <a:pt x="15" y="40"/>
                    </a:lnTo>
                    <a:lnTo>
                      <a:pt x="27" y="35"/>
                    </a:lnTo>
                    <a:lnTo>
                      <a:pt x="32" y="32"/>
                    </a:lnTo>
                    <a:lnTo>
                      <a:pt x="37" y="29"/>
                    </a:lnTo>
                    <a:lnTo>
                      <a:pt x="37" y="29"/>
                    </a:lnTo>
                    <a:lnTo>
                      <a:pt x="37" y="24"/>
                    </a:lnTo>
                    <a:lnTo>
                      <a:pt x="35" y="20"/>
                    </a:lnTo>
                    <a:lnTo>
                      <a:pt x="32" y="16"/>
                    </a:lnTo>
                    <a:lnTo>
                      <a:pt x="28" y="15"/>
                    </a:lnTo>
                    <a:lnTo>
                      <a:pt x="23" y="16"/>
                    </a:lnTo>
                    <a:lnTo>
                      <a:pt x="19" y="17"/>
                    </a:lnTo>
                    <a:lnTo>
                      <a:pt x="16" y="22"/>
                    </a:lnTo>
                    <a:lnTo>
                      <a:pt x="14" y="26"/>
                    </a:lnTo>
                    <a:lnTo>
                      <a:pt x="14" y="26"/>
                    </a:lnTo>
                    <a:lnTo>
                      <a:pt x="9" y="26"/>
                    </a:lnTo>
                    <a:lnTo>
                      <a:pt x="7" y="24"/>
                    </a:lnTo>
                    <a:lnTo>
                      <a:pt x="5" y="22"/>
                    </a:lnTo>
                    <a:lnTo>
                      <a:pt x="5" y="20"/>
                    </a:lnTo>
                    <a:lnTo>
                      <a:pt x="5" y="13"/>
                    </a:lnTo>
                    <a:lnTo>
                      <a:pt x="7" y="9"/>
                    </a:lnTo>
                    <a:lnTo>
                      <a:pt x="7" y="9"/>
                    </a:lnTo>
                    <a:lnTo>
                      <a:pt x="11" y="5"/>
                    </a:lnTo>
                    <a:lnTo>
                      <a:pt x="14" y="2"/>
                    </a:lnTo>
                    <a:lnTo>
                      <a:pt x="18" y="1"/>
                    </a:lnTo>
                    <a:lnTo>
                      <a:pt x="22" y="0"/>
                    </a:lnTo>
                    <a:lnTo>
                      <a:pt x="27" y="1"/>
                    </a:lnTo>
                    <a:lnTo>
                      <a:pt x="31" y="2"/>
                    </a:lnTo>
                    <a:lnTo>
                      <a:pt x="35" y="5"/>
                    </a:lnTo>
                    <a:lnTo>
                      <a:pt x="39" y="7"/>
                    </a:lnTo>
                    <a:lnTo>
                      <a:pt x="43" y="10"/>
                    </a:lnTo>
                    <a:lnTo>
                      <a:pt x="46" y="13"/>
                    </a:lnTo>
                    <a:lnTo>
                      <a:pt x="48" y="17"/>
                    </a:lnTo>
                    <a:lnTo>
                      <a:pt x="50" y="23"/>
                    </a:lnTo>
                    <a:lnTo>
                      <a:pt x="50" y="27"/>
                    </a:lnTo>
                    <a:lnTo>
                      <a:pt x="50" y="32"/>
                    </a:lnTo>
                    <a:lnTo>
                      <a:pt x="48" y="38"/>
                    </a:lnTo>
                    <a:lnTo>
                      <a:pt x="45" y="43"/>
                    </a:lnTo>
                    <a:lnTo>
                      <a:pt x="45" y="43"/>
                    </a:lnTo>
                    <a:lnTo>
                      <a:pt x="43" y="44"/>
                    </a:lnTo>
                    <a:lnTo>
                      <a:pt x="39" y="45"/>
                    </a:lnTo>
                    <a:lnTo>
                      <a:pt x="33" y="46"/>
                    </a:lnTo>
                    <a:lnTo>
                      <a:pt x="27" y="47"/>
                    </a:lnTo>
                    <a:lnTo>
                      <a:pt x="23" y="48"/>
                    </a:lnTo>
                    <a:lnTo>
                      <a:pt x="22" y="51"/>
                    </a:lnTo>
                    <a:lnTo>
                      <a:pt x="22" y="5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186"/>
              <p:cNvSpPr/>
              <p:nvPr/>
            </p:nvSpPr>
            <p:spPr bwMode="auto">
              <a:xfrm>
                <a:off x="5927726" y="1660525"/>
                <a:ext cx="25400" cy="36513"/>
              </a:xfrm>
              <a:custGeom>
                <a:avLst/>
                <a:gdLst/>
                <a:ahLst/>
                <a:cxnLst>
                  <a:cxn ang="0">
                    <a:pos x="40" y="1"/>
                  </a:cxn>
                  <a:cxn ang="0">
                    <a:pos x="43" y="17"/>
                  </a:cxn>
                  <a:cxn ang="0">
                    <a:pos x="41" y="25"/>
                  </a:cxn>
                  <a:cxn ang="0">
                    <a:pos x="37" y="30"/>
                  </a:cxn>
                  <a:cxn ang="0">
                    <a:pos x="43" y="36"/>
                  </a:cxn>
                  <a:cxn ang="0">
                    <a:pos x="47" y="45"/>
                  </a:cxn>
                  <a:cxn ang="0">
                    <a:pos x="46" y="55"/>
                  </a:cxn>
                  <a:cxn ang="0">
                    <a:pos x="39" y="61"/>
                  </a:cxn>
                  <a:cxn ang="0">
                    <a:pos x="30" y="66"/>
                  </a:cxn>
                  <a:cxn ang="0">
                    <a:pos x="19" y="66"/>
                  </a:cxn>
                  <a:cxn ang="0">
                    <a:pos x="9" y="62"/>
                  </a:cxn>
                  <a:cxn ang="0">
                    <a:pos x="2" y="53"/>
                  </a:cxn>
                  <a:cxn ang="0">
                    <a:pos x="0" y="46"/>
                  </a:cxn>
                  <a:cxn ang="0">
                    <a:pos x="7" y="47"/>
                  </a:cxn>
                  <a:cxn ang="0">
                    <a:pos x="21" y="54"/>
                  </a:cxn>
                  <a:cxn ang="0">
                    <a:pos x="30" y="53"/>
                  </a:cxn>
                  <a:cxn ang="0">
                    <a:pos x="33" y="47"/>
                  </a:cxn>
                  <a:cxn ang="0">
                    <a:pos x="32" y="44"/>
                  </a:cxn>
                  <a:cxn ang="0">
                    <a:pos x="26" y="41"/>
                  </a:cxn>
                  <a:cxn ang="0">
                    <a:pos x="16" y="38"/>
                  </a:cxn>
                  <a:cxn ang="0">
                    <a:pos x="8" y="35"/>
                  </a:cxn>
                  <a:cxn ang="0">
                    <a:pos x="8" y="28"/>
                  </a:cxn>
                  <a:cxn ang="0">
                    <a:pos x="13" y="23"/>
                  </a:cxn>
                  <a:cxn ang="0">
                    <a:pos x="21" y="21"/>
                  </a:cxn>
                  <a:cxn ang="0">
                    <a:pos x="25" y="16"/>
                  </a:cxn>
                  <a:cxn ang="0">
                    <a:pos x="21" y="16"/>
                  </a:cxn>
                  <a:cxn ang="0">
                    <a:pos x="13" y="17"/>
                  </a:cxn>
                  <a:cxn ang="0">
                    <a:pos x="7" y="17"/>
                  </a:cxn>
                  <a:cxn ang="0">
                    <a:pos x="5" y="11"/>
                  </a:cxn>
                  <a:cxn ang="0">
                    <a:pos x="7" y="6"/>
                  </a:cxn>
                  <a:cxn ang="0">
                    <a:pos x="10" y="2"/>
                  </a:cxn>
                  <a:cxn ang="0">
                    <a:pos x="21" y="0"/>
                  </a:cxn>
                  <a:cxn ang="0">
                    <a:pos x="40" y="1"/>
                  </a:cxn>
                </a:cxnLst>
                <a:rect l="0" t="0" r="r" b="b"/>
                <a:pathLst>
                  <a:path w="47" h="67">
                    <a:moveTo>
                      <a:pt x="40" y="1"/>
                    </a:moveTo>
                    <a:lnTo>
                      <a:pt x="40" y="1"/>
                    </a:lnTo>
                    <a:lnTo>
                      <a:pt x="43" y="9"/>
                    </a:lnTo>
                    <a:lnTo>
                      <a:pt x="43" y="17"/>
                    </a:lnTo>
                    <a:lnTo>
                      <a:pt x="43" y="21"/>
                    </a:lnTo>
                    <a:lnTo>
                      <a:pt x="41" y="25"/>
                    </a:lnTo>
                    <a:lnTo>
                      <a:pt x="39" y="27"/>
                    </a:lnTo>
                    <a:lnTo>
                      <a:pt x="37" y="30"/>
                    </a:lnTo>
                    <a:lnTo>
                      <a:pt x="37" y="30"/>
                    </a:lnTo>
                    <a:lnTo>
                      <a:pt x="43" y="36"/>
                    </a:lnTo>
                    <a:lnTo>
                      <a:pt x="46" y="41"/>
                    </a:lnTo>
                    <a:lnTo>
                      <a:pt x="47" y="45"/>
                    </a:lnTo>
                    <a:lnTo>
                      <a:pt x="47" y="51"/>
                    </a:lnTo>
                    <a:lnTo>
                      <a:pt x="46" y="55"/>
                    </a:lnTo>
                    <a:lnTo>
                      <a:pt x="43" y="58"/>
                    </a:lnTo>
                    <a:lnTo>
                      <a:pt x="39" y="61"/>
                    </a:lnTo>
                    <a:lnTo>
                      <a:pt x="35" y="64"/>
                    </a:lnTo>
                    <a:lnTo>
                      <a:pt x="30" y="66"/>
                    </a:lnTo>
                    <a:lnTo>
                      <a:pt x="24" y="67"/>
                    </a:lnTo>
                    <a:lnTo>
                      <a:pt x="19" y="66"/>
                    </a:lnTo>
                    <a:lnTo>
                      <a:pt x="15" y="65"/>
                    </a:lnTo>
                    <a:lnTo>
                      <a:pt x="9" y="62"/>
                    </a:lnTo>
                    <a:lnTo>
                      <a:pt x="5" y="58"/>
                    </a:lnTo>
                    <a:lnTo>
                      <a:pt x="2" y="53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3" y="46"/>
                    </a:lnTo>
                    <a:lnTo>
                      <a:pt x="7" y="47"/>
                    </a:lnTo>
                    <a:lnTo>
                      <a:pt x="16" y="53"/>
                    </a:lnTo>
                    <a:lnTo>
                      <a:pt x="21" y="54"/>
                    </a:lnTo>
                    <a:lnTo>
                      <a:pt x="25" y="54"/>
                    </a:lnTo>
                    <a:lnTo>
                      <a:pt x="30" y="53"/>
                    </a:lnTo>
                    <a:lnTo>
                      <a:pt x="31" y="51"/>
                    </a:lnTo>
                    <a:lnTo>
                      <a:pt x="33" y="47"/>
                    </a:lnTo>
                    <a:lnTo>
                      <a:pt x="33" y="47"/>
                    </a:lnTo>
                    <a:lnTo>
                      <a:pt x="32" y="44"/>
                    </a:lnTo>
                    <a:lnTo>
                      <a:pt x="30" y="42"/>
                    </a:lnTo>
                    <a:lnTo>
                      <a:pt x="26" y="41"/>
                    </a:lnTo>
                    <a:lnTo>
                      <a:pt x="23" y="40"/>
                    </a:lnTo>
                    <a:lnTo>
                      <a:pt x="16" y="38"/>
                    </a:lnTo>
                    <a:lnTo>
                      <a:pt x="12" y="37"/>
                    </a:lnTo>
                    <a:lnTo>
                      <a:pt x="8" y="35"/>
                    </a:lnTo>
                    <a:lnTo>
                      <a:pt x="8" y="35"/>
                    </a:lnTo>
                    <a:lnTo>
                      <a:pt x="8" y="28"/>
                    </a:lnTo>
                    <a:lnTo>
                      <a:pt x="9" y="25"/>
                    </a:lnTo>
                    <a:lnTo>
                      <a:pt x="13" y="23"/>
                    </a:lnTo>
                    <a:lnTo>
                      <a:pt x="15" y="22"/>
                    </a:lnTo>
                    <a:lnTo>
                      <a:pt x="21" y="21"/>
                    </a:lnTo>
                    <a:lnTo>
                      <a:pt x="23" y="19"/>
                    </a:lnTo>
                    <a:lnTo>
                      <a:pt x="25" y="16"/>
                    </a:lnTo>
                    <a:lnTo>
                      <a:pt x="25" y="16"/>
                    </a:lnTo>
                    <a:lnTo>
                      <a:pt x="21" y="16"/>
                    </a:lnTo>
                    <a:lnTo>
                      <a:pt x="18" y="17"/>
                    </a:lnTo>
                    <a:lnTo>
                      <a:pt x="13" y="17"/>
                    </a:lnTo>
                    <a:lnTo>
                      <a:pt x="7" y="17"/>
                    </a:lnTo>
                    <a:lnTo>
                      <a:pt x="7" y="17"/>
                    </a:lnTo>
                    <a:lnTo>
                      <a:pt x="6" y="14"/>
                    </a:lnTo>
                    <a:lnTo>
                      <a:pt x="5" y="11"/>
                    </a:lnTo>
                    <a:lnTo>
                      <a:pt x="6" y="8"/>
                    </a:lnTo>
                    <a:lnTo>
                      <a:pt x="7" y="6"/>
                    </a:lnTo>
                    <a:lnTo>
                      <a:pt x="8" y="4"/>
                    </a:lnTo>
                    <a:lnTo>
                      <a:pt x="10" y="2"/>
                    </a:lnTo>
                    <a:lnTo>
                      <a:pt x="16" y="1"/>
                    </a:lnTo>
                    <a:lnTo>
                      <a:pt x="21" y="0"/>
                    </a:lnTo>
                    <a:lnTo>
                      <a:pt x="29" y="0"/>
                    </a:lnTo>
                    <a:lnTo>
                      <a:pt x="40" y="1"/>
                    </a:lnTo>
                    <a:lnTo>
                      <a:pt x="40" y="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187"/>
              <p:cNvSpPr>
                <a:spLocks noEditPoints="1"/>
              </p:cNvSpPr>
              <p:nvPr/>
            </p:nvSpPr>
            <p:spPr bwMode="auto">
              <a:xfrm>
                <a:off x="6005513" y="1671638"/>
                <a:ext cx="22225" cy="19050"/>
              </a:xfrm>
              <a:custGeom>
                <a:avLst/>
                <a:gdLst/>
                <a:ahLst/>
                <a:cxnLst>
                  <a:cxn ang="0">
                    <a:pos x="41" y="10"/>
                  </a:cxn>
                  <a:cxn ang="0">
                    <a:pos x="41" y="10"/>
                  </a:cxn>
                  <a:cxn ang="0">
                    <a:pos x="41" y="18"/>
                  </a:cxn>
                  <a:cxn ang="0">
                    <a:pos x="39" y="24"/>
                  </a:cxn>
                  <a:cxn ang="0">
                    <a:pos x="36" y="29"/>
                  </a:cxn>
                  <a:cxn ang="0">
                    <a:pos x="33" y="32"/>
                  </a:cxn>
                  <a:cxn ang="0">
                    <a:pos x="27" y="34"/>
                  </a:cxn>
                  <a:cxn ang="0">
                    <a:pos x="21" y="35"/>
                  </a:cxn>
                  <a:cxn ang="0">
                    <a:pos x="14" y="35"/>
                  </a:cxn>
                  <a:cxn ang="0">
                    <a:pos x="8" y="34"/>
                  </a:cxn>
                  <a:cxn ang="0">
                    <a:pos x="8" y="34"/>
                  </a:cxn>
                  <a:cxn ang="0">
                    <a:pos x="5" y="31"/>
                  </a:cxn>
                  <a:cxn ang="0">
                    <a:pos x="3" y="25"/>
                  </a:cxn>
                  <a:cxn ang="0">
                    <a:pos x="1" y="20"/>
                  </a:cxn>
                  <a:cxn ang="0">
                    <a:pos x="0" y="15"/>
                  </a:cxn>
                  <a:cxn ang="0">
                    <a:pos x="0" y="15"/>
                  </a:cxn>
                  <a:cxn ang="0">
                    <a:pos x="4" y="8"/>
                  </a:cxn>
                  <a:cxn ang="0">
                    <a:pos x="8" y="4"/>
                  </a:cxn>
                  <a:cxn ang="0">
                    <a:pos x="13" y="1"/>
                  </a:cxn>
                  <a:cxn ang="0">
                    <a:pos x="19" y="0"/>
                  </a:cxn>
                  <a:cxn ang="0">
                    <a:pos x="25" y="0"/>
                  </a:cxn>
                  <a:cxn ang="0">
                    <a:pos x="31" y="2"/>
                  </a:cxn>
                  <a:cxn ang="0">
                    <a:pos x="37" y="5"/>
                  </a:cxn>
                  <a:cxn ang="0">
                    <a:pos x="41" y="10"/>
                  </a:cxn>
                  <a:cxn ang="0">
                    <a:pos x="41" y="10"/>
                  </a:cxn>
                  <a:cxn ang="0">
                    <a:pos x="15" y="18"/>
                  </a:cxn>
                  <a:cxn ang="0">
                    <a:pos x="15" y="18"/>
                  </a:cxn>
                  <a:cxn ang="0">
                    <a:pos x="19" y="18"/>
                  </a:cxn>
                  <a:cxn ang="0">
                    <a:pos x="20" y="20"/>
                  </a:cxn>
                  <a:cxn ang="0">
                    <a:pos x="23" y="21"/>
                  </a:cxn>
                  <a:cxn ang="0">
                    <a:pos x="26" y="20"/>
                  </a:cxn>
                  <a:cxn ang="0">
                    <a:pos x="26" y="20"/>
                  </a:cxn>
                  <a:cxn ang="0">
                    <a:pos x="26" y="19"/>
                  </a:cxn>
                  <a:cxn ang="0">
                    <a:pos x="27" y="18"/>
                  </a:cxn>
                  <a:cxn ang="0">
                    <a:pos x="27" y="16"/>
                  </a:cxn>
                  <a:cxn ang="0">
                    <a:pos x="27" y="15"/>
                  </a:cxn>
                  <a:cxn ang="0">
                    <a:pos x="27" y="15"/>
                  </a:cxn>
                  <a:cxn ang="0">
                    <a:pos x="25" y="15"/>
                  </a:cxn>
                  <a:cxn ang="0">
                    <a:pos x="24" y="12"/>
                  </a:cxn>
                  <a:cxn ang="0">
                    <a:pos x="23" y="11"/>
                  </a:cxn>
                  <a:cxn ang="0">
                    <a:pos x="20" y="11"/>
                  </a:cxn>
                  <a:cxn ang="0">
                    <a:pos x="20" y="11"/>
                  </a:cxn>
                  <a:cxn ang="0">
                    <a:pos x="20" y="14"/>
                  </a:cxn>
                  <a:cxn ang="0">
                    <a:pos x="19" y="15"/>
                  </a:cxn>
                  <a:cxn ang="0">
                    <a:pos x="15" y="18"/>
                  </a:cxn>
                  <a:cxn ang="0">
                    <a:pos x="15" y="18"/>
                  </a:cxn>
                </a:cxnLst>
                <a:rect l="0" t="0" r="r" b="b"/>
                <a:pathLst>
                  <a:path w="41" h="35">
                    <a:moveTo>
                      <a:pt x="41" y="10"/>
                    </a:moveTo>
                    <a:lnTo>
                      <a:pt x="41" y="10"/>
                    </a:lnTo>
                    <a:lnTo>
                      <a:pt x="41" y="18"/>
                    </a:lnTo>
                    <a:lnTo>
                      <a:pt x="39" y="24"/>
                    </a:lnTo>
                    <a:lnTo>
                      <a:pt x="36" y="29"/>
                    </a:lnTo>
                    <a:lnTo>
                      <a:pt x="33" y="32"/>
                    </a:lnTo>
                    <a:lnTo>
                      <a:pt x="27" y="34"/>
                    </a:lnTo>
                    <a:lnTo>
                      <a:pt x="21" y="35"/>
                    </a:lnTo>
                    <a:lnTo>
                      <a:pt x="14" y="35"/>
                    </a:lnTo>
                    <a:lnTo>
                      <a:pt x="8" y="34"/>
                    </a:lnTo>
                    <a:lnTo>
                      <a:pt x="8" y="34"/>
                    </a:lnTo>
                    <a:lnTo>
                      <a:pt x="5" y="31"/>
                    </a:lnTo>
                    <a:lnTo>
                      <a:pt x="3" y="25"/>
                    </a:lnTo>
                    <a:lnTo>
                      <a:pt x="1" y="20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4" y="8"/>
                    </a:lnTo>
                    <a:lnTo>
                      <a:pt x="8" y="4"/>
                    </a:lnTo>
                    <a:lnTo>
                      <a:pt x="13" y="1"/>
                    </a:lnTo>
                    <a:lnTo>
                      <a:pt x="19" y="0"/>
                    </a:lnTo>
                    <a:lnTo>
                      <a:pt x="25" y="0"/>
                    </a:lnTo>
                    <a:lnTo>
                      <a:pt x="31" y="2"/>
                    </a:lnTo>
                    <a:lnTo>
                      <a:pt x="37" y="5"/>
                    </a:lnTo>
                    <a:lnTo>
                      <a:pt x="41" y="10"/>
                    </a:lnTo>
                    <a:lnTo>
                      <a:pt x="41" y="10"/>
                    </a:lnTo>
                    <a:close/>
                    <a:moveTo>
                      <a:pt x="15" y="18"/>
                    </a:moveTo>
                    <a:lnTo>
                      <a:pt x="15" y="18"/>
                    </a:lnTo>
                    <a:lnTo>
                      <a:pt x="19" y="18"/>
                    </a:lnTo>
                    <a:lnTo>
                      <a:pt x="20" y="20"/>
                    </a:lnTo>
                    <a:lnTo>
                      <a:pt x="23" y="21"/>
                    </a:lnTo>
                    <a:lnTo>
                      <a:pt x="26" y="20"/>
                    </a:lnTo>
                    <a:lnTo>
                      <a:pt x="26" y="20"/>
                    </a:lnTo>
                    <a:lnTo>
                      <a:pt x="26" y="19"/>
                    </a:lnTo>
                    <a:lnTo>
                      <a:pt x="27" y="18"/>
                    </a:lnTo>
                    <a:lnTo>
                      <a:pt x="27" y="16"/>
                    </a:lnTo>
                    <a:lnTo>
                      <a:pt x="27" y="15"/>
                    </a:lnTo>
                    <a:lnTo>
                      <a:pt x="27" y="15"/>
                    </a:lnTo>
                    <a:lnTo>
                      <a:pt x="25" y="15"/>
                    </a:lnTo>
                    <a:lnTo>
                      <a:pt x="24" y="12"/>
                    </a:lnTo>
                    <a:lnTo>
                      <a:pt x="23" y="11"/>
                    </a:lnTo>
                    <a:lnTo>
                      <a:pt x="20" y="11"/>
                    </a:lnTo>
                    <a:lnTo>
                      <a:pt x="20" y="11"/>
                    </a:lnTo>
                    <a:lnTo>
                      <a:pt x="20" y="14"/>
                    </a:lnTo>
                    <a:lnTo>
                      <a:pt x="19" y="15"/>
                    </a:lnTo>
                    <a:lnTo>
                      <a:pt x="15" y="18"/>
                    </a:lnTo>
                    <a:lnTo>
                      <a:pt x="15" y="1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188"/>
              <p:cNvSpPr/>
              <p:nvPr/>
            </p:nvSpPr>
            <p:spPr bwMode="auto">
              <a:xfrm>
                <a:off x="6022976" y="1671638"/>
                <a:ext cx="23813" cy="26988"/>
              </a:xfrm>
              <a:custGeom>
                <a:avLst/>
                <a:gdLst/>
                <a:ahLst/>
                <a:cxnLst>
                  <a:cxn ang="0">
                    <a:pos x="46" y="0"/>
                  </a:cxn>
                  <a:cxn ang="0">
                    <a:pos x="46" y="0"/>
                  </a:cxn>
                  <a:cxn ang="0">
                    <a:pos x="46" y="3"/>
                  </a:cxn>
                  <a:cxn ang="0">
                    <a:pos x="45" y="6"/>
                  </a:cxn>
                  <a:cxn ang="0">
                    <a:pos x="43" y="8"/>
                  </a:cxn>
                  <a:cxn ang="0">
                    <a:pos x="41" y="10"/>
                  </a:cxn>
                  <a:cxn ang="0">
                    <a:pos x="37" y="14"/>
                  </a:cxn>
                  <a:cxn ang="0">
                    <a:pos x="32" y="18"/>
                  </a:cxn>
                  <a:cxn ang="0">
                    <a:pos x="32" y="18"/>
                  </a:cxn>
                  <a:cxn ang="0">
                    <a:pos x="25" y="28"/>
                  </a:cxn>
                  <a:cxn ang="0">
                    <a:pos x="18" y="37"/>
                  </a:cxn>
                  <a:cxn ang="0">
                    <a:pos x="15" y="41"/>
                  </a:cxn>
                  <a:cxn ang="0">
                    <a:pos x="10" y="46"/>
                  </a:cxn>
                  <a:cxn ang="0">
                    <a:pos x="6" y="48"/>
                  </a:cxn>
                  <a:cxn ang="0">
                    <a:pos x="1" y="49"/>
                  </a:cxn>
                  <a:cxn ang="0">
                    <a:pos x="1" y="49"/>
                  </a:cxn>
                  <a:cxn ang="0">
                    <a:pos x="0" y="46"/>
                  </a:cxn>
                  <a:cxn ang="0">
                    <a:pos x="1" y="43"/>
                  </a:cxn>
                  <a:cxn ang="0">
                    <a:pos x="2" y="40"/>
                  </a:cxn>
                  <a:cxn ang="0">
                    <a:pos x="5" y="37"/>
                  </a:cxn>
                  <a:cxn ang="0">
                    <a:pos x="11" y="32"/>
                  </a:cxn>
                  <a:cxn ang="0">
                    <a:pos x="17" y="25"/>
                  </a:cxn>
                  <a:cxn ang="0">
                    <a:pos x="17" y="25"/>
                  </a:cxn>
                  <a:cxn ang="0">
                    <a:pos x="22" y="16"/>
                  </a:cxn>
                  <a:cxn ang="0">
                    <a:pos x="27" y="7"/>
                  </a:cxn>
                  <a:cxn ang="0">
                    <a:pos x="31" y="3"/>
                  </a:cxn>
                  <a:cxn ang="0">
                    <a:pos x="34" y="1"/>
                  </a:cxn>
                  <a:cxn ang="0">
                    <a:pos x="39" y="0"/>
                  </a:cxn>
                  <a:cxn ang="0">
                    <a:pos x="46" y="0"/>
                  </a:cxn>
                  <a:cxn ang="0">
                    <a:pos x="46" y="0"/>
                  </a:cxn>
                </a:cxnLst>
                <a:rect l="0" t="0" r="r" b="b"/>
                <a:pathLst>
                  <a:path w="46" h="49">
                    <a:moveTo>
                      <a:pt x="46" y="0"/>
                    </a:moveTo>
                    <a:lnTo>
                      <a:pt x="46" y="0"/>
                    </a:lnTo>
                    <a:lnTo>
                      <a:pt x="46" y="3"/>
                    </a:lnTo>
                    <a:lnTo>
                      <a:pt x="45" y="6"/>
                    </a:lnTo>
                    <a:lnTo>
                      <a:pt x="43" y="8"/>
                    </a:lnTo>
                    <a:lnTo>
                      <a:pt x="41" y="10"/>
                    </a:lnTo>
                    <a:lnTo>
                      <a:pt x="37" y="14"/>
                    </a:lnTo>
                    <a:lnTo>
                      <a:pt x="32" y="18"/>
                    </a:lnTo>
                    <a:lnTo>
                      <a:pt x="32" y="18"/>
                    </a:lnTo>
                    <a:lnTo>
                      <a:pt x="25" y="28"/>
                    </a:lnTo>
                    <a:lnTo>
                      <a:pt x="18" y="37"/>
                    </a:lnTo>
                    <a:lnTo>
                      <a:pt x="15" y="41"/>
                    </a:lnTo>
                    <a:lnTo>
                      <a:pt x="10" y="46"/>
                    </a:lnTo>
                    <a:lnTo>
                      <a:pt x="6" y="48"/>
                    </a:lnTo>
                    <a:lnTo>
                      <a:pt x="1" y="49"/>
                    </a:lnTo>
                    <a:lnTo>
                      <a:pt x="1" y="49"/>
                    </a:lnTo>
                    <a:lnTo>
                      <a:pt x="0" y="46"/>
                    </a:lnTo>
                    <a:lnTo>
                      <a:pt x="1" y="43"/>
                    </a:lnTo>
                    <a:lnTo>
                      <a:pt x="2" y="40"/>
                    </a:lnTo>
                    <a:lnTo>
                      <a:pt x="5" y="37"/>
                    </a:lnTo>
                    <a:lnTo>
                      <a:pt x="11" y="32"/>
                    </a:lnTo>
                    <a:lnTo>
                      <a:pt x="17" y="25"/>
                    </a:lnTo>
                    <a:lnTo>
                      <a:pt x="17" y="25"/>
                    </a:lnTo>
                    <a:lnTo>
                      <a:pt x="22" y="16"/>
                    </a:lnTo>
                    <a:lnTo>
                      <a:pt x="27" y="7"/>
                    </a:lnTo>
                    <a:lnTo>
                      <a:pt x="31" y="3"/>
                    </a:lnTo>
                    <a:lnTo>
                      <a:pt x="34" y="1"/>
                    </a:lnTo>
                    <a:lnTo>
                      <a:pt x="39" y="0"/>
                    </a:lnTo>
                    <a:lnTo>
                      <a:pt x="46" y="0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189"/>
              <p:cNvSpPr/>
              <p:nvPr/>
            </p:nvSpPr>
            <p:spPr bwMode="auto">
              <a:xfrm>
                <a:off x="6096001" y="1692275"/>
                <a:ext cx="31750" cy="9525"/>
              </a:xfrm>
              <a:custGeom>
                <a:avLst/>
                <a:gdLst/>
                <a:ahLst/>
                <a:cxnLst>
                  <a:cxn ang="0">
                    <a:pos x="62" y="18"/>
                  </a:cxn>
                  <a:cxn ang="0">
                    <a:pos x="62" y="18"/>
                  </a:cxn>
                  <a:cxn ang="0">
                    <a:pos x="46" y="18"/>
                  </a:cxn>
                  <a:cxn ang="0">
                    <a:pos x="37" y="18"/>
                  </a:cxn>
                  <a:cxn ang="0">
                    <a:pos x="28" y="17"/>
                  </a:cxn>
                  <a:cxn ang="0">
                    <a:pos x="20" y="16"/>
                  </a:cxn>
                  <a:cxn ang="0">
                    <a:pos x="11" y="13"/>
                  </a:cxn>
                  <a:cxn ang="0">
                    <a:pos x="8" y="11"/>
                  </a:cxn>
                  <a:cxn ang="0">
                    <a:pos x="5" y="8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8" y="0"/>
                  </a:cxn>
                  <a:cxn ang="0">
                    <a:pos x="28" y="0"/>
                  </a:cxn>
                  <a:cxn ang="0">
                    <a:pos x="39" y="0"/>
                  </a:cxn>
                  <a:cxn ang="0">
                    <a:pos x="48" y="2"/>
                  </a:cxn>
                  <a:cxn ang="0">
                    <a:pos x="52" y="3"/>
                  </a:cxn>
                  <a:cxn ang="0">
                    <a:pos x="55" y="4"/>
                  </a:cxn>
                  <a:cxn ang="0">
                    <a:pos x="58" y="8"/>
                  </a:cxn>
                  <a:cxn ang="0">
                    <a:pos x="60" y="10"/>
                  </a:cxn>
                  <a:cxn ang="0">
                    <a:pos x="62" y="14"/>
                  </a:cxn>
                  <a:cxn ang="0">
                    <a:pos x="62" y="18"/>
                  </a:cxn>
                  <a:cxn ang="0">
                    <a:pos x="62" y="18"/>
                  </a:cxn>
                </a:cxnLst>
                <a:rect l="0" t="0" r="r" b="b"/>
                <a:pathLst>
                  <a:path w="62" h="18">
                    <a:moveTo>
                      <a:pt x="62" y="18"/>
                    </a:moveTo>
                    <a:lnTo>
                      <a:pt x="62" y="18"/>
                    </a:lnTo>
                    <a:lnTo>
                      <a:pt x="46" y="18"/>
                    </a:lnTo>
                    <a:lnTo>
                      <a:pt x="37" y="18"/>
                    </a:lnTo>
                    <a:lnTo>
                      <a:pt x="28" y="17"/>
                    </a:lnTo>
                    <a:lnTo>
                      <a:pt x="20" y="16"/>
                    </a:lnTo>
                    <a:lnTo>
                      <a:pt x="11" y="13"/>
                    </a:lnTo>
                    <a:lnTo>
                      <a:pt x="8" y="11"/>
                    </a:lnTo>
                    <a:lnTo>
                      <a:pt x="5" y="8"/>
                    </a:lnTo>
                    <a:lnTo>
                      <a:pt x="2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28" y="0"/>
                    </a:lnTo>
                    <a:lnTo>
                      <a:pt x="39" y="0"/>
                    </a:lnTo>
                    <a:lnTo>
                      <a:pt x="48" y="2"/>
                    </a:lnTo>
                    <a:lnTo>
                      <a:pt x="52" y="3"/>
                    </a:lnTo>
                    <a:lnTo>
                      <a:pt x="55" y="4"/>
                    </a:lnTo>
                    <a:lnTo>
                      <a:pt x="58" y="8"/>
                    </a:lnTo>
                    <a:lnTo>
                      <a:pt x="60" y="10"/>
                    </a:lnTo>
                    <a:lnTo>
                      <a:pt x="62" y="14"/>
                    </a:lnTo>
                    <a:lnTo>
                      <a:pt x="62" y="18"/>
                    </a:lnTo>
                    <a:lnTo>
                      <a:pt x="62" y="1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190"/>
              <p:cNvSpPr>
                <a:spLocks noEditPoints="1"/>
              </p:cNvSpPr>
              <p:nvPr/>
            </p:nvSpPr>
            <p:spPr bwMode="auto">
              <a:xfrm>
                <a:off x="5732463" y="1704975"/>
                <a:ext cx="71438" cy="58738"/>
              </a:xfrm>
              <a:custGeom>
                <a:avLst/>
                <a:gdLst/>
                <a:ahLst/>
                <a:cxnLst>
                  <a:cxn ang="0">
                    <a:pos x="124" y="109"/>
                  </a:cxn>
                  <a:cxn ang="0">
                    <a:pos x="92" y="109"/>
                  </a:cxn>
                  <a:cxn ang="0">
                    <a:pos x="64" y="105"/>
                  </a:cxn>
                  <a:cxn ang="0">
                    <a:pos x="21" y="97"/>
                  </a:cxn>
                  <a:cxn ang="0">
                    <a:pos x="6" y="96"/>
                  </a:cxn>
                  <a:cxn ang="0">
                    <a:pos x="0" y="72"/>
                  </a:cxn>
                  <a:cxn ang="0">
                    <a:pos x="1" y="48"/>
                  </a:cxn>
                  <a:cxn ang="0">
                    <a:pos x="6" y="16"/>
                  </a:cxn>
                  <a:cxn ang="0">
                    <a:pos x="6" y="6"/>
                  </a:cxn>
                  <a:cxn ang="0">
                    <a:pos x="21" y="1"/>
                  </a:cxn>
                  <a:cxn ang="0">
                    <a:pos x="37" y="0"/>
                  </a:cxn>
                  <a:cxn ang="0">
                    <a:pos x="75" y="4"/>
                  </a:cxn>
                  <a:cxn ang="0">
                    <a:pos x="94" y="7"/>
                  </a:cxn>
                  <a:cxn ang="0">
                    <a:pos x="118" y="12"/>
                  </a:cxn>
                  <a:cxn ang="0">
                    <a:pos x="130" y="17"/>
                  </a:cxn>
                  <a:cxn ang="0">
                    <a:pos x="133" y="21"/>
                  </a:cxn>
                  <a:cxn ang="0">
                    <a:pos x="129" y="42"/>
                  </a:cxn>
                  <a:cxn ang="0">
                    <a:pos x="129" y="77"/>
                  </a:cxn>
                  <a:cxn ang="0">
                    <a:pos x="127" y="99"/>
                  </a:cxn>
                  <a:cxn ang="0">
                    <a:pos x="124" y="109"/>
                  </a:cxn>
                  <a:cxn ang="0">
                    <a:pos x="16" y="26"/>
                  </a:cxn>
                  <a:cxn ang="0">
                    <a:pos x="16" y="41"/>
                  </a:cxn>
                  <a:cxn ang="0">
                    <a:pos x="13" y="62"/>
                  </a:cxn>
                  <a:cxn ang="0">
                    <a:pos x="15" y="75"/>
                  </a:cxn>
                  <a:cxn ang="0">
                    <a:pos x="20" y="81"/>
                  </a:cxn>
                  <a:cxn ang="0">
                    <a:pos x="25" y="81"/>
                  </a:cxn>
                  <a:cxn ang="0">
                    <a:pos x="42" y="86"/>
                  </a:cxn>
                  <a:cxn ang="0">
                    <a:pos x="71" y="94"/>
                  </a:cxn>
                  <a:cxn ang="0">
                    <a:pos x="82" y="95"/>
                  </a:cxn>
                  <a:cxn ang="0">
                    <a:pos x="102" y="95"/>
                  </a:cxn>
                  <a:cxn ang="0">
                    <a:pos x="113" y="94"/>
                  </a:cxn>
                  <a:cxn ang="0">
                    <a:pos x="116" y="78"/>
                  </a:cxn>
                  <a:cxn ang="0">
                    <a:pos x="117" y="62"/>
                  </a:cxn>
                  <a:cxn ang="0">
                    <a:pos x="116" y="27"/>
                  </a:cxn>
                  <a:cxn ang="0">
                    <a:pos x="103" y="24"/>
                  </a:cxn>
                  <a:cxn ang="0">
                    <a:pos x="75" y="17"/>
                  </a:cxn>
                  <a:cxn ang="0">
                    <a:pos x="48" y="12"/>
                  </a:cxn>
                  <a:cxn ang="0">
                    <a:pos x="35" y="13"/>
                  </a:cxn>
                  <a:cxn ang="0">
                    <a:pos x="24" y="17"/>
                  </a:cxn>
                  <a:cxn ang="0">
                    <a:pos x="16" y="26"/>
                  </a:cxn>
                </a:cxnLst>
                <a:rect l="0" t="0" r="r" b="b"/>
                <a:pathLst>
                  <a:path w="133" h="110">
                    <a:moveTo>
                      <a:pt x="124" y="109"/>
                    </a:moveTo>
                    <a:lnTo>
                      <a:pt x="124" y="109"/>
                    </a:lnTo>
                    <a:lnTo>
                      <a:pt x="107" y="110"/>
                    </a:lnTo>
                    <a:lnTo>
                      <a:pt x="92" y="109"/>
                    </a:lnTo>
                    <a:lnTo>
                      <a:pt x="79" y="107"/>
                    </a:lnTo>
                    <a:lnTo>
                      <a:pt x="64" y="105"/>
                    </a:lnTo>
                    <a:lnTo>
                      <a:pt x="35" y="98"/>
                    </a:lnTo>
                    <a:lnTo>
                      <a:pt x="21" y="97"/>
                    </a:lnTo>
                    <a:lnTo>
                      <a:pt x="6" y="96"/>
                    </a:lnTo>
                    <a:lnTo>
                      <a:pt x="6" y="96"/>
                    </a:lnTo>
                    <a:lnTo>
                      <a:pt x="3" y="83"/>
                    </a:lnTo>
                    <a:lnTo>
                      <a:pt x="0" y="72"/>
                    </a:lnTo>
                    <a:lnTo>
                      <a:pt x="0" y="60"/>
                    </a:lnTo>
                    <a:lnTo>
                      <a:pt x="1" y="48"/>
                    </a:lnTo>
                    <a:lnTo>
                      <a:pt x="5" y="26"/>
                    </a:lnTo>
                    <a:lnTo>
                      <a:pt x="6" y="16"/>
                    </a:lnTo>
                    <a:lnTo>
                      <a:pt x="6" y="6"/>
                    </a:lnTo>
                    <a:lnTo>
                      <a:pt x="6" y="6"/>
                    </a:lnTo>
                    <a:lnTo>
                      <a:pt x="13" y="3"/>
                    </a:lnTo>
                    <a:lnTo>
                      <a:pt x="21" y="1"/>
                    </a:lnTo>
                    <a:lnTo>
                      <a:pt x="28" y="0"/>
                    </a:lnTo>
                    <a:lnTo>
                      <a:pt x="37" y="0"/>
                    </a:lnTo>
                    <a:lnTo>
                      <a:pt x="55" y="1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94" y="7"/>
                    </a:lnTo>
                    <a:lnTo>
                      <a:pt x="111" y="10"/>
                    </a:lnTo>
                    <a:lnTo>
                      <a:pt x="118" y="12"/>
                    </a:lnTo>
                    <a:lnTo>
                      <a:pt x="125" y="14"/>
                    </a:lnTo>
                    <a:lnTo>
                      <a:pt x="130" y="17"/>
                    </a:lnTo>
                    <a:lnTo>
                      <a:pt x="133" y="21"/>
                    </a:lnTo>
                    <a:lnTo>
                      <a:pt x="133" y="21"/>
                    </a:lnTo>
                    <a:lnTo>
                      <a:pt x="131" y="31"/>
                    </a:lnTo>
                    <a:lnTo>
                      <a:pt x="129" y="42"/>
                    </a:lnTo>
                    <a:lnTo>
                      <a:pt x="129" y="65"/>
                    </a:lnTo>
                    <a:lnTo>
                      <a:pt x="129" y="77"/>
                    </a:lnTo>
                    <a:lnTo>
                      <a:pt x="129" y="88"/>
                    </a:lnTo>
                    <a:lnTo>
                      <a:pt x="127" y="99"/>
                    </a:lnTo>
                    <a:lnTo>
                      <a:pt x="124" y="109"/>
                    </a:lnTo>
                    <a:lnTo>
                      <a:pt x="124" y="109"/>
                    </a:lnTo>
                    <a:close/>
                    <a:moveTo>
                      <a:pt x="16" y="26"/>
                    </a:moveTo>
                    <a:lnTo>
                      <a:pt x="16" y="26"/>
                    </a:lnTo>
                    <a:lnTo>
                      <a:pt x="18" y="33"/>
                    </a:lnTo>
                    <a:lnTo>
                      <a:pt x="16" y="41"/>
                    </a:lnTo>
                    <a:lnTo>
                      <a:pt x="14" y="56"/>
                    </a:lnTo>
                    <a:lnTo>
                      <a:pt x="13" y="62"/>
                    </a:lnTo>
                    <a:lnTo>
                      <a:pt x="13" y="68"/>
                    </a:lnTo>
                    <a:lnTo>
                      <a:pt x="15" y="75"/>
                    </a:lnTo>
                    <a:lnTo>
                      <a:pt x="16" y="78"/>
                    </a:lnTo>
                    <a:lnTo>
                      <a:pt x="20" y="81"/>
                    </a:lnTo>
                    <a:lnTo>
                      <a:pt x="20" y="81"/>
                    </a:lnTo>
                    <a:lnTo>
                      <a:pt x="25" y="81"/>
                    </a:lnTo>
                    <a:lnTo>
                      <a:pt x="30" y="81"/>
                    </a:lnTo>
                    <a:lnTo>
                      <a:pt x="42" y="86"/>
                    </a:lnTo>
                    <a:lnTo>
                      <a:pt x="56" y="91"/>
                    </a:lnTo>
                    <a:lnTo>
                      <a:pt x="71" y="94"/>
                    </a:lnTo>
                    <a:lnTo>
                      <a:pt x="71" y="94"/>
                    </a:lnTo>
                    <a:lnTo>
                      <a:pt x="82" y="95"/>
                    </a:lnTo>
                    <a:lnTo>
                      <a:pt x="92" y="96"/>
                    </a:lnTo>
                    <a:lnTo>
                      <a:pt x="102" y="95"/>
                    </a:lnTo>
                    <a:lnTo>
                      <a:pt x="113" y="94"/>
                    </a:lnTo>
                    <a:lnTo>
                      <a:pt x="113" y="94"/>
                    </a:lnTo>
                    <a:lnTo>
                      <a:pt x="115" y="87"/>
                    </a:lnTo>
                    <a:lnTo>
                      <a:pt x="116" y="78"/>
                    </a:lnTo>
                    <a:lnTo>
                      <a:pt x="117" y="71"/>
                    </a:lnTo>
                    <a:lnTo>
                      <a:pt x="117" y="62"/>
                    </a:lnTo>
                    <a:lnTo>
                      <a:pt x="116" y="44"/>
                    </a:lnTo>
                    <a:lnTo>
                      <a:pt x="116" y="27"/>
                    </a:lnTo>
                    <a:lnTo>
                      <a:pt x="116" y="27"/>
                    </a:lnTo>
                    <a:lnTo>
                      <a:pt x="103" y="24"/>
                    </a:lnTo>
                    <a:lnTo>
                      <a:pt x="89" y="21"/>
                    </a:lnTo>
                    <a:lnTo>
                      <a:pt x="75" y="17"/>
                    </a:lnTo>
                    <a:lnTo>
                      <a:pt x="61" y="14"/>
                    </a:lnTo>
                    <a:lnTo>
                      <a:pt x="48" y="12"/>
                    </a:lnTo>
                    <a:lnTo>
                      <a:pt x="41" y="12"/>
                    </a:lnTo>
                    <a:lnTo>
                      <a:pt x="35" y="13"/>
                    </a:lnTo>
                    <a:lnTo>
                      <a:pt x="29" y="14"/>
                    </a:lnTo>
                    <a:lnTo>
                      <a:pt x="24" y="17"/>
                    </a:lnTo>
                    <a:lnTo>
                      <a:pt x="20" y="20"/>
                    </a:lnTo>
                    <a:lnTo>
                      <a:pt x="16" y="26"/>
                    </a:lnTo>
                    <a:lnTo>
                      <a:pt x="16" y="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191"/>
              <p:cNvSpPr>
                <a:spLocks noEditPoints="1"/>
              </p:cNvSpPr>
              <p:nvPr/>
            </p:nvSpPr>
            <p:spPr bwMode="auto">
              <a:xfrm>
                <a:off x="5818188" y="1714500"/>
                <a:ext cx="79375" cy="58738"/>
              </a:xfrm>
              <a:custGeom>
                <a:avLst/>
                <a:gdLst/>
                <a:ahLst/>
                <a:cxnLst>
                  <a:cxn ang="0">
                    <a:pos x="151" y="32"/>
                  </a:cxn>
                  <a:cxn ang="0">
                    <a:pos x="146" y="39"/>
                  </a:cxn>
                  <a:cxn ang="0">
                    <a:pos x="141" y="55"/>
                  </a:cxn>
                  <a:cxn ang="0">
                    <a:pos x="142" y="84"/>
                  </a:cxn>
                  <a:cxn ang="0">
                    <a:pos x="140" y="103"/>
                  </a:cxn>
                  <a:cxn ang="0">
                    <a:pos x="133" y="106"/>
                  </a:cxn>
                  <a:cxn ang="0">
                    <a:pos x="117" y="109"/>
                  </a:cxn>
                  <a:cxn ang="0">
                    <a:pos x="91" y="110"/>
                  </a:cxn>
                  <a:cxn ang="0">
                    <a:pos x="56" y="106"/>
                  </a:cxn>
                  <a:cxn ang="0">
                    <a:pos x="5" y="96"/>
                  </a:cxn>
                  <a:cxn ang="0">
                    <a:pos x="3" y="87"/>
                  </a:cxn>
                  <a:cxn ang="0">
                    <a:pos x="0" y="63"/>
                  </a:cxn>
                  <a:cxn ang="0">
                    <a:pos x="1" y="37"/>
                  </a:cxn>
                  <a:cxn ang="0">
                    <a:pos x="4" y="14"/>
                  </a:cxn>
                  <a:cxn ang="0">
                    <a:pos x="8" y="4"/>
                  </a:cxn>
                  <a:cxn ang="0">
                    <a:pos x="41" y="0"/>
                  </a:cxn>
                  <a:cxn ang="0">
                    <a:pos x="75" y="1"/>
                  </a:cxn>
                  <a:cxn ang="0">
                    <a:pos x="109" y="6"/>
                  </a:cxn>
                  <a:cxn ang="0">
                    <a:pos x="143" y="17"/>
                  </a:cxn>
                  <a:cxn ang="0">
                    <a:pos x="147" y="26"/>
                  </a:cxn>
                  <a:cxn ang="0">
                    <a:pos x="151" y="32"/>
                  </a:cxn>
                  <a:cxn ang="0">
                    <a:pos x="28" y="13"/>
                  </a:cxn>
                  <a:cxn ang="0">
                    <a:pos x="25" y="15"/>
                  </a:cxn>
                  <a:cxn ang="0">
                    <a:pos x="17" y="26"/>
                  </a:cxn>
                  <a:cxn ang="0">
                    <a:pos x="13" y="43"/>
                  </a:cxn>
                  <a:cxn ang="0">
                    <a:pos x="13" y="63"/>
                  </a:cxn>
                  <a:cxn ang="0">
                    <a:pos x="16" y="81"/>
                  </a:cxn>
                  <a:cxn ang="0">
                    <a:pos x="44" y="89"/>
                  </a:cxn>
                  <a:cxn ang="0">
                    <a:pos x="70" y="94"/>
                  </a:cxn>
                  <a:cxn ang="0">
                    <a:pos x="95" y="96"/>
                  </a:cxn>
                  <a:cxn ang="0">
                    <a:pos x="125" y="95"/>
                  </a:cxn>
                  <a:cxn ang="0">
                    <a:pos x="127" y="87"/>
                  </a:cxn>
                  <a:cxn ang="0">
                    <a:pos x="131" y="62"/>
                  </a:cxn>
                  <a:cxn ang="0">
                    <a:pos x="133" y="28"/>
                  </a:cxn>
                  <a:cxn ang="0">
                    <a:pos x="108" y="21"/>
                  </a:cxn>
                  <a:cxn ang="0">
                    <a:pos x="52" y="13"/>
                  </a:cxn>
                  <a:cxn ang="0">
                    <a:pos x="28" y="13"/>
                  </a:cxn>
                </a:cxnLst>
                <a:rect l="0" t="0" r="r" b="b"/>
                <a:pathLst>
                  <a:path w="151" h="110">
                    <a:moveTo>
                      <a:pt x="151" y="32"/>
                    </a:moveTo>
                    <a:lnTo>
                      <a:pt x="151" y="32"/>
                    </a:lnTo>
                    <a:lnTo>
                      <a:pt x="148" y="35"/>
                    </a:lnTo>
                    <a:lnTo>
                      <a:pt x="146" y="39"/>
                    </a:lnTo>
                    <a:lnTo>
                      <a:pt x="143" y="45"/>
                    </a:lnTo>
                    <a:lnTo>
                      <a:pt x="141" y="55"/>
                    </a:lnTo>
                    <a:lnTo>
                      <a:pt x="141" y="63"/>
                    </a:lnTo>
                    <a:lnTo>
                      <a:pt x="142" y="84"/>
                    </a:lnTo>
                    <a:lnTo>
                      <a:pt x="141" y="93"/>
                    </a:lnTo>
                    <a:lnTo>
                      <a:pt x="140" y="103"/>
                    </a:lnTo>
                    <a:lnTo>
                      <a:pt x="140" y="103"/>
                    </a:lnTo>
                    <a:lnTo>
                      <a:pt x="133" y="106"/>
                    </a:lnTo>
                    <a:lnTo>
                      <a:pt x="125" y="108"/>
                    </a:lnTo>
                    <a:lnTo>
                      <a:pt x="117" y="109"/>
                    </a:lnTo>
                    <a:lnTo>
                      <a:pt x="108" y="110"/>
                    </a:lnTo>
                    <a:lnTo>
                      <a:pt x="91" y="110"/>
                    </a:lnTo>
                    <a:lnTo>
                      <a:pt x="74" y="108"/>
                    </a:lnTo>
                    <a:lnTo>
                      <a:pt x="56" y="106"/>
                    </a:lnTo>
                    <a:lnTo>
                      <a:pt x="39" y="103"/>
                    </a:lnTo>
                    <a:lnTo>
                      <a:pt x="5" y="96"/>
                    </a:lnTo>
                    <a:lnTo>
                      <a:pt x="5" y="96"/>
                    </a:lnTo>
                    <a:lnTo>
                      <a:pt x="3" y="87"/>
                    </a:lnTo>
                    <a:lnTo>
                      <a:pt x="1" y="75"/>
                    </a:lnTo>
                    <a:lnTo>
                      <a:pt x="0" y="63"/>
                    </a:lnTo>
                    <a:lnTo>
                      <a:pt x="0" y="50"/>
                    </a:lnTo>
                    <a:lnTo>
                      <a:pt x="1" y="37"/>
                    </a:lnTo>
                    <a:lnTo>
                      <a:pt x="2" y="25"/>
                    </a:lnTo>
                    <a:lnTo>
                      <a:pt x="4" y="14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24" y="1"/>
                    </a:lnTo>
                    <a:lnTo>
                      <a:pt x="41" y="0"/>
                    </a:lnTo>
                    <a:lnTo>
                      <a:pt x="58" y="0"/>
                    </a:lnTo>
                    <a:lnTo>
                      <a:pt x="75" y="1"/>
                    </a:lnTo>
                    <a:lnTo>
                      <a:pt x="92" y="3"/>
                    </a:lnTo>
                    <a:lnTo>
                      <a:pt x="109" y="6"/>
                    </a:lnTo>
                    <a:lnTo>
                      <a:pt x="126" y="12"/>
                    </a:lnTo>
                    <a:lnTo>
                      <a:pt x="143" y="17"/>
                    </a:lnTo>
                    <a:lnTo>
                      <a:pt x="143" y="17"/>
                    </a:lnTo>
                    <a:lnTo>
                      <a:pt x="147" y="26"/>
                    </a:lnTo>
                    <a:lnTo>
                      <a:pt x="148" y="29"/>
                    </a:lnTo>
                    <a:lnTo>
                      <a:pt x="151" y="32"/>
                    </a:lnTo>
                    <a:lnTo>
                      <a:pt x="151" y="32"/>
                    </a:lnTo>
                    <a:close/>
                    <a:moveTo>
                      <a:pt x="28" y="13"/>
                    </a:moveTo>
                    <a:lnTo>
                      <a:pt x="28" y="13"/>
                    </a:lnTo>
                    <a:lnTo>
                      <a:pt x="25" y="15"/>
                    </a:lnTo>
                    <a:lnTo>
                      <a:pt x="21" y="18"/>
                    </a:lnTo>
                    <a:lnTo>
                      <a:pt x="17" y="26"/>
                    </a:lnTo>
                    <a:lnTo>
                      <a:pt x="14" y="34"/>
                    </a:lnTo>
                    <a:lnTo>
                      <a:pt x="13" y="43"/>
                    </a:lnTo>
                    <a:lnTo>
                      <a:pt x="12" y="54"/>
                    </a:lnTo>
                    <a:lnTo>
                      <a:pt x="13" y="63"/>
                    </a:lnTo>
                    <a:lnTo>
                      <a:pt x="14" y="73"/>
                    </a:lnTo>
                    <a:lnTo>
                      <a:pt x="16" y="81"/>
                    </a:lnTo>
                    <a:lnTo>
                      <a:pt x="16" y="81"/>
                    </a:lnTo>
                    <a:lnTo>
                      <a:pt x="44" y="89"/>
                    </a:lnTo>
                    <a:lnTo>
                      <a:pt x="57" y="92"/>
                    </a:lnTo>
                    <a:lnTo>
                      <a:pt x="70" y="94"/>
                    </a:lnTo>
                    <a:lnTo>
                      <a:pt x="82" y="96"/>
                    </a:lnTo>
                    <a:lnTo>
                      <a:pt x="95" y="96"/>
                    </a:lnTo>
                    <a:lnTo>
                      <a:pt x="110" y="96"/>
                    </a:lnTo>
                    <a:lnTo>
                      <a:pt x="125" y="95"/>
                    </a:lnTo>
                    <a:lnTo>
                      <a:pt x="125" y="95"/>
                    </a:lnTo>
                    <a:lnTo>
                      <a:pt x="127" y="87"/>
                    </a:lnTo>
                    <a:lnTo>
                      <a:pt x="128" y="79"/>
                    </a:lnTo>
                    <a:lnTo>
                      <a:pt x="131" y="62"/>
                    </a:lnTo>
                    <a:lnTo>
                      <a:pt x="132" y="46"/>
                    </a:lnTo>
                    <a:lnTo>
                      <a:pt x="133" y="28"/>
                    </a:lnTo>
                    <a:lnTo>
                      <a:pt x="133" y="28"/>
                    </a:lnTo>
                    <a:lnTo>
                      <a:pt x="108" y="21"/>
                    </a:lnTo>
                    <a:lnTo>
                      <a:pt x="80" y="16"/>
                    </a:lnTo>
                    <a:lnTo>
                      <a:pt x="52" y="13"/>
                    </a:lnTo>
                    <a:lnTo>
                      <a:pt x="40" y="13"/>
                    </a:lnTo>
                    <a:lnTo>
                      <a:pt x="28" y="13"/>
                    </a:lnTo>
                    <a:lnTo>
                      <a:pt x="28" y="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192"/>
              <p:cNvSpPr>
                <a:spLocks noEditPoints="1"/>
              </p:cNvSpPr>
              <p:nvPr/>
            </p:nvSpPr>
            <p:spPr bwMode="auto">
              <a:xfrm>
                <a:off x="5751513" y="1716088"/>
                <a:ext cx="23813" cy="33338"/>
              </a:xfrm>
              <a:custGeom>
                <a:avLst/>
                <a:gdLst/>
                <a:ahLst/>
                <a:cxnLst>
                  <a:cxn ang="0">
                    <a:pos x="45" y="5"/>
                  </a:cxn>
                  <a:cxn ang="0">
                    <a:pos x="45" y="5"/>
                  </a:cxn>
                  <a:cxn ang="0">
                    <a:pos x="42" y="21"/>
                  </a:cxn>
                  <a:cxn ang="0">
                    <a:pos x="41" y="35"/>
                  </a:cxn>
                  <a:cxn ang="0">
                    <a:pos x="40" y="47"/>
                  </a:cxn>
                  <a:cxn ang="0">
                    <a:pos x="37" y="62"/>
                  </a:cxn>
                  <a:cxn ang="0">
                    <a:pos x="37" y="62"/>
                  </a:cxn>
                  <a:cxn ang="0">
                    <a:pos x="34" y="63"/>
                  </a:cxn>
                  <a:cxn ang="0">
                    <a:pos x="32" y="62"/>
                  </a:cxn>
                  <a:cxn ang="0">
                    <a:pos x="29" y="60"/>
                  </a:cxn>
                  <a:cxn ang="0">
                    <a:pos x="29" y="60"/>
                  </a:cxn>
                  <a:cxn ang="0">
                    <a:pos x="29" y="53"/>
                  </a:cxn>
                  <a:cxn ang="0">
                    <a:pos x="29" y="50"/>
                  </a:cxn>
                  <a:cxn ang="0">
                    <a:pos x="28" y="48"/>
                  </a:cxn>
                  <a:cxn ang="0">
                    <a:pos x="26" y="47"/>
                  </a:cxn>
                  <a:cxn ang="0">
                    <a:pos x="24" y="46"/>
                  </a:cxn>
                  <a:cxn ang="0">
                    <a:pos x="20" y="45"/>
                  </a:cxn>
                  <a:cxn ang="0">
                    <a:pos x="9" y="46"/>
                  </a:cxn>
                  <a:cxn ang="0">
                    <a:pos x="4" y="46"/>
                  </a:cxn>
                  <a:cxn ang="0">
                    <a:pos x="0" y="45"/>
                  </a:cxn>
                  <a:cxn ang="0">
                    <a:pos x="0" y="45"/>
                  </a:cxn>
                  <a:cxn ang="0">
                    <a:pos x="0" y="39"/>
                  </a:cxn>
                  <a:cxn ang="0">
                    <a:pos x="2" y="35"/>
                  </a:cxn>
                  <a:cxn ang="0">
                    <a:pos x="4" y="31"/>
                  </a:cxn>
                  <a:cxn ang="0">
                    <a:pos x="7" y="28"/>
                  </a:cxn>
                  <a:cxn ang="0">
                    <a:pos x="14" y="23"/>
                  </a:cxn>
                  <a:cxn ang="0">
                    <a:pos x="21" y="17"/>
                  </a:cxn>
                  <a:cxn ang="0">
                    <a:pos x="21" y="17"/>
                  </a:cxn>
                  <a:cxn ang="0">
                    <a:pos x="23" y="8"/>
                  </a:cxn>
                  <a:cxn ang="0">
                    <a:pos x="29" y="0"/>
                  </a:cxn>
                  <a:cxn ang="0">
                    <a:pos x="29" y="0"/>
                  </a:cxn>
                  <a:cxn ang="0">
                    <a:pos x="37" y="1"/>
                  </a:cxn>
                  <a:cxn ang="0">
                    <a:pos x="41" y="2"/>
                  </a:cxn>
                  <a:cxn ang="0">
                    <a:pos x="45" y="5"/>
                  </a:cxn>
                  <a:cxn ang="0">
                    <a:pos x="45" y="5"/>
                  </a:cxn>
                  <a:cxn ang="0">
                    <a:pos x="21" y="35"/>
                  </a:cxn>
                  <a:cxn ang="0">
                    <a:pos x="21" y="35"/>
                  </a:cxn>
                  <a:cxn ang="0">
                    <a:pos x="24" y="35"/>
                  </a:cxn>
                  <a:cxn ang="0">
                    <a:pos x="26" y="35"/>
                  </a:cxn>
                  <a:cxn ang="0">
                    <a:pos x="29" y="36"/>
                  </a:cxn>
                  <a:cxn ang="0">
                    <a:pos x="31" y="36"/>
                  </a:cxn>
                  <a:cxn ang="0">
                    <a:pos x="31" y="36"/>
                  </a:cxn>
                  <a:cxn ang="0">
                    <a:pos x="31" y="29"/>
                  </a:cxn>
                  <a:cxn ang="0">
                    <a:pos x="32" y="26"/>
                  </a:cxn>
                  <a:cxn ang="0">
                    <a:pos x="33" y="24"/>
                  </a:cxn>
                  <a:cxn ang="0">
                    <a:pos x="33" y="24"/>
                  </a:cxn>
                  <a:cxn ang="0">
                    <a:pos x="28" y="25"/>
                  </a:cxn>
                  <a:cxn ang="0">
                    <a:pos x="24" y="27"/>
                  </a:cxn>
                  <a:cxn ang="0">
                    <a:pos x="22" y="30"/>
                  </a:cxn>
                  <a:cxn ang="0">
                    <a:pos x="21" y="35"/>
                  </a:cxn>
                  <a:cxn ang="0">
                    <a:pos x="21" y="35"/>
                  </a:cxn>
                </a:cxnLst>
                <a:rect l="0" t="0" r="r" b="b"/>
                <a:pathLst>
                  <a:path w="45" h="63">
                    <a:moveTo>
                      <a:pt x="45" y="5"/>
                    </a:moveTo>
                    <a:lnTo>
                      <a:pt x="45" y="5"/>
                    </a:lnTo>
                    <a:lnTo>
                      <a:pt x="42" y="21"/>
                    </a:lnTo>
                    <a:lnTo>
                      <a:pt x="41" y="35"/>
                    </a:lnTo>
                    <a:lnTo>
                      <a:pt x="40" y="47"/>
                    </a:lnTo>
                    <a:lnTo>
                      <a:pt x="37" y="62"/>
                    </a:lnTo>
                    <a:lnTo>
                      <a:pt x="37" y="62"/>
                    </a:lnTo>
                    <a:lnTo>
                      <a:pt x="34" y="63"/>
                    </a:lnTo>
                    <a:lnTo>
                      <a:pt x="32" y="62"/>
                    </a:lnTo>
                    <a:lnTo>
                      <a:pt x="29" y="60"/>
                    </a:lnTo>
                    <a:lnTo>
                      <a:pt x="29" y="60"/>
                    </a:lnTo>
                    <a:lnTo>
                      <a:pt x="29" y="53"/>
                    </a:lnTo>
                    <a:lnTo>
                      <a:pt x="29" y="50"/>
                    </a:lnTo>
                    <a:lnTo>
                      <a:pt x="28" y="48"/>
                    </a:lnTo>
                    <a:lnTo>
                      <a:pt x="26" y="47"/>
                    </a:lnTo>
                    <a:lnTo>
                      <a:pt x="24" y="46"/>
                    </a:lnTo>
                    <a:lnTo>
                      <a:pt x="20" y="45"/>
                    </a:lnTo>
                    <a:lnTo>
                      <a:pt x="9" y="46"/>
                    </a:lnTo>
                    <a:lnTo>
                      <a:pt x="4" y="46"/>
                    </a:lnTo>
                    <a:lnTo>
                      <a:pt x="0" y="45"/>
                    </a:lnTo>
                    <a:lnTo>
                      <a:pt x="0" y="45"/>
                    </a:lnTo>
                    <a:lnTo>
                      <a:pt x="0" y="39"/>
                    </a:lnTo>
                    <a:lnTo>
                      <a:pt x="2" y="35"/>
                    </a:lnTo>
                    <a:lnTo>
                      <a:pt x="4" y="31"/>
                    </a:lnTo>
                    <a:lnTo>
                      <a:pt x="7" y="28"/>
                    </a:lnTo>
                    <a:lnTo>
                      <a:pt x="14" y="23"/>
                    </a:lnTo>
                    <a:lnTo>
                      <a:pt x="21" y="17"/>
                    </a:lnTo>
                    <a:lnTo>
                      <a:pt x="21" y="17"/>
                    </a:lnTo>
                    <a:lnTo>
                      <a:pt x="23" y="8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37" y="1"/>
                    </a:lnTo>
                    <a:lnTo>
                      <a:pt x="41" y="2"/>
                    </a:lnTo>
                    <a:lnTo>
                      <a:pt x="45" y="5"/>
                    </a:lnTo>
                    <a:lnTo>
                      <a:pt x="45" y="5"/>
                    </a:lnTo>
                    <a:close/>
                    <a:moveTo>
                      <a:pt x="21" y="35"/>
                    </a:moveTo>
                    <a:lnTo>
                      <a:pt x="21" y="35"/>
                    </a:lnTo>
                    <a:lnTo>
                      <a:pt x="24" y="35"/>
                    </a:lnTo>
                    <a:lnTo>
                      <a:pt x="26" y="35"/>
                    </a:lnTo>
                    <a:lnTo>
                      <a:pt x="29" y="36"/>
                    </a:lnTo>
                    <a:lnTo>
                      <a:pt x="31" y="36"/>
                    </a:lnTo>
                    <a:lnTo>
                      <a:pt x="31" y="36"/>
                    </a:lnTo>
                    <a:lnTo>
                      <a:pt x="31" y="29"/>
                    </a:lnTo>
                    <a:lnTo>
                      <a:pt x="32" y="26"/>
                    </a:lnTo>
                    <a:lnTo>
                      <a:pt x="33" y="24"/>
                    </a:lnTo>
                    <a:lnTo>
                      <a:pt x="33" y="24"/>
                    </a:lnTo>
                    <a:lnTo>
                      <a:pt x="28" y="25"/>
                    </a:lnTo>
                    <a:lnTo>
                      <a:pt x="24" y="27"/>
                    </a:lnTo>
                    <a:lnTo>
                      <a:pt x="22" y="30"/>
                    </a:lnTo>
                    <a:lnTo>
                      <a:pt x="21" y="35"/>
                    </a:lnTo>
                    <a:lnTo>
                      <a:pt x="21" y="3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193"/>
              <p:cNvSpPr>
                <a:spLocks noEditPoints="1"/>
              </p:cNvSpPr>
              <p:nvPr/>
            </p:nvSpPr>
            <p:spPr bwMode="auto">
              <a:xfrm>
                <a:off x="5900738" y="1724025"/>
                <a:ext cx="73025" cy="58738"/>
              </a:xfrm>
              <a:custGeom>
                <a:avLst/>
                <a:gdLst/>
                <a:ahLst/>
                <a:cxnLst>
                  <a:cxn ang="0">
                    <a:pos x="136" y="12"/>
                  </a:cxn>
                  <a:cxn ang="0">
                    <a:pos x="132" y="102"/>
                  </a:cxn>
                  <a:cxn ang="0">
                    <a:pos x="125" y="107"/>
                  </a:cxn>
                  <a:cxn ang="0">
                    <a:pos x="118" y="111"/>
                  </a:cxn>
                  <a:cxn ang="0">
                    <a:pos x="104" y="108"/>
                  </a:cxn>
                  <a:cxn ang="0">
                    <a:pos x="60" y="106"/>
                  </a:cxn>
                  <a:cxn ang="0">
                    <a:pos x="31" y="103"/>
                  </a:cxn>
                  <a:cxn ang="0">
                    <a:pos x="12" y="97"/>
                  </a:cxn>
                  <a:cxn ang="0">
                    <a:pos x="6" y="92"/>
                  </a:cxn>
                  <a:cxn ang="0">
                    <a:pos x="1" y="77"/>
                  </a:cxn>
                  <a:cxn ang="0">
                    <a:pos x="1" y="58"/>
                  </a:cxn>
                  <a:cxn ang="0">
                    <a:pos x="3" y="26"/>
                  </a:cxn>
                  <a:cxn ang="0">
                    <a:pos x="1" y="16"/>
                  </a:cxn>
                  <a:cxn ang="0">
                    <a:pos x="10" y="2"/>
                  </a:cxn>
                  <a:cxn ang="0">
                    <a:pos x="57" y="0"/>
                  </a:cxn>
                  <a:cxn ang="0">
                    <a:pos x="91" y="1"/>
                  </a:cxn>
                  <a:cxn ang="0">
                    <a:pos x="122" y="8"/>
                  </a:cxn>
                  <a:cxn ang="0">
                    <a:pos x="136" y="12"/>
                  </a:cxn>
                  <a:cxn ang="0">
                    <a:pos x="121" y="25"/>
                  </a:cxn>
                  <a:cxn ang="0">
                    <a:pos x="118" y="22"/>
                  </a:cxn>
                  <a:cxn ang="0">
                    <a:pos x="105" y="17"/>
                  </a:cxn>
                  <a:cxn ang="0">
                    <a:pos x="79" y="16"/>
                  </a:cxn>
                  <a:cxn ang="0">
                    <a:pos x="66" y="16"/>
                  </a:cxn>
                  <a:cxn ang="0">
                    <a:pos x="54" y="14"/>
                  </a:cxn>
                  <a:cxn ang="0">
                    <a:pos x="44" y="12"/>
                  </a:cxn>
                  <a:cxn ang="0">
                    <a:pos x="38" y="13"/>
                  </a:cxn>
                  <a:cxn ang="0">
                    <a:pos x="24" y="16"/>
                  </a:cxn>
                  <a:cxn ang="0">
                    <a:pos x="20" y="16"/>
                  </a:cxn>
                  <a:cxn ang="0">
                    <a:pos x="12" y="51"/>
                  </a:cxn>
                  <a:cxn ang="0">
                    <a:pos x="12" y="61"/>
                  </a:cxn>
                  <a:cxn ang="0">
                    <a:pos x="15" y="75"/>
                  </a:cxn>
                  <a:cxn ang="0">
                    <a:pos x="25" y="85"/>
                  </a:cxn>
                  <a:cxn ang="0">
                    <a:pos x="38" y="91"/>
                  </a:cxn>
                  <a:cxn ang="0">
                    <a:pos x="54" y="94"/>
                  </a:cxn>
                  <a:cxn ang="0">
                    <a:pos x="88" y="94"/>
                  </a:cxn>
                  <a:cxn ang="0">
                    <a:pos x="117" y="91"/>
                  </a:cxn>
                  <a:cxn ang="0">
                    <a:pos x="120" y="77"/>
                  </a:cxn>
                  <a:cxn ang="0">
                    <a:pos x="122" y="39"/>
                  </a:cxn>
                  <a:cxn ang="0">
                    <a:pos x="121" y="25"/>
                  </a:cxn>
                </a:cxnLst>
                <a:rect l="0" t="0" r="r" b="b"/>
                <a:pathLst>
                  <a:path w="136" h="111">
                    <a:moveTo>
                      <a:pt x="136" y="12"/>
                    </a:moveTo>
                    <a:lnTo>
                      <a:pt x="136" y="12"/>
                    </a:lnTo>
                    <a:lnTo>
                      <a:pt x="133" y="58"/>
                    </a:lnTo>
                    <a:lnTo>
                      <a:pt x="132" y="102"/>
                    </a:lnTo>
                    <a:lnTo>
                      <a:pt x="132" y="102"/>
                    </a:lnTo>
                    <a:lnTo>
                      <a:pt x="125" y="107"/>
                    </a:lnTo>
                    <a:lnTo>
                      <a:pt x="121" y="109"/>
                    </a:lnTo>
                    <a:lnTo>
                      <a:pt x="118" y="111"/>
                    </a:lnTo>
                    <a:lnTo>
                      <a:pt x="118" y="111"/>
                    </a:lnTo>
                    <a:lnTo>
                      <a:pt x="104" y="108"/>
                    </a:lnTo>
                    <a:lnTo>
                      <a:pt x="89" y="107"/>
                    </a:lnTo>
                    <a:lnTo>
                      <a:pt x="60" y="106"/>
                    </a:lnTo>
                    <a:lnTo>
                      <a:pt x="45" y="105"/>
                    </a:lnTo>
                    <a:lnTo>
                      <a:pt x="31" y="103"/>
                    </a:lnTo>
                    <a:lnTo>
                      <a:pt x="19" y="99"/>
                    </a:lnTo>
                    <a:lnTo>
                      <a:pt x="12" y="97"/>
                    </a:lnTo>
                    <a:lnTo>
                      <a:pt x="6" y="92"/>
                    </a:lnTo>
                    <a:lnTo>
                      <a:pt x="6" y="92"/>
                    </a:lnTo>
                    <a:lnTo>
                      <a:pt x="3" y="86"/>
                    </a:lnTo>
                    <a:lnTo>
                      <a:pt x="1" y="77"/>
                    </a:lnTo>
                    <a:lnTo>
                      <a:pt x="0" y="68"/>
                    </a:lnTo>
                    <a:lnTo>
                      <a:pt x="1" y="58"/>
                    </a:lnTo>
                    <a:lnTo>
                      <a:pt x="3" y="37"/>
                    </a:lnTo>
                    <a:lnTo>
                      <a:pt x="3" y="26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41" y="0"/>
                    </a:lnTo>
                    <a:lnTo>
                      <a:pt x="57" y="0"/>
                    </a:lnTo>
                    <a:lnTo>
                      <a:pt x="74" y="0"/>
                    </a:lnTo>
                    <a:lnTo>
                      <a:pt x="91" y="1"/>
                    </a:lnTo>
                    <a:lnTo>
                      <a:pt x="107" y="3"/>
                    </a:lnTo>
                    <a:lnTo>
                      <a:pt x="122" y="8"/>
                    </a:lnTo>
                    <a:lnTo>
                      <a:pt x="136" y="12"/>
                    </a:lnTo>
                    <a:lnTo>
                      <a:pt x="136" y="12"/>
                    </a:lnTo>
                    <a:close/>
                    <a:moveTo>
                      <a:pt x="121" y="25"/>
                    </a:moveTo>
                    <a:lnTo>
                      <a:pt x="121" y="25"/>
                    </a:lnTo>
                    <a:lnTo>
                      <a:pt x="120" y="23"/>
                    </a:lnTo>
                    <a:lnTo>
                      <a:pt x="118" y="22"/>
                    </a:lnTo>
                    <a:lnTo>
                      <a:pt x="113" y="18"/>
                    </a:lnTo>
                    <a:lnTo>
                      <a:pt x="105" y="17"/>
                    </a:lnTo>
                    <a:lnTo>
                      <a:pt x="97" y="16"/>
                    </a:lnTo>
                    <a:lnTo>
                      <a:pt x="79" y="16"/>
                    </a:lnTo>
                    <a:lnTo>
                      <a:pt x="66" y="16"/>
                    </a:lnTo>
                    <a:lnTo>
                      <a:pt x="66" y="16"/>
                    </a:lnTo>
                    <a:lnTo>
                      <a:pt x="60" y="15"/>
                    </a:lnTo>
                    <a:lnTo>
                      <a:pt x="54" y="14"/>
                    </a:lnTo>
                    <a:lnTo>
                      <a:pt x="50" y="12"/>
                    </a:lnTo>
                    <a:lnTo>
                      <a:pt x="44" y="12"/>
                    </a:lnTo>
                    <a:lnTo>
                      <a:pt x="44" y="12"/>
                    </a:lnTo>
                    <a:lnTo>
                      <a:pt x="38" y="13"/>
                    </a:lnTo>
                    <a:lnTo>
                      <a:pt x="30" y="14"/>
                    </a:lnTo>
                    <a:lnTo>
                      <a:pt x="24" y="16"/>
                    </a:lnTo>
                    <a:lnTo>
                      <a:pt x="20" y="16"/>
                    </a:lnTo>
                    <a:lnTo>
                      <a:pt x="20" y="16"/>
                    </a:lnTo>
                    <a:lnTo>
                      <a:pt x="14" y="39"/>
                    </a:lnTo>
                    <a:lnTo>
                      <a:pt x="12" y="51"/>
                    </a:lnTo>
                    <a:lnTo>
                      <a:pt x="12" y="61"/>
                    </a:lnTo>
                    <a:lnTo>
                      <a:pt x="12" y="61"/>
                    </a:lnTo>
                    <a:lnTo>
                      <a:pt x="13" y="69"/>
                    </a:lnTo>
                    <a:lnTo>
                      <a:pt x="15" y="75"/>
                    </a:lnTo>
                    <a:lnTo>
                      <a:pt x="20" y="81"/>
                    </a:lnTo>
                    <a:lnTo>
                      <a:pt x="25" y="85"/>
                    </a:lnTo>
                    <a:lnTo>
                      <a:pt x="31" y="88"/>
                    </a:lnTo>
                    <a:lnTo>
                      <a:pt x="38" y="91"/>
                    </a:lnTo>
                    <a:lnTo>
                      <a:pt x="45" y="92"/>
                    </a:lnTo>
                    <a:lnTo>
                      <a:pt x="54" y="94"/>
                    </a:lnTo>
                    <a:lnTo>
                      <a:pt x="71" y="94"/>
                    </a:lnTo>
                    <a:lnTo>
                      <a:pt x="88" y="94"/>
                    </a:lnTo>
                    <a:lnTo>
                      <a:pt x="117" y="91"/>
                    </a:lnTo>
                    <a:lnTo>
                      <a:pt x="117" y="91"/>
                    </a:lnTo>
                    <a:lnTo>
                      <a:pt x="118" y="85"/>
                    </a:lnTo>
                    <a:lnTo>
                      <a:pt x="120" y="77"/>
                    </a:lnTo>
                    <a:lnTo>
                      <a:pt x="122" y="58"/>
                    </a:lnTo>
                    <a:lnTo>
                      <a:pt x="122" y="39"/>
                    </a:lnTo>
                    <a:lnTo>
                      <a:pt x="121" y="25"/>
                    </a:lnTo>
                    <a:lnTo>
                      <a:pt x="121" y="2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194"/>
              <p:cNvSpPr/>
              <p:nvPr/>
            </p:nvSpPr>
            <p:spPr bwMode="auto">
              <a:xfrm>
                <a:off x="5840413" y="1725613"/>
                <a:ext cx="28575" cy="33338"/>
              </a:xfrm>
              <a:custGeom>
                <a:avLst/>
                <a:gdLst/>
                <a:ahLst/>
                <a:cxnLst>
                  <a:cxn ang="0">
                    <a:pos x="52" y="10"/>
                  </a:cxn>
                  <a:cxn ang="0">
                    <a:pos x="46" y="16"/>
                  </a:cxn>
                  <a:cxn ang="0">
                    <a:pos x="37" y="19"/>
                  </a:cxn>
                  <a:cxn ang="0">
                    <a:pos x="18" y="18"/>
                  </a:cxn>
                  <a:cxn ang="0">
                    <a:pos x="20" y="20"/>
                  </a:cxn>
                  <a:cxn ang="0">
                    <a:pos x="32" y="27"/>
                  </a:cxn>
                  <a:cxn ang="0">
                    <a:pos x="39" y="34"/>
                  </a:cxn>
                  <a:cxn ang="0">
                    <a:pos x="44" y="41"/>
                  </a:cxn>
                  <a:cxn ang="0">
                    <a:pos x="44" y="44"/>
                  </a:cxn>
                  <a:cxn ang="0">
                    <a:pos x="41" y="53"/>
                  </a:cxn>
                  <a:cxn ang="0">
                    <a:pos x="33" y="64"/>
                  </a:cxn>
                  <a:cxn ang="0">
                    <a:pos x="23" y="61"/>
                  </a:cxn>
                  <a:cxn ang="0">
                    <a:pos x="7" y="58"/>
                  </a:cxn>
                  <a:cxn ang="0">
                    <a:pos x="3" y="54"/>
                  </a:cxn>
                  <a:cxn ang="0">
                    <a:pos x="3" y="45"/>
                  </a:cxn>
                  <a:cxn ang="0">
                    <a:pos x="9" y="48"/>
                  </a:cxn>
                  <a:cxn ang="0">
                    <a:pos x="22" y="49"/>
                  </a:cxn>
                  <a:cxn ang="0">
                    <a:pos x="30" y="48"/>
                  </a:cxn>
                  <a:cxn ang="0">
                    <a:pos x="29" y="44"/>
                  </a:cxn>
                  <a:cxn ang="0">
                    <a:pos x="30" y="44"/>
                  </a:cxn>
                  <a:cxn ang="0">
                    <a:pos x="29" y="40"/>
                  </a:cxn>
                  <a:cxn ang="0">
                    <a:pos x="22" y="35"/>
                  </a:cxn>
                  <a:cxn ang="0">
                    <a:pos x="19" y="33"/>
                  </a:cxn>
                  <a:cxn ang="0">
                    <a:pos x="11" y="35"/>
                  </a:cxn>
                  <a:cxn ang="0">
                    <a:pos x="8" y="37"/>
                  </a:cxn>
                  <a:cxn ang="0">
                    <a:pos x="4" y="35"/>
                  </a:cxn>
                  <a:cxn ang="0">
                    <a:pos x="0" y="30"/>
                  </a:cxn>
                  <a:cxn ang="0">
                    <a:pos x="2" y="27"/>
                  </a:cxn>
                  <a:cxn ang="0">
                    <a:pos x="5" y="15"/>
                  </a:cxn>
                  <a:cxn ang="0">
                    <a:pos x="8" y="4"/>
                  </a:cxn>
                  <a:cxn ang="0">
                    <a:pos x="11" y="0"/>
                  </a:cxn>
                  <a:cxn ang="0">
                    <a:pos x="44" y="10"/>
                  </a:cxn>
                  <a:cxn ang="0">
                    <a:pos x="52" y="10"/>
                  </a:cxn>
                </a:cxnLst>
                <a:rect l="0" t="0" r="r" b="b"/>
                <a:pathLst>
                  <a:path w="52" h="64">
                    <a:moveTo>
                      <a:pt x="52" y="10"/>
                    </a:moveTo>
                    <a:lnTo>
                      <a:pt x="52" y="10"/>
                    </a:lnTo>
                    <a:lnTo>
                      <a:pt x="49" y="13"/>
                    </a:lnTo>
                    <a:lnTo>
                      <a:pt x="46" y="16"/>
                    </a:lnTo>
                    <a:lnTo>
                      <a:pt x="42" y="18"/>
                    </a:lnTo>
                    <a:lnTo>
                      <a:pt x="37" y="19"/>
                    </a:lnTo>
                    <a:lnTo>
                      <a:pt x="28" y="19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20" y="20"/>
                    </a:lnTo>
                    <a:lnTo>
                      <a:pt x="23" y="22"/>
                    </a:lnTo>
                    <a:lnTo>
                      <a:pt x="32" y="27"/>
                    </a:lnTo>
                    <a:lnTo>
                      <a:pt x="35" y="30"/>
                    </a:lnTo>
                    <a:lnTo>
                      <a:pt x="39" y="34"/>
                    </a:lnTo>
                    <a:lnTo>
                      <a:pt x="42" y="37"/>
                    </a:lnTo>
                    <a:lnTo>
                      <a:pt x="44" y="41"/>
                    </a:lnTo>
                    <a:lnTo>
                      <a:pt x="44" y="41"/>
                    </a:lnTo>
                    <a:lnTo>
                      <a:pt x="44" y="44"/>
                    </a:lnTo>
                    <a:lnTo>
                      <a:pt x="43" y="48"/>
                    </a:lnTo>
                    <a:lnTo>
                      <a:pt x="41" y="53"/>
                    </a:lnTo>
                    <a:lnTo>
                      <a:pt x="33" y="64"/>
                    </a:lnTo>
                    <a:lnTo>
                      <a:pt x="33" y="64"/>
                    </a:lnTo>
                    <a:lnTo>
                      <a:pt x="29" y="63"/>
                    </a:lnTo>
                    <a:lnTo>
                      <a:pt x="23" y="61"/>
                    </a:lnTo>
                    <a:lnTo>
                      <a:pt x="12" y="59"/>
                    </a:lnTo>
                    <a:lnTo>
                      <a:pt x="7" y="58"/>
                    </a:lnTo>
                    <a:lnTo>
                      <a:pt x="4" y="56"/>
                    </a:lnTo>
                    <a:lnTo>
                      <a:pt x="3" y="54"/>
                    </a:lnTo>
                    <a:lnTo>
                      <a:pt x="2" y="52"/>
                    </a:lnTo>
                    <a:lnTo>
                      <a:pt x="3" y="45"/>
                    </a:lnTo>
                    <a:lnTo>
                      <a:pt x="3" y="45"/>
                    </a:lnTo>
                    <a:lnTo>
                      <a:pt x="9" y="48"/>
                    </a:lnTo>
                    <a:lnTo>
                      <a:pt x="16" y="49"/>
                    </a:lnTo>
                    <a:lnTo>
                      <a:pt x="22" y="49"/>
                    </a:lnTo>
                    <a:lnTo>
                      <a:pt x="30" y="48"/>
                    </a:lnTo>
                    <a:lnTo>
                      <a:pt x="30" y="48"/>
                    </a:lnTo>
                    <a:lnTo>
                      <a:pt x="29" y="45"/>
                    </a:lnTo>
                    <a:lnTo>
                      <a:pt x="29" y="44"/>
                    </a:lnTo>
                    <a:lnTo>
                      <a:pt x="30" y="44"/>
                    </a:lnTo>
                    <a:lnTo>
                      <a:pt x="30" y="44"/>
                    </a:lnTo>
                    <a:lnTo>
                      <a:pt x="30" y="42"/>
                    </a:lnTo>
                    <a:lnTo>
                      <a:pt x="29" y="40"/>
                    </a:lnTo>
                    <a:lnTo>
                      <a:pt x="26" y="37"/>
                    </a:lnTo>
                    <a:lnTo>
                      <a:pt x="22" y="35"/>
                    </a:lnTo>
                    <a:lnTo>
                      <a:pt x="19" y="33"/>
                    </a:lnTo>
                    <a:lnTo>
                      <a:pt x="19" y="33"/>
                    </a:lnTo>
                    <a:lnTo>
                      <a:pt x="14" y="34"/>
                    </a:lnTo>
                    <a:lnTo>
                      <a:pt x="11" y="35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6" y="36"/>
                    </a:lnTo>
                    <a:lnTo>
                      <a:pt x="4" y="35"/>
                    </a:lnTo>
                    <a:lnTo>
                      <a:pt x="2" y="33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2" y="27"/>
                    </a:lnTo>
                    <a:lnTo>
                      <a:pt x="3" y="24"/>
                    </a:lnTo>
                    <a:lnTo>
                      <a:pt x="5" y="15"/>
                    </a:lnTo>
                    <a:lnTo>
                      <a:pt x="7" y="8"/>
                    </a:lnTo>
                    <a:lnTo>
                      <a:pt x="8" y="4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33" y="8"/>
                    </a:lnTo>
                    <a:lnTo>
                      <a:pt x="44" y="10"/>
                    </a:lnTo>
                    <a:lnTo>
                      <a:pt x="52" y="10"/>
                    </a:lnTo>
                    <a:lnTo>
                      <a:pt x="52" y="1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195"/>
              <p:cNvSpPr>
                <a:spLocks noEditPoints="1"/>
              </p:cNvSpPr>
              <p:nvPr/>
            </p:nvSpPr>
            <p:spPr bwMode="auto">
              <a:xfrm>
                <a:off x="5984876" y="1728788"/>
                <a:ext cx="74613" cy="58738"/>
              </a:xfrm>
              <a:custGeom>
                <a:avLst/>
                <a:gdLst/>
                <a:ahLst/>
                <a:cxnLst>
                  <a:cxn ang="0">
                    <a:pos x="129" y="4"/>
                  </a:cxn>
                  <a:cxn ang="0">
                    <a:pos x="136" y="9"/>
                  </a:cxn>
                  <a:cxn ang="0">
                    <a:pos x="139" y="18"/>
                  </a:cxn>
                  <a:cxn ang="0">
                    <a:pos x="140" y="42"/>
                  </a:cxn>
                  <a:cxn ang="0">
                    <a:pos x="136" y="77"/>
                  </a:cxn>
                  <a:cxn ang="0">
                    <a:pos x="136" y="86"/>
                  </a:cxn>
                  <a:cxn ang="0">
                    <a:pos x="135" y="98"/>
                  </a:cxn>
                  <a:cxn ang="0">
                    <a:pos x="130" y="106"/>
                  </a:cxn>
                  <a:cxn ang="0">
                    <a:pos x="123" y="109"/>
                  </a:cxn>
                  <a:cxn ang="0">
                    <a:pos x="114" y="111"/>
                  </a:cxn>
                  <a:cxn ang="0">
                    <a:pos x="93" y="108"/>
                  </a:cxn>
                  <a:cxn ang="0">
                    <a:pos x="69" y="105"/>
                  </a:cxn>
                  <a:cxn ang="0">
                    <a:pos x="37" y="103"/>
                  </a:cxn>
                  <a:cxn ang="0">
                    <a:pos x="16" y="99"/>
                  </a:cxn>
                  <a:cxn ang="0">
                    <a:pos x="8" y="97"/>
                  </a:cxn>
                  <a:cxn ang="0">
                    <a:pos x="2" y="78"/>
                  </a:cxn>
                  <a:cxn ang="0">
                    <a:pos x="0" y="58"/>
                  </a:cxn>
                  <a:cxn ang="0">
                    <a:pos x="2" y="37"/>
                  </a:cxn>
                  <a:cxn ang="0">
                    <a:pos x="6" y="19"/>
                  </a:cxn>
                  <a:cxn ang="0">
                    <a:pos x="7" y="17"/>
                  </a:cxn>
                  <a:cxn ang="0">
                    <a:pos x="5" y="16"/>
                  </a:cxn>
                  <a:cxn ang="0">
                    <a:pos x="3" y="15"/>
                  </a:cxn>
                  <a:cxn ang="0">
                    <a:pos x="4" y="13"/>
                  </a:cxn>
                  <a:cxn ang="0">
                    <a:pos x="5" y="12"/>
                  </a:cxn>
                  <a:cxn ang="0">
                    <a:pos x="7" y="4"/>
                  </a:cxn>
                  <a:cxn ang="0">
                    <a:pos x="12" y="0"/>
                  </a:cxn>
                  <a:cxn ang="0">
                    <a:pos x="16" y="0"/>
                  </a:cxn>
                  <a:cxn ang="0">
                    <a:pos x="19" y="2"/>
                  </a:cxn>
                  <a:cxn ang="0">
                    <a:pos x="47" y="2"/>
                  </a:cxn>
                  <a:cxn ang="0">
                    <a:pos x="58" y="2"/>
                  </a:cxn>
                  <a:cxn ang="0">
                    <a:pos x="89" y="4"/>
                  </a:cxn>
                  <a:cxn ang="0">
                    <a:pos x="120" y="5"/>
                  </a:cxn>
                  <a:cxn ang="0">
                    <a:pos x="129" y="4"/>
                  </a:cxn>
                  <a:cxn ang="0">
                    <a:pos x="16" y="19"/>
                  </a:cxn>
                  <a:cxn ang="0">
                    <a:pos x="12" y="52"/>
                  </a:cxn>
                  <a:cxn ang="0">
                    <a:pos x="12" y="66"/>
                  </a:cxn>
                  <a:cxn ang="0">
                    <a:pos x="16" y="82"/>
                  </a:cxn>
                  <a:cxn ang="0">
                    <a:pos x="39" y="86"/>
                  </a:cxn>
                  <a:cxn ang="0">
                    <a:pos x="92" y="94"/>
                  </a:cxn>
                  <a:cxn ang="0">
                    <a:pos x="119" y="94"/>
                  </a:cxn>
                  <a:cxn ang="0">
                    <a:pos x="123" y="75"/>
                  </a:cxn>
                  <a:cxn ang="0">
                    <a:pos x="126" y="48"/>
                  </a:cxn>
                  <a:cxn ang="0">
                    <a:pos x="125" y="31"/>
                  </a:cxn>
                  <a:cxn ang="0">
                    <a:pos x="124" y="23"/>
                  </a:cxn>
                  <a:cxn ang="0">
                    <a:pos x="69" y="15"/>
                  </a:cxn>
                  <a:cxn ang="0">
                    <a:pos x="43" y="15"/>
                  </a:cxn>
                  <a:cxn ang="0">
                    <a:pos x="16" y="19"/>
                  </a:cxn>
                </a:cxnLst>
                <a:rect l="0" t="0" r="r" b="b"/>
                <a:pathLst>
                  <a:path w="140" h="111">
                    <a:moveTo>
                      <a:pt x="129" y="4"/>
                    </a:moveTo>
                    <a:lnTo>
                      <a:pt x="129" y="4"/>
                    </a:lnTo>
                    <a:lnTo>
                      <a:pt x="133" y="6"/>
                    </a:lnTo>
                    <a:lnTo>
                      <a:pt x="136" y="9"/>
                    </a:lnTo>
                    <a:lnTo>
                      <a:pt x="137" y="14"/>
                    </a:lnTo>
                    <a:lnTo>
                      <a:pt x="139" y="18"/>
                    </a:lnTo>
                    <a:lnTo>
                      <a:pt x="140" y="29"/>
                    </a:lnTo>
                    <a:lnTo>
                      <a:pt x="140" y="42"/>
                    </a:lnTo>
                    <a:lnTo>
                      <a:pt x="137" y="66"/>
                    </a:lnTo>
                    <a:lnTo>
                      <a:pt x="136" y="77"/>
                    </a:lnTo>
                    <a:lnTo>
                      <a:pt x="136" y="86"/>
                    </a:lnTo>
                    <a:lnTo>
                      <a:pt x="136" y="86"/>
                    </a:lnTo>
                    <a:lnTo>
                      <a:pt x="136" y="93"/>
                    </a:lnTo>
                    <a:lnTo>
                      <a:pt x="135" y="98"/>
                    </a:lnTo>
                    <a:lnTo>
                      <a:pt x="133" y="103"/>
                    </a:lnTo>
                    <a:lnTo>
                      <a:pt x="130" y="106"/>
                    </a:lnTo>
                    <a:lnTo>
                      <a:pt x="127" y="108"/>
                    </a:lnTo>
                    <a:lnTo>
                      <a:pt x="123" y="109"/>
                    </a:lnTo>
                    <a:lnTo>
                      <a:pt x="119" y="110"/>
                    </a:lnTo>
                    <a:lnTo>
                      <a:pt x="114" y="111"/>
                    </a:lnTo>
                    <a:lnTo>
                      <a:pt x="104" y="110"/>
                    </a:lnTo>
                    <a:lnTo>
                      <a:pt x="93" y="108"/>
                    </a:lnTo>
                    <a:lnTo>
                      <a:pt x="69" y="105"/>
                    </a:lnTo>
                    <a:lnTo>
                      <a:pt x="69" y="105"/>
                    </a:lnTo>
                    <a:lnTo>
                      <a:pt x="52" y="104"/>
                    </a:lnTo>
                    <a:lnTo>
                      <a:pt x="37" y="103"/>
                    </a:lnTo>
                    <a:lnTo>
                      <a:pt x="23" y="101"/>
                    </a:lnTo>
                    <a:lnTo>
                      <a:pt x="16" y="99"/>
                    </a:lnTo>
                    <a:lnTo>
                      <a:pt x="8" y="97"/>
                    </a:lnTo>
                    <a:lnTo>
                      <a:pt x="8" y="97"/>
                    </a:lnTo>
                    <a:lnTo>
                      <a:pt x="4" y="88"/>
                    </a:lnTo>
                    <a:lnTo>
                      <a:pt x="2" y="78"/>
                    </a:lnTo>
                    <a:lnTo>
                      <a:pt x="0" y="67"/>
                    </a:lnTo>
                    <a:lnTo>
                      <a:pt x="0" y="58"/>
                    </a:lnTo>
                    <a:lnTo>
                      <a:pt x="0" y="47"/>
                    </a:lnTo>
                    <a:lnTo>
                      <a:pt x="2" y="37"/>
                    </a:lnTo>
                    <a:lnTo>
                      <a:pt x="4" y="28"/>
                    </a:lnTo>
                    <a:lnTo>
                      <a:pt x="6" y="19"/>
                    </a:lnTo>
                    <a:lnTo>
                      <a:pt x="6" y="19"/>
                    </a:lnTo>
                    <a:lnTo>
                      <a:pt x="7" y="17"/>
                    </a:lnTo>
                    <a:lnTo>
                      <a:pt x="6" y="17"/>
                    </a:lnTo>
                    <a:lnTo>
                      <a:pt x="5" y="16"/>
                    </a:lnTo>
                    <a:lnTo>
                      <a:pt x="4" y="15"/>
                    </a:lnTo>
                    <a:lnTo>
                      <a:pt x="3" y="15"/>
                    </a:lnTo>
                    <a:lnTo>
                      <a:pt x="4" y="13"/>
                    </a:lnTo>
                    <a:lnTo>
                      <a:pt x="4" y="13"/>
                    </a:lnTo>
                    <a:lnTo>
                      <a:pt x="5" y="13"/>
                    </a:lnTo>
                    <a:lnTo>
                      <a:pt x="5" y="12"/>
                    </a:lnTo>
                    <a:lnTo>
                      <a:pt x="6" y="6"/>
                    </a:lnTo>
                    <a:lnTo>
                      <a:pt x="7" y="4"/>
                    </a:lnTo>
                    <a:lnTo>
                      <a:pt x="9" y="1"/>
                    </a:lnTo>
                    <a:lnTo>
                      <a:pt x="12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7" y="1"/>
                    </a:lnTo>
                    <a:lnTo>
                      <a:pt x="19" y="2"/>
                    </a:lnTo>
                    <a:lnTo>
                      <a:pt x="27" y="3"/>
                    </a:lnTo>
                    <a:lnTo>
                      <a:pt x="47" y="2"/>
                    </a:lnTo>
                    <a:lnTo>
                      <a:pt x="47" y="2"/>
                    </a:lnTo>
                    <a:lnTo>
                      <a:pt x="58" y="2"/>
                    </a:lnTo>
                    <a:lnTo>
                      <a:pt x="67" y="3"/>
                    </a:lnTo>
                    <a:lnTo>
                      <a:pt x="89" y="4"/>
                    </a:lnTo>
                    <a:lnTo>
                      <a:pt x="109" y="5"/>
                    </a:lnTo>
                    <a:lnTo>
                      <a:pt x="120" y="5"/>
                    </a:lnTo>
                    <a:lnTo>
                      <a:pt x="129" y="4"/>
                    </a:lnTo>
                    <a:lnTo>
                      <a:pt x="129" y="4"/>
                    </a:lnTo>
                    <a:close/>
                    <a:moveTo>
                      <a:pt x="16" y="19"/>
                    </a:moveTo>
                    <a:lnTo>
                      <a:pt x="16" y="19"/>
                    </a:lnTo>
                    <a:lnTo>
                      <a:pt x="14" y="36"/>
                    </a:lnTo>
                    <a:lnTo>
                      <a:pt x="12" y="52"/>
                    </a:lnTo>
                    <a:lnTo>
                      <a:pt x="11" y="60"/>
                    </a:lnTo>
                    <a:lnTo>
                      <a:pt x="12" y="66"/>
                    </a:lnTo>
                    <a:lnTo>
                      <a:pt x="13" y="74"/>
                    </a:lnTo>
                    <a:lnTo>
                      <a:pt x="16" y="82"/>
                    </a:lnTo>
                    <a:lnTo>
                      <a:pt x="16" y="82"/>
                    </a:lnTo>
                    <a:lnTo>
                      <a:pt x="39" y="86"/>
                    </a:lnTo>
                    <a:lnTo>
                      <a:pt x="65" y="91"/>
                    </a:lnTo>
                    <a:lnTo>
                      <a:pt x="92" y="94"/>
                    </a:lnTo>
                    <a:lnTo>
                      <a:pt x="106" y="94"/>
                    </a:lnTo>
                    <a:lnTo>
                      <a:pt x="119" y="94"/>
                    </a:lnTo>
                    <a:lnTo>
                      <a:pt x="119" y="94"/>
                    </a:lnTo>
                    <a:lnTo>
                      <a:pt x="123" y="75"/>
                    </a:lnTo>
                    <a:lnTo>
                      <a:pt x="126" y="57"/>
                    </a:lnTo>
                    <a:lnTo>
                      <a:pt x="126" y="48"/>
                    </a:lnTo>
                    <a:lnTo>
                      <a:pt x="126" y="39"/>
                    </a:lnTo>
                    <a:lnTo>
                      <a:pt x="125" y="31"/>
                    </a:lnTo>
                    <a:lnTo>
                      <a:pt x="124" y="23"/>
                    </a:lnTo>
                    <a:lnTo>
                      <a:pt x="124" y="23"/>
                    </a:lnTo>
                    <a:lnTo>
                      <a:pt x="97" y="18"/>
                    </a:lnTo>
                    <a:lnTo>
                      <a:pt x="69" y="15"/>
                    </a:lnTo>
                    <a:lnTo>
                      <a:pt x="55" y="15"/>
                    </a:lnTo>
                    <a:lnTo>
                      <a:pt x="43" y="15"/>
                    </a:lnTo>
                    <a:lnTo>
                      <a:pt x="29" y="16"/>
                    </a:lnTo>
                    <a:lnTo>
                      <a:pt x="16" y="19"/>
                    </a:lnTo>
                    <a:lnTo>
                      <a:pt x="16" y="1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196"/>
              <p:cNvSpPr/>
              <p:nvPr/>
            </p:nvSpPr>
            <p:spPr bwMode="auto">
              <a:xfrm>
                <a:off x="6007101" y="1743075"/>
                <a:ext cx="26988" cy="26988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4" y="0"/>
                  </a:cxn>
                  <a:cxn ang="0">
                    <a:pos x="11" y="2"/>
                  </a:cxn>
                  <a:cxn ang="0">
                    <a:pos x="18" y="6"/>
                  </a:cxn>
                  <a:cxn ang="0">
                    <a:pos x="23" y="10"/>
                  </a:cxn>
                  <a:cxn ang="0">
                    <a:pos x="27" y="16"/>
                  </a:cxn>
                  <a:cxn ang="0">
                    <a:pos x="27" y="16"/>
                  </a:cxn>
                  <a:cxn ang="0">
                    <a:pos x="31" y="15"/>
                  </a:cxn>
                  <a:cxn ang="0">
                    <a:pos x="33" y="13"/>
                  </a:cxn>
                  <a:cxn ang="0">
                    <a:pos x="36" y="10"/>
                  </a:cxn>
                  <a:cxn ang="0">
                    <a:pos x="39" y="7"/>
                  </a:cxn>
                  <a:cxn ang="0">
                    <a:pos x="42" y="6"/>
                  </a:cxn>
                  <a:cxn ang="0">
                    <a:pos x="46" y="5"/>
                  </a:cxn>
                  <a:cxn ang="0">
                    <a:pos x="46" y="5"/>
                  </a:cxn>
                  <a:cxn ang="0">
                    <a:pos x="48" y="8"/>
                  </a:cxn>
                  <a:cxn ang="0">
                    <a:pos x="50" y="10"/>
                  </a:cxn>
                  <a:cxn ang="0">
                    <a:pos x="50" y="10"/>
                  </a:cxn>
                  <a:cxn ang="0">
                    <a:pos x="50" y="13"/>
                  </a:cxn>
                  <a:cxn ang="0">
                    <a:pos x="49" y="16"/>
                  </a:cxn>
                  <a:cxn ang="0">
                    <a:pos x="46" y="20"/>
                  </a:cxn>
                  <a:cxn ang="0">
                    <a:pos x="41" y="23"/>
                  </a:cxn>
                  <a:cxn ang="0">
                    <a:pos x="38" y="26"/>
                  </a:cxn>
                  <a:cxn ang="0">
                    <a:pos x="38" y="26"/>
                  </a:cxn>
                  <a:cxn ang="0">
                    <a:pos x="39" y="30"/>
                  </a:cxn>
                  <a:cxn ang="0">
                    <a:pos x="41" y="32"/>
                  </a:cxn>
                  <a:cxn ang="0">
                    <a:pos x="47" y="37"/>
                  </a:cxn>
                  <a:cxn ang="0">
                    <a:pos x="49" y="40"/>
                  </a:cxn>
                  <a:cxn ang="0">
                    <a:pos x="50" y="43"/>
                  </a:cxn>
                  <a:cxn ang="0">
                    <a:pos x="50" y="48"/>
                  </a:cxn>
                  <a:cxn ang="0">
                    <a:pos x="49" y="52"/>
                  </a:cxn>
                  <a:cxn ang="0">
                    <a:pos x="49" y="52"/>
                  </a:cxn>
                  <a:cxn ang="0">
                    <a:pos x="43" y="51"/>
                  </a:cxn>
                  <a:cxn ang="0">
                    <a:pos x="40" y="50"/>
                  </a:cxn>
                  <a:cxn ang="0">
                    <a:pos x="38" y="48"/>
                  </a:cxn>
                  <a:cxn ang="0">
                    <a:pos x="36" y="45"/>
                  </a:cxn>
                  <a:cxn ang="0">
                    <a:pos x="34" y="38"/>
                  </a:cxn>
                  <a:cxn ang="0">
                    <a:pos x="32" y="35"/>
                  </a:cxn>
                  <a:cxn ang="0">
                    <a:pos x="30" y="33"/>
                  </a:cxn>
                  <a:cxn ang="0">
                    <a:pos x="30" y="33"/>
                  </a:cxn>
                  <a:cxn ang="0">
                    <a:pos x="25" y="34"/>
                  </a:cxn>
                  <a:cxn ang="0">
                    <a:pos x="22" y="36"/>
                  </a:cxn>
                  <a:cxn ang="0">
                    <a:pos x="17" y="40"/>
                  </a:cxn>
                  <a:cxn ang="0">
                    <a:pos x="13" y="43"/>
                  </a:cxn>
                  <a:cxn ang="0">
                    <a:pos x="10" y="45"/>
                  </a:cxn>
                  <a:cxn ang="0">
                    <a:pos x="6" y="46"/>
                  </a:cxn>
                  <a:cxn ang="0">
                    <a:pos x="1" y="46"/>
                  </a:cxn>
                  <a:cxn ang="0">
                    <a:pos x="1" y="46"/>
                  </a:cxn>
                  <a:cxn ang="0">
                    <a:pos x="0" y="41"/>
                  </a:cxn>
                  <a:cxn ang="0">
                    <a:pos x="1" y="38"/>
                  </a:cxn>
                  <a:cxn ang="0">
                    <a:pos x="3" y="35"/>
                  </a:cxn>
                  <a:cxn ang="0">
                    <a:pos x="6" y="33"/>
                  </a:cxn>
                  <a:cxn ang="0">
                    <a:pos x="13" y="30"/>
                  </a:cxn>
                  <a:cxn ang="0">
                    <a:pos x="17" y="26"/>
                  </a:cxn>
                  <a:cxn ang="0">
                    <a:pos x="19" y="23"/>
                  </a:cxn>
                  <a:cxn ang="0">
                    <a:pos x="19" y="23"/>
                  </a:cxn>
                  <a:cxn ang="0">
                    <a:pos x="17" y="20"/>
                  </a:cxn>
                  <a:cxn ang="0">
                    <a:pos x="15" y="17"/>
                  </a:cxn>
                  <a:cxn ang="0">
                    <a:pos x="10" y="12"/>
                  </a:cxn>
                  <a:cxn ang="0">
                    <a:pos x="7" y="10"/>
                  </a:cxn>
                  <a:cxn ang="0">
                    <a:pos x="5" y="7"/>
                  </a:cxn>
                  <a:cxn ang="0">
                    <a:pos x="4" y="4"/>
                  </a:cxn>
                  <a:cxn ang="0">
                    <a:pos x="4" y="0"/>
                  </a:cxn>
                  <a:cxn ang="0">
                    <a:pos x="4" y="0"/>
                  </a:cxn>
                </a:cxnLst>
                <a:rect l="0" t="0" r="r" b="b"/>
                <a:pathLst>
                  <a:path w="50" h="52">
                    <a:moveTo>
                      <a:pt x="4" y="0"/>
                    </a:moveTo>
                    <a:lnTo>
                      <a:pt x="4" y="0"/>
                    </a:lnTo>
                    <a:lnTo>
                      <a:pt x="11" y="2"/>
                    </a:lnTo>
                    <a:lnTo>
                      <a:pt x="18" y="6"/>
                    </a:lnTo>
                    <a:lnTo>
                      <a:pt x="23" y="10"/>
                    </a:lnTo>
                    <a:lnTo>
                      <a:pt x="27" y="16"/>
                    </a:lnTo>
                    <a:lnTo>
                      <a:pt x="27" y="16"/>
                    </a:lnTo>
                    <a:lnTo>
                      <a:pt x="31" y="15"/>
                    </a:lnTo>
                    <a:lnTo>
                      <a:pt x="33" y="13"/>
                    </a:lnTo>
                    <a:lnTo>
                      <a:pt x="36" y="10"/>
                    </a:lnTo>
                    <a:lnTo>
                      <a:pt x="39" y="7"/>
                    </a:lnTo>
                    <a:lnTo>
                      <a:pt x="42" y="6"/>
                    </a:lnTo>
                    <a:lnTo>
                      <a:pt x="46" y="5"/>
                    </a:lnTo>
                    <a:lnTo>
                      <a:pt x="46" y="5"/>
                    </a:lnTo>
                    <a:lnTo>
                      <a:pt x="48" y="8"/>
                    </a:lnTo>
                    <a:lnTo>
                      <a:pt x="50" y="10"/>
                    </a:lnTo>
                    <a:lnTo>
                      <a:pt x="50" y="10"/>
                    </a:lnTo>
                    <a:lnTo>
                      <a:pt x="50" y="13"/>
                    </a:lnTo>
                    <a:lnTo>
                      <a:pt x="49" y="16"/>
                    </a:lnTo>
                    <a:lnTo>
                      <a:pt x="46" y="20"/>
                    </a:lnTo>
                    <a:lnTo>
                      <a:pt x="41" y="23"/>
                    </a:lnTo>
                    <a:lnTo>
                      <a:pt x="38" y="26"/>
                    </a:lnTo>
                    <a:lnTo>
                      <a:pt x="38" y="26"/>
                    </a:lnTo>
                    <a:lnTo>
                      <a:pt x="39" y="30"/>
                    </a:lnTo>
                    <a:lnTo>
                      <a:pt x="41" y="32"/>
                    </a:lnTo>
                    <a:lnTo>
                      <a:pt x="47" y="37"/>
                    </a:lnTo>
                    <a:lnTo>
                      <a:pt x="49" y="40"/>
                    </a:lnTo>
                    <a:lnTo>
                      <a:pt x="50" y="43"/>
                    </a:lnTo>
                    <a:lnTo>
                      <a:pt x="50" y="48"/>
                    </a:lnTo>
                    <a:lnTo>
                      <a:pt x="49" y="52"/>
                    </a:lnTo>
                    <a:lnTo>
                      <a:pt x="49" y="52"/>
                    </a:lnTo>
                    <a:lnTo>
                      <a:pt x="43" y="51"/>
                    </a:lnTo>
                    <a:lnTo>
                      <a:pt x="40" y="50"/>
                    </a:lnTo>
                    <a:lnTo>
                      <a:pt x="38" y="48"/>
                    </a:lnTo>
                    <a:lnTo>
                      <a:pt x="36" y="45"/>
                    </a:lnTo>
                    <a:lnTo>
                      <a:pt x="34" y="38"/>
                    </a:lnTo>
                    <a:lnTo>
                      <a:pt x="32" y="35"/>
                    </a:lnTo>
                    <a:lnTo>
                      <a:pt x="30" y="33"/>
                    </a:lnTo>
                    <a:lnTo>
                      <a:pt x="30" y="33"/>
                    </a:lnTo>
                    <a:lnTo>
                      <a:pt x="25" y="34"/>
                    </a:lnTo>
                    <a:lnTo>
                      <a:pt x="22" y="36"/>
                    </a:lnTo>
                    <a:lnTo>
                      <a:pt x="17" y="40"/>
                    </a:lnTo>
                    <a:lnTo>
                      <a:pt x="13" y="43"/>
                    </a:lnTo>
                    <a:lnTo>
                      <a:pt x="10" y="45"/>
                    </a:lnTo>
                    <a:lnTo>
                      <a:pt x="6" y="46"/>
                    </a:lnTo>
                    <a:lnTo>
                      <a:pt x="1" y="46"/>
                    </a:lnTo>
                    <a:lnTo>
                      <a:pt x="1" y="46"/>
                    </a:lnTo>
                    <a:lnTo>
                      <a:pt x="0" y="41"/>
                    </a:lnTo>
                    <a:lnTo>
                      <a:pt x="1" y="38"/>
                    </a:lnTo>
                    <a:lnTo>
                      <a:pt x="3" y="35"/>
                    </a:lnTo>
                    <a:lnTo>
                      <a:pt x="6" y="33"/>
                    </a:lnTo>
                    <a:lnTo>
                      <a:pt x="13" y="30"/>
                    </a:lnTo>
                    <a:lnTo>
                      <a:pt x="17" y="26"/>
                    </a:lnTo>
                    <a:lnTo>
                      <a:pt x="19" y="23"/>
                    </a:lnTo>
                    <a:lnTo>
                      <a:pt x="19" y="23"/>
                    </a:lnTo>
                    <a:lnTo>
                      <a:pt x="17" y="20"/>
                    </a:lnTo>
                    <a:lnTo>
                      <a:pt x="15" y="17"/>
                    </a:lnTo>
                    <a:lnTo>
                      <a:pt x="10" y="12"/>
                    </a:lnTo>
                    <a:lnTo>
                      <a:pt x="7" y="10"/>
                    </a:lnTo>
                    <a:lnTo>
                      <a:pt x="5" y="7"/>
                    </a:lnTo>
                    <a:lnTo>
                      <a:pt x="4" y="4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199"/>
              <p:cNvSpPr>
                <a:spLocks noEditPoints="1"/>
              </p:cNvSpPr>
              <p:nvPr/>
            </p:nvSpPr>
            <p:spPr bwMode="auto">
              <a:xfrm>
                <a:off x="5719763" y="1773238"/>
                <a:ext cx="76200" cy="60325"/>
              </a:xfrm>
              <a:custGeom>
                <a:avLst/>
                <a:gdLst/>
                <a:ahLst/>
                <a:cxnLst>
                  <a:cxn ang="0">
                    <a:pos x="144" y="20"/>
                  </a:cxn>
                  <a:cxn ang="0">
                    <a:pos x="143" y="40"/>
                  </a:cxn>
                  <a:cxn ang="0">
                    <a:pos x="139" y="68"/>
                  </a:cxn>
                  <a:cxn ang="0">
                    <a:pos x="138" y="87"/>
                  </a:cxn>
                  <a:cxn ang="0">
                    <a:pos x="140" y="98"/>
                  </a:cxn>
                  <a:cxn ang="0">
                    <a:pos x="133" y="109"/>
                  </a:cxn>
                  <a:cxn ang="0">
                    <a:pos x="124" y="115"/>
                  </a:cxn>
                  <a:cxn ang="0">
                    <a:pos x="122" y="116"/>
                  </a:cxn>
                  <a:cxn ang="0">
                    <a:pos x="119" y="114"/>
                  </a:cxn>
                  <a:cxn ang="0">
                    <a:pos x="115" y="112"/>
                  </a:cxn>
                  <a:cxn ang="0">
                    <a:pos x="113" y="112"/>
                  </a:cxn>
                  <a:cxn ang="0">
                    <a:pos x="108" y="113"/>
                  </a:cxn>
                  <a:cxn ang="0">
                    <a:pos x="105" y="113"/>
                  </a:cxn>
                  <a:cxn ang="0">
                    <a:pos x="78" y="105"/>
                  </a:cxn>
                  <a:cxn ang="0">
                    <a:pos x="50" y="98"/>
                  </a:cxn>
                  <a:cxn ang="0">
                    <a:pos x="47" y="98"/>
                  </a:cxn>
                  <a:cxn ang="0">
                    <a:pos x="42" y="99"/>
                  </a:cxn>
                  <a:cxn ang="0">
                    <a:pos x="39" y="99"/>
                  </a:cxn>
                  <a:cxn ang="0">
                    <a:pos x="18" y="95"/>
                  </a:cxn>
                  <a:cxn ang="0">
                    <a:pos x="10" y="97"/>
                  </a:cxn>
                  <a:cxn ang="0">
                    <a:pos x="7" y="95"/>
                  </a:cxn>
                  <a:cxn ang="0">
                    <a:pos x="3" y="88"/>
                  </a:cxn>
                  <a:cxn ang="0">
                    <a:pos x="0" y="86"/>
                  </a:cxn>
                  <a:cxn ang="0">
                    <a:pos x="1" y="45"/>
                  </a:cxn>
                  <a:cxn ang="0">
                    <a:pos x="6" y="5"/>
                  </a:cxn>
                  <a:cxn ang="0">
                    <a:pos x="10" y="3"/>
                  </a:cxn>
                  <a:cxn ang="0">
                    <a:pos x="13" y="0"/>
                  </a:cxn>
                  <a:cxn ang="0">
                    <a:pos x="48" y="2"/>
                  </a:cxn>
                  <a:cxn ang="0">
                    <a:pos x="113" y="12"/>
                  </a:cxn>
                  <a:cxn ang="0">
                    <a:pos x="144" y="20"/>
                  </a:cxn>
                  <a:cxn ang="0">
                    <a:pos x="17" y="18"/>
                  </a:cxn>
                  <a:cxn ang="0">
                    <a:pos x="14" y="47"/>
                  </a:cxn>
                  <a:cxn ang="0">
                    <a:pos x="13" y="66"/>
                  </a:cxn>
                  <a:cxn ang="0">
                    <a:pos x="14" y="72"/>
                  </a:cxn>
                  <a:cxn ang="0">
                    <a:pos x="37" y="82"/>
                  </a:cxn>
                  <a:cxn ang="0">
                    <a:pos x="64" y="89"/>
                  </a:cxn>
                  <a:cxn ang="0">
                    <a:pos x="119" y="98"/>
                  </a:cxn>
                  <a:cxn ang="0">
                    <a:pos x="122" y="90"/>
                  </a:cxn>
                  <a:cxn ang="0">
                    <a:pos x="128" y="69"/>
                  </a:cxn>
                  <a:cxn ang="0">
                    <a:pos x="130" y="33"/>
                  </a:cxn>
                  <a:cxn ang="0">
                    <a:pos x="106" y="26"/>
                  </a:cxn>
                  <a:cxn ang="0">
                    <a:pos x="60" y="16"/>
                  </a:cxn>
                  <a:cxn ang="0">
                    <a:pos x="30" y="15"/>
                  </a:cxn>
                  <a:cxn ang="0">
                    <a:pos x="17" y="18"/>
                  </a:cxn>
                </a:cxnLst>
                <a:rect l="0" t="0" r="r" b="b"/>
                <a:pathLst>
                  <a:path w="144" h="116">
                    <a:moveTo>
                      <a:pt x="144" y="20"/>
                    </a:moveTo>
                    <a:lnTo>
                      <a:pt x="144" y="20"/>
                    </a:lnTo>
                    <a:lnTo>
                      <a:pt x="144" y="30"/>
                    </a:lnTo>
                    <a:lnTo>
                      <a:pt x="143" y="40"/>
                    </a:lnTo>
                    <a:lnTo>
                      <a:pt x="140" y="59"/>
                    </a:lnTo>
                    <a:lnTo>
                      <a:pt x="139" y="68"/>
                    </a:lnTo>
                    <a:lnTo>
                      <a:pt x="138" y="77"/>
                    </a:lnTo>
                    <a:lnTo>
                      <a:pt x="138" y="87"/>
                    </a:lnTo>
                    <a:lnTo>
                      <a:pt x="140" y="98"/>
                    </a:lnTo>
                    <a:lnTo>
                      <a:pt x="140" y="98"/>
                    </a:lnTo>
                    <a:lnTo>
                      <a:pt x="137" y="103"/>
                    </a:lnTo>
                    <a:lnTo>
                      <a:pt x="133" y="109"/>
                    </a:lnTo>
                    <a:lnTo>
                      <a:pt x="127" y="114"/>
                    </a:lnTo>
                    <a:lnTo>
                      <a:pt x="124" y="115"/>
                    </a:lnTo>
                    <a:lnTo>
                      <a:pt x="122" y="116"/>
                    </a:lnTo>
                    <a:lnTo>
                      <a:pt x="122" y="116"/>
                    </a:lnTo>
                    <a:lnTo>
                      <a:pt x="120" y="115"/>
                    </a:lnTo>
                    <a:lnTo>
                      <a:pt x="119" y="114"/>
                    </a:lnTo>
                    <a:lnTo>
                      <a:pt x="118" y="112"/>
                    </a:lnTo>
                    <a:lnTo>
                      <a:pt x="115" y="112"/>
                    </a:lnTo>
                    <a:lnTo>
                      <a:pt x="115" y="112"/>
                    </a:lnTo>
                    <a:lnTo>
                      <a:pt x="113" y="112"/>
                    </a:lnTo>
                    <a:lnTo>
                      <a:pt x="111" y="112"/>
                    </a:lnTo>
                    <a:lnTo>
                      <a:pt x="108" y="113"/>
                    </a:lnTo>
                    <a:lnTo>
                      <a:pt x="105" y="113"/>
                    </a:lnTo>
                    <a:lnTo>
                      <a:pt x="105" y="113"/>
                    </a:lnTo>
                    <a:lnTo>
                      <a:pt x="92" y="109"/>
                    </a:lnTo>
                    <a:lnTo>
                      <a:pt x="78" y="105"/>
                    </a:lnTo>
                    <a:lnTo>
                      <a:pt x="63" y="101"/>
                    </a:lnTo>
                    <a:lnTo>
                      <a:pt x="50" y="98"/>
                    </a:lnTo>
                    <a:lnTo>
                      <a:pt x="50" y="98"/>
                    </a:lnTo>
                    <a:lnTo>
                      <a:pt x="47" y="98"/>
                    </a:lnTo>
                    <a:lnTo>
                      <a:pt x="45" y="99"/>
                    </a:lnTo>
                    <a:lnTo>
                      <a:pt x="42" y="99"/>
                    </a:lnTo>
                    <a:lnTo>
                      <a:pt x="39" y="99"/>
                    </a:lnTo>
                    <a:lnTo>
                      <a:pt x="39" y="99"/>
                    </a:lnTo>
                    <a:lnTo>
                      <a:pt x="25" y="96"/>
                    </a:lnTo>
                    <a:lnTo>
                      <a:pt x="18" y="95"/>
                    </a:lnTo>
                    <a:lnTo>
                      <a:pt x="15" y="95"/>
                    </a:lnTo>
                    <a:lnTo>
                      <a:pt x="10" y="97"/>
                    </a:lnTo>
                    <a:lnTo>
                      <a:pt x="10" y="97"/>
                    </a:lnTo>
                    <a:lnTo>
                      <a:pt x="7" y="95"/>
                    </a:lnTo>
                    <a:lnTo>
                      <a:pt x="5" y="91"/>
                    </a:lnTo>
                    <a:lnTo>
                      <a:pt x="3" y="88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0" y="66"/>
                    </a:lnTo>
                    <a:lnTo>
                      <a:pt x="1" y="45"/>
                    </a:lnTo>
                    <a:lnTo>
                      <a:pt x="3" y="24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10" y="3"/>
                    </a:lnTo>
                    <a:lnTo>
                      <a:pt x="12" y="2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48" y="2"/>
                    </a:lnTo>
                    <a:lnTo>
                      <a:pt x="82" y="7"/>
                    </a:lnTo>
                    <a:lnTo>
                      <a:pt x="113" y="12"/>
                    </a:lnTo>
                    <a:lnTo>
                      <a:pt x="144" y="20"/>
                    </a:lnTo>
                    <a:lnTo>
                      <a:pt x="144" y="20"/>
                    </a:lnTo>
                    <a:close/>
                    <a:moveTo>
                      <a:pt x="17" y="18"/>
                    </a:moveTo>
                    <a:lnTo>
                      <a:pt x="17" y="18"/>
                    </a:lnTo>
                    <a:lnTo>
                      <a:pt x="16" y="35"/>
                    </a:lnTo>
                    <a:lnTo>
                      <a:pt x="14" y="47"/>
                    </a:lnTo>
                    <a:lnTo>
                      <a:pt x="13" y="59"/>
                    </a:lnTo>
                    <a:lnTo>
                      <a:pt x="13" y="66"/>
                    </a:lnTo>
                    <a:lnTo>
                      <a:pt x="14" y="72"/>
                    </a:lnTo>
                    <a:lnTo>
                      <a:pt x="14" y="72"/>
                    </a:lnTo>
                    <a:lnTo>
                      <a:pt x="25" y="77"/>
                    </a:lnTo>
                    <a:lnTo>
                      <a:pt x="37" y="82"/>
                    </a:lnTo>
                    <a:lnTo>
                      <a:pt x="50" y="86"/>
                    </a:lnTo>
                    <a:lnTo>
                      <a:pt x="64" y="89"/>
                    </a:lnTo>
                    <a:lnTo>
                      <a:pt x="92" y="95"/>
                    </a:lnTo>
                    <a:lnTo>
                      <a:pt x="119" y="98"/>
                    </a:lnTo>
                    <a:lnTo>
                      <a:pt x="119" y="98"/>
                    </a:lnTo>
                    <a:lnTo>
                      <a:pt x="122" y="90"/>
                    </a:lnTo>
                    <a:lnTo>
                      <a:pt x="125" y="83"/>
                    </a:lnTo>
                    <a:lnTo>
                      <a:pt x="128" y="69"/>
                    </a:lnTo>
                    <a:lnTo>
                      <a:pt x="130" y="52"/>
                    </a:lnTo>
                    <a:lnTo>
                      <a:pt x="130" y="33"/>
                    </a:lnTo>
                    <a:lnTo>
                      <a:pt x="130" y="33"/>
                    </a:lnTo>
                    <a:lnTo>
                      <a:pt x="106" y="26"/>
                    </a:lnTo>
                    <a:lnTo>
                      <a:pt x="76" y="18"/>
                    </a:lnTo>
                    <a:lnTo>
                      <a:pt x="60" y="16"/>
                    </a:lnTo>
                    <a:lnTo>
                      <a:pt x="45" y="14"/>
                    </a:lnTo>
                    <a:lnTo>
                      <a:pt x="30" y="15"/>
                    </a:lnTo>
                    <a:lnTo>
                      <a:pt x="23" y="16"/>
                    </a:lnTo>
                    <a:lnTo>
                      <a:pt x="17" y="18"/>
                    </a:lnTo>
                    <a:lnTo>
                      <a:pt x="17" y="1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200"/>
              <p:cNvSpPr>
                <a:spLocks noEditPoints="1"/>
              </p:cNvSpPr>
              <p:nvPr/>
            </p:nvSpPr>
            <p:spPr bwMode="auto">
              <a:xfrm>
                <a:off x="5808663" y="1781175"/>
                <a:ext cx="79375" cy="60325"/>
              </a:xfrm>
              <a:custGeom>
                <a:avLst/>
                <a:gdLst/>
                <a:ahLst/>
                <a:cxnLst>
                  <a:cxn ang="0">
                    <a:pos x="142" y="17"/>
                  </a:cxn>
                  <a:cxn ang="0">
                    <a:pos x="148" y="22"/>
                  </a:cxn>
                  <a:cxn ang="0">
                    <a:pos x="150" y="28"/>
                  </a:cxn>
                  <a:cxn ang="0">
                    <a:pos x="149" y="44"/>
                  </a:cxn>
                  <a:cxn ang="0">
                    <a:pos x="142" y="76"/>
                  </a:cxn>
                  <a:cxn ang="0">
                    <a:pos x="142" y="88"/>
                  </a:cxn>
                  <a:cxn ang="0">
                    <a:pos x="142" y="101"/>
                  </a:cxn>
                  <a:cxn ang="0">
                    <a:pos x="140" y="106"/>
                  </a:cxn>
                  <a:cxn ang="0">
                    <a:pos x="135" y="112"/>
                  </a:cxn>
                  <a:cxn ang="0">
                    <a:pos x="125" y="112"/>
                  </a:cxn>
                  <a:cxn ang="0">
                    <a:pos x="117" y="115"/>
                  </a:cxn>
                  <a:cxn ang="0">
                    <a:pos x="89" y="110"/>
                  </a:cxn>
                  <a:cxn ang="0">
                    <a:pos x="33" y="104"/>
                  </a:cxn>
                  <a:cxn ang="0">
                    <a:pos x="8" y="98"/>
                  </a:cxn>
                  <a:cxn ang="0">
                    <a:pos x="5" y="93"/>
                  </a:cxn>
                  <a:cxn ang="0">
                    <a:pos x="0" y="79"/>
                  </a:cxn>
                  <a:cxn ang="0">
                    <a:pos x="0" y="59"/>
                  </a:cxn>
                  <a:cxn ang="0">
                    <a:pos x="4" y="25"/>
                  </a:cxn>
                  <a:cxn ang="0">
                    <a:pos x="4" y="13"/>
                  </a:cxn>
                  <a:cxn ang="0">
                    <a:pos x="18" y="4"/>
                  </a:cxn>
                  <a:cxn ang="0">
                    <a:pos x="35" y="0"/>
                  </a:cxn>
                  <a:cxn ang="0">
                    <a:pos x="52" y="1"/>
                  </a:cxn>
                  <a:cxn ang="0">
                    <a:pos x="89" y="10"/>
                  </a:cxn>
                  <a:cxn ang="0">
                    <a:pos x="117" y="17"/>
                  </a:cxn>
                  <a:cxn ang="0">
                    <a:pos x="134" y="19"/>
                  </a:cxn>
                  <a:cxn ang="0">
                    <a:pos x="142" y="17"/>
                  </a:cxn>
                  <a:cxn ang="0">
                    <a:pos x="20" y="22"/>
                  </a:cxn>
                  <a:cxn ang="0">
                    <a:pos x="13" y="54"/>
                  </a:cxn>
                  <a:cxn ang="0">
                    <a:pos x="12" y="71"/>
                  </a:cxn>
                  <a:cxn ang="0">
                    <a:pos x="15" y="81"/>
                  </a:cxn>
                  <a:cxn ang="0">
                    <a:pos x="18" y="83"/>
                  </a:cxn>
                  <a:cxn ang="0">
                    <a:pos x="31" y="88"/>
                  </a:cxn>
                  <a:cxn ang="0">
                    <a:pos x="52" y="93"/>
                  </a:cxn>
                  <a:cxn ang="0">
                    <a:pos x="67" y="96"/>
                  </a:cxn>
                  <a:cxn ang="0">
                    <a:pos x="105" y="96"/>
                  </a:cxn>
                  <a:cxn ang="0">
                    <a:pos x="122" y="100"/>
                  </a:cxn>
                  <a:cxn ang="0">
                    <a:pos x="126" y="92"/>
                  </a:cxn>
                  <a:cxn ang="0">
                    <a:pos x="132" y="76"/>
                  </a:cxn>
                  <a:cxn ang="0">
                    <a:pos x="133" y="47"/>
                  </a:cxn>
                  <a:cxn ang="0">
                    <a:pos x="132" y="30"/>
                  </a:cxn>
                  <a:cxn ang="0">
                    <a:pos x="118" y="31"/>
                  </a:cxn>
                  <a:cxn ang="0">
                    <a:pos x="91" y="25"/>
                  </a:cxn>
                  <a:cxn ang="0">
                    <a:pos x="63" y="16"/>
                  </a:cxn>
                  <a:cxn ang="0">
                    <a:pos x="49" y="14"/>
                  </a:cxn>
                  <a:cxn ang="0">
                    <a:pos x="34" y="16"/>
                  </a:cxn>
                  <a:cxn ang="0">
                    <a:pos x="20" y="22"/>
                  </a:cxn>
                </a:cxnLst>
                <a:rect l="0" t="0" r="r" b="b"/>
                <a:pathLst>
                  <a:path w="150" h="115">
                    <a:moveTo>
                      <a:pt x="142" y="17"/>
                    </a:moveTo>
                    <a:lnTo>
                      <a:pt x="142" y="17"/>
                    </a:lnTo>
                    <a:lnTo>
                      <a:pt x="145" y="20"/>
                    </a:lnTo>
                    <a:lnTo>
                      <a:pt x="148" y="22"/>
                    </a:lnTo>
                    <a:lnTo>
                      <a:pt x="149" y="25"/>
                    </a:lnTo>
                    <a:lnTo>
                      <a:pt x="150" y="28"/>
                    </a:lnTo>
                    <a:lnTo>
                      <a:pt x="150" y="36"/>
                    </a:lnTo>
                    <a:lnTo>
                      <a:pt x="149" y="44"/>
                    </a:lnTo>
                    <a:lnTo>
                      <a:pt x="144" y="65"/>
                    </a:lnTo>
                    <a:lnTo>
                      <a:pt x="142" y="76"/>
                    </a:lnTo>
                    <a:lnTo>
                      <a:pt x="142" y="88"/>
                    </a:lnTo>
                    <a:lnTo>
                      <a:pt x="142" y="88"/>
                    </a:lnTo>
                    <a:lnTo>
                      <a:pt x="142" y="95"/>
                    </a:lnTo>
                    <a:lnTo>
                      <a:pt x="142" y="101"/>
                    </a:lnTo>
                    <a:lnTo>
                      <a:pt x="141" y="104"/>
                    </a:lnTo>
                    <a:lnTo>
                      <a:pt x="140" y="106"/>
                    </a:lnTo>
                    <a:lnTo>
                      <a:pt x="138" y="110"/>
                    </a:lnTo>
                    <a:lnTo>
                      <a:pt x="135" y="112"/>
                    </a:lnTo>
                    <a:lnTo>
                      <a:pt x="135" y="112"/>
                    </a:lnTo>
                    <a:lnTo>
                      <a:pt x="125" y="112"/>
                    </a:lnTo>
                    <a:lnTo>
                      <a:pt x="117" y="115"/>
                    </a:lnTo>
                    <a:lnTo>
                      <a:pt x="117" y="115"/>
                    </a:lnTo>
                    <a:lnTo>
                      <a:pt x="103" y="112"/>
                    </a:lnTo>
                    <a:lnTo>
                      <a:pt x="89" y="110"/>
                    </a:lnTo>
                    <a:lnTo>
                      <a:pt x="61" y="107"/>
                    </a:lnTo>
                    <a:lnTo>
                      <a:pt x="33" y="104"/>
                    </a:lnTo>
                    <a:lnTo>
                      <a:pt x="20" y="102"/>
                    </a:lnTo>
                    <a:lnTo>
                      <a:pt x="8" y="98"/>
                    </a:lnTo>
                    <a:lnTo>
                      <a:pt x="8" y="98"/>
                    </a:lnTo>
                    <a:lnTo>
                      <a:pt x="5" y="93"/>
                    </a:lnTo>
                    <a:lnTo>
                      <a:pt x="3" y="88"/>
                    </a:lnTo>
                    <a:lnTo>
                      <a:pt x="0" y="79"/>
                    </a:lnTo>
                    <a:lnTo>
                      <a:pt x="0" y="69"/>
                    </a:lnTo>
                    <a:lnTo>
                      <a:pt x="0" y="59"/>
                    </a:lnTo>
                    <a:lnTo>
                      <a:pt x="3" y="37"/>
                    </a:lnTo>
                    <a:lnTo>
                      <a:pt x="4" y="25"/>
                    </a:lnTo>
                    <a:lnTo>
                      <a:pt x="4" y="13"/>
                    </a:lnTo>
                    <a:lnTo>
                      <a:pt x="4" y="13"/>
                    </a:lnTo>
                    <a:lnTo>
                      <a:pt x="11" y="7"/>
                    </a:lnTo>
                    <a:lnTo>
                      <a:pt x="18" y="4"/>
                    </a:lnTo>
                    <a:lnTo>
                      <a:pt x="27" y="0"/>
                    </a:lnTo>
                    <a:lnTo>
                      <a:pt x="35" y="0"/>
                    </a:lnTo>
                    <a:lnTo>
                      <a:pt x="44" y="0"/>
                    </a:lnTo>
                    <a:lnTo>
                      <a:pt x="52" y="1"/>
                    </a:lnTo>
                    <a:lnTo>
                      <a:pt x="70" y="5"/>
                    </a:lnTo>
                    <a:lnTo>
                      <a:pt x="89" y="10"/>
                    </a:lnTo>
                    <a:lnTo>
                      <a:pt x="107" y="15"/>
                    </a:lnTo>
                    <a:lnTo>
                      <a:pt x="117" y="17"/>
                    </a:lnTo>
                    <a:lnTo>
                      <a:pt x="125" y="19"/>
                    </a:lnTo>
                    <a:lnTo>
                      <a:pt x="134" y="19"/>
                    </a:lnTo>
                    <a:lnTo>
                      <a:pt x="142" y="17"/>
                    </a:lnTo>
                    <a:lnTo>
                      <a:pt x="142" y="17"/>
                    </a:lnTo>
                    <a:close/>
                    <a:moveTo>
                      <a:pt x="20" y="22"/>
                    </a:moveTo>
                    <a:lnTo>
                      <a:pt x="20" y="22"/>
                    </a:lnTo>
                    <a:lnTo>
                      <a:pt x="17" y="37"/>
                    </a:lnTo>
                    <a:lnTo>
                      <a:pt x="13" y="54"/>
                    </a:lnTo>
                    <a:lnTo>
                      <a:pt x="12" y="62"/>
                    </a:lnTo>
                    <a:lnTo>
                      <a:pt x="12" y="71"/>
                    </a:lnTo>
                    <a:lnTo>
                      <a:pt x="14" y="77"/>
                    </a:lnTo>
                    <a:lnTo>
                      <a:pt x="15" y="81"/>
                    </a:lnTo>
                    <a:lnTo>
                      <a:pt x="18" y="83"/>
                    </a:lnTo>
                    <a:lnTo>
                      <a:pt x="18" y="83"/>
                    </a:lnTo>
                    <a:lnTo>
                      <a:pt x="22" y="85"/>
                    </a:lnTo>
                    <a:lnTo>
                      <a:pt x="31" y="88"/>
                    </a:lnTo>
                    <a:lnTo>
                      <a:pt x="52" y="93"/>
                    </a:lnTo>
                    <a:lnTo>
                      <a:pt x="52" y="93"/>
                    </a:lnTo>
                    <a:lnTo>
                      <a:pt x="59" y="96"/>
                    </a:lnTo>
                    <a:lnTo>
                      <a:pt x="67" y="96"/>
                    </a:lnTo>
                    <a:lnTo>
                      <a:pt x="85" y="96"/>
                    </a:lnTo>
                    <a:lnTo>
                      <a:pt x="105" y="96"/>
                    </a:lnTo>
                    <a:lnTo>
                      <a:pt x="113" y="98"/>
                    </a:lnTo>
                    <a:lnTo>
                      <a:pt x="122" y="100"/>
                    </a:lnTo>
                    <a:lnTo>
                      <a:pt x="122" y="100"/>
                    </a:lnTo>
                    <a:lnTo>
                      <a:pt x="126" y="92"/>
                    </a:lnTo>
                    <a:lnTo>
                      <a:pt x="129" y="85"/>
                    </a:lnTo>
                    <a:lnTo>
                      <a:pt x="132" y="76"/>
                    </a:lnTo>
                    <a:lnTo>
                      <a:pt x="133" y="67"/>
                    </a:lnTo>
                    <a:lnTo>
                      <a:pt x="133" y="47"/>
                    </a:lnTo>
                    <a:lnTo>
                      <a:pt x="132" y="30"/>
                    </a:lnTo>
                    <a:lnTo>
                      <a:pt x="132" y="30"/>
                    </a:lnTo>
                    <a:lnTo>
                      <a:pt x="125" y="31"/>
                    </a:lnTo>
                    <a:lnTo>
                      <a:pt x="118" y="31"/>
                    </a:lnTo>
                    <a:lnTo>
                      <a:pt x="105" y="28"/>
                    </a:lnTo>
                    <a:lnTo>
                      <a:pt x="91" y="25"/>
                    </a:lnTo>
                    <a:lnTo>
                      <a:pt x="77" y="20"/>
                    </a:lnTo>
                    <a:lnTo>
                      <a:pt x="63" y="16"/>
                    </a:lnTo>
                    <a:lnTo>
                      <a:pt x="55" y="15"/>
                    </a:lnTo>
                    <a:lnTo>
                      <a:pt x="49" y="14"/>
                    </a:lnTo>
                    <a:lnTo>
                      <a:pt x="42" y="14"/>
                    </a:lnTo>
                    <a:lnTo>
                      <a:pt x="34" y="16"/>
                    </a:lnTo>
                    <a:lnTo>
                      <a:pt x="28" y="19"/>
                    </a:lnTo>
                    <a:lnTo>
                      <a:pt x="20" y="22"/>
                    </a:lnTo>
                    <a:lnTo>
                      <a:pt x="20" y="2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201"/>
              <p:cNvSpPr/>
              <p:nvPr/>
            </p:nvSpPr>
            <p:spPr bwMode="auto">
              <a:xfrm>
                <a:off x="5746751" y="1789113"/>
                <a:ext cx="28575" cy="26988"/>
              </a:xfrm>
              <a:custGeom>
                <a:avLst/>
                <a:gdLst/>
                <a:ahLst/>
                <a:cxnLst>
                  <a:cxn ang="0">
                    <a:pos x="53" y="9"/>
                  </a:cxn>
                  <a:cxn ang="0">
                    <a:pos x="53" y="9"/>
                  </a:cxn>
                  <a:cxn ang="0">
                    <a:pos x="50" y="15"/>
                  </a:cxn>
                  <a:cxn ang="0">
                    <a:pos x="46" y="20"/>
                  </a:cxn>
                  <a:cxn ang="0">
                    <a:pos x="39" y="28"/>
                  </a:cxn>
                  <a:cxn ang="0">
                    <a:pos x="34" y="32"/>
                  </a:cxn>
                  <a:cxn ang="0">
                    <a:pos x="31" y="38"/>
                  </a:cxn>
                  <a:cxn ang="0">
                    <a:pos x="29" y="43"/>
                  </a:cxn>
                  <a:cxn ang="0">
                    <a:pos x="29" y="52"/>
                  </a:cxn>
                  <a:cxn ang="0">
                    <a:pos x="29" y="52"/>
                  </a:cxn>
                  <a:cxn ang="0">
                    <a:pos x="26" y="52"/>
                  </a:cxn>
                  <a:cxn ang="0">
                    <a:pos x="25" y="51"/>
                  </a:cxn>
                  <a:cxn ang="0">
                    <a:pos x="24" y="50"/>
                  </a:cxn>
                  <a:cxn ang="0">
                    <a:pos x="22" y="50"/>
                  </a:cxn>
                  <a:cxn ang="0">
                    <a:pos x="22" y="50"/>
                  </a:cxn>
                  <a:cxn ang="0">
                    <a:pos x="21" y="46"/>
                  </a:cxn>
                  <a:cxn ang="0">
                    <a:pos x="21" y="42"/>
                  </a:cxn>
                  <a:cxn ang="0">
                    <a:pos x="22" y="33"/>
                  </a:cxn>
                  <a:cxn ang="0">
                    <a:pos x="27" y="16"/>
                  </a:cxn>
                  <a:cxn ang="0">
                    <a:pos x="27" y="16"/>
                  </a:cxn>
                  <a:cxn ang="0">
                    <a:pos x="21" y="18"/>
                  </a:cxn>
                  <a:cxn ang="0">
                    <a:pos x="16" y="18"/>
                  </a:cxn>
                  <a:cxn ang="0">
                    <a:pos x="11" y="18"/>
                  </a:cxn>
                  <a:cxn ang="0">
                    <a:pos x="7" y="18"/>
                  </a:cxn>
                  <a:cxn ang="0">
                    <a:pos x="2" y="16"/>
                  </a:cxn>
                  <a:cxn ang="0">
                    <a:pos x="0" y="13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1" y="6"/>
                  </a:cxn>
                  <a:cxn ang="0">
                    <a:pos x="2" y="5"/>
                  </a:cxn>
                  <a:cxn ang="0">
                    <a:pos x="8" y="1"/>
                  </a:cxn>
                  <a:cxn ang="0">
                    <a:pos x="15" y="0"/>
                  </a:cxn>
                  <a:cxn ang="0">
                    <a:pos x="23" y="0"/>
                  </a:cxn>
                  <a:cxn ang="0">
                    <a:pos x="32" y="1"/>
                  </a:cxn>
                  <a:cxn ang="0">
                    <a:pos x="40" y="3"/>
                  </a:cxn>
                  <a:cxn ang="0">
                    <a:pos x="47" y="6"/>
                  </a:cxn>
                  <a:cxn ang="0">
                    <a:pos x="53" y="9"/>
                  </a:cxn>
                  <a:cxn ang="0">
                    <a:pos x="53" y="9"/>
                  </a:cxn>
                </a:cxnLst>
                <a:rect l="0" t="0" r="r" b="b"/>
                <a:pathLst>
                  <a:path w="53" h="52">
                    <a:moveTo>
                      <a:pt x="53" y="9"/>
                    </a:moveTo>
                    <a:lnTo>
                      <a:pt x="53" y="9"/>
                    </a:lnTo>
                    <a:lnTo>
                      <a:pt x="50" y="15"/>
                    </a:lnTo>
                    <a:lnTo>
                      <a:pt x="46" y="20"/>
                    </a:lnTo>
                    <a:lnTo>
                      <a:pt x="39" y="28"/>
                    </a:lnTo>
                    <a:lnTo>
                      <a:pt x="34" y="32"/>
                    </a:lnTo>
                    <a:lnTo>
                      <a:pt x="31" y="38"/>
                    </a:lnTo>
                    <a:lnTo>
                      <a:pt x="29" y="43"/>
                    </a:lnTo>
                    <a:lnTo>
                      <a:pt x="29" y="52"/>
                    </a:lnTo>
                    <a:lnTo>
                      <a:pt x="29" y="52"/>
                    </a:lnTo>
                    <a:lnTo>
                      <a:pt x="26" y="52"/>
                    </a:lnTo>
                    <a:lnTo>
                      <a:pt x="25" y="51"/>
                    </a:lnTo>
                    <a:lnTo>
                      <a:pt x="24" y="50"/>
                    </a:lnTo>
                    <a:lnTo>
                      <a:pt x="22" y="50"/>
                    </a:lnTo>
                    <a:lnTo>
                      <a:pt x="22" y="50"/>
                    </a:lnTo>
                    <a:lnTo>
                      <a:pt x="21" y="46"/>
                    </a:lnTo>
                    <a:lnTo>
                      <a:pt x="21" y="42"/>
                    </a:lnTo>
                    <a:lnTo>
                      <a:pt x="22" y="33"/>
                    </a:lnTo>
                    <a:lnTo>
                      <a:pt x="27" y="16"/>
                    </a:lnTo>
                    <a:lnTo>
                      <a:pt x="27" y="16"/>
                    </a:lnTo>
                    <a:lnTo>
                      <a:pt x="21" y="18"/>
                    </a:lnTo>
                    <a:lnTo>
                      <a:pt x="16" y="18"/>
                    </a:lnTo>
                    <a:lnTo>
                      <a:pt x="11" y="18"/>
                    </a:lnTo>
                    <a:lnTo>
                      <a:pt x="7" y="18"/>
                    </a:lnTo>
                    <a:lnTo>
                      <a:pt x="2" y="16"/>
                    </a:lnTo>
                    <a:lnTo>
                      <a:pt x="0" y="13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6"/>
                    </a:lnTo>
                    <a:lnTo>
                      <a:pt x="2" y="5"/>
                    </a:lnTo>
                    <a:lnTo>
                      <a:pt x="8" y="1"/>
                    </a:lnTo>
                    <a:lnTo>
                      <a:pt x="15" y="0"/>
                    </a:lnTo>
                    <a:lnTo>
                      <a:pt x="23" y="0"/>
                    </a:lnTo>
                    <a:lnTo>
                      <a:pt x="32" y="1"/>
                    </a:lnTo>
                    <a:lnTo>
                      <a:pt x="40" y="3"/>
                    </a:lnTo>
                    <a:lnTo>
                      <a:pt x="47" y="6"/>
                    </a:lnTo>
                    <a:lnTo>
                      <a:pt x="53" y="9"/>
                    </a:lnTo>
                    <a:lnTo>
                      <a:pt x="53" y="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202"/>
              <p:cNvSpPr>
                <a:spLocks noEditPoints="1"/>
              </p:cNvSpPr>
              <p:nvPr/>
            </p:nvSpPr>
            <p:spPr bwMode="auto">
              <a:xfrm>
                <a:off x="5894388" y="1792288"/>
                <a:ext cx="74613" cy="58738"/>
              </a:xfrm>
              <a:custGeom>
                <a:avLst/>
                <a:gdLst/>
                <a:ahLst/>
                <a:cxnLst>
                  <a:cxn ang="0">
                    <a:pos x="139" y="17"/>
                  </a:cxn>
                  <a:cxn ang="0">
                    <a:pos x="134" y="39"/>
                  </a:cxn>
                  <a:cxn ang="0">
                    <a:pos x="132" y="81"/>
                  </a:cxn>
                  <a:cxn ang="0">
                    <a:pos x="130" y="101"/>
                  </a:cxn>
                  <a:cxn ang="0">
                    <a:pos x="125" y="106"/>
                  </a:cxn>
                  <a:cxn ang="0">
                    <a:pos x="110" y="110"/>
                  </a:cxn>
                  <a:cxn ang="0">
                    <a:pos x="100" y="110"/>
                  </a:cxn>
                  <a:cxn ang="0">
                    <a:pos x="56" y="106"/>
                  </a:cxn>
                  <a:cxn ang="0">
                    <a:pos x="52" y="104"/>
                  </a:cxn>
                  <a:cxn ang="0">
                    <a:pos x="39" y="98"/>
                  </a:cxn>
                  <a:cxn ang="0">
                    <a:pos x="33" y="97"/>
                  </a:cxn>
                  <a:cxn ang="0">
                    <a:pos x="15" y="94"/>
                  </a:cxn>
                  <a:cxn ang="0">
                    <a:pos x="8" y="92"/>
                  </a:cxn>
                  <a:cxn ang="0">
                    <a:pos x="3" y="86"/>
                  </a:cxn>
                  <a:cxn ang="0">
                    <a:pos x="0" y="50"/>
                  </a:cxn>
                  <a:cxn ang="0">
                    <a:pos x="0" y="15"/>
                  </a:cxn>
                  <a:cxn ang="0">
                    <a:pos x="6" y="8"/>
                  </a:cxn>
                  <a:cxn ang="0">
                    <a:pos x="13" y="1"/>
                  </a:cxn>
                  <a:cxn ang="0">
                    <a:pos x="41" y="0"/>
                  </a:cxn>
                  <a:cxn ang="0">
                    <a:pos x="70" y="1"/>
                  </a:cxn>
                  <a:cxn ang="0">
                    <a:pos x="76" y="2"/>
                  </a:cxn>
                  <a:cxn ang="0">
                    <a:pos x="86" y="7"/>
                  </a:cxn>
                  <a:cxn ang="0">
                    <a:pos x="92" y="8"/>
                  </a:cxn>
                  <a:cxn ang="0">
                    <a:pos x="103" y="8"/>
                  </a:cxn>
                  <a:cxn ang="0">
                    <a:pos x="123" y="8"/>
                  </a:cxn>
                  <a:cxn ang="0">
                    <a:pos x="134" y="13"/>
                  </a:cxn>
                  <a:cxn ang="0">
                    <a:pos x="139" y="17"/>
                  </a:cxn>
                  <a:cxn ang="0">
                    <a:pos x="24" y="15"/>
                  </a:cxn>
                  <a:cxn ang="0">
                    <a:pos x="15" y="29"/>
                  </a:cxn>
                  <a:cxn ang="0">
                    <a:pos x="10" y="49"/>
                  </a:cxn>
                  <a:cxn ang="0">
                    <a:pos x="12" y="50"/>
                  </a:cxn>
                  <a:cxn ang="0">
                    <a:pos x="18" y="51"/>
                  </a:cxn>
                  <a:cxn ang="0">
                    <a:pos x="19" y="53"/>
                  </a:cxn>
                  <a:cxn ang="0">
                    <a:pos x="15" y="53"/>
                  </a:cxn>
                  <a:cxn ang="0">
                    <a:pos x="11" y="54"/>
                  </a:cxn>
                  <a:cxn ang="0">
                    <a:pos x="17" y="79"/>
                  </a:cxn>
                  <a:cxn ang="0">
                    <a:pos x="28" y="83"/>
                  </a:cxn>
                  <a:cxn ang="0">
                    <a:pos x="52" y="91"/>
                  </a:cxn>
                  <a:cxn ang="0">
                    <a:pos x="77" y="94"/>
                  </a:cxn>
                  <a:cxn ang="0">
                    <a:pos x="116" y="95"/>
                  </a:cxn>
                  <a:cxn ang="0">
                    <a:pos x="119" y="78"/>
                  </a:cxn>
                  <a:cxn ang="0">
                    <a:pos x="123" y="41"/>
                  </a:cxn>
                  <a:cxn ang="0">
                    <a:pos x="122" y="23"/>
                  </a:cxn>
                  <a:cxn ang="0">
                    <a:pos x="106" y="22"/>
                  </a:cxn>
                  <a:cxn ang="0">
                    <a:pos x="70" y="16"/>
                  </a:cxn>
                  <a:cxn ang="0">
                    <a:pos x="50" y="14"/>
                  </a:cxn>
                  <a:cxn ang="0">
                    <a:pos x="24" y="15"/>
                  </a:cxn>
                </a:cxnLst>
                <a:rect l="0" t="0" r="r" b="b"/>
                <a:pathLst>
                  <a:path w="139" h="110">
                    <a:moveTo>
                      <a:pt x="139" y="17"/>
                    </a:moveTo>
                    <a:lnTo>
                      <a:pt x="139" y="17"/>
                    </a:lnTo>
                    <a:lnTo>
                      <a:pt x="137" y="29"/>
                    </a:lnTo>
                    <a:lnTo>
                      <a:pt x="134" y="39"/>
                    </a:lnTo>
                    <a:lnTo>
                      <a:pt x="132" y="61"/>
                    </a:lnTo>
                    <a:lnTo>
                      <a:pt x="132" y="81"/>
                    </a:lnTo>
                    <a:lnTo>
                      <a:pt x="131" y="91"/>
                    </a:lnTo>
                    <a:lnTo>
                      <a:pt x="130" y="101"/>
                    </a:lnTo>
                    <a:lnTo>
                      <a:pt x="130" y="101"/>
                    </a:lnTo>
                    <a:lnTo>
                      <a:pt x="125" y="106"/>
                    </a:lnTo>
                    <a:lnTo>
                      <a:pt x="118" y="109"/>
                    </a:lnTo>
                    <a:lnTo>
                      <a:pt x="110" y="110"/>
                    </a:lnTo>
                    <a:lnTo>
                      <a:pt x="100" y="110"/>
                    </a:lnTo>
                    <a:lnTo>
                      <a:pt x="100" y="110"/>
                    </a:lnTo>
                    <a:lnTo>
                      <a:pt x="77" y="108"/>
                    </a:lnTo>
                    <a:lnTo>
                      <a:pt x="56" y="106"/>
                    </a:lnTo>
                    <a:lnTo>
                      <a:pt x="56" y="106"/>
                    </a:lnTo>
                    <a:lnTo>
                      <a:pt x="52" y="104"/>
                    </a:lnTo>
                    <a:lnTo>
                      <a:pt x="46" y="101"/>
                    </a:lnTo>
                    <a:lnTo>
                      <a:pt x="39" y="98"/>
                    </a:lnTo>
                    <a:lnTo>
                      <a:pt x="33" y="97"/>
                    </a:lnTo>
                    <a:lnTo>
                      <a:pt x="33" y="97"/>
                    </a:lnTo>
                    <a:lnTo>
                      <a:pt x="22" y="95"/>
                    </a:lnTo>
                    <a:lnTo>
                      <a:pt x="15" y="94"/>
                    </a:lnTo>
                    <a:lnTo>
                      <a:pt x="10" y="94"/>
                    </a:lnTo>
                    <a:lnTo>
                      <a:pt x="8" y="92"/>
                    </a:lnTo>
                    <a:lnTo>
                      <a:pt x="5" y="90"/>
                    </a:lnTo>
                    <a:lnTo>
                      <a:pt x="3" y="86"/>
                    </a:lnTo>
                    <a:lnTo>
                      <a:pt x="3" y="86"/>
                    </a:lnTo>
                    <a:lnTo>
                      <a:pt x="0" y="50"/>
                    </a:lnTo>
                    <a:lnTo>
                      <a:pt x="0" y="33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6" y="8"/>
                    </a:lnTo>
                    <a:lnTo>
                      <a:pt x="13" y="1"/>
                    </a:lnTo>
                    <a:lnTo>
                      <a:pt x="13" y="1"/>
                    </a:lnTo>
                    <a:lnTo>
                      <a:pt x="26" y="1"/>
                    </a:lnTo>
                    <a:lnTo>
                      <a:pt x="41" y="0"/>
                    </a:lnTo>
                    <a:lnTo>
                      <a:pt x="56" y="0"/>
                    </a:lnTo>
                    <a:lnTo>
                      <a:pt x="70" y="1"/>
                    </a:lnTo>
                    <a:lnTo>
                      <a:pt x="70" y="1"/>
                    </a:lnTo>
                    <a:lnTo>
                      <a:pt x="76" y="2"/>
                    </a:lnTo>
                    <a:lnTo>
                      <a:pt x="81" y="4"/>
                    </a:lnTo>
                    <a:lnTo>
                      <a:pt x="86" y="7"/>
                    </a:lnTo>
                    <a:lnTo>
                      <a:pt x="92" y="8"/>
                    </a:lnTo>
                    <a:lnTo>
                      <a:pt x="92" y="8"/>
                    </a:lnTo>
                    <a:lnTo>
                      <a:pt x="97" y="8"/>
                    </a:lnTo>
                    <a:lnTo>
                      <a:pt x="103" y="8"/>
                    </a:lnTo>
                    <a:lnTo>
                      <a:pt x="116" y="8"/>
                    </a:lnTo>
                    <a:lnTo>
                      <a:pt x="123" y="8"/>
                    </a:lnTo>
                    <a:lnTo>
                      <a:pt x="129" y="10"/>
                    </a:lnTo>
                    <a:lnTo>
                      <a:pt x="134" y="13"/>
                    </a:lnTo>
                    <a:lnTo>
                      <a:pt x="139" y="17"/>
                    </a:lnTo>
                    <a:lnTo>
                      <a:pt x="139" y="17"/>
                    </a:lnTo>
                    <a:close/>
                    <a:moveTo>
                      <a:pt x="24" y="15"/>
                    </a:moveTo>
                    <a:lnTo>
                      <a:pt x="24" y="15"/>
                    </a:lnTo>
                    <a:lnTo>
                      <a:pt x="19" y="21"/>
                    </a:lnTo>
                    <a:lnTo>
                      <a:pt x="15" y="29"/>
                    </a:lnTo>
                    <a:lnTo>
                      <a:pt x="11" y="38"/>
                    </a:lnTo>
                    <a:lnTo>
                      <a:pt x="10" y="49"/>
                    </a:lnTo>
                    <a:lnTo>
                      <a:pt x="10" y="49"/>
                    </a:lnTo>
                    <a:lnTo>
                      <a:pt x="12" y="50"/>
                    </a:lnTo>
                    <a:lnTo>
                      <a:pt x="16" y="50"/>
                    </a:lnTo>
                    <a:lnTo>
                      <a:pt x="18" y="51"/>
                    </a:lnTo>
                    <a:lnTo>
                      <a:pt x="19" y="52"/>
                    </a:lnTo>
                    <a:lnTo>
                      <a:pt x="19" y="53"/>
                    </a:lnTo>
                    <a:lnTo>
                      <a:pt x="19" y="53"/>
                    </a:lnTo>
                    <a:lnTo>
                      <a:pt x="15" y="53"/>
                    </a:lnTo>
                    <a:lnTo>
                      <a:pt x="11" y="54"/>
                    </a:lnTo>
                    <a:lnTo>
                      <a:pt x="11" y="54"/>
                    </a:lnTo>
                    <a:lnTo>
                      <a:pt x="13" y="67"/>
                    </a:lnTo>
                    <a:lnTo>
                      <a:pt x="17" y="79"/>
                    </a:lnTo>
                    <a:lnTo>
                      <a:pt x="17" y="79"/>
                    </a:lnTo>
                    <a:lnTo>
                      <a:pt x="28" y="83"/>
                    </a:lnTo>
                    <a:lnTo>
                      <a:pt x="40" y="87"/>
                    </a:lnTo>
                    <a:lnTo>
                      <a:pt x="52" y="91"/>
                    </a:lnTo>
                    <a:lnTo>
                      <a:pt x="64" y="93"/>
                    </a:lnTo>
                    <a:lnTo>
                      <a:pt x="77" y="94"/>
                    </a:lnTo>
                    <a:lnTo>
                      <a:pt x="89" y="95"/>
                    </a:lnTo>
                    <a:lnTo>
                      <a:pt x="116" y="95"/>
                    </a:lnTo>
                    <a:lnTo>
                      <a:pt x="116" y="95"/>
                    </a:lnTo>
                    <a:lnTo>
                      <a:pt x="119" y="78"/>
                    </a:lnTo>
                    <a:lnTo>
                      <a:pt x="122" y="60"/>
                    </a:lnTo>
                    <a:lnTo>
                      <a:pt x="123" y="41"/>
                    </a:lnTo>
                    <a:lnTo>
                      <a:pt x="123" y="32"/>
                    </a:lnTo>
                    <a:lnTo>
                      <a:pt x="122" y="23"/>
                    </a:lnTo>
                    <a:lnTo>
                      <a:pt x="122" y="23"/>
                    </a:lnTo>
                    <a:lnTo>
                      <a:pt x="106" y="22"/>
                    </a:lnTo>
                    <a:lnTo>
                      <a:pt x="92" y="20"/>
                    </a:lnTo>
                    <a:lnTo>
                      <a:pt x="70" y="16"/>
                    </a:lnTo>
                    <a:lnTo>
                      <a:pt x="61" y="15"/>
                    </a:lnTo>
                    <a:lnTo>
                      <a:pt x="50" y="14"/>
                    </a:lnTo>
                    <a:lnTo>
                      <a:pt x="38" y="14"/>
                    </a:lnTo>
                    <a:lnTo>
                      <a:pt x="24" y="15"/>
                    </a:lnTo>
                    <a:lnTo>
                      <a:pt x="24" y="1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203"/>
              <p:cNvSpPr>
                <a:spLocks noEditPoints="1"/>
              </p:cNvSpPr>
              <p:nvPr/>
            </p:nvSpPr>
            <p:spPr bwMode="auto">
              <a:xfrm>
                <a:off x="5835651" y="1795463"/>
                <a:ext cx="23813" cy="33338"/>
              </a:xfrm>
              <a:custGeom>
                <a:avLst/>
                <a:gdLst/>
                <a:ahLst/>
                <a:cxnLst>
                  <a:cxn ang="0">
                    <a:pos x="31" y="30"/>
                  </a:cxn>
                  <a:cxn ang="0">
                    <a:pos x="40" y="42"/>
                  </a:cxn>
                  <a:cxn ang="0">
                    <a:pos x="42" y="51"/>
                  </a:cxn>
                  <a:cxn ang="0">
                    <a:pos x="42" y="56"/>
                  </a:cxn>
                  <a:cxn ang="0">
                    <a:pos x="31" y="63"/>
                  </a:cxn>
                  <a:cxn ang="0">
                    <a:pos x="29" y="62"/>
                  </a:cxn>
                  <a:cxn ang="0">
                    <a:pos x="17" y="61"/>
                  </a:cxn>
                  <a:cxn ang="0">
                    <a:pos x="5" y="57"/>
                  </a:cxn>
                  <a:cxn ang="0">
                    <a:pos x="1" y="55"/>
                  </a:cxn>
                  <a:cxn ang="0">
                    <a:pos x="0" y="40"/>
                  </a:cxn>
                  <a:cxn ang="0">
                    <a:pos x="3" y="33"/>
                  </a:cxn>
                  <a:cxn ang="0">
                    <a:pos x="9" y="29"/>
                  </a:cxn>
                  <a:cxn ang="0">
                    <a:pos x="8" y="25"/>
                  </a:cxn>
                  <a:cxn ang="0">
                    <a:pos x="9" y="16"/>
                  </a:cxn>
                  <a:cxn ang="0">
                    <a:pos x="13" y="10"/>
                  </a:cxn>
                  <a:cxn ang="0">
                    <a:pos x="23" y="2"/>
                  </a:cxn>
                  <a:cxn ang="0">
                    <a:pos x="33" y="0"/>
                  </a:cxn>
                  <a:cxn ang="0">
                    <a:pos x="39" y="1"/>
                  </a:cxn>
                  <a:cxn ang="0">
                    <a:pos x="44" y="5"/>
                  </a:cxn>
                  <a:cxn ang="0">
                    <a:pos x="45" y="10"/>
                  </a:cxn>
                  <a:cxn ang="0">
                    <a:pos x="45" y="16"/>
                  </a:cxn>
                  <a:cxn ang="0">
                    <a:pos x="42" y="21"/>
                  </a:cxn>
                  <a:cxn ang="0">
                    <a:pos x="31" y="30"/>
                  </a:cxn>
                  <a:cxn ang="0">
                    <a:pos x="21" y="21"/>
                  </a:cxn>
                  <a:cxn ang="0">
                    <a:pos x="24" y="21"/>
                  </a:cxn>
                  <a:cxn ang="0">
                    <a:pos x="31" y="17"/>
                  </a:cxn>
                  <a:cxn ang="0">
                    <a:pos x="32" y="14"/>
                  </a:cxn>
                  <a:cxn ang="0">
                    <a:pos x="25" y="14"/>
                  </a:cxn>
                  <a:cxn ang="0">
                    <a:pos x="22" y="16"/>
                  </a:cxn>
                  <a:cxn ang="0">
                    <a:pos x="21" y="21"/>
                  </a:cxn>
                  <a:cxn ang="0">
                    <a:pos x="10" y="38"/>
                  </a:cxn>
                  <a:cxn ang="0">
                    <a:pos x="11" y="42"/>
                  </a:cxn>
                  <a:cxn ang="0">
                    <a:pos x="16" y="51"/>
                  </a:cxn>
                  <a:cxn ang="0">
                    <a:pos x="20" y="50"/>
                  </a:cxn>
                  <a:cxn ang="0">
                    <a:pos x="27" y="49"/>
                  </a:cxn>
                  <a:cxn ang="0">
                    <a:pos x="30" y="47"/>
                  </a:cxn>
                  <a:cxn ang="0">
                    <a:pos x="21" y="39"/>
                  </a:cxn>
                  <a:cxn ang="0">
                    <a:pos x="12" y="36"/>
                  </a:cxn>
                  <a:cxn ang="0">
                    <a:pos x="10" y="38"/>
                  </a:cxn>
                </a:cxnLst>
                <a:rect l="0" t="0" r="r" b="b"/>
                <a:pathLst>
                  <a:path w="45" h="63">
                    <a:moveTo>
                      <a:pt x="31" y="30"/>
                    </a:moveTo>
                    <a:lnTo>
                      <a:pt x="31" y="30"/>
                    </a:lnTo>
                    <a:lnTo>
                      <a:pt x="37" y="36"/>
                    </a:lnTo>
                    <a:lnTo>
                      <a:pt x="40" y="42"/>
                    </a:lnTo>
                    <a:lnTo>
                      <a:pt x="42" y="48"/>
                    </a:lnTo>
                    <a:lnTo>
                      <a:pt x="42" y="51"/>
                    </a:lnTo>
                    <a:lnTo>
                      <a:pt x="42" y="56"/>
                    </a:lnTo>
                    <a:lnTo>
                      <a:pt x="42" y="56"/>
                    </a:lnTo>
                    <a:lnTo>
                      <a:pt x="36" y="59"/>
                    </a:lnTo>
                    <a:lnTo>
                      <a:pt x="31" y="63"/>
                    </a:lnTo>
                    <a:lnTo>
                      <a:pt x="31" y="63"/>
                    </a:lnTo>
                    <a:lnTo>
                      <a:pt x="29" y="62"/>
                    </a:lnTo>
                    <a:lnTo>
                      <a:pt x="25" y="61"/>
                    </a:lnTo>
                    <a:lnTo>
                      <a:pt x="17" y="61"/>
                    </a:lnTo>
                    <a:lnTo>
                      <a:pt x="9" y="59"/>
                    </a:lnTo>
                    <a:lnTo>
                      <a:pt x="5" y="57"/>
                    </a:lnTo>
                    <a:lnTo>
                      <a:pt x="1" y="55"/>
                    </a:lnTo>
                    <a:lnTo>
                      <a:pt x="1" y="55"/>
                    </a:lnTo>
                    <a:lnTo>
                      <a:pt x="0" y="48"/>
                    </a:lnTo>
                    <a:lnTo>
                      <a:pt x="0" y="40"/>
                    </a:lnTo>
                    <a:lnTo>
                      <a:pt x="1" y="36"/>
                    </a:lnTo>
                    <a:lnTo>
                      <a:pt x="3" y="33"/>
                    </a:lnTo>
                    <a:lnTo>
                      <a:pt x="6" y="30"/>
                    </a:lnTo>
                    <a:lnTo>
                      <a:pt x="9" y="29"/>
                    </a:lnTo>
                    <a:lnTo>
                      <a:pt x="9" y="29"/>
                    </a:lnTo>
                    <a:lnTo>
                      <a:pt x="8" y="25"/>
                    </a:lnTo>
                    <a:lnTo>
                      <a:pt x="8" y="20"/>
                    </a:lnTo>
                    <a:lnTo>
                      <a:pt x="9" y="16"/>
                    </a:lnTo>
                    <a:lnTo>
                      <a:pt x="11" y="13"/>
                    </a:lnTo>
                    <a:lnTo>
                      <a:pt x="13" y="10"/>
                    </a:lnTo>
                    <a:lnTo>
                      <a:pt x="15" y="6"/>
                    </a:lnTo>
                    <a:lnTo>
                      <a:pt x="23" y="2"/>
                    </a:lnTo>
                    <a:lnTo>
                      <a:pt x="29" y="0"/>
                    </a:lnTo>
                    <a:lnTo>
                      <a:pt x="33" y="0"/>
                    </a:lnTo>
                    <a:lnTo>
                      <a:pt x="37" y="0"/>
                    </a:lnTo>
                    <a:lnTo>
                      <a:pt x="39" y="1"/>
                    </a:lnTo>
                    <a:lnTo>
                      <a:pt x="42" y="3"/>
                    </a:lnTo>
                    <a:lnTo>
                      <a:pt x="44" y="5"/>
                    </a:lnTo>
                    <a:lnTo>
                      <a:pt x="45" y="10"/>
                    </a:lnTo>
                    <a:lnTo>
                      <a:pt x="45" y="10"/>
                    </a:lnTo>
                    <a:lnTo>
                      <a:pt x="45" y="13"/>
                    </a:lnTo>
                    <a:lnTo>
                      <a:pt x="45" y="16"/>
                    </a:lnTo>
                    <a:lnTo>
                      <a:pt x="44" y="19"/>
                    </a:lnTo>
                    <a:lnTo>
                      <a:pt x="42" y="21"/>
                    </a:lnTo>
                    <a:lnTo>
                      <a:pt x="37" y="27"/>
                    </a:lnTo>
                    <a:lnTo>
                      <a:pt x="31" y="30"/>
                    </a:lnTo>
                    <a:lnTo>
                      <a:pt x="31" y="30"/>
                    </a:lnTo>
                    <a:close/>
                    <a:moveTo>
                      <a:pt x="21" y="21"/>
                    </a:moveTo>
                    <a:lnTo>
                      <a:pt x="21" y="21"/>
                    </a:lnTo>
                    <a:lnTo>
                      <a:pt x="24" y="21"/>
                    </a:lnTo>
                    <a:lnTo>
                      <a:pt x="27" y="19"/>
                    </a:lnTo>
                    <a:lnTo>
                      <a:pt x="31" y="17"/>
                    </a:lnTo>
                    <a:lnTo>
                      <a:pt x="32" y="14"/>
                    </a:lnTo>
                    <a:lnTo>
                      <a:pt x="32" y="14"/>
                    </a:lnTo>
                    <a:lnTo>
                      <a:pt x="29" y="13"/>
                    </a:lnTo>
                    <a:lnTo>
                      <a:pt x="25" y="14"/>
                    </a:lnTo>
                    <a:lnTo>
                      <a:pt x="23" y="15"/>
                    </a:lnTo>
                    <a:lnTo>
                      <a:pt x="22" y="16"/>
                    </a:lnTo>
                    <a:lnTo>
                      <a:pt x="21" y="18"/>
                    </a:lnTo>
                    <a:lnTo>
                      <a:pt x="21" y="21"/>
                    </a:lnTo>
                    <a:lnTo>
                      <a:pt x="21" y="21"/>
                    </a:lnTo>
                    <a:close/>
                    <a:moveTo>
                      <a:pt x="10" y="38"/>
                    </a:moveTo>
                    <a:lnTo>
                      <a:pt x="10" y="38"/>
                    </a:lnTo>
                    <a:lnTo>
                      <a:pt x="11" y="42"/>
                    </a:lnTo>
                    <a:lnTo>
                      <a:pt x="12" y="45"/>
                    </a:lnTo>
                    <a:lnTo>
                      <a:pt x="16" y="51"/>
                    </a:lnTo>
                    <a:lnTo>
                      <a:pt x="16" y="51"/>
                    </a:lnTo>
                    <a:lnTo>
                      <a:pt x="20" y="50"/>
                    </a:lnTo>
                    <a:lnTo>
                      <a:pt x="24" y="49"/>
                    </a:lnTo>
                    <a:lnTo>
                      <a:pt x="27" y="49"/>
                    </a:lnTo>
                    <a:lnTo>
                      <a:pt x="30" y="47"/>
                    </a:lnTo>
                    <a:lnTo>
                      <a:pt x="30" y="47"/>
                    </a:lnTo>
                    <a:lnTo>
                      <a:pt x="26" y="42"/>
                    </a:lnTo>
                    <a:lnTo>
                      <a:pt x="21" y="39"/>
                    </a:lnTo>
                    <a:lnTo>
                      <a:pt x="15" y="36"/>
                    </a:lnTo>
                    <a:lnTo>
                      <a:pt x="12" y="36"/>
                    </a:lnTo>
                    <a:lnTo>
                      <a:pt x="10" y="38"/>
                    </a:lnTo>
                    <a:lnTo>
                      <a:pt x="10" y="3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204"/>
              <p:cNvSpPr>
                <a:spLocks noEditPoints="1"/>
              </p:cNvSpPr>
              <p:nvPr/>
            </p:nvSpPr>
            <p:spPr bwMode="auto">
              <a:xfrm>
                <a:off x="5972176" y="1797050"/>
                <a:ext cx="80963" cy="131763"/>
              </a:xfrm>
              <a:custGeom>
                <a:avLst/>
                <a:gdLst/>
                <a:ahLst/>
                <a:cxnLst>
                  <a:cxn ang="0">
                    <a:pos x="143" y="16"/>
                  </a:cxn>
                  <a:cxn ang="0">
                    <a:pos x="149" y="27"/>
                  </a:cxn>
                  <a:cxn ang="0">
                    <a:pos x="151" y="40"/>
                  </a:cxn>
                  <a:cxn ang="0">
                    <a:pos x="152" y="71"/>
                  </a:cxn>
                  <a:cxn ang="0">
                    <a:pos x="148" y="121"/>
                  </a:cxn>
                  <a:cxn ang="0">
                    <a:pos x="148" y="137"/>
                  </a:cxn>
                  <a:cxn ang="0">
                    <a:pos x="146" y="160"/>
                  </a:cxn>
                  <a:cxn ang="0">
                    <a:pos x="145" y="173"/>
                  </a:cxn>
                  <a:cxn ang="0">
                    <a:pos x="144" y="200"/>
                  </a:cxn>
                  <a:cxn ang="0">
                    <a:pos x="141" y="223"/>
                  </a:cxn>
                  <a:cxn ang="0">
                    <a:pos x="134" y="237"/>
                  </a:cxn>
                  <a:cxn ang="0">
                    <a:pos x="127" y="245"/>
                  </a:cxn>
                  <a:cxn ang="0">
                    <a:pos x="122" y="247"/>
                  </a:cxn>
                  <a:cxn ang="0">
                    <a:pos x="107" y="245"/>
                  </a:cxn>
                  <a:cxn ang="0">
                    <a:pos x="76" y="246"/>
                  </a:cxn>
                  <a:cxn ang="0">
                    <a:pos x="62" y="243"/>
                  </a:cxn>
                  <a:cxn ang="0">
                    <a:pos x="56" y="241"/>
                  </a:cxn>
                  <a:cxn ang="0">
                    <a:pos x="48" y="238"/>
                  </a:cxn>
                  <a:cxn ang="0">
                    <a:pos x="42" y="237"/>
                  </a:cxn>
                  <a:cxn ang="0">
                    <a:pos x="23" y="237"/>
                  </a:cxn>
                  <a:cxn ang="0">
                    <a:pos x="12" y="234"/>
                  </a:cxn>
                  <a:cxn ang="0">
                    <a:pos x="6" y="224"/>
                  </a:cxn>
                  <a:cxn ang="0">
                    <a:pos x="0" y="204"/>
                  </a:cxn>
                  <a:cxn ang="0">
                    <a:pos x="0" y="195"/>
                  </a:cxn>
                  <a:cxn ang="0">
                    <a:pos x="0" y="163"/>
                  </a:cxn>
                  <a:cxn ang="0">
                    <a:pos x="3" y="121"/>
                  </a:cxn>
                  <a:cxn ang="0">
                    <a:pos x="9" y="60"/>
                  </a:cxn>
                  <a:cxn ang="0">
                    <a:pos x="17" y="1"/>
                  </a:cxn>
                  <a:cxn ang="0">
                    <a:pos x="24" y="0"/>
                  </a:cxn>
                  <a:cxn ang="0">
                    <a:pos x="46" y="1"/>
                  </a:cxn>
                  <a:cxn ang="0">
                    <a:pos x="78" y="8"/>
                  </a:cxn>
                  <a:cxn ang="0">
                    <a:pos x="112" y="14"/>
                  </a:cxn>
                  <a:cxn ang="0">
                    <a:pos x="143" y="16"/>
                  </a:cxn>
                  <a:cxn ang="0">
                    <a:pos x="56" y="18"/>
                  </a:cxn>
                  <a:cxn ang="0">
                    <a:pos x="53" y="18"/>
                  </a:cxn>
                  <a:cxn ang="0">
                    <a:pos x="43" y="19"/>
                  </a:cxn>
                  <a:cxn ang="0">
                    <a:pos x="33" y="19"/>
                  </a:cxn>
                  <a:cxn ang="0">
                    <a:pos x="30" y="18"/>
                  </a:cxn>
                  <a:cxn ang="0">
                    <a:pos x="27" y="28"/>
                  </a:cxn>
                  <a:cxn ang="0">
                    <a:pos x="23" y="59"/>
                  </a:cxn>
                  <a:cxn ang="0">
                    <a:pos x="22" y="65"/>
                  </a:cxn>
                  <a:cxn ang="0">
                    <a:pos x="18" y="74"/>
                  </a:cxn>
                  <a:cxn ang="0">
                    <a:pos x="17" y="80"/>
                  </a:cxn>
                  <a:cxn ang="0">
                    <a:pos x="12" y="147"/>
                  </a:cxn>
                  <a:cxn ang="0">
                    <a:pos x="12" y="181"/>
                  </a:cxn>
                  <a:cxn ang="0">
                    <a:pos x="15" y="213"/>
                  </a:cxn>
                  <a:cxn ang="0">
                    <a:pos x="27" y="219"/>
                  </a:cxn>
                  <a:cxn ang="0">
                    <a:pos x="51" y="226"/>
                  </a:cxn>
                  <a:cxn ang="0">
                    <a:pos x="76" y="230"/>
                  </a:cxn>
                  <a:cxn ang="0">
                    <a:pos x="102" y="231"/>
                  </a:cxn>
                  <a:cxn ang="0">
                    <a:pos x="116" y="228"/>
                  </a:cxn>
                  <a:cxn ang="0">
                    <a:pos x="122" y="220"/>
                  </a:cxn>
                  <a:cxn ang="0">
                    <a:pos x="126" y="219"/>
                  </a:cxn>
                  <a:cxn ang="0">
                    <a:pos x="136" y="130"/>
                  </a:cxn>
                  <a:cxn ang="0">
                    <a:pos x="138" y="36"/>
                  </a:cxn>
                  <a:cxn ang="0">
                    <a:pos x="129" y="33"/>
                  </a:cxn>
                  <a:cxn ang="0">
                    <a:pos x="98" y="25"/>
                  </a:cxn>
                  <a:cxn ang="0">
                    <a:pos x="56" y="18"/>
                  </a:cxn>
                </a:cxnLst>
                <a:rect l="0" t="0" r="r" b="b"/>
                <a:pathLst>
                  <a:path w="153" h="247">
                    <a:moveTo>
                      <a:pt x="143" y="16"/>
                    </a:moveTo>
                    <a:lnTo>
                      <a:pt x="143" y="16"/>
                    </a:lnTo>
                    <a:lnTo>
                      <a:pt x="146" y="22"/>
                    </a:lnTo>
                    <a:lnTo>
                      <a:pt x="149" y="27"/>
                    </a:lnTo>
                    <a:lnTo>
                      <a:pt x="150" y="34"/>
                    </a:lnTo>
                    <a:lnTo>
                      <a:pt x="151" y="40"/>
                    </a:lnTo>
                    <a:lnTo>
                      <a:pt x="153" y="55"/>
                    </a:lnTo>
                    <a:lnTo>
                      <a:pt x="152" y="71"/>
                    </a:lnTo>
                    <a:lnTo>
                      <a:pt x="150" y="105"/>
                    </a:lnTo>
                    <a:lnTo>
                      <a:pt x="148" y="121"/>
                    </a:lnTo>
                    <a:lnTo>
                      <a:pt x="148" y="137"/>
                    </a:lnTo>
                    <a:lnTo>
                      <a:pt x="148" y="137"/>
                    </a:lnTo>
                    <a:lnTo>
                      <a:pt x="147" y="148"/>
                    </a:lnTo>
                    <a:lnTo>
                      <a:pt x="146" y="160"/>
                    </a:lnTo>
                    <a:lnTo>
                      <a:pt x="146" y="160"/>
                    </a:lnTo>
                    <a:lnTo>
                      <a:pt x="145" y="173"/>
                    </a:lnTo>
                    <a:lnTo>
                      <a:pt x="145" y="186"/>
                    </a:lnTo>
                    <a:lnTo>
                      <a:pt x="144" y="200"/>
                    </a:lnTo>
                    <a:lnTo>
                      <a:pt x="143" y="211"/>
                    </a:lnTo>
                    <a:lnTo>
                      <a:pt x="141" y="223"/>
                    </a:lnTo>
                    <a:lnTo>
                      <a:pt x="137" y="233"/>
                    </a:lnTo>
                    <a:lnTo>
                      <a:pt x="134" y="237"/>
                    </a:lnTo>
                    <a:lnTo>
                      <a:pt x="131" y="241"/>
                    </a:lnTo>
                    <a:lnTo>
                      <a:pt x="127" y="245"/>
                    </a:lnTo>
                    <a:lnTo>
                      <a:pt x="122" y="247"/>
                    </a:lnTo>
                    <a:lnTo>
                      <a:pt x="122" y="247"/>
                    </a:lnTo>
                    <a:lnTo>
                      <a:pt x="115" y="246"/>
                    </a:lnTo>
                    <a:lnTo>
                      <a:pt x="107" y="245"/>
                    </a:lnTo>
                    <a:lnTo>
                      <a:pt x="91" y="245"/>
                    </a:lnTo>
                    <a:lnTo>
                      <a:pt x="76" y="246"/>
                    </a:lnTo>
                    <a:lnTo>
                      <a:pt x="62" y="243"/>
                    </a:lnTo>
                    <a:lnTo>
                      <a:pt x="62" y="243"/>
                    </a:lnTo>
                    <a:lnTo>
                      <a:pt x="59" y="242"/>
                    </a:lnTo>
                    <a:lnTo>
                      <a:pt x="56" y="241"/>
                    </a:lnTo>
                    <a:lnTo>
                      <a:pt x="52" y="239"/>
                    </a:lnTo>
                    <a:lnTo>
                      <a:pt x="48" y="238"/>
                    </a:lnTo>
                    <a:lnTo>
                      <a:pt x="48" y="238"/>
                    </a:lnTo>
                    <a:lnTo>
                      <a:pt x="42" y="237"/>
                    </a:lnTo>
                    <a:lnTo>
                      <a:pt x="35" y="237"/>
                    </a:lnTo>
                    <a:lnTo>
                      <a:pt x="23" y="237"/>
                    </a:lnTo>
                    <a:lnTo>
                      <a:pt x="17" y="236"/>
                    </a:lnTo>
                    <a:lnTo>
                      <a:pt x="12" y="234"/>
                    </a:lnTo>
                    <a:lnTo>
                      <a:pt x="9" y="231"/>
                    </a:lnTo>
                    <a:lnTo>
                      <a:pt x="6" y="224"/>
                    </a:lnTo>
                    <a:lnTo>
                      <a:pt x="6" y="224"/>
                    </a:lnTo>
                    <a:lnTo>
                      <a:pt x="0" y="204"/>
                    </a:lnTo>
                    <a:lnTo>
                      <a:pt x="0" y="204"/>
                    </a:lnTo>
                    <a:lnTo>
                      <a:pt x="0" y="195"/>
                    </a:lnTo>
                    <a:lnTo>
                      <a:pt x="0" y="186"/>
                    </a:lnTo>
                    <a:lnTo>
                      <a:pt x="0" y="163"/>
                    </a:lnTo>
                    <a:lnTo>
                      <a:pt x="3" y="121"/>
                    </a:lnTo>
                    <a:lnTo>
                      <a:pt x="3" y="121"/>
                    </a:lnTo>
                    <a:lnTo>
                      <a:pt x="6" y="90"/>
                    </a:lnTo>
                    <a:lnTo>
                      <a:pt x="9" y="60"/>
                    </a:lnTo>
                    <a:lnTo>
                      <a:pt x="12" y="30"/>
                    </a:lnTo>
                    <a:lnTo>
                      <a:pt x="17" y="1"/>
                    </a:lnTo>
                    <a:lnTo>
                      <a:pt x="17" y="1"/>
                    </a:lnTo>
                    <a:lnTo>
                      <a:pt x="24" y="0"/>
                    </a:lnTo>
                    <a:lnTo>
                      <a:pt x="31" y="0"/>
                    </a:lnTo>
                    <a:lnTo>
                      <a:pt x="46" y="1"/>
                    </a:lnTo>
                    <a:lnTo>
                      <a:pt x="61" y="5"/>
                    </a:lnTo>
                    <a:lnTo>
                      <a:pt x="78" y="8"/>
                    </a:lnTo>
                    <a:lnTo>
                      <a:pt x="94" y="12"/>
                    </a:lnTo>
                    <a:lnTo>
                      <a:pt x="112" y="14"/>
                    </a:lnTo>
                    <a:lnTo>
                      <a:pt x="128" y="16"/>
                    </a:lnTo>
                    <a:lnTo>
                      <a:pt x="143" y="16"/>
                    </a:lnTo>
                    <a:lnTo>
                      <a:pt x="143" y="16"/>
                    </a:lnTo>
                    <a:close/>
                    <a:moveTo>
                      <a:pt x="56" y="18"/>
                    </a:moveTo>
                    <a:lnTo>
                      <a:pt x="56" y="18"/>
                    </a:lnTo>
                    <a:lnTo>
                      <a:pt x="53" y="18"/>
                    </a:lnTo>
                    <a:lnTo>
                      <a:pt x="49" y="18"/>
                    </a:lnTo>
                    <a:lnTo>
                      <a:pt x="43" y="19"/>
                    </a:lnTo>
                    <a:lnTo>
                      <a:pt x="37" y="20"/>
                    </a:lnTo>
                    <a:lnTo>
                      <a:pt x="33" y="19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28" y="23"/>
                    </a:lnTo>
                    <a:lnTo>
                      <a:pt x="27" y="28"/>
                    </a:lnTo>
                    <a:lnTo>
                      <a:pt x="25" y="39"/>
                    </a:lnTo>
                    <a:lnTo>
                      <a:pt x="23" y="59"/>
                    </a:lnTo>
                    <a:lnTo>
                      <a:pt x="23" y="59"/>
                    </a:lnTo>
                    <a:lnTo>
                      <a:pt x="22" y="65"/>
                    </a:lnTo>
                    <a:lnTo>
                      <a:pt x="20" y="69"/>
                    </a:lnTo>
                    <a:lnTo>
                      <a:pt x="18" y="74"/>
                    </a:lnTo>
                    <a:lnTo>
                      <a:pt x="17" y="80"/>
                    </a:lnTo>
                    <a:lnTo>
                      <a:pt x="17" y="80"/>
                    </a:lnTo>
                    <a:lnTo>
                      <a:pt x="14" y="113"/>
                    </a:lnTo>
                    <a:lnTo>
                      <a:pt x="12" y="147"/>
                    </a:lnTo>
                    <a:lnTo>
                      <a:pt x="12" y="164"/>
                    </a:lnTo>
                    <a:lnTo>
                      <a:pt x="12" y="181"/>
                    </a:lnTo>
                    <a:lnTo>
                      <a:pt x="13" y="198"/>
                    </a:lnTo>
                    <a:lnTo>
                      <a:pt x="15" y="213"/>
                    </a:lnTo>
                    <a:lnTo>
                      <a:pt x="15" y="213"/>
                    </a:lnTo>
                    <a:lnTo>
                      <a:pt x="27" y="219"/>
                    </a:lnTo>
                    <a:lnTo>
                      <a:pt x="39" y="223"/>
                    </a:lnTo>
                    <a:lnTo>
                      <a:pt x="51" y="226"/>
                    </a:lnTo>
                    <a:lnTo>
                      <a:pt x="63" y="228"/>
                    </a:lnTo>
                    <a:lnTo>
                      <a:pt x="76" y="230"/>
                    </a:lnTo>
                    <a:lnTo>
                      <a:pt x="89" y="231"/>
                    </a:lnTo>
                    <a:lnTo>
                      <a:pt x="102" y="231"/>
                    </a:lnTo>
                    <a:lnTo>
                      <a:pt x="116" y="228"/>
                    </a:lnTo>
                    <a:lnTo>
                      <a:pt x="116" y="228"/>
                    </a:lnTo>
                    <a:lnTo>
                      <a:pt x="119" y="223"/>
                    </a:lnTo>
                    <a:lnTo>
                      <a:pt x="122" y="220"/>
                    </a:lnTo>
                    <a:lnTo>
                      <a:pt x="126" y="219"/>
                    </a:lnTo>
                    <a:lnTo>
                      <a:pt x="126" y="219"/>
                    </a:lnTo>
                    <a:lnTo>
                      <a:pt x="131" y="176"/>
                    </a:lnTo>
                    <a:lnTo>
                      <a:pt x="136" y="130"/>
                    </a:lnTo>
                    <a:lnTo>
                      <a:pt x="138" y="83"/>
                    </a:lnTo>
                    <a:lnTo>
                      <a:pt x="138" y="36"/>
                    </a:lnTo>
                    <a:lnTo>
                      <a:pt x="138" y="36"/>
                    </a:lnTo>
                    <a:lnTo>
                      <a:pt x="129" y="33"/>
                    </a:lnTo>
                    <a:lnTo>
                      <a:pt x="118" y="29"/>
                    </a:lnTo>
                    <a:lnTo>
                      <a:pt x="98" y="25"/>
                    </a:lnTo>
                    <a:lnTo>
                      <a:pt x="76" y="22"/>
                    </a:lnTo>
                    <a:lnTo>
                      <a:pt x="56" y="18"/>
                    </a:lnTo>
                    <a:lnTo>
                      <a:pt x="56" y="1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207"/>
              <p:cNvSpPr>
                <a:spLocks noEditPoints="1"/>
              </p:cNvSpPr>
              <p:nvPr/>
            </p:nvSpPr>
            <p:spPr bwMode="auto">
              <a:xfrm>
                <a:off x="5713413" y="1839913"/>
                <a:ext cx="77788" cy="60325"/>
              </a:xfrm>
              <a:custGeom>
                <a:avLst/>
                <a:gdLst/>
                <a:ahLst/>
                <a:cxnLst>
                  <a:cxn ang="0">
                    <a:pos x="147" y="21"/>
                  </a:cxn>
                  <a:cxn ang="0">
                    <a:pos x="148" y="48"/>
                  </a:cxn>
                  <a:cxn ang="0">
                    <a:pos x="141" y="91"/>
                  </a:cxn>
                  <a:cxn ang="0">
                    <a:pos x="137" y="110"/>
                  </a:cxn>
                  <a:cxn ang="0">
                    <a:pos x="122" y="113"/>
                  </a:cxn>
                  <a:cxn ang="0">
                    <a:pos x="93" y="111"/>
                  </a:cxn>
                  <a:cxn ang="0">
                    <a:pos x="46" y="99"/>
                  </a:cxn>
                  <a:cxn ang="0">
                    <a:pos x="9" y="96"/>
                  </a:cxn>
                  <a:cxn ang="0">
                    <a:pos x="3" y="82"/>
                  </a:cxn>
                  <a:cxn ang="0">
                    <a:pos x="0" y="46"/>
                  </a:cxn>
                  <a:cxn ang="0">
                    <a:pos x="1" y="22"/>
                  </a:cxn>
                  <a:cxn ang="0">
                    <a:pos x="3" y="11"/>
                  </a:cxn>
                  <a:cxn ang="0">
                    <a:pos x="19" y="2"/>
                  </a:cxn>
                  <a:cxn ang="0">
                    <a:pos x="47" y="0"/>
                  </a:cxn>
                  <a:cxn ang="0">
                    <a:pos x="73" y="3"/>
                  </a:cxn>
                  <a:cxn ang="0">
                    <a:pos x="134" y="16"/>
                  </a:cxn>
                  <a:cxn ang="0">
                    <a:pos x="14" y="72"/>
                  </a:cxn>
                  <a:cxn ang="0">
                    <a:pos x="37" y="83"/>
                  </a:cxn>
                  <a:cxn ang="0">
                    <a:pos x="78" y="94"/>
                  </a:cxn>
                  <a:cxn ang="0">
                    <a:pos x="125" y="96"/>
                  </a:cxn>
                  <a:cxn ang="0">
                    <a:pos x="127" y="82"/>
                  </a:cxn>
                  <a:cxn ang="0">
                    <a:pos x="136" y="45"/>
                  </a:cxn>
                  <a:cxn ang="0">
                    <a:pos x="133" y="33"/>
                  </a:cxn>
                  <a:cxn ang="0">
                    <a:pos x="126" y="27"/>
                  </a:cxn>
                  <a:cxn ang="0">
                    <a:pos x="98" y="23"/>
                  </a:cxn>
                  <a:cxn ang="0">
                    <a:pos x="81" y="20"/>
                  </a:cxn>
                  <a:cxn ang="0">
                    <a:pos x="68" y="16"/>
                  </a:cxn>
                  <a:cxn ang="0">
                    <a:pos x="81" y="24"/>
                  </a:cxn>
                  <a:cxn ang="0">
                    <a:pos x="91" y="35"/>
                  </a:cxn>
                  <a:cxn ang="0">
                    <a:pos x="92" y="32"/>
                  </a:cxn>
                  <a:cxn ang="0">
                    <a:pos x="89" y="61"/>
                  </a:cxn>
                  <a:cxn ang="0">
                    <a:pos x="80" y="79"/>
                  </a:cxn>
                  <a:cxn ang="0">
                    <a:pos x="71" y="83"/>
                  </a:cxn>
                  <a:cxn ang="0">
                    <a:pos x="61" y="81"/>
                  </a:cxn>
                  <a:cxn ang="0">
                    <a:pos x="50" y="74"/>
                  </a:cxn>
                  <a:cxn ang="0">
                    <a:pos x="46" y="61"/>
                  </a:cxn>
                  <a:cxn ang="0">
                    <a:pos x="53" y="30"/>
                  </a:cxn>
                  <a:cxn ang="0">
                    <a:pos x="66" y="16"/>
                  </a:cxn>
                  <a:cxn ang="0">
                    <a:pos x="51" y="12"/>
                  </a:cxn>
                  <a:cxn ang="0">
                    <a:pos x="33" y="14"/>
                  </a:cxn>
                  <a:cxn ang="0">
                    <a:pos x="20" y="22"/>
                  </a:cxn>
                  <a:cxn ang="0">
                    <a:pos x="13" y="36"/>
                  </a:cxn>
                  <a:cxn ang="0">
                    <a:pos x="14" y="72"/>
                  </a:cxn>
                  <a:cxn ang="0">
                    <a:pos x="64" y="35"/>
                  </a:cxn>
                  <a:cxn ang="0">
                    <a:pos x="58" y="61"/>
                  </a:cxn>
                  <a:cxn ang="0">
                    <a:pos x="61" y="62"/>
                  </a:cxn>
                  <a:cxn ang="0">
                    <a:pos x="67" y="67"/>
                  </a:cxn>
                  <a:cxn ang="0">
                    <a:pos x="73" y="64"/>
                  </a:cxn>
                  <a:cxn ang="0">
                    <a:pos x="77" y="50"/>
                  </a:cxn>
                  <a:cxn ang="0">
                    <a:pos x="74" y="35"/>
                  </a:cxn>
                  <a:cxn ang="0">
                    <a:pos x="69" y="32"/>
                  </a:cxn>
                  <a:cxn ang="0">
                    <a:pos x="64" y="35"/>
                  </a:cxn>
                </a:cxnLst>
                <a:rect l="0" t="0" r="r" b="b"/>
                <a:pathLst>
                  <a:path w="148" h="113">
                    <a:moveTo>
                      <a:pt x="144" y="16"/>
                    </a:moveTo>
                    <a:lnTo>
                      <a:pt x="144" y="16"/>
                    </a:lnTo>
                    <a:lnTo>
                      <a:pt x="147" y="21"/>
                    </a:lnTo>
                    <a:lnTo>
                      <a:pt x="148" y="29"/>
                    </a:lnTo>
                    <a:lnTo>
                      <a:pt x="148" y="38"/>
                    </a:lnTo>
                    <a:lnTo>
                      <a:pt x="148" y="48"/>
                    </a:lnTo>
                    <a:lnTo>
                      <a:pt x="144" y="70"/>
                    </a:lnTo>
                    <a:lnTo>
                      <a:pt x="141" y="91"/>
                    </a:lnTo>
                    <a:lnTo>
                      <a:pt x="141" y="91"/>
                    </a:lnTo>
                    <a:lnTo>
                      <a:pt x="141" y="101"/>
                    </a:lnTo>
                    <a:lnTo>
                      <a:pt x="140" y="106"/>
                    </a:lnTo>
                    <a:lnTo>
                      <a:pt x="137" y="110"/>
                    </a:lnTo>
                    <a:lnTo>
                      <a:pt x="137" y="110"/>
                    </a:lnTo>
                    <a:lnTo>
                      <a:pt x="129" y="112"/>
                    </a:lnTo>
                    <a:lnTo>
                      <a:pt x="122" y="113"/>
                    </a:lnTo>
                    <a:lnTo>
                      <a:pt x="114" y="113"/>
                    </a:lnTo>
                    <a:lnTo>
                      <a:pt x="107" y="113"/>
                    </a:lnTo>
                    <a:lnTo>
                      <a:pt x="93" y="111"/>
                    </a:lnTo>
                    <a:lnTo>
                      <a:pt x="78" y="108"/>
                    </a:lnTo>
                    <a:lnTo>
                      <a:pt x="62" y="103"/>
                    </a:lnTo>
                    <a:lnTo>
                      <a:pt x="46" y="99"/>
                    </a:lnTo>
                    <a:lnTo>
                      <a:pt x="29" y="97"/>
                    </a:lnTo>
                    <a:lnTo>
                      <a:pt x="19" y="96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5" y="90"/>
                    </a:lnTo>
                    <a:lnTo>
                      <a:pt x="3" y="82"/>
                    </a:lnTo>
                    <a:lnTo>
                      <a:pt x="1" y="74"/>
                    </a:lnTo>
                    <a:lnTo>
                      <a:pt x="0" y="65"/>
                    </a:lnTo>
                    <a:lnTo>
                      <a:pt x="0" y="46"/>
                    </a:lnTo>
                    <a:lnTo>
                      <a:pt x="1" y="27"/>
                    </a:lnTo>
                    <a:lnTo>
                      <a:pt x="1" y="27"/>
                    </a:lnTo>
                    <a:lnTo>
                      <a:pt x="1" y="22"/>
                    </a:lnTo>
                    <a:lnTo>
                      <a:pt x="1" y="17"/>
                    </a:lnTo>
                    <a:lnTo>
                      <a:pt x="1" y="17"/>
                    </a:lnTo>
                    <a:lnTo>
                      <a:pt x="3" y="11"/>
                    </a:lnTo>
                    <a:lnTo>
                      <a:pt x="7" y="7"/>
                    </a:lnTo>
                    <a:lnTo>
                      <a:pt x="13" y="4"/>
                    </a:lnTo>
                    <a:lnTo>
                      <a:pt x="19" y="2"/>
                    </a:lnTo>
                    <a:lnTo>
                      <a:pt x="26" y="1"/>
                    </a:lnTo>
                    <a:lnTo>
                      <a:pt x="33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60" y="1"/>
                    </a:lnTo>
                    <a:lnTo>
                      <a:pt x="73" y="3"/>
                    </a:lnTo>
                    <a:lnTo>
                      <a:pt x="98" y="8"/>
                    </a:lnTo>
                    <a:lnTo>
                      <a:pt x="122" y="15"/>
                    </a:lnTo>
                    <a:lnTo>
                      <a:pt x="134" y="16"/>
                    </a:lnTo>
                    <a:lnTo>
                      <a:pt x="144" y="16"/>
                    </a:lnTo>
                    <a:lnTo>
                      <a:pt x="144" y="16"/>
                    </a:lnTo>
                    <a:close/>
                    <a:moveTo>
                      <a:pt x="14" y="72"/>
                    </a:moveTo>
                    <a:lnTo>
                      <a:pt x="14" y="72"/>
                    </a:lnTo>
                    <a:lnTo>
                      <a:pt x="26" y="79"/>
                    </a:lnTo>
                    <a:lnTo>
                      <a:pt x="37" y="83"/>
                    </a:lnTo>
                    <a:lnTo>
                      <a:pt x="50" y="87"/>
                    </a:lnTo>
                    <a:lnTo>
                      <a:pt x="63" y="92"/>
                    </a:lnTo>
                    <a:lnTo>
                      <a:pt x="78" y="94"/>
                    </a:lnTo>
                    <a:lnTo>
                      <a:pt x="93" y="96"/>
                    </a:lnTo>
                    <a:lnTo>
                      <a:pt x="109" y="96"/>
                    </a:lnTo>
                    <a:lnTo>
                      <a:pt x="125" y="96"/>
                    </a:lnTo>
                    <a:lnTo>
                      <a:pt x="125" y="96"/>
                    </a:lnTo>
                    <a:lnTo>
                      <a:pt x="125" y="90"/>
                    </a:lnTo>
                    <a:lnTo>
                      <a:pt x="127" y="82"/>
                    </a:lnTo>
                    <a:lnTo>
                      <a:pt x="134" y="64"/>
                    </a:lnTo>
                    <a:lnTo>
                      <a:pt x="136" y="54"/>
                    </a:lnTo>
                    <a:lnTo>
                      <a:pt x="136" y="45"/>
                    </a:lnTo>
                    <a:lnTo>
                      <a:pt x="136" y="40"/>
                    </a:lnTo>
                    <a:lnTo>
                      <a:pt x="135" y="36"/>
                    </a:lnTo>
                    <a:lnTo>
                      <a:pt x="133" y="33"/>
                    </a:lnTo>
                    <a:lnTo>
                      <a:pt x="129" y="29"/>
                    </a:lnTo>
                    <a:lnTo>
                      <a:pt x="129" y="29"/>
                    </a:lnTo>
                    <a:lnTo>
                      <a:pt x="126" y="27"/>
                    </a:lnTo>
                    <a:lnTo>
                      <a:pt x="122" y="26"/>
                    </a:lnTo>
                    <a:lnTo>
                      <a:pt x="111" y="24"/>
                    </a:lnTo>
                    <a:lnTo>
                      <a:pt x="98" y="23"/>
                    </a:lnTo>
                    <a:lnTo>
                      <a:pt x="87" y="21"/>
                    </a:lnTo>
                    <a:lnTo>
                      <a:pt x="87" y="21"/>
                    </a:lnTo>
                    <a:lnTo>
                      <a:pt x="81" y="20"/>
                    </a:lnTo>
                    <a:lnTo>
                      <a:pt x="77" y="18"/>
                    </a:lnTo>
                    <a:lnTo>
                      <a:pt x="73" y="16"/>
                    </a:lnTo>
                    <a:lnTo>
                      <a:pt x="68" y="16"/>
                    </a:lnTo>
                    <a:lnTo>
                      <a:pt x="68" y="16"/>
                    </a:lnTo>
                    <a:lnTo>
                      <a:pt x="75" y="20"/>
                    </a:lnTo>
                    <a:lnTo>
                      <a:pt x="81" y="24"/>
                    </a:lnTo>
                    <a:lnTo>
                      <a:pt x="87" y="29"/>
                    </a:lnTo>
                    <a:lnTo>
                      <a:pt x="89" y="32"/>
                    </a:lnTo>
                    <a:lnTo>
                      <a:pt x="91" y="35"/>
                    </a:lnTo>
                    <a:lnTo>
                      <a:pt x="91" y="35"/>
                    </a:lnTo>
                    <a:lnTo>
                      <a:pt x="91" y="33"/>
                    </a:lnTo>
                    <a:lnTo>
                      <a:pt x="92" y="32"/>
                    </a:lnTo>
                    <a:lnTo>
                      <a:pt x="92" y="32"/>
                    </a:lnTo>
                    <a:lnTo>
                      <a:pt x="90" y="51"/>
                    </a:lnTo>
                    <a:lnTo>
                      <a:pt x="89" y="61"/>
                    </a:lnTo>
                    <a:lnTo>
                      <a:pt x="87" y="69"/>
                    </a:lnTo>
                    <a:lnTo>
                      <a:pt x="82" y="76"/>
                    </a:lnTo>
                    <a:lnTo>
                      <a:pt x="80" y="79"/>
                    </a:lnTo>
                    <a:lnTo>
                      <a:pt x="77" y="81"/>
                    </a:lnTo>
                    <a:lnTo>
                      <a:pt x="74" y="82"/>
                    </a:lnTo>
                    <a:lnTo>
                      <a:pt x="71" y="83"/>
                    </a:lnTo>
                    <a:lnTo>
                      <a:pt x="66" y="82"/>
                    </a:lnTo>
                    <a:lnTo>
                      <a:pt x="61" y="81"/>
                    </a:lnTo>
                    <a:lnTo>
                      <a:pt x="61" y="81"/>
                    </a:lnTo>
                    <a:lnTo>
                      <a:pt x="57" y="80"/>
                    </a:lnTo>
                    <a:lnTo>
                      <a:pt x="53" y="77"/>
                    </a:lnTo>
                    <a:lnTo>
                      <a:pt x="50" y="74"/>
                    </a:lnTo>
                    <a:lnTo>
                      <a:pt x="48" y="70"/>
                    </a:lnTo>
                    <a:lnTo>
                      <a:pt x="47" y="66"/>
                    </a:lnTo>
                    <a:lnTo>
                      <a:pt x="46" y="61"/>
                    </a:lnTo>
                    <a:lnTo>
                      <a:pt x="46" y="51"/>
                    </a:lnTo>
                    <a:lnTo>
                      <a:pt x="49" y="40"/>
                    </a:lnTo>
                    <a:lnTo>
                      <a:pt x="53" y="30"/>
                    </a:lnTo>
                    <a:lnTo>
                      <a:pt x="59" y="22"/>
                    </a:lnTo>
                    <a:lnTo>
                      <a:pt x="63" y="18"/>
                    </a:lnTo>
                    <a:lnTo>
                      <a:pt x="66" y="16"/>
                    </a:lnTo>
                    <a:lnTo>
                      <a:pt x="66" y="16"/>
                    </a:lnTo>
                    <a:lnTo>
                      <a:pt x="59" y="14"/>
                    </a:lnTo>
                    <a:lnTo>
                      <a:pt x="51" y="12"/>
                    </a:lnTo>
                    <a:lnTo>
                      <a:pt x="44" y="11"/>
                    </a:lnTo>
                    <a:lnTo>
                      <a:pt x="38" y="12"/>
                    </a:lnTo>
                    <a:lnTo>
                      <a:pt x="33" y="14"/>
                    </a:lnTo>
                    <a:lnTo>
                      <a:pt x="28" y="16"/>
                    </a:lnTo>
                    <a:lnTo>
                      <a:pt x="23" y="18"/>
                    </a:lnTo>
                    <a:lnTo>
                      <a:pt x="20" y="22"/>
                    </a:lnTo>
                    <a:lnTo>
                      <a:pt x="17" y="26"/>
                    </a:lnTo>
                    <a:lnTo>
                      <a:pt x="15" y="31"/>
                    </a:lnTo>
                    <a:lnTo>
                      <a:pt x="13" y="36"/>
                    </a:lnTo>
                    <a:lnTo>
                      <a:pt x="13" y="42"/>
                    </a:lnTo>
                    <a:lnTo>
                      <a:pt x="12" y="56"/>
                    </a:lnTo>
                    <a:lnTo>
                      <a:pt x="14" y="72"/>
                    </a:lnTo>
                    <a:lnTo>
                      <a:pt x="14" y="72"/>
                    </a:lnTo>
                    <a:close/>
                    <a:moveTo>
                      <a:pt x="64" y="35"/>
                    </a:moveTo>
                    <a:lnTo>
                      <a:pt x="64" y="35"/>
                    </a:lnTo>
                    <a:lnTo>
                      <a:pt x="63" y="42"/>
                    </a:lnTo>
                    <a:lnTo>
                      <a:pt x="62" y="49"/>
                    </a:lnTo>
                    <a:lnTo>
                      <a:pt x="58" y="61"/>
                    </a:lnTo>
                    <a:lnTo>
                      <a:pt x="58" y="61"/>
                    </a:lnTo>
                    <a:lnTo>
                      <a:pt x="60" y="61"/>
                    </a:lnTo>
                    <a:lnTo>
                      <a:pt x="61" y="62"/>
                    </a:lnTo>
                    <a:lnTo>
                      <a:pt x="63" y="64"/>
                    </a:lnTo>
                    <a:lnTo>
                      <a:pt x="65" y="66"/>
                    </a:lnTo>
                    <a:lnTo>
                      <a:pt x="67" y="67"/>
                    </a:lnTo>
                    <a:lnTo>
                      <a:pt x="69" y="66"/>
                    </a:lnTo>
                    <a:lnTo>
                      <a:pt x="69" y="66"/>
                    </a:lnTo>
                    <a:lnTo>
                      <a:pt x="73" y="64"/>
                    </a:lnTo>
                    <a:lnTo>
                      <a:pt x="75" y="60"/>
                    </a:lnTo>
                    <a:lnTo>
                      <a:pt x="77" y="55"/>
                    </a:lnTo>
                    <a:lnTo>
                      <a:pt x="77" y="50"/>
                    </a:lnTo>
                    <a:lnTo>
                      <a:pt x="77" y="45"/>
                    </a:lnTo>
                    <a:lnTo>
                      <a:pt x="76" y="39"/>
                    </a:lnTo>
                    <a:lnTo>
                      <a:pt x="74" y="35"/>
                    </a:lnTo>
                    <a:lnTo>
                      <a:pt x="72" y="31"/>
                    </a:lnTo>
                    <a:lnTo>
                      <a:pt x="72" y="31"/>
                    </a:lnTo>
                    <a:lnTo>
                      <a:pt x="69" y="32"/>
                    </a:lnTo>
                    <a:lnTo>
                      <a:pt x="68" y="34"/>
                    </a:lnTo>
                    <a:lnTo>
                      <a:pt x="66" y="35"/>
                    </a:lnTo>
                    <a:lnTo>
                      <a:pt x="64" y="35"/>
                    </a:lnTo>
                    <a:lnTo>
                      <a:pt x="64" y="3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208"/>
              <p:cNvSpPr/>
              <p:nvPr/>
            </p:nvSpPr>
            <p:spPr bwMode="auto">
              <a:xfrm>
                <a:off x="5994401" y="1841500"/>
                <a:ext cx="34925" cy="38100"/>
              </a:xfrm>
              <a:custGeom>
                <a:avLst/>
                <a:gdLst/>
                <a:ahLst/>
                <a:cxnLst>
                  <a:cxn ang="0">
                    <a:pos x="42" y="3"/>
                  </a:cxn>
                  <a:cxn ang="0">
                    <a:pos x="41" y="15"/>
                  </a:cxn>
                  <a:cxn ang="0">
                    <a:pos x="40" y="28"/>
                  </a:cxn>
                  <a:cxn ang="0">
                    <a:pos x="43" y="29"/>
                  </a:cxn>
                  <a:cxn ang="0">
                    <a:pos x="53" y="30"/>
                  </a:cxn>
                  <a:cxn ang="0">
                    <a:pos x="62" y="31"/>
                  </a:cxn>
                  <a:cxn ang="0">
                    <a:pos x="64" y="32"/>
                  </a:cxn>
                  <a:cxn ang="0">
                    <a:pos x="63" y="40"/>
                  </a:cxn>
                  <a:cxn ang="0">
                    <a:pos x="61" y="45"/>
                  </a:cxn>
                  <a:cxn ang="0">
                    <a:pos x="51" y="45"/>
                  </a:cxn>
                  <a:cxn ang="0">
                    <a:pos x="42" y="43"/>
                  </a:cxn>
                  <a:cxn ang="0">
                    <a:pos x="40" y="46"/>
                  </a:cxn>
                  <a:cxn ang="0">
                    <a:pos x="40" y="56"/>
                  </a:cxn>
                  <a:cxn ang="0">
                    <a:pos x="40" y="66"/>
                  </a:cxn>
                  <a:cxn ang="0">
                    <a:pos x="38" y="70"/>
                  </a:cxn>
                  <a:cxn ang="0">
                    <a:pos x="29" y="68"/>
                  </a:cxn>
                  <a:cxn ang="0">
                    <a:pos x="25" y="62"/>
                  </a:cxn>
                  <a:cxn ang="0">
                    <a:pos x="25" y="53"/>
                  </a:cxn>
                  <a:cxn ang="0">
                    <a:pos x="27" y="45"/>
                  </a:cxn>
                  <a:cxn ang="0">
                    <a:pos x="24" y="44"/>
                  </a:cxn>
                  <a:cxn ang="0">
                    <a:pos x="13" y="43"/>
                  </a:cxn>
                  <a:cxn ang="0">
                    <a:pos x="2" y="41"/>
                  </a:cxn>
                  <a:cxn ang="0">
                    <a:pos x="0" y="38"/>
                  </a:cxn>
                  <a:cxn ang="0">
                    <a:pos x="2" y="29"/>
                  </a:cxn>
                  <a:cxn ang="0">
                    <a:pos x="9" y="26"/>
                  </a:cxn>
                  <a:cxn ang="0">
                    <a:pos x="17" y="25"/>
                  </a:cxn>
                  <a:cxn ang="0">
                    <a:pos x="25" y="27"/>
                  </a:cxn>
                  <a:cxn ang="0">
                    <a:pos x="28" y="23"/>
                  </a:cxn>
                  <a:cxn ang="0">
                    <a:pos x="29" y="8"/>
                  </a:cxn>
                  <a:cxn ang="0">
                    <a:pos x="30" y="2"/>
                  </a:cxn>
                  <a:cxn ang="0">
                    <a:pos x="32" y="0"/>
                  </a:cxn>
                  <a:cxn ang="0">
                    <a:pos x="42" y="3"/>
                  </a:cxn>
                </a:cxnLst>
                <a:rect l="0" t="0" r="r" b="b"/>
                <a:pathLst>
                  <a:path w="64" h="70">
                    <a:moveTo>
                      <a:pt x="42" y="3"/>
                    </a:moveTo>
                    <a:lnTo>
                      <a:pt x="42" y="3"/>
                    </a:lnTo>
                    <a:lnTo>
                      <a:pt x="41" y="10"/>
                    </a:lnTo>
                    <a:lnTo>
                      <a:pt x="41" y="15"/>
                    </a:lnTo>
                    <a:lnTo>
                      <a:pt x="40" y="20"/>
                    </a:lnTo>
                    <a:lnTo>
                      <a:pt x="40" y="28"/>
                    </a:lnTo>
                    <a:lnTo>
                      <a:pt x="40" y="28"/>
                    </a:lnTo>
                    <a:lnTo>
                      <a:pt x="43" y="29"/>
                    </a:lnTo>
                    <a:lnTo>
                      <a:pt x="46" y="30"/>
                    </a:lnTo>
                    <a:lnTo>
                      <a:pt x="53" y="30"/>
                    </a:lnTo>
                    <a:lnTo>
                      <a:pt x="60" y="30"/>
                    </a:lnTo>
                    <a:lnTo>
                      <a:pt x="62" y="31"/>
                    </a:lnTo>
                    <a:lnTo>
                      <a:pt x="64" y="32"/>
                    </a:lnTo>
                    <a:lnTo>
                      <a:pt x="64" y="32"/>
                    </a:lnTo>
                    <a:lnTo>
                      <a:pt x="64" y="36"/>
                    </a:lnTo>
                    <a:lnTo>
                      <a:pt x="63" y="40"/>
                    </a:lnTo>
                    <a:lnTo>
                      <a:pt x="61" y="45"/>
                    </a:lnTo>
                    <a:lnTo>
                      <a:pt x="61" y="45"/>
                    </a:lnTo>
                    <a:lnTo>
                      <a:pt x="56" y="44"/>
                    </a:lnTo>
                    <a:lnTo>
                      <a:pt x="51" y="45"/>
                    </a:lnTo>
                    <a:lnTo>
                      <a:pt x="47" y="45"/>
                    </a:lnTo>
                    <a:lnTo>
                      <a:pt x="42" y="43"/>
                    </a:lnTo>
                    <a:lnTo>
                      <a:pt x="42" y="43"/>
                    </a:lnTo>
                    <a:lnTo>
                      <a:pt x="40" y="46"/>
                    </a:lnTo>
                    <a:lnTo>
                      <a:pt x="40" y="49"/>
                    </a:lnTo>
                    <a:lnTo>
                      <a:pt x="40" y="56"/>
                    </a:lnTo>
                    <a:lnTo>
                      <a:pt x="40" y="63"/>
                    </a:lnTo>
                    <a:lnTo>
                      <a:pt x="40" y="66"/>
                    </a:lnTo>
                    <a:lnTo>
                      <a:pt x="38" y="70"/>
                    </a:lnTo>
                    <a:lnTo>
                      <a:pt x="38" y="70"/>
                    </a:lnTo>
                    <a:lnTo>
                      <a:pt x="32" y="70"/>
                    </a:lnTo>
                    <a:lnTo>
                      <a:pt x="29" y="68"/>
                    </a:lnTo>
                    <a:lnTo>
                      <a:pt x="27" y="65"/>
                    </a:lnTo>
                    <a:lnTo>
                      <a:pt x="25" y="62"/>
                    </a:lnTo>
                    <a:lnTo>
                      <a:pt x="25" y="58"/>
                    </a:lnTo>
                    <a:lnTo>
                      <a:pt x="25" y="53"/>
                    </a:lnTo>
                    <a:lnTo>
                      <a:pt x="25" y="49"/>
                    </a:lnTo>
                    <a:lnTo>
                      <a:pt x="27" y="45"/>
                    </a:lnTo>
                    <a:lnTo>
                      <a:pt x="27" y="45"/>
                    </a:lnTo>
                    <a:lnTo>
                      <a:pt x="24" y="44"/>
                    </a:lnTo>
                    <a:lnTo>
                      <a:pt x="20" y="43"/>
                    </a:lnTo>
                    <a:lnTo>
                      <a:pt x="13" y="43"/>
                    </a:lnTo>
                    <a:lnTo>
                      <a:pt x="5" y="42"/>
                    </a:lnTo>
                    <a:lnTo>
                      <a:pt x="2" y="41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3"/>
                    </a:lnTo>
                    <a:lnTo>
                      <a:pt x="2" y="29"/>
                    </a:lnTo>
                    <a:lnTo>
                      <a:pt x="5" y="27"/>
                    </a:lnTo>
                    <a:lnTo>
                      <a:pt x="9" y="26"/>
                    </a:lnTo>
                    <a:lnTo>
                      <a:pt x="13" y="25"/>
                    </a:lnTo>
                    <a:lnTo>
                      <a:pt x="17" y="25"/>
                    </a:lnTo>
                    <a:lnTo>
                      <a:pt x="25" y="27"/>
                    </a:lnTo>
                    <a:lnTo>
                      <a:pt x="25" y="27"/>
                    </a:lnTo>
                    <a:lnTo>
                      <a:pt x="27" y="26"/>
                    </a:lnTo>
                    <a:lnTo>
                      <a:pt x="28" y="23"/>
                    </a:lnTo>
                    <a:lnTo>
                      <a:pt x="29" y="19"/>
                    </a:lnTo>
                    <a:lnTo>
                      <a:pt x="29" y="8"/>
                    </a:lnTo>
                    <a:lnTo>
                      <a:pt x="29" y="4"/>
                    </a:lnTo>
                    <a:lnTo>
                      <a:pt x="30" y="2"/>
                    </a:lnTo>
                    <a:lnTo>
                      <a:pt x="31" y="1"/>
                    </a:lnTo>
                    <a:lnTo>
                      <a:pt x="32" y="0"/>
                    </a:lnTo>
                    <a:lnTo>
                      <a:pt x="35" y="0"/>
                    </a:lnTo>
                    <a:lnTo>
                      <a:pt x="42" y="3"/>
                    </a:lnTo>
                    <a:lnTo>
                      <a:pt x="42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209"/>
              <p:cNvSpPr>
                <a:spLocks noEditPoints="1"/>
              </p:cNvSpPr>
              <p:nvPr/>
            </p:nvSpPr>
            <p:spPr bwMode="auto">
              <a:xfrm>
                <a:off x="5799138" y="1849438"/>
                <a:ext cx="82550" cy="60325"/>
              </a:xfrm>
              <a:custGeom>
                <a:avLst/>
                <a:gdLst/>
                <a:ahLst/>
                <a:cxnLst>
                  <a:cxn ang="0">
                    <a:pos x="156" y="16"/>
                  </a:cxn>
                  <a:cxn ang="0">
                    <a:pos x="152" y="56"/>
                  </a:cxn>
                  <a:cxn ang="0">
                    <a:pos x="147" y="99"/>
                  </a:cxn>
                  <a:cxn ang="0">
                    <a:pos x="142" y="106"/>
                  </a:cxn>
                  <a:cxn ang="0">
                    <a:pos x="127" y="112"/>
                  </a:cxn>
                  <a:cxn ang="0">
                    <a:pos x="111" y="114"/>
                  </a:cxn>
                  <a:cxn ang="0">
                    <a:pos x="83" y="110"/>
                  </a:cxn>
                  <a:cxn ang="0">
                    <a:pos x="45" y="101"/>
                  </a:cxn>
                  <a:cxn ang="0">
                    <a:pos x="18" y="94"/>
                  </a:cxn>
                  <a:cxn ang="0">
                    <a:pos x="9" y="94"/>
                  </a:cxn>
                  <a:cxn ang="0">
                    <a:pos x="2" y="73"/>
                  </a:cxn>
                  <a:cxn ang="0">
                    <a:pos x="0" y="50"/>
                  </a:cxn>
                  <a:cxn ang="0">
                    <a:pos x="2" y="26"/>
                  </a:cxn>
                  <a:cxn ang="0">
                    <a:pos x="5" y="2"/>
                  </a:cxn>
                  <a:cxn ang="0">
                    <a:pos x="18" y="0"/>
                  </a:cxn>
                  <a:cxn ang="0">
                    <a:pos x="76" y="2"/>
                  </a:cxn>
                  <a:cxn ang="0">
                    <a:pos x="98" y="4"/>
                  </a:cxn>
                  <a:cxn ang="0">
                    <a:pos x="130" y="7"/>
                  </a:cxn>
                  <a:cxn ang="0">
                    <a:pos x="148" y="13"/>
                  </a:cxn>
                  <a:cxn ang="0">
                    <a:pos x="156" y="16"/>
                  </a:cxn>
                  <a:cxn ang="0">
                    <a:pos x="19" y="16"/>
                  </a:cxn>
                  <a:cxn ang="0">
                    <a:pos x="12" y="40"/>
                  </a:cxn>
                  <a:cxn ang="0">
                    <a:pos x="11" y="56"/>
                  </a:cxn>
                  <a:cxn ang="0">
                    <a:pos x="15" y="72"/>
                  </a:cxn>
                  <a:cxn ang="0">
                    <a:pos x="19" y="79"/>
                  </a:cxn>
                  <a:cxn ang="0">
                    <a:pos x="47" y="87"/>
                  </a:cxn>
                  <a:cxn ang="0">
                    <a:pos x="89" y="98"/>
                  </a:cxn>
                  <a:cxn ang="0">
                    <a:pos x="111" y="99"/>
                  </a:cxn>
                  <a:cxn ang="0">
                    <a:pos x="125" y="96"/>
                  </a:cxn>
                  <a:cxn ang="0">
                    <a:pos x="132" y="94"/>
                  </a:cxn>
                  <a:cxn ang="0">
                    <a:pos x="137" y="76"/>
                  </a:cxn>
                  <a:cxn ang="0">
                    <a:pos x="139" y="56"/>
                  </a:cxn>
                  <a:cxn ang="0">
                    <a:pos x="138" y="35"/>
                  </a:cxn>
                  <a:cxn ang="0">
                    <a:pos x="133" y="20"/>
                  </a:cxn>
                  <a:cxn ang="0">
                    <a:pos x="117" y="21"/>
                  </a:cxn>
                  <a:cxn ang="0">
                    <a:pos x="88" y="19"/>
                  </a:cxn>
                  <a:cxn ang="0">
                    <a:pos x="61" y="15"/>
                  </a:cxn>
                  <a:cxn ang="0">
                    <a:pos x="33" y="14"/>
                  </a:cxn>
                  <a:cxn ang="0">
                    <a:pos x="19" y="16"/>
                  </a:cxn>
                </a:cxnLst>
                <a:rect l="0" t="0" r="r" b="b"/>
                <a:pathLst>
                  <a:path w="156" h="114">
                    <a:moveTo>
                      <a:pt x="156" y="16"/>
                    </a:moveTo>
                    <a:lnTo>
                      <a:pt x="156" y="16"/>
                    </a:lnTo>
                    <a:lnTo>
                      <a:pt x="153" y="37"/>
                    </a:lnTo>
                    <a:lnTo>
                      <a:pt x="152" y="56"/>
                    </a:lnTo>
                    <a:lnTo>
                      <a:pt x="149" y="76"/>
                    </a:lnTo>
                    <a:lnTo>
                      <a:pt x="147" y="99"/>
                    </a:lnTo>
                    <a:lnTo>
                      <a:pt x="147" y="99"/>
                    </a:lnTo>
                    <a:lnTo>
                      <a:pt x="142" y="106"/>
                    </a:lnTo>
                    <a:lnTo>
                      <a:pt x="134" y="110"/>
                    </a:lnTo>
                    <a:lnTo>
                      <a:pt x="127" y="112"/>
                    </a:lnTo>
                    <a:lnTo>
                      <a:pt x="119" y="114"/>
                    </a:lnTo>
                    <a:lnTo>
                      <a:pt x="111" y="114"/>
                    </a:lnTo>
                    <a:lnTo>
                      <a:pt x="102" y="114"/>
                    </a:lnTo>
                    <a:lnTo>
                      <a:pt x="83" y="110"/>
                    </a:lnTo>
                    <a:lnTo>
                      <a:pt x="64" y="106"/>
                    </a:lnTo>
                    <a:lnTo>
                      <a:pt x="45" y="101"/>
                    </a:lnTo>
                    <a:lnTo>
                      <a:pt x="26" y="96"/>
                    </a:lnTo>
                    <a:lnTo>
                      <a:pt x="18" y="94"/>
                    </a:lnTo>
                    <a:lnTo>
                      <a:pt x="9" y="94"/>
                    </a:lnTo>
                    <a:lnTo>
                      <a:pt x="9" y="94"/>
                    </a:lnTo>
                    <a:lnTo>
                      <a:pt x="4" y="83"/>
                    </a:lnTo>
                    <a:lnTo>
                      <a:pt x="2" y="73"/>
                    </a:lnTo>
                    <a:lnTo>
                      <a:pt x="0" y="62"/>
                    </a:lnTo>
                    <a:lnTo>
                      <a:pt x="0" y="50"/>
                    </a:lnTo>
                    <a:lnTo>
                      <a:pt x="1" y="38"/>
                    </a:lnTo>
                    <a:lnTo>
                      <a:pt x="2" y="26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11" y="1"/>
                    </a:lnTo>
                    <a:lnTo>
                      <a:pt x="18" y="0"/>
                    </a:lnTo>
                    <a:lnTo>
                      <a:pt x="36" y="0"/>
                    </a:lnTo>
                    <a:lnTo>
                      <a:pt x="76" y="2"/>
                    </a:lnTo>
                    <a:lnTo>
                      <a:pt x="76" y="2"/>
                    </a:lnTo>
                    <a:lnTo>
                      <a:pt x="98" y="4"/>
                    </a:lnTo>
                    <a:lnTo>
                      <a:pt x="119" y="6"/>
                    </a:lnTo>
                    <a:lnTo>
                      <a:pt x="130" y="7"/>
                    </a:lnTo>
                    <a:lnTo>
                      <a:pt x="140" y="10"/>
                    </a:lnTo>
                    <a:lnTo>
                      <a:pt x="148" y="13"/>
                    </a:lnTo>
                    <a:lnTo>
                      <a:pt x="156" y="16"/>
                    </a:lnTo>
                    <a:lnTo>
                      <a:pt x="156" y="16"/>
                    </a:lnTo>
                    <a:close/>
                    <a:moveTo>
                      <a:pt x="19" y="16"/>
                    </a:moveTo>
                    <a:lnTo>
                      <a:pt x="19" y="16"/>
                    </a:lnTo>
                    <a:lnTo>
                      <a:pt x="13" y="31"/>
                    </a:lnTo>
                    <a:lnTo>
                      <a:pt x="12" y="40"/>
                    </a:lnTo>
                    <a:lnTo>
                      <a:pt x="11" y="47"/>
                    </a:lnTo>
                    <a:lnTo>
                      <a:pt x="11" y="56"/>
                    </a:lnTo>
                    <a:lnTo>
                      <a:pt x="12" y="64"/>
                    </a:lnTo>
                    <a:lnTo>
                      <a:pt x="15" y="72"/>
                    </a:lnTo>
                    <a:lnTo>
                      <a:pt x="19" y="79"/>
                    </a:lnTo>
                    <a:lnTo>
                      <a:pt x="19" y="79"/>
                    </a:lnTo>
                    <a:lnTo>
                      <a:pt x="33" y="82"/>
                    </a:lnTo>
                    <a:lnTo>
                      <a:pt x="47" y="87"/>
                    </a:lnTo>
                    <a:lnTo>
                      <a:pt x="74" y="95"/>
                    </a:lnTo>
                    <a:lnTo>
                      <a:pt x="89" y="98"/>
                    </a:lnTo>
                    <a:lnTo>
                      <a:pt x="103" y="99"/>
                    </a:lnTo>
                    <a:lnTo>
                      <a:pt x="111" y="99"/>
                    </a:lnTo>
                    <a:lnTo>
                      <a:pt x="118" y="98"/>
                    </a:lnTo>
                    <a:lnTo>
                      <a:pt x="125" y="96"/>
                    </a:lnTo>
                    <a:lnTo>
                      <a:pt x="132" y="94"/>
                    </a:lnTo>
                    <a:lnTo>
                      <a:pt x="132" y="94"/>
                    </a:lnTo>
                    <a:lnTo>
                      <a:pt x="134" y="86"/>
                    </a:lnTo>
                    <a:lnTo>
                      <a:pt x="137" y="76"/>
                    </a:lnTo>
                    <a:lnTo>
                      <a:pt x="139" y="65"/>
                    </a:lnTo>
                    <a:lnTo>
                      <a:pt x="139" y="56"/>
                    </a:lnTo>
                    <a:lnTo>
                      <a:pt x="139" y="45"/>
                    </a:lnTo>
                    <a:lnTo>
                      <a:pt x="138" y="35"/>
                    </a:lnTo>
                    <a:lnTo>
                      <a:pt x="137" y="28"/>
                    </a:lnTo>
                    <a:lnTo>
                      <a:pt x="133" y="20"/>
                    </a:lnTo>
                    <a:lnTo>
                      <a:pt x="133" y="20"/>
                    </a:lnTo>
                    <a:lnTo>
                      <a:pt x="117" y="21"/>
                    </a:lnTo>
                    <a:lnTo>
                      <a:pt x="102" y="21"/>
                    </a:lnTo>
                    <a:lnTo>
                      <a:pt x="88" y="19"/>
                    </a:lnTo>
                    <a:lnTo>
                      <a:pt x="73" y="17"/>
                    </a:lnTo>
                    <a:lnTo>
                      <a:pt x="61" y="15"/>
                    </a:lnTo>
                    <a:lnTo>
                      <a:pt x="47" y="14"/>
                    </a:lnTo>
                    <a:lnTo>
                      <a:pt x="33" y="14"/>
                    </a:lnTo>
                    <a:lnTo>
                      <a:pt x="19" y="16"/>
                    </a:lnTo>
                    <a:lnTo>
                      <a:pt x="19" y="1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210"/>
              <p:cNvSpPr>
                <a:spLocks noEditPoints="1"/>
              </p:cNvSpPr>
              <p:nvPr/>
            </p:nvSpPr>
            <p:spPr bwMode="auto">
              <a:xfrm>
                <a:off x="5883276" y="1858963"/>
                <a:ext cx="76200" cy="60325"/>
              </a:xfrm>
              <a:custGeom>
                <a:avLst/>
                <a:gdLst/>
                <a:ahLst/>
                <a:cxnLst>
                  <a:cxn ang="0">
                    <a:pos x="138" y="110"/>
                  </a:cxn>
                  <a:cxn ang="0">
                    <a:pos x="125" y="112"/>
                  </a:cxn>
                  <a:cxn ang="0">
                    <a:pos x="111" y="112"/>
                  </a:cxn>
                  <a:cxn ang="0">
                    <a:pos x="83" y="108"/>
                  </a:cxn>
                  <a:cxn ang="0">
                    <a:pos x="35" y="102"/>
                  </a:cxn>
                  <a:cxn ang="0">
                    <a:pos x="23" y="97"/>
                  </a:cxn>
                  <a:cxn ang="0">
                    <a:pos x="15" y="96"/>
                  </a:cxn>
                  <a:cxn ang="0">
                    <a:pos x="11" y="96"/>
                  </a:cxn>
                  <a:cxn ang="0">
                    <a:pos x="9" y="94"/>
                  </a:cxn>
                  <a:cxn ang="0">
                    <a:pos x="3" y="85"/>
                  </a:cxn>
                  <a:cxn ang="0">
                    <a:pos x="0" y="65"/>
                  </a:cxn>
                  <a:cxn ang="0">
                    <a:pos x="1" y="45"/>
                  </a:cxn>
                  <a:cxn ang="0">
                    <a:pos x="3" y="26"/>
                  </a:cxn>
                  <a:cxn ang="0">
                    <a:pos x="9" y="13"/>
                  </a:cxn>
                  <a:cxn ang="0">
                    <a:pos x="14" y="0"/>
                  </a:cxn>
                  <a:cxn ang="0">
                    <a:pos x="45" y="3"/>
                  </a:cxn>
                  <a:cxn ang="0">
                    <a:pos x="95" y="6"/>
                  </a:cxn>
                  <a:cxn ang="0">
                    <a:pos x="129" y="14"/>
                  </a:cxn>
                  <a:cxn ang="0">
                    <a:pos x="142" y="21"/>
                  </a:cxn>
                  <a:cxn ang="0">
                    <a:pos x="144" y="43"/>
                  </a:cxn>
                  <a:cxn ang="0">
                    <a:pos x="144" y="77"/>
                  </a:cxn>
                  <a:cxn ang="0">
                    <a:pos x="141" y="100"/>
                  </a:cxn>
                  <a:cxn ang="0">
                    <a:pos x="138" y="110"/>
                  </a:cxn>
                  <a:cxn ang="0">
                    <a:pos x="19" y="18"/>
                  </a:cxn>
                  <a:cxn ang="0">
                    <a:pos x="14" y="47"/>
                  </a:cxn>
                  <a:cxn ang="0">
                    <a:pos x="14" y="62"/>
                  </a:cxn>
                  <a:cxn ang="0">
                    <a:pos x="17" y="77"/>
                  </a:cxn>
                  <a:cxn ang="0">
                    <a:pos x="28" y="84"/>
                  </a:cxn>
                  <a:cxn ang="0">
                    <a:pos x="53" y="92"/>
                  </a:cxn>
                  <a:cxn ang="0">
                    <a:pos x="80" y="96"/>
                  </a:cxn>
                  <a:cxn ang="0">
                    <a:pos x="123" y="96"/>
                  </a:cxn>
                  <a:cxn ang="0">
                    <a:pos x="127" y="91"/>
                  </a:cxn>
                  <a:cxn ang="0">
                    <a:pos x="131" y="77"/>
                  </a:cxn>
                  <a:cxn ang="0">
                    <a:pos x="131" y="52"/>
                  </a:cxn>
                  <a:cxn ang="0">
                    <a:pos x="131" y="33"/>
                  </a:cxn>
                  <a:cxn ang="0">
                    <a:pos x="106" y="23"/>
                  </a:cxn>
                  <a:cxn ang="0">
                    <a:pos x="77" y="16"/>
                  </a:cxn>
                  <a:cxn ang="0">
                    <a:pos x="47" y="15"/>
                  </a:cxn>
                  <a:cxn ang="0">
                    <a:pos x="19" y="18"/>
                  </a:cxn>
                </a:cxnLst>
                <a:rect l="0" t="0" r="r" b="b"/>
                <a:pathLst>
                  <a:path w="144" h="114">
                    <a:moveTo>
                      <a:pt x="138" y="110"/>
                    </a:moveTo>
                    <a:lnTo>
                      <a:pt x="138" y="110"/>
                    </a:lnTo>
                    <a:lnTo>
                      <a:pt x="132" y="112"/>
                    </a:lnTo>
                    <a:lnTo>
                      <a:pt x="125" y="112"/>
                    </a:lnTo>
                    <a:lnTo>
                      <a:pt x="119" y="114"/>
                    </a:lnTo>
                    <a:lnTo>
                      <a:pt x="111" y="112"/>
                    </a:lnTo>
                    <a:lnTo>
                      <a:pt x="83" y="108"/>
                    </a:lnTo>
                    <a:lnTo>
                      <a:pt x="83" y="108"/>
                    </a:lnTo>
                    <a:lnTo>
                      <a:pt x="49" y="105"/>
                    </a:lnTo>
                    <a:lnTo>
                      <a:pt x="35" y="102"/>
                    </a:lnTo>
                    <a:lnTo>
                      <a:pt x="23" y="97"/>
                    </a:lnTo>
                    <a:lnTo>
                      <a:pt x="23" y="97"/>
                    </a:lnTo>
                    <a:lnTo>
                      <a:pt x="18" y="96"/>
                    </a:lnTo>
                    <a:lnTo>
                      <a:pt x="15" y="96"/>
                    </a:lnTo>
                    <a:lnTo>
                      <a:pt x="13" y="96"/>
                    </a:lnTo>
                    <a:lnTo>
                      <a:pt x="11" y="96"/>
                    </a:lnTo>
                    <a:lnTo>
                      <a:pt x="11" y="96"/>
                    </a:lnTo>
                    <a:lnTo>
                      <a:pt x="9" y="94"/>
                    </a:lnTo>
                    <a:lnTo>
                      <a:pt x="6" y="91"/>
                    </a:lnTo>
                    <a:lnTo>
                      <a:pt x="3" y="85"/>
                    </a:lnTo>
                    <a:lnTo>
                      <a:pt x="1" y="75"/>
                    </a:lnTo>
                    <a:lnTo>
                      <a:pt x="0" y="65"/>
                    </a:lnTo>
                    <a:lnTo>
                      <a:pt x="0" y="55"/>
                    </a:lnTo>
                    <a:lnTo>
                      <a:pt x="1" y="45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5" y="19"/>
                    </a:lnTo>
                    <a:lnTo>
                      <a:pt x="9" y="13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29" y="2"/>
                    </a:lnTo>
                    <a:lnTo>
                      <a:pt x="45" y="3"/>
                    </a:lnTo>
                    <a:lnTo>
                      <a:pt x="78" y="4"/>
                    </a:lnTo>
                    <a:lnTo>
                      <a:pt x="95" y="6"/>
                    </a:lnTo>
                    <a:lnTo>
                      <a:pt x="112" y="10"/>
                    </a:lnTo>
                    <a:lnTo>
                      <a:pt x="129" y="14"/>
                    </a:lnTo>
                    <a:lnTo>
                      <a:pt x="136" y="17"/>
                    </a:lnTo>
                    <a:lnTo>
                      <a:pt x="142" y="21"/>
                    </a:lnTo>
                    <a:lnTo>
                      <a:pt x="142" y="21"/>
                    </a:lnTo>
                    <a:lnTo>
                      <a:pt x="144" y="43"/>
                    </a:lnTo>
                    <a:lnTo>
                      <a:pt x="144" y="66"/>
                    </a:lnTo>
                    <a:lnTo>
                      <a:pt x="144" y="77"/>
                    </a:lnTo>
                    <a:lnTo>
                      <a:pt x="142" y="89"/>
                    </a:lnTo>
                    <a:lnTo>
                      <a:pt x="141" y="100"/>
                    </a:lnTo>
                    <a:lnTo>
                      <a:pt x="138" y="110"/>
                    </a:lnTo>
                    <a:lnTo>
                      <a:pt x="138" y="110"/>
                    </a:lnTo>
                    <a:close/>
                    <a:moveTo>
                      <a:pt x="19" y="18"/>
                    </a:moveTo>
                    <a:lnTo>
                      <a:pt x="19" y="18"/>
                    </a:lnTo>
                    <a:lnTo>
                      <a:pt x="16" y="31"/>
                    </a:lnTo>
                    <a:lnTo>
                      <a:pt x="14" y="47"/>
                    </a:lnTo>
                    <a:lnTo>
                      <a:pt x="14" y="55"/>
                    </a:lnTo>
                    <a:lnTo>
                      <a:pt x="14" y="62"/>
                    </a:lnTo>
                    <a:lnTo>
                      <a:pt x="15" y="70"/>
                    </a:lnTo>
                    <a:lnTo>
                      <a:pt x="17" y="77"/>
                    </a:lnTo>
                    <a:lnTo>
                      <a:pt x="17" y="77"/>
                    </a:lnTo>
                    <a:lnTo>
                      <a:pt x="28" y="84"/>
                    </a:lnTo>
                    <a:lnTo>
                      <a:pt x="41" y="88"/>
                    </a:lnTo>
                    <a:lnTo>
                      <a:pt x="53" y="92"/>
                    </a:lnTo>
                    <a:lnTo>
                      <a:pt x="66" y="94"/>
                    </a:lnTo>
                    <a:lnTo>
                      <a:pt x="80" y="96"/>
                    </a:lnTo>
                    <a:lnTo>
                      <a:pt x="94" y="96"/>
                    </a:lnTo>
                    <a:lnTo>
                      <a:pt x="123" y="96"/>
                    </a:lnTo>
                    <a:lnTo>
                      <a:pt x="123" y="96"/>
                    </a:lnTo>
                    <a:lnTo>
                      <a:pt x="127" y="91"/>
                    </a:lnTo>
                    <a:lnTo>
                      <a:pt x="130" y="85"/>
                    </a:lnTo>
                    <a:lnTo>
                      <a:pt x="131" y="77"/>
                    </a:lnTo>
                    <a:lnTo>
                      <a:pt x="131" y="70"/>
                    </a:lnTo>
                    <a:lnTo>
                      <a:pt x="131" y="52"/>
                    </a:lnTo>
                    <a:lnTo>
                      <a:pt x="131" y="33"/>
                    </a:lnTo>
                    <a:lnTo>
                      <a:pt x="131" y="33"/>
                    </a:lnTo>
                    <a:lnTo>
                      <a:pt x="119" y="28"/>
                    </a:lnTo>
                    <a:lnTo>
                      <a:pt x="106" y="23"/>
                    </a:lnTo>
                    <a:lnTo>
                      <a:pt x="91" y="19"/>
                    </a:lnTo>
                    <a:lnTo>
                      <a:pt x="77" y="16"/>
                    </a:lnTo>
                    <a:lnTo>
                      <a:pt x="62" y="15"/>
                    </a:lnTo>
                    <a:lnTo>
                      <a:pt x="47" y="15"/>
                    </a:lnTo>
                    <a:lnTo>
                      <a:pt x="33" y="16"/>
                    </a:lnTo>
                    <a:lnTo>
                      <a:pt x="19" y="18"/>
                    </a:lnTo>
                    <a:lnTo>
                      <a:pt x="19" y="1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211"/>
              <p:cNvSpPr/>
              <p:nvPr/>
            </p:nvSpPr>
            <p:spPr bwMode="auto">
              <a:xfrm>
                <a:off x="5824538" y="1865313"/>
                <a:ext cx="31750" cy="31750"/>
              </a:xfrm>
              <a:custGeom>
                <a:avLst/>
                <a:gdLst/>
                <a:ahLst/>
                <a:cxnLst>
                  <a:cxn ang="0">
                    <a:pos x="31" y="13"/>
                  </a:cxn>
                  <a:cxn ang="0">
                    <a:pos x="37" y="7"/>
                  </a:cxn>
                  <a:cxn ang="0">
                    <a:pos x="46" y="5"/>
                  </a:cxn>
                  <a:cxn ang="0">
                    <a:pos x="54" y="6"/>
                  </a:cxn>
                  <a:cxn ang="0">
                    <a:pos x="60" y="11"/>
                  </a:cxn>
                  <a:cxn ang="0">
                    <a:pos x="60" y="14"/>
                  </a:cxn>
                  <a:cxn ang="0">
                    <a:pos x="58" y="20"/>
                  </a:cxn>
                  <a:cxn ang="0">
                    <a:pos x="56" y="24"/>
                  </a:cxn>
                  <a:cxn ang="0">
                    <a:pos x="56" y="28"/>
                  </a:cxn>
                  <a:cxn ang="0">
                    <a:pos x="50" y="28"/>
                  </a:cxn>
                  <a:cxn ang="0">
                    <a:pos x="49" y="29"/>
                  </a:cxn>
                  <a:cxn ang="0">
                    <a:pos x="46" y="26"/>
                  </a:cxn>
                  <a:cxn ang="0">
                    <a:pos x="44" y="20"/>
                  </a:cxn>
                  <a:cxn ang="0">
                    <a:pos x="38" y="23"/>
                  </a:cxn>
                  <a:cxn ang="0">
                    <a:pos x="38" y="30"/>
                  </a:cxn>
                  <a:cxn ang="0">
                    <a:pos x="42" y="36"/>
                  </a:cxn>
                  <a:cxn ang="0">
                    <a:pos x="48" y="39"/>
                  </a:cxn>
                  <a:cxn ang="0">
                    <a:pos x="47" y="45"/>
                  </a:cxn>
                  <a:cxn ang="0">
                    <a:pos x="49" y="48"/>
                  </a:cxn>
                  <a:cxn ang="0">
                    <a:pos x="51" y="47"/>
                  </a:cxn>
                  <a:cxn ang="0">
                    <a:pos x="56" y="44"/>
                  </a:cxn>
                  <a:cxn ang="0">
                    <a:pos x="59" y="44"/>
                  </a:cxn>
                  <a:cxn ang="0">
                    <a:pos x="60" y="48"/>
                  </a:cxn>
                  <a:cxn ang="0">
                    <a:pos x="60" y="54"/>
                  </a:cxn>
                  <a:cxn ang="0">
                    <a:pos x="51" y="60"/>
                  </a:cxn>
                  <a:cxn ang="0">
                    <a:pos x="45" y="60"/>
                  </a:cxn>
                  <a:cxn ang="0">
                    <a:pos x="41" y="54"/>
                  </a:cxn>
                  <a:cxn ang="0">
                    <a:pos x="41" y="50"/>
                  </a:cxn>
                  <a:cxn ang="0">
                    <a:pos x="34" y="47"/>
                  </a:cxn>
                  <a:cxn ang="0">
                    <a:pos x="30" y="39"/>
                  </a:cxn>
                  <a:cxn ang="0">
                    <a:pos x="20" y="46"/>
                  </a:cxn>
                  <a:cxn ang="0">
                    <a:pos x="12" y="53"/>
                  </a:cxn>
                  <a:cxn ang="0">
                    <a:pos x="6" y="49"/>
                  </a:cxn>
                  <a:cxn ang="0">
                    <a:pos x="0" y="47"/>
                  </a:cxn>
                  <a:cxn ang="0">
                    <a:pos x="0" y="44"/>
                  </a:cxn>
                  <a:cxn ang="0">
                    <a:pos x="2" y="38"/>
                  </a:cxn>
                  <a:cxn ang="0">
                    <a:pos x="3" y="35"/>
                  </a:cxn>
                  <a:cxn ang="0">
                    <a:pos x="12" y="37"/>
                  </a:cxn>
                  <a:cxn ang="0">
                    <a:pos x="19" y="33"/>
                  </a:cxn>
                  <a:cxn ang="0">
                    <a:pos x="22" y="24"/>
                  </a:cxn>
                  <a:cxn ang="0">
                    <a:pos x="19" y="14"/>
                  </a:cxn>
                  <a:cxn ang="0">
                    <a:pos x="16" y="14"/>
                  </a:cxn>
                  <a:cxn ang="0">
                    <a:pos x="12" y="18"/>
                  </a:cxn>
                  <a:cxn ang="0">
                    <a:pos x="9" y="18"/>
                  </a:cxn>
                  <a:cxn ang="0">
                    <a:pos x="4" y="14"/>
                  </a:cxn>
                  <a:cxn ang="0">
                    <a:pos x="6" y="8"/>
                  </a:cxn>
                  <a:cxn ang="0">
                    <a:pos x="14" y="1"/>
                  </a:cxn>
                  <a:cxn ang="0">
                    <a:pos x="23" y="0"/>
                  </a:cxn>
                  <a:cxn ang="0">
                    <a:pos x="30" y="6"/>
                  </a:cxn>
                  <a:cxn ang="0">
                    <a:pos x="31" y="13"/>
                  </a:cxn>
                </a:cxnLst>
                <a:rect l="0" t="0" r="r" b="b"/>
                <a:pathLst>
                  <a:path w="60" h="60">
                    <a:moveTo>
                      <a:pt x="31" y="13"/>
                    </a:moveTo>
                    <a:lnTo>
                      <a:pt x="31" y="13"/>
                    </a:lnTo>
                    <a:lnTo>
                      <a:pt x="34" y="9"/>
                    </a:lnTo>
                    <a:lnTo>
                      <a:pt x="37" y="7"/>
                    </a:lnTo>
                    <a:lnTo>
                      <a:pt x="42" y="6"/>
                    </a:lnTo>
                    <a:lnTo>
                      <a:pt x="46" y="5"/>
                    </a:lnTo>
                    <a:lnTo>
                      <a:pt x="50" y="5"/>
                    </a:lnTo>
                    <a:lnTo>
                      <a:pt x="54" y="6"/>
                    </a:lnTo>
                    <a:lnTo>
                      <a:pt x="58" y="8"/>
                    </a:lnTo>
                    <a:lnTo>
                      <a:pt x="60" y="11"/>
                    </a:lnTo>
                    <a:lnTo>
                      <a:pt x="60" y="11"/>
                    </a:lnTo>
                    <a:lnTo>
                      <a:pt x="60" y="14"/>
                    </a:lnTo>
                    <a:lnTo>
                      <a:pt x="60" y="16"/>
                    </a:lnTo>
                    <a:lnTo>
                      <a:pt x="58" y="20"/>
                    </a:lnTo>
                    <a:lnTo>
                      <a:pt x="56" y="23"/>
                    </a:lnTo>
                    <a:lnTo>
                      <a:pt x="56" y="24"/>
                    </a:lnTo>
                    <a:lnTo>
                      <a:pt x="56" y="28"/>
                    </a:lnTo>
                    <a:lnTo>
                      <a:pt x="56" y="28"/>
                    </a:lnTo>
                    <a:lnTo>
                      <a:pt x="51" y="28"/>
                    </a:lnTo>
                    <a:lnTo>
                      <a:pt x="50" y="28"/>
                    </a:lnTo>
                    <a:lnTo>
                      <a:pt x="49" y="29"/>
                    </a:lnTo>
                    <a:lnTo>
                      <a:pt x="49" y="29"/>
                    </a:lnTo>
                    <a:lnTo>
                      <a:pt x="47" y="28"/>
                    </a:lnTo>
                    <a:lnTo>
                      <a:pt x="46" y="26"/>
                    </a:lnTo>
                    <a:lnTo>
                      <a:pt x="44" y="20"/>
                    </a:lnTo>
                    <a:lnTo>
                      <a:pt x="44" y="20"/>
                    </a:lnTo>
                    <a:lnTo>
                      <a:pt x="41" y="21"/>
                    </a:lnTo>
                    <a:lnTo>
                      <a:pt x="38" y="23"/>
                    </a:lnTo>
                    <a:lnTo>
                      <a:pt x="38" y="27"/>
                    </a:lnTo>
                    <a:lnTo>
                      <a:pt x="38" y="30"/>
                    </a:lnTo>
                    <a:lnTo>
                      <a:pt x="41" y="34"/>
                    </a:lnTo>
                    <a:lnTo>
                      <a:pt x="42" y="36"/>
                    </a:lnTo>
                    <a:lnTo>
                      <a:pt x="45" y="38"/>
                    </a:lnTo>
                    <a:lnTo>
                      <a:pt x="48" y="39"/>
                    </a:lnTo>
                    <a:lnTo>
                      <a:pt x="48" y="39"/>
                    </a:lnTo>
                    <a:lnTo>
                      <a:pt x="47" y="45"/>
                    </a:lnTo>
                    <a:lnTo>
                      <a:pt x="48" y="46"/>
                    </a:lnTo>
                    <a:lnTo>
                      <a:pt x="49" y="48"/>
                    </a:lnTo>
                    <a:lnTo>
                      <a:pt x="49" y="48"/>
                    </a:lnTo>
                    <a:lnTo>
                      <a:pt x="51" y="47"/>
                    </a:lnTo>
                    <a:lnTo>
                      <a:pt x="53" y="46"/>
                    </a:lnTo>
                    <a:lnTo>
                      <a:pt x="56" y="44"/>
                    </a:lnTo>
                    <a:lnTo>
                      <a:pt x="59" y="44"/>
                    </a:lnTo>
                    <a:lnTo>
                      <a:pt x="59" y="44"/>
                    </a:lnTo>
                    <a:lnTo>
                      <a:pt x="60" y="46"/>
                    </a:lnTo>
                    <a:lnTo>
                      <a:pt x="60" y="48"/>
                    </a:lnTo>
                    <a:lnTo>
                      <a:pt x="60" y="54"/>
                    </a:lnTo>
                    <a:lnTo>
                      <a:pt x="60" y="54"/>
                    </a:lnTo>
                    <a:lnTo>
                      <a:pt x="54" y="58"/>
                    </a:lnTo>
                    <a:lnTo>
                      <a:pt x="51" y="60"/>
                    </a:lnTo>
                    <a:lnTo>
                      <a:pt x="48" y="60"/>
                    </a:lnTo>
                    <a:lnTo>
                      <a:pt x="45" y="60"/>
                    </a:lnTo>
                    <a:lnTo>
                      <a:pt x="43" y="58"/>
                    </a:lnTo>
                    <a:lnTo>
                      <a:pt x="41" y="54"/>
                    </a:lnTo>
                    <a:lnTo>
                      <a:pt x="41" y="50"/>
                    </a:lnTo>
                    <a:lnTo>
                      <a:pt x="41" y="50"/>
                    </a:lnTo>
                    <a:lnTo>
                      <a:pt x="37" y="49"/>
                    </a:lnTo>
                    <a:lnTo>
                      <a:pt x="34" y="47"/>
                    </a:lnTo>
                    <a:lnTo>
                      <a:pt x="32" y="44"/>
                    </a:lnTo>
                    <a:lnTo>
                      <a:pt x="30" y="39"/>
                    </a:lnTo>
                    <a:lnTo>
                      <a:pt x="30" y="39"/>
                    </a:lnTo>
                    <a:lnTo>
                      <a:pt x="20" y="46"/>
                    </a:lnTo>
                    <a:lnTo>
                      <a:pt x="16" y="49"/>
                    </a:lnTo>
                    <a:lnTo>
                      <a:pt x="12" y="53"/>
                    </a:lnTo>
                    <a:lnTo>
                      <a:pt x="12" y="53"/>
                    </a:lnTo>
                    <a:lnTo>
                      <a:pt x="6" y="49"/>
                    </a:lnTo>
                    <a:lnTo>
                      <a:pt x="4" y="48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44"/>
                    </a:lnTo>
                    <a:lnTo>
                      <a:pt x="1" y="40"/>
                    </a:lnTo>
                    <a:lnTo>
                      <a:pt x="2" y="38"/>
                    </a:lnTo>
                    <a:lnTo>
                      <a:pt x="3" y="35"/>
                    </a:lnTo>
                    <a:lnTo>
                      <a:pt x="3" y="35"/>
                    </a:lnTo>
                    <a:lnTo>
                      <a:pt x="7" y="37"/>
                    </a:lnTo>
                    <a:lnTo>
                      <a:pt x="12" y="37"/>
                    </a:lnTo>
                    <a:lnTo>
                      <a:pt x="16" y="35"/>
                    </a:lnTo>
                    <a:lnTo>
                      <a:pt x="19" y="33"/>
                    </a:lnTo>
                    <a:lnTo>
                      <a:pt x="21" y="29"/>
                    </a:lnTo>
                    <a:lnTo>
                      <a:pt x="22" y="24"/>
                    </a:lnTo>
                    <a:lnTo>
                      <a:pt x="21" y="19"/>
                    </a:lnTo>
                    <a:lnTo>
                      <a:pt x="19" y="14"/>
                    </a:lnTo>
                    <a:lnTo>
                      <a:pt x="19" y="14"/>
                    </a:lnTo>
                    <a:lnTo>
                      <a:pt x="16" y="14"/>
                    </a:lnTo>
                    <a:lnTo>
                      <a:pt x="14" y="16"/>
                    </a:lnTo>
                    <a:lnTo>
                      <a:pt x="12" y="18"/>
                    </a:lnTo>
                    <a:lnTo>
                      <a:pt x="9" y="18"/>
                    </a:lnTo>
                    <a:lnTo>
                      <a:pt x="9" y="18"/>
                    </a:lnTo>
                    <a:lnTo>
                      <a:pt x="7" y="16"/>
                    </a:lnTo>
                    <a:lnTo>
                      <a:pt x="4" y="14"/>
                    </a:lnTo>
                    <a:lnTo>
                      <a:pt x="4" y="14"/>
                    </a:lnTo>
                    <a:lnTo>
                      <a:pt x="6" y="8"/>
                    </a:lnTo>
                    <a:lnTo>
                      <a:pt x="9" y="4"/>
                    </a:lnTo>
                    <a:lnTo>
                      <a:pt x="14" y="1"/>
                    </a:lnTo>
                    <a:lnTo>
                      <a:pt x="18" y="0"/>
                    </a:lnTo>
                    <a:lnTo>
                      <a:pt x="23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1" y="13"/>
                    </a:lnTo>
                    <a:lnTo>
                      <a:pt x="31" y="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212"/>
              <p:cNvSpPr/>
              <p:nvPr/>
            </p:nvSpPr>
            <p:spPr bwMode="auto">
              <a:xfrm>
                <a:off x="5916613" y="1879600"/>
                <a:ext cx="11113" cy="14288"/>
              </a:xfrm>
              <a:custGeom>
                <a:avLst/>
                <a:gdLst/>
                <a:ahLst/>
                <a:cxnLst>
                  <a:cxn ang="0">
                    <a:pos x="18" y="1"/>
                  </a:cxn>
                  <a:cxn ang="0">
                    <a:pos x="18" y="1"/>
                  </a:cxn>
                  <a:cxn ang="0">
                    <a:pos x="19" y="8"/>
                  </a:cxn>
                  <a:cxn ang="0">
                    <a:pos x="19" y="15"/>
                  </a:cxn>
                  <a:cxn ang="0">
                    <a:pos x="16" y="21"/>
                  </a:cxn>
                  <a:cxn ang="0">
                    <a:pos x="14" y="23"/>
                  </a:cxn>
                  <a:cxn ang="0">
                    <a:pos x="12" y="26"/>
                  </a:cxn>
                  <a:cxn ang="0">
                    <a:pos x="12" y="26"/>
                  </a:cxn>
                  <a:cxn ang="0">
                    <a:pos x="9" y="25"/>
                  </a:cxn>
                  <a:cxn ang="0">
                    <a:pos x="7" y="23"/>
                  </a:cxn>
                  <a:cxn ang="0">
                    <a:pos x="3" y="20"/>
                  </a:cxn>
                  <a:cxn ang="0">
                    <a:pos x="1" y="15"/>
                  </a:cxn>
                  <a:cxn ang="0">
                    <a:pos x="0" y="9"/>
                  </a:cxn>
                  <a:cxn ang="0">
                    <a:pos x="3" y="4"/>
                  </a:cxn>
                  <a:cxn ang="0">
                    <a:pos x="4" y="2"/>
                  </a:cxn>
                  <a:cxn ang="0">
                    <a:pos x="6" y="1"/>
                  </a:cxn>
                  <a:cxn ang="0">
                    <a:pos x="8" y="0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8" y="1"/>
                  </a:cxn>
                  <a:cxn ang="0">
                    <a:pos x="18" y="1"/>
                  </a:cxn>
                </a:cxnLst>
                <a:rect l="0" t="0" r="r" b="b"/>
                <a:pathLst>
                  <a:path w="19" h="26">
                    <a:moveTo>
                      <a:pt x="18" y="1"/>
                    </a:moveTo>
                    <a:lnTo>
                      <a:pt x="18" y="1"/>
                    </a:lnTo>
                    <a:lnTo>
                      <a:pt x="19" y="8"/>
                    </a:lnTo>
                    <a:lnTo>
                      <a:pt x="19" y="15"/>
                    </a:lnTo>
                    <a:lnTo>
                      <a:pt x="16" y="21"/>
                    </a:lnTo>
                    <a:lnTo>
                      <a:pt x="14" y="23"/>
                    </a:lnTo>
                    <a:lnTo>
                      <a:pt x="12" y="26"/>
                    </a:lnTo>
                    <a:lnTo>
                      <a:pt x="12" y="26"/>
                    </a:lnTo>
                    <a:lnTo>
                      <a:pt x="9" y="25"/>
                    </a:lnTo>
                    <a:lnTo>
                      <a:pt x="7" y="23"/>
                    </a:lnTo>
                    <a:lnTo>
                      <a:pt x="3" y="20"/>
                    </a:lnTo>
                    <a:lnTo>
                      <a:pt x="1" y="15"/>
                    </a:lnTo>
                    <a:lnTo>
                      <a:pt x="0" y="9"/>
                    </a:lnTo>
                    <a:lnTo>
                      <a:pt x="3" y="4"/>
                    </a:lnTo>
                    <a:lnTo>
                      <a:pt x="4" y="2"/>
                    </a:lnTo>
                    <a:lnTo>
                      <a:pt x="6" y="1"/>
                    </a:lnTo>
                    <a:lnTo>
                      <a:pt x="8" y="0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8" y="1"/>
                    </a:ln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214"/>
              <p:cNvSpPr>
                <a:spLocks noEditPoints="1"/>
              </p:cNvSpPr>
              <p:nvPr/>
            </p:nvSpPr>
            <p:spPr bwMode="auto">
              <a:xfrm>
                <a:off x="5757863" y="1350963"/>
                <a:ext cx="420688" cy="187325"/>
              </a:xfrm>
              <a:custGeom>
                <a:avLst/>
                <a:gdLst/>
                <a:ahLst/>
                <a:cxnLst>
                  <a:cxn ang="0">
                    <a:pos x="147" y="10"/>
                  </a:cxn>
                  <a:cxn ang="0">
                    <a:pos x="262" y="19"/>
                  </a:cxn>
                  <a:cxn ang="0">
                    <a:pos x="373" y="34"/>
                  </a:cxn>
                  <a:cxn ang="0">
                    <a:pos x="711" y="66"/>
                  </a:cxn>
                  <a:cxn ang="0">
                    <a:pos x="793" y="82"/>
                  </a:cxn>
                  <a:cxn ang="0">
                    <a:pos x="781" y="254"/>
                  </a:cxn>
                  <a:cxn ang="0">
                    <a:pos x="780" y="337"/>
                  </a:cxn>
                  <a:cxn ang="0">
                    <a:pos x="714" y="349"/>
                  </a:cxn>
                  <a:cxn ang="0">
                    <a:pos x="441" y="323"/>
                  </a:cxn>
                  <a:cxn ang="0">
                    <a:pos x="236" y="318"/>
                  </a:cxn>
                  <a:cxn ang="0">
                    <a:pos x="76" y="298"/>
                  </a:cxn>
                  <a:cxn ang="0">
                    <a:pos x="7" y="288"/>
                  </a:cxn>
                  <a:cxn ang="0">
                    <a:pos x="7" y="202"/>
                  </a:cxn>
                  <a:cxn ang="0">
                    <a:pos x="23" y="65"/>
                  </a:cxn>
                  <a:cxn ang="0">
                    <a:pos x="41" y="3"/>
                  </a:cxn>
                  <a:cxn ang="0">
                    <a:pos x="720" y="125"/>
                  </a:cxn>
                  <a:cxn ang="0">
                    <a:pos x="628" y="113"/>
                  </a:cxn>
                  <a:cxn ang="0">
                    <a:pos x="477" y="97"/>
                  </a:cxn>
                  <a:cxn ang="0">
                    <a:pos x="351" y="88"/>
                  </a:cxn>
                  <a:cxn ang="0">
                    <a:pos x="267" y="79"/>
                  </a:cxn>
                  <a:cxn ang="0">
                    <a:pos x="105" y="74"/>
                  </a:cxn>
                  <a:cxn ang="0">
                    <a:pos x="85" y="210"/>
                  </a:cxn>
                  <a:cxn ang="0">
                    <a:pos x="450" y="262"/>
                  </a:cxn>
                  <a:cxn ang="0">
                    <a:pos x="551" y="270"/>
                  </a:cxn>
                  <a:cxn ang="0">
                    <a:pos x="647" y="278"/>
                  </a:cxn>
                  <a:cxn ang="0">
                    <a:pos x="724" y="288"/>
                  </a:cxn>
                  <a:cxn ang="0">
                    <a:pos x="736" y="134"/>
                  </a:cxn>
                  <a:cxn ang="0">
                    <a:pos x="682" y="73"/>
                  </a:cxn>
                  <a:cxn ang="0">
                    <a:pos x="556" y="62"/>
                  </a:cxn>
                  <a:cxn ang="0">
                    <a:pos x="408" y="48"/>
                  </a:cxn>
                  <a:cxn ang="0">
                    <a:pos x="282" y="34"/>
                  </a:cxn>
                  <a:cxn ang="0">
                    <a:pos x="85" y="21"/>
                  </a:cxn>
                  <a:cxn ang="0">
                    <a:pos x="95" y="63"/>
                  </a:cxn>
                  <a:cxn ang="0">
                    <a:pos x="136" y="66"/>
                  </a:cxn>
                  <a:cxn ang="0">
                    <a:pos x="288" y="67"/>
                  </a:cxn>
                  <a:cxn ang="0">
                    <a:pos x="327" y="76"/>
                  </a:cxn>
                  <a:cxn ang="0">
                    <a:pos x="489" y="88"/>
                  </a:cxn>
                  <a:cxn ang="0">
                    <a:pos x="665" y="110"/>
                  </a:cxn>
                  <a:cxn ang="0">
                    <a:pos x="759" y="106"/>
                  </a:cxn>
                  <a:cxn ang="0">
                    <a:pos x="770" y="91"/>
                  </a:cxn>
                  <a:cxn ang="0">
                    <a:pos x="25" y="176"/>
                  </a:cxn>
                  <a:cxn ang="0">
                    <a:pos x="42" y="258"/>
                  </a:cxn>
                  <a:cxn ang="0">
                    <a:pos x="72" y="193"/>
                  </a:cxn>
                  <a:cxn ang="0">
                    <a:pos x="80" y="77"/>
                  </a:cxn>
                  <a:cxn ang="0">
                    <a:pos x="66" y="57"/>
                  </a:cxn>
                  <a:cxn ang="0">
                    <a:pos x="46" y="39"/>
                  </a:cxn>
                  <a:cxn ang="0">
                    <a:pos x="33" y="129"/>
                  </a:cxn>
                  <a:cxn ang="0">
                    <a:pos x="748" y="201"/>
                  </a:cxn>
                  <a:cxn ang="0">
                    <a:pos x="748" y="309"/>
                  </a:cxn>
                  <a:cxn ang="0">
                    <a:pos x="766" y="254"/>
                  </a:cxn>
                  <a:cxn ang="0">
                    <a:pos x="780" y="109"/>
                  </a:cxn>
                  <a:cxn ang="0">
                    <a:pos x="733" y="308"/>
                  </a:cxn>
                  <a:cxn ang="0">
                    <a:pos x="528" y="284"/>
                  </a:cxn>
                  <a:cxn ang="0">
                    <a:pos x="356" y="269"/>
                  </a:cxn>
                  <a:cxn ang="0">
                    <a:pos x="104" y="250"/>
                  </a:cxn>
                  <a:cxn ang="0">
                    <a:pos x="74" y="260"/>
                  </a:cxn>
                  <a:cxn ang="0">
                    <a:pos x="81" y="286"/>
                  </a:cxn>
                  <a:cxn ang="0">
                    <a:pos x="360" y="309"/>
                  </a:cxn>
                  <a:cxn ang="0">
                    <a:pos x="540" y="319"/>
                  </a:cxn>
                  <a:cxn ang="0">
                    <a:pos x="751" y="340"/>
                  </a:cxn>
                </a:cxnLst>
                <a:rect l="0" t="0" r="r" b="b"/>
                <a:pathLst>
                  <a:path w="796" h="356">
                    <a:moveTo>
                      <a:pt x="64" y="0"/>
                    </a:moveTo>
                    <a:lnTo>
                      <a:pt x="64" y="0"/>
                    </a:lnTo>
                    <a:lnTo>
                      <a:pt x="70" y="4"/>
                    </a:lnTo>
                    <a:lnTo>
                      <a:pt x="79" y="6"/>
                    </a:lnTo>
                    <a:lnTo>
                      <a:pt x="88" y="8"/>
                    </a:lnTo>
                    <a:lnTo>
                      <a:pt x="99" y="8"/>
                    </a:lnTo>
                    <a:lnTo>
                      <a:pt x="124" y="9"/>
                    </a:lnTo>
                    <a:lnTo>
                      <a:pt x="147" y="10"/>
                    </a:lnTo>
                    <a:lnTo>
                      <a:pt x="147" y="10"/>
                    </a:lnTo>
                    <a:lnTo>
                      <a:pt x="185" y="15"/>
                    </a:lnTo>
                    <a:lnTo>
                      <a:pt x="203" y="18"/>
                    </a:lnTo>
                    <a:lnTo>
                      <a:pt x="221" y="19"/>
                    </a:lnTo>
                    <a:lnTo>
                      <a:pt x="221" y="19"/>
                    </a:lnTo>
                    <a:lnTo>
                      <a:pt x="235" y="20"/>
                    </a:lnTo>
                    <a:lnTo>
                      <a:pt x="248" y="19"/>
                    </a:lnTo>
                    <a:lnTo>
                      <a:pt x="262" y="19"/>
                    </a:lnTo>
                    <a:lnTo>
                      <a:pt x="275" y="19"/>
                    </a:lnTo>
                    <a:lnTo>
                      <a:pt x="275" y="19"/>
                    </a:lnTo>
                    <a:lnTo>
                      <a:pt x="287" y="21"/>
                    </a:lnTo>
                    <a:lnTo>
                      <a:pt x="300" y="22"/>
                    </a:lnTo>
                    <a:lnTo>
                      <a:pt x="327" y="26"/>
                    </a:lnTo>
                    <a:lnTo>
                      <a:pt x="327" y="26"/>
                    </a:lnTo>
                    <a:lnTo>
                      <a:pt x="358" y="32"/>
                    </a:lnTo>
                    <a:lnTo>
                      <a:pt x="373" y="34"/>
                    </a:lnTo>
                    <a:lnTo>
                      <a:pt x="389" y="36"/>
                    </a:lnTo>
                    <a:lnTo>
                      <a:pt x="389" y="36"/>
                    </a:lnTo>
                    <a:lnTo>
                      <a:pt x="547" y="49"/>
                    </a:lnTo>
                    <a:lnTo>
                      <a:pt x="626" y="55"/>
                    </a:lnTo>
                    <a:lnTo>
                      <a:pt x="701" y="62"/>
                    </a:lnTo>
                    <a:lnTo>
                      <a:pt x="701" y="62"/>
                    </a:lnTo>
                    <a:lnTo>
                      <a:pt x="706" y="64"/>
                    </a:lnTo>
                    <a:lnTo>
                      <a:pt x="711" y="66"/>
                    </a:lnTo>
                    <a:lnTo>
                      <a:pt x="724" y="69"/>
                    </a:lnTo>
                    <a:lnTo>
                      <a:pt x="738" y="70"/>
                    </a:lnTo>
                    <a:lnTo>
                      <a:pt x="752" y="70"/>
                    </a:lnTo>
                    <a:lnTo>
                      <a:pt x="765" y="71"/>
                    </a:lnTo>
                    <a:lnTo>
                      <a:pt x="778" y="74"/>
                    </a:lnTo>
                    <a:lnTo>
                      <a:pt x="783" y="76"/>
                    </a:lnTo>
                    <a:lnTo>
                      <a:pt x="788" y="79"/>
                    </a:lnTo>
                    <a:lnTo>
                      <a:pt x="793" y="82"/>
                    </a:lnTo>
                    <a:lnTo>
                      <a:pt x="796" y="86"/>
                    </a:lnTo>
                    <a:lnTo>
                      <a:pt x="796" y="86"/>
                    </a:lnTo>
                    <a:lnTo>
                      <a:pt x="794" y="106"/>
                    </a:lnTo>
                    <a:lnTo>
                      <a:pt x="792" y="125"/>
                    </a:lnTo>
                    <a:lnTo>
                      <a:pt x="787" y="167"/>
                    </a:lnTo>
                    <a:lnTo>
                      <a:pt x="785" y="210"/>
                    </a:lnTo>
                    <a:lnTo>
                      <a:pt x="781" y="254"/>
                    </a:lnTo>
                    <a:lnTo>
                      <a:pt x="781" y="254"/>
                    </a:lnTo>
                    <a:lnTo>
                      <a:pt x="779" y="270"/>
                    </a:lnTo>
                    <a:lnTo>
                      <a:pt x="777" y="286"/>
                    </a:lnTo>
                    <a:lnTo>
                      <a:pt x="775" y="301"/>
                    </a:lnTo>
                    <a:lnTo>
                      <a:pt x="775" y="309"/>
                    </a:lnTo>
                    <a:lnTo>
                      <a:pt x="776" y="315"/>
                    </a:lnTo>
                    <a:lnTo>
                      <a:pt x="776" y="315"/>
                    </a:lnTo>
                    <a:lnTo>
                      <a:pt x="778" y="326"/>
                    </a:lnTo>
                    <a:lnTo>
                      <a:pt x="780" y="337"/>
                    </a:lnTo>
                    <a:lnTo>
                      <a:pt x="780" y="342"/>
                    </a:lnTo>
                    <a:lnTo>
                      <a:pt x="779" y="346"/>
                    </a:lnTo>
                    <a:lnTo>
                      <a:pt x="775" y="352"/>
                    </a:lnTo>
                    <a:lnTo>
                      <a:pt x="769" y="356"/>
                    </a:lnTo>
                    <a:lnTo>
                      <a:pt x="769" y="356"/>
                    </a:lnTo>
                    <a:lnTo>
                      <a:pt x="751" y="355"/>
                    </a:lnTo>
                    <a:lnTo>
                      <a:pt x="733" y="352"/>
                    </a:lnTo>
                    <a:lnTo>
                      <a:pt x="714" y="349"/>
                    </a:lnTo>
                    <a:lnTo>
                      <a:pt x="694" y="343"/>
                    </a:lnTo>
                    <a:lnTo>
                      <a:pt x="694" y="343"/>
                    </a:lnTo>
                    <a:lnTo>
                      <a:pt x="651" y="342"/>
                    </a:lnTo>
                    <a:lnTo>
                      <a:pt x="609" y="340"/>
                    </a:lnTo>
                    <a:lnTo>
                      <a:pt x="567" y="336"/>
                    </a:lnTo>
                    <a:lnTo>
                      <a:pt x="524" y="331"/>
                    </a:lnTo>
                    <a:lnTo>
                      <a:pt x="482" y="326"/>
                    </a:lnTo>
                    <a:lnTo>
                      <a:pt x="441" y="323"/>
                    </a:lnTo>
                    <a:lnTo>
                      <a:pt x="399" y="321"/>
                    </a:lnTo>
                    <a:lnTo>
                      <a:pt x="357" y="321"/>
                    </a:lnTo>
                    <a:lnTo>
                      <a:pt x="357" y="321"/>
                    </a:lnTo>
                    <a:lnTo>
                      <a:pt x="336" y="322"/>
                    </a:lnTo>
                    <a:lnTo>
                      <a:pt x="326" y="322"/>
                    </a:lnTo>
                    <a:lnTo>
                      <a:pt x="315" y="322"/>
                    </a:lnTo>
                    <a:lnTo>
                      <a:pt x="315" y="322"/>
                    </a:lnTo>
                    <a:lnTo>
                      <a:pt x="236" y="318"/>
                    </a:lnTo>
                    <a:lnTo>
                      <a:pt x="236" y="318"/>
                    </a:lnTo>
                    <a:lnTo>
                      <a:pt x="196" y="315"/>
                    </a:lnTo>
                    <a:lnTo>
                      <a:pt x="155" y="313"/>
                    </a:lnTo>
                    <a:lnTo>
                      <a:pt x="155" y="313"/>
                    </a:lnTo>
                    <a:lnTo>
                      <a:pt x="141" y="311"/>
                    </a:lnTo>
                    <a:lnTo>
                      <a:pt x="127" y="309"/>
                    </a:lnTo>
                    <a:lnTo>
                      <a:pt x="101" y="304"/>
                    </a:lnTo>
                    <a:lnTo>
                      <a:pt x="76" y="298"/>
                    </a:lnTo>
                    <a:lnTo>
                      <a:pt x="64" y="297"/>
                    </a:lnTo>
                    <a:lnTo>
                      <a:pt x="50" y="296"/>
                    </a:lnTo>
                    <a:lnTo>
                      <a:pt x="50" y="296"/>
                    </a:lnTo>
                    <a:lnTo>
                      <a:pt x="30" y="297"/>
                    </a:lnTo>
                    <a:lnTo>
                      <a:pt x="21" y="297"/>
                    </a:lnTo>
                    <a:lnTo>
                      <a:pt x="11" y="295"/>
                    </a:lnTo>
                    <a:lnTo>
                      <a:pt x="11" y="295"/>
                    </a:lnTo>
                    <a:lnTo>
                      <a:pt x="7" y="288"/>
                    </a:lnTo>
                    <a:lnTo>
                      <a:pt x="4" y="280"/>
                    </a:lnTo>
                    <a:lnTo>
                      <a:pt x="2" y="273"/>
                    </a:lnTo>
                    <a:lnTo>
                      <a:pt x="0" y="264"/>
                    </a:lnTo>
                    <a:lnTo>
                      <a:pt x="0" y="248"/>
                    </a:lnTo>
                    <a:lnTo>
                      <a:pt x="3" y="232"/>
                    </a:lnTo>
                    <a:lnTo>
                      <a:pt x="3" y="232"/>
                    </a:lnTo>
                    <a:lnTo>
                      <a:pt x="5" y="217"/>
                    </a:lnTo>
                    <a:lnTo>
                      <a:pt x="7" y="202"/>
                    </a:lnTo>
                    <a:lnTo>
                      <a:pt x="14" y="172"/>
                    </a:lnTo>
                    <a:lnTo>
                      <a:pt x="20" y="143"/>
                    </a:lnTo>
                    <a:lnTo>
                      <a:pt x="22" y="128"/>
                    </a:lnTo>
                    <a:lnTo>
                      <a:pt x="23" y="113"/>
                    </a:lnTo>
                    <a:lnTo>
                      <a:pt x="23" y="113"/>
                    </a:lnTo>
                    <a:lnTo>
                      <a:pt x="23" y="97"/>
                    </a:lnTo>
                    <a:lnTo>
                      <a:pt x="23" y="81"/>
                    </a:lnTo>
                    <a:lnTo>
                      <a:pt x="23" y="65"/>
                    </a:lnTo>
                    <a:lnTo>
                      <a:pt x="23" y="50"/>
                    </a:lnTo>
                    <a:lnTo>
                      <a:pt x="25" y="36"/>
                    </a:lnTo>
                    <a:lnTo>
                      <a:pt x="28" y="24"/>
                    </a:lnTo>
                    <a:lnTo>
                      <a:pt x="30" y="18"/>
                    </a:lnTo>
                    <a:lnTo>
                      <a:pt x="33" y="12"/>
                    </a:lnTo>
                    <a:lnTo>
                      <a:pt x="37" y="7"/>
                    </a:lnTo>
                    <a:lnTo>
                      <a:pt x="41" y="3"/>
                    </a:lnTo>
                    <a:lnTo>
                      <a:pt x="41" y="3"/>
                    </a:lnTo>
                    <a:lnTo>
                      <a:pt x="53" y="2"/>
                    </a:lnTo>
                    <a:lnTo>
                      <a:pt x="57" y="2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  <a:moveTo>
                      <a:pt x="733" y="127"/>
                    </a:moveTo>
                    <a:lnTo>
                      <a:pt x="733" y="127"/>
                    </a:lnTo>
                    <a:lnTo>
                      <a:pt x="726" y="126"/>
                    </a:lnTo>
                    <a:lnTo>
                      <a:pt x="720" y="125"/>
                    </a:lnTo>
                    <a:lnTo>
                      <a:pt x="706" y="125"/>
                    </a:lnTo>
                    <a:lnTo>
                      <a:pt x="693" y="126"/>
                    </a:lnTo>
                    <a:lnTo>
                      <a:pt x="679" y="126"/>
                    </a:lnTo>
                    <a:lnTo>
                      <a:pt x="679" y="126"/>
                    </a:lnTo>
                    <a:lnTo>
                      <a:pt x="666" y="123"/>
                    </a:lnTo>
                    <a:lnTo>
                      <a:pt x="655" y="119"/>
                    </a:lnTo>
                    <a:lnTo>
                      <a:pt x="642" y="116"/>
                    </a:lnTo>
                    <a:lnTo>
                      <a:pt x="628" y="113"/>
                    </a:lnTo>
                    <a:lnTo>
                      <a:pt x="628" y="113"/>
                    </a:lnTo>
                    <a:lnTo>
                      <a:pt x="602" y="110"/>
                    </a:lnTo>
                    <a:lnTo>
                      <a:pt x="576" y="108"/>
                    </a:lnTo>
                    <a:lnTo>
                      <a:pt x="529" y="103"/>
                    </a:lnTo>
                    <a:lnTo>
                      <a:pt x="529" y="103"/>
                    </a:lnTo>
                    <a:lnTo>
                      <a:pt x="503" y="99"/>
                    </a:lnTo>
                    <a:lnTo>
                      <a:pt x="490" y="98"/>
                    </a:lnTo>
                    <a:lnTo>
                      <a:pt x="477" y="97"/>
                    </a:lnTo>
                    <a:lnTo>
                      <a:pt x="477" y="97"/>
                    </a:lnTo>
                    <a:lnTo>
                      <a:pt x="457" y="96"/>
                    </a:lnTo>
                    <a:lnTo>
                      <a:pt x="436" y="93"/>
                    </a:lnTo>
                    <a:lnTo>
                      <a:pt x="416" y="89"/>
                    </a:lnTo>
                    <a:lnTo>
                      <a:pt x="397" y="88"/>
                    </a:lnTo>
                    <a:lnTo>
                      <a:pt x="397" y="88"/>
                    </a:lnTo>
                    <a:lnTo>
                      <a:pt x="374" y="88"/>
                    </a:lnTo>
                    <a:lnTo>
                      <a:pt x="351" y="88"/>
                    </a:lnTo>
                    <a:lnTo>
                      <a:pt x="329" y="88"/>
                    </a:lnTo>
                    <a:lnTo>
                      <a:pt x="318" y="88"/>
                    </a:lnTo>
                    <a:lnTo>
                      <a:pt x="308" y="86"/>
                    </a:lnTo>
                    <a:lnTo>
                      <a:pt x="308" y="86"/>
                    </a:lnTo>
                    <a:lnTo>
                      <a:pt x="287" y="82"/>
                    </a:lnTo>
                    <a:lnTo>
                      <a:pt x="278" y="80"/>
                    </a:lnTo>
                    <a:lnTo>
                      <a:pt x="267" y="79"/>
                    </a:lnTo>
                    <a:lnTo>
                      <a:pt x="267" y="79"/>
                    </a:lnTo>
                    <a:lnTo>
                      <a:pt x="249" y="80"/>
                    </a:lnTo>
                    <a:lnTo>
                      <a:pt x="230" y="81"/>
                    </a:lnTo>
                    <a:lnTo>
                      <a:pt x="195" y="85"/>
                    </a:lnTo>
                    <a:lnTo>
                      <a:pt x="195" y="85"/>
                    </a:lnTo>
                    <a:lnTo>
                      <a:pt x="174" y="83"/>
                    </a:lnTo>
                    <a:lnTo>
                      <a:pt x="151" y="80"/>
                    </a:lnTo>
                    <a:lnTo>
                      <a:pt x="129" y="77"/>
                    </a:lnTo>
                    <a:lnTo>
                      <a:pt x="105" y="74"/>
                    </a:lnTo>
                    <a:lnTo>
                      <a:pt x="105" y="74"/>
                    </a:lnTo>
                    <a:lnTo>
                      <a:pt x="100" y="92"/>
                    </a:lnTo>
                    <a:lnTo>
                      <a:pt x="95" y="110"/>
                    </a:lnTo>
                    <a:lnTo>
                      <a:pt x="90" y="130"/>
                    </a:lnTo>
                    <a:lnTo>
                      <a:pt x="87" y="149"/>
                    </a:lnTo>
                    <a:lnTo>
                      <a:pt x="86" y="171"/>
                    </a:lnTo>
                    <a:lnTo>
                      <a:pt x="85" y="191"/>
                    </a:lnTo>
                    <a:lnTo>
                      <a:pt x="85" y="210"/>
                    </a:lnTo>
                    <a:lnTo>
                      <a:pt x="86" y="229"/>
                    </a:lnTo>
                    <a:lnTo>
                      <a:pt x="86" y="229"/>
                    </a:lnTo>
                    <a:lnTo>
                      <a:pt x="126" y="234"/>
                    </a:lnTo>
                    <a:lnTo>
                      <a:pt x="170" y="238"/>
                    </a:lnTo>
                    <a:lnTo>
                      <a:pt x="263" y="247"/>
                    </a:lnTo>
                    <a:lnTo>
                      <a:pt x="358" y="254"/>
                    </a:lnTo>
                    <a:lnTo>
                      <a:pt x="450" y="262"/>
                    </a:lnTo>
                    <a:lnTo>
                      <a:pt x="450" y="262"/>
                    </a:lnTo>
                    <a:lnTo>
                      <a:pt x="483" y="264"/>
                    </a:lnTo>
                    <a:lnTo>
                      <a:pt x="500" y="265"/>
                    </a:lnTo>
                    <a:lnTo>
                      <a:pt x="517" y="268"/>
                    </a:lnTo>
                    <a:lnTo>
                      <a:pt x="517" y="268"/>
                    </a:lnTo>
                    <a:lnTo>
                      <a:pt x="525" y="269"/>
                    </a:lnTo>
                    <a:lnTo>
                      <a:pt x="534" y="270"/>
                    </a:lnTo>
                    <a:lnTo>
                      <a:pt x="551" y="270"/>
                    </a:lnTo>
                    <a:lnTo>
                      <a:pt x="551" y="270"/>
                    </a:lnTo>
                    <a:lnTo>
                      <a:pt x="555" y="271"/>
                    </a:lnTo>
                    <a:lnTo>
                      <a:pt x="558" y="273"/>
                    </a:lnTo>
                    <a:lnTo>
                      <a:pt x="567" y="276"/>
                    </a:lnTo>
                    <a:lnTo>
                      <a:pt x="567" y="276"/>
                    </a:lnTo>
                    <a:lnTo>
                      <a:pt x="581" y="277"/>
                    </a:lnTo>
                    <a:lnTo>
                      <a:pt x="595" y="278"/>
                    </a:lnTo>
                    <a:lnTo>
                      <a:pt x="620" y="278"/>
                    </a:lnTo>
                    <a:lnTo>
                      <a:pt x="647" y="278"/>
                    </a:lnTo>
                    <a:lnTo>
                      <a:pt x="660" y="279"/>
                    </a:lnTo>
                    <a:lnTo>
                      <a:pt x="673" y="281"/>
                    </a:lnTo>
                    <a:lnTo>
                      <a:pt x="673" y="281"/>
                    </a:lnTo>
                    <a:lnTo>
                      <a:pt x="699" y="288"/>
                    </a:lnTo>
                    <a:lnTo>
                      <a:pt x="711" y="289"/>
                    </a:lnTo>
                    <a:lnTo>
                      <a:pt x="718" y="289"/>
                    </a:lnTo>
                    <a:lnTo>
                      <a:pt x="724" y="288"/>
                    </a:lnTo>
                    <a:lnTo>
                      <a:pt x="724" y="288"/>
                    </a:lnTo>
                    <a:lnTo>
                      <a:pt x="726" y="273"/>
                    </a:lnTo>
                    <a:lnTo>
                      <a:pt x="729" y="253"/>
                    </a:lnTo>
                    <a:lnTo>
                      <a:pt x="735" y="208"/>
                    </a:lnTo>
                    <a:lnTo>
                      <a:pt x="737" y="185"/>
                    </a:lnTo>
                    <a:lnTo>
                      <a:pt x="738" y="162"/>
                    </a:lnTo>
                    <a:lnTo>
                      <a:pt x="738" y="153"/>
                    </a:lnTo>
                    <a:lnTo>
                      <a:pt x="737" y="143"/>
                    </a:lnTo>
                    <a:lnTo>
                      <a:pt x="736" y="134"/>
                    </a:lnTo>
                    <a:lnTo>
                      <a:pt x="733" y="127"/>
                    </a:lnTo>
                    <a:lnTo>
                      <a:pt x="733" y="127"/>
                    </a:lnTo>
                    <a:close/>
                    <a:moveTo>
                      <a:pt x="733" y="84"/>
                    </a:moveTo>
                    <a:lnTo>
                      <a:pt x="733" y="84"/>
                    </a:lnTo>
                    <a:lnTo>
                      <a:pt x="721" y="82"/>
                    </a:lnTo>
                    <a:lnTo>
                      <a:pt x="708" y="79"/>
                    </a:lnTo>
                    <a:lnTo>
                      <a:pt x="695" y="76"/>
                    </a:lnTo>
                    <a:lnTo>
                      <a:pt x="682" y="73"/>
                    </a:lnTo>
                    <a:lnTo>
                      <a:pt x="682" y="73"/>
                    </a:lnTo>
                    <a:lnTo>
                      <a:pt x="670" y="71"/>
                    </a:lnTo>
                    <a:lnTo>
                      <a:pt x="657" y="71"/>
                    </a:lnTo>
                    <a:lnTo>
                      <a:pt x="643" y="71"/>
                    </a:lnTo>
                    <a:lnTo>
                      <a:pt x="630" y="70"/>
                    </a:lnTo>
                    <a:lnTo>
                      <a:pt x="630" y="70"/>
                    </a:lnTo>
                    <a:lnTo>
                      <a:pt x="581" y="65"/>
                    </a:lnTo>
                    <a:lnTo>
                      <a:pt x="556" y="62"/>
                    </a:lnTo>
                    <a:lnTo>
                      <a:pt x="532" y="59"/>
                    </a:lnTo>
                    <a:lnTo>
                      <a:pt x="532" y="59"/>
                    </a:lnTo>
                    <a:lnTo>
                      <a:pt x="500" y="57"/>
                    </a:lnTo>
                    <a:lnTo>
                      <a:pt x="473" y="54"/>
                    </a:lnTo>
                    <a:lnTo>
                      <a:pt x="473" y="54"/>
                    </a:lnTo>
                    <a:lnTo>
                      <a:pt x="457" y="51"/>
                    </a:lnTo>
                    <a:lnTo>
                      <a:pt x="441" y="50"/>
                    </a:lnTo>
                    <a:lnTo>
                      <a:pt x="408" y="48"/>
                    </a:lnTo>
                    <a:lnTo>
                      <a:pt x="374" y="47"/>
                    </a:lnTo>
                    <a:lnTo>
                      <a:pt x="341" y="44"/>
                    </a:lnTo>
                    <a:lnTo>
                      <a:pt x="341" y="44"/>
                    </a:lnTo>
                    <a:lnTo>
                      <a:pt x="326" y="42"/>
                    </a:lnTo>
                    <a:lnTo>
                      <a:pt x="311" y="39"/>
                    </a:lnTo>
                    <a:lnTo>
                      <a:pt x="297" y="36"/>
                    </a:lnTo>
                    <a:lnTo>
                      <a:pt x="282" y="34"/>
                    </a:lnTo>
                    <a:lnTo>
                      <a:pt x="282" y="34"/>
                    </a:lnTo>
                    <a:lnTo>
                      <a:pt x="263" y="33"/>
                    </a:lnTo>
                    <a:lnTo>
                      <a:pt x="243" y="32"/>
                    </a:lnTo>
                    <a:lnTo>
                      <a:pt x="225" y="31"/>
                    </a:lnTo>
                    <a:lnTo>
                      <a:pt x="207" y="30"/>
                    </a:lnTo>
                    <a:lnTo>
                      <a:pt x="207" y="30"/>
                    </a:lnTo>
                    <a:lnTo>
                      <a:pt x="166" y="26"/>
                    </a:lnTo>
                    <a:lnTo>
                      <a:pt x="125" y="24"/>
                    </a:lnTo>
                    <a:lnTo>
                      <a:pt x="85" y="21"/>
                    </a:lnTo>
                    <a:lnTo>
                      <a:pt x="48" y="18"/>
                    </a:lnTo>
                    <a:lnTo>
                      <a:pt x="48" y="18"/>
                    </a:lnTo>
                    <a:lnTo>
                      <a:pt x="52" y="24"/>
                    </a:lnTo>
                    <a:lnTo>
                      <a:pt x="57" y="31"/>
                    </a:lnTo>
                    <a:lnTo>
                      <a:pt x="69" y="42"/>
                    </a:lnTo>
                    <a:lnTo>
                      <a:pt x="82" y="53"/>
                    </a:lnTo>
                    <a:lnTo>
                      <a:pt x="95" y="63"/>
                    </a:lnTo>
                    <a:lnTo>
                      <a:pt x="95" y="63"/>
                    </a:lnTo>
                    <a:lnTo>
                      <a:pt x="97" y="62"/>
                    </a:lnTo>
                    <a:lnTo>
                      <a:pt x="98" y="61"/>
                    </a:lnTo>
                    <a:lnTo>
                      <a:pt x="102" y="61"/>
                    </a:lnTo>
                    <a:lnTo>
                      <a:pt x="106" y="61"/>
                    </a:lnTo>
                    <a:lnTo>
                      <a:pt x="112" y="59"/>
                    </a:lnTo>
                    <a:lnTo>
                      <a:pt x="112" y="59"/>
                    </a:lnTo>
                    <a:lnTo>
                      <a:pt x="124" y="64"/>
                    </a:lnTo>
                    <a:lnTo>
                      <a:pt x="136" y="66"/>
                    </a:lnTo>
                    <a:lnTo>
                      <a:pt x="148" y="68"/>
                    </a:lnTo>
                    <a:lnTo>
                      <a:pt x="160" y="69"/>
                    </a:lnTo>
                    <a:lnTo>
                      <a:pt x="184" y="70"/>
                    </a:lnTo>
                    <a:lnTo>
                      <a:pt x="207" y="69"/>
                    </a:lnTo>
                    <a:lnTo>
                      <a:pt x="230" y="67"/>
                    </a:lnTo>
                    <a:lnTo>
                      <a:pt x="253" y="66"/>
                    </a:lnTo>
                    <a:lnTo>
                      <a:pt x="277" y="66"/>
                    </a:lnTo>
                    <a:lnTo>
                      <a:pt x="288" y="67"/>
                    </a:lnTo>
                    <a:lnTo>
                      <a:pt x="300" y="69"/>
                    </a:lnTo>
                    <a:lnTo>
                      <a:pt x="300" y="69"/>
                    </a:lnTo>
                    <a:lnTo>
                      <a:pt x="305" y="70"/>
                    </a:lnTo>
                    <a:lnTo>
                      <a:pt x="309" y="71"/>
                    </a:lnTo>
                    <a:lnTo>
                      <a:pt x="312" y="73"/>
                    </a:lnTo>
                    <a:lnTo>
                      <a:pt x="316" y="74"/>
                    </a:lnTo>
                    <a:lnTo>
                      <a:pt x="316" y="74"/>
                    </a:lnTo>
                    <a:lnTo>
                      <a:pt x="327" y="76"/>
                    </a:lnTo>
                    <a:lnTo>
                      <a:pt x="338" y="76"/>
                    </a:lnTo>
                    <a:lnTo>
                      <a:pt x="359" y="74"/>
                    </a:lnTo>
                    <a:lnTo>
                      <a:pt x="359" y="74"/>
                    </a:lnTo>
                    <a:lnTo>
                      <a:pt x="391" y="76"/>
                    </a:lnTo>
                    <a:lnTo>
                      <a:pt x="423" y="79"/>
                    </a:lnTo>
                    <a:lnTo>
                      <a:pt x="457" y="83"/>
                    </a:lnTo>
                    <a:lnTo>
                      <a:pt x="489" y="88"/>
                    </a:lnTo>
                    <a:lnTo>
                      <a:pt x="489" y="88"/>
                    </a:lnTo>
                    <a:lnTo>
                      <a:pt x="510" y="92"/>
                    </a:lnTo>
                    <a:lnTo>
                      <a:pt x="532" y="94"/>
                    </a:lnTo>
                    <a:lnTo>
                      <a:pt x="574" y="97"/>
                    </a:lnTo>
                    <a:lnTo>
                      <a:pt x="616" y="101"/>
                    </a:lnTo>
                    <a:lnTo>
                      <a:pt x="636" y="104"/>
                    </a:lnTo>
                    <a:lnTo>
                      <a:pt x="656" y="108"/>
                    </a:lnTo>
                    <a:lnTo>
                      <a:pt x="656" y="108"/>
                    </a:lnTo>
                    <a:lnTo>
                      <a:pt x="665" y="110"/>
                    </a:lnTo>
                    <a:lnTo>
                      <a:pt x="676" y="111"/>
                    </a:lnTo>
                    <a:lnTo>
                      <a:pt x="696" y="112"/>
                    </a:lnTo>
                    <a:lnTo>
                      <a:pt x="717" y="113"/>
                    </a:lnTo>
                    <a:lnTo>
                      <a:pt x="738" y="115"/>
                    </a:lnTo>
                    <a:lnTo>
                      <a:pt x="738" y="115"/>
                    </a:lnTo>
                    <a:lnTo>
                      <a:pt x="748" y="110"/>
                    </a:lnTo>
                    <a:lnTo>
                      <a:pt x="752" y="108"/>
                    </a:lnTo>
                    <a:lnTo>
                      <a:pt x="759" y="106"/>
                    </a:lnTo>
                    <a:lnTo>
                      <a:pt x="759" y="106"/>
                    </a:lnTo>
                    <a:lnTo>
                      <a:pt x="760" y="103"/>
                    </a:lnTo>
                    <a:lnTo>
                      <a:pt x="762" y="101"/>
                    </a:lnTo>
                    <a:lnTo>
                      <a:pt x="767" y="97"/>
                    </a:lnTo>
                    <a:lnTo>
                      <a:pt x="771" y="94"/>
                    </a:lnTo>
                    <a:lnTo>
                      <a:pt x="772" y="93"/>
                    </a:lnTo>
                    <a:lnTo>
                      <a:pt x="770" y="91"/>
                    </a:lnTo>
                    <a:lnTo>
                      <a:pt x="770" y="91"/>
                    </a:lnTo>
                    <a:lnTo>
                      <a:pt x="767" y="88"/>
                    </a:lnTo>
                    <a:lnTo>
                      <a:pt x="763" y="86"/>
                    </a:lnTo>
                    <a:lnTo>
                      <a:pt x="753" y="85"/>
                    </a:lnTo>
                    <a:lnTo>
                      <a:pt x="733" y="84"/>
                    </a:lnTo>
                    <a:lnTo>
                      <a:pt x="733" y="84"/>
                    </a:lnTo>
                    <a:close/>
                    <a:moveTo>
                      <a:pt x="30" y="145"/>
                    </a:moveTo>
                    <a:lnTo>
                      <a:pt x="30" y="145"/>
                    </a:lnTo>
                    <a:lnTo>
                      <a:pt x="25" y="176"/>
                    </a:lnTo>
                    <a:lnTo>
                      <a:pt x="18" y="207"/>
                    </a:lnTo>
                    <a:lnTo>
                      <a:pt x="15" y="223"/>
                    </a:lnTo>
                    <a:lnTo>
                      <a:pt x="13" y="239"/>
                    </a:lnTo>
                    <a:lnTo>
                      <a:pt x="13" y="255"/>
                    </a:lnTo>
                    <a:lnTo>
                      <a:pt x="14" y="270"/>
                    </a:lnTo>
                    <a:lnTo>
                      <a:pt x="14" y="270"/>
                    </a:lnTo>
                    <a:lnTo>
                      <a:pt x="33" y="262"/>
                    </a:lnTo>
                    <a:lnTo>
                      <a:pt x="42" y="258"/>
                    </a:lnTo>
                    <a:lnTo>
                      <a:pt x="50" y="252"/>
                    </a:lnTo>
                    <a:lnTo>
                      <a:pt x="57" y="247"/>
                    </a:lnTo>
                    <a:lnTo>
                      <a:pt x="64" y="240"/>
                    </a:lnTo>
                    <a:lnTo>
                      <a:pt x="68" y="232"/>
                    </a:lnTo>
                    <a:lnTo>
                      <a:pt x="71" y="223"/>
                    </a:lnTo>
                    <a:lnTo>
                      <a:pt x="71" y="223"/>
                    </a:lnTo>
                    <a:lnTo>
                      <a:pt x="72" y="208"/>
                    </a:lnTo>
                    <a:lnTo>
                      <a:pt x="72" y="193"/>
                    </a:lnTo>
                    <a:lnTo>
                      <a:pt x="72" y="193"/>
                    </a:lnTo>
                    <a:lnTo>
                      <a:pt x="74" y="164"/>
                    </a:lnTo>
                    <a:lnTo>
                      <a:pt x="78" y="138"/>
                    </a:lnTo>
                    <a:lnTo>
                      <a:pt x="82" y="110"/>
                    </a:lnTo>
                    <a:lnTo>
                      <a:pt x="87" y="79"/>
                    </a:lnTo>
                    <a:lnTo>
                      <a:pt x="87" y="79"/>
                    </a:lnTo>
                    <a:lnTo>
                      <a:pt x="83" y="78"/>
                    </a:lnTo>
                    <a:lnTo>
                      <a:pt x="80" y="77"/>
                    </a:lnTo>
                    <a:lnTo>
                      <a:pt x="78" y="73"/>
                    </a:lnTo>
                    <a:lnTo>
                      <a:pt x="76" y="71"/>
                    </a:lnTo>
                    <a:lnTo>
                      <a:pt x="74" y="68"/>
                    </a:lnTo>
                    <a:lnTo>
                      <a:pt x="72" y="66"/>
                    </a:lnTo>
                    <a:lnTo>
                      <a:pt x="69" y="64"/>
                    </a:lnTo>
                    <a:lnTo>
                      <a:pt x="65" y="63"/>
                    </a:lnTo>
                    <a:lnTo>
                      <a:pt x="65" y="63"/>
                    </a:lnTo>
                    <a:lnTo>
                      <a:pt x="66" y="57"/>
                    </a:lnTo>
                    <a:lnTo>
                      <a:pt x="64" y="53"/>
                    </a:lnTo>
                    <a:lnTo>
                      <a:pt x="63" y="50"/>
                    </a:lnTo>
                    <a:lnTo>
                      <a:pt x="60" y="47"/>
                    </a:lnTo>
                    <a:lnTo>
                      <a:pt x="60" y="47"/>
                    </a:lnTo>
                    <a:lnTo>
                      <a:pt x="56" y="46"/>
                    </a:lnTo>
                    <a:lnTo>
                      <a:pt x="52" y="44"/>
                    </a:lnTo>
                    <a:lnTo>
                      <a:pt x="49" y="42"/>
                    </a:lnTo>
                    <a:lnTo>
                      <a:pt x="46" y="39"/>
                    </a:lnTo>
                    <a:lnTo>
                      <a:pt x="43" y="33"/>
                    </a:lnTo>
                    <a:lnTo>
                      <a:pt x="40" y="25"/>
                    </a:lnTo>
                    <a:lnTo>
                      <a:pt x="40" y="25"/>
                    </a:lnTo>
                    <a:lnTo>
                      <a:pt x="37" y="40"/>
                    </a:lnTo>
                    <a:lnTo>
                      <a:pt x="36" y="54"/>
                    </a:lnTo>
                    <a:lnTo>
                      <a:pt x="34" y="84"/>
                    </a:lnTo>
                    <a:lnTo>
                      <a:pt x="34" y="114"/>
                    </a:lnTo>
                    <a:lnTo>
                      <a:pt x="33" y="129"/>
                    </a:lnTo>
                    <a:lnTo>
                      <a:pt x="30" y="145"/>
                    </a:lnTo>
                    <a:lnTo>
                      <a:pt x="30" y="145"/>
                    </a:lnTo>
                    <a:close/>
                    <a:moveTo>
                      <a:pt x="759" y="121"/>
                    </a:moveTo>
                    <a:lnTo>
                      <a:pt x="759" y="121"/>
                    </a:lnTo>
                    <a:lnTo>
                      <a:pt x="754" y="141"/>
                    </a:lnTo>
                    <a:lnTo>
                      <a:pt x="751" y="160"/>
                    </a:lnTo>
                    <a:lnTo>
                      <a:pt x="749" y="180"/>
                    </a:lnTo>
                    <a:lnTo>
                      <a:pt x="748" y="201"/>
                    </a:lnTo>
                    <a:lnTo>
                      <a:pt x="745" y="242"/>
                    </a:lnTo>
                    <a:lnTo>
                      <a:pt x="742" y="262"/>
                    </a:lnTo>
                    <a:lnTo>
                      <a:pt x="739" y="283"/>
                    </a:lnTo>
                    <a:lnTo>
                      <a:pt x="739" y="283"/>
                    </a:lnTo>
                    <a:lnTo>
                      <a:pt x="741" y="286"/>
                    </a:lnTo>
                    <a:lnTo>
                      <a:pt x="742" y="292"/>
                    </a:lnTo>
                    <a:lnTo>
                      <a:pt x="746" y="304"/>
                    </a:lnTo>
                    <a:lnTo>
                      <a:pt x="748" y="309"/>
                    </a:lnTo>
                    <a:lnTo>
                      <a:pt x="750" y="314"/>
                    </a:lnTo>
                    <a:lnTo>
                      <a:pt x="753" y="318"/>
                    </a:lnTo>
                    <a:lnTo>
                      <a:pt x="759" y="319"/>
                    </a:lnTo>
                    <a:lnTo>
                      <a:pt x="759" y="319"/>
                    </a:lnTo>
                    <a:lnTo>
                      <a:pt x="762" y="304"/>
                    </a:lnTo>
                    <a:lnTo>
                      <a:pt x="764" y="288"/>
                    </a:lnTo>
                    <a:lnTo>
                      <a:pt x="766" y="254"/>
                    </a:lnTo>
                    <a:lnTo>
                      <a:pt x="766" y="254"/>
                    </a:lnTo>
                    <a:lnTo>
                      <a:pt x="768" y="236"/>
                    </a:lnTo>
                    <a:lnTo>
                      <a:pt x="771" y="218"/>
                    </a:lnTo>
                    <a:lnTo>
                      <a:pt x="775" y="200"/>
                    </a:lnTo>
                    <a:lnTo>
                      <a:pt x="777" y="183"/>
                    </a:lnTo>
                    <a:lnTo>
                      <a:pt x="777" y="183"/>
                    </a:lnTo>
                    <a:lnTo>
                      <a:pt x="779" y="145"/>
                    </a:lnTo>
                    <a:lnTo>
                      <a:pt x="780" y="109"/>
                    </a:lnTo>
                    <a:lnTo>
                      <a:pt x="780" y="109"/>
                    </a:lnTo>
                    <a:lnTo>
                      <a:pt x="780" y="108"/>
                    </a:lnTo>
                    <a:lnTo>
                      <a:pt x="780" y="107"/>
                    </a:lnTo>
                    <a:lnTo>
                      <a:pt x="778" y="106"/>
                    </a:lnTo>
                    <a:lnTo>
                      <a:pt x="778" y="106"/>
                    </a:lnTo>
                    <a:lnTo>
                      <a:pt x="769" y="114"/>
                    </a:lnTo>
                    <a:lnTo>
                      <a:pt x="759" y="121"/>
                    </a:lnTo>
                    <a:lnTo>
                      <a:pt x="759" y="121"/>
                    </a:lnTo>
                    <a:close/>
                    <a:moveTo>
                      <a:pt x="733" y="308"/>
                    </a:moveTo>
                    <a:lnTo>
                      <a:pt x="733" y="308"/>
                    </a:lnTo>
                    <a:lnTo>
                      <a:pt x="709" y="303"/>
                    </a:lnTo>
                    <a:lnTo>
                      <a:pt x="686" y="298"/>
                    </a:lnTo>
                    <a:lnTo>
                      <a:pt x="661" y="295"/>
                    </a:lnTo>
                    <a:lnTo>
                      <a:pt x="635" y="293"/>
                    </a:lnTo>
                    <a:lnTo>
                      <a:pt x="583" y="290"/>
                    </a:lnTo>
                    <a:lnTo>
                      <a:pt x="556" y="288"/>
                    </a:lnTo>
                    <a:lnTo>
                      <a:pt x="528" y="284"/>
                    </a:lnTo>
                    <a:lnTo>
                      <a:pt x="528" y="284"/>
                    </a:lnTo>
                    <a:lnTo>
                      <a:pt x="519" y="282"/>
                    </a:lnTo>
                    <a:lnTo>
                      <a:pt x="510" y="280"/>
                    </a:lnTo>
                    <a:lnTo>
                      <a:pt x="510" y="280"/>
                    </a:lnTo>
                    <a:lnTo>
                      <a:pt x="474" y="276"/>
                    </a:lnTo>
                    <a:lnTo>
                      <a:pt x="435" y="273"/>
                    </a:lnTo>
                    <a:lnTo>
                      <a:pt x="356" y="269"/>
                    </a:lnTo>
                    <a:lnTo>
                      <a:pt x="356" y="269"/>
                    </a:lnTo>
                    <a:lnTo>
                      <a:pt x="324" y="267"/>
                    </a:lnTo>
                    <a:lnTo>
                      <a:pt x="292" y="264"/>
                    </a:lnTo>
                    <a:lnTo>
                      <a:pt x="226" y="258"/>
                    </a:lnTo>
                    <a:lnTo>
                      <a:pt x="194" y="254"/>
                    </a:lnTo>
                    <a:lnTo>
                      <a:pt x="163" y="251"/>
                    </a:lnTo>
                    <a:lnTo>
                      <a:pt x="133" y="250"/>
                    </a:lnTo>
                    <a:lnTo>
                      <a:pt x="104" y="250"/>
                    </a:lnTo>
                    <a:lnTo>
                      <a:pt x="104" y="250"/>
                    </a:lnTo>
                    <a:lnTo>
                      <a:pt x="103" y="252"/>
                    </a:lnTo>
                    <a:lnTo>
                      <a:pt x="101" y="253"/>
                    </a:lnTo>
                    <a:lnTo>
                      <a:pt x="100" y="254"/>
                    </a:lnTo>
                    <a:lnTo>
                      <a:pt x="100" y="255"/>
                    </a:lnTo>
                    <a:lnTo>
                      <a:pt x="100" y="255"/>
                    </a:lnTo>
                    <a:lnTo>
                      <a:pt x="93" y="255"/>
                    </a:lnTo>
                    <a:lnTo>
                      <a:pt x="84" y="258"/>
                    </a:lnTo>
                    <a:lnTo>
                      <a:pt x="74" y="260"/>
                    </a:lnTo>
                    <a:lnTo>
                      <a:pt x="65" y="263"/>
                    </a:lnTo>
                    <a:lnTo>
                      <a:pt x="44" y="271"/>
                    </a:lnTo>
                    <a:lnTo>
                      <a:pt x="26" y="280"/>
                    </a:lnTo>
                    <a:lnTo>
                      <a:pt x="26" y="280"/>
                    </a:lnTo>
                    <a:lnTo>
                      <a:pt x="41" y="281"/>
                    </a:lnTo>
                    <a:lnTo>
                      <a:pt x="57" y="282"/>
                    </a:lnTo>
                    <a:lnTo>
                      <a:pt x="73" y="284"/>
                    </a:lnTo>
                    <a:lnTo>
                      <a:pt x="81" y="286"/>
                    </a:lnTo>
                    <a:lnTo>
                      <a:pt x="86" y="289"/>
                    </a:lnTo>
                    <a:lnTo>
                      <a:pt x="86" y="289"/>
                    </a:lnTo>
                    <a:lnTo>
                      <a:pt x="164" y="298"/>
                    </a:lnTo>
                    <a:lnTo>
                      <a:pt x="204" y="303"/>
                    </a:lnTo>
                    <a:lnTo>
                      <a:pt x="243" y="306"/>
                    </a:lnTo>
                    <a:lnTo>
                      <a:pt x="283" y="308"/>
                    </a:lnTo>
                    <a:lnTo>
                      <a:pt x="323" y="309"/>
                    </a:lnTo>
                    <a:lnTo>
                      <a:pt x="360" y="309"/>
                    </a:lnTo>
                    <a:lnTo>
                      <a:pt x="398" y="308"/>
                    </a:lnTo>
                    <a:lnTo>
                      <a:pt x="398" y="308"/>
                    </a:lnTo>
                    <a:lnTo>
                      <a:pt x="415" y="308"/>
                    </a:lnTo>
                    <a:lnTo>
                      <a:pt x="432" y="309"/>
                    </a:lnTo>
                    <a:lnTo>
                      <a:pt x="467" y="311"/>
                    </a:lnTo>
                    <a:lnTo>
                      <a:pt x="503" y="315"/>
                    </a:lnTo>
                    <a:lnTo>
                      <a:pt x="540" y="319"/>
                    </a:lnTo>
                    <a:lnTo>
                      <a:pt x="540" y="319"/>
                    </a:lnTo>
                    <a:lnTo>
                      <a:pt x="608" y="326"/>
                    </a:lnTo>
                    <a:lnTo>
                      <a:pt x="641" y="329"/>
                    </a:lnTo>
                    <a:lnTo>
                      <a:pt x="673" y="330"/>
                    </a:lnTo>
                    <a:lnTo>
                      <a:pt x="673" y="330"/>
                    </a:lnTo>
                    <a:lnTo>
                      <a:pt x="693" y="333"/>
                    </a:lnTo>
                    <a:lnTo>
                      <a:pt x="711" y="335"/>
                    </a:lnTo>
                    <a:lnTo>
                      <a:pt x="730" y="337"/>
                    </a:lnTo>
                    <a:lnTo>
                      <a:pt x="751" y="340"/>
                    </a:lnTo>
                    <a:lnTo>
                      <a:pt x="751" y="340"/>
                    </a:lnTo>
                    <a:lnTo>
                      <a:pt x="747" y="331"/>
                    </a:lnTo>
                    <a:lnTo>
                      <a:pt x="742" y="324"/>
                    </a:lnTo>
                    <a:lnTo>
                      <a:pt x="737" y="316"/>
                    </a:lnTo>
                    <a:lnTo>
                      <a:pt x="735" y="313"/>
                    </a:lnTo>
                    <a:lnTo>
                      <a:pt x="733" y="308"/>
                    </a:lnTo>
                    <a:lnTo>
                      <a:pt x="733" y="30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215"/>
              <p:cNvSpPr/>
              <p:nvPr/>
            </p:nvSpPr>
            <p:spPr bwMode="auto">
              <a:xfrm>
                <a:off x="5756276" y="1579563"/>
                <a:ext cx="26988" cy="28575"/>
              </a:xfrm>
              <a:custGeom>
                <a:avLst/>
                <a:gdLst/>
                <a:ahLst/>
                <a:cxnLst>
                  <a:cxn ang="0">
                    <a:pos x="21" y="1"/>
                  </a:cxn>
                  <a:cxn ang="0">
                    <a:pos x="23" y="5"/>
                  </a:cxn>
                  <a:cxn ang="0">
                    <a:pos x="26" y="18"/>
                  </a:cxn>
                  <a:cxn ang="0">
                    <a:pos x="28" y="25"/>
                  </a:cxn>
                  <a:cxn ang="0">
                    <a:pos x="32" y="23"/>
                  </a:cxn>
                  <a:cxn ang="0">
                    <a:pos x="38" y="15"/>
                  </a:cxn>
                  <a:cxn ang="0">
                    <a:pos x="41" y="11"/>
                  </a:cxn>
                  <a:cxn ang="0">
                    <a:pos x="45" y="13"/>
                  </a:cxn>
                  <a:cxn ang="0">
                    <a:pos x="51" y="14"/>
                  </a:cxn>
                  <a:cxn ang="0">
                    <a:pos x="49" y="26"/>
                  </a:cxn>
                  <a:cxn ang="0">
                    <a:pos x="48" y="46"/>
                  </a:cxn>
                  <a:cxn ang="0">
                    <a:pos x="47" y="55"/>
                  </a:cxn>
                  <a:cxn ang="0">
                    <a:pos x="43" y="50"/>
                  </a:cxn>
                  <a:cxn ang="0">
                    <a:pos x="41" y="44"/>
                  </a:cxn>
                  <a:cxn ang="0">
                    <a:pos x="41" y="31"/>
                  </a:cxn>
                  <a:cxn ang="0">
                    <a:pos x="39" y="31"/>
                  </a:cxn>
                  <a:cxn ang="0">
                    <a:pos x="34" y="35"/>
                  </a:cxn>
                  <a:cxn ang="0">
                    <a:pos x="30" y="41"/>
                  </a:cxn>
                  <a:cxn ang="0">
                    <a:pos x="28" y="41"/>
                  </a:cxn>
                  <a:cxn ang="0">
                    <a:pos x="22" y="38"/>
                  </a:cxn>
                  <a:cxn ang="0">
                    <a:pos x="18" y="32"/>
                  </a:cxn>
                  <a:cxn ang="0">
                    <a:pos x="16" y="38"/>
                  </a:cxn>
                  <a:cxn ang="0">
                    <a:pos x="12" y="46"/>
                  </a:cxn>
                  <a:cxn ang="0">
                    <a:pos x="7" y="48"/>
                  </a:cxn>
                  <a:cxn ang="0">
                    <a:pos x="2" y="48"/>
                  </a:cxn>
                  <a:cxn ang="0">
                    <a:pos x="0" y="43"/>
                  </a:cxn>
                  <a:cxn ang="0">
                    <a:pos x="3" y="31"/>
                  </a:cxn>
                  <a:cxn ang="0">
                    <a:pos x="6" y="26"/>
                  </a:cxn>
                  <a:cxn ang="0">
                    <a:pos x="7" y="18"/>
                  </a:cxn>
                  <a:cxn ang="0">
                    <a:pos x="9" y="4"/>
                  </a:cxn>
                  <a:cxn ang="0">
                    <a:pos x="15" y="0"/>
                  </a:cxn>
                  <a:cxn ang="0">
                    <a:pos x="21" y="1"/>
                  </a:cxn>
                </a:cxnLst>
                <a:rect l="0" t="0" r="r" b="b"/>
                <a:pathLst>
                  <a:path w="51" h="55">
                    <a:moveTo>
                      <a:pt x="21" y="1"/>
                    </a:moveTo>
                    <a:lnTo>
                      <a:pt x="21" y="1"/>
                    </a:lnTo>
                    <a:lnTo>
                      <a:pt x="22" y="3"/>
                    </a:lnTo>
                    <a:lnTo>
                      <a:pt x="23" y="5"/>
                    </a:lnTo>
                    <a:lnTo>
                      <a:pt x="25" y="12"/>
                    </a:lnTo>
                    <a:lnTo>
                      <a:pt x="26" y="18"/>
                    </a:lnTo>
                    <a:lnTo>
                      <a:pt x="28" y="25"/>
                    </a:lnTo>
                    <a:lnTo>
                      <a:pt x="28" y="25"/>
                    </a:lnTo>
                    <a:lnTo>
                      <a:pt x="30" y="25"/>
                    </a:lnTo>
                    <a:lnTo>
                      <a:pt x="32" y="23"/>
                    </a:lnTo>
                    <a:lnTo>
                      <a:pt x="36" y="19"/>
                    </a:lnTo>
                    <a:lnTo>
                      <a:pt x="38" y="15"/>
                    </a:lnTo>
                    <a:lnTo>
                      <a:pt x="41" y="11"/>
                    </a:lnTo>
                    <a:lnTo>
                      <a:pt x="41" y="11"/>
                    </a:lnTo>
                    <a:lnTo>
                      <a:pt x="43" y="12"/>
                    </a:lnTo>
                    <a:lnTo>
                      <a:pt x="45" y="13"/>
                    </a:lnTo>
                    <a:lnTo>
                      <a:pt x="48" y="13"/>
                    </a:lnTo>
                    <a:lnTo>
                      <a:pt x="51" y="14"/>
                    </a:lnTo>
                    <a:lnTo>
                      <a:pt x="51" y="14"/>
                    </a:lnTo>
                    <a:lnTo>
                      <a:pt x="49" y="26"/>
                    </a:lnTo>
                    <a:lnTo>
                      <a:pt x="48" y="37"/>
                    </a:lnTo>
                    <a:lnTo>
                      <a:pt x="48" y="46"/>
                    </a:lnTo>
                    <a:lnTo>
                      <a:pt x="47" y="55"/>
                    </a:lnTo>
                    <a:lnTo>
                      <a:pt x="47" y="55"/>
                    </a:lnTo>
                    <a:lnTo>
                      <a:pt x="44" y="53"/>
                    </a:lnTo>
                    <a:lnTo>
                      <a:pt x="43" y="50"/>
                    </a:lnTo>
                    <a:lnTo>
                      <a:pt x="42" y="47"/>
                    </a:lnTo>
                    <a:lnTo>
                      <a:pt x="41" y="44"/>
                    </a:lnTo>
                    <a:lnTo>
                      <a:pt x="41" y="38"/>
                    </a:lnTo>
                    <a:lnTo>
                      <a:pt x="41" y="31"/>
                    </a:lnTo>
                    <a:lnTo>
                      <a:pt x="41" y="31"/>
                    </a:lnTo>
                    <a:lnTo>
                      <a:pt x="39" y="31"/>
                    </a:lnTo>
                    <a:lnTo>
                      <a:pt x="37" y="32"/>
                    </a:lnTo>
                    <a:lnTo>
                      <a:pt x="34" y="35"/>
                    </a:lnTo>
                    <a:lnTo>
                      <a:pt x="31" y="39"/>
                    </a:lnTo>
                    <a:lnTo>
                      <a:pt x="30" y="41"/>
                    </a:lnTo>
                    <a:lnTo>
                      <a:pt x="28" y="41"/>
                    </a:lnTo>
                    <a:lnTo>
                      <a:pt x="28" y="41"/>
                    </a:lnTo>
                    <a:lnTo>
                      <a:pt x="24" y="40"/>
                    </a:lnTo>
                    <a:lnTo>
                      <a:pt x="22" y="38"/>
                    </a:lnTo>
                    <a:lnTo>
                      <a:pt x="20" y="35"/>
                    </a:lnTo>
                    <a:lnTo>
                      <a:pt x="18" y="32"/>
                    </a:lnTo>
                    <a:lnTo>
                      <a:pt x="18" y="32"/>
                    </a:lnTo>
                    <a:lnTo>
                      <a:pt x="16" y="38"/>
                    </a:lnTo>
                    <a:lnTo>
                      <a:pt x="14" y="44"/>
                    </a:lnTo>
                    <a:lnTo>
                      <a:pt x="12" y="46"/>
                    </a:lnTo>
                    <a:lnTo>
                      <a:pt x="10" y="48"/>
                    </a:lnTo>
                    <a:lnTo>
                      <a:pt x="7" y="48"/>
                    </a:lnTo>
                    <a:lnTo>
                      <a:pt x="2" y="48"/>
                    </a:lnTo>
                    <a:lnTo>
                      <a:pt x="2" y="48"/>
                    </a:lnTo>
                    <a:lnTo>
                      <a:pt x="1" y="45"/>
                    </a:lnTo>
                    <a:lnTo>
                      <a:pt x="0" y="43"/>
                    </a:lnTo>
                    <a:lnTo>
                      <a:pt x="1" y="37"/>
                    </a:lnTo>
                    <a:lnTo>
                      <a:pt x="3" y="31"/>
                    </a:lnTo>
                    <a:lnTo>
                      <a:pt x="6" y="26"/>
                    </a:lnTo>
                    <a:lnTo>
                      <a:pt x="6" y="26"/>
                    </a:lnTo>
                    <a:lnTo>
                      <a:pt x="6" y="23"/>
                    </a:lnTo>
                    <a:lnTo>
                      <a:pt x="7" y="18"/>
                    </a:lnTo>
                    <a:lnTo>
                      <a:pt x="8" y="9"/>
                    </a:lnTo>
                    <a:lnTo>
                      <a:pt x="9" y="4"/>
                    </a:lnTo>
                    <a:lnTo>
                      <a:pt x="12" y="2"/>
                    </a:lnTo>
                    <a:lnTo>
                      <a:pt x="15" y="0"/>
                    </a:lnTo>
                    <a:lnTo>
                      <a:pt x="21" y="1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216"/>
              <p:cNvSpPr/>
              <p:nvPr/>
            </p:nvSpPr>
            <p:spPr bwMode="auto">
              <a:xfrm>
                <a:off x="5762626" y="1646238"/>
                <a:ext cx="15875" cy="26988"/>
              </a:xfrm>
              <a:custGeom>
                <a:avLst/>
                <a:gdLst/>
                <a:ahLst/>
                <a:cxnLst>
                  <a:cxn ang="0">
                    <a:pos x="0" y="29"/>
                  </a:cxn>
                  <a:cxn ang="0">
                    <a:pos x="0" y="29"/>
                  </a:cxn>
                  <a:cxn ang="0">
                    <a:pos x="1" y="24"/>
                  </a:cxn>
                  <a:cxn ang="0">
                    <a:pos x="4" y="21"/>
                  </a:cxn>
                  <a:cxn ang="0">
                    <a:pos x="13" y="15"/>
                  </a:cxn>
                  <a:cxn ang="0">
                    <a:pos x="13" y="15"/>
                  </a:cxn>
                  <a:cxn ang="0">
                    <a:pos x="16" y="10"/>
                  </a:cxn>
                  <a:cxn ang="0">
                    <a:pos x="19" y="5"/>
                  </a:cxn>
                  <a:cxn ang="0">
                    <a:pos x="21" y="3"/>
                  </a:cxn>
                  <a:cxn ang="0">
                    <a:pos x="25" y="2"/>
                  </a:cxn>
                  <a:cxn ang="0">
                    <a:pos x="27" y="0"/>
                  </a:cxn>
                  <a:cxn ang="0">
                    <a:pos x="31" y="2"/>
                  </a:cxn>
                  <a:cxn ang="0">
                    <a:pos x="31" y="2"/>
                  </a:cxn>
                  <a:cxn ang="0">
                    <a:pos x="29" y="29"/>
                  </a:cxn>
                  <a:cxn ang="0">
                    <a:pos x="27" y="53"/>
                  </a:cxn>
                  <a:cxn ang="0">
                    <a:pos x="27" y="53"/>
                  </a:cxn>
                  <a:cxn ang="0">
                    <a:pos x="17" y="53"/>
                  </a:cxn>
                  <a:cxn ang="0">
                    <a:pos x="17" y="53"/>
                  </a:cxn>
                  <a:cxn ang="0">
                    <a:pos x="17" y="49"/>
                  </a:cxn>
                  <a:cxn ang="0">
                    <a:pos x="17" y="42"/>
                  </a:cxn>
                  <a:cxn ang="0">
                    <a:pos x="18" y="36"/>
                  </a:cxn>
                  <a:cxn ang="0">
                    <a:pos x="19" y="30"/>
                  </a:cxn>
                  <a:cxn ang="0">
                    <a:pos x="19" y="30"/>
                  </a:cxn>
                  <a:cxn ang="0">
                    <a:pos x="16" y="30"/>
                  </a:cxn>
                  <a:cxn ang="0">
                    <a:pos x="14" y="33"/>
                  </a:cxn>
                  <a:cxn ang="0">
                    <a:pos x="13" y="34"/>
                  </a:cxn>
                  <a:cxn ang="0">
                    <a:pos x="13" y="35"/>
                  </a:cxn>
                  <a:cxn ang="0">
                    <a:pos x="13" y="35"/>
                  </a:cxn>
                  <a:cxn ang="0">
                    <a:pos x="13" y="35"/>
                  </a:cxn>
                  <a:cxn ang="0">
                    <a:pos x="12" y="36"/>
                  </a:cxn>
                  <a:cxn ang="0">
                    <a:pos x="10" y="36"/>
                  </a:cxn>
                  <a:cxn ang="0">
                    <a:pos x="7" y="35"/>
                  </a:cxn>
                  <a:cxn ang="0">
                    <a:pos x="2" y="31"/>
                  </a:cxn>
                  <a:cxn ang="0">
                    <a:pos x="0" y="29"/>
                  </a:cxn>
                  <a:cxn ang="0">
                    <a:pos x="0" y="29"/>
                  </a:cxn>
                </a:cxnLst>
                <a:rect l="0" t="0" r="r" b="b"/>
                <a:pathLst>
                  <a:path w="31" h="53">
                    <a:moveTo>
                      <a:pt x="0" y="29"/>
                    </a:moveTo>
                    <a:lnTo>
                      <a:pt x="0" y="29"/>
                    </a:lnTo>
                    <a:lnTo>
                      <a:pt x="1" y="24"/>
                    </a:lnTo>
                    <a:lnTo>
                      <a:pt x="4" y="21"/>
                    </a:lnTo>
                    <a:lnTo>
                      <a:pt x="13" y="15"/>
                    </a:lnTo>
                    <a:lnTo>
                      <a:pt x="13" y="15"/>
                    </a:lnTo>
                    <a:lnTo>
                      <a:pt x="16" y="10"/>
                    </a:lnTo>
                    <a:lnTo>
                      <a:pt x="19" y="5"/>
                    </a:lnTo>
                    <a:lnTo>
                      <a:pt x="21" y="3"/>
                    </a:lnTo>
                    <a:lnTo>
                      <a:pt x="25" y="2"/>
                    </a:lnTo>
                    <a:lnTo>
                      <a:pt x="27" y="0"/>
                    </a:lnTo>
                    <a:lnTo>
                      <a:pt x="31" y="2"/>
                    </a:lnTo>
                    <a:lnTo>
                      <a:pt x="31" y="2"/>
                    </a:lnTo>
                    <a:lnTo>
                      <a:pt x="29" y="29"/>
                    </a:lnTo>
                    <a:lnTo>
                      <a:pt x="27" y="53"/>
                    </a:lnTo>
                    <a:lnTo>
                      <a:pt x="27" y="53"/>
                    </a:lnTo>
                    <a:lnTo>
                      <a:pt x="17" y="53"/>
                    </a:lnTo>
                    <a:lnTo>
                      <a:pt x="17" y="53"/>
                    </a:lnTo>
                    <a:lnTo>
                      <a:pt x="17" y="49"/>
                    </a:lnTo>
                    <a:lnTo>
                      <a:pt x="17" y="42"/>
                    </a:lnTo>
                    <a:lnTo>
                      <a:pt x="18" y="36"/>
                    </a:lnTo>
                    <a:lnTo>
                      <a:pt x="19" y="30"/>
                    </a:lnTo>
                    <a:lnTo>
                      <a:pt x="19" y="30"/>
                    </a:lnTo>
                    <a:lnTo>
                      <a:pt x="16" y="30"/>
                    </a:lnTo>
                    <a:lnTo>
                      <a:pt x="14" y="33"/>
                    </a:lnTo>
                    <a:lnTo>
                      <a:pt x="13" y="34"/>
                    </a:lnTo>
                    <a:lnTo>
                      <a:pt x="13" y="35"/>
                    </a:lnTo>
                    <a:lnTo>
                      <a:pt x="13" y="35"/>
                    </a:lnTo>
                    <a:lnTo>
                      <a:pt x="13" y="35"/>
                    </a:lnTo>
                    <a:lnTo>
                      <a:pt x="12" y="36"/>
                    </a:lnTo>
                    <a:lnTo>
                      <a:pt x="10" y="36"/>
                    </a:lnTo>
                    <a:lnTo>
                      <a:pt x="7" y="35"/>
                    </a:lnTo>
                    <a:lnTo>
                      <a:pt x="2" y="31"/>
                    </a:lnTo>
                    <a:lnTo>
                      <a:pt x="0" y="29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217"/>
              <p:cNvSpPr>
                <a:spLocks noEditPoints="1"/>
              </p:cNvSpPr>
              <p:nvPr/>
            </p:nvSpPr>
            <p:spPr bwMode="auto">
              <a:xfrm>
                <a:off x="6080126" y="1663700"/>
                <a:ext cx="71438" cy="60325"/>
              </a:xfrm>
              <a:custGeom>
                <a:avLst/>
                <a:gdLst/>
                <a:ahLst/>
                <a:cxnLst>
                  <a:cxn ang="0">
                    <a:pos x="16" y="1"/>
                  </a:cxn>
                  <a:cxn ang="0">
                    <a:pos x="17" y="0"/>
                  </a:cxn>
                  <a:cxn ang="0">
                    <a:pos x="17" y="1"/>
                  </a:cxn>
                  <a:cxn ang="0">
                    <a:pos x="37" y="7"/>
                  </a:cxn>
                  <a:cxn ang="0">
                    <a:pos x="64" y="10"/>
                  </a:cxn>
                  <a:cxn ang="0">
                    <a:pos x="108" y="11"/>
                  </a:cxn>
                  <a:cxn ang="0">
                    <a:pos x="122" y="10"/>
                  </a:cxn>
                  <a:cxn ang="0">
                    <a:pos x="128" y="16"/>
                  </a:cxn>
                  <a:cxn ang="0">
                    <a:pos x="135" y="23"/>
                  </a:cxn>
                  <a:cxn ang="0">
                    <a:pos x="133" y="35"/>
                  </a:cxn>
                  <a:cxn ang="0">
                    <a:pos x="134" y="76"/>
                  </a:cxn>
                  <a:cxn ang="0">
                    <a:pos x="133" y="99"/>
                  </a:cxn>
                  <a:cxn ang="0">
                    <a:pos x="129" y="108"/>
                  </a:cxn>
                  <a:cxn ang="0">
                    <a:pos x="122" y="113"/>
                  </a:cxn>
                  <a:cxn ang="0">
                    <a:pos x="118" y="114"/>
                  </a:cxn>
                  <a:cxn ang="0">
                    <a:pos x="107" y="112"/>
                  </a:cxn>
                  <a:cxn ang="0">
                    <a:pos x="101" y="112"/>
                  </a:cxn>
                  <a:cxn ang="0">
                    <a:pos x="94" y="113"/>
                  </a:cxn>
                  <a:cxn ang="0">
                    <a:pos x="88" y="115"/>
                  </a:cxn>
                  <a:cxn ang="0">
                    <a:pos x="70" y="114"/>
                  </a:cxn>
                  <a:cxn ang="0">
                    <a:pos x="49" y="113"/>
                  </a:cxn>
                  <a:cxn ang="0">
                    <a:pos x="46" y="111"/>
                  </a:cxn>
                  <a:cxn ang="0">
                    <a:pos x="33" y="108"/>
                  </a:cxn>
                  <a:cxn ang="0">
                    <a:pos x="20" y="106"/>
                  </a:cxn>
                  <a:cxn ang="0">
                    <a:pos x="17" y="105"/>
                  </a:cxn>
                  <a:cxn ang="0">
                    <a:pos x="13" y="106"/>
                  </a:cxn>
                  <a:cxn ang="0">
                    <a:pos x="13" y="108"/>
                  </a:cxn>
                  <a:cxn ang="0">
                    <a:pos x="7" y="103"/>
                  </a:cxn>
                  <a:cxn ang="0">
                    <a:pos x="1" y="100"/>
                  </a:cxn>
                  <a:cxn ang="0">
                    <a:pos x="0" y="54"/>
                  </a:cxn>
                  <a:cxn ang="0">
                    <a:pos x="0" y="16"/>
                  </a:cxn>
                  <a:cxn ang="0">
                    <a:pos x="0" y="9"/>
                  </a:cxn>
                  <a:cxn ang="0">
                    <a:pos x="1" y="3"/>
                  </a:cxn>
                  <a:cxn ang="0">
                    <a:pos x="12" y="2"/>
                  </a:cxn>
                  <a:cxn ang="0">
                    <a:pos x="17" y="2"/>
                  </a:cxn>
                  <a:cxn ang="0">
                    <a:pos x="16" y="1"/>
                  </a:cxn>
                  <a:cxn ang="0">
                    <a:pos x="121" y="40"/>
                  </a:cxn>
                  <a:cxn ang="0">
                    <a:pos x="119" y="33"/>
                  </a:cxn>
                  <a:cxn ang="0">
                    <a:pos x="115" y="29"/>
                  </a:cxn>
                  <a:cxn ang="0">
                    <a:pos x="103" y="26"/>
                  </a:cxn>
                  <a:cxn ang="0">
                    <a:pos x="79" y="27"/>
                  </a:cxn>
                  <a:cxn ang="0">
                    <a:pos x="71" y="26"/>
                  </a:cxn>
                  <a:cxn ang="0">
                    <a:pos x="45" y="20"/>
                  </a:cxn>
                  <a:cxn ang="0">
                    <a:pos x="31" y="19"/>
                  </a:cxn>
                  <a:cxn ang="0">
                    <a:pos x="17" y="23"/>
                  </a:cxn>
                  <a:cxn ang="0">
                    <a:pos x="15" y="37"/>
                  </a:cxn>
                  <a:cxn ang="0">
                    <a:pos x="12" y="72"/>
                  </a:cxn>
                  <a:cxn ang="0">
                    <a:pos x="12" y="90"/>
                  </a:cxn>
                  <a:cxn ang="0">
                    <a:pos x="59" y="98"/>
                  </a:cxn>
                  <a:cxn ang="0">
                    <a:pos x="110" y="102"/>
                  </a:cxn>
                  <a:cxn ang="0">
                    <a:pos x="112" y="101"/>
                  </a:cxn>
                  <a:cxn ang="0">
                    <a:pos x="118" y="94"/>
                  </a:cxn>
                  <a:cxn ang="0">
                    <a:pos x="121" y="77"/>
                  </a:cxn>
                  <a:cxn ang="0">
                    <a:pos x="121" y="40"/>
                  </a:cxn>
                </a:cxnLst>
                <a:rect l="0" t="0" r="r" b="b"/>
                <a:pathLst>
                  <a:path w="135" h="115">
                    <a:moveTo>
                      <a:pt x="16" y="1"/>
                    </a:moveTo>
                    <a:lnTo>
                      <a:pt x="16" y="1"/>
                    </a:lnTo>
                    <a:lnTo>
                      <a:pt x="16" y="0"/>
                    </a:lnTo>
                    <a:lnTo>
                      <a:pt x="17" y="0"/>
                    </a:lnTo>
                    <a:lnTo>
                      <a:pt x="17" y="1"/>
                    </a:lnTo>
                    <a:lnTo>
                      <a:pt x="17" y="1"/>
                    </a:lnTo>
                    <a:lnTo>
                      <a:pt x="27" y="4"/>
                    </a:lnTo>
                    <a:lnTo>
                      <a:pt x="37" y="7"/>
                    </a:lnTo>
                    <a:lnTo>
                      <a:pt x="50" y="8"/>
                    </a:lnTo>
                    <a:lnTo>
                      <a:pt x="64" y="10"/>
                    </a:lnTo>
                    <a:lnTo>
                      <a:pt x="93" y="11"/>
                    </a:lnTo>
                    <a:lnTo>
                      <a:pt x="108" y="11"/>
                    </a:lnTo>
                    <a:lnTo>
                      <a:pt x="122" y="10"/>
                    </a:lnTo>
                    <a:lnTo>
                      <a:pt x="122" y="10"/>
                    </a:lnTo>
                    <a:lnTo>
                      <a:pt x="126" y="12"/>
                    </a:lnTo>
                    <a:lnTo>
                      <a:pt x="128" y="16"/>
                    </a:lnTo>
                    <a:lnTo>
                      <a:pt x="131" y="20"/>
                    </a:lnTo>
                    <a:lnTo>
                      <a:pt x="135" y="23"/>
                    </a:lnTo>
                    <a:lnTo>
                      <a:pt x="135" y="23"/>
                    </a:lnTo>
                    <a:lnTo>
                      <a:pt x="133" y="35"/>
                    </a:lnTo>
                    <a:lnTo>
                      <a:pt x="133" y="49"/>
                    </a:lnTo>
                    <a:lnTo>
                      <a:pt x="134" y="76"/>
                    </a:lnTo>
                    <a:lnTo>
                      <a:pt x="134" y="89"/>
                    </a:lnTo>
                    <a:lnTo>
                      <a:pt x="133" y="99"/>
                    </a:lnTo>
                    <a:lnTo>
                      <a:pt x="131" y="105"/>
                    </a:lnTo>
                    <a:lnTo>
                      <a:pt x="129" y="108"/>
                    </a:lnTo>
                    <a:lnTo>
                      <a:pt x="126" y="111"/>
                    </a:lnTo>
                    <a:lnTo>
                      <a:pt x="122" y="113"/>
                    </a:lnTo>
                    <a:lnTo>
                      <a:pt x="122" y="113"/>
                    </a:lnTo>
                    <a:lnTo>
                      <a:pt x="118" y="114"/>
                    </a:lnTo>
                    <a:lnTo>
                      <a:pt x="112" y="113"/>
                    </a:lnTo>
                    <a:lnTo>
                      <a:pt x="107" y="112"/>
                    </a:lnTo>
                    <a:lnTo>
                      <a:pt x="101" y="112"/>
                    </a:lnTo>
                    <a:lnTo>
                      <a:pt x="101" y="112"/>
                    </a:lnTo>
                    <a:lnTo>
                      <a:pt x="98" y="112"/>
                    </a:lnTo>
                    <a:lnTo>
                      <a:pt x="94" y="113"/>
                    </a:lnTo>
                    <a:lnTo>
                      <a:pt x="91" y="114"/>
                    </a:lnTo>
                    <a:lnTo>
                      <a:pt x="88" y="115"/>
                    </a:lnTo>
                    <a:lnTo>
                      <a:pt x="88" y="115"/>
                    </a:lnTo>
                    <a:lnTo>
                      <a:pt x="70" y="114"/>
                    </a:lnTo>
                    <a:lnTo>
                      <a:pt x="60" y="114"/>
                    </a:lnTo>
                    <a:lnTo>
                      <a:pt x="49" y="113"/>
                    </a:lnTo>
                    <a:lnTo>
                      <a:pt x="49" y="113"/>
                    </a:lnTo>
                    <a:lnTo>
                      <a:pt x="46" y="111"/>
                    </a:lnTo>
                    <a:lnTo>
                      <a:pt x="43" y="109"/>
                    </a:lnTo>
                    <a:lnTo>
                      <a:pt x="33" y="108"/>
                    </a:lnTo>
                    <a:lnTo>
                      <a:pt x="24" y="107"/>
                    </a:lnTo>
                    <a:lnTo>
                      <a:pt x="20" y="106"/>
                    </a:lnTo>
                    <a:lnTo>
                      <a:pt x="17" y="105"/>
                    </a:lnTo>
                    <a:lnTo>
                      <a:pt x="17" y="105"/>
                    </a:lnTo>
                    <a:lnTo>
                      <a:pt x="14" y="105"/>
                    </a:lnTo>
                    <a:lnTo>
                      <a:pt x="13" y="106"/>
                    </a:lnTo>
                    <a:lnTo>
                      <a:pt x="13" y="108"/>
                    </a:lnTo>
                    <a:lnTo>
                      <a:pt x="13" y="108"/>
                    </a:lnTo>
                    <a:lnTo>
                      <a:pt x="9" y="106"/>
                    </a:lnTo>
                    <a:lnTo>
                      <a:pt x="7" y="103"/>
                    </a:lnTo>
                    <a:lnTo>
                      <a:pt x="4" y="101"/>
                    </a:lnTo>
                    <a:lnTo>
                      <a:pt x="1" y="100"/>
                    </a:lnTo>
                    <a:lnTo>
                      <a:pt x="1" y="100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0" y="9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5" y="2"/>
                    </a:lnTo>
                    <a:lnTo>
                      <a:pt x="12" y="2"/>
                    </a:lnTo>
                    <a:lnTo>
                      <a:pt x="16" y="3"/>
                    </a:lnTo>
                    <a:lnTo>
                      <a:pt x="17" y="2"/>
                    </a:lnTo>
                    <a:lnTo>
                      <a:pt x="16" y="1"/>
                    </a:lnTo>
                    <a:lnTo>
                      <a:pt x="16" y="1"/>
                    </a:lnTo>
                    <a:close/>
                    <a:moveTo>
                      <a:pt x="121" y="40"/>
                    </a:moveTo>
                    <a:lnTo>
                      <a:pt x="121" y="40"/>
                    </a:lnTo>
                    <a:lnTo>
                      <a:pt x="120" y="36"/>
                    </a:lnTo>
                    <a:lnTo>
                      <a:pt x="119" y="33"/>
                    </a:lnTo>
                    <a:lnTo>
                      <a:pt x="118" y="31"/>
                    </a:lnTo>
                    <a:lnTo>
                      <a:pt x="115" y="29"/>
                    </a:lnTo>
                    <a:lnTo>
                      <a:pt x="109" y="26"/>
                    </a:lnTo>
                    <a:lnTo>
                      <a:pt x="103" y="26"/>
                    </a:lnTo>
                    <a:lnTo>
                      <a:pt x="86" y="26"/>
                    </a:lnTo>
                    <a:lnTo>
                      <a:pt x="79" y="27"/>
                    </a:lnTo>
                    <a:lnTo>
                      <a:pt x="71" y="26"/>
                    </a:lnTo>
                    <a:lnTo>
                      <a:pt x="71" y="26"/>
                    </a:lnTo>
                    <a:lnTo>
                      <a:pt x="58" y="23"/>
                    </a:lnTo>
                    <a:lnTo>
                      <a:pt x="45" y="20"/>
                    </a:lnTo>
                    <a:lnTo>
                      <a:pt x="37" y="19"/>
                    </a:lnTo>
                    <a:lnTo>
                      <a:pt x="31" y="19"/>
                    </a:lnTo>
                    <a:lnTo>
                      <a:pt x="24" y="20"/>
                    </a:lnTo>
                    <a:lnTo>
                      <a:pt x="17" y="23"/>
                    </a:lnTo>
                    <a:lnTo>
                      <a:pt x="17" y="23"/>
                    </a:lnTo>
                    <a:lnTo>
                      <a:pt x="15" y="37"/>
                    </a:lnTo>
                    <a:lnTo>
                      <a:pt x="13" y="54"/>
                    </a:lnTo>
                    <a:lnTo>
                      <a:pt x="12" y="72"/>
                    </a:lnTo>
                    <a:lnTo>
                      <a:pt x="12" y="90"/>
                    </a:lnTo>
                    <a:lnTo>
                      <a:pt x="12" y="90"/>
                    </a:lnTo>
                    <a:lnTo>
                      <a:pt x="36" y="95"/>
                    </a:lnTo>
                    <a:lnTo>
                      <a:pt x="59" y="98"/>
                    </a:lnTo>
                    <a:lnTo>
                      <a:pt x="83" y="101"/>
                    </a:lnTo>
                    <a:lnTo>
                      <a:pt x="110" y="102"/>
                    </a:lnTo>
                    <a:lnTo>
                      <a:pt x="110" y="102"/>
                    </a:lnTo>
                    <a:lnTo>
                      <a:pt x="112" y="101"/>
                    </a:lnTo>
                    <a:lnTo>
                      <a:pt x="114" y="100"/>
                    </a:lnTo>
                    <a:lnTo>
                      <a:pt x="118" y="94"/>
                    </a:lnTo>
                    <a:lnTo>
                      <a:pt x="120" y="86"/>
                    </a:lnTo>
                    <a:lnTo>
                      <a:pt x="121" y="77"/>
                    </a:lnTo>
                    <a:lnTo>
                      <a:pt x="122" y="57"/>
                    </a:lnTo>
                    <a:lnTo>
                      <a:pt x="121" y="40"/>
                    </a:lnTo>
                    <a:lnTo>
                      <a:pt x="121" y="4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218"/>
              <p:cNvSpPr>
                <a:spLocks noEditPoints="1"/>
              </p:cNvSpPr>
              <p:nvPr/>
            </p:nvSpPr>
            <p:spPr bwMode="auto">
              <a:xfrm>
                <a:off x="6073776" y="1738313"/>
                <a:ext cx="71438" cy="58738"/>
              </a:xfrm>
              <a:custGeom>
                <a:avLst/>
                <a:gdLst/>
                <a:ahLst/>
                <a:cxnLst>
                  <a:cxn ang="0">
                    <a:pos x="134" y="12"/>
                  </a:cxn>
                  <a:cxn ang="0">
                    <a:pos x="136" y="31"/>
                  </a:cxn>
                  <a:cxn ang="0">
                    <a:pos x="133" y="77"/>
                  </a:cxn>
                  <a:cxn ang="0">
                    <a:pos x="134" y="97"/>
                  </a:cxn>
                  <a:cxn ang="0">
                    <a:pos x="133" y="99"/>
                  </a:cxn>
                  <a:cxn ang="0">
                    <a:pos x="128" y="105"/>
                  </a:cxn>
                  <a:cxn ang="0">
                    <a:pos x="120" y="110"/>
                  </a:cxn>
                  <a:cxn ang="0">
                    <a:pos x="57" y="105"/>
                  </a:cxn>
                  <a:cxn ang="0">
                    <a:pos x="27" y="101"/>
                  </a:cxn>
                  <a:cxn ang="0">
                    <a:pos x="1" y="93"/>
                  </a:cxn>
                  <a:cxn ang="0">
                    <a:pos x="0" y="54"/>
                  </a:cxn>
                  <a:cxn ang="0">
                    <a:pos x="1" y="12"/>
                  </a:cxn>
                  <a:cxn ang="0">
                    <a:pos x="9" y="3"/>
                  </a:cxn>
                  <a:cxn ang="0">
                    <a:pos x="17" y="0"/>
                  </a:cxn>
                  <a:cxn ang="0">
                    <a:pos x="19" y="0"/>
                  </a:cxn>
                  <a:cxn ang="0">
                    <a:pos x="45" y="3"/>
                  </a:cxn>
                  <a:cxn ang="0">
                    <a:pos x="106" y="8"/>
                  </a:cxn>
                  <a:cxn ang="0">
                    <a:pos x="134" y="12"/>
                  </a:cxn>
                  <a:cxn ang="0">
                    <a:pos x="21" y="16"/>
                  </a:cxn>
                  <a:cxn ang="0">
                    <a:pos x="18" y="19"/>
                  </a:cxn>
                  <a:cxn ang="0">
                    <a:pos x="13" y="30"/>
                  </a:cxn>
                  <a:cxn ang="0">
                    <a:pos x="11" y="47"/>
                  </a:cxn>
                  <a:cxn ang="0">
                    <a:pos x="14" y="82"/>
                  </a:cxn>
                  <a:cxn ang="0">
                    <a:pos x="23" y="86"/>
                  </a:cxn>
                  <a:cxn ang="0">
                    <a:pos x="44" y="92"/>
                  </a:cxn>
                  <a:cxn ang="0">
                    <a:pos x="57" y="93"/>
                  </a:cxn>
                  <a:cxn ang="0">
                    <a:pos x="63" y="91"/>
                  </a:cxn>
                  <a:cxn ang="0">
                    <a:pos x="60" y="91"/>
                  </a:cxn>
                  <a:cxn ang="0">
                    <a:pos x="58" y="85"/>
                  </a:cxn>
                  <a:cxn ang="0">
                    <a:pos x="57" y="82"/>
                  </a:cxn>
                  <a:cxn ang="0">
                    <a:pos x="60" y="77"/>
                  </a:cxn>
                  <a:cxn ang="0">
                    <a:pos x="64" y="73"/>
                  </a:cxn>
                  <a:cxn ang="0">
                    <a:pos x="66" y="75"/>
                  </a:cxn>
                  <a:cxn ang="0">
                    <a:pos x="72" y="76"/>
                  </a:cxn>
                  <a:cxn ang="0">
                    <a:pos x="74" y="78"/>
                  </a:cxn>
                  <a:cxn ang="0">
                    <a:pos x="74" y="91"/>
                  </a:cxn>
                  <a:cxn ang="0">
                    <a:pos x="68" y="92"/>
                  </a:cxn>
                  <a:cxn ang="0">
                    <a:pos x="64" y="94"/>
                  </a:cxn>
                  <a:cxn ang="0">
                    <a:pos x="90" y="96"/>
                  </a:cxn>
                  <a:cxn ang="0">
                    <a:pos x="115" y="95"/>
                  </a:cxn>
                  <a:cxn ang="0">
                    <a:pos x="120" y="76"/>
                  </a:cxn>
                  <a:cxn ang="0">
                    <a:pos x="124" y="55"/>
                  </a:cxn>
                  <a:cxn ang="0">
                    <a:pos x="123" y="36"/>
                  </a:cxn>
                  <a:cxn ang="0">
                    <a:pos x="120" y="28"/>
                  </a:cxn>
                  <a:cxn ang="0">
                    <a:pos x="113" y="23"/>
                  </a:cxn>
                  <a:cxn ang="0">
                    <a:pos x="92" y="19"/>
                  </a:cxn>
                  <a:cxn ang="0">
                    <a:pos x="46" y="16"/>
                  </a:cxn>
                  <a:cxn ang="0">
                    <a:pos x="22" y="16"/>
                  </a:cxn>
                  <a:cxn ang="0">
                    <a:pos x="22" y="20"/>
                  </a:cxn>
                  <a:cxn ang="0">
                    <a:pos x="21" y="16"/>
                  </a:cxn>
                </a:cxnLst>
                <a:rect l="0" t="0" r="r" b="b"/>
                <a:pathLst>
                  <a:path w="136" h="110">
                    <a:moveTo>
                      <a:pt x="134" y="12"/>
                    </a:moveTo>
                    <a:lnTo>
                      <a:pt x="134" y="12"/>
                    </a:lnTo>
                    <a:lnTo>
                      <a:pt x="135" y="21"/>
                    </a:lnTo>
                    <a:lnTo>
                      <a:pt x="136" y="31"/>
                    </a:lnTo>
                    <a:lnTo>
                      <a:pt x="135" y="54"/>
                    </a:lnTo>
                    <a:lnTo>
                      <a:pt x="133" y="77"/>
                    </a:lnTo>
                    <a:lnTo>
                      <a:pt x="133" y="88"/>
                    </a:lnTo>
                    <a:lnTo>
                      <a:pt x="134" y="97"/>
                    </a:lnTo>
                    <a:lnTo>
                      <a:pt x="134" y="97"/>
                    </a:lnTo>
                    <a:lnTo>
                      <a:pt x="133" y="99"/>
                    </a:lnTo>
                    <a:lnTo>
                      <a:pt x="132" y="101"/>
                    </a:lnTo>
                    <a:lnTo>
                      <a:pt x="128" y="105"/>
                    </a:lnTo>
                    <a:lnTo>
                      <a:pt x="120" y="110"/>
                    </a:lnTo>
                    <a:lnTo>
                      <a:pt x="120" y="110"/>
                    </a:lnTo>
                    <a:lnTo>
                      <a:pt x="88" y="108"/>
                    </a:lnTo>
                    <a:lnTo>
                      <a:pt x="57" y="105"/>
                    </a:lnTo>
                    <a:lnTo>
                      <a:pt x="42" y="104"/>
                    </a:lnTo>
                    <a:lnTo>
                      <a:pt x="27" y="101"/>
                    </a:lnTo>
                    <a:lnTo>
                      <a:pt x="14" y="97"/>
                    </a:lnTo>
                    <a:lnTo>
                      <a:pt x="1" y="93"/>
                    </a:lnTo>
                    <a:lnTo>
                      <a:pt x="1" y="93"/>
                    </a:lnTo>
                    <a:lnTo>
                      <a:pt x="0" y="54"/>
                    </a:lnTo>
                    <a:lnTo>
                      <a:pt x="0" y="34"/>
                    </a:lnTo>
                    <a:lnTo>
                      <a:pt x="1" y="12"/>
                    </a:lnTo>
                    <a:lnTo>
                      <a:pt x="1" y="12"/>
                    </a:lnTo>
                    <a:lnTo>
                      <a:pt x="9" y="3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32" y="2"/>
                    </a:lnTo>
                    <a:lnTo>
                      <a:pt x="45" y="3"/>
                    </a:lnTo>
                    <a:lnTo>
                      <a:pt x="75" y="5"/>
                    </a:lnTo>
                    <a:lnTo>
                      <a:pt x="106" y="8"/>
                    </a:lnTo>
                    <a:lnTo>
                      <a:pt x="120" y="10"/>
                    </a:lnTo>
                    <a:lnTo>
                      <a:pt x="134" y="12"/>
                    </a:lnTo>
                    <a:lnTo>
                      <a:pt x="134" y="12"/>
                    </a:lnTo>
                    <a:close/>
                    <a:moveTo>
                      <a:pt x="21" y="16"/>
                    </a:moveTo>
                    <a:lnTo>
                      <a:pt x="21" y="16"/>
                    </a:lnTo>
                    <a:lnTo>
                      <a:pt x="18" y="19"/>
                    </a:lnTo>
                    <a:lnTo>
                      <a:pt x="16" y="23"/>
                    </a:lnTo>
                    <a:lnTo>
                      <a:pt x="13" y="30"/>
                    </a:lnTo>
                    <a:lnTo>
                      <a:pt x="11" y="39"/>
                    </a:lnTo>
                    <a:lnTo>
                      <a:pt x="11" y="47"/>
                    </a:lnTo>
                    <a:lnTo>
                      <a:pt x="12" y="65"/>
                    </a:lnTo>
                    <a:lnTo>
                      <a:pt x="14" y="82"/>
                    </a:lnTo>
                    <a:lnTo>
                      <a:pt x="14" y="82"/>
                    </a:lnTo>
                    <a:lnTo>
                      <a:pt x="23" y="86"/>
                    </a:lnTo>
                    <a:lnTo>
                      <a:pt x="36" y="90"/>
                    </a:lnTo>
                    <a:lnTo>
                      <a:pt x="44" y="92"/>
                    </a:lnTo>
                    <a:lnTo>
                      <a:pt x="50" y="93"/>
                    </a:lnTo>
                    <a:lnTo>
                      <a:pt x="57" y="93"/>
                    </a:lnTo>
                    <a:lnTo>
                      <a:pt x="63" y="91"/>
                    </a:lnTo>
                    <a:lnTo>
                      <a:pt x="63" y="91"/>
                    </a:lnTo>
                    <a:lnTo>
                      <a:pt x="61" y="91"/>
                    </a:lnTo>
                    <a:lnTo>
                      <a:pt x="60" y="91"/>
                    </a:lnTo>
                    <a:lnTo>
                      <a:pt x="59" y="88"/>
                    </a:lnTo>
                    <a:lnTo>
                      <a:pt x="58" y="85"/>
                    </a:lnTo>
                    <a:lnTo>
                      <a:pt x="57" y="82"/>
                    </a:lnTo>
                    <a:lnTo>
                      <a:pt x="57" y="82"/>
                    </a:lnTo>
                    <a:lnTo>
                      <a:pt x="59" y="80"/>
                    </a:lnTo>
                    <a:lnTo>
                      <a:pt x="60" y="77"/>
                    </a:lnTo>
                    <a:lnTo>
                      <a:pt x="62" y="75"/>
                    </a:lnTo>
                    <a:lnTo>
                      <a:pt x="64" y="73"/>
                    </a:lnTo>
                    <a:lnTo>
                      <a:pt x="64" y="73"/>
                    </a:lnTo>
                    <a:lnTo>
                      <a:pt x="66" y="75"/>
                    </a:lnTo>
                    <a:lnTo>
                      <a:pt x="68" y="75"/>
                    </a:lnTo>
                    <a:lnTo>
                      <a:pt x="72" y="76"/>
                    </a:lnTo>
                    <a:lnTo>
                      <a:pt x="74" y="78"/>
                    </a:lnTo>
                    <a:lnTo>
                      <a:pt x="74" y="78"/>
                    </a:lnTo>
                    <a:lnTo>
                      <a:pt x="75" y="84"/>
                    </a:lnTo>
                    <a:lnTo>
                      <a:pt x="74" y="91"/>
                    </a:lnTo>
                    <a:lnTo>
                      <a:pt x="74" y="91"/>
                    </a:lnTo>
                    <a:lnTo>
                      <a:pt x="68" y="92"/>
                    </a:lnTo>
                    <a:lnTo>
                      <a:pt x="66" y="93"/>
                    </a:lnTo>
                    <a:lnTo>
                      <a:pt x="64" y="94"/>
                    </a:lnTo>
                    <a:lnTo>
                      <a:pt x="64" y="94"/>
                    </a:lnTo>
                    <a:lnTo>
                      <a:pt x="90" y="96"/>
                    </a:lnTo>
                    <a:lnTo>
                      <a:pt x="103" y="97"/>
                    </a:lnTo>
                    <a:lnTo>
                      <a:pt x="115" y="95"/>
                    </a:lnTo>
                    <a:lnTo>
                      <a:pt x="115" y="95"/>
                    </a:lnTo>
                    <a:lnTo>
                      <a:pt x="120" y="76"/>
                    </a:lnTo>
                    <a:lnTo>
                      <a:pt x="122" y="65"/>
                    </a:lnTo>
                    <a:lnTo>
                      <a:pt x="124" y="55"/>
                    </a:lnTo>
                    <a:lnTo>
                      <a:pt x="124" y="45"/>
                    </a:lnTo>
                    <a:lnTo>
                      <a:pt x="123" y="36"/>
                    </a:lnTo>
                    <a:lnTo>
                      <a:pt x="121" y="32"/>
                    </a:lnTo>
                    <a:lnTo>
                      <a:pt x="120" y="28"/>
                    </a:lnTo>
                    <a:lnTo>
                      <a:pt x="117" y="25"/>
                    </a:lnTo>
                    <a:lnTo>
                      <a:pt x="113" y="23"/>
                    </a:lnTo>
                    <a:lnTo>
                      <a:pt x="113" y="23"/>
                    </a:lnTo>
                    <a:lnTo>
                      <a:pt x="92" y="19"/>
                    </a:lnTo>
                    <a:lnTo>
                      <a:pt x="69" y="17"/>
                    </a:lnTo>
                    <a:lnTo>
                      <a:pt x="46" y="16"/>
                    </a:lnTo>
                    <a:lnTo>
                      <a:pt x="22" y="16"/>
                    </a:lnTo>
                    <a:lnTo>
                      <a:pt x="22" y="16"/>
                    </a:lnTo>
                    <a:lnTo>
                      <a:pt x="23" y="19"/>
                    </a:lnTo>
                    <a:lnTo>
                      <a:pt x="22" y="20"/>
                    </a:lnTo>
                    <a:lnTo>
                      <a:pt x="21" y="19"/>
                    </a:lnTo>
                    <a:lnTo>
                      <a:pt x="21" y="16"/>
                    </a:lnTo>
                    <a:lnTo>
                      <a:pt x="21" y="1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219"/>
              <p:cNvSpPr>
                <a:spLocks noEditPoints="1"/>
              </p:cNvSpPr>
              <p:nvPr/>
            </p:nvSpPr>
            <p:spPr bwMode="auto">
              <a:xfrm>
                <a:off x="5924551" y="1736725"/>
                <a:ext cx="26988" cy="36513"/>
              </a:xfrm>
              <a:custGeom>
                <a:avLst/>
                <a:gdLst/>
                <a:ahLst/>
                <a:cxnLst>
                  <a:cxn ang="0">
                    <a:pos x="51" y="13"/>
                  </a:cxn>
                  <a:cxn ang="0">
                    <a:pos x="51" y="13"/>
                  </a:cxn>
                  <a:cxn ang="0">
                    <a:pos x="46" y="14"/>
                  </a:cxn>
                  <a:cxn ang="0">
                    <a:pos x="42" y="14"/>
                  </a:cxn>
                  <a:cxn ang="0">
                    <a:pos x="35" y="15"/>
                  </a:cxn>
                  <a:cxn ang="0">
                    <a:pos x="31" y="15"/>
                  </a:cxn>
                  <a:cxn ang="0">
                    <a:pos x="28" y="16"/>
                  </a:cxn>
                  <a:cxn ang="0">
                    <a:pos x="26" y="18"/>
                  </a:cxn>
                  <a:cxn ang="0">
                    <a:pos x="25" y="21"/>
                  </a:cxn>
                  <a:cxn ang="0">
                    <a:pos x="25" y="21"/>
                  </a:cxn>
                  <a:cxn ang="0">
                    <a:pos x="32" y="24"/>
                  </a:cxn>
                  <a:cxn ang="0">
                    <a:pos x="39" y="29"/>
                  </a:cxn>
                  <a:cxn ang="0">
                    <a:pos x="44" y="35"/>
                  </a:cxn>
                  <a:cxn ang="0">
                    <a:pos x="47" y="41"/>
                  </a:cxn>
                  <a:cxn ang="0">
                    <a:pos x="50" y="48"/>
                  </a:cxn>
                  <a:cxn ang="0">
                    <a:pos x="48" y="55"/>
                  </a:cxn>
                  <a:cxn ang="0">
                    <a:pos x="45" y="63"/>
                  </a:cxn>
                  <a:cxn ang="0">
                    <a:pos x="40" y="69"/>
                  </a:cxn>
                  <a:cxn ang="0">
                    <a:pos x="40" y="69"/>
                  </a:cxn>
                  <a:cxn ang="0">
                    <a:pos x="32" y="68"/>
                  </a:cxn>
                  <a:cxn ang="0">
                    <a:pos x="27" y="67"/>
                  </a:cxn>
                  <a:cxn ang="0">
                    <a:pos x="22" y="64"/>
                  </a:cxn>
                  <a:cxn ang="0">
                    <a:pos x="17" y="61"/>
                  </a:cxn>
                  <a:cxn ang="0">
                    <a:pos x="9" y="54"/>
                  </a:cxn>
                  <a:cxn ang="0">
                    <a:pos x="0" y="47"/>
                  </a:cxn>
                  <a:cxn ang="0">
                    <a:pos x="0" y="47"/>
                  </a:cxn>
                  <a:cxn ang="0">
                    <a:pos x="1" y="33"/>
                  </a:cxn>
                  <a:cxn ang="0">
                    <a:pos x="2" y="25"/>
                  </a:cxn>
                  <a:cxn ang="0">
                    <a:pos x="6" y="20"/>
                  </a:cxn>
                  <a:cxn ang="0">
                    <a:pos x="6" y="20"/>
                  </a:cxn>
                  <a:cxn ang="0">
                    <a:pos x="10" y="14"/>
                  </a:cxn>
                  <a:cxn ang="0">
                    <a:pos x="16" y="8"/>
                  </a:cxn>
                  <a:cxn ang="0">
                    <a:pos x="24" y="4"/>
                  </a:cxn>
                  <a:cxn ang="0">
                    <a:pos x="31" y="1"/>
                  </a:cxn>
                  <a:cxn ang="0">
                    <a:pos x="38" y="0"/>
                  </a:cxn>
                  <a:cxn ang="0">
                    <a:pos x="41" y="1"/>
                  </a:cxn>
                  <a:cxn ang="0">
                    <a:pos x="44" y="1"/>
                  </a:cxn>
                  <a:cxn ang="0">
                    <a:pos x="46" y="3"/>
                  </a:cxn>
                  <a:cxn ang="0">
                    <a:pos x="48" y="5"/>
                  </a:cxn>
                  <a:cxn ang="0">
                    <a:pos x="50" y="8"/>
                  </a:cxn>
                  <a:cxn ang="0">
                    <a:pos x="51" y="13"/>
                  </a:cxn>
                  <a:cxn ang="0">
                    <a:pos x="51" y="13"/>
                  </a:cxn>
                  <a:cxn ang="0">
                    <a:pos x="36" y="54"/>
                  </a:cxn>
                  <a:cxn ang="0">
                    <a:pos x="36" y="54"/>
                  </a:cxn>
                  <a:cxn ang="0">
                    <a:pos x="36" y="51"/>
                  </a:cxn>
                  <a:cxn ang="0">
                    <a:pos x="37" y="49"/>
                  </a:cxn>
                  <a:cxn ang="0">
                    <a:pos x="37" y="46"/>
                  </a:cxn>
                  <a:cxn ang="0">
                    <a:pos x="37" y="43"/>
                  </a:cxn>
                  <a:cxn ang="0">
                    <a:pos x="37" y="43"/>
                  </a:cxn>
                  <a:cxn ang="0">
                    <a:pos x="30" y="38"/>
                  </a:cxn>
                  <a:cxn ang="0">
                    <a:pos x="27" y="37"/>
                  </a:cxn>
                  <a:cxn ang="0">
                    <a:pos x="23" y="36"/>
                  </a:cxn>
                  <a:cxn ang="0">
                    <a:pos x="20" y="36"/>
                  </a:cxn>
                  <a:cxn ang="0">
                    <a:pos x="17" y="37"/>
                  </a:cxn>
                  <a:cxn ang="0">
                    <a:pos x="16" y="40"/>
                  </a:cxn>
                  <a:cxn ang="0">
                    <a:pos x="15" y="44"/>
                  </a:cxn>
                  <a:cxn ang="0">
                    <a:pos x="15" y="44"/>
                  </a:cxn>
                  <a:cxn ang="0">
                    <a:pos x="17" y="45"/>
                  </a:cxn>
                  <a:cxn ang="0">
                    <a:pos x="23" y="49"/>
                  </a:cxn>
                  <a:cxn ang="0">
                    <a:pos x="28" y="52"/>
                  </a:cxn>
                  <a:cxn ang="0">
                    <a:pos x="31" y="53"/>
                  </a:cxn>
                  <a:cxn ang="0">
                    <a:pos x="36" y="54"/>
                  </a:cxn>
                  <a:cxn ang="0">
                    <a:pos x="36" y="54"/>
                  </a:cxn>
                </a:cxnLst>
                <a:rect l="0" t="0" r="r" b="b"/>
                <a:pathLst>
                  <a:path w="51" h="69">
                    <a:moveTo>
                      <a:pt x="51" y="13"/>
                    </a:moveTo>
                    <a:lnTo>
                      <a:pt x="51" y="13"/>
                    </a:lnTo>
                    <a:lnTo>
                      <a:pt x="46" y="14"/>
                    </a:lnTo>
                    <a:lnTo>
                      <a:pt x="42" y="14"/>
                    </a:lnTo>
                    <a:lnTo>
                      <a:pt x="35" y="15"/>
                    </a:lnTo>
                    <a:lnTo>
                      <a:pt x="31" y="15"/>
                    </a:lnTo>
                    <a:lnTo>
                      <a:pt x="28" y="16"/>
                    </a:lnTo>
                    <a:lnTo>
                      <a:pt x="26" y="18"/>
                    </a:lnTo>
                    <a:lnTo>
                      <a:pt x="25" y="21"/>
                    </a:lnTo>
                    <a:lnTo>
                      <a:pt x="25" y="21"/>
                    </a:lnTo>
                    <a:lnTo>
                      <a:pt x="32" y="24"/>
                    </a:lnTo>
                    <a:lnTo>
                      <a:pt x="39" y="29"/>
                    </a:lnTo>
                    <a:lnTo>
                      <a:pt x="44" y="35"/>
                    </a:lnTo>
                    <a:lnTo>
                      <a:pt x="47" y="41"/>
                    </a:lnTo>
                    <a:lnTo>
                      <a:pt x="50" y="48"/>
                    </a:lnTo>
                    <a:lnTo>
                      <a:pt x="48" y="55"/>
                    </a:lnTo>
                    <a:lnTo>
                      <a:pt x="45" y="63"/>
                    </a:lnTo>
                    <a:lnTo>
                      <a:pt x="40" y="69"/>
                    </a:lnTo>
                    <a:lnTo>
                      <a:pt x="40" y="69"/>
                    </a:lnTo>
                    <a:lnTo>
                      <a:pt x="32" y="68"/>
                    </a:lnTo>
                    <a:lnTo>
                      <a:pt x="27" y="67"/>
                    </a:lnTo>
                    <a:lnTo>
                      <a:pt x="22" y="64"/>
                    </a:lnTo>
                    <a:lnTo>
                      <a:pt x="17" y="61"/>
                    </a:lnTo>
                    <a:lnTo>
                      <a:pt x="9" y="54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1" y="33"/>
                    </a:lnTo>
                    <a:lnTo>
                      <a:pt x="2" y="25"/>
                    </a:lnTo>
                    <a:lnTo>
                      <a:pt x="6" y="20"/>
                    </a:lnTo>
                    <a:lnTo>
                      <a:pt x="6" y="20"/>
                    </a:lnTo>
                    <a:lnTo>
                      <a:pt x="10" y="14"/>
                    </a:lnTo>
                    <a:lnTo>
                      <a:pt x="16" y="8"/>
                    </a:lnTo>
                    <a:lnTo>
                      <a:pt x="24" y="4"/>
                    </a:lnTo>
                    <a:lnTo>
                      <a:pt x="31" y="1"/>
                    </a:lnTo>
                    <a:lnTo>
                      <a:pt x="38" y="0"/>
                    </a:lnTo>
                    <a:lnTo>
                      <a:pt x="41" y="1"/>
                    </a:lnTo>
                    <a:lnTo>
                      <a:pt x="44" y="1"/>
                    </a:lnTo>
                    <a:lnTo>
                      <a:pt x="46" y="3"/>
                    </a:lnTo>
                    <a:lnTo>
                      <a:pt x="48" y="5"/>
                    </a:lnTo>
                    <a:lnTo>
                      <a:pt x="50" y="8"/>
                    </a:lnTo>
                    <a:lnTo>
                      <a:pt x="51" y="13"/>
                    </a:lnTo>
                    <a:lnTo>
                      <a:pt x="51" y="13"/>
                    </a:lnTo>
                    <a:close/>
                    <a:moveTo>
                      <a:pt x="36" y="54"/>
                    </a:moveTo>
                    <a:lnTo>
                      <a:pt x="36" y="54"/>
                    </a:lnTo>
                    <a:lnTo>
                      <a:pt x="36" y="51"/>
                    </a:lnTo>
                    <a:lnTo>
                      <a:pt x="37" y="49"/>
                    </a:lnTo>
                    <a:lnTo>
                      <a:pt x="37" y="46"/>
                    </a:lnTo>
                    <a:lnTo>
                      <a:pt x="37" y="43"/>
                    </a:lnTo>
                    <a:lnTo>
                      <a:pt x="37" y="43"/>
                    </a:lnTo>
                    <a:lnTo>
                      <a:pt x="30" y="38"/>
                    </a:lnTo>
                    <a:lnTo>
                      <a:pt x="27" y="37"/>
                    </a:lnTo>
                    <a:lnTo>
                      <a:pt x="23" y="36"/>
                    </a:lnTo>
                    <a:lnTo>
                      <a:pt x="20" y="36"/>
                    </a:lnTo>
                    <a:lnTo>
                      <a:pt x="17" y="37"/>
                    </a:lnTo>
                    <a:lnTo>
                      <a:pt x="16" y="40"/>
                    </a:lnTo>
                    <a:lnTo>
                      <a:pt x="15" y="44"/>
                    </a:lnTo>
                    <a:lnTo>
                      <a:pt x="15" y="44"/>
                    </a:lnTo>
                    <a:lnTo>
                      <a:pt x="17" y="45"/>
                    </a:lnTo>
                    <a:lnTo>
                      <a:pt x="23" y="49"/>
                    </a:lnTo>
                    <a:lnTo>
                      <a:pt x="28" y="52"/>
                    </a:lnTo>
                    <a:lnTo>
                      <a:pt x="31" y="53"/>
                    </a:lnTo>
                    <a:lnTo>
                      <a:pt x="36" y="54"/>
                    </a:lnTo>
                    <a:lnTo>
                      <a:pt x="36" y="5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220"/>
              <p:cNvSpPr>
                <a:spLocks noEditPoints="1"/>
              </p:cNvSpPr>
              <p:nvPr/>
            </p:nvSpPr>
            <p:spPr bwMode="auto">
              <a:xfrm>
                <a:off x="6054726" y="1874838"/>
                <a:ext cx="74613" cy="57150"/>
              </a:xfrm>
              <a:custGeom>
                <a:avLst/>
                <a:gdLst/>
                <a:ahLst/>
                <a:cxnLst>
                  <a:cxn ang="0">
                    <a:pos x="132" y="13"/>
                  </a:cxn>
                  <a:cxn ang="0">
                    <a:pos x="136" y="17"/>
                  </a:cxn>
                  <a:cxn ang="0">
                    <a:pos x="141" y="22"/>
                  </a:cxn>
                  <a:cxn ang="0">
                    <a:pos x="141" y="24"/>
                  </a:cxn>
                  <a:cxn ang="0">
                    <a:pos x="138" y="22"/>
                  </a:cxn>
                  <a:cxn ang="0">
                    <a:pos x="140" y="46"/>
                  </a:cxn>
                  <a:cxn ang="0">
                    <a:pos x="141" y="69"/>
                  </a:cxn>
                  <a:cxn ang="0">
                    <a:pos x="138" y="89"/>
                  </a:cxn>
                  <a:cxn ang="0">
                    <a:pos x="130" y="107"/>
                  </a:cxn>
                  <a:cxn ang="0">
                    <a:pos x="124" y="108"/>
                  </a:cxn>
                  <a:cxn ang="0">
                    <a:pos x="99" y="106"/>
                  </a:cxn>
                  <a:cxn ang="0">
                    <a:pos x="57" y="103"/>
                  </a:cxn>
                  <a:cxn ang="0">
                    <a:pos x="39" y="103"/>
                  </a:cxn>
                  <a:cxn ang="0">
                    <a:pos x="23" y="102"/>
                  </a:cxn>
                  <a:cxn ang="0">
                    <a:pos x="9" y="96"/>
                  </a:cxn>
                  <a:cxn ang="0">
                    <a:pos x="4" y="90"/>
                  </a:cxn>
                  <a:cxn ang="0">
                    <a:pos x="0" y="80"/>
                  </a:cxn>
                  <a:cxn ang="0">
                    <a:pos x="0" y="46"/>
                  </a:cxn>
                  <a:cxn ang="0">
                    <a:pos x="0" y="13"/>
                  </a:cxn>
                  <a:cxn ang="0">
                    <a:pos x="5" y="9"/>
                  </a:cxn>
                  <a:cxn ang="0">
                    <a:pos x="17" y="1"/>
                  </a:cxn>
                  <a:cxn ang="0">
                    <a:pos x="24" y="0"/>
                  </a:cxn>
                  <a:cxn ang="0">
                    <a:pos x="29" y="3"/>
                  </a:cxn>
                  <a:cxn ang="0">
                    <a:pos x="35" y="6"/>
                  </a:cxn>
                  <a:cxn ang="0">
                    <a:pos x="40" y="8"/>
                  </a:cxn>
                  <a:cxn ang="0">
                    <a:pos x="54" y="6"/>
                  </a:cxn>
                  <a:cxn ang="0">
                    <a:pos x="62" y="6"/>
                  </a:cxn>
                  <a:cxn ang="0">
                    <a:pos x="82" y="9"/>
                  </a:cxn>
                  <a:cxn ang="0">
                    <a:pos x="109" y="14"/>
                  </a:cxn>
                  <a:cxn ang="0">
                    <a:pos x="125" y="14"/>
                  </a:cxn>
                  <a:cxn ang="0">
                    <a:pos x="132" y="13"/>
                  </a:cxn>
                  <a:cxn ang="0">
                    <a:pos x="126" y="35"/>
                  </a:cxn>
                  <a:cxn ang="0">
                    <a:pos x="123" y="33"/>
                  </a:cxn>
                  <a:cxn ang="0">
                    <a:pos x="119" y="29"/>
                  </a:cxn>
                  <a:cxn ang="0">
                    <a:pos x="94" y="25"/>
                  </a:cxn>
                  <a:cxn ang="0">
                    <a:pos x="50" y="19"/>
                  </a:cxn>
                  <a:cxn ang="0">
                    <a:pos x="24" y="19"/>
                  </a:cxn>
                  <a:cxn ang="0">
                    <a:pos x="13" y="21"/>
                  </a:cxn>
                  <a:cxn ang="0">
                    <a:pos x="12" y="56"/>
                  </a:cxn>
                  <a:cxn ang="0">
                    <a:pos x="14" y="73"/>
                  </a:cxn>
                  <a:cxn ang="0">
                    <a:pos x="23" y="89"/>
                  </a:cxn>
                  <a:cxn ang="0">
                    <a:pos x="115" y="93"/>
                  </a:cxn>
                  <a:cxn ang="0">
                    <a:pos x="120" y="87"/>
                  </a:cxn>
                  <a:cxn ang="0">
                    <a:pos x="125" y="74"/>
                  </a:cxn>
                  <a:cxn ang="0">
                    <a:pos x="126" y="52"/>
                  </a:cxn>
                  <a:cxn ang="0">
                    <a:pos x="126" y="35"/>
                  </a:cxn>
                </a:cxnLst>
                <a:rect l="0" t="0" r="r" b="b"/>
                <a:pathLst>
                  <a:path w="141" h="108">
                    <a:moveTo>
                      <a:pt x="132" y="13"/>
                    </a:moveTo>
                    <a:lnTo>
                      <a:pt x="132" y="13"/>
                    </a:lnTo>
                    <a:lnTo>
                      <a:pt x="134" y="15"/>
                    </a:lnTo>
                    <a:lnTo>
                      <a:pt x="136" y="17"/>
                    </a:lnTo>
                    <a:lnTo>
                      <a:pt x="139" y="20"/>
                    </a:lnTo>
                    <a:lnTo>
                      <a:pt x="141" y="22"/>
                    </a:lnTo>
                    <a:lnTo>
                      <a:pt x="141" y="22"/>
                    </a:lnTo>
                    <a:lnTo>
                      <a:pt x="141" y="24"/>
                    </a:lnTo>
                    <a:lnTo>
                      <a:pt x="140" y="24"/>
                    </a:lnTo>
                    <a:lnTo>
                      <a:pt x="138" y="22"/>
                    </a:lnTo>
                    <a:lnTo>
                      <a:pt x="138" y="22"/>
                    </a:lnTo>
                    <a:lnTo>
                      <a:pt x="140" y="46"/>
                    </a:lnTo>
                    <a:lnTo>
                      <a:pt x="141" y="58"/>
                    </a:lnTo>
                    <a:lnTo>
                      <a:pt x="141" y="69"/>
                    </a:lnTo>
                    <a:lnTo>
                      <a:pt x="140" y="78"/>
                    </a:lnTo>
                    <a:lnTo>
                      <a:pt x="138" y="89"/>
                    </a:lnTo>
                    <a:lnTo>
                      <a:pt x="135" y="99"/>
                    </a:lnTo>
                    <a:lnTo>
                      <a:pt x="130" y="107"/>
                    </a:lnTo>
                    <a:lnTo>
                      <a:pt x="130" y="107"/>
                    </a:lnTo>
                    <a:lnTo>
                      <a:pt x="124" y="108"/>
                    </a:lnTo>
                    <a:lnTo>
                      <a:pt x="116" y="108"/>
                    </a:lnTo>
                    <a:lnTo>
                      <a:pt x="99" y="106"/>
                    </a:lnTo>
                    <a:lnTo>
                      <a:pt x="79" y="104"/>
                    </a:lnTo>
                    <a:lnTo>
                      <a:pt x="57" y="103"/>
                    </a:lnTo>
                    <a:lnTo>
                      <a:pt x="57" y="103"/>
                    </a:lnTo>
                    <a:lnTo>
                      <a:pt x="39" y="103"/>
                    </a:lnTo>
                    <a:lnTo>
                      <a:pt x="30" y="103"/>
                    </a:lnTo>
                    <a:lnTo>
                      <a:pt x="23" y="102"/>
                    </a:lnTo>
                    <a:lnTo>
                      <a:pt x="15" y="101"/>
                    </a:lnTo>
                    <a:lnTo>
                      <a:pt x="9" y="96"/>
                    </a:lnTo>
                    <a:lnTo>
                      <a:pt x="7" y="93"/>
                    </a:lnTo>
                    <a:lnTo>
                      <a:pt x="4" y="90"/>
                    </a:lnTo>
                    <a:lnTo>
                      <a:pt x="0" y="80"/>
                    </a:lnTo>
                    <a:lnTo>
                      <a:pt x="0" y="80"/>
                    </a:lnTo>
                    <a:lnTo>
                      <a:pt x="0" y="63"/>
                    </a:lnTo>
                    <a:lnTo>
                      <a:pt x="0" y="46"/>
                    </a:lnTo>
                    <a:lnTo>
                      <a:pt x="0" y="29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5" y="9"/>
                    </a:lnTo>
                    <a:lnTo>
                      <a:pt x="10" y="4"/>
                    </a:lnTo>
                    <a:lnTo>
                      <a:pt x="17" y="1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7" y="1"/>
                    </a:lnTo>
                    <a:lnTo>
                      <a:pt x="29" y="3"/>
                    </a:lnTo>
                    <a:lnTo>
                      <a:pt x="32" y="5"/>
                    </a:lnTo>
                    <a:lnTo>
                      <a:pt x="35" y="6"/>
                    </a:lnTo>
                    <a:lnTo>
                      <a:pt x="35" y="6"/>
                    </a:lnTo>
                    <a:lnTo>
                      <a:pt x="40" y="8"/>
                    </a:lnTo>
                    <a:lnTo>
                      <a:pt x="47" y="8"/>
                    </a:lnTo>
                    <a:lnTo>
                      <a:pt x="54" y="6"/>
                    </a:lnTo>
                    <a:lnTo>
                      <a:pt x="62" y="6"/>
                    </a:lnTo>
                    <a:lnTo>
                      <a:pt x="62" y="6"/>
                    </a:lnTo>
                    <a:lnTo>
                      <a:pt x="72" y="8"/>
                    </a:lnTo>
                    <a:lnTo>
                      <a:pt x="82" y="9"/>
                    </a:lnTo>
                    <a:lnTo>
                      <a:pt x="100" y="13"/>
                    </a:lnTo>
                    <a:lnTo>
                      <a:pt x="109" y="14"/>
                    </a:lnTo>
                    <a:lnTo>
                      <a:pt x="117" y="15"/>
                    </a:lnTo>
                    <a:lnTo>
                      <a:pt x="125" y="14"/>
                    </a:lnTo>
                    <a:lnTo>
                      <a:pt x="132" y="13"/>
                    </a:lnTo>
                    <a:lnTo>
                      <a:pt x="132" y="13"/>
                    </a:lnTo>
                    <a:close/>
                    <a:moveTo>
                      <a:pt x="126" y="35"/>
                    </a:moveTo>
                    <a:lnTo>
                      <a:pt x="126" y="35"/>
                    </a:lnTo>
                    <a:lnTo>
                      <a:pt x="124" y="33"/>
                    </a:lnTo>
                    <a:lnTo>
                      <a:pt x="123" y="33"/>
                    </a:lnTo>
                    <a:lnTo>
                      <a:pt x="120" y="31"/>
                    </a:lnTo>
                    <a:lnTo>
                      <a:pt x="119" y="29"/>
                    </a:lnTo>
                    <a:lnTo>
                      <a:pt x="119" y="29"/>
                    </a:lnTo>
                    <a:lnTo>
                      <a:pt x="94" y="25"/>
                    </a:lnTo>
                    <a:lnTo>
                      <a:pt x="65" y="21"/>
                    </a:lnTo>
                    <a:lnTo>
                      <a:pt x="50" y="19"/>
                    </a:lnTo>
                    <a:lnTo>
                      <a:pt x="37" y="19"/>
                    </a:lnTo>
                    <a:lnTo>
                      <a:pt x="24" y="19"/>
                    </a:lnTo>
                    <a:lnTo>
                      <a:pt x="13" y="21"/>
                    </a:lnTo>
                    <a:lnTo>
                      <a:pt x="13" y="21"/>
                    </a:lnTo>
                    <a:lnTo>
                      <a:pt x="12" y="37"/>
                    </a:lnTo>
                    <a:lnTo>
                      <a:pt x="12" y="56"/>
                    </a:lnTo>
                    <a:lnTo>
                      <a:pt x="13" y="64"/>
                    </a:lnTo>
                    <a:lnTo>
                      <a:pt x="14" y="73"/>
                    </a:lnTo>
                    <a:lnTo>
                      <a:pt x="18" y="81"/>
                    </a:lnTo>
                    <a:lnTo>
                      <a:pt x="23" y="89"/>
                    </a:lnTo>
                    <a:lnTo>
                      <a:pt x="23" y="89"/>
                    </a:lnTo>
                    <a:lnTo>
                      <a:pt x="115" y="93"/>
                    </a:lnTo>
                    <a:lnTo>
                      <a:pt x="115" y="93"/>
                    </a:lnTo>
                    <a:lnTo>
                      <a:pt x="120" y="87"/>
                    </a:lnTo>
                    <a:lnTo>
                      <a:pt x="124" y="80"/>
                    </a:lnTo>
                    <a:lnTo>
                      <a:pt x="125" y="74"/>
                    </a:lnTo>
                    <a:lnTo>
                      <a:pt x="126" y="67"/>
                    </a:lnTo>
                    <a:lnTo>
                      <a:pt x="126" y="52"/>
                    </a:lnTo>
                    <a:lnTo>
                      <a:pt x="126" y="35"/>
                    </a:lnTo>
                    <a:lnTo>
                      <a:pt x="126" y="3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222"/>
              <p:cNvSpPr>
                <a:spLocks noEditPoints="1"/>
              </p:cNvSpPr>
              <p:nvPr/>
            </p:nvSpPr>
            <p:spPr bwMode="auto">
              <a:xfrm>
                <a:off x="5919788" y="1587500"/>
                <a:ext cx="69850" cy="47625"/>
              </a:xfrm>
              <a:custGeom>
                <a:avLst/>
                <a:gdLst/>
                <a:ahLst/>
                <a:cxnLst>
                  <a:cxn ang="0">
                    <a:pos x="130" y="48"/>
                  </a:cxn>
                  <a:cxn ang="0">
                    <a:pos x="125" y="87"/>
                  </a:cxn>
                  <a:cxn ang="0">
                    <a:pos x="96" y="90"/>
                  </a:cxn>
                  <a:cxn ang="0">
                    <a:pos x="41" y="81"/>
                  </a:cxn>
                  <a:cxn ang="0">
                    <a:pos x="11" y="79"/>
                  </a:cxn>
                  <a:cxn ang="0">
                    <a:pos x="3" y="70"/>
                  </a:cxn>
                  <a:cxn ang="0">
                    <a:pos x="0" y="46"/>
                  </a:cxn>
                  <a:cxn ang="0">
                    <a:pos x="4" y="5"/>
                  </a:cxn>
                  <a:cxn ang="0">
                    <a:pos x="31" y="0"/>
                  </a:cxn>
                  <a:cxn ang="0">
                    <a:pos x="83" y="6"/>
                  </a:cxn>
                  <a:cxn ang="0">
                    <a:pos x="109" y="5"/>
                  </a:cxn>
                  <a:cxn ang="0">
                    <a:pos x="132" y="11"/>
                  </a:cxn>
                  <a:cxn ang="0">
                    <a:pos x="107" y="64"/>
                  </a:cxn>
                  <a:cxn ang="0">
                    <a:pos x="94" y="76"/>
                  </a:cxn>
                  <a:cxn ang="0">
                    <a:pos x="113" y="75"/>
                  </a:cxn>
                  <a:cxn ang="0">
                    <a:pos x="119" y="52"/>
                  </a:cxn>
                  <a:cxn ang="0">
                    <a:pos x="121" y="24"/>
                  </a:cxn>
                  <a:cxn ang="0">
                    <a:pos x="71" y="17"/>
                  </a:cxn>
                  <a:cxn ang="0">
                    <a:pos x="23" y="12"/>
                  </a:cxn>
                  <a:cxn ang="0">
                    <a:pos x="16" y="25"/>
                  </a:cxn>
                  <a:cxn ang="0">
                    <a:pos x="10" y="52"/>
                  </a:cxn>
                  <a:cxn ang="0">
                    <a:pos x="14" y="60"/>
                  </a:cxn>
                  <a:cxn ang="0">
                    <a:pos x="24" y="63"/>
                  </a:cxn>
                  <a:cxn ang="0">
                    <a:pos x="22" y="57"/>
                  </a:cxn>
                  <a:cxn ang="0">
                    <a:pos x="30" y="38"/>
                  </a:cxn>
                  <a:cxn ang="0">
                    <a:pos x="31" y="25"/>
                  </a:cxn>
                  <a:cxn ang="0">
                    <a:pos x="36" y="17"/>
                  </a:cxn>
                  <a:cxn ang="0">
                    <a:pos x="42" y="18"/>
                  </a:cxn>
                  <a:cxn ang="0">
                    <a:pos x="50" y="32"/>
                  </a:cxn>
                  <a:cxn ang="0">
                    <a:pos x="55" y="33"/>
                  </a:cxn>
                  <a:cxn ang="0">
                    <a:pos x="63" y="22"/>
                  </a:cxn>
                  <a:cxn ang="0">
                    <a:pos x="68" y="25"/>
                  </a:cxn>
                  <a:cxn ang="0">
                    <a:pos x="72" y="42"/>
                  </a:cxn>
                  <a:cxn ang="0">
                    <a:pos x="71" y="64"/>
                  </a:cxn>
                  <a:cxn ang="0">
                    <a:pos x="64" y="61"/>
                  </a:cxn>
                  <a:cxn ang="0">
                    <a:pos x="61" y="48"/>
                  </a:cxn>
                  <a:cxn ang="0">
                    <a:pos x="56" y="54"/>
                  </a:cxn>
                  <a:cxn ang="0">
                    <a:pos x="50" y="56"/>
                  </a:cxn>
                  <a:cxn ang="0">
                    <a:pos x="45" y="49"/>
                  </a:cxn>
                  <a:cxn ang="0">
                    <a:pos x="39" y="42"/>
                  </a:cxn>
                  <a:cxn ang="0">
                    <a:pos x="36" y="44"/>
                  </a:cxn>
                  <a:cxn ang="0">
                    <a:pos x="35" y="60"/>
                  </a:cxn>
                  <a:cxn ang="0">
                    <a:pos x="29" y="63"/>
                  </a:cxn>
                  <a:cxn ang="0">
                    <a:pos x="34" y="66"/>
                  </a:cxn>
                  <a:cxn ang="0">
                    <a:pos x="68" y="74"/>
                  </a:cxn>
                  <a:cxn ang="0">
                    <a:pos x="83" y="76"/>
                  </a:cxn>
                  <a:cxn ang="0">
                    <a:pos x="81" y="71"/>
                  </a:cxn>
                  <a:cxn ang="0">
                    <a:pos x="85" y="67"/>
                  </a:cxn>
                  <a:cxn ang="0">
                    <a:pos x="94" y="59"/>
                  </a:cxn>
                  <a:cxn ang="0">
                    <a:pos x="91" y="53"/>
                  </a:cxn>
                  <a:cxn ang="0">
                    <a:pos x="82" y="43"/>
                  </a:cxn>
                  <a:cxn ang="0">
                    <a:pos x="80" y="37"/>
                  </a:cxn>
                  <a:cxn ang="0">
                    <a:pos x="98" y="26"/>
                  </a:cxn>
                  <a:cxn ang="0">
                    <a:pos x="110" y="28"/>
                  </a:cxn>
                  <a:cxn ang="0">
                    <a:pos x="110" y="38"/>
                  </a:cxn>
                  <a:cxn ang="0">
                    <a:pos x="102" y="42"/>
                  </a:cxn>
                  <a:cxn ang="0">
                    <a:pos x="104" y="45"/>
                  </a:cxn>
                  <a:cxn ang="0">
                    <a:pos x="107" y="64"/>
                  </a:cxn>
                </a:cxnLst>
                <a:rect l="0" t="0" r="r" b="b"/>
                <a:pathLst>
                  <a:path w="132" h="90">
                    <a:moveTo>
                      <a:pt x="132" y="11"/>
                    </a:moveTo>
                    <a:lnTo>
                      <a:pt x="132" y="11"/>
                    </a:lnTo>
                    <a:lnTo>
                      <a:pt x="130" y="48"/>
                    </a:lnTo>
                    <a:lnTo>
                      <a:pt x="129" y="68"/>
                    </a:lnTo>
                    <a:lnTo>
                      <a:pt x="125" y="87"/>
                    </a:lnTo>
                    <a:lnTo>
                      <a:pt x="125" y="87"/>
                    </a:lnTo>
                    <a:lnTo>
                      <a:pt x="117" y="89"/>
                    </a:lnTo>
                    <a:lnTo>
                      <a:pt x="110" y="90"/>
                    </a:lnTo>
                    <a:lnTo>
                      <a:pt x="96" y="90"/>
                    </a:lnTo>
                    <a:lnTo>
                      <a:pt x="82" y="89"/>
                    </a:lnTo>
                    <a:lnTo>
                      <a:pt x="69" y="87"/>
                    </a:lnTo>
                    <a:lnTo>
                      <a:pt x="41" y="81"/>
                    </a:lnTo>
                    <a:lnTo>
                      <a:pt x="28" y="79"/>
                    </a:lnTo>
                    <a:lnTo>
                      <a:pt x="11" y="79"/>
                    </a:lnTo>
                    <a:lnTo>
                      <a:pt x="11" y="79"/>
                    </a:lnTo>
                    <a:lnTo>
                      <a:pt x="8" y="77"/>
                    </a:lnTo>
                    <a:lnTo>
                      <a:pt x="5" y="74"/>
                    </a:lnTo>
                    <a:lnTo>
                      <a:pt x="3" y="70"/>
                    </a:lnTo>
                    <a:lnTo>
                      <a:pt x="2" y="66"/>
                    </a:lnTo>
                    <a:lnTo>
                      <a:pt x="0" y="57"/>
                    </a:lnTo>
                    <a:lnTo>
                      <a:pt x="0" y="46"/>
                    </a:lnTo>
                    <a:lnTo>
                      <a:pt x="0" y="36"/>
                    </a:lnTo>
                    <a:lnTo>
                      <a:pt x="2" y="25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18" y="1"/>
                    </a:lnTo>
                    <a:lnTo>
                      <a:pt x="31" y="0"/>
                    </a:lnTo>
                    <a:lnTo>
                      <a:pt x="45" y="1"/>
                    </a:lnTo>
                    <a:lnTo>
                      <a:pt x="57" y="2"/>
                    </a:lnTo>
                    <a:lnTo>
                      <a:pt x="83" y="6"/>
                    </a:lnTo>
                    <a:lnTo>
                      <a:pt x="96" y="6"/>
                    </a:lnTo>
                    <a:lnTo>
                      <a:pt x="109" y="5"/>
                    </a:lnTo>
                    <a:lnTo>
                      <a:pt x="109" y="5"/>
                    </a:lnTo>
                    <a:lnTo>
                      <a:pt x="121" y="10"/>
                    </a:lnTo>
                    <a:lnTo>
                      <a:pt x="126" y="11"/>
                    </a:lnTo>
                    <a:lnTo>
                      <a:pt x="132" y="11"/>
                    </a:lnTo>
                    <a:lnTo>
                      <a:pt x="132" y="11"/>
                    </a:lnTo>
                    <a:close/>
                    <a:moveTo>
                      <a:pt x="107" y="64"/>
                    </a:moveTo>
                    <a:lnTo>
                      <a:pt x="107" y="64"/>
                    </a:lnTo>
                    <a:lnTo>
                      <a:pt x="100" y="71"/>
                    </a:lnTo>
                    <a:lnTo>
                      <a:pt x="94" y="76"/>
                    </a:lnTo>
                    <a:lnTo>
                      <a:pt x="94" y="76"/>
                    </a:lnTo>
                    <a:lnTo>
                      <a:pt x="105" y="76"/>
                    </a:lnTo>
                    <a:lnTo>
                      <a:pt x="109" y="76"/>
                    </a:lnTo>
                    <a:lnTo>
                      <a:pt x="113" y="75"/>
                    </a:lnTo>
                    <a:lnTo>
                      <a:pt x="113" y="75"/>
                    </a:lnTo>
                    <a:lnTo>
                      <a:pt x="116" y="63"/>
                    </a:lnTo>
                    <a:lnTo>
                      <a:pt x="119" y="52"/>
                    </a:lnTo>
                    <a:lnTo>
                      <a:pt x="121" y="39"/>
                    </a:lnTo>
                    <a:lnTo>
                      <a:pt x="121" y="24"/>
                    </a:lnTo>
                    <a:lnTo>
                      <a:pt x="121" y="24"/>
                    </a:lnTo>
                    <a:lnTo>
                      <a:pt x="109" y="22"/>
                    </a:lnTo>
                    <a:lnTo>
                      <a:pt x="97" y="20"/>
                    </a:lnTo>
                    <a:lnTo>
                      <a:pt x="71" y="17"/>
                    </a:lnTo>
                    <a:lnTo>
                      <a:pt x="47" y="15"/>
                    </a:lnTo>
                    <a:lnTo>
                      <a:pt x="35" y="14"/>
                    </a:lnTo>
                    <a:lnTo>
                      <a:pt x="23" y="12"/>
                    </a:lnTo>
                    <a:lnTo>
                      <a:pt x="23" y="12"/>
                    </a:lnTo>
                    <a:lnTo>
                      <a:pt x="19" y="17"/>
                    </a:lnTo>
                    <a:lnTo>
                      <a:pt x="16" y="25"/>
                    </a:lnTo>
                    <a:lnTo>
                      <a:pt x="13" y="34"/>
                    </a:lnTo>
                    <a:lnTo>
                      <a:pt x="10" y="43"/>
                    </a:lnTo>
                    <a:lnTo>
                      <a:pt x="10" y="52"/>
                    </a:lnTo>
                    <a:lnTo>
                      <a:pt x="10" y="55"/>
                    </a:lnTo>
                    <a:lnTo>
                      <a:pt x="13" y="58"/>
                    </a:lnTo>
                    <a:lnTo>
                      <a:pt x="14" y="60"/>
                    </a:lnTo>
                    <a:lnTo>
                      <a:pt x="17" y="62"/>
                    </a:lnTo>
                    <a:lnTo>
                      <a:pt x="20" y="63"/>
                    </a:lnTo>
                    <a:lnTo>
                      <a:pt x="24" y="63"/>
                    </a:lnTo>
                    <a:lnTo>
                      <a:pt x="24" y="63"/>
                    </a:lnTo>
                    <a:lnTo>
                      <a:pt x="23" y="60"/>
                    </a:lnTo>
                    <a:lnTo>
                      <a:pt x="22" y="57"/>
                    </a:lnTo>
                    <a:lnTo>
                      <a:pt x="23" y="54"/>
                    </a:lnTo>
                    <a:lnTo>
                      <a:pt x="23" y="51"/>
                    </a:lnTo>
                    <a:lnTo>
                      <a:pt x="30" y="38"/>
                    </a:lnTo>
                    <a:lnTo>
                      <a:pt x="30" y="38"/>
                    </a:lnTo>
                    <a:lnTo>
                      <a:pt x="30" y="31"/>
                    </a:lnTo>
                    <a:lnTo>
                      <a:pt x="31" y="25"/>
                    </a:lnTo>
                    <a:lnTo>
                      <a:pt x="32" y="22"/>
                    </a:lnTo>
                    <a:lnTo>
                      <a:pt x="34" y="20"/>
                    </a:lnTo>
                    <a:lnTo>
                      <a:pt x="36" y="17"/>
                    </a:lnTo>
                    <a:lnTo>
                      <a:pt x="39" y="16"/>
                    </a:lnTo>
                    <a:lnTo>
                      <a:pt x="39" y="16"/>
                    </a:lnTo>
                    <a:lnTo>
                      <a:pt x="42" y="18"/>
                    </a:lnTo>
                    <a:lnTo>
                      <a:pt x="44" y="21"/>
                    </a:lnTo>
                    <a:lnTo>
                      <a:pt x="47" y="27"/>
                    </a:lnTo>
                    <a:lnTo>
                      <a:pt x="50" y="32"/>
                    </a:lnTo>
                    <a:lnTo>
                      <a:pt x="53" y="38"/>
                    </a:lnTo>
                    <a:lnTo>
                      <a:pt x="53" y="38"/>
                    </a:lnTo>
                    <a:lnTo>
                      <a:pt x="55" y="33"/>
                    </a:lnTo>
                    <a:lnTo>
                      <a:pt x="57" y="28"/>
                    </a:lnTo>
                    <a:lnTo>
                      <a:pt x="61" y="24"/>
                    </a:lnTo>
                    <a:lnTo>
                      <a:pt x="63" y="22"/>
                    </a:lnTo>
                    <a:lnTo>
                      <a:pt x="65" y="22"/>
                    </a:lnTo>
                    <a:lnTo>
                      <a:pt x="65" y="22"/>
                    </a:lnTo>
                    <a:lnTo>
                      <a:pt x="68" y="25"/>
                    </a:lnTo>
                    <a:lnTo>
                      <a:pt x="70" y="29"/>
                    </a:lnTo>
                    <a:lnTo>
                      <a:pt x="71" y="36"/>
                    </a:lnTo>
                    <a:lnTo>
                      <a:pt x="72" y="42"/>
                    </a:lnTo>
                    <a:lnTo>
                      <a:pt x="72" y="56"/>
                    </a:lnTo>
                    <a:lnTo>
                      <a:pt x="71" y="64"/>
                    </a:lnTo>
                    <a:lnTo>
                      <a:pt x="71" y="64"/>
                    </a:lnTo>
                    <a:lnTo>
                      <a:pt x="68" y="64"/>
                    </a:lnTo>
                    <a:lnTo>
                      <a:pt x="66" y="63"/>
                    </a:lnTo>
                    <a:lnTo>
                      <a:pt x="64" y="61"/>
                    </a:lnTo>
                    <a:lnTo>
                      <a:pt x="63" y="59"/>
                    </a:lnTo>
                    <a:lnTo>
                      <a:pt x="62" y="54"/>
                    </a:lnTo>
                    <a:lnTo>
                      <a:pt x="61" y="48"/>
                    </a:lnTo>
                    <a:lnTo>
                      <a:pt x="61" y="48"/>
                    </a:lnTo>
                    <a:lnTo>
                      <a:pt x="59" y="52"/>
                    </a:lnTo>
                    <a:lnTo>
                      <a:pt x="56" y="54"/>
                    </a:lnTo>
                    <a:lnTo>
                      <a:pt x="54" y="55"/>
                    </a:lnTo>
                    <a:lnTo>
                      <a:pt x="50" y="56"/>
                    </a:lnTo>
                    <a:lnTo>
                      <a:pt x="50" y="56"/>
                    </a:lnTo>
                    <a:lnTo>
                      <a:pt x="48" y="55"/>
                    </a:lnTo>
                    <a:lnTo>
                      <a:pt x="47" y="54"/>
                    </a:lnTo>
                    <a:lnTo>
                      <a:pt x="45" y="49"/>
                    </a:lnTo>
                    <a:lnTo>
                      <a:pt x="42" y="45"/>
                    </a:lnTo>
                    <a:lnTo>
                      <a:pt x="41" y="43"/>
                    </a:lnTo>
                    <a:lnTo>
                      <a:pt x="39" y="42"/>
                    </a:lnTo>
                    <a:lnTo>
                      <a:pt x="39" y="42"/>
                    </a:lnTo>
                    <a:lnTo>
                      <a:pt x="38" y="43"/>
                    </a:lnTo>
                    <a:lnTo>
                      <a:pt x="36" y="44"/>
                    </a:lnTo>
                    <a:lnTo>
                      <a:pt x="35" y="48"/>
                    </a:lnTo>
                    <a:lnTo>
                      <a:pt x="35" y="60"/>
                    </a:lnTo>
                    <a:lnTo>
                      <a:pt x="35" y="60"/>
                    </a:lnTo>
                    <a:lnTo>
                      <a:pt x="33" y="61"/>
                    </a:lnTo>
                    <a:lnTo>
                      <a:pt x="31" y="62"/>
                    </a:lnTo>
                    <a:lnTo>
                      <a:pt x="29" y="63"/>
                    </a:lnTo>
                    <a:lnTo>
                      <a:pt x="26" y="64"/>
                    </a:lnTo>
                    <a:lnTo>
                      <a:pt x="26" y="64"/>
                    </a:lnTo>
                    <a:lnTo>
                      <a:pt x="34" y="66"/>
                    </a:lnTo>
                    <a:lnTo>
                      <a:pt x="41" y="67"/>
                    </a:lnTo>
                    <a:lnTo>
                      <a:pt x="55" y="70"/>
                    </a:lnTo>
                    <a:lnTo>
                      <a:pt x="68" y="74"/>
                    </a:lnTo>
                    <a:lnTo>
                      <a:pt x="76" y="75"/>
                    </a:lnTo>
                    <a:lnTo>
                      <a:pt x="83" y="76"/>
                    </a:lnTo>
                    <a:lnTo>
                      <a:pt x="83" y="76"/>
                    </a:lnTo>
                    <a:lnTo>
                      <a:pt x="83" y="74"/>
                    </a:lnTo>
                    <a:lnTo>
                      <a:pt x="82" y="72"/>
                    </a:lnTo>
                    <a:lnTo>
                      <a:pt x="81" y="71"/>
                    </a:lnTo>
                    <a:lnTo>
                      <a:pt x="82" y="68"/>
                    </a:lnTo>
                    <a:lnTo>
                      <a:pt x="82" y="68"/>
                    </a:lnTo>
                    <a:lnTo>
                      <a:pt x="85" y="67"/>
                    </a:lnTo>
                    <a:lnTo>
                      <a:pt x="90" y="64"/>
                    </a:lnTo>
                    <a:lnTo>
                      <a:pt x="92" y="62"/>
                    </a:lnTo>
                    <a:lnTo>
                      <a:pt x="94" y="59"/>
                    </a:lnTo>
                    <a:lnTo>
                      <a:pt x="94" y="59"/>
                    </a:lnTo>
                    <a:lnTo>
                      <a:pt x="93" y="55"/>
                    </a:lnTo>
                    <a:lnTo>
                      <a:pt x="91" y="53"/>
                    </a:lnTo>
                    <a:lnTo>
                      <a:pt x="86" y="48"/>
                    </a:lnTo>
                    <a:lnTo>
                      <a:pt x="84" y="46"/>
                    </a:lnTo>
                    <a:lnTo>
                      <a:pt x="82" y="43"/>
                    </a:lnTo>
                    <a:lnTo>
                      <a:pt x="80" y="40"/>
                    </a:lnTo>
                    <a:lnTo>
                      <a:pt x="80" y="37"/>
                    </a:lnTo>
                    <a:lnTo>
                      <a:pt x="80" y="37"/>
                    </a:lnTo>
                    <a:lnTo>
                      <a:pt x="85" y="31"/>
                    </a:lnTo>
                    <a:lnTo>
                      <a:pt x="91" y="28"/>
                    </a:lnTo>
                    <a:lnTo>
                      <a:pt x="98" y="26"/>
                    </a:lnTo>
                    <a:lnTo>
                      <a:pt x="107" y="26"/>
                    </a:lnTo>
                    <a:lnTo>
                      <a:pt x="107" y="26"/>
                    </a:lnTo>
                    <a:lnTo>
                      <a:pt x="110" y="28"/>
                    </a:lnTo>
                    <a:lnTo>
                      <a:pt x="111" y="31"/>
                    </a:lnTo>
                    <a:lnTo>
                      <a:pt x="111" y="34"/>
                    </a:lnTo>
                    <a:lnTo>
                      <a:pt x="110" y="38"/>
                    </a:lnTo>
                    <a:lnTo>
                      <a:pt x="108" y="40"/>
                    </a:lnTo>
                    <a:lnTo>
                      <a:pt x="106" y="42"/>
                    </a:lnTo>
                    <a:lnTo>
                      <a:pt x="102" y="42"/>
                    </a:lnTo>
                    <a:lnTo>
                      <a:pt x="99" y="42"/>
                    </a:lnTo>
                    <a:lnTo>
                      <a:pt x="99" y="42"/>
                    </a:lnTo>
                    <a:lnTo>
                      <a:pt x="104" y="45"/>
                    </a:lnTo>
                    <a:lnTo>
                      <a:pt x="106" y="51"/>
                    </a:lnTo>
                    <a:lnTo>
                      <a:pt x="108" y="57"/>
                    </a:lnTo>
                    <a:lnTo>
                      <a:pt x="107" y="64"/>
                    </a:lnTo>
                    <a:lnTo>
                      <a:pt x="107" y="6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223"/>
              <p:cNvSpPr>
                <a:spLocks noEditPoints="1"/>
              </p:cNvSpPr>
              <p:nvPr/>
            </p:nvSpPr>
            <p:spPr bwMode="auto">
              <a:xfrm>
                <a:off x="5989638" y="1654175"/>
                <a:ext cx="80963" cy="61913"/>
              </a:xfrm>
              <a:custGeom>
                <a:avLst/>
                <a:gdLst/>
                <a:ahLst/>
                <a:cxnLst>
                  <a:cxn ang="0">
                    <a:pos x="118" y="115"/>
                  </a:cxn>
                  <a:cxn ang="0">
                    <a:pos x="35" y="108"/>
                  </a:cxn>
                  <a:cxn ang="0">
                    <a:pos x="12" y="95"/>
                  </a:cxn>
                  <a:cxn ang="0">
                    <a:pos x="2" y="69"/>
                  </a:cxn>
                  <a:cxn ang="0">
                    <a:pos x="0" y="48"/>
                  </a:cxn>
                  <a:cxn ang="0">
                    <a:pos x="8" y="12"/>
                  </a:cxn>
                  <a:cxn ang="0">
                    <a:pos x="15" y="2"/>
                  </a:cxn>
                  <a:cxn ang="0">
                    <a:pos x="20" y="2"/>
                  </a:cxn>
                  <a:cxn ang="0">
                    <a:pos x="26" y="4"/>
                  </a:cxn>
                  <a:cxn ang="0">
                    <a:pos x="45" y="6"/>
                  </a:cxn>
                  <a:cxn ang="0">
                    <a:pos x="87" y="9"/>
                  </a:cxn>
                  <a:cxn ang="0">
                    <a:pos x="129" y="11"/>
                  </a:cxn>
                  <a:cxn ang="0">
                    <a:pos x="146" y="13"/>
                  </a:cxn>
                  <a:cxn ang="0">
                    <a:pos x="154" y="33"/>
                  </a:cxn>
                  <a:cxn ang="0">
                    <a:pos x="154" y="54"/>
                  </a:cxn>
                  <a:cxn ang="0">
                    <a:pos x="142" y="115"/>
                  </a:cxn>
                  <a:cxn ang="0">
                    <a:pos x="140" y="40"/>
                  </a:cxn>
                  <a:cxn ang="0">
                    <a:pos x="127" y="25"/>
                  </a:cxn>
                  <a:cxn ang="0">
                    <a:pos x="79" y="20"/>
                  </a:cxn>
                  <a:cxn ang="0">
                    <a:pos x="29" y="18"/>
                  </a:cxn>
                  <a:cxn ang="0">
                    <a:pos x="18" y="28"/>
                  </a:cxn>
                  <a:cxn ang="0">
                    <a:pos x="14" y="43"/>
                  </a:cxn>
                  <a:cxn ang="0">
                    <a:pos x="15" y="71"/>
                  </a:cxn>
                  <a:cxn ang="0">
                    <a:pos x="25" y="93"/>
                  </a:cxn>
                  <a:cxn ang="0">
                    <a:pos x="95" y="102"/>
                  </a:cxn>
                  <a:cxn ang="0">
                    <a:pos x="90" y="88"/>
                  </a:cxn>
                  <a:cxn ang="0">
                    <a:pos x="94" y="65"/>
                  </a:cxn>
                  <a:cxn ang="0">
                    <a:pos x="102" y="57"/>
                  </a:cxn>
                  <a:cxn ang="0">
                    <a:pos x="115" y="55"/>
                  </a:cxn>
                  <a:cxn ang="0">
                    <a:pos x="125" y="63"/>
                  </a:cxn>
                  <a:cxn ang="0">
                    <a:pos x="132" y="79"/>
                  </a:cxn>
                  <a:cxn ang="0">
                    <a:pos x="124" y="96"/>
                  </a:cxn>
                  <a:cxn ang="0">
                    <a:pos x="112" y="98"/>
                  </a:cxn>
                  <a:cxn ang="0">
                    <a:pos x="102" y="103"/>
                  </a:cxn>
                  <a:cxn ang="0">
                    <a:pos x="125" y="103"/>
                  </a:cxn>
                  <a:cxn ang="0">
                    <a:pos x="135" y="84"/>
                  </a:cxn>
                  <a:cxn ang="0">
                    <a:pos x="140" y="40"/>
                  </a:cxn>
                  <a:cxn ang="0">
                    <a:pos x="102" y="73"/>
                  </a:cxn>
                  <a:cxn ang="0">
                    <a:pos x="102" y="85"/>
                  </a:cxn>
                  <a:cxn ang="0">
                    <a:pos x="116" y="83"/>
                  </a:cxn>
                  <a:cxn ang="0">
                    <a:pos x="117" y="77"/>
                  </a:cxn>
                  <a:cxn ang="0">
                    <a:pos x="116" y="77"/>
                  </a:cxn>
                  <a:cxn ang="0">
                    <a:pos x="112" y="70"/>
                  </a:cxn>
                  <a:cxn ang="0">
                    <a:pos x="106" y="72"/>
                  </a:cxn>
                  <a:cxn ang="0">
                    <a:pos x="102" y="73"/>
                  </a:cxn>
                </a:cxnLst>
                <a:rect l="0" t="0" r="r" b="b"/>
                <a:pathLst>
                  <a:path w="154" h="115">
                    <a:moveTo>
                      <a:pt x="142" y="115"/>
                    </a:moveTo>
                    <a:lnTo>
                      <a:pt x="142" y="115"/>
                    </a:lnTo>
                    <a:lnTo>
                      <a:pt x="118" y="115"/>
                    </a:lnTo>
                    <a:lnTo>
                      <a:pt x="91" y="113"/>
                    </a:lnTo>
                    <a:lnTo>
                      <a:pt x="35" y="108"/>
                    </a:lnTo>
                    <a:lnTo>
                      <a:pt x="35" y="108"/>
                    </a:lnTo>
                    <a:lnTo>
                      <a:pt x="25" y="106"/>
                    </a:lnTo>
                    <a:lnTo>
                      <a:pt x="18" y="101"/>
                    </a:lnTo>
                    <a:lnTo>
                      <a:pt x="12" y="95"/>
                    </a:lnTo>
                    <a:lnTo>
                      <a:pt x="7" y="87"/>
                    </a:lnTo>
                    <a:lnTo>
                      <a:pt x="4" y="79"/>
                    </a:lnTo>
                    <a:lnTo>
                      <a:pt x="2" y="69"/>
                    </a:lnTo>
                    <a:lnTo>
                      <a:pt x="0" y="58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2" y="35"/>
                    </a:lnTo>
                    <a:lnTo>
                      <a:pt x="5" y="23"/>
                    </a:lnTo>
                    <a:lnTo>
                      <a:pt x="8" y="1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5" y="2"/>
                    </a:lnTo>
                    <a:lnTo>
                      <a:pt x="18" y="3"/>
                    </a:lnTo>
                    <a:lnTo>
                      <a:pt x="20" y="3"/>
                    </a:lnTo>
                    <a:lnTo>
                      <a:pt x="20" y="2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6" y="4"/>
                    </a:lnTo>
                    <a:lnTo>
                      <a:pt x="33" y="7"/>
                    </a:lnTo>
                    <a:lnTo>
                      <a:pt x="33" y="7"/>
                    </a:lnTo>
                    <a:lnTo>
                      <a:pt x="45" y="6"/>
                    </a:lnTo>
                    <a:lnTo>
                      <a:pt x="59" y="6"/>
                    </a:lnTo>
                    <a:lnTo>
                      <a:pt x="73" y="7"/>
                    </a:lnTo>
                    <a:lnTo>
                      <a:pt x="87" y="9"/>
                    </a:lnTo>
                    <a:lnTo>
                      <a:pt x="101" y="11"/>
                    </a:lnTo>
                    <a:lnTo>
                      <a:pt x="115" y="11"/>
                    </a:lnTo>
                    <a:lnTo>
                      <a:pt x="129" y="11"/>
                    </a:lnTo>
                    <a:lnTo>
                      <a:pt x="142" y="9"/>
                    </a:lnTo>
                    <a:lnTo>
                      <a:pt x="142" y="9"/>
                    </a:lnTo>
                    <a:lnTo>
                      <a:pt x="146" y="13"/>
                    </a:lnTo>
                    <a:lnTo>
                      <a:pt x="150" y="19"/>
                    </a:lnTo>
                    <a:lnTo>
                      <a:pt x="152" y="25"/>
                    </a:lnTo>
                    <a:lnTo>
                      <a:pt x="154" y="33"/>
                    </a:lnTo>
                    <a:lnTo>
                      <a:pt x="154" y="33"/>
                    </a:lnTo>
                    <a:lnTo>
                      <a:pt x="154" y="43"/>
                    </a:lnTo>
                    <a:lnTo>
                      <a:pt x="154" y="54"/>
                    </a:lnTo>
                    <a:lnTo>
                      <a:pt x="150" y="77"/>
                    </a:lnTo>
                    <a:lnTo>
                      <a:pt x="146" y="98"/>
                    </a:lnTo>
                    <a:lnTo>
                      <a:pt x="142" y="115"/>
                    </a:lnTo>
                    <a:lnTo>
                      <a:pt x="142" y="115"/>
                    </a:lnTo>
                    <a:close/>
                    <a:moveTo>
                      <a:pt x="140" y="40"/>
                    </a:moveTo>
                    <a:lnTo>
                      <a:pt x="140" y="40"/>
                    </a:lnTo>
                    <a:lnTo>
                      <a:pt x="137" y="36"/>
                    </a:lnTo>
                    <a:lnTo>
                      <a:pt x="134" y="32"/>
                    </a:lnTo>
                    <a:lnTo>
                      <a:pt x="127" y="25"/>
                    </a:lnTo>
                    <a:lnTo>
                      <a:pt x="127" y="25"/>
                    </a:lnTo>
                    <a:lnTo>
                      <a:pt x="101" y="23"/>
                    </a:lnTo>
                    <a:lnTo>
                      <a:pt x="79" y="20"/>
                    </a:lnTo>
                    <a:lnTo>
                      <a:pt x="55" y="18"/>
                    </a:lnTo>
                    <a:lnTo>
                      <a:pt x="29" y="18"/>
                    </a:lnTo>
                    <a:lnTo>
                      <a:pt x="29" y="18"/>
                    </a:lnTo>
                    <a:lnTo>
                      <a:pt x="24" y="24"/>
                    </a:lnTo>
                    <a:lnTo>
                      <a:pt x="21" y="26"/>
                    </a:lnTo>
                    <a:lnTo>
                      <a:pt x="18" y="28"/>
                    </a:lnTo>
                    <a:lnTo>
                      <a:pt x="18" y="28"/>
                    </a:lnTo>
                    <a:lnTo>
                      <a:pt x="15" y="35"/>
                    </a:lnTo>
                    <a:lnTo>
                      <a:pt x="14" y="43"/>
                    </a:lnTo>
                    <a:lnTo>
                      <a:pt x="14" y="52"/>
                    </a:lnTo>
                    <a:lnTo>
                      <a:pt x="14" y="62"/>
                    </a:lnTo>
                    <a:lnTo>
                      <a:pt x="15" y="71"/>
                    </a:lnTo>
                    <a:lnTo>
                      <a:pt x="18" y="80"/>
                    </a:lnTo>
                    <a:lnTo>
                      <a:pt x="21" y="87"/>
                    </a:lnTo>
                    <a:lnTo>
                      <a:pt x="25" y="93"/>
                    </a:lnTo>
                    <a:lnTo>
                      <a:pt x="25" y="93"/>
                    </a:lnTo>
                    <a:lnTo>
                      <a:pt x="57" y="97"/>
                    </a:lnTo>
                    <a:lnTo>
                      <a:pt x="95" y="102"/>
                    </a:lnTo>
                    <a:lnTo>
                      <a:pt x="95" y="102"/>
                    </a:lnTo>
                    <a:lnTo>
                      <a:pt x="93" y="96"/>
                    </a:lnTo>
                    <a:lnTo>
                      <a:pt x="90" y="88"/>
                    </a:lnTo>
                    <a:lnTo>
                      <a:pt x="90" y="80"/>
                    </a:lnTo>
                    <a:lnTo>
                      <a:pt x="91" y="72"/>
                    </a:lnTo>
                    <a:lnTo>
                      <a:pt x="94" y="65"/>
                    </a:lnTo>
                    <a:lnTo>
                      <a:pt x="96" y="62"/>
                    </a:lnTo>
                    <a:lnTo>
                      <a:pt x="99" y="59"/>
                    </a:lnTo>
                    <a:lnTo>
                      <a:pt x="102" y="57"/>
                    </a:lnTo>
                    <a:lnTo>
                      <a:pt x="105" y="56"/>
                    </a:lnTo>
                    <a:lnTo>
                      <a:pt x="110" y="55"/>
                    </a:lnTo>
                    <a:lnTo>
                      <a:pt x="115" y="55"/>
                    </a:lnTo>
                    <a:lnTo>
                      <a:pt x="115" y="55"/>
                    </a:lnTo>
                    <a:lnTo>
                      <a:pt x="120" y="58"/>
                    </a:lnTo>
                    <a:lnTo>
                      <a:pt x="125" y="63"/>
                    </a:lnTo>
                    <a:lnTo>
                      <a:pt x="128" y="67"/>
                    </a:lnTo>
                    <a:lnTo>
                      <a:pt x="131" y="73"/>
                    </a:lnTo>
                    <a:lnTo>
                      <a:pt x="132" y="79"/>
                    </a:lnTo>
                    <a:lnTo>
                      <a:pt x="131" y="85"/>
                    </a:lnTo>
                    <a:lnTo>
                      <a:pt x="128" y="91"/>
                    </a:lnTo>
                    <a:lnTo>
                      <a:pt x="124" y="96"/>
                    </a:lnTo>
                    <a:lnTo>
                      <a:pt x="124" y="96"/>
                    </a:lnTo>
                    <a:lnTo>
                      <a:pt x="117" y="98"/>
                    </a:lnTo>
                    <a:lnTo>
                      <a:pt x="112" y="98"/>
                    </a:lnTo>
                    <a:lnTo>
                      <a:pt x="106" y="99"/>
                    </a:lnTo>
                    <a:lnTo>
                      <a:pt x="104" y="101"/>
                    </a:lnTo>
                    <a:lnTo>
                      <a:pt x="102" y="103"/>
                    </a:lnTo>
                    <a:lnTo>
                      <a:pt x="102" y="103"/>
                    </a:lnTo>
                    <a:lnTo>
                      <a:pt x="125" y="103"/>
                    </a:lnTo>
                    <a:lnTo>
                      <a:pt x="125" y="103"/>
                    </a:lnTo>
                    <a:lnTo>
                      <a:pt x="130" y="98"/>
                    </a:lnTo>
                    <a:lnTo>
                      <a:pt x="133" y="91"/>
                    </a:lnTo>
                    <a:lnTo>
                      <a:pt x="135" y="84"/>
                    </a:lnTo>
                    <a:lnTo>
                      <a:pt x="137" y="76"/>
                    </a:lnTo>
                    <a:lnTo>
                      <a:pt x="140" y="58"/>
                    </a:lnTo>
                    <a:lnTo>
                      <a:pt x="140" y="40"/>
                    </a:lnTo>
                    <a:lnTo>
                      <a:pt x="140" y="40"/>
                    </a:lnTo>
                    <a:close/>
                    <a:moveTo>
                      <a:pt x="102" y="73"/>
                    </a:moveTo>
                    <a:lnTo>
                      <a:pt x="102" y="73"/>
                    </a:lnTo>
                    <a:lnTo>
                      <a:pt x="103" y="80"/>
                    </a:lnTo>
                    <a:lnTo>
                      <a:pt x="103" y="82"/>
                    </a:lnTo>
                    <a:lnTo>
                      <a:pt x="102" y="85"/>
                    </a:lnTo>
                    <a:lnTo>
                      <a:pt x="102" y="85"/>
                    </a:lnTo>
                    <a:lnTo>
                      <a:pt x="114" y="84"/>
                    </a:lnTo>
                    <a:lnTo>
                      <a:pt x="116" y="83"/>
                    </a:lnTo>
                    <a:lnTo>
                      <a:pt x="117" y="82"/>
                    </a:lnTo>
                    <a:lnTo>
                      <a:pt x="118" y="80"/>
                    </a:lnTo>
                    <a:lnTo>
                      <a:pt x="117" y="77"/>
                    </a:lnTo>
                    <a:lnTo>
                      <a:pt x="117" y="77"/>
                    </a:lnTo>
                    <a:lnTo>
                      <a:pt x="117" y="78"/>
                    </a:lnTo>
                    <a:lnTo>
                      <a:pt x="116" y="77"/>
                    </a:lnTo>
                    <a:lnTo>
                      <a:pt x="115" y="74"/>
                    </a:lnTo>
                    <a:lnTo>
                      <a:pt x="113" y="71"/>
                    </a:lnTo>
                    <a:lnTo>
                      <a:pt x="112" y="70"/>
                    </a:lnTo>
                    <a:lnTo>
                      <a:pt x="110" y="70"/>
                    </a:lnTo>
                    <a:lnTo>
                      <a:pt x="110" y="70"/>
                    </a:lnTo>
                    <a:lnTo>
                      <a:pt x="106" y="72"/>
                    </a:lnTo>
                    <a:lnTo>
                      <a:pt x="105" y="73"/>
                    </a:lnTo>
                    <a:lnTo>
                      <a:pt x="102" y="73"/>
                    </a:lnTo>
                    <a:lnTo>
                      <a:pt x="102" y="7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224"/>
              <p:cNvSpPr>
                <a:spLocks noEditPoints="1"/>
              </p:cNvSpPr>
              <p:nvPr/>
            </p:nvSpPr>
            <p:spPr bwMode="auto">
              <a:xfrm>
                <a:off x="6061076" y="1804988"/>
                <a:ext cx="76200" cy="61913"/>
              </a:xfrm>
              <a:custGeom>
                <a:avLst/>
                <a:gdLst/>
                <a:ahLst/>
                <a:cxnLst>
                  <a:cxn ang="0">
                    <a:pos x="11" y="6"/>
                  </a:cxn>
                  <a:cxn ang="0">
                    <a:pos x="16" y="1"/>
                  </a:cxn>
                  <a:cxn ang="0">
                    <a:pos x="22" y="0"/>
                  </a:cxn>
                  <a:cxn ang="0">
                    <a:pos x="35" y="4"/>
                  </a:cxn>
                  <a:cxn ang="0">
                    <a:pos x="47" y="8"/>
                  </a:cxn>
                  <a:cxn ang="0">
                    <a:pos x="56" y="7"/>
                  </a:cxn>
                  <a:cxn ang="0">
                    <a:pos x="59" y="6"/>
                  </a:cxn>
                  <a:cxn ang="0">
                    <a:pos x="99" y="13"/>
                  </a:cxn>
                  <a:cxn ang="0">
                    <a:pos x="118" y="15"/>
                  </a:cxn>
                  <a:cxn ang="0">
                    <a:pos x="134" y="14"/>
                  </a:cxn>
                  <a:cxn ang="0">
                    <a:pos x="135" y="15"/>
                  </a:cxn>
                  <a:cxn ang="0">
                    <a:pos x="137" y="17"/>
                  </a:cxn>
                  <a:cxn ang="0">
                    <a:pos x="140" y="17"/>
                  </a:cxn>
                  <a:cxn ang="0">
                    <a:pos x="145" y="27"/>
                  </a:cxn>
                  <a:cxn ang="0">
                    <a:pos x="145" y="38"/>
                  </a:cxn>
                  <a:cxn ang="0">
                    <a:pos x="142" y="56"/>
                  </a:cxn>
                  <a:cxn ang="0">
                    <a:pos x="141" y="65"/>
                  </a:cxn>
                  <a:cxn ang="0">
                    <a:pos x="141" y="89"/>
                  </a:cxn>
                  <a:cxn ang="0">
                    <a:pos x="138" y="102"/>
                  </a:cxn>
                  <a:cxn ang="0">
                    <a:pos x="131" y="113"/>
                  </a:cxn>
                  <a:cxn ang="0">
                    <a:pos x="117" y="113"/>
                  </a:cxn>
                  <a:cxn ang="0">
                    <a:pos x="106" y="116"/>
                  </a:cxn>
                  <a:cxn ang="0">
                    <a:pos x="99" y="114"/>
                  </a:cxn>
                  <a:cxn ang="0">
                    <a:pos x="75" y="111"/>
                  </a:cxn>
                  <a:cxn ang="0">
                    <a:pos x="43" y="108"/>
                  </a:cxn>
                  <a:cxn ang="0">
                    <a:pos x="23" y="104"/>
                  </a:cxn>
                  <a:cxn ang="0">
                    <a:pos x="11" y="98"/>
                  </a:cxn>
                  <a:cxn ang="0">
                    <a:pos x="4" y="87"/>
                  </a:cxn>
                  <a:cxn ang="0">
                    <a:pos x="0" y="81"/>
                  </a:cxn>
                  <a:cxn ang="0">
                    <a:pos x="1" y="42"/>
                  </a:cxn>
                  <a:cxn ang="0">
                    <a:pos x="6" y="26"/>
                  </a:cxn>
                  <a:cxn ang="0">
                    <a:pos x="14" y="11"/>
                  </a:cxn>
                  <a:cxn ang="0">
                    <a:pos x="13" y="10"/>
                  </a:cxn>
                  <a:cxn ang="0">
                    <a:pos x="11" y="8"/>
                  </a:cxn>
                  <a:cxn ang="0">
                    <a:pos x="11" y="6"/>
                  </a:cxn>
                  <a:cxn ang="0">
                    <a:pos x="29" y="17"/>
                  </a:cxn>
                  <a:cxn ang="0">
                    <a:pos x="19" y="31"/>
                  </a:cxn>
                  <a:cxn ang="0">
                    <a:pos x="12" y="52"/>
                  </a:cxn>
                  <a:cxn ang="0">
                    <a:pos x="11" y="72"/>
                  </a:cxn>
                  <a:cxn ang="0">
                    <a:pos x="14" y="85"/>
                  </a:cxn>
                  <a:cxn ang="0">
                    <a:pos x="16" y="87"/>
                  </a:cxn>
                  <a:cxn ang="0">
                    <a:pos x="26" y="93"/>
                  </a:cxn>
                  <a:cxn ang="0">
                    <a:pos x="37" y="96"/>
                  </a:cxn>
                  <a:cxn ang="0">
                    <a:pos x="60" y="97"/>
                  </a:cxn>
                  <a:cxn ang="0">
                    <a:pos x="87" y="101"/>
                  </a:cxn>
                  <a:cxn ang="0">
                    <a:pos x="114" y="101"/>
                  </a:cxn>
                  <a:cxn ang="0">
                    <a:pos x="120" y="95"/>
                  </a:cxn>
                  <a:cxn ang="0">
                    <a:pos x="127" y="78"/>
                  </a:cxn>
                  <a:cxn ang="0">
                    <a:pos x="130" y="52"/>
                  </a:cxn>
                  <a:cxn ang="0">
                    <a:pos x="131" y="36"/>
                  </a:cxn>
                  <a:cxn ang="0">
                    <a:pos x="118" y="30"/>
                  </a:cxn>
                  <a:cxn ang="0">
                    <a:pos x="92" y="23"/>
                  </a:cxn>
                  <a:cxn ang="0">
                    <a:pos x="55" y="20"/>
                  </a:cxn>
                  <a:cxn ang="0">
                    <a:pos x="29" y="17"/>
                  </a:cxn>
                </a:cxnLst>
                <a:rect l="0" t="0" r="r" b="b"/>
                <a:pathLst>
                  <a:path w="145" h="116">
                    <a:moveTo>
                      <a:pt x="11" y="6"/>
                    </a:moveTo>
                    <a:lnTo>
                      <a:pt x="11" y="6"/>
                    </a:lnTo>
                    <a:lnTo>
                      <a:pt x="13" y="2"/>
                    </a:lnTo>
                    <a:lnTo>
                      <a:pt x="16" y="1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8" y="1"/>
                    </a:lnTo>
                    <a:lnTo>
                      <a:pt x="35" y="4"/>
                    </a:lnTo>
                    <a:lnTo>
                      <a:pt x="41" y="6"/>
                    </a:lnTo>
                    <a:lnTo>
                      <a:pt x="47" y="8"/>
                    </a:lnTo>
                    <a:lnTo>
                      <a:pt x="53" y="8"/>
                    </a:lnTo>
                    <a:lnTo>
                      <a:pt x="56" y="7"/>
                    </a:lnTo>
                    <a:lnTo>
                      <a:pt x="59" y="6"/>
                    </a:lnTo>
                    <a:lnTo>
                      <a:pt x="59" y="6"/>
                    </a:lnTo>
                    <a:lnTo>
                      <a:pt x="79" y="9"/>
                    </a:lnTo>
                    <a:lnTo>
                      <a:pt x="99" y="13"/>
                    </a:lnTo>
                    <a:lnTo>
                      <a:pt x="108" y="14"/>
                    </a:lnTo>
                    <a:lnTo>
                      <a:pt x="118" y="15"/>
                    </a:lnTo>
                    <a:lnTo>
                      <a:pt x="127" y="15"/>
                    </a:lnTo>
                    <a:lnTo>
                      <a:pt x="134" y="14"/>
                    </a:lnTo>
                    <a:lnTo>
                      <a:pt x="134" y="14"/>
                    </a:lnTo>
                    <a:lnTo>
                      <a:pt x="135" y="15"/>
                    </a:lnTo>
                    <a:lnTo>
                      <a:pt x="136" y="16"/>
                    </a:lnTo>
                    <a:lnTo>
                      <a:pt x="137" y="17"/>
                    </a:lnTo>
                    <a:lnTo>
                      <a:pt x="140" y="17"/>
                    </a:lnTo>
                    <a:lnTo>
                      <a:pt x="140" y="17"/>
                    </a:lnTo>
                    <a:lnTo>
                      <a:pt x="143" y="22"/>
                    </a:lnTo>
                    <a:lnTo>
                      <a:pt x="145" y="27"/>
                    </a:lnTo>
                    <a:lnTo>
                      <a:pt x="145" y="32"/>
                    </a:lnTo>
                    <a:lnTo>
                      <a:pt x="145" y="38"/>
                    </a:lnTo>
                    <a:lnTo>
                      <a:pt x="143" y="47"/>
                    </a:lnTo>
                    <a:lnTo>
                      <a:pt x="142" y="56"/>
                    </a:lnTo>
                    <a:lnTo>
                      <a:pt x="142" y="56"/>
                    </a:lnTo>
                    <a:lnTo>
                      <a:pt x="141" y="65"/>
                    </a:lnTo>
                    <a:lnTo>
                      <a:pt x="141" y="73"/>
                    </a:lnTo>
                    <a:lnTo>
                      <a:pt x="141" y="89"/>
                    </a:lnTo>
                    <a:lnTo>
                      <a:pt x="141" y="97"/>
                    </a:lnTo>
                    <a:lnTo>
                      <a:pt x="138" y="102"/>
                    </a:lnTo>
                    <a:lnTo>
                      <a:pt x="135" y="108"/>
                    </a:lnTo>
                    <a:lnTo>
                      <a:pt x="131" y="113"/>
                    </a:lnTo>
                    <a:lnTo>
                      <a:pt x="131" y="113"/>
                    </a:lnTo>
                    <a:lnTo>
                      <a:pt x="117" y="113"/>
                    </a:lnTo>
                    <a:lnTo>
                      <a:pt x="112" y="114"/>
                    </a:lnTo>
                    <a:lnTo>
                      <a:pt x="106" y="116"/>
                    </a:lnTo>
                    <a:lnTo>
                      <a:pt x="106" y="116"/>
                    </a:lnTo>
                    <a:lnTo>
                      <a:pt x="99" y="114"/>
                    </a:lnTo>
                    <a:lnTo>
                      <a:pt x="91" y="113"/>
                    </a:lnTo>
                    <a:lnTo>
                      <a:pt x="75" y="111"/>
                    </a:lnTo>
                    <a:lnTo>
                      <a:pt x="58" y="110"/>
                    </a:lnTo>
                    <a:lnTo>
                      <a:pt x="43" y="108"/>
                    </a:lnTo>
                    <a:lnTo>
                      <a:pt x="29" y="106"/>
                    </a:lnTo>
                    <a:lnTo>
                      <a:pt x="23" y="104"/>
                    </a:lnTo>
                    <a:lnTo>
                      <a:pt x="16" y="101"/>
                    </a:lnTo>
                    <a:lnTo>
                      <a:pt x="11" y="98"/>
                    </a:lnTo>
                    <a:lnTo>
                      <a:pt x="7" y="92"/>
                    </a:lnTo>
                    <a:lnTo>
                      <a:pt x="4" y="87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0" y="60"/>
                    </a:lnTo>
                    <a:lnTo>
                      <a:pt x="1" y="42"/>
                    </a:lnTo>
                    <a:lnTo>
                      <a:pt x="4" y="34"/>
                    </a:lnTo>
                    <a:lnTo>
                      <a:pt x="6" y="26"/>
                    </a:lnTo>
                    <a:lnTo>
                      <a:pt x="9" y="19"/>
                    </a:lnTo>
                    <a:lnTo>
                      <a:pt x="14" y="11"/>
                    </a:lnTo>
                    <a:lnTo>
                      <a:pt x="14" y="11"/>
                    </a:lnTo>
                    <a:lnTo>
                      <a:pt x="13" y="10"/>
                    </a:lnTo>
                    <a:lnTo>
                      <a:pt x="11" y="9"/>
                    </a:lnTo>
                    <a:lnTo>
                      <a:pt x="11" y="8"/>
                    </a:lnTo>
                    <a:lnTo>
                      <a:pt x="11" y="6"/>
                    </a:lnTo>
                    <a:lnTo>
                      <a:pt x="11" y="6"/>
                    </a:lnTo>
                    <a:close/>
                    <a:moveTo>
                      <a:pt x="29" y="17"/>
                    </a:moveTo>
                    <a:lnTo>
                      <a:pt x="29" y="17"/>
                    </a:lnTo>
                    <a:lnTo>
                      <a:pt x="24" y="24"/>
                    </a:lnTo>
                    <a:lnTo>
                      <a:pt x="19" y="31"/>
                    </a:lnTo>
                    <a:lnTo>
                      <a:pt x="15" y="41"/>
                    </a:lnTo>
                    <a:lnTo>
                      <a:pt x="12" y="52"/>
                    </a:lnTo>
                    <a:lnTo>
                      <a:pt x="11" y="62"/>
                    </a:lnTo>
                    <a:lnTo>
                      <a:pt x="11" y="72"/>
                    </a:lnTo>
                    <a:lnTo>
                      <a:pt x="13" y="81"/>
                    </a:lnTo>
                    <a:lnTo>
                      <a:pt x="14" y="85"/>
                    </a:lnTo>
                    <a:lnTo>
                      <a:pt x="16" y="87"/>
                    </a:lnTo>
                    <a:lnTo>
                      <a:pt x="16" y="87"/>
                    </a:lnTo>
                    <a:lnTo>
                      <a:pt x="21" y="91"/>
                    </a:lnTo>
                    <a:lnTo>
                      <a:pt x="26" y="93"/>
                    </a:lnTo>
                    <a:lnTo>
                      <a:pt x="31" y="95"/>
                    </a:lnTo>
                    <a:lnTo>
                      <a:pt x="37" y="96"/>
                    </a:lnTo>
                    <a:lnTo>
                      <a:pt x="49" y="96"/>
                    </a:lnTo>
                    <a:lnTo>
                      <a:pt x="60" y="97"/>
                    </a:lnTo>
                    <a:lnTo>
                      <a:pt x="60" y="97"/>
                    </a:lnTo>
                    <a:lnTo>
                      <a:pt x="87" y="101"/>
                    </a:lnTo>
                    <a:lnTo>
                      <a:pt x="101" y="102"/>
                    </a:lnTo>
                    <a:lnTo>
                      <a:pt x="114" y="101"/>
                    </a:lnTo>
                    <a:lnTo>
                      <a:pt x="114" y="101"/>
                    </a:lnTo>
                    <a:lnTo>
                      <a:pt x="120" y="95"/>
                    </a:lnTo>
                    <a:lnTo>
                      <a:pt x="125" y="87"/>
                    </a:lnTo>
                    <a:lnTo>
                      <a:pt x="127" y="78"/>
                    </a:lnTo>
                    <a:lnTo>
                      <a:pt x="129" y="70"/>
                    </a:lnTo>
                    <a:lnTo>
                      <a:pt x="130" y="52"/>
                    </a:lnTo>
                    <a:lnTo>
                      <a:pt x="130" y="43"/>
                    </a:lnTo>
                    <a:lnTo>
                      <a:pt x="131" y="36"/>
                    </a:lnTo>
                    <a:lnTo>
                      <a:pt x="131" y="36"/>
                    </a:lnTo>
                    <a:lnTo>
                      <a:pt x="118" y="30"/>
                    </a:lnTo>
                    <a:lnTo>
                      <a:pt x="105" y="26"/>
                    </a:lnTo>
                    <a:lnTo>
                      <a:pt x="92" y="23"/>
                    </a:lnTo>
                    <a:lnTo>
                      <a:pt x="80" y="22"/>
                    </a:lnTo>
                    <a:lnTo>
                      <a:pt x="55" y="20"/>
                    </a:lnTo>
                    <a:lnTo>
                      <a:pt x="29" y="17"/>
                    </a:lnTo>
                    <a:lnTo>
                      <a:pt x="29" y="1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225"/>
              <p:cNvSpPr>
                <a:spLocks noEditPoints="1"/>
              </p:cNvSpPr>
              <p:nvPr/>
            </p:nvSpPr>
            <p:spPr bwMode="auto">
              <a:xfrm>
                <a:off x="5919788" y="1801813"/>
                <a:ext cx="26988" cy="36513"/>
              </a:xfrm>
              <a:custGeom>
                <a:avLst/>
                <a:gdLst/>
                <a:ahLst/>
                <a:cxnLst>
                  <a:cxn ang="0">
                    <a:pos x="9" y="50"/>
                  </a:cxn>
                  <a:cxn ang="0">
                    <a:pos x="18" y="54"/>
                  </a:cxn>
                  <a:cxn ang="0">
                    <a:pos x="27" y="56"/>
                  </a:cxn>
                  <a:cxn ang="0">
                    <a:pos x="35" y="51"/>
                  </a:cxn>
                  <a:cxn ang="0">
                    <a:pos x="36" y="43"/>
                  </a:cxn>
                  <a:cxn ang="0">
                    <a:pos x="31" y="45"/>
                  </a:cxn>
                  <a:cxn ang="0">
                    <a:pos x="20" y="46"/>
                  </a:cxn>
                  <a:cxn ang="0">
                    <a:pos x="11" y="44"/>
                  </a:cxn>
                  <a:cxn ang="0">
                    <a:pos x="1" y="35"/>
                  </a:cxn>
                  <a:cxn ang="0">
                    <a:pos x="0" y="29"/>
                  </a:cxn>
                  <a:cxn ang="0">
                    <a:pos x="2" y="18"/>
                  </a:cxn>
                  <a:cxn ang="0">
                    <a:pos x="7" y="10"/>
                  </a:cxn>
                  <a:cxn ang="0">
                    <a:pos x="20" y="1"/>
                  </a:cxn>
                  <a:cxn ang="0">
                    <a:pos x="26" y="0"/>
                  </a:cxn>
                  <a:cxn ang="0">
                    <a:pos x="37" y="3"/>
                  </a:cxn>
                  <a:cxn ang="0">
                    <a:pos x="45" y="12"/>
                  </a:cxn>
                  <a:cxn ang="0">
                    <a:pos x="50" y="22"/>
                  </a:cxn>
                  <a:cxn ang="0">
                    <a:pos x="51" y="35"/>
                  </a:cxn>
                  <a:cxn ang="0">
                    <a:pos x="50" y="48"/>
                  </a:cxn>
                  <a:cxn ang="0">
                    <a:pos x="47" y="60"/>
                  </a:cxn>
                  <a:cxn ang="0">
                    <a:pos x="39" y="66"/>
                  </a:cxn>
                  <a:cxn ang="0">
                    <a:pos x="35" y="68"/>
                  </a:cxn>
                  <a:cxn ang="0">
                    <a:pos x="26" y="68"/>
                  </a:cxn>
                  <a:cxn ang="0">
                    <a:pos x="18" y="65"/>
                  </a:cxn>
                  <a:cxn ang="0">
                    <a:pos x="11" y="59"/>
                  </a:cxn>
                  <a:cxn ang="0">
                    <a:pos x="9" y="50"/>
                  </a:cxn>
                  <a:cxn ang="0">
                    <a:pos x="25" y="34"/>
                  </a:cxn>
                  <a:cxn ang="0">
                    <a:pos x="25" y="32"/>
                  </a:cxn>
                  <a:cxn ang="0">
                    <a:pos x="27" y="30"/>
                  </a:cxn>
                  <a:cxn ang="0">
                    <a:pos x="32" y="28"/>
                  </a:cxn>
                  <a:cxn ang="0">
                    <a:pos x="30" y="26"/>
                  </a:cxn>
                  <a:cxn ang="0">
                    <a:pos x="29" y="20"/>
                  </a:cxn>
                  <a:cxn ang="0">
                    <a:pos x="29" y="17"/>
                  </a:cxn>
                  <a:cxn ang="0">
                    <a:pos x="19" y="17"/>
                  </a:cxn>
                  <a:cxn ang="0">
                    <a:pos x="15" y="23"/>
                  </a:cxn>
                  <a:cxn ang="0">
                    <a:pos x="16" y="30"/>
                  </a:cxn>
                  <a:cxn ang="0">
                    <a:pos x="25" y="34"/>
                  </a:cxn>
                </a:cxnLst>
                <a:rect l="0" t="0" r="r" b="b"/>
                <a:pathLst>
                  <a:path w="51" h="68">
                    <a:moveTo>
                      <a:pt x="9" y="50"/>
                    </a:moveTo>
                    <a:lnTo>
                      <a:pt x="9" y="50"/>
                    </a:lnTo>
                    <a:lnTo>
                      <a:pt x="14" y="52"/>
                    </a:lnTo>
                    <a:lnTo>
                      <a:pt x="18" y="54"/>
                    </a:lnTo>
                    <a:lnTo>
                      <a:pt x="23" y="56"/>
                    </a:lnTo>
                    <a:lnTo>
                      <a:pt x="27" y="56"/>
                    </a:lnTo>
                    <a:lnTo>
                      <a:pt x="32" y="53"/>
                    </a:lnTo>
                    <a:lnTo>
                      <a:pt x="35" y="51"/>
                    </a:lnTo>
                    <a:lnTo>
                      <a:pt x="37" y="48"/>
                    </a:lnTo>
                    <a:lnTo>
                      <a:pt x="36" y="43"/>
                    </a:lnTo>
                    <a:lnTo>
                      <a:pt x="36" y="43"/>
                    </a:lnTo>
                    <a:lnTo>
                      <a:pt x="31" y="45"/>
                    </a:lnTo>
                    <a:lnTo>
                      <a:pt x="25" y="46"/>
                    </a:lnTo>
                    <a:lnTo>
                      <a:pt x="20" y="46"/>
                    </a:lnTo>
                    <a:lnTo>
                      <a:pt x="16" y="46"/>
                    </a:lnTo>
                    <a:lnTo>
                      <a:pt x="11" y="44"/>
                    </a:lnTo>
                    <a:lnTo>
                      <a:pt x="8" y="42"/>
                    </a:lnTo>
                    <a:lnTo>
                      <a:pt x="1" y="35"/>
                    </a:lnTo>
                    <a:lnTo>
                      <a:pt x="1" y="35"/>
                    </a:lnTo>
                    <a:lnTo>
                      <a:pt x="0" y="29"/>
                    </a:lnTo>
                    <a:lnTo>
                      <a:pt x="0" y="23"/>
                    </a:lnTo>
                    <a:lnTo>
                      <a:pt x="2" y="18"/>
                    </a:lnTo>
                    <a:lnTo>
                      <a:pt x="4" y="14"/>
                    </a:lnTo>
                    <a:lnTo>
                      <a:pt x="7" y="10"/>
                    </a:lnTo>
                    <a:lnTo>
                      <a:pt x="11" y="6"/>
                    </a:lnTo>
                    <a:lnTo>
                      <a:pt x="20" y="1"/>
                    </a:lnTo>
                    <a:lnTo>
                      <a:pt x="20" y="1"/>
                    </a:lnTo>
                    <a:lnTo>
                      <a:pt x="26" y="0"/>
                    </a:lnTo>
                    <a:lnTo>
                      <a:pt x="32" y="1"/>
                    </a:lnTo>
                    <a:lnTo>
                      <a:pt x="37" y="3"/>
                    </a:lnTo>
                    <a:lnTo>
                      <a:pt x="41" y="6"/>
                    </a:lnTo>
                    <a:lnTo>
                      <a:pt x="45" y="12"/>
                    </a:lnTo>
                    <a:lnTo>
                      <a:pt x="48" y="17"/>
                    </a:lnTo>
                    <a:lnTo>
                      <a:pt x="50" y="22"/>
                    </a:lnTo>
                    <a:lnTo>
                      <a:pt x="51" y="29"/>
                    </a:lnTo>
                    <a:lnTo>
                      <a:pt x="51" y="35"/>
                    </a:lnTo>
                    <a:lnTo>
                      <a:pt x="51" y="43"/>
                    </a:lnTo>
                    <a:lnTo>
                      <a:pt x="50" y="48"/>
                    </a:lnTo>
                    <a:lnTo>
                      <a:pt x="49" y="54"/>
                    </a:lnTo>
                    <a:lnTo>
                      <a:pt x="47" y="60"/>
                    </a:lnTo>
                    <a:lnTo>
                      <a:pt x="43" y="63"/>
                    </a:lnTo>
                    <a:lnTo>
                      <a:pt x="39" y="66"/>
                    </a:lnTo>
                    <a:lnTo>
                      <a:pt x="35" y="68"/>
                    </a:lnTo>
                    <a:lnTo>
                      <a:pt x="35" y="68"/>
                    </a:lnTo>
                    <a:lnTo>
                      <a:pt x="31" y="68"/>
                    </a:lnTo>
                    <a:lnTo>
                      <a:pt x="26" y="68"/>
                    </a:lnTo>
                    <a:lnTo>
                      <a:pt x="22" y="67"/>
                    </a:lnTo>
                    <a:lnTo>
                      <a:pt x="18" y="65"/>
                    </a:lnTo>
                    <a:lnTo>
                      <a:pt x="15" y="62"/>
                    </a:lnTo>
                    <a:lnTo>
                      <a:pt x="11" y="59"/>
                    </a:lnTo>
                    <a:lnTo>
                      <a:pt x="10" y="54"/>
                    </a:lnTo>
                    <a:lnTo>
                      <a:pt x="9" y="50"/>
                    </a:lnTo>
                    <a:lnTo>
                      <a:pt x="9" y="50"/>
                    </a:lnTo>
                    <a:close/>
                    <a:moveTo>
                      <a:pt x="25" y="34"/>
                    </a:moveTo>
                    <a:lnTo>
                      <a:pt x="25" y="34"/>
                    </a:lnTo>
                    <a:lnTo>
                      <a:pt x="25" y="32"/>
                    </a:lnTo>
                    <a:lnTo>
                      <a:pt x="26" y="31"/>
                    </a:lnTo>
                    <a:lnTo>
                      <a:pt x="27" y="30"/>
                    </a:lnTo>
                    <a:lnTo>
                      <a:pt x="31" y="29"/>
                    </a:lnTo>
                    <a:lnTo>
                      <a:pt x="32" y="28"/>
                    </a:lnTo>
                    <a:lnTo>
                      <a:pt x="32" y="28"/>
                    </a:lnTo>
                    <a:lnTo>
                      <a:pt x="30" y="26"/>
                    </a:lnTo>
                    <a:lnTo>
                      <a:pt x="29" y="22"/>
                    </a:lnTo>
                    <a:lnTo>
                      <a:pt x="29" y="20"/>
                    </a:lnTo>
                    <a:lnTo>
                      <a:pt x="29" y="17"/>
                    </a:lnTo>
                    <a:lnTo>
                      <a:pt x="29" y="17"/>
                    </a:lnTo>
                    <a:lnTo>
                      <a:pt x="23" y="16"/>
                    </a:lnTo>
                    <a:lnTo>
                      <a:pt x="19" y="17"/>
                    </a:lnTo>
                    <a:lnTo>
                      <a:pt x="16" y="20"/>
                    </a:lnTo>
                    <a:lnTo>
                      <a:pt x="15" y="23"/>
                    </a:lnTo>
                    <a:lnTo>
                      <a:pt x="15" y="27"/>
                    </a:lnTo>
                    <a:lnTo>
                      <a:pt x="16" y="30"/>
                    </a:lnTo>
                    <a:lnTo>
                      <a:pt x="20" y="33"/>
                    </a:lnTo>
                    <a:lnTo>
                      <a:pt x="25" y="34"/>
                    </a:lnTo>
                    <a:lnTo>
                      <a:pt x="25" y="3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7248487" y="2429893"/>
            <a:ext cx="1143008" cy="1285884"/>
            <a:chOff x="7248487" y="2429893"/>
            <a:chExt cx="1143008" cy="1285884"/>
          </a:xfrm>
        </p:grpSpPr>
        <p:sp>
          <p:nvSpPr>
            <p:cNvPr id="148" name="六边形 147"/>
            <p:cNvSpPr/>
            <p:nvPr/>
          </p:nvSpPr>
          <p:spPr>
            <a:xfrm rot="16200000">
              <a:off x="7177049" y="2501331"/>
              <a:ext cx="1285884" cy="1143008"/>
            </a:xfrm>
            <a:prstGeom prst="hexagon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1" name="组合 210"/>
            <p:cNvGrpSpPr/>
            <p:nvPr/>
          </p:nvGrpSpPr>
          <p:grpSpPr>
            <a:xfrm>
              <a:off x="7391395" y="2644207"/>
              <a:ext cx="857256" cy="850897"/>
              <a:chOff x="5148263" y="2954338"/>
              <a:chExt cx="1249363" cy="1279525"/>
            </a:xfrm>
          </p:grpSpPr>
          <p:sp>
            <p:nvSpPr>
              <p:cNvPr id="212" name="Freeform 230"/>
              <p:cNvSpPr>
                <a:spLocks noEditPoints="1"/>
              </p:cNvSpPr>
              <p:nvPr/>
            </p:nvSpPr>
            <p:spPr bwMode="auto">
              <a:xfrm>
                <a:off x="5230813" y="3509963"/>
                <a:ext cx="179388" cy="177800"/>
              </a:xfrm>
              <a:custGeom>
                <a:avLst/>
                <a:gdLst/>
                <a:ahLst/>
                <a:cxnLst>
                  <a:cxn ang="0">
                    <a:pos x="181" y="336"/>
                  </a:cxn>
                  <a:cxn ang="0">
                    <a:pos x="155" y="319"/>
                  </a:cxn>
                  <a:cxn ang="0">
                    <a:pos x="127" y="274"/>
                  </a:cxn>
                  <a:cxn ang="0">
                    <a:pos x="108" y="245"/>
                  </a:cxn>
                  <a:cxn ang="0">
                    <a:pos x="59" y="234"/>
                  </a:cxn>
                  <a:cxn ang="0">
                    <a:pos x="25" y="227"/>
                  </a:cxn>
                  <a:cxn ang="0">
                    <a:pos x="4" y="219"/>
                  </a:cxn>
                  <a:cxn ang="0">
                    <a:pos x="0" y="205"/>
                  </a:cxn>
                  <a:cxn ang="0">
                    <a:pos x="13" y="170"/>
                  </a:cxn>
                  <a:cxn ang="0">
                    <a:pos x="36" y="144"/>
                  </a:cxn>
                  <a:cxn ang="0">
                    <a:pos x="53" y="116"/>
                  </a:cxn>
                  <a:cxn ang="0">
                    <a:pos x="49" y="66"/>
                  </a:cxn>
                  <a:cxn ang="0">
                    <a:pos x="52" y="15"/>
                  </a:cxn>
                  <a:cxn ang="0">
                    <a:pos x="67" y="2"/>
                  </a:cxn>
                  <a:cxn ang="0">
                    <a:pos x="95" y="5"/>
                  </a:cxn>
                  <a:cxn ang="0">
                    <a:pos x="143" y="26"/>
                  </a:cxn>
                  <a:cxn ang="0">
                    <a:pos x="168" y="27"/>
                  </a:cxn>
                  <a:cxn ang="0">
                    <a:pos x="205" y="9"/>
                  </a:cxn>
                  <a:cxn ang="0">
                    <a:pos x="232" y="1"/>
                  </a:cxn>
                  <a:cxn ang="0">
                    <a:pos x="273" y="3"/>
                  </a:cxn>
                  <a:cxn ang="0">
                    <a:pos x="287" y="17"/>
                  </a:cxn>
                  <a:cxn ang="0">
                    <a:pos x="287" y="43"/>
                  </a:cxn>
                  <a:cxn ang="0">
                    <a:pos x="275" y="102"/>
                  </a:cxn>
                  <a:cxn ang="0">
                    <a:pos x="279" y="118"/>
                  </a:cxn>
                  <a:cxn ang="0">
                    <a:pos x="304" y="139"/>
                  </a:cxn>
                  <a:cxn ang="0">
                    <a:pos x="333" y="159"/>
                  </a:cxn>
                  <a:cxn ang="0">
                    <a:pos x="339" y="170"/>
                  </a:cxn>
                  <a:cxn ang="0">
                    <a:pos x="331" y="204"/>
                  </a:cxn>
                  <a:cxn ang="0">
                    <a:pos x="315" y="217"/>
                  </a:cxn>
                  <a:cxn ang="0">
                    <a:pos x="270" y="230"/>
                  </a:cxn>
                  <a:cxn ang="0">
                    <a:pos x="249" y="243"/>
                  </a:cxn>
                  <a:cxn ang="0">
                    <a:pos x="227" y="282"/>
                  </a:cxn>
                  <a:cxn ang="0">
                    <a:pos x="203" y="332"/>
                  </a:cxn>
                  <a:cxn ang="0">
                    <a:pos x="157" y="48"/>
                  </a:cxn>
                  <a:cxn ang="0">
                    <a:pos x="107" y="27"/>
                  </a:cxn>
                  <a:cxn ang="0">
                    <a:pos x="75" y="20"/>
                  </a:cxn>
                  <a:cxn ang="0">
                    <a:pos x="65" y="71"/>
                  </a:cxn>
                  <a:cxn ang="0">
                    <a:pos x="65" y="129"/>
                  </a:cxn>
                  <a:cxn ang="0">
                    <a:pos x="46" y="163"/>
                  </a:cxn>
                  <a:cxn ang="0">
                    <a:pos x="31" y="175"/>
                  </a:cxn>
                  <a:cxn ang="0">
                    <a:pos x="20" y="198"/>
                  </a:cxn>
                  <a:cxn ang="0">
                    <a:pos x="73" y="222"/>
                  </a:cxn>
                  <a:cxn ang="0">
                    <a:pos x="110" y="228"/>
                  </a:cxn>
                  <a:cxn ang="0">
                    <a:pos x="124" y="237"/>
                  </a:cxn>
                  <a:cxn ang="0">
                    <a:pos x="138" y="269"/>
                  </a:cxn>
                  <a:cxn ang="0">
                    <a:pos x="153" y="295"/>
                  </a:cxn>
                  <a:cxn ang="0">
                    <a:pos x="185" y="321"/>
                  </a:cxn>
                  <a:cxn ang="0">
                    <a:pos x="207" y="288"/>
                  </a:cxn>
                  <a:cxn ang="0">
                    <a:pos x="230" y="237"/>
                  </a:cxn>
                  <a:cxn ang="0">
                    <a:pos x="247" y="223"/>
                  </a:cxn>
                  <a:cxn ang="0">
                    <a:pos x="270" y="210"/>
                  </a:cxn>
                  <a:cxn ang="0">
                    <a:pos x="309" y="199"/>
                  </a:cxn>
                  <a:cxn ang="0">
                    <a:pos x="320" y="184"/>
                  </a:cxn>
                  <a:cxn ang="0">
                    <a:pos x="318" y="171"/>
                  </a:cxn>
                  <a:cxn ang="0">
                    <a:pos x="295" y="152"/>
                  </a:cxn>
                  <a:cxn ang="0">
                    <a:pos x="264" y="130"/>
                  </a:cxn>
                  <a:cxn ang="0">
                    <a:pos x="259" y="113"/>
                  </a:cxn>
                  <a:cxn ang="0">
                    <a:pos x="262" y="78"/>
                  </a:cxn>
                  <a:cxn ang="0">
                    <a:pos x="270" y="26"/>
                  </a:cxn>
                  <a:cxn ang="0">
                    <a:pos x="249" y="19"/>
                  </a:cxn>
                  <a:cxn ang="0">
                    <a:pos x="215" y="27"/>
                  </a:cxn>
                  <a:cxn ang="0">
                    <a:pos x="157" y="48"/>
                  </a:cxn>
                </a:cxnLst>
                <a:rect l="0" t="0" r="r" b="b"/>
                <a:pathLst>
                  <a:path w="339" h="337">
                    <a:moveTo>
                      <a:pt x="199" y="337"/>
                    </a:moveTo>
                    <a:lnTo>
                      <a:pt x="199" y="337"/>
                    </a:lnTo>
                    <a:lnTo>
                      <a:pt x="189" y="337"/>
                    </a:lnTo>
                    <a:lnTo>
                      <a:pt x="181" y="336"/>
                    </a:lnTo>
                    <a:lnTo>
                      <a:pt x="173" y="334"/>
                    </a:lnTo>
                    <a:lnTo>
                      <a:pt x="167" y="330"/>
                    </a:lnTo>
                    <a:lnTo>
                      <a:pt x="160" y="325"/>
                    </a:lnTo>
                    <a:lnTo>
                      <a:pt x="155" y="319"/>
                    </a:lnTo>
                    <a:lnTo>
                      <a:pt x="150" y="313"/>
                    </a:lnTo>
                    <a:lnTo>
                      <a:pt x="144" y="305"/>
                    </a:lnTo>
                    <a:lnTo>
                      <a:pt x="136" y="290"/>
                    </a:lnTo>
                    <a:lnTo>
                      <a:pt x="127" y="274"/>
                    </a:lnTo>
                    <a:lnTo>
                      <a:pt x="118" y="259"/>
                    </a:lnTo>
                    <a:lnTo>
                      <a:pt x="113" y="252"/>
                    </a:lnTo>
                    <a:lnTo>
                      <a:pt x="108" y="245"/>
                    </a:lnTo>
                    <a:lnTo>
                      <a:pt x="108" y="245"/>
                    </a:lnTo>
                    <a:lnTo>
                      <a:pt x="101" y="245"/>
                    </a:lnTo>
                    <a:lnTo>
                      <a:pt x="94" y="243"/>
                    </a:lnTo>
                    <a:lnTo>
                      <a:pt x="77" y="239"/>
                    </a:lnTo>
                    <a:lnTo>
                      <a:pt x="59" y="234"/>
                    </a:lnTo>
                    <a:lnTo>
                      <a:pt x="49" y="230"/>
                    </a:lnTo>
                    <a:lnTo>
                      <a:pt x="38" y="229"/>
                    </a:lnTo>
                    <a:lnTo>
                      <a:pt x="38" y="229"/>
                    </a:lnTo>
                    <a:lnTo>
                      <a:pt x="25" y="227"/>
                    </a:lnTo>
                    <a:lnTo>
                      <a:pt x="19" y="226"/>
                    </a:lnTo>
                    <a:lnTo>
                      <a:pt x="14" y="225"/>
                    </a:lnTo>
                    <a:lnTo>
                      <a:pt x="8" y="223"/>
                    </a:lnTo>
                    <a:lnTo>
                      <a:pt x="4" y="219"/>
                    </a:lnTo>
                    <a:lnTo>
                      <a:pt x="1" y="214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05"/>
                    </a:lnTo>
                    <a:lnTo>
                      <a:pt x="0" y="200"/>
                    </a:lnTo>
                    <a:lnTo>
                      <a:pt x="3" y="190"/>
                    </a:lnTo>
                    <a:lnTo>
                      <a:pt x="7" y="180"/>
                    </a:lnTo>
                    <a:lnTo>
                      <a:pt x="13" y="170"/>
                    </a:lnTo>
                    <a:lnTo>
                      <a:pt x="13" y="170"/>
                    </a:lnTo>
                    <a:lnTo>
                      <a:pt x="18" y="164"/>
                    </a:lnTo>
                    <a:lnTo>
                      <a:pt x="23" y="156"/>
                    </a:lnTo>
                    <a:lnTo>
                      <a:pt x="36" y="144"/>
                    </a:lnTo>
                    <a:lnTo>
                      <a:pt x="43" y="137"/>
                    </a:lnTo>
                    <a:lnTo>
                      <a:pt x="48" y="131"/>
                    </a:lnTo>
                    <a:lnTo>
                      <a:pt x="51" y="123"/>
                    </a:lnTo>
                    <a:lnTo>
                      <a:pt x="53" y="116"/>
                    </a:lnTo>
                    <a:lnTo>
                      <a:pt x="53" y="116"/>
                    </a:lnTo>
                    <a:lnTo>
                      <a:pt x="53" y="104"/>
                    </a:lnTo>
                    <a:lnTo>
                      <a:pt x="52" y="92"/>
                    </a:lnTo>
                    <a:lnTo>
                      <a:pt x="49" y="66"/>
                    </a:lnTo>
                    <a:lnTo>
                      <a:pt x="48" y="54"/>
                    </a:lnTo>
                    <a:lnTo>
                      <a:pt x="48" y="41"/>
                    </a:lnTo>
                    <a:lnTo>
                      <a:pt x="49" y="28"/>
                    </a:lnTo>
                    <a:lnTo>
                      <a:pt x="52" y="15"/>
                    </a:lnTo>
                    <a:lnTo>
                      <a:pt x="52" y="15"/>
                    </a:lnTo>
                    <a:lnTo>
                      <a:pt x="57" y="10"/>
                    </a:lnTo>
                    <a:lnTo>
                      <a:pt x="62" y="5"/>
                    </a:lnTo>
                    <a:lnTo>
                      <a:pt x="67" y="2"/>
                    </a:lnTo>
                    <a:lnTo>
                      <a:pt x="73" y="1"/>
                    </a:lnTo>
                    <a:lnTo>
                      <a:pt x="78" y="1"/>
                    </a:lnTo>
                    <a:lnTo>
                      <a:pt x="83" y="2"/>
                    </a:lnTo>
                    <a:lnTo>
                      <a:pt x="95" y="5"/>
                    </a:lnTo>
                    <a:lnTo>
                      <a:pt x="108" y="12"/>
                    </a:lnTo>
                    <a:lnTo>
                      <a:pt x="122" y="18"/>
                    </a:lnTo>
                    <a:lnTo>
                      <a:pt x="136" y="24"/>
                    </a:lnTo>
                    <a:lnTo>
                      <a:pt x="143" y="26"/>
                    </a:lnTo>
                    <a:lnTo>
                      <a:pt x="152" y="28"/>
                    </a:lnTo>
                    <a:lnTo>
                      <a:pt x="152" y="28"/>
                    </a:lnTo>
                    <a:lnTo>
                      <a:pt x="159" y="28"/>
                    </a:lnTo>
                    <a:lnTo>
                      <a:pt x="168" y="27"/>
                    </a:lnTo>
                    <a:lnTo>
                      <a:pt x="175" y="25"/>
                    </a:lnTo>
                    <a:lnTo>
                      <a:pt x="183" y="20"/>
                    </a:lnTo>
                    <a:lnTo>
                      <a:pt x="198" y="13"/>
                    </a:lnTo>
                    <a:lnTo>
                      <a:pt x="205" y="9"/>
                    </a:lnTo>
                    <a:lnTo>
                      <a:pt x="214" y="5"/>
                    </a:lnTo>
                    <a:lnTo>
                      <a:pt x="214" y="5"/>
                    </a:lnTo>
                    <a:lnTo>
                      <a:pt x="221" y="3"/>
                    </a:lnTo>
                    <a:lnTo>
                      <a:pt x="232" y="1"/>
                    </a:lnTo>
                    <a:lnTo>
                      <a:pt x="244" y="0"/>
                    </a:lnTo>
                    <a:lnTo>
                      <a:pt x="256" y="0"/>
                    </a:lnTo>
                    <a:lnTo>
                      <a:pt x="267" y="1"/>
                    </a:lnTo>
                    <a:lnTo>
                      <a:pt x="273" y="3"/>
                    </a:lnTo>
                    <a:lnTo>
                      <a:pt x="278" y="5"/>
                    </a:lnTo>
                    <a:lnTo>
                      <a:pt x="281" y="9"/>
                    </a:lnTo>
                    <a:lnTo>
                      <a:pt x="285" y="12"/>
                    </a:lnTo>
                    <a:lnTo>
                      <a:pt x="287" y="17"/>
                    </a:lnTo>
                    <a:lnTo>
                      <a:pt x="289" y="23"/>
                    </a:lnTo>
                    <a:lnTo>
                      <a:pt x="289" y="23"/>
                    </a:lnTo>
                    <a:lnTo>
                      <a:pt x="289" y="32"/>
                    </a:lnTo>
                    <a:lnTo>
                      <a:pt x="287" y="43"/>
                    </a:lnTo>
                    <a:lnTo>
                      <a:pt x="280" y="70"/>
                    </a:lnTo>
                    <a:lnTo>
                      <a:pt x="277" y="84"/>
                    </a:lnTo>
                    <a:lnTo>
                      <a:pt x="275" y="96"/>
                    </a:lnTo>
                    <a:lnTo>
                      <a:pt x="275" y="102"/>
                    </a:lnTo>
                    <a:lnTo>
                      <a:pt x="276" y="108"/>
                    </a:lnTo>
                    <a:lnTo>
                      <a:pt x="277" y="114"/>
                    </a:lnTo>
                    <a:lnTo>
                      <a:pt x="279" y="118"/>
                    </a:lnTo>
                    <a:lnTo>
                      <a:pt x="279" y="118"/>
                    </a:lnTo>
                    <a:lnTo>
                      <a:pt x="282" y="123"/>
                    </a:lnTo>
                    <a:lnTo>
                      <a:pt x="286" y="126"/>
                    </a:lnTo>
                    <a:lnTo>
                      <a:pt x="294" y="134"/>
                    </a:lnTo>
                    <a:lnTo>
                      <a:pt x="304" y="139"/>
                    </a:lnTo>
                    <a:lnTo>
                      <a:pt x="312" y="145"/>
                    </a:lnTo>
                    <a:lnTo>
                      <a:pt x="322" y="149"/>
                    </a:lnTo>
                    <a:lnTo>
                      <a:pt x="330" y="154"/>
                    </a:lnTo>
                    <a:lnTo>
                      <a:pt x="333" y="159"/>
                    </a:lnTo>
                    <a:lnTo>
                      <a:pt x="336" y="162"/>
                    </a:lnTo>
                    <a:lnTo>
                      <a:pt x="338" y="166"/>
                    </a:lnTo>
                    <a:lnTo>
                      <a:pt x="339" y="170"/>
                    </a:lnTo>
                    <a:lnTo>
                      <a:pt x="339" y="170"/>
                    </a:lnTo>
                    <a:lnTo>
                      <a:pt x="339" y="177"/>
                    </a:lnTo>
                    <a:lnTo>
                      <a:pt x="337" y="187"/>
                    </a:lnTo>
                    <a:lnTo>
                      <a:pt x="333" y="199"/>
                    </a:lnTo>
                    <a:lnTo>
                      <a:pt x="331" y="204"/>
                    </a:lnTo>
                    <a:lnTo>
                      <a:pt x="328" y="208"/>
                    </a:lnTo>
                    <a:lnTo>
                      <a:pt x="328" y="208"/>
                    </a:lnTo>
                    <a:lnTo>
                      <a:pt x="322" y="214"/>
                    </a:lnTo>
                    <a:lnTo>
                      <a:pt x="315" y="217"/>
                    </a:lnTo>
                    <a:lnTo>
                      <a:pt x="306" y="221"/>
                    </a:lnTo>
                    <a:lnTo>
                      <a:pt x="297" y="224"/>
                    </a:lnTo>
                    <a:lnTo>
                      <a:pt x="279" y="228"/>
                    </a:lnTo>
                    <a:lnTo>
                      <a:pt x="270" y="230"/>
                    </a:lnTo>
                    <a:lnTo>
                      <a:pt x="260" y="235"/>
                    </a:lnTo>
                    <a:lnTo>
                      <a:pt x="260" y="235"/>
                    </a:lnTo>
                    <a:lnTo>
                      <a:pt x="255" y="238"/>
                    </a:lnTo>
                    <a:lnTo>
                      <a:pt x="249" y="243"/>
                    </a:lnTo>
                    <a:lnTo>
                      <a:pt x="244" y="249"/>
                    </a:lnTo>
                    <a:lnTo>
                      <a:pt x="240" y="254"/>
                    </a:lnTo>
                    <a:lnTo>
                      <a:pt x="233" y="268"/>
                    </a:lnTo>
                    <a:lnTo>
                      <a:pt x="227" y="282"/>
                    </a:lnTo>
                    <a:lnTo>
                      <a:pt x="221" y="297"/>
                    </a:lnTo>
                    <a:lnTo>
                      <a:pt x="215" y="312"/>
                    </a:lnTo>
                    <a:lnTo>
                      <a:pt x="207" y="326"/>
                    </a:lnTo>
                    <a:lnTo>
                      <a:pt x="203" y="332"/>
                    </a:lnTo>
                    <a:lnTo>
                      <a:pt x="199" y="337"/>
                    </a:lnTo>
                    <a:lnTo>
                      <a:pt x="199" y="337"/>
                    </a:lnTo>
                    <a:close/>
                    <a:moveTo>
                      <a:pt x="157" y="48"/>
                    </a:moveTo>
                    <a:lnTo>
                      <a:pt x="157" y="48"/>
                    </a:lnTo>
                    <a:lnTo>
                      <a:pt x="146" y="45"/>
                    </a:lnTo>
                    <a:lnTo>
                      <a:pt x="137" y="41"/>
                    </a:lnTo>
                    <a:lnTo>
                      <a:pt x="116" y="31"/>
                    </a:lnTo>
                    <a:lnTo>
                      <a:pt x="107" y="27"/>
                    </a:lnTo>
                    <a:lnTo>
                      <a:pt x="96" y="24"/>
                    </a:lnTo>
                    <a:lnTo>
                      <a:pt x="85" y="22"/>
                    </a:lnTo>
                    <a:lnTo>
                      <a:pt x="75" y="20"/>
                    </a:lnTo>
                    <a:lnTo>
                      <a:pt x="75" y="20"/>
                    </a:lnTo>
                    <a:lnTo>
                      <a:pt x="69" y="32"/>
                    </a:lnTo>
                    <a:lnTo>
                      <a:pt x="66" y="44"/>
                    </a:lnTo>
                    <a:lnTo>
                      <a:pt x="65" y="58"/>
                    </a:lnTo>
                    <a:lnTo>
                      <a:pt x="65" y="71"/>
                    </a:lnTo>
                    <a:lnTo>
                      <a:pt x="67" y="99"/>
                    </a:lnTo>
                    <a:lnTo>
                      <a:pt x="68" y="125"/>
                    </a:lnTo>
                    <a:lnTo>
                      <a:pt x="68" y="125"/>
                    </a:lnTo>
                    <a:lnTo>
                      <a:pt x="65" y="129"/>
                    </a:lnTo>
                    <a:lnTo>
                      <a:pt x="61" y="133"/>
                    </a:lnTo>
                    <a:lnTo>
                      <a:pt x="55" y="141"/>
                    </a:lnTo>
                    <a:lnTo>
                      <a:pt x="50" y="152"/>
                    </a:lnTo>
                    <a:lnTo>
                      <a:pt x="46" y="163"/>
                    </a:lnTo>
                    <a:lnTo>
                      <a:pt x="46" y="163"/>
                    </a:lnTo>
                    <a:lnTo>
                      <a:pt x="40" y="166"/>
                    </a:lnTo>
                    <a:lnTo>
                      <a:pt x="36" y="170"/>
                    </a:lnTo>
                    <a:lnTo>
                      <a:pt x="31" y="175"/>
                    </a:lnTo>
                    <a:lnTo>
                      <a:pt x="28" y="180"/>
                    </a:lnTo>
                    <a:lnTo>
                      <a:pt x="24" y="186"/>
                    </a:lnTo>
                    <a:lnTo>
                      <a:pt x="21" y="192"/>
                    </a:lnTo>
                    <a:lnTo>
                      <a:pt x="20" y="198"/>
                    </a:lnTo>
                    <a:lnTo>
                      <a:pt x="20" y="205"/>
                    </a:lnTo>
                    <a:lnTo>
                      <a:pt x="20" y="205"/>
                    </a:lnTo>
                    <a:lnTo>
                      <a:pt x="47" y="213"/>
                    </a:lnTo>
                    <a:lnTo>
                      <a:pt x="73" y="222"/>
                    </a:lnTo>
                    <a:lnTo>
                      <a:pt x="73" y="222"/>
                    </a:lnTo>
                    <a:lnTo>
                      <a:pt x="85" y="224"/>
                    </a:lnTo>
                    <a:lnTo>
                      <a:pt x="98" y="226"/>
                    </a:lnTo>
                    <a:lnTo>
                      <a:pt x="110" y="228"/>
                    </a:lnTo>
                    <a:lnTo>
                      <a:pt x="115" y="230"/>
                    </a:lnTo>
                    <a:lnTo>
                      <a:pt x="120" y="232"/>
                    </a:lnTo>
                    <a:lnTo>
                      <a:pt x="120" y="232"/>
                    </a:lnTo>
                    <a:lnTo>
                      <a:pt x="124" y="237"/>
                    </a:lnTo>
                    <a:lnTo>
                      <a:pt x="128" y="242"/>
                    </a:lnTo>
                    <a:lnTo>
                      <a:pt x="130" y="249"/>
                    </a:lnTo>
                    <a:lnTo>
                      <a:pt x="134" y="255"/>
                    </a:lnTo>
                    <a:lnTo>
                      <a:pt x="138" y="269"/>
                    </a:lnTo>
                    <a:lnTo>
                      <a:pt x="141" y="275"/>
                    </a:lnTo>
                    <a:lnTo>
                      <a:pt x="144" y="282"/>
                    </a:lnTo>
                    <a:lnTo>
                      <a:pt x="144" y="282"/>
                    </a:lnTo>
                    <a:lnTo>
                      <a:pt x="153" y="295"/>
                    </a:lnTo>
                    <a:lnTo>
                      <a:pt x="161" y="305"/>
                    </a:lnTo>
                    <a:lnTo>
                      <a:pt x="173" y="314"/>
                    </a:lnTo>
                    <a:lnTo>
                      <a:pt x="185" y="321"/>
                    </a:lnTo>
                    <a:lnTo>
                      <a:pt x="185" y="321"/>
                    </a:lnTo>
                    <a:lnTo>
                      <a:pt x="190" y="317"/>
                    </a:lnTo>
                    <a:lnTo>
                      <a:pt x="195" y="312"/>
                    </a:lnTo>
                    <a:lnTo>
                      <a:pt x="202" y="301"/>
                    </a:lnTo>
                    <a:lnTo>
                      <a:pt x="207" y="288"/>
                    </a:lnTo>
                    <a:lnTo>
                      <a:pt x="213" y="275"/>
                    </a:lnTo>
                    <a:lnTo>
                      <a:pt x="218" y="261"/>
                    </a:lnTo>
                    <a:lnTo>
                      <a:pt x="224" y="249"/>
                    </a:lnTo>
                    <a:lnTo>
                      <a:pt x="230" y="237"/>
                    </a:lnTo>
                    <a:lnTo>
                      <a:pt x="233" y="231"/>
                    </a:lnTo>
                    <a:lnTo>
                      <a:pt x="237" y="227"/>
                    </a:lnTo>
                    <a:lnTo>
                      <a:pt x="237" y="227"/>
                    </a:lnTo>
                    <a:lnTo>
                      <a:pt x="247" y="223"/>
                    </a:lnTo>
                    <a:lnTo>
                      <a:pt x="254" y="219"/>
                    </a:lnTo>
                    <a:lnTo>
                      <a:pt x="260" y="214"/>
                    </a:lnTo>
                    <a:lnTo>
                      <a:pt x="270" y="210"/>
                    </a:lnTo>
                    <a:lnTo>
                      <a:pt x="270" y="210"/>
                    </a:lnTo>
                    <a:lnTo>
                      <a:pt x="286" y="207"/>
                    </a:lnTo>
                    <a:lnTo>
                      <a:pt x="294" y="205"/>
                    </a:lnTo>
                    <a:lnTo>
                      <a:pt x="302" y="202"/>
                    </a:lnTo>
                    <a:lnTo>
                      <a:pt x="309" y="199"/>
                    </a:lnTo>
                    <a:lnTo>
                      <a:pt x="316" y="195"/>
                    </a:lnTo>
                    <a:lnTo>
                      <a:pt x="318" y="192"/>
                    </a:lnTo>
                    <a:lnTo>
                      <a:pt x="319" y="189"/>
                    </a:lnTo>
                    <a:lnTo>
                      <a:pt x="320" y="184"/>
                    </a:lnTo>
                    <a:lnTo>
                      <a:pt x="320" y="180"/>
                    </a:lnTo>
                    <a:lnTo>
                      <a:pt x="320" y="180"/>
                    </a:lnTo>
                    <a:lnTo>
                      <a:pt x="320" y="176"/>
                    </a:lnTo>
                    <a:lnTo>
                      <a:pt x="318" y="171"/>
                    </a:lnTo>
                    <a:lnTo>
                      <a:pt x="316" y="167"/>
                    </a:lnTo>
                    <a:lnTo>
                      <a:pt x="312" y="164"/>
                    </a:lnTo>
                    <a:lnTo>
                      <a:pt x="305" y="158"/>
                    </a:lnTo>
                    <a:lnTo>
                      <a:pt x="295" y="152"/>
                    </a:lnTo>
                    <a:lnTo>
                      <a:pt x="285" y="147"/>
                    </a:lnTo>
                    <a:lnTo>
                      <a:pt x="276" y="141"/>
                    </a:lnTo>
                    <a:lnTo>
                      <a:pt x="267" y="134"/>
                    </a:lnTo>
                    <a:lnTo>
                      <a:pt x="264" y="130"/>
                    </a:lnTo>
                    <a:lnTo>
                      <a:pt x="262" y="125"/>
                    </a:lnTo>
                    <a:lnTo>
                      <a:pt x="262" y="125"/>
                    </a:lnTo>
                    <a:lnTo>
                      <a:pt x="260" y="119"/>
                    </a:lnTo>
                    <a:lnTo>
                      <a:pt x="259" y="113"/>
                    </a:lnTo>
                    <a:lnTo>
                      <a:pt x="258" y="106"/>
                    </a:lnTo>
                    <a:lnTo>
                      <a:pt x="258" y="101"/>
                    </a:lnTo>
                    <a:lnTo>
                      <a:pt x="259" y="90"/>
                    </a:lnTo>
                    <a:lnTo>
                      <a:pt x="262" y="78"/>
                    </a:lnTo>
                    <a:lnTo>
                      <a:pt x="265" y="68"/>
                    </a:lnTo>
                    <a:lnTo>
                      <a:pt x="269" y="56"/>
                    </a:lnTo>
                    <a:lnTo>
                      <a:pt x="270" y="42"/>
                    </a:lnTo>
                    <a:lnTo>
                      <a:pt x="270" y="26"/>
                    </a:lnTo>
                    <a:lnTo>
                      <a:pt x="270" y="26"/>
                    </a:lnTo>
                    <a:lnTo>
                      <a:pt x="262" y="23"/>
                    </a:lnTo>
                    <a:lnTo>
                      <a:pt x="256" y="20"/>
                    </a:lnTo>
                    <a:lnTo>
                      <a:pt x="249" y="19"/>
                    </a:lnTo>
                    <a:lnTo>
                      <a:pt x="242" y="19"/>
                    </a:lnTo>
                    <a:lnTo>
                      <a:pt x="235" y="20"/>
                    </a:lnTo>
                    <a:lnTo>
                      <a:pt x="229" y="22"/>
                    </a:lnTo>
                    <a:lnTo>
                      <a:pt x="215" y="27"/>
                    </a:lnTo>
                    <a:lnTo>
                      <a:pt x="188" y="40"/>
                    </a:lnTo>
                    <a:lnTo>
                      <a:pt x="173" y="45"/>
                    </a:lnTo>
                    <a:lnTo>
                      <a:pt x="166" y="47"/>
                    </a:lnTo>
                    <a:lnTo>
                      <a:pt x="157" y="48"/>
                    </a:lnTo>
                    <a:lnTo>
                      <a:pt x="157" y="4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231"/>
              <p:cNvSpPr>
                <a:spLocks noEditPoints="1"/>
              </p:cNvSpPr>
              <p:nvPr/>
            </p:nvSpPr>
            <p:spPr bwMode="auto">
              <a:xfrm>
                <a:off x="5257801" y="3532188"/>
                <a:ext cx="123825" cy="123825"/>
              </a:xfrm>
              <a:custGeom>
                <a:avLst/>
                <a:gdLst/>
                <a:ahLst/>
                <a:cxnLst>
                  <a:cxn ang="0">
                    <a:pos x="192" y="21"/>
                  </a:cxn>
                  <a:cxn ang="0">
                    <a:pos x="190" y="65"/>
                  </a:cxn>
                  <a:cxn ang="0">
                    <a:pos x="196" y="88"/>
                  </a:cxn>
                  <a:cxn ang="0">
                    <a:pos x="217" y="107"/>
                  </a:cxn>
                  <a:cxn ang="0">
                    <a:pos x="236" y="125"/>
                  </a:cxn>
                  <a:cxn ang="0">
                    <a:pos x="227" y="145"/>
                  </a:cxn>
                  <a:cxn ang="0">
                    <a:pos x="210" y="152"/>
                  </a:cxn>
                  <a:cxn ang="0">
                    <a:pos x="183" y="160"/>
                  </a:cxn>
                  <a:cxn ang="0">
                    <a:pos x="164" y="189"/>
                  </a:cxn>
                  <a:cxn ang="0">
                    <a:pos x="141" y="234"/>
                  </a:cxn>
                  <a:cxn ang="0">
                    <a:pos x="120" y="226"/>
                  </a:cxn>
                  <a:cxn ang="0">
                    <a:pos x="94" y="171"/>
                  </a:cxn>
                  <a:cxn ang="0">
                    <a:pos x="82" y="161"/>
                  </a:cxn>
                  <a:cxn ang="0">
                    <a:pos x="58" y="159"/>
                  </a:cxn>
                  <a:cxn ang="0">
                    <a:pos x="18" y="163"/>
                  </a:cxn>
                  <a:cxn ang="0">
                    <a:pos x="1" y="156"/>
                  </a:cxn>
                  <a:cxn ang="0">
                    <a:pos x="5" y="122"/>
                  </a:cxn>
                  <a:cxn ang="0">
                    <a:pos x="19" y="96"/>
                  </a:cxn>
                  <a:cxn ang="0">
                    <a:pos x="42" y="80"/>
                  </a:cxn>
                  <a:cxn ang="0">
                    <a:pos x="37" y="59"/>
                  </a:cxn>
                  <a:cxn ang="0">
                    <a:pos x="26" y="21"/>
                  </a:cxn>
                  <a:cxn ang="0">
                    <a:pos x="36" y="6"/>
                  </a:cxn>
                  <a:cxn ang="0">
                    <a:pos x="56" y="2"/>
                  </a:cxn>
                  <a:cxn ang="0">
                    <a:pos x="80" y="21"/>
                  </a:cxn>
                  <a:cxn ang="0">
                    <a:pos x="109" y="23"/>
                  </a:cxn>
                  <a:cxn ang="0">
                    <a:pos x="168" y="0"/>
                  </a:cxn>
                  <a:cxn ang="0">
                    <a:pos x="182" y="3"/>
                  </a:cxn>
                  <a:cxn ang="0">
                    <a:pos x="46" y="24"/>
                  </a:cxn>
                  <a:cxn ang="0">
                    <a:pos x="57" y="52"/>
                  </a:cxn>
                  <a:cxn ang="0">
                    <a:pos x="65" y="77"/>
                  </a:cxn>
                  <a:cxn ang="0">
                    <a:pos x="59" y="90"/>
                  </a:cxn>
                  <a:cxn ang="0">
                    <a:pos x="30" y="114"/>
                  </a:cxn>
                  <a:cxn ang="0">
                    <a:pos x="19" y="131"/>
                  </a:cxn>
                  <a:cxn ang="0">
                    <a:pos x="39" y="143"/>
                  </a:cxn>
                  <a:cxn ang="0">
                    <a:pos x="95" y="146"/>
                  </a:cxn>
                  <a:cxn ang="0">
                    <a:pos x="106" y="156"/>
                  </a:cxn>
                  <a:cxn ang="0">
                    <a:pos x="118" y="191"/>
                  </a:cxn>
                  <a:cxn ang="0">
                    <a:pos x="133" y="211"/>
                  </a:cxn>
                  <a:cxn ang="0">
                    <a:pos x="153" y="169"/>
                  </a:cxn>
                  <a:cxn ang="0">
                    <a:pos x="173" y="141"/>
                  </a:cxn>
                  <a:cxn ang="0">
                    <a:pos x="202" y="136"/>
                  </a:cxn>
                  <a:cxn ang="0">
                    <a:pos x="205" y="124"/>
                  </a:cxn>
                  <a:cxn ang="0">
                    <a:pos x="182" y="104"/>
                  </a:cxn>
                  <a:cxn ang="0">
                    <a:pos x="172" y="82"/>
                  </a:cxn>
                  <a:cxn ang="0">
                    <a:pos x="177" y="40"/>
                  </a:cxn>
                  <a:cxn ang="0">
                    <a:pos x="164" y="24"/>
                  </a:cxn>
                  <a:cxn ang="0">
                    <a:pos x="120" y="42"/>
                  </a:cxn>
                  <a:cxn ang="0">
                    <a:pos x="58" y="29"/>
                  </a:cxn>
                </a:cxnLst>
                <a:rect l="0" t="0" r="r" b="b"/>
                <a:pathLst>
                  <a:path w="236" h="234">
                    <a:moveTo>
                      <a:pt x="187" y="4"/>
                    </a:moveTo>
                    <a:lnTo>
                      <a:pt x="187" y="4"/>
                    </a:lnTo>
                    <a:lnTo>
                      <a:pt x="190" y="13"/>
                    </a:lnTo>
                    <a:lnTo>
                      <a:pt x="192" y="21"/>
                    </a:lnTo>
                    <a:lnTo>
                      <a:pt x="192" y="30"/>
                    </a:lnTo>
                    <a:lnTo>
                      <a:pt x="192" y="39"/>
                    </a:lnTo>
                    <a:lnTo>
                      <a:pt x="191" y="57"/>
                    </a:lnTo>
                    <a:lnTo>
                      <a:pt x="190" y="65"/>
                    </a:lnTo>
                    <a:lnTo>
                      <a:pt x="191" y="74"/>
                    </a:lnTo>
                    <a:lnTo>
                      <a:pt x="191" y="74"/>
                    </a:lnTo>
                    <a:lnTo>
                      <a:pt x="193" y="81"/>
                    </a:lnTo>
                    <a:lnTo>
                      <a:pt x="196" y="88"/>
                    </a:lnTo>
                    <a:lnTo>
                      <a:pt x="200" y="93"/>
                    </a:lnTo>
                    <a:lnTo>
                      <a:pt x="206" y="98"/>
                    </a:lnTo>
                    <a:lnTo>
                      <a:pt x="211" y="103"/>
                    </a:lnTo>
                    <a:lnTo>
                      <a:pt x="217" y="107"/>
                    </a:lnTo>
                    <a:lnTo>
                      <a:pt x="232" y="114"/>
                    </a:lnTo>
                    <a:lnTo>
                      <a:pt x="232" y="114"/>
                    </a:lnTo>
                    <a:lnTo>
                      <a:pt x="234" y="120"/>
                    </a:lnTo>
                    <a:lnTo>
                      <a:pt x="236" y="125"/>
                    </a:lnTo>
                    <a:lnTo>
                      <a:pt x="234" y="130"/>
                    </a:lnTo>
                    <a:lnTo>
                      <a:pt x="233" y="136"/>
                    </a:lnTo>
                    <a:lnTo>
                      <a:pt x="231" y="141"/>
                    </a:lnTo>
                    <a:lnTo>
                      <a:pt x="227" y="145"/>
                    </a:lnTo>
                    <a:lnTo>
                      <a:pt x="224" y="149"/>
                    </a:lnTo>
                    <a:lnTo>
                      <a:pt x="218" y="152"/>
                    </a:lnTo>
                    <a:lnTo>
                      <a:pt x="218" y="152"/>
                    </a:lnTo>
                    <a:lnTo>
                      <a:pt x="210" y="152"/>
                    </a:lnTo>
                    <a:lnTo>
                      <a:pt x="202" y="152"/>
                    </a:lnTo>
                    <a:lnTo>
                      <a:pt x="195" y="154"/>
                    </a:lnTo>
                    <a:lnTo>
                      <a:pt x="188" y="157"/>
                    </a:lnTo>
                    <a:lnTo>
                      <a:pt x="183" y="160"/>
                    </a:lnTo>
                    <a:lnTo>
                      <a:pt x="178" y="165"/>
                    </a:lnTo>
                    <a:lnTo>
                      <a:pt x="173" y="170"/>
                    </a:lnTo>
                    <a:lnTo>
                      <a:pt x="170" y="176"/>
                    </a:lnTo>
                    <a:lnTo>
                      <a:pt x="164" y="189"/>
                    </a:lnTo>
                    <a:lnTo>
                      <a:pt x="158" y="203"/>
                    </a:lnTo>
                    <a:lnTo>
                      <a:pt x="150" y="233"/>
                    </a:lnTo>
                    <a:lnTo>
                      <a:pt x="150" y="233"/>
                    </a:lnTo>
                    <a:lnTo>
                      <a:pt x="141" y="234"/>
                    </a:lnTo>
                    <a:lnTo>
                      <a:pt x="135" y="234"/>
                    </a:lnTo>
                    <a:lnTo>
                      <a:pt x="130" y="233"/>
                    </a:lnTo>
                    <a:lnTo>
                      <a:pt x="124" y="230"/>
                    </a:lnTo>
                    <a:lnTo>
                      <a:pt x="120" y="226"/>
                    </a:lnTo>
                    <a:lnTo>
                      <a:pt x="117" y="220"/>
                    </a:lnTo>
                    <a:lnTo>
                      <a:pt x="110" y="209"/>
                    </a:lnTo>
                    <a:lnTo>
                      <a:pt x="101" y="183"/>
                    </a:lnTo>
                    <a:lnTo>
                      <a:pt x="94" y="171"/>
                    </a:lnTo>
                    <a:lnTo>
                      <a:pt x="91" y="167"/>
                    </a:lnTo>
                    <a:lnTo>
                      <a:pt x="88" y="164"/>
                    </a:lnTo>
                    <a:lnTo>
                      <a:pt x="88" y="164"/>
                    </a:lnTo>
                    <a:lnTo>
                      <a:pt x="82" y="161"/>
                    </a:lnTo>
                    <a:lnTo>
                      <a:pt x="78" y="159"/>
                    </a:lnTo>
                    <a:lnTo>
                      <a:pt x="73" y="158"/>
                    </a:lnTo>
                    <a:lnTo>
                      <a:pt x="69" y="158"/>
                    </a:lnTo>
                    <a:lnTo>
                      <a:pt x="58" y="159"/>
                    </a:lnTo>
                    <a:lnTo>
                      <a:pt x="46" y="161"/>
                    </a:lnTo>
                    <a:lnTo>
                      <a:pt x="35" y="163"/>
                    </a:lnTo>
                    <a:lnTo>
                      <a:pt x="24" y="163"/>
                    </a:lnTo>
                    <a:lnTo>
                      <a:pt x="18" y="163"/>
                    </a:lnTo>
                    <a:lnTo>
                      <a:pt x="12" y="161"/>
                    </a:lnTo>
                    <a:lnTo>
                      <a:pt x="6" y="159"/>
                    </a:lnTo>
                    <a:lnTo>
                      <a:pt x="1" y="156"/>
                    </a:lnTo>
                    <a:lnTo>
                      <a:pt x="1" y="156"/>
                    </a:lnTo>
                    <a:lnTo>
                      <a:pt x="0" y="145"/>
                    </a:lnTo>
                    <a:lnTo>
                      <a:pt x="0" y="137"/>
                    </a:lnTo>
                    <a:lnTo>
                      <a:pt x="2" y="129"/>
                    </a:lnTo>
                    <a:lnTo>
                      <a:pt x="5" y="122"/>
                    </a:lnTo>
                    <a:lnTo>
                      <a:pt x="13" y="110"/>
                    </a:lnTo>
                    <a:lnTo>
                      <a:pt x="16" y="103"/>
                    </a:lnTo>
                    <a:lnTo>
                      <a:pt x="19" y="96"/>
                    </a:lnTo>
                    <a:lnTo>
                      <a:pt x="19" y="96"/>
                    </a:lnTo>
                    <a:lnTo>
                      <a:pt x="29" y="93"/>
                    </a:lnTo>
                    <a:lnTo>
                      <a:pt x="35" y="89"/>
                    </a:lnTo>
                    <a:lnTo>
                      <a:pt x="40" y="84"/>
                    </a:lnTo>
                    <a:lnTo>
                      <a:pt x="42" y="80"/>
                    </a:lnTo>
                    <a:lnTo>
                      <a:pt x="42" y="75"/>
                    </a:lnTo>
                    <a:lnTo>
                      <a:pt x="42" y="69"/>
                    </a:lnTo>
                    <a:lnTo>
                      <a:pt x="40" y="64"/>
                    </a:lnTo>
                    <a:lnTo>
                      <a:pt x="37" y="59"/>
                    </a:lnTo>
                    <a:lnTo>
                      <a:pt x="32" y="47"/>
                    </a:lnTo>
                    <a:lnTo>
                      <a:pt x="27" y="34"/>
                    </a:lnTo>
                    <a:lnTo>
                      <a:pt x="26" y="28"/>
                    </a:lnTo>
                    <a:lnTo>
                      <a:pt x="26" y="21"/>
                    </a:lnTo>
                    <a:lnTo>
                      <a:pt x="27" y="14"/>
                    </a:lnTo>
                    <a:lnTo>
                      <a:pt x="29" y="7"/>
                    </a:lnTo>
                    <a:lnTo>
                      <a:pt x="29" y="7"/>
                    </a:lnTo>
                    <a:lnTo>
                      <a:pt x="36" y="6"/>
                    </a:lnTo>
                    <a:lnTo>
                      <a:pt x="42" y="5"/>
                    </a:lnTo>
                    <a:lnTo>
                      <a:pt x="48" y="4"/>
                    </a:lnTo>
                    <a:lnTo>
                      <a:pt x="56" y="2"/>
                    </a:lnTo>
                    <a:lnTo>
                      <a:pt x="56" y="2"/>
                    </a:lnTo>
                    <a:lnTo>
                      <a:pt x="61" y="8"/>
                    </a:lnTo>
                    <a:lnTo>
                      <a:pt x="67" y="14"/>
                    </a:lnTo>
                    <a:lnTo>
                      <a:pt x="74" y="18"/>
                    </a:lnTo>
                    <a:lnTo>
                      <a:pt x="80" y="21"/>
                    </a:lnTo>
                    <a:lnTo>
                      <a:pt x="88" y="22"/>
                    </a:lnTo>
                    <a:lnTo>
                      <a:pt x="94" y="24"/>
                    </a:lnTo>
                    <a:lnTo>
                      <a:pt x="102" y="24"/>
                    </a:lnTo>
                    <a:lnTo>
                      <a:pt x="109" y="23"/>
                    </a:lnTo>
                    <a:lnTo>
                      <a:pt x="125" y="20"/>
                    </a:lnTo>
                    <a:lnTo>
                      <a:pt x="140" y="15"/>
                    </a:lnTo>
                    <a:lnTo>
                      <a:pt x="154" y="8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73" y="0"/>
                    </a:lnTo>
                    <a:lnTo>
                      <a:pt x="179" y="1"/>
                    </a:lnTo>
                    <a:lnTo>
                      <a:pt x="182" y="3"/>
                    </a:lnTo>
                    <a:lnTo>
                      <a:pt x="187" y="4"/>
                    </a:lnTo>
                    <a:lnTo>
                      <a:pt x="187" y="4"/>
                    </a:lnTo>
                    <a:close/>
                    <a:moveTo>
                      <a:pt x="46" y="24"/>
                    </a:moveTo>
                    <a:lnTo>
                      <a:pt x="46" y="24"/>
                    </a:lnTo>
                    <a:lnTo>
                      <a:pt x="47" y="34"/>
                    </a:lnTo>
                    <a:lnTo>
                      <a:pt x="50" y="40"/>
                    </a:lnTo>
                    <a:lnTo>
                      <a:pt x="54" y="47"/>
                    </a:lnTo>
                    <a:lnTo>
                      <a:pt x="57" y="52"/>
                    </a:lnTo>
                    <a:lnTo>
                      <a:pt x="61" y="58"/>
                    </a:lnTo>
                    <a:lnTo>
                      <a:pt x="63" y="63"/>
                    </a:lnTo>
                    <a:lnTo>
                      <a:pt x="65" y="69"/>
                    </a:lnTo>
                    <a:lnTo>
                      <a:pt x="65" y="77"/>
                    </a:lnTo>
                    <a:lnTo>
                      <a:pt x="65" y="77"/>
                    </a:lnTo>
                    <a:lnTo>
                      <a:pt x="63" y="82"/>
                    </a:lnTo>
                    <a:lnTo>
                      <a:pt x="62" y="87"/>
                    </a:lnTo>
                    <a:lnTo>
                      <a:pt x="59" y="90"/>
                    </a:lnTo>
                    <a:lnTo>
                      <a:pt x="56" y="94"/>
                    </a:lnTo>
                    <a:lnTo>
                      <a:pt x="47" y="100"/>
                    </a:lnTo>
                    <a:lnTo>
                      <a:pt x="39" y="107"/>
                    </a:lnTo>
                    <a:lnTo>
                      <a:pt x="30" y="114"/>
                    </a:lnTo>
                    <a:lnTo>
                      <a:pt x="27" y="118"/>
                    </a:lnTo>
                    <a:lnTo>
                      <a:pt x="24" y="122"/>
                    </a:lnTo>
                    <a:lnTo>
                      <a:pt x="21" y="126"/>
                    </a:lnTo>
                    <a:lnTo>
                      <a:pt x="19" y="131"/>
                    </a:lnTo>
                    <a:lnTo>
                      <a:pt x="19" y="137"/>
                    </a:lnTo>
                    <a:lnTo>
                      <a:pt x="19" y="143"/>
                    </a:lnTo>
                    <a:lnTo>
                      <a:pt x="19" y="143"/>
                    </a:lnTo>
                    <a:lnTo>
                      <a:pt x="39" y="143"/>
                    </a:lnTo>
                    <a:lnTo>
                      <a:pt x="57" y="143"/>
                    </a:lnTo>
                    <a:lnTo>
                      <a:pt x="75" y="144"/>
                    </a:lnTo>
                    <a:lnTo>
                      <a:pt x="85" y="144"/>
                    </a:lnTo>
                    <a:lnTo>
                      <a:pt x="95" y="146"/>
                    </a:lnTo>
                    <a:lnTo>
                      <a:pt x="95" y="146"/>
                    </a:lnTo>
                    <a:lnTo>
                      <a:pt x="100" y="149"/>
                    </a:lnTo>
                    <a:lnTo>
                      <a:pt x="103" y="152"/>
                    </a:lnTo>
                    <a:lnTo>
                      <a:pt x="106" y="156"/>
                    </a:lnTo>
                    <a:lnTo>
                      <a:pt x="108" y="160"/>
                    </a:lnTo>
                    <a:lnTo>
                      <a:pt x="111" y="171"/>
                    </a:lnTo>
                    <a:lnTo>
                      <a:pt x="115" y="182"/>
                    </a:lnTo>
                    <a:lnTo>
                      <a:pt x="118" y="191"/>
                    </a:lnTo>
                    <a:lnTo>
                      <a:pt x="122" y="201"/>
                    </a:lnTo>
                    <a:lnTo>
                      <a:pt x="125" y="205"/>
                    </a:lnTo>
                    <a:lnTo>
                      <a:pt x="128" y="209"/>
                    </a:lnTo>
                    <a:lnTo>
                      <a:pt x="133" y="211"/>
                    </a:lnTo>
                    <a:lnTo>
                      <a:pt x="138" y="212"/>
                    </a:lnTo>
                    <a:lnTo>
                      <a:pt x="138" y="212"/>
                    </a:lnTo>
                    <a:lnTo>
                      <a:pt x="148" y="183"/>
                    </a:lnTo>
                    <a:lnTo>
                      <a:pt x="153" y="169"/>
                    </a:lnTo>
                    <a:lnTo>
                      <a:pt x="161" y="156"/>
                    </a:lnTo>
                    <a:lnTo>
                      <a:pt x="164" y="150"/>
                    </a:lnTo>
                    <a:lnTo>
                      <a:pt x="169" y="145"/>
                    </a:lnTo>
                    <a:lnTo>
                      <a:pt x="173" y="141"/>
                    </a:lnTo>
                    <a:lnTo>
                      <a:pt x="180" y="138"/>
                    </a:lnTo>
                    <a:lnTo>
                      <a:pt x="186" y="136"/>
                    </a:lnTo>
                    <a:lnTo>
                      <a:pt x="194" y="135"/>
                    </a:lnTo>
                    <a:lnTo>
                      <a:pt x="202" y="136"/>
                    </a:lnTo>
                    <a:lnTo>
                      <a:pt x="211" y="137"/>
                    </a:lnTo>
                    <a:lnTo>
                      <a:pt x="211" y="137"/>
                    </a:lnTo>
                    <a:lnTo>
                      <a:pt x="209" y="129"/>
                    </a:lnTo>
                    <a:lnTo>
                      <a:pt x="205" y="124"/>
                    </a:lnTo>
                    <a:lnTo>
                      <a:pt x="199" y="119"/>
                    </a:lnTo>
                    <a:lnTo>
                      <a:pt x="193" y="114"/>
                    </a:lnTo>
                    <a:lnTo>
                      <a:pt x="187" y="109"/>
                    </a:lnTo>
                    <a:lnTo>
                      <a:pt x="182" y="104"/>
                    </a:lnTo>
                    <a:lnTo>
                      <a:pt x="177" y="98"/>
                    </a:lnTo>
                    <a:lnTo>
                      <a:pt x="173" y="90"/>
                    </a:lnTo>
                    <a:lnTo>
                      <a:pt x="173" y="90"/>
                    </a:lnTo>
                    <a:lnTo>
                      <a:pt x="172" y="82"/>
                    </a:lnTo>
                    <a:lnTo>
                      <a:pt x="172" y="74"/>
                    </a:lnTo>
                    <a:lnTo>
                      <a:pt x="175" y="58"/>
                    </a:lnTo>
                    <a:lnTo>
                      <a:pt x="176" y="49"/>
                    </a:lnTo>
                    <a:lnTo>
                      <a:pt x="177" y="40"/>
                    </a:lnTo>
                    <a:lnTo>
                      <a:pt x="176" y="32"/>
                    </a:lnTo>
                    <a:lnTo>
                      <a:pt x="173" y="22"/>
                    </a:lnTo>
                    <a:lnTo>
                      <a:pt x="173" y="22"/>
                    </a:lnTo>
                    <a:lnTo>
                      <a:pt x="164" y="24"/>
                    </a:lnTo>
                    <a:lnTo>
                      <a:pt x="154" y="27"/>
                    </a:lnTo>
                    <a:lnTo>
                      <a:pt x="146" y="30"/>
                    </a:lnTo>
                    <a:lnTo>
                      <a:pt x="137" y="33"/>
                    </a:lnTo>
                    <a:lnTo>
                      <a:pt x="120" y="42"/>
                    </a:lnTo>
                    <a:lnTo>
                      <a:pt x="101" y="49"/>
                    </a:lnTo>
                    <a:lnTo>
                      <a:pt x="101" y="49"/>
                    </a:lnTo>
                    <a:lnTo>
                      <a:pt x="72" y="35"/>
                    </a:lnTo>
                    <a:lnTo>
                      <a:pt x="58" y="29"/>
                    </a:lnTo>
                    <a:lnTo>
                      <a:pt x="46" y="24"/>
                    </a:lnTo>
                    <a:lnTo>
                      <a:pt x="46" y="2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232"/>
              <p:cNvSpPr>
                <a:spLocks noEditPoints="1"/>
              </p:cNvSpPr>
              <p:nvPr/>
            </p:nvSpPr>
            <p:spPr bwMode="auto">
              <a:xfrm>
                <a:off x="6034088" y="3638550"/>
                <a:ext cx="26988" cy="31750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42" y="0"/>
                  </a:cxn>
                  <a:cxn ang="0">
                    <a:pos x="46" y="7"/>
                  </a:cxn>
                  <a:cxn ang="0">
                    <a:pos x="49" y="14"/>
                  </a:cxn>
                  <a:cxn ang="0">
                    <a:pos x="51" y="22"/>
                  </a:cxn>
                  <a:cxn ang="0">
                    <a:pos x="51" y="30"/>
                  </a:cxn>
                  <a:cxn ang="0">
                    <a:pos x="51" y="39"/>
                  </a:cxn>
                  <a:cxn ang="0">
                    <a:pos x="49" y="46"/>
                  </a:cxn>
                  <a:cxn ang="0">
                    <a:pos x="45" y="53"/>
                  </a:cxn>
                  <a:cxn ang="0">
                    <a:pos x="39" y="58"/>
                  </a:cxn>
                  <a:cxn ang="0">
                    <a:pos x="39" y="58"/>
                  </a:cxn>
                  <a:cxn ang="0">
                    <a:pos x="32" y="61"/>
                  </a:cxn>
                  <a:cxn ang="0">
                    <a:pos x="23" y="62"/>
                  </a:cxn>
                  <a:cxn ang="0">
                    <a:pos x="23" y="62"/>
                  </a:cxn>
                  <a:cxn ang="0">
                    <a:pos x="17" y="60"/>
                  </a:cxn>
                  <a:cxn ang="0">
                    <a:pos x="12" y="56"/>
                  </a:cxn>
                  <a:cxn ang="0">
                    <a:pos x="7" y="50"/>
                  </a:cxn>
                  <a:cxn ang="0">
                    <a:pos x="4" y="43"/>
                  </a:cxn>
                  <a:cxn ang="0">
                    <a:pos x="1" y="35"/>
                  </a:cxn>
                  <a:cxn ang="0">
                    <a:pos x="0" y="28"/>
                  </a:cxn>
                  <a:cxn ang="0">
                    <a:pos x="1" y="20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5" y="8"/>
                  </a:cxn>
                  <a:cxn ang="0">
                    <a:pos x="10" y="4"/>
                  </a:cxn>
                  <a:cxn ang="0">
                    <a:pos x="14" y="3"/>
                  </a:cxn>
                  <a:cxn ang="0">
                    <a:pos x="18" y="2"/>
                  </a:cxn>
                  <a:cxn ang="0">
                    <a:pos x="30" y="1"/>
                  </a:cxn>
                  <a:cxn ang="0">
                    <a:pos x="35" y="1"/>
                  </a:cxn>
                  <a:cxn ang="0">
                    <a:pos x="42" y="0"/>
                  </a:cxn>
                  <a:cxn ang="0">
                    <a:pos x="42" y="0"/>
                  </a:cxn>
                  <a:cxn ang="0">
                    <a:pos x="23" y="42"/>
                  </a:cxn>
                  <a:cxn ang="0">
                    <a:pos x="23" y="42"/>
                  </a:cxn>
                  <a:cxn ang="0">
                    <a:pos x="27" y="41"/>
                  </a:cxn>
                  <a:cxn ang="0">
                    <a:pos x="30" y="40"/>
                  </a:cxn>
                  <a:cxn ang="0">
                    <a:pos x="36" y="38"/>
                  </a:cxn>
                  <a:cxn ang="0">
                    <a:pos x="36" y="38"/>
                  </a:cxn>
                  <a:cxn ang="0">
                    <a:pos x="36" y="32"/>
                  </a:cxn>
                  <a:cxn ang="0">
                    <a:pos x="36" y="27"/>
                  </a:cxn>
                  <a:cxn ang="0">
                    <a:pos x="35" y="24"/>
                  </a:cxn>
                  <a:cxn ang="0">
                    <a:pos x="34" y="22"/>
                  </a:cxn>
                  <a:cxn ang="0">
                    <a:pos x="32" y="20"/>
                  </a:cxn>
                  <a:cxn ang="0">
                    <a:pos x="30" y="19"/>
                  </a:cxn>
                  <a:cxn ang="0">
                    <a:pos x="27" y="19"/>
                  </a:cxn>
                  <a:cxn ang="0">
                    <a:pos x="25" y="20"/>
                  </a:cxn>
                  <a:cxn ang="0">
                    <a:pos x="20" y="24"/>
                  </a:cxn>
                  <a:cxn ang="0">
                    <a:pos x="19" y="27"/>
                  </a:cxn>
                  <a:cxn ang="0">
                    <a:pos x="18" y="29"/>
                  </a:cxn>
                  <a:cxn ang="0">
                    <a:pos x="18" y="32"/>
                  </a:cxn>
                  <a:cxn ang="0">
                    <a:pos x="18" y="35"/>
                  </a:cxn>
                  <a:cxn ang="0">
                    <a:pos x="20" y="39"/>
                  </a:cxn>
                  <a:cxn ang="0">
                    <a:pos x="23" y="42"/>
                  </a:cxn>
                  <a:cxn ang="0">
                    <a:pos x="23" y="42"/>
                  </a:cxn>
                </a:cxnLst>
                <a:rect l="0" t="0" r="r" b="b"/>
                <a:pathLst>
                  <a:path w="51" h="62">
                    <a:moveTo>
                      <a:pt x="42" y="0"/>
                    </a:moveTo>
                    <a:lnTo>
                      <a:pt x="42" y="0"/>
                    </a:lnTo>
                    <a:lnTo>
                      <a:pt x="46" y="7"/>
                    </a:lnTo>
                    <a:lnTo>
                      <a:pt x="49" y="14"/>
                    </a:lnTo>
                    <a:lnTo>
                      <a:pt x="51" y="22"/>
                    </a:lnTo>
                    <a:lnTo>
                      <a:pt x="51" y="30"/>
                    </a:lnTo>
                    <a:lnTo>
                      <a:pt x="51" y="39"/>
                    </a:lnTo>
                    <a:lnTo>
                      <a:pt x="49" y="46"/>
                    </a:lnTo>
                    <a:lnTo>
                      <a:pt x="45" y="53"/>
                    </a:lnTo>
                    <a:lnTo>
                      <a:pt x="39" y="58"/>
                    </a:lnTo>
                    <a:lnTo>
                      <a:pt x="39" y="58"/>
                    </a:lnTo>
                    <a:lnTo>
                      <a:pt x="32" y="61"/>
                    </a:lnTo>
                    <a:lnTo>
                      <a:pt x="23" y="62"/>
                    </a:lnTo>
                    <a:lnTo>
                      <a:pt x="23" y="62"/>
                    </a:lnTo>
                    <a:lnTo>
                      <a:pt x="17" y="60"/>
                    </a:lnTo>
                    <a:lnTo>
                      <a:pt x="12" y="56"/>
                    </a:lnTo>
                    <a:lnTo>
                      <a:pt x="7" y="50"/>
                    </a:lnTo>
                    <a:lnTo>
                      <a:pt x="4" y="43"/>
                    </a:lnTo>
                    <a:lnTo>
                      <a:pt x="1" y="35"/>
                    </a:lnTo>
                    <a:lnTo>
                      <a:pt x="0" y="28"/>
                    </a:lnTo>
                    <a:lnTo>
                      <a:pt x="1" y="2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5" y="8"/>
                    </a:lnTo>
                    <a:lnTo>
                      <a:pt x="10" y="4"/>
                    </a:lnTo>
                    <a:lnTo>
                      <a:pt x="14" y="3"/>
                    </a:lnTo>
                    <a:lnTo>
                      <a:pt x="18" y="2"/>
                    </a:lnTo>
                    <a:lnTo>
                      <a:pt x="30" y="1"/>
                    </a:lnTo>
                    <a:lnTo>
                      <a:pt x="35" y="1"/>
                    </a:lnTo>
                    <a:lnTo>
                      <a:pt x="42" y="0"/>
                    </a:lnTo>
                    <a:lnTo>
                      <a:pt x="42" y="0"/>
                    </a:lnTo>
                    <a:close/>
                    <a:moveTo>
                      <a:pt x="23" y="42"/>
                    </a:moveTo>
                    <a:lnTo>
                      <a:pt x="23" y="42"/>
                    </a:lnTo>
                    <a:lnTo>
                      <a:pt x="27" y="41"/>
                    </a:lnTo>
                    <a:lnTo>
                      <a:pt x="30" y="40"/>
                    </a:lnTo>
                    <a:lnTo>
                      <a:pt x="36" y="38"/>
                    </a:lnTo>
                    <a:lnTo>
                      <a:pt x="36" y="38"/>
                    </a:lnTo>
                    <a:lnTo>
                      <a:pt x="36" y="32"/>
                    </a:lnTo>
                    <a:lnTo>
                      <a:pt x="36" y="27"/>
                    </a:lnTo>
                    <a:lnTo>
                      <a:pt x="35" y="24"/>
                    </a:lnTo>
                    <a:lnTo>
                      <a:pt x="34" y="22"/>
                    </a:lnTo>
                    <a:lnTo>
                      <a:pt x="32" y="20"/>
                    </a:lnTo>
                    <a:lnTo>
                      <a:pt x="30" y="19"/>
                    </a:lnTo>
                    <a:lnTo>
                      <a:pt x="27" y="19"/>
                    </a:lnTo>
                    <a:lnTo>
                      <a:pt x="25" y="20"/>
                    </a:lnTo>
                    <a:lnTo>
                      <a:pt x="20" y="24"/>
                    </a:lnTo>
                    <a:lnTo>
                      <a:pt x="19" y="27"/>
                    </a:lnTo>
                    <a:lnTo>
                      <a:pt x="18" y="29"/>
                    </a:lnTo>
                    <a:lnTo>
                      <a:pt x="18" y="32"/>
                    </a:lnTo>
                    <a:lnTo>
                      <a:pt x="18" y="35"/>
                    </a:lnTo>
                    <a:lnTo>
                      <a:pt x="20" y="39"/>
                    </a:lnTo>
                    <a:lnTo>
                      <a:pt x="23" y="42"/>
                    </a:lnTo>
                    <a:lnTo>
                      <a:pt x="23" y="4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233"/>
              <p:cNvSpPr>
                <a:spLocks noEditPoints="1"/>
              </p:cNvSpPr>
              <p:nvPr/>
            </p:nvSpPr>
            <p:spPr bwMode="auto">
              <a:xfrm>
                <a:off x="6040438" y="3698875"/>
                <a:ext cx="31750" cy="31750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0" y="16"/>
                  </a:cxn>
                  <a:cxn ang="0">
                    <a:pos x="4" y="9"/>
                  </a:cxn>
                  <a:cxn ang="0">
                    <a:pos x="8" y="4"/>
                  </a:cxn>
                  <a:cxn ang="0">
                    <a:pos x="14" y="1"/>
                  </a:cxn>
                  <a:cxn ang="0">
                    <a:pos x="20" y="0"/>
                  </a:cxn>
                  <a:cxn ang="0">
                    <a:pos x="25" y="0"/>
                  </a:cxn>
                  <a:cxn ang="0">
                    <a:pos x="32" y="1"/>
                  </a:cxn>
                  <a:cxn ang="0">
                    <a:pos x="37" y="3"/>
                  </a:cxn>
                  <a:cxn ang="0">
                    <a:pos x="43" y="6"/>
                  </a:cxn>
                  <a:cxn ang="0">
                    <a:pos x="47" y="10"/>
                  </a:cxn>
                  <a:cxn ang="0">
                    <a:pos x="51" y="15"/>
                  </a:cxn>
                  <a:cxn ang="0">
                    <a:pos x="54" y="20"/>
                  </a:cxn>
                  <a:cxn ang="0">
                    <a:pos x="57" y="27"/>
                  </a:cxn>
                  <a:cxn ang="0">
                    <a:pos x="58" y="33"/>
                  </a:cxn>
                  <a:cxn ang="0">
                    <a:pos x="57" y="39"/>
                  </a:cxn>
                  <a:cxn ang="0">
                    <a:pos x="54" y="46"/>
                  </a:cxn>
                  <a:cxn ang="0">
                    <a:pos x="50" y="53"/>
                  </a:cxn>
                  <a:cxn ang="0">
                    <a:pos x="50" y="53"/>
                  </a:cxn>
                  <a:cxn ang="0">
                    <a:pos x="47" y="56"/>
                  </a:cxn>
                  <a:cxn ang="0">
                    <a:pos x="44" y="58"/>
                  </a:cxn>
                  <a:cxn ang="0">
                    <a:pos x="40" y="59"/>
                  </a:cxn>
                  <a:cxn ang="0">
                    <a:pos x="36" y="59"/>
                  </a:cxn>
                  <a:cxn ang="0">
                    <a:pos x="27" y="59"/>
                  </a:cxn>
                  <a:cxn ang="0">
                    <a:pos x="15" y="56"/>
                  </a:cxn>
                  <a:cxn ang="0">
                    <a:pos x="15" y="56"/>
                  </a:cxn>
                  <a:cxn ang="0">
                    <a:pos x="11" y="53"/>
                  </a:cxn>
                  <a:cxn ang="0">
                    <a:pos x="8" y="49"/>
                  </a:cxn>
                  <a:cxn ang="0">
                    <a:pos x="5" y="44"/>
                  </a:cxn>
                  <a:cxn ang="0">
                    <a:pos x="3" y="37"/>
                  </a:cxn>
                  <a:cxn ang="0">
                    <a:pos x="1" y="25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39" y="38"/>
                  </a:cxn>
                  <a:cxn ang="0">
                    <a:pos x="39" y="38"/>
                  </a:cxn>
                  <a:cxn ang="0">
                    <a:pos x="38" y="34"/>
                  </a:cxn>
                  <a:cxn ang="0">
                    <a:pos x="37" y="31"/>
                  </a:cxn>
                  <a:cxn ang="0">
                    <a:pos x="36" y="29"/>
                  </a:cxn>
                  <a:cxn ang="0">
                    <a:pos x="34" y="27"/>
                  </a:cxn>
                  <a:cxn ang="0">
                    <a:pos x="24" y="19"/>
                  </a:cxn>
                  <a:cxn ang="0">
                    <a:pos x="24" y="19"/>
                  </a:cxn>
                  <a:cxn ang="0">
                    <a:pos x="21" y="21"/>
                  </a:cxn>
                  <a:cxn ang="0">
                    <a:pos x="20" y="22"/>
                  </a:cxn>
                  <a:cxn ang="0">
                    <a:pos x="18" y="27"/>
                  </a:cxn>
                  <a:cxn ang="0">
                    <a:pos x="18" y="32"/>
                  </a:cxn>
                  <a:cxn ang="0">
                    <a:pos x="20" y="36"/>
                  </a:cxn>
                  <a:cxn ang="0">
                    <a:pos x="24" y="39"/>
                  </a:cxn>
                  <a:cxn ang="0">
                    <a:pos x="29" y="41"/>
                  </a:cxn>
                  <a:cxn ang="0">
                    <a:pos x="34" y="40"/>
                  </a:cxn>
                  <a:cxn ang="0">
                    <a:pos x="36" y="39"/>
                  </a:cxn>
                  <a:cxn ang="0">
                    <a:pos x="39" y="38"/>
                  </a:cxn>
                  <a:cxn ang="0">
                    <a:pos x="39" y="38"/>
                  </a:cxn>
                </a:cxnLst>
                <a:rect l="0" t="0" r="r" b="b"/>
                <a:pathLst>
                  <a:path w="58" h="59">
                    <a:moveTo>
                      <a:pt x="0" y="16"/>
                    </a:moveTo>
                    <a:lnTo>
                      <a:pt x="0" y="16"/>
                    </a:lnTo>
                    <a:lnTo>
                      <a:pt x="4" y="9"/>
                    </a:lnTo>
                    <a:lnTo>
                      <a:pt x="8" y="4"/>
                    </a:lnTo>
                    <a:lnTo>
                      <a:pt x="14" y="1"/>
                    </a:lnTo>
                    <a:lnTo>
                      <a:pt x="20" y="0"/>
                    </a:lnTo>
                    <a:lnTo>
                      <a:pt x="25" y="0"/>
                    </a:lnTo>
                    <a:lnTo>
                      <a:pt x="32" y="1"/>
                    </a:lnTo>
                    <a:lnTo>
                      <a:pt x="37" y="3"/>
                    </a:lnTo>
                    <a:lnTo>
                      <a:pt x="43" y="6"/>
                    </a:lnTo>
                    <a:lnTo>
                      <a:pt x="47" y="10"/>
                    </a:lnTo>
                    <a:lnTo>
                      <a:pt x="51" y="15"/>
                    </a:lnTo>
                    <a:lnTo>
                      <a:pt x="54" y="20"/>
                    </a:lnTo>
                    <a:lnTo>
                      <a:pt x="57" y="27"/>
                    </a:lnTo>
                    <a:lnTo>
                      <a:pt x="58" y="33"/>
                    </a:lnTo>
                    <a:lnTo>
                      <a:pt x="57" y="39"/>
                    </a:lnTo>
                    <a:lnTo>
                      <a:pt x="54" y="46"/>
                    </a:lnTo>
                    <a:lnTo>
                      <a:pt x="50" y="53"/>
                    </a:lnTo>
                    <a:lnTo>
                      <a:pt x="50" y="53"/>
                    </a:lnTo>
                    <a:lnTo>
                      <a:pt x="47" y="56"/>
                    </a:lnTo>
                    <a:lnTo>
                      <a:pt x="44" y="58"/>
                    </a:lnTo>
                    <a:lnTo>
                      <a:pt x="40" y="59"/>
                    </a:lnTo>
                    <a:lnTo>
                      <a:pt x="36" y="59"/>
                    </a:lnTo>
                    <a:lnTo>
                      <a:pt x="27" y="59"/>
                    </a:lnTo>
                    <a:lnTo>
                      <a:pt x="15" y="56"/>
                    </a:lnTo>
                    <a:lnTo>
                      <a:pt x="15" y="56"/>
                    </a:lnTo>
                    <a:lnTo>
                      <a:pt x="11" y="53"/>
                    </a:lnTo>
                    <a:lnTo>
                      <a:pt x="8" y="49"/>
                    </a:lnTo>
                    <a:lnTo>
                      <a:pt x="5" y="44"/>
                    </a:lnTo>
                    <a:lnTo>
                      <a:pt x="3" y="37"/>
                    </a:lnTo>
                    <a:lnTo>
                      <a:pt x="1" y="25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  <a:moveTo>
                      <a:pt x="39" y="38"/>
                    </a:moveTo>
                    <a:lnTo>
                      <a:pt x="39" y="38"/>
                    </a:lnTo>
                    <a:lnTo>
                      <a:pt x="38" y="34"/>
                    </a:lnTo>
                    <a:lnTo>
                      <a:pt x="37" y="31"/>
                    </a:lnTo>
                    <a:lnTo>
                      <a:pt x="36" y="29"/>
                    </a:lnTo>
                    <a:lnTo>
                      <a:pt x="34" y="27"/>
                    </a:lnTo>
                    <a:lnTo>
                      <a:pt x="24" y="19"/>
                    </a:lnTo>
                    <a:lnTo>
                      <a:pt x="24" y="19"/>
                    </a:lnTo>
                    <a:lnTo>
                      <a:pt x="21" y="21"/>
                    </a:lnTo>
                    <a:lnTo>
                      <a:pt x="20" y="22"/>
                    </a:lnTo>
                    <a:lnTo>
                      <a:pt x="18" y="27"/>
                    </a:lnTo>
                    <a:lnTo>
                      <a:pt x="18" y="32"/>
                    </a:lnTo>
                    <a:lnTo>
                      <a:pt x="20" y="36"/>
                    </a:lnTo>
                    <a:lnTo>
                      <a:pt x="24" y="39"/>
                    </a:lnTo>
                    <a:lnTo>
                      <a:pt x="29" y="41"/>
                    </a:lnTo>
                    <a:lnTo>
                      <a:pt x="34" y="40"/>
                    </a:lnTo>
                    <a:lnTo>
                      <a:pt x="36" y="39"/>
                    </a:lnTo>
                    <a:lnTo>
                      <a:pt x="39" y="38"/>
                    </a:lnTo>
                    <a:lnTo>
                      <a:pt x="39" y="3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Freeform 234"/>
              <p:cNvSpPr/>
              <p:nvPr/>
            </p:nvSpPr>
            <p:spPr bwMode="auto">
              <a:xfrm>
                <a:off x="5819776" y="3727450"/>
                <a:ext cx="25400" cy="9525"/>
              </a:xfrm>
              <a:custGeom>
                <a:avLst/>
                <a:gdLst/>
                <a:ahLst/>
                <a:cxnLst>
                  <a:cxn ang="0">
                    <a:pos x="46" y="7"/>
                  </a:cxn>
                  <a:cxn ang="0">
                    <a:pos x="46" y="7"/>
                  </a:cxn>
                  <a:cxn ang="0">
                    <a:pos x="46" y="11"/>
                  </a:cxn>
                  <a:cxn ang="0">
                    <a:pos x="46" y="11"/>
                  </a:cxn>
                  <a:cxn ang="0">
                    <a:pos x="43" y="14"/>
                  </a:cxn>
                  <a:cxn ang="0">
                    <a:pos x="38" y="17"/>
                  </a:cxn>
                  <a:cxn ang="0">
                    <a:pos x="32" y="18"/>
                  </a:cxn>
                  <a:cxn ang="0">
                    <a:pos x="26" y="18"/>
                  </a:cxn>
                  <a:cxn ang="0">
                    <a:pos x="14" y="17"/>
                  </a:cxn>
                  <a:cxn ang="0">
                    <a:pos x="9" y="17"/>
                  </a:cxn>
                  <a:cxn ang="0">
                    <a:pos x="6" y="18"/>
                  </a:cxn>
                  <a:cxn ang="0">
                    <a:pos x="6" y="18"/>
                  </a:cxn>
                  <a:cxn ang="0">
                    <a:pos x="1" y="13"/>
                  </a:cxn>
                  <a:cxn ang="0">
                    <a:pos x="0" y="10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6" y="1"/>
                  </a:cxn>
                  <a:cxn ang="0">
                    <a:pos x="11" y="0"/>
                  </a:cxn>
                  <a:cxn ang="0">
                    <a:pos x="17" y="0"/>
                  </a:cxn>
                  <a:cxn ang="0">
                    <a:pos x="23" y="2"/>
                  </a:cxn>
                  <a:cxn ang="0">
                    <a:pos x="36" y="6"/>
                  </a:cxn>
                  <a:cxn ang="0">
                    <a:pos x="41" y="7"/>
                  </a:cxn>
                  <a:cxn ang="0">
                    <a:pos x="46" y="7"/>
                  </a:cxn>
                  <a:cxn ang="0">
                    <a:pos x="46" y="7"/>
                  </a:cxn>
                </a:cxnLst>
                <a:rect l="0" t="0" r="r" b="b"/>
                <a:pathLst>
                  <a:path w="46" h="18">
                    <a:moveTo>
                      <a:pt x="46" y="7"/>
                    </a:moveTo>
                    <a:lnTo>
                      <a:pt x="46" y="7"/>
                    </a:lnTo>
                    <a:lnTo>
                      <a:pt x="46" y="11"/>
                    </a:lnTo>
                    <a:lnTo>
                      <a:pt x="46" y="11"/>
                    </a:lnTo>
                    <a:lnTo>
                      <a:pt x="43" y="14"/>
                    </a:lnTo>
                    <a:lnTo>
                      <a:pt x="38" y="17"/>
                    </a:lnTo>
                    <a:lnTo>
                      <a:pt x="32" y="18"/>
                    </a:lnTo>
                    <a:lnTo>
                      <a:pt x="26" y="18"/>
                    </a:lnTo>
                    <a:lnTo>
                      <a:pt x="14" y="17"/>
                    </a:lnTo>
                    <a:lnTo>
                      <a:pt x="9" y="17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1" y="13"/>
                    </a:lnTo>
                    <a:lnTo>
                      <a:pt x="0" y="1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6" y="1"/>
                    </a:lnTo>
                    <a:lnTo>
                      <a:pt x="11" y="0"/>
                    </a:lnTo>
                    <a:lnTo>
                      <a:pt x="17" y="0"/>
                    </a:lnTo>
                    <a:lnTo>
                      <a:pt x="23" y="2"/>
                    </a:lnTo>
                    <a:lnTo>
                      <a:pt x="36" y="6"/>
                    </a:lnTo>
                    <a:lnTo>
                      <a:pt x="41" y="7"/>
                    </a:lnTo>
                    <a:lnTo>
                      <a:pt x="46" y="7"/>
                    </a:lnTo>
                    <a:lnTo>
                      <a:pt x="46" y="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Freeform 235"/>
              <p:cNvSpPr/>
              <p:nvPr/>
            </p:nvSpPr>
            <p:spPr bwMode="auto">
              <a:xfrm>
                <a:off x="5859463" y="3727450"/>
                <a:ext cx="11113" cy="20638"/>
              </a:xfrm>
              <a:custGeom>
                <a:avLst/>
                <a:gdLst/>
                <a:ahLst/>
                <a:cxnLst>
                  <a:cxn ang="0">
                    <a:pos x="15" y="39"/>
                  </a:cxn>
                  <a:cxn ang="0">
                    <a:pos x="15" y="39"/>
                  </a:cxn>
                  <a:cxn ang="0">
                    <a:pos x="11" y="31"/>
                  </a:cxn>
                  <a:cxn ang="0">
                    <a:pos x="6" y="24"/>
                  </a:cxn>
                  <a:cxn ang="0">
                    <a:pos x="1" y="17"/>
                  </a:cxn>
                  <a:cxn ang="0">
                    <a:pos x="0" y="14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6"/>
                  </a:cxn>
                  <a:cxn ang="0">
                    <a:pos x="2" y="2"/>
                  </a:cxn>
                  <a:cxn ang="0">
                    <a:pos x="3" y="0"/>
                  </a:cxn>
                  <a:cxn ang="0">
                    <a:pos x="6" y="0"/>
                  </a:cxn>
                  <a:cxn ang="0">
                    <a:pos x="9" y="0"/>
                  </a:cxn>
                  <a:cxn ang="0">
                    <a:pos x="11" y="2"/>
                  </a:cxn>
                  <a:cxn ang="0">
                    <a:pos x="15" y="8"/>
                  </a:cxn>
                  <a:cxn ang="0">
                    <a:pos x="20" y="15"/>
                  </a:cxn>
                  <a:cxn ang="0">
                    <a:pos x="21" y="24"/>
                  </a:cxn>
                  <a:cxn ang="0">
                    <a:pos x="21" y="28"/>
                  </a:cxn>
                  <a:cxn ang="0">
                    <a:pos x="20" y="32"/>
                  </a:cxn>
                  <a:cxn ang="0">
                    <a:pos x="18" y="36"/>
                  </a:cxn>
                  <a:cxn ang="0">
                    <a:pos x="15" y="39"/>
                  </a:cxn>
                  <a:cxn ang="0">
                    <a:pos x="15" y="39"/>
                  </a:cxn>
                </a:cxnLst>
                <a:rect l="0" t="0" r="r" b="b"/>
                <a:pathLst>
                  <a:path w="21" h="39">
                    <a:moveTo>
                      <a:pt x="15" y="39"/>
                    </a:moveTo>
                    <a:lnTo>
                      <a:pt x="15" y="39"/>
                    </a:lnTo>
                    <a:lnTo>
                      <a:pt x="11" y="31"/>
                    </a:lnTo>
                    <a:lnTo>
                      <a:pt x="6" y="24"/>
                    </a:lnTo>
                    <a:lnTo>
                      <a:pt x="1" y="17"/>
                    </a:lnTo>
                    <a:lnTo>
                      <a:pt x="0" y="14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1" y="2"/>
                    </a:lnTo>
                    <a:lnTo>
                      <a:pt x="15" y="8"/>
                    </a:lnTo>
                    <a:lnTo>
                      <a:pt x="20" y="15"/>
                    </a:lnTo>
                    <a:lnTo>
                      <a:pt x="21" y="24"/>
                    </a:lnTo>
                    <a:lnTo>
                      <a:pt x="21" y="28"/>
                    </a:lnTo>
                    <a:lnTo>
                      <a:pt x="20" y="32"/>
                    </a:lnTo>
                    <a:lnTo>
                      <a:pt x="18" y="36"/>
                    </a:lnTo>
                    <a:lnTo>
                      <a:pt x="15" y="39"/>
                    </a:lnTo>
                    <a:lnTo>
                      <a:pt x="15" y="3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Freeform 236"/>
              <p:cNvSpPr/>
              <p:nvPr/>
            </p:nvSpPr>
            <p:spPr bwMode="auto">
              <a:xfrm>
                <a:off x="5791201" y="3735388"/>
                <a:ext cx="15875" cy="9525"/>
              </a:xfrm>
              <a:custGeom>
                <a:avLst/>
                <a:gdLst/>
                <a:ahLst/>
                <a:cxnLst>
                  <a:cxn ang="0">
                    <a:pos x="30" y="1"/>
                  </a:cxn>
                  <a:cxn ang="0">
                    <a:pos x="30" y="1"/>
                  </a:cxn>
                  <a:cxn ang="0">
                    <a:pos x="28" y="6"/>
                  </a:cxn>
                  <a:cxn ang="0">
                    <a:pos x="26" y="11"/>
                  </a:cxn>
                  <a:cxn ang="0">
                    <a:pos x="22" y="14"/>
                  </a:cxn>
                  <a:cxn ang="0">
                    <a:pos x="18" y="17"/>
                  </a:cxn>
                  <a:cxn ang="0">
                    <a:pos x="12" y="19"/>
                  </a:cxn>
                  <a:cxn ang="0">
                    <a:pos x="8" y="19"/>
                  </a:cxn>
                  <a:cxn ang="0">
                    <a:pos x="4" y="18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1" y="10"/>
                  </a:cxn>
                  <a:cxn ang="0">
                    <a:pos x="3" y="6"/>
                  </a:cxn>
                  <a:cxn ang="0">
                    <a:pos x="6" y="3"/>
                  </a:cxn>
                  <a:cxn ang="0">
                    <a:pos x="10" y="1"/>
                  </a:cxn>
                  <a:cxn ang="0">
                    <a:pos x="15" y="1"/>
                  </a:cxn>
                  <a:cxn ang="0">
                    <a:pos x="20" y="0"/>
                  </a:cxn>
                  <a:cxn ang="0">
                    <a:pos x="30" y="1"/>
                  </a:cxn>
                  <a:cxn ang="0">
                    <a:pos x="30" y="1"/>
                  </a:cxn>
                </a:cxnLst>
                <a:rect l="0" t="0" r="r" b="b"/>
                <a:pathLst>
                  <a:path w="30" h="19">
                    <a:moveTo>
                      <a:pt x="30" y="1"/>
                    </a:moveTo>
                    <a:lnTo>
                      <a:pt x="30" y="1"/>
                    </a:lnTo>
                    <a:lnTo>
                      <a:pt x="28" y="6"/>
                    </a:lnTo>
                    <a:lnTo>
                      <a:pt x="26" y="11"/>
                    </a:lnTo>
                    <a:lnTo>
                      <a:pt x="22" y="14"/>
                    </a:lnTo>
                    <a:lnTo>
                      <a:pt x="18" y="17"/>
                    </a:lnTo>
                    <a:lnTo>
                      <a:pt x="12" y="19"/>
                    </a:lnTo>
                    <a:lnTo>
                      <a:pt x="8" y="19"/>
                    </a:lnTo>
                    <a:lnTo>
                      <a:pt x="4" y="1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1" y="10"/>
                    </a:lnTo>
                    <a:lnTo>
                      <a:pt x="3" y="6"/>
                    </a:lnTo>
                    <a:lnTo>
                      <a:pt x="6" y="3"/>
                    </a:lnTo>
                    <a:lnTo>
                      <a:pt x="10" y="1"/>
                    </a:lnTo>
                    <a:lnTo>
                      <a:pt x="15" y="1"/>
                    </a:lnTo>
                    <a:lnTo>
                      <a:pt x="20" y="0"/>
                    </a:lnTo>
                    <a:lnTo>
                      <a:pt x="30" y="1"/>
                    </a:lnTo>
                    <a:lnTo>
                      <a:pt x="30" y="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Freeform 237"/>
              <p:cNvSpPr/>
              <p:nvPr/>
            </p:nvSpPr>
            <p:spPr bwMode="auto">
              <a:xfrm>
                <a:off x="5756276" y="3744913"/>
                <a:ext cx="19050" cy="11113"/>
              </a:xfrm>
              <a:custGeom>
                <a:avLst/>
                <a:gdLst/>
                <a:ahLst/>
                <a:cxnLst>
                  <a:cxn ang="0">
                    <a:pos x="36" y="1"/>
                  </a:cxn>
                  <a:cxn ang="0">
                    <a:pos x="36" y="1"/>
                  </a:cxn>
                  <a:cxn ang="0">
                    <a:pos x="33" y="7"/>
                  </a:cxn>
                  <a:cxn ang="0">
                    <a:pos x="30" y="11"/>
                  </a:cxn>
                  <a:cxn ang="0">
                    <a:pos x="26" y="15"/>
                  </a:cxn>
                  <a:cxn ang="0">
                    <a:pos x="22" y="19"/>
                  </a:cxn>
                  <a:cxn ang="0">
                    <a:pos x="17" y="21"/>
                  </a:cxn>
                  <a:cxn ang="0">
                    <a:pos x="12" y="21"/>
                  </a:cxn>
                  <a:cxn ang="0">
                    <a:pos x="6" y="21"/>
                  </a:cxn>
                  <a:cxn ang="0">
                    <a:pos x="0" y="19"/>
                  </a:cxn>
                  <a:cxn ang="0">
                    <a:pos x="0" y="19"/>
                  </a:cxn>
                  <a:cxn ang="0">
                    <a:pos x="0" y="13"/>
                  </a:cxn>
                  <a:cxn ang="0">
                    <a:pos x="3" y="9"/>
                  </a:cxn>
                  <a:cxn ang="0">
                    <a:pos x="8" y="6"/>
                  </a:cxn>
                  <a:cxn ang="0">
                    <a:pos x="12" y="3"/>
                  </a:cxn>
                  <a:cxn ang="0">
                    <a:pos x="18" y="1"/>
                  </a:cxn>
                  <a:cxn ang="0">
                    <a:pos x="24" y="0"/>
                  </a:cxn>
                  <a:cxn ang="0">
                    <a:pos x="30" y="1"/>
                  </a:cxn>
                  <a:cxn ang="0">
                    <a:pos x="36" y="1"/>
                  </a:cxn>
                  <a:cxn ang="0">
                    <a:pos x="36" y="1"/>
                  </a:cxn>
                </a:cxnLst>
                <a:rect l="0" t="0" r="r" b="b"/>
                <a:pathLst>
                  <a:path w="36" h="21">
                    <a:moveTo>
                      <a:pt x="36" y="1"/>
                    </a:moveTo>
                    <a:lnTo>
                      <a:pt x="36" y="1"/>
                    </a:lnTo>
                    <a:lnTo>
                      <a:pt x="33" y="7"/>
                    </a:lnTo>
                    <a:lnTo>
                      <a:pt x="30" y="11"/>
                    </a:lnTo>
                    <a:lnTo>
                      <a:pt x="26" y="15"/>
                    </a:lnTo>
                    <a:lnTo>
                      <a:pt x="22" y="19"/>
                    </a:lnTo>
                    <a:lnTo>
                      <a:pt x="17" y="21"/>
                    </a:lnTo>
                    <a:lnTo>
                      <a:pt x="12" y="21"/>
                    </a:lnTo>
                    <a:lnTo>
                      <a:pt x="6" y="21"/>
                    </a:lnTo>
                    <a:lnTo>
                      <a:pt x="0" y="19"/>
                    </a:lnTo>
                    <a:lnTo>
                      <a:pt x="0" y="19"/>
                    </a:lnTo>
                    <a:lnTo>
                      <a:pt x="0" y="13"/>
                    </a:lnTo>
                    <a:lnTo>
                      <a:pt x="3" y="9"/>
                    </a:lnTo>
                    <a:lnTo>
                      <a:pt x="8" y="6"/>
                    </a:lnTo>
                    <a:lnTo>
                      <a:pt x="12" y="3"/>
                    </a:lnTo>
                    <a:lnTo>
                      <a:pt x="18" y="1"/>
                    </a:lnTo>
                    <a:lnTo>
                      <a:pt x="24" y="0"/>
                    </a:lnTo>
                    <a:lnTo>
                      <a:pt x="30" y="1"/>
                    </a:lnTo>
                    <a:lnTo>
                      <a:pt x="36" y="1"/>
                    </a:lnTo>
                    <a:lnTo>
                      <a:pt x="36" y="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Freeform 238"/>
              <p:cNvSpPr/>
              <p:nvPr/>
            </p:nvSpPr>
            <p:spPr bwMode="auto">
              <a:xfrm>
                <a:off x="5715001" y="3749675"/>
                <a:ext cx="22225" cy="9525"/>
              </a:xfrm>
              <a:custGeom>
                <a:avLst/>
                <a:gdLst/>
                <a:ahLst/>
                <a:cxnLst>
                  <a:cxn ang="0">
                    <a:pos x="43" y="12"/>
                  </a:cxn>
                  <a:cxn ang="0">
                    <a:pos x="43" y="12"/>
                  </a:cxn>
                  <a:cxn ang="0">
                    <a:pos x="39" y="12"/>
                  </a:cxn>
                  <a:cxn ang="0">
                    <a:pos x="33" y="13"/>
                  </a:cxn>
                  <a:cxn ang="0">
                    <a:pos x="23" y="16"/>
                  </a:cxn>
                  <a:cxn ang="0">
                    <a:pos x="11" y="19"/>
                  </a:cxn>
                  <a:cxn ang="0">
                    <a:pos x="5" y="19"/>
                  </a:cxn>
                  <a:cxn ang="0">
                    <a:pos x="0" y="19"/>
                  </a:cxn>
                  <a:cxn ang="0">
                    <a:pos x="0" y="19"/>
                  </a:cxn>
                  <a:cxn ang="0">
                    <a:pos x="0" y="15"/>
                  </a:cxn>
                  <a:cxn ang="0">
                    <a:pos x="0" y="11"/>
                  </a:cxn>
                  <a:cxn ang="0">
                    <a:pos x="2" y="7"/>
                  </a:cxn>
                  <a:cxn ang="0">
                    <a:pos x="4" y="5"/>
                  </a:cxn>
                  <a:cxn ang="0">
                    <a:pos x="8" y="3"/>
                  </a:cxn>
                  <a:cxn ang="0">
                    <a:pos x="11" y="1"/>
                  </a:cxn>
                  <a:cxn ang="0">
                    <a:pos x="18" y="0"/>
                  </a:cxn>
                  <a:cxn ang="0">
                    <a:pos x="26" y="0"/>
                  </a:cxn>
                  <a:cxn ang="0">
                    <a:pos x="33" y="2"/>
                  </a:cxn>
                  <a:cxn ang="0">
                    <a:pos x="37" y="4"/>
                  </a:cxn>
                  <a:cxn ang="0">
                    <a:pos x="40" y="6"/>
                  </a:cxn>
                  <a:cxn ang="0">
                    <a:pos x="42" y="9"/>
                  </a:cxn>
                  <a:cxn ang="0">
                    <a:pos x="43" y="12"/>
                  </a:cxn>
                  <a:cxn ang="0">
                    <a:pos x="43" y="12"/>
                  </a:cxn>
                </a:cxnLst>
                <a:rect l="0" t="0" r="r" b="b"/>
                <a:pathLst>
                  <a:path w="43" h="19">
                    <a:moveTo>
                      <a:pt x="43" y="12"/>
                    </a:moveTo>
                    <a:lnTo>
                      <a:pt x="43" y="12"/>
                    </a:lnTo>
                    <a:lnTo>
                      <a:pt x="39" y="12"/>
                    </a:lnTo>
                    <a:lnTo>
                      <a:pt x="33" y="13"/>
                    </a:lnTo>
                    <a:lnTo>
                      <a:pt x="23" y="16"/>
                    </a:lnTo>
                    <a:lnTo>
                      <a:pt x="11" y="19"/>
                    </a:lnTo>
                    <a:lnTo>
                      <a:pt x="5" y="19"/>
                    </a:lnTo>
                    <a:lnTo>
                      <a:pt x="0" y="19"/>
                    </a:lnTo>
                    <a:lnTo>
                      <a:pt x="0" y="19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2" y="7"/>
                    </a:lnTo>
                    <a:lnTo>
                      <a:pt x="4" y="5"/>
                    </a:lnTo>
                    <a:lnTo>
                      <a:pt x="8" y="3"/>
                    </a:lnTo>
                    <a:lnTo>
                      <a:pt x="11" y="1"/>
                    </a:lnTo>
                    <a:lnTo>
                      <a:pt x="18" y="0"/>
                    </a:lnTo>
                    <a:lnTo>
                      <a:pt x="26" y="0"/>
                    </a:lnTo>
                    <a:lnTo>
                      <a:pt x="33" y="2"/>
                    </a:lnTo>
                    <a:lnTo>
                      <a:pt x="37" y="4"/>
                    </a:lnTo>
                    <a:lnTo>
                      <a:pt x="40" y="6"/>
                    </a:lnTo>
                    <a:lnTo>
                      <a:pt x="42" y="9"/>
                    </a:lnTo>
                    <a:lnTo>
                      <a:pt x="43" y="12"/>
                    </a:lnTo>
                    <a:lnTo>
                      <a:pt x="43" y="1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Freeform 239"/>
              <p:cNvSpPr/>
              <p:nvPr/>
            </p:nvSpPr>
            <p:spPr bwMode="auto">
              <a:xfrm>
                <a:off x="5722938" y="3752850"/>
                <a:ext cx="125413" cy="26988"/>
              </a:xfrm>
              <a:custGeom>
                <a:avLst/>
                <a:gdLst/>
                <a:ahLst/>
                <a:cxnLst>
                  <a:cxn ang="0">
                    <a:pos x="0" y="50"/>
                  </a:cxn>
                  <a:cxn ang="0">
                    <a:pos x="0" y="50"/>
                  </a:cxn>
                  <a:cxn ang="0">
                    <a:pos x="2" y="44"/>
                  </a:cxn>
                  <a:cxn ang="0">
                    <a:pos x="7" y="40"/>
                  </a:cxn>
                  <a:cxn ang="0">
                    <a:pos x="11" y="37"/>
                  </a:cxn>
                  <a:cxn ang="0">
                    <a:pos x="16" y="35"/>
                  </a:cxn>
                  <a:cxn ang="0">
                    <a:pos x="28" y="30"/>
                  </a:cxn>
                  <a:cxn ang="0">
                    <a:pos x="33" y="28"/>
                  </a:cxn>
                  <a:cxn ang="0">
                    <a:pos x="39" y="25"/>
                  </a:cxn>
                  <a:cxn ang="0">
                    <a:pos x="39" y="25"/>
                  </a:cxn>
                  <a:cxn ang="0">
                    <a:pos x="87" y="18"/>
                  </a:cxn>
                  <a:cxn ang="0">
                    <a:pos x="135" y="11"/>
                  </a:cxn>
                  <a:cxn ang="0">
                    <a:pos x="229" y="0"/>
                  </a:cxn>
                  <a:cxn ang="0">
                    <a:pos x="229" y="0"/>
                  </a:cxn>
                  <a:cxn ang="0">
                    <a:pos x="233" y="2"/>
                  </a:cxn>
                  <a:cxn ang="0">
                    <a:pos x="235" y="4"/>
                  </a:cxn>
                  <a:cxn ang="0">
                    <a:pos x="236" y="7"/>
                  </a:cxn>
                  <a:cxn ang="0">
                    <a:pos x="236" y="10"/>
                  </a:cxn>
                  <a:cxn ang="0">
                    <a:pos x="236" y="13"/>
                  </a:cxn>
                  <a:cxn ang="0">
                    <a:pos x="235" y="17"/>
                  </a:cxn>
                  <a:cxn ang="0">
                    <a:pos x="234" y="18"/>
                  </a:cxn>
                  <a:cxn ang="0">
                    <a:pos x="231" y="18"/>
                  </a:cxn>
                  <a:cxn ang="0">
                    <a:pos x="231" y="18"/>
                  </a:cxn>
                  <a:cxn ang="0">
                    <a:pos x="231" y="19"/>
                  </a:cxn>
                  <a:cxn ang="0">
                    <a:pos x="230" y="20"/>
                  </a:cxn>
                  <a:cxn ang="0">
                    <a:pos x="226" y="21"/>
                  </a:cxn>
                  <a:cxn ang="0">
                    <a:pos x="215" y="22"/>
                  </a:cxn>
                  <a:cxn ang="0">
                    <a:pos x="204" y="23"/>
                  </a:cxn>
                  <a:cxn ang="0">
                    <a:pos x="199" y="24"/>
                  </a:cxn>
                  <a:cxn ang="0">
                    <a:pos x="196" y="27"/>
                  </a:cxn>
                  <a:cxn ang="0">
                    <a:pos x="196" y="27"/>
                  </a:cxn>
                  <a:cxn ang="0">
                    <a:pos x="187" y="26"/>
                  </a:cxn>
                  <a:cxn ang="0">
                    <a:pos x="176" y="25"/>
                  </a:cxn>
                  <a:cxn ang="0">
                    <a:pos x="151" y="25"/>
                  </a:cxn>
                  <a:cxn ang="0">
                    <a:pos x="125" y="27"/>
                  </a:cxn>
                  <a:cxn ang="0">
                    <a:pos x="102" y="30"/>
                  </a:cxn>
                  <a:cxn ang="0">
                    <a:pos x="102" y="30"/>
                  </a:cxn>
                  <a:cxn ang="0">
                    <a:pos x="76" y="37"/>
                  </a:cxn>
                  <a:cxn ang="0">
                    <a:pos x="51" y="44"/>
                  </a:cxn>
                  <a:cxn ang="0">
                    <a:pos x="38" y="48"/>
                  </a:cxn>
                  <a:cxn ang="0">
                    <a:pos x="25" y="50"/>
                  </a:cxn>
                  <a:cxn ang="0">
                    <a:pos x="13" y="51"/>
                  </a:cxn>
                  <a:cxn ang="0">
                    <a:pos x="0" y="50"/>
                  </a:cxn>
                  <a:cxn ang="0">
                    <a:pos x="0" y="50"/>
                  </a:cxn>
                </a:cxnLst>
                <a:rect l="0" t="0" r="r" b="b"/>
                <a:pathLst>
                  <a:path w="236" h="51">
                    <a:moveTo>
                      <a:pt x="0" y="50"/>
                    </a:moveTo>
                    <a:lnTo>
                      <a:pt x="0" y="50"/>
                    </a:lnTo>
                    <a:lnTo>
                      <a:pt x="2" y="44"/>
                    </a:lnTo>
                    <a:lnTo>
                      <a:pt x="7" y="40"/>
                    </a:lnTo>
                    <a:lnTo>
                      <a:pt x="11" y="37"/>
                    </a:lnTo>
                    <a:lnTo>
                      <a:pt x="16" y="35"/>
                    </a:lnTo>
                    <a:lnTo>
                      <a:pt x="28" y="30"/>
                    </a:lnTo>
                    <a:lnTo>
                      <a:pt x="33" y="28"/>
                    </a:lnTo>
                    <a:lnTo>
                      <a:pt x="39" y="25"/>
                    </a:lnTo>
                    <a:lnTo>
                      <a:pt x="39" y="25"/>
                    </a:lnTo>
                    <a:lnTo>
                      <a:pt x="87" y="18"/>
                    </a:lnTo>
                    <a:lnTo>
                      <a:pt x="135" y="11"/>
                    </a:lnTo>
                    <a:lnTo>
                      <a:pt x="229" y="0"/>
                    </a:lnTo>
                    <a:lnTo>
                      <a:pt x="229" y="0"/>
                    </a:lnTo>
                    <a:lnTo>
                      <a:pt x="233" y="2"/>
                    </a:lnTo>
                    <a:lnTo>
                      <a:pt x="235" y="4"/>
                    </a:lnTo>
                    <a:lnTo>
                      <a:pt x="236" y="7"/>
                    </a:lnTo>
                    <a:lnTo>
                      <a:pt x="236" y="10"/>
                    </a:lnTo>
                    <a:lnTo>
                      <a:pt x="236" y="13"/>
                    </a:lnTo>
                    <a:lnTo>
                      <a:pt x="235" y="17"/>
                    </a:lnTo>
                    <a:lnTo>
                      <a:pt x="234" y="18"/>
                    </a:lnTo>
                    <a:lnTo>
                      <a:pt x="231" y="18"/>
                    </a:lnTo>
                    <a:lnTo>
                      <a:pt x="231" y="18"/>
                    </a:lnTo>
                    <a:lnTo>
                      <a:pt x="231" y="19"/>
                    </a:lnTo>
                    <a:lnTo>
                      <a:pt x="230" y="20"/>
                    </a:lnTo>
                    <a:lnTo>
                      <a:pt x="226" y="21"/>
                    </a:lnTo>
                    <a:lnTo>
                      <a:pt x="215" y="22"/>
                    </a:lnTo>
                    <a:lnTo>
                      <a:pt x="204" y="23"/>
                    </a:lnTo>
                    <a:lnTo>
                      <a:pt x="199" y="24"/>
                    </a:lnTo>
                    <a:lnTo>
                      <a:pt x="196" y="27"/>
                    </a:lnTo>
                    <a:lnTo>
                      <a:pt x="196" y="27"/>
                    </a:lnTo>
                    <a:lnTo>
                      <a:pt x="187" y="26"/>
                    </a:lnTo>
                    <a:lnTo>
                      <a:pt x="176" y="25"/>
                    </a:lnTo>
                    <a:lnTo>
                      <a:pt x="151" y="25"/>
                    </a:lnTo>
                    <a:lnTo>
                      <a:pt x="125" y="27"/>
                    </a:lnTo>
                    <a:lnTo>
                      <a:pt x="102" y="30"/>
                    </a:lnTo>
                    <a:lnTo>
                      <a:pt x="102" y="30"/>
                    </a:lnTo>
                    <a:lnTo>
                      <a:pt x="76" y="37"/>
                    </a:lnTo>
                    <a:lnTo>
                      <a:pt x="51" y="44"/>
                    </a:lnTo>
                    <a:lnTo>
                      <a:pt x="38" y="48"/>
                    </a:lnTo>
                    <a:lnTo>
                      <a:pt x="25" y="50"/>
                    </a:lnTo>
                    <a:lnTo>
                      <a:pt x="13" y="51"/>
                    </a:lnTo>
                    <a:lnTo>
                      <a:pt x="0" y="50"/>
                    </a:ln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Freeform 240"/>
              <p:cNvSpPr/>
              <p:nvPr/>
            </p:nvSpPr>
            <p:spPr bwMode="auto">
              <a:xfrm>
                <a:off x="5867401" y="3752850"/>
                <a:ext cx="9525" cy="19050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4" y="0"/>
                  </a:cxn>
                  <a:cxn ang="0">
                    <a:pos x="7" y="3"/>
                  </a:cxn>
                  <a:cxn ang="0">
                    <a:pos x="9" y="3"/>
                  </a:cxn>
                  <a:cxn ang="0">
                    <a:pos x="11" y="2"/>
                  </a:cxn>
                  <a:cxn ang="0">
                    <a:pos x="14" y="0"/>
                  </a:cxn>
                  <a:cxn ang="0">
                    <a:pos x="14" y="0"/>
                  </a:cxn>
                  <a:cxn ang="0">
                    <a:pos x="16" y="4"/>
                  </a:cxn>
                  <a:cxn ang="0">
                    <a:pos x="17" y="7"/>
                  </a:cxn>
                  <a:cxn ang="0">
                    <a:pos x="18" y="14"/>
                  </a:cxn>
                  <a:cxn ang="0">
                    <a:pos x="18" y="23"/>
                  </a:cxn>
                  <a:cxn ang="0">
                    <a:pos x="17" y="33"/>
                  </a:cxn>
                  <a:cxn ang="0">
                    <a:pos x="17" y="33"/>
                  </a:cxn>
                  <a:cxn ang="0">
                    <a:pos x="15" y="33"/>
                  </a:cxn>
                  <a:cxn ang="0">
                    <a:pos x="13" y="34"/>
                  </a:cxn>
                  <a:cxn ang="0">
                    <a:pos x="12" y="35"/>
                  </a:cxn>
                  <a:cxn ang="0">
                    <a:pos x="9" y="35"/>
                  </a:cxn>
                  <a:cxn ang="0">
                    <a:pos x="9" y="35"/>
                  </a:cxn>
                  <a:cxn ang="0">
                    <a:pos x="4" y="26"/>
                  </a:cxn>
                  <a:cxn ang="0">
                    <a:pos x="1" y="18"/>
                  </a:cxn>
                  <a:cxn ang="0">
                    <a:pos x="0" y="13"/>
                  </a:cxn>
                  <a:cxn ang="0">
                    <a:pos x="0" y="9"/>
                  </a:cxn>
                  <a:cxn ang="0">
                    <a:pos x="1" y="5"/>
                  </a:cxn>
                  <a:cxn ang="0">
                    <a:pos x="4" y="0"/>
                  </a:cxn>
                  <a:cxn ang="0">
                    <a:pos x="4" y="0"/>
                  </a:cxn>
                </a:cxnLst>
                <a:rect l="0" t="0" r="r" b="b"/>
                <a:pathLst>
                  <a:path w="18" h="35">
                    <a:moveTo>
                      <a:pt x="4" y="0"/>
                    </a:moveTo>
                    <a:lnTo>
                      <a:pt x="4" y="0"/>
                    </a:lnTo>
                    <a:lnTo>
                      <a:pt x="7" y="3"/>
                    </a:lnTo>
                    <a:lnTo>
                      <a:pt x="9" y="3"/>
                    </a:lnTo>
                    <a:lnTo>
                      <a:pt x="11" y="2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6" y="4"/>
                    </a:lnTo>
                    <a:lnTo>
                      <a:pt x="17" y="7"/>
                    </a:lnTo>
                    <a:lnTo>
                      <a:pt x="18" y="14"/>
                    </a:lnTo>
                    <a:lnTo>
                      <a:pt x="18" y="23"/>
                    </a:lnTo>
                    <a:lnTo>
                      <a:pt x="17" y="33"/>
                    </a:lnTo>
                    <a:lnTo>
                      <a:pt x="17" y="33"/>
                    </a:lnTo>
                    <a:lnTo>
                      <a:pt x="15" y="33"/>
                    </a:lnTo>
                    <a:lnTo>
                      <a:pt x="13" y="34"/>
                    </a:lnTo>
                    <a:lnTo>
                      <a:pt x="12" y="35"/>
                    </a:lnTo>
                    <a:lnTo>
                      <a:pt x="9" y="35"/>
                    </a:lnTo>
                    <a:lnTo>
                      <a:pt x="9" y="35"/>
                    </a:lnTo>
                    <a:lnTo>
                      <a:pt x="4" y="26"/>
                    </a:lnTo>
                    <a:lnTo>
                      <a:pt x="1" y="18"/>
                    </a:lnTo>
                    <a:lnTo>
                      <a:pt x="0" y="13"/>
                    </a:lnTo>
                    <a:lnTo>
                      <a:pt x="0" y="9"/>
                    </a:lnTo>
                    <a:lnTo>
                      <a:pt x="1" y="5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" name="Freeform 241"/>
              <p:cNvSpPr/>
              <p:nvPr/>
            </p:nvSpPr>
            <p:spPr bwMode="auto">
              <a:xfrm>
                <a:off x="5694363" y="3757613"/>
                <a:ext cx="9525" cy="15875"/>
              </a:xfrm>
              <a:custGeom>
                <a:avLst/>
                <a:gdLst/>
                <a:ahLst/>
                <a:cxnLst>
                  <a:cxn ang="0">
                    <a:pos x="12" y="30"/>
                  </a:cxn>
                  <a:cxn ang="0">
                    <a:pos x="12" y="30"/>
                  </a:cxn>
                  <a:cxn ang="0">
                    <a:pos x="8" y="28"/>
                  </a:cxn>
                  <a:cxn ang="0">
                    <a:pos x="4" y="25"/>
                  </a:cxn>
                  <a:cxn ang="0">
                    <a:pos x="2" y="20"/>
                  </a:cxn>
                  <a:cxn ang="0">
                    <a:pos x="1" y="16"/>
                  </a:cxn>
                  <a:cxn ang="0">
                    <a:pos x="0" y="12"/>
                  </a:cxn>
                  <a:cxn ang="0">
                    <a:pos x="1" y="8"/>
                  </a:cxn>
                  <a:cxn ang="0">
                    <a:pos x="3" y="3"/>
                  </a:cxn>
                  <a:cxn ang="0">
                    <a:pos x="7" y="0"/>
                  </a:cxn>
                  <a:cxn ang="0">
                    <a:pos x="7" y="0"/>
                  </a:cxn>
                  <a:cxn ang="0">
                    <a:pos x="11" y="2"/>
                  </a:cxn>
                  <a:cxn ang="0">
                    <a:pos x="15" y="5"/>
                  </a:cxn>
                  <a:cxn ang="0">
                    <a:pos x="17" y="9"/>
                  </a:cxn>
                  <a:cxn ang="0">
                    <a:pos x="19" y="13"/>
                  </a:cxn>
                  <a:cxn ang="0">
                    <a:pos x="19" y="18"/>
                  </a:cxn>
                  <a:cxn ang="0">
                    <a:pos x="19" y="23"/>
                  </a:cxn>
                  <a:cxn ang="0">
                    <a:pos x="17" y="27"/>
                  </a:cxn>
                  <a:cxn ang="0">
                    <a:pos x="12" y="30"/>
                  </a:cxn>
                  <a:cxn ang="0">
                    <a:pos x="12" y="30"/>
                  </a:cxn>
                </a:cxnLst>
                <a:rect l="0" t="0" r="r" b="b"/>
                <a:pathLst>
                  <a:path w="19" h="30">
                    <a:moveTo>
                      <a:pt x="12" y="30"/>
                    </a:moveTo>
                    <a:lnTo>
                      <a:pt x="12" y="30"/>
                    </a:lnTo>
                    <a:lnTo>
                      <a:pt x="8" y="28"/>
                    </a:lnTo>
                    <a:lnTo>
                      <a:pt x="4" y="25"/>
                    </a:lnTo>
                    <a:lnTo>
                      <a:pt x="2" y="20"/>
                    </a:lnTo>
                    <a:lnTo>
                      <a:pt x="1" y="16"/>
                    </a:lnTo>
                    <a:lnTo>
                      <a:pt x="0" y="12"/>
                    </a:lnTo>
                    <a:lnTo>
                      <a:pt x="1" y="8"/>
                    </a:lnTo>
                    <a:lnTo>
                      <a:pt x="3" y="3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11" y="2"/>
                    </a:lnTo>
                    <a:lnTo>
                      <a:pt x="15" y="5"/>
                    </a:lnTo>
                    <a:lnTo>
                      <a:pt x="17" y="9"/>
                    </a:lnTo>
                    <a:lnTo>
                      <a:pt x="19" y="13"/>
                    </a:lnTo>
                    <a:lnTo>
                      <a:pt x="19" y="18"/>
                    </a:lnTo>
                    <a:lnTo>
                      <a:pt x="19" y="23"/>
                    </a:lnTo>
                    <a:lnTo>
                      <a:pt x="17" y="27"/>
                    </a:lnTo>
                    <a:lnTo>
                      <a:pt x="12" y="30"/>
                    </a:lnTo>
                    <a:lnTo>
                      <a:pt x="12" y="3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" name="Freeform 242"/>
              <p:cNvSpPr/>
              <p:nvPr/>
            </p:nvSpPr>
            <p:spPr bwMode="auto">
              <a:xfrm>
                <a:off x="5732463" y="3771900"/>
                <a:ext cx="119063" cy="33338"/>
              </a:xfrm>
              <a:custGeom>
                <a:avLst/>
                <a:gdLst/>
                <a:ahLst/>
                <a:cxnLst>
                  <a:cxn ang="0">
                    <a:pos x="220" y="0"/>
                  </a:cxn>
                  <a:cxn ang="0">
                    <a:pos x="220" y="0"/>
                  </a:cxn>
                  <a:cxn ang="0">
                    <a:pos x="223" y="6"/>
                  </a:cxn>
                  <a:cxn ang="0">
                    <a:pos x="224" y="13"/>
                  </a:cxn>
                  <a:cxn ang="0">
                    <a:pos x="222" y="18"/>
                  </a:cxn>
                  <a:cxn ang="0">
                    <a:pos x="219" y="23"/>
                  </a:cxn>
                  <a:cxn ang="0">
                    <a:pos x="219" y="23"/>
                  </a:cxn>
                  <a:cxn ang="0">
                    <a:pos x="213" y="24"/>
                  </a:cxn>
                  <a:cxn ang="0">
                    <a:pos x="210" y="23"/>
                  </a:cxn>
                  <a:cxn ang="0">
                    <a:pos x="207" y="22"/>
                  </a:cxn>
                  <a:cxn ang="0">
                    <a:pos x="204" y="22"/>
                  </a:cxn>
                  <a:cxn ang="0">
                    <a:pos x="204" y="22"/>
                  </a:cxn>
                  <a:cxn ang="0">
                    <a:pos x="187" y="27"/>
                  </a:cxn>
                  <a:cxn ang="0">
                    <a:pos x="168" y="31"/>
                  </a:cxn>
                  <a:cxn ang="0">
                    <a:pos x="134" y="37"/>
                  </a:cxn>
                  <a:cxn ang="0">
                    <a:pos x="99" y="44"/>
                  </a:cxn>
                  <a:cxn ang="0">
                    <a:pos x="83" y="48"/>
                  </a:cxn>
                  <a:cxn ang="0">
                    <a:pos x="67" y="52"/>
                  </a:cxn>
                  <a:cxn ang="0">
                    <a:pos x="67" y="52"/>
                  </a:cxn>
                  <a:cxn ang="0">
                    <a:pos x="57" y="52"/>
                  </a:cxn>
                  <a:cxn ang="0">
                    <a:pos x="47" y="54"/>
                  </a:cxn>
                  <a:cxn ang="0">
                    <a:pos x="30" y="59"/>
                  </a:cxn>
                  <a:cxn ang="0">
                    <a:pos x="23" y="61"/>
                  </a:cxn>
                  <a:cxn ang="0">
                    <a:pos x="15" y="61"/>
                  </a:cxn>
                  <a:cxn ang="0">
                    <a:pos x="8" y="60"/>
                  </a:cxn>
                  <a:cxn ang="0">
                    <a:pos x="0" y="56"/>
                  </a:cxn>
                  <a:cxn ang="0">
                    <a:pos x="0" y="56"/>
                  </a:cxn>
                  <a:cxn ang="0">
                    <a:pos x="1" y="51"/>
                  </a:cxn>
                  <a:cxn ang="0">
                    <a:pos x="5" y="47"/>
                  </a:cxn>
                  <a:cxn ang="0">
                    <a:pos x="7" y="46"/>
                  </a:cxn>
                  <a:cxn ang="0">
                    <a:pos x="11" y="44"/>
                  </a:cxn>
                  <a:cxn ang="0">
                    <a:pos x="19" y="44"/>
                  </a:cxn>
                  <a:cxn ang="0">
                    <a:pos x="27" y="43"/>
                  </a:cxn>
                  <a:cxn ang="0">
                    <a:pos x="27" y="43"/>
                  </a:cxn>
                  <a:cxn ang="0">
                    <a:pos x="39" y="39"/>
                  </a:cxn>
                  <a:cxn ang="0">
                    <a:pos x="52" y="35"/>
                  </a:cxn>
                  <a:cxn ang="0">
                    <a:pos x="66" y="31"/>
                  </a:cxn>
                  <a:cxn ang="0">
                    <a:pos x="80" y="28"/>
                  </a:cxn>
                  <a:cxn ang="0">
                    <a:pos x="80" y="28"/>
                  </a:cxn>
                  <a:cxn ang="0">
                    <a:pos x="112" y="21"/>
                  </a:cxn>
                  <a:cxn ang="0">
                    <a:pos x="144" y="17"/>
                  </a:cxn>
                  <a:cxn ang="0">
                    <a:pos x="175" y="11"/>
                  </a:cxn>
                  <a:cxn ang="0">
                    <a:pos x="190" y="7"/>
                  </a:cxn>
                  <a:cxn ang="0">
                    <a:pos x="204" y="3"/>
                  </a:cxn>
                  <a:cxn ang="0">
                    <a:pos x="204" y="3"/>
                  </a:cxn>
                  <a:cxn ang="0">
                    <a:pos x="211" y="0"/>
                  </a:cxn>
                  <a:cxn ang="0">
                    <a:pos x="216" y="0"/>
                  </a:cxn>
                  <a:cxn ang="0">
                    <a:pos x="220" y="0"/>
                  </a:cxn>
                  <a:cxn ang="0">
                    <a:pos x="220" y="0"/>
                  </a:cxn>
                </a:cxnLst>
                <a:rect l="0" t="0" r="r" b="b"/>
                <a:pathLst>
                  <a:path w="224" h="61">
                    <a:moveTo>
                      <a:pt x="220" y="0"/>
                    </a:moveTo>
                    <a:lnTo>
                      <a:pt x="220" y="0"/>
                    </a:lnTo>
                    <a:lnTo>
                      <a:pt x="223" y="6"/>
                    </a:lnTo>
                    <a:lnTo>
                      <a:pt x="224" y="13"/>
                    </a:lnTo>
                    <a:lnTo>
                      <a:pt x="222" y="18"/>
                    </a:lnTo>
                    <a:lnTo>
                      <a:pt x="219" y="23"/>
                    </a:lnTo>
                    <a:lnTo>
                      <a:pt x="219" y="23"/>
                    </a:lnTo>
                    <a:lnTo>
                      <a:pt x="213" y="24"/>
                    </a:lnTo>
                    <a:lnTo>
                      <a:pt x="210" y="23"/>
                    </a:lnTo>
                    <a:lnTo>
                      <a:pt x="207" y="22"/>
                    </a:lnTo>
                    <a:lnTo>
                      <a:pt x="204" y="22"/>
                    </a:lnTo>
                    <a:lnTo>
                      <a:pt x="204" y="22"/>
                    </a:lnTo>
                    <a:lnTo>
                      <a:pt x="187" y="27"/>
                    </a:lnTo>
                    <a:lnTo>
                      <a:pt x="168" y="31"/>
                    </a:lnTo>
                    <a:lnTo>
                      <a:pt x="134" y="37"/>
                    </a:lnTo>
                    <a:lnTo>
                      <a:pt x="99" y="44"/>
                    </a:lnTo>
                    <a:lnTo>
                      <a:pt x="83" y="48"/>
                    </a:lnTo>
                    <a:lnTo>
                      <a:pt x="67" y="52"/>
                    </a:lnTo>
                    <a:lnTo>
                      <a:pt x="67" y="52"/>
                    </a:lnTo>
                    <a:lnTo>
                      <a:pt x="57" y="52"/>
                    </a:lnTo>
                    <a:lnTo>
                      <a:pt x="47" y="54"/>
                    </a:lnTo>
                    <a:lnTo>
                      <a:pt x="30" y="59"/>
                    </a:lnTo>
                    <a:lnTo>
                      <a:pt x="23" y="61"/>
                    </a:lnTo>
                    <a:lnTo>
                      <a:pt x="15" y="61"/>
                    </a:lnTo>
                    <a:lnTo>
                      <a:pt x="8" y="60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1" y="51"/>
                    </a:lnTo>
                    <a:lnTo>
                      <a:pt x="5" y="47"/>
                    </a:lnTo>
                    <a:lnTo>
                      <a:pt x="7" y="46"/>
                    </a:lnTo>
                    <a:lnTo>
                      <a:pt x="11" y="44"/>
                    </a:lnTo>
                    <a:lnTo>
                      <a:pt x="19" y="44"/>
                    </a:lnTo>
                    <a:lnTo>
                      <a:pt x="27" y="43"/>
                    </a:lnTo>
                    <a:lnTo>
                      <a:pt x="27" y="43"/>
                    </a:lnTo>
                    <a:lnTo>
                      <a:pt x="39" y="39"/>
                    </a:lnTo>
                    <a:lnTo>
                      <a:pt x="52" y="35"/>
                    </a:lnTo>
                    <a:lnTo>
                      <a:pt x="66" y="31"/>
                    </a:lnTo>
                    <a:lnTo>
                      <a:pt x="80" y="28"/>
                    </a:lnTo>
                    <a:lnTo>
                      <a:pt x="80" y="28"/>
                    </a:lnTo>
                    <a:lnTo>
                      <a:pt x="112" y="21"/>
                    </a:lnTo>
                    <a:lnTo>
                      <a:pt x="144" y="17"/>
                    </a:lnTo>
                    <a:lnTo>
                      <a:pt x="175" y="11"/>
                    </a:lnTo>
                    <a:lnTo>
                      <a:pt x="190" y="7"/>
                    </a:lnTo>
                    <a:lnTo>
                      <a:pt x="204" y="3"/>
                    </a:lnTo>
                    <a:lnTo>
                      <a:pt x="204" y="3"/>
                    </a:lnTo>
                    <a:lnTo>
                      <a:pt x="211" y="0"/>
                    </a:lnTo>
                    <a:lnTo>
                      <a:pt x="216" y="0"/>
                    </a:lnTo>
                    <a:lnTo>
                      <a:pt x="220" y="0"/>
                    </a:ln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" name="Freeform 243"/>
              <p:cNvSpPr/>
              <p:nvPr/>
            </p:nvSpPr>
            <p:spPr bwMode="auto">
              <a:xfrm>
                <a:off x="5870576" y="3779838"/>
                <a:ext cx="11113" cy="17463"/>
              </a:xfrm>
              <a:custGeom>
                <a:avLst/>
                <a:gdLst/>
                <a:ahLst/>
                <a:cxnLst>
                  <a:cxn ang="0">
                    <a:pos x="16" y="33"/>
                  </a:cxn>
                  <a:cxn ang="0">
                    <a:pos x="16" y="33"/>
                  </a:cxn>
                  <a:cxn ang="0">
                    <a:pos x="11" y="32"/>
                  </a:cxn>
                  <a:cxn ang="0">
                    <a:pos x="6" y="33"/>
                  </a:cxn>
                  <a:cxn ang="0">
                    <a:pos x="6" y="33"/>
                  </a:cxn>
                  <a:cxn ang="0">
                    <a:pos x="4" y="30"/>
                  </a:cxn>
                  <a:cxn ang="0">
                    <a:pos x="2" y="27"/>
                  </a:cxn>
                  <a:cxn ang="0">
                    <a:pos x="0" y="20"/>
                  </a:cxn>
                  <a:cxn ang="0">
                    <a:pos x="0" y="14"/>
                  </a:cxn>
                  <a:cxn ang="0">
                    <a:pos x="1" y="7"/>
                  </a:cxn>
                  <a:cxn ang="0">
                    <a:pos x="4" y="3"/>
                  </a:cxn>
                  <a:cxn ang="0">
                    <a:pos x="6" y="1"/>
                  </a:cxn>
                  <a:cxn ang="0">
                    <a:pos x="8" y="0"/>
                  </a:cxn>
                  <a:cxn ang="0">
                    <a:pos x="11" y="0"/>
                  </a:cxn>
                  <a:cxn ang="0">
                    <a:pos x="15" y="1"/>
                  </a:cxn>
                  <a:cxn ang="0">
                    <a:pos x="18" y="3"/>
                  </a:cxn>
                  <a:cxn ang="0">
                    <a:pos x="21" y="6"/>
                  </a:cxn>
                  <a:cxn ang="0">
                    <a:pos x="21" y="6"/>
                  </a:cxn>
                  <a:cxn ang="0">
                    <a:pos x="22" y="14"/>
                  </a:cxn>
                  <a:cxn ang="0">
                    <a:pos x="21" y="20"/>
                  </a:cxn>
                  <a:cxn ang="0">
                    <a:pos x="19" y="27"/>
                  </a:cxn>
                  <a:cxn ang="0">
                    <a:pos x="16" y="33"/>
                  </a:cxn>
                  <a:cxn ang="0">
                    <a:pos x="16" y="33"/>
                  </a:cxn>
                </a:cxnLst>
                <a:rect l="0" t="0" r="r" b="b"/>
                <a:pathLst>
                  <a:path w="22" h="33">
                    <a:moveTo>
                      <a:pt x="16" y="33"/>
                    </a:moveTo>
                    <a:lnTo>
                      <a:pt x="16" y="33"/>
                    </a:lnTo>
                    <a:lnTo>
                      <a:pt x="11" y="32"/>
                    </a:lnTo>
                    <a:lnTo>
                      <a:pt x="6" y="33"/>
                    </a:lnTo>
                    <a:lnTo>
                      <a:pt x="6" y="33"/>
                    </a:lnTo>
                    <a:lnTo>
                      <a:pt x="4" y="30"/>
                    </a:lnTo>
                    <a:lnTo>
                      <a:pt x="2" y="27"/>
                    </a:lnTo>
                    <a:lnTo>
                      <a:pt x="0" y="20"/>
                    </a:lnTo>
                    <a:lnTo>
                      <a:pt x="0" y="14"/>
                    </a:lnTo>
                    <a:lnTo>
                      <a:pt x="1" y="7"/>
                    </a:lnTo>
                    <a:lnTo>
                      <a:pt x="4" y="3"/>
                    </a:lnTo>
                    <a:lnTo>
                      <a:pt x="6" y="1"/>
                    </a:lnTo>
                    <a:lnTo>
                      <a:pt x="8" y="0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18" y="3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22" y="14"/>
                    </a:lnTo>
                    <a:lnTo>
                      <a:pt x="21" y="20"/>
                    </a:lnTo>
                    <a:lnTo>
                      <a:pt x="19" y="27"/>
                    </a:lnTo>
                    <a:lnTo>
                      <a:pt x="16" y="33"/>
                    </a:ln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" name="Freeform 244"/>
              <p:cNvSpPr>
                <a:spLocks noEditPoints="1"/>
              </p:cNvSpPr>
              <p:nvPr/>
            </p:nvSpPr>
            <p:spPr bwMode="auto">
              <a:xfrm>
                <a:off x="5467351" y="3781425"/>
                <a:ext cx="28575" cy="31750"/>
              </a:xfrm>
              <a:custGeom>
                <a:avLst/>
                <a:gdLst/>
                <a:ahLst/>
                <a:cxnLst>
                  <a:cxn ang="0">
                    <a:pos x="18" y="2"/>
                  </a:cxn>
                  <a:cxn ang="0">
                    <a:pos x="18" y="2"/>
                  </a:cxn>
                  <a:cxn ang="0">
                    <a:pos x="27" y="0"/>
                  </a:cxn>
                  <a:cxn ang="0">
                    <a:pos x="34" y="0"/>
                  </a:cxn>
                  <a:cxn ang="0">
                    <a:pos x="41" y="2"/>
                  </a:cxn>
                  <a:cxn ang="0">
                    <a:pos x="46" y="6"/>
                  </a:cxn>
                  <a:cxn ang="0">
                    <a:pos x="49" y="12"/>
                  </a:cxn>
                  <a:cxn ang="0">
                    <a:pos x="53" y="17"/>
                  </a:cxn>
                  <a:cxn ang="0">
                    <a:pos x="54" y="23"/>
                  </a:cxn>
                  <a:cxn ang="0">
                    <a:pos x="54" y="31"/>
                  </a:cxn>
                  <a:cxn ang="0">
                    <a:pos x="54" y="38"/>
                  </a:cxn>
                  <a:cxn ang="0">
                    <a:pos x="52" y="45"/>
                  </a:cxn>
                  <a:cxn ang="0">
                    <a:pos x="48" y="51"/>
                  </a:cxn>
                  <a:cxn ang="0">
                    <a:pos x="43" y="56"/>
                  </a:cxn>
                  <a:cxn ang="0">
                    <a:pos x="38" y="60"/>
                  </a:cxn>
                  <a:cxn ang="0">
                    <a:pos x="31" y="62"/>
                  </a:cxn>
                  <a:cxn ang="0">
                    <a:pos x="24" y="62"/>
                  </a:cxn>
                  <a:cxn ang="0">
                    <a:pos x="14" y="61"/>
                  </a:cxn>
                  <a:cxn ang="0">
                    <a:pos x="14" y="61"/>
                  </a:cxn>
                  <a:cxn ang="0">
                    <a:pos x="9" y="55"/>
                  </a:cxn>
                  <a:cxn ang="0">
                    <a:pos x="3" y="47"/>
                  </a:cxn>
                  <a:cxn ang="0">
                    <a:pos x="1" y="38"/>
                  </a:cxn>
                  <a:cxn ang="0">
                    <a:pos x="0" y="30"/>
                  </a:cxn>
                  <a:cxn ang="0">
                    <a:pos x="1" y="21"/>
                  </a:cxn>
                  <a:cxn ang="0">
                    <a:pos x="4" y="14"/>
                  </a:cxn>
                  <a:cxn ang="0">
                    <a:pos x="7" y="10"/>
                  </a:cxn>
                  <a:cxn ang="0">
                    <a:pos x="10" y="7"/>
                  </a:cxn>
                  <a:cxn ang="0">
                    <a:pos x="14" y="4"/>
                  </a:cxn>
                  <a:cxn ang="0">
                    <a:pos x="18" y="2"/>
                  </a:cxn>
                  <a:cxn ang="0">
                    <a:pos x="18" y="2"/>
                  </a:cxn>
                  <a:cxn ang="0">
                    <a:pos x="16" y="38"/>
                  </a:cxn>
                  <a:cxn ang="0">
                    <a:pos x="16" y="38"/>
                  </a:cxn>
                  <a:cxn ang="0">
                    <a:pos x="21" y="41"/>
                  </a:cxn>
                  <a:cxn ang="0">
                    <a:pos x="27" y="42"/>
                  </a:cxn>
                  <a:cxn ang="0">
                    <a:pos x="33" y="42"/>
                  </a:cxn>
                  <a:cxn ang="0">
                    <a:pos x="39" y="40"/>
                  </a:cxn>
                  <a:cxn ang="0">
                    <a:pos x="39" y="40"/>
                  </a:cxn>
                  <a:cxn ang="0">
                    <a:pos x="40" y="35"/>
                  </a:cxn>
                  <a:cxn ang="0">
                    <a:pos x="40" y="32"/>
                  </a:cxn>
                  <a:cxn ang="0">
                    <a:pos x="39" y="29"/>
                  </a:cxn>
                  <a:cxn ang="0">
                    <a:pos x="38" y="27"/>
                  </a:cxn>
                  <a:cxn ang="0">
                    <a:pos x="34" y="21"/>
                  </a:cxn>
                  <a:cxn ang="0">
                    <a:pos x="29" y="17"/>
                  </a:cxn>
                  <a:cxn ang="0">
                    <a:pos x="29" y="17"/>
                  </a:cxn>
                  <a:cxn ang="0">
                    <a:pos x="24" y="21"/>
                  </a:cxn>
                  <a:cxn ang="0">
                    <a:pos x="19" y="27"/>
                  </a:cxn>
                  <a:cxn ang="0">
                    <a:pos x="17" y="32"/>
                  </a:cxn>
                  <a:cxn ang="0">
                    <a:pos x="16" y="38"/>
                  </a:cxn>
                  <a:cxn ang="0">
                    <a:pos x="16" y="38"/>
                  </a:cxn>
                </a:cxnLst>
                <a:rect l="0" t="0" r="r" b="b"/>
                <a:pathLst>
                  <a:path w="54" h="62">
                    <a:moveTo>
                      <a:pt x="18" y="2"/>
                    </a:moveTo>
                    <a:lnTo>
                      <a:pt x="18" y="2"/>
                    </a:lnTo>
                    <a:lnTo>
                      <a:pt x="27" y="0"/>
                    </a:lnTo>
                    <a:lnTo>
                      <a:pt x="34" y="0"/>
                    </a:lnTo>
                    <a:lnTo>
                      <a:pt x="41" y="2"/>
                    </a:lnTo>
                    <a:lnTo>
                      <a:pt x="46" y="6"/>
                    </a:lnTo>
                    <a:lnTo>
                      <a:pt x="49" y="12"/>
                    </a:lnTo>
                    <a:lnTo>
                      <a:pt x="53" y="17"/>
                    </a:lnTo>
                    <a:lnTo>
                      <a:pt x="54" y="23"/>
                    </a:lnTo>
                    <a:lnTo>
                      <a:pt x="54" y="31"/>
                    </a:lnTo>
                    <a:lnTo>
                      <a:pt x="54" y="38"/>
                    </a:lnTo>
                    <a:lnTo>
                      <a:pt x="52" y="45"/>
                    </a:lnTo>
                    <a:lnTo>
                      <a:pt x="48" y="51"/>
                    </a:lnTo>
                    <a:lnTo>
                      <a:pt x="43" y="56"/>
                    </a:lnTo>
                    <a:lnTo>
                      <a:pt x="38" y="60"/>
                    </a:lnTo>
                    <a:lnTo>
                      <a:pt x="31" y="62"/>
                    </a:lnTo>
                    <a:lnTo>
                      <a:pt x="24" y="62"/>
                    </a:lnTo>
                    <a:lnTo>
                      <a:pt x="14" y="61"/>
                    </a:lnTo>
                    <a:lnTo>
                      <a:pt x="14" y="61"/>
                    </a:lnTo>
                    <a:lnTo>
                      <a:pt x="9" y="55"/>
                    </a:lnTo>
                    <a:lnTo>
                      <a:pt x="3" y="47"/>
                    </a:lnTo>
                    <a:lnTo>
                      <a:pt x="1" y="38"/>
                    </a:lnTo>
                    <a:lnTo>
                      <a:pt x="0" y="30"/>
                    </a:lnTo>
                    <a:lnTo>
                      <a:pt x="1" y="21"/>
                    </a:lnTo>
                    <a:lnTo>
                      <a:pt x="4" y="14"/>
                    </a:lnTo>
                    <a:lnTo>
                      <a:pt x="7" y="10"/>
                    </a:lnTo>
                    <a:lnTo>
                      <a:pt x="10" y="7"/>
                    </a:lnTo>
                    <a:lnTo>
                      <a:pt x="14" y="4"/>
                    </a:lnTo>
                    <a:lnTo>
                      <a:pt x="18" y="2"/>
                    </a:lnTo>
                    <a:lnTo>
                      <a:pt x="18" y="2"/>
                    </a:lnTo>
                    <a:close/>
                    <a:moveTo>
                      <a:pt x="16" y="38"/>
                    </a:moveTo>
                    <a:lnTo>
                      <a:pt x="16" y="38"/>
                    </a:lnTo>
                    <a:lnTo>
                      <a:pt x="21" y="41"/>
                    </a:lnTo>
                    <a:lnTo>
                      <a:pt x="27" y="42"/>
                    </a:lnTo>
                    <a:lnTo>
                      <a:pt x="33" y="42"/>
                    </a:lnTo>
                    <a:lnTo>
                      <a:pt x="39" y="40"/>
                    </a:lnTo>
                    <a:lnTo>
                      <a:pt x="39" y="40"/>
                    </a:lnTo>
                    <a:lnTo>
                      <a:pt x="40" y="35"/>
                    </a:lnTo>
                    <a:lnTo>
                      <a:pt x="40" y="32"/>
                    </a:lnTo>
                    <a:lnTo>
                      <a:pt x="39" y="29"/>
                    </a:lnTo>
                    <a:lnTo>
                      <a:pt x="38" y="27"/>
                    </a:lnTo>
                    <a:lnTo>
                      <a:pt x="34" y="21"/>
                    </a:lnTo>
                    <a:lnTo>
                      <a:pt x="29" y="17"/>
                    </a:lnTo>
                    <a:lnTo>
                      <a:pt x="29" y="17"/>
                    </a:lnTo>
                    <a:lnTo>
                      <a:pt x="24" y="21"/>
                    </a:lnTo>
                    <a:lnTo>
                      <a:pt x="19" y="27"/>
                    </a:lnTo>
                    <a:lnTo>
                      <a:pt x="17" y="32"/>
                    </a:lnTo>
                    <a:lnTo>
                      <a:pt x="16" y="38"/>
                    </a:lnTo>
                    <a:lnTo>
                      <a:pt x="16" y="3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" name="Freeform 245"/>
              <p:cNvSpPr/>
              <p:nvPr/>
            </p:nvSpPr>
            <p:spPr bwMode="auto">
              <a:xfrm>
                <a:off x="5697538" y="3789363"/>
                <a:ext cx="11113" cy="2381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3" y="0"/>
                  </a:cxn>
                  <a:cxn ang="0">
                    <a:pos x="11" y="10"/>
                  </a:cxn>
                  <a:cxn ang="0">
                    <a:pos x="15" y="15"/>
                  </a:cxn>
                  <a:cxn ang="0">
                    <a:pos x="17" y="20"/>
                  </a:cxn>
                  <a:cxn ang="0">
                    <a:pos x="19" y="27"/>
                  </a:cxn>
                  <a:cxn ang="0">
                    <a:pos x="20" y="32"/>
                  </a:cxn>
                  <a:cxn ang="0">
                    <a:pos x="20" y="39"/>
                  </a:cxn>
                  <a:cxn ang="0">
                    <a:pos x="18" y="44"/>
                  </a:cxn>
                  <a:cxn ang="0">
                    <a:pos x="18" y="44"/>
                  </a:cxn>
                  <a:cxn ang="0">
                    <a:pos x="14" y="43"/>
                  </a:cxn>
                  <a:cxn ang="0">
                    <a:pos x="12" y="43"/>
                  </a:cxn>
                  <a:cxn ang="0">
                    <a:pos x="6" y="40"/>
                  </a:cxn>
                  <a:cxn ang="0">
                    <a:pos x="3" y="34"/>
                  </a:cxn>
                  <a:cxn ang="0">
                    <a:pos x="1" y="29"/>
                  </a:cxn>
                  <a:cxn ang="0">
                    <a:pos x="0" y="21"/>
                  </a:cxn>
                  <a:cxn ang="0">
                    <a:pos x="0" y="14"/>
                  </a:cxn>
                  <a:cxn ang="0">
                    <a:pos x="1" y="6"/>
                  </a:cxn>
                  <a:cxn ang="0">
                    <a:pos x="3" y="0"/>
                  </a:cxn>
                  <a:cxn ang="0">
                    <a:pos x="3" y="0"/>
                  </a:cxn>
                </a:cxnLst>
                <a:rect l="0" t="0" r="r" b="b"/>
                <a:pathLst>
                  <a:path w="20" h="44">
                    <a:moveTo>
                      <a:pt x="3" y="0"/>
                    </a:moveTo>
                    <a:lnTo>
                      <a:pt x="3" y="0"/>
                    </a:lnTo>
                    <a:lnTo>
                      <a:pt x="11" y="10"/>
                    </a:lnTo>
                    <a:lnTo>
                      <a:pt x="15" y="15"/>
                    </a:lnTo>
                    <a:lnTo>
                      <a:pt x="17" y="20"/>
                    </a:lnTo>
                    <a:lnTo>
                      <a:pt x="19" y="27"/>
                    </a:lnTo>
                    <a:lnTo>
                      <a:pt x="20" y="32"/>
                    </a:lnTo>
                    <a:lnTo>
                      <a:pt x="20" y="39"/>
                    </a:lnTo>
                    <a:lnTo>
                      <a:pt x="18" y="44"/>
                    </a:lnTo>
                    <a:lnTo>
                      <a:pt x="18" y="44"/>
                    </a:lnTo>
                    <a:lnTo>
                      <a:pt x="14" y="43"/>
                    </a:lnTo>
                    <a:lnTo>
                      <a:pt x="12" y="43"/>
                    </a:lnTo>
                    <a:lnTo>
                      <a:pt x="6" y="40"/>
                    </a:lnTo>
                    <a:lnTo>
                      <a:pt x="3" y="34"/>
                    </a:lnTo>
                    <a:lnTo>
                      <a:pt x="1" y="29"/>
                    </a:lnTo>
                    <a:lnTo>
                      <a:pt x="0" y="21"/>
                    </a:lnTo>
                    <a:lnTo>
                      <a:pt x="0" y="14"/>
                    </a:lnTo>
                    <a:lnTo>
                      <a:pt x="1" y="6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" name="Freeform 246"/>
              <p:cNvSpPr/>
              <p:nvPr/>
            </p:nvSpPr>
            <p:spPr bwMode="auto">
              <a:xfrm>
                <a:off x="5840413" y="3792538"/>
                <a:ext cx="23813" cy="11113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39" y="0"/>
                  </a:cxn>
                  <a:cxn ang="0">
                    <a:pos x="42" y="3"/>
                  </a:cxn>
                  <a:cxn ang="0">
                    <a:pos x="43" y="5"/>
                  </a:cxn>
                  <a:cxn ang="0">
                    <a:pos x="44" y="11"/>
                  </a:cxn>
                  <a:cxn ang="0">
                    <a:pos x="43" y="18"/>
                  </a:cxn>
                  <a:cxn ang="0">
                    <a:pos x="42" y="20"/>
                  </a:cxn>
                  <a:cxn ang="0">
                    <a:pos x="39" y="22"/>
                  </a:cxn>
                  <a:cxn ang="0">
                    <a:pos x="39" y="22"/>
                  </a:cxn>
                  <a:cxn ang="0">
                    <a:pos x="19" y="21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2" y="14"/>
                  </a:cxn>
                  <a:cxn ang="0">
                    <a:pos x="6" y="11"/>
                  </a:cxn>
                  <a:cxn ang="0">
                    <a:pos x="11" y="8"/>
                  </a:cxn>
                  <a:cxn ang="0">
                    <a:pos x="16" y="7"/>
                  </a:cxn>
                  <a:cxn ang="0">
                    <a:pos x="28" y="4"/>
                  </a:cxn>
                  <a:cxn ang="0">
                    <a:pos x="39" y="0"/>
                  </a:cxn>
                  <a:cxn ang="0">
                    <a:pos x="39" y="0"/>
                  </a:cxn>
                </a:cxnLst>
                <a:rect l="0" t="0" r="r" b="b"/>
                <a:pathLst>
                  <a:path w="44" h="22">
                    <a:moveTo>
                      <a:pt x="39" y="0"/>
                    </a:moveTo>
                    <a:lnTo>
                      <a:pt x="39" y="0"/>
                    </a:lnTo>
                    <a:lnTo>
                      <a:pt x="42" y="3"/>
                    </a:lnTo>
                    <a:lnTo>
                      <a:pt x="43" y="5"/>
                    </a:lnTo>
                    <a:lnTo>
                      <a:pt x="44" y="11"/>
                    </a:lnTo>
                    <a:lnTo>
                      <a:pt x="43" y="18"/>
                    </a:lnTo>
                    <a:lnTo>
                      <a:pt x="42" y="20"/>
                    </a:lnTo>
                    <a:lnTo>
                      <a:pt x="39" y="22"/>
                    </a:lnTo>
                    <a:lnTo>
                      <a:pt x="39" y="22"/>
                    </a:lnTo>
                    <a:lnTo>
                      <a:pt x="19" y="21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14"/>
                    </a:lnTo>
                    <a:lnTo>
                      <a:pt x="6" y="11"/>
                    </a:lnTo>
                    <a:lnTo>
                      <a:pt x="11" y="8"/>
                    </a:lnTo>
                    <a:lnTo>
                      <a:pt x="16" y="7"/>
                    </a:lnTo>
                    <a:lnTo>
                      <a:pt x="28" y="4"/>
                    </a:lnTo>
                    <a:lnTo>
                      <a:pt x="39" y="0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" name="Freeform 247"/>
              <p:cNvSpPr/>
              <p:nvPr/>
            </p:nvSpPr>
            <p:spPr bwMode="auto">
              <a:xfrm>
                <a:off x="5807076" y="3803650"/>
                <a:ext cx="23813" cy="7938"/>
              </a:xfrm>
              <a:custGeom>
                <a:avLst/>
                <a:gdLst/>
                <a:ahLst/>
                <a:cxnLst>
                  <a:cxn ang="0">
                    <a:pos x="45" y="7"/>
                  </a:cxn>
                  <a:cxn ang="0">
                    <a:pos x="45" y="7"/>
                  </a:cxn>
                  <a:cxn ang="0">
                    <a:pos x="41" y="11"/>
                  </a:cxn>
                  <a:cxn ang="0">
                    <a:pos x="36" y="14"/>
                  </a:cxn>
                  <a:cxn ang="0">
                    <a:pos x="31" y="15"/>
                  </a:cxn>
                  <a:cxn ang="0">
                    <a:pos x="23" y="16"/>
                  </a:cxn>
                  <a:cxn ang="0">
                    <a:pos x="10" y="17"/>
                  </a:cxn>
                  <a:cxn ang="0">
                    <a:pos x="0" y="17"/>
                  </a:cxn>
                  <a:cxn ang="0">
                    <a:pos x="0" y="17"/>
                  </a:cxn>
                  <a:cxn ang="0">
                    <a:pos x="3" y="13"/>
                  </a:cxn>
                  <a:cxn ang="0">
                    <a:pos x="8" y="8"/>
                  </a:cxn>
                  <a:cxn ang="0">
                    <a:pos x="15" y="4"/>
                  </a:cxn>
                  <a:cxn ang="0">
                    <a:pos x="22" y="1"/>
                  </a:cxn>
                  <a:cxn ang="0">
                    <a:pos x="30" y="0"/>
                  </a:cxn>
                  <a:cxn ang="0">
                    <a:pos x="36" y="0"/>
                  </a:cxn>
                  <a:cxn ang="0">
                    <a:pos x="39" y="1"/>
                  </a:cxn>
                  <a:cxn ang="0">
                    <a:pos x="41" y="2"/>
                  </a:cxn>
                  <a:cxn ang="0">
                    <a:pos x="44" y="4"/>
                  </a:cxn>
                  <a:cxn ang="0">
                    <a:pos x="45" y="7"/>
                  </a:cxn>
                  <a:cxn ang="0">
                    <a:pos x="45" y="7"/>
                  </a:cxn>
                </a:cxnLst>
                <a:rect l="0" t="0" r="r" b="b"/>
                <a:pathLst>
                  <a:path w="45" h="17">
                    <a:moveTo>
                      <a:pt x="45" y="7"/>
                    </a:moveTo>
                    <a:lnTo>
                      <a:pt x="45" y="7"/>
                    </a:lnTo>
                    <a:lnTo>
                      <a:pt x="41" y="11"/>
                    </a:lnTo>
                    <a:lnTo>
                      <a:pt x="36" y="14"/>
                    </a:lnTo>
                    <a:lnTo>
                      <a:pt x="31" y="15"/>
                    </a:lnTo>
                    <a:lnTo>
                      <a:pt x="23" y="16"/>
                    </a:lnTo>
                    <a:lnTo>
                      <a:pt x="10" y="17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3" y="13"/>
                    </a:lnTo>
                    <a:lnTo>
                      <a:pt x="8" y="8"/>
                    </a:lnTo>
                    <a:lnTo>
                      <a:pt x="15" y="4"/>
                    </a:lnTo>
                    <a:lnTo>
                      <a:pt x="22" y="1"/>
                    </a:lnTo>
                    <a:lnTo>
                      <a:pt x="30" y="0"/>
                    </a:lnTo>
                    <a:lnTo>
                      <a:pt x="36" y="0"/>
                    </a:lnTo>
                    <a:lnTo>
                      <a:pt x="39" y="1"/>
                    </a:lnTo>
                    <a:lnTo>
                      <a:pt x="41" y="2"/>
                    </a:lnTo>
                    <a:lnTo>
                      <a:pt x="44" y="4"/>
                    </a:lnTo>
                    <a:lnTo>
                      <a:pt x="45" y="7"/>
                    </a:lnTo>
                    <a:lnTo>
                      <a:pt x="45" y="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" name="Freeform 248"/>
              <p:cNvSpPr/>
              <p:nvPr/>
            </p:nvSpPr>
            <p:spPr bwMode="auto">
              <a:xfrm>
                <a:off x="5768976" y="3811588"/>
                <a:ext cx="22225" cy="9525"/>
              </a:xfrm>
              <a:custGeom>
                <a:avLst/>
                <a:gdLst/>
                <a:ahLst/>
                <a:cxnLst>
                  <a:cxn ang="0">
                    <a:pos x="37" y="0"/>
                  </a:cxn>
                  <a:cxn ang="0">
                    <a:pos x="37" y="0"/>
                  </a:cxn>
                  <a:cxn ang="0">
                    <a:pos x="38" y="2"/>
                  </a:cxn>
                  <a:cxn ang="0">
                    <a:pos x="40" y="3"/>
                  </a:cxn>
                  <a:cxn ang="0">
                    <a:pos x="40" y="7"/>
                  </a:cxn>
                  <a:cxn ang="0">
                    <a:pos x="38" y="12"/>
                  </a:cxn>
                  <a:cxn ang="0">
                    <a:pos x="37" y="17"/>
                  </a:cxn>
                  <a:cxn ang="0">
                    <a:pos x="37" y="17"/>
                  </a:cxn>
                  <a:cxn ang="0">
                    <a:pos x="17" y="16"/>
                  </a:cxn>
                  <a:cxn ang="0">
                    <a:pos x="7" y="15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2" y="8"/>
                  </a:cxn>
                  <a:cxn ang="0">
                    <a:pos x="6" y="6"/>
                  </a:cxn>
                  <a:cxn ang="0">
                    <a:pos x="11" y="4"/>
                  </a:cxn>
                  <a:cxn ang="0">
                    <a:pos x="16" y="3"/>
                  </a:cxn>
                  <a:cxn ang="0">
                    <a:pos x="27" y="2"/>
                  </a:cxn>
                  <a:cxn ang="0">
                    <a:pos x="33" y="1"/>
                  </a:cxn>
                  <a:cxn ang="0">
                    <a:pos x="37" y="0"/>
                  </a:cxn>
                  <a:cxn ang="0">
                    <a:pos x="37" y="0"/>
                  </a:cxn>
                </a:cxnLst>
                <a:rect l="0" t="0" r="r" b="b"/>
                <a:pathLst>
                  <a:path w="40" h="17">
                    <a:moveTo>
                      <a:pt x="37" y="0"/>
                    </a:moveTo>
                    <a:lnTo>
                      <a:pt x="37" y="0"/>
                    </a:lnTo>
                    <a:lnTo>
                      <a:pt x="38" y="2"/>
                    </a:lnTo>
                    <a:lnTo>
                      <a:pt x="40" y="3"/>
                    </a:lnTo>
                    <a:lnTo>
                      <a:pt x="40" y="7"/>
                    </a:lnTo>
                    <a:lnTo>
                      <a:pt x="38" y="12"/>
                    </a:lnTo>
                    <a:lnTo>
                      <a:pt x="37" y="17"/>
                    </a:lnTo>
                    <a:lnTo>
                      <a:pt x="37" y="17"/>
                    </a:lnTo>
                    <a:lnTo>
                      <a:pt x="17" y="16"/>
                    </a:lnTo>
                    <a:lnTo>
                      <a:pt x="7" y="15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2" y="8"/>
                    </a:lnTo>
                    <a:lnTo>
                      <a:pt x="6" y="6"/>
                    </a:lnTo>
                    <a:lnTo>
                      <a:pt x="11" y="4"/>
                    </a:lnTo>
                    <a:lnTo>
                      <a:pt x="16" y="3"/>
                    </a:lnTo>
                    <a:lnTo>
                      <a:pt x="27" y="2"/>
                    </a:lnTo>
                    <a:lnTo>
                      <a:pt x="33" y="1"/>
                    </a:lnTo>
                    <a:lnTo>
                      <a:pt x="37" y="0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" name="Freeform 249"/>
              <p:cNvSpPr/>
              <p:nvPr/>
            </p:nvSpPr>
            <p:spPr bwMode="auto">
              <a:xfrm>
                <a:off x="5734051" y="3817938"/>
                <a:ext cx="22225" cy="9525"/>
              </a:xfrm>
              <a:custGeom>
                <a:avLst/>
                <a:gdLst/>
                <a:ahLst/>
                <a:cxnLst>
                  <a:cxn ang="0">
                    <a:pos x="42" y="15"/>
                  </a:cxn>
                  <a:cxn ang="0">
                    <a:pos x="42" y="15"/>
                  </a:cxn>
                  <a:cxn ang="0">
                    <a:pos x="22" y="18"/>
                  </a:cxn>
                  <a:cxn ang="0">
                    <a:pos x="11" y="19"/>
                  </a:cxn>
                  <a:cxn ang="0">
                    <a:pos x="0" y="19"/>
                  </a:cxn>
                  <a:cxn ang="0">
                    <a:pos x="0" y="19"/>
                  </a:cxn>
                  <a:cxn ang="0">
                    <a:pos x="2" y="16"/>
                  </a:cxn>
                  <a:cxn ang="0">
                    <a:pos x="3" y="12"/>
                  </a:cxn>
                  <a:cxn ang="0">
                    <a:pos x="6" y="9"/>
                  </a:cxn>
                  <a:cxn ang="0">
                    <a:pos x="9" y="7"/>
                  </a:cxn>
                  <a:cxn ang="0">
                    <a:pos x="17" y="3"/>
                  </a:cxn>
                  <a:cxn ang="0">
                    <a:pos x="25" y="0"/>
                  </a:cxn>
                  <a:cxn ang="0">
                    <a:pos x="34" y="0"/>
                  </a:cxn>
                  <a:cxn ang="0">
                    <a:pos x="37" y="0"/>
                  </a:cxn>
                  <a:cxn ang="0">
                    <a:pos x="40" y="2"/>
                  </a:cxn>
                  <a:cxn ang="0">
                    <a:pos x="42" y="4"/>
                  </a:cxn>
                  <a:cxn ang="0">
                    <a:pos x="43" y="6"/>
                  </a:cxn>
                  <a:cxn ang="0">
                    <a:pos x="43" y="10"/>
                  </a:cxn>
                  <a:cxn ang="0">
                    <a:pos x="42" y="15"/>
                  </a:cxn>
                  <a:cxn ang="0">
                    <a:pos x="42" y="15"/>
                  </a:cxn>
                </a:cxnLst>
                <a:rect l="0" t="0" r="r" b="b"/>
                <a:pathLst>
                  <a:path w="43" h="19">
                    <a:moveTo>
                      <a:pt x="42" y="15"/>
                    </a:moveTo>
                    <a:lnTo>
                      <a:pt x="42" y="15"/>
                    </a:lnTo>
                    <a:lnTo>
                      <a:pt x="22" y="18"/>
                    </a:lnTo>
                    <a:lnTo>
                      <a:pt x="11" y="19"/>
                    </a:lnTo>
                    <a:lnTo>
                      <a:pt x="0" y="19"/>
                    </a:lnTo>
                    <a:lnTo>
                      <a:pt x="0" y="19"/>
                    </a:lnTo>
                    <a:lnTo>
                      <a:pt x="2" y="16"/>
                    </a:lnTo>
                    <a:lnTo>
                      <a:pt x="3" y="12"/>
                    </a:lnTo>
                    <a:lnTo>
                      <a:pt x="6" y="9"/>
                    </a:lnTo>
                    <a:lnTo>
                      <a:pt x="9" y="7"/>
                    </a:lnTo>
                    <a:lnTo>
                      <a:pt x="17" y="3"/>
                    </a:lnTo>
                    <a:lnTo>
                      <a:pt x="25" y="0"/>
                    </a:lnTo>
                    <a:lnTo>
                      <a:pt x="34" y="0"/>
                    </a:lnTo>
                    <a:lnTo>
                      <a:pt x="37" y="0"/>
                    </a:lnTo>
                    <a:lnTo>
                      <a:pt x="40" y="2"/>
                    </a:lnTo>
                    <a:lnTo>
                      <a:pt x="42" y="4"/>
                    </a:lnTo>
                    <a:lnTo>
                      <a:pt x="43" y="6"/>
                    </a:lnTo>
                    <a:lnTo>
                      <a:pt x="43" y="10"/>
                    </a:lnTo>
                    <a:lnTo>
                      <a:pt x="42" y="15"/>
                    </a:lnTo>
                    <a:lnTo>
                      <a:pt x="42" y="1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" name="Freeform 250"/>
              <p:cNvSpPr/>
              <p:nvPr/>
            </p:nvSpPr>
            <p:spPr bwMode="auto">
              <a:xfrm>
                <a:off x="5707063" y="3817938"/>
                <a:ext cx="14288" cy="11113"/>
              </a:xfrm>
              <a:custGeom>
                <a:avLst/>
                <a:gdLst/>
                <a:ahLst/>
                <a:cxnLst>
                  <a:cxn ang="0">
                    <a:pos x="28" y="12"/>
                  </a:cxn>
                  <a:cxn ang="0">
                    <a:pos x="28" y="12"/>
                  </a:cxn>
                  <a:cxn ang="0">
                    <a:pos x="27" y="15"/>
                  </a:cxn>
                  <a:cxn ang="0">
                    <a:pos x="26" y="17"/>
                  </a:cxn>
                  <a:cxn ang="0">
                    <a:pos x="22" y="19"/>
                  </a:cxn>
                  <a:cxn ang="0">
                    <a:pos x="16" y="20"/>
                  </a:cxn>
                  <a:cxn ang="0">
                    <a:pos x="9" y="20"/>
                  </a:cxn>
                  <a:cxn ang="0">
                    <a:pos x="9" y="20"/>
                  </a:cxn>
                  <a:cxn ang="0">
                    <a:pos x="7" y="15"/>
                  </a:cxn>
                  <a:cxn ang="0">
                    <a:pos x="2" y="10"/>
                  </a:cxn>
                  <a:cxn ang="0">
                    <a:pos x="1" y="8"/>
                  </a:cxn>
                  <a:cxn ang="0">
                    <a:pos x="0" y="6"/>
                  </a:cxn>
                  <a:cxn ang="0">
                    <a:pos x="0" y="4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6" y="0"/>
                  </a:cxn>
                  <a:cxn ang="0">
                    <a:pos x="9" y="0"/>
                  </a:cxn>
                  <a:cxn ang="0">
                    <a:pos x="17" y="2"/>
                  </a:cxn>
                  <a:cxn ang="0">
                    <a:pos x="20" y="4"/>
                  </a:cxn>
                  <a:cxn ang="0">
                    <a:pos x="24" y="6"/>
                  </a:cxn>
                  <a:cxn ang="0">
                    <a:pos x="27" y="8"/>
                  </a:cxn>
                  <a:cxn ang="0">
                    <a:pos x="28" y="12"/>
                  </a:cxn>
                  <a:cxn ang="0">
                    <a:pos x="28" y="12"/>
                  </a:cxn>
                </a:cxnLst>
                <a:rect l="0" t="0" r="r" b="b"/>
                <a:pathLst>
                  <a:path w="28" h="20">
                    <a:moveTo>
                      <a:pt x="28" y="12"/>
                    </a:moveTo>
                    <a:lnTo>
                      <a:pt x="28" y="12"/>
                    </a:lnTo>
                    <a:lnTo>
                      <a:pt x="27" y="15"/>
                    </a:lnTo>
                    <a:lnTo>
                      <a:pt x="26" y="17"/>
                    </a:lnTo>
                    <a:lnTo>
                      <a:pt x="22" y="19"/>
                    </a:lnTo>
                    <a:lnTo>
                      <a:pt x="16" y="20"/>
                    </a:lnTo>
                    <a:lnTo>
                      <a:pt x="9" y="20"/>
                    </a:lnTo>
                    <a:lnTo>
                      <a:pt x="9" y="20"/>
                    </a:lnTo>
                    <a:lnTo>
                      <a:pt x="7" y="15"/>
                    </a:lnTo>
                    <a:lnTo>
                      <a:pt x="2" y="10"/>
                    </a:lnTo>
                    <a:lnTo>
                      <a:pt x="1" y="8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7" y="2"/>
                    </a:lnTo>
                    <a:lnTo>
                      <a:pt x="20" y="4"/>
                    </a:lnTo>
                    <a:lnTo>
                      <a:pt x="24" y="6"/>
                    </a:lnTo>
                    <a:lnTo>
                      <a:pt x="27" y="8"/>
                    </a:lnTo>
                    <a:lnTo>
                      <a:pt x="28" y="12"/>
                    </a:lnTo>
                    <a:lnTo>
                      <a:pt x="28" y="1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" name="Freeform 251"/>
              <p:cNvSpPr>
                <a:spLocks noEditPoints="1"/>
              </p:cNvSpPr>
              <p:nvPr/>
            </p:nvSpPr>
            <p:spPr bwMode="auto">
              <a:xfrm>
                <a:off x="5473701" y="3829050"/>
                <a:ext cx="33338" cy="30163"/>
              </a:xfrm>
              <a:custGeom>
                <a:avLst/>
                <a:gdLst/>
                <a:ahLst/>
                <a:cxnLst>
                  <a:cxn ang="0">
                    <a:pos x="53" y="6"/>
                  </a:cxn>
                  <a:cxn ang="0">
                    <a:pos x="53" y="6"/>
                  </a:cxn>
                  <a:cxn ang="0">
                    <a:pos x="59" y="15"/>
                  </a:cxn>
                  <a:cxn ang="0">
                    <a:pos x="62" y="24"/>
                  </a:cxn>
                  <a:cxn ang="0">
                    <a:pos x="63" y="31"/>
                  </a:cxn>
                  <a:cxn ang="0">
                    <a:pos x="62" y="39"/>
                  </a:cxn>
                  <a:cxn ang="0">
                    <a:pos x="58" y="44"/>
                  </a:cxn>
                  <a:cxn ang="0">
                    <a:pos x="54" y="49"/>
                  </a:cxn>
                  <a:cxn ang="0">
                    <a:pos x="47" y="52"/>
                  </a:cxn>
                  <a:cxn ang="0">
                    <a:pos x="41" y="56"/>
                  </a:cxn>
                  <a:cxn ang="0">
                    <a:pos x="33" y="57"/>
                  </a:cxn>
                  <a:cxn ang="0">
                    <a:pos x="26" y="57"/>
                  </a:cxn>
                  <a:cxn ang="0">
                    <a:pos x="18" y="56"/>
                  </a:cxn>
                  <a:cxn ang="0">
                    <a:pos x="12" y="52"/>
                  </a:cxn>
                  <a:cxn ang="0">
                    <a:pos x="7" y="47"/>
                  </a:cxn>
                  <a:cxn ang="0">
                    <a:pos x="2" y="42"/>
                  </a:cxn>
                  <a:cxn ang="0">
                    <a:pos x="0" y="33"/>
                  </a:cxn>
                  <a:cxn ang="0">
                    <a:pos x="0" y="22"/>
                  </a:cxn>
                  <a:cxn ang="0">
                    <a:pos x="0" y="22"/>
                  </a:cxn>
                  <a:cxn ang="0">
                    <a:pos x="1" y="18"/>
                  </a:cxn>
                  <a:cxn ang="0">
                    <a:pos x="2" y="15"/>
                  </a:cxn>
                  <a:cxn ang="0">
                    <a:pos x="4" y="12"/>
                  </a:cxn>
                  <a:cxn ang="0">
                    <a:pos x="7" y="9"/>
                  </a:cxn>
                  <a:cxn ang="0">
                    <a:pos x="12" y="4"/>
                  </a:cxn>
                  <a:cxn ang="0">
                    <a:pos x="18" y="1"/>
                  </a:cxn>
                  <a:cxn ang="0">
                    <a:pos x="27" y="0"/>
                  </a:cxn>
                  <a:cxn ang="0">
                    <a:pos x="35" y="1"/>
                  </a:cxn>
                  <a:cxn ang="0">
                    <a:pos x="44" y="3"/>
                  </a:cxn>
                  <a:cxn ang="0">
                    <a:pos x="53" y="6"/>
                  </a:cxn>
                  <a:cxn ang="0">
                    <a:pos x="53" y="6"/>
                  </a:cxn>
                  <a:cxn ang="0">
                    <a:pos x="17" y="25"/>
                  </a:cxn>
                  <a:cxn ang="0">
                    <a:pos x="17" y="25"/>
                  </a:cxn>
                  <a:cxn ang="0">
                    <a:pos x="18" y="30"/>
                  </a:cxn>
                  <a:cxn ang="0">
                    <a:pos x="20" y="34"/>
                  </a:cxn>
                  <a:cxn ang="0">
                    <a:pos x="24" y="37"/>
                  </a:cxn>
                  <a:cxn ang="0">
                    <a:pos x="27" y="40"/>
                  </a:cxn>
                  <a:cxn ang="0">
                    <a:pos x="31" y="41"/>
                  </a:cxn>
                  <a:cxn ang="0">
                    <a:pos x="35" y="41"/>
                  </a:cxn>
                  <a:cxn ang="0">
                    <a:pos x="41" y="40"/>
                  </a:cxn>
                  <a:cxn ang="0">
                    <a:pos x="45" y="36"/>
                  </a:cxn>
                  <a:cxn ang="0">
                    <a:pos x="45" y="36"/>
                  </a:cxn>
                  <a:cxn ang="0">
                    <a:pos x="45" y="27"/>
                  </a:cxn>
                  <a:cxn ang="0">
                    <a:pos x="44" y="19"/>
                  </a:cxn>
                  <a:cxn ang="0">
                    <a:pos x="44" y="19"/>
                  </a:cxn>
                  <a:cxn ang="0">
                    <a:pos x="35" y="18"/>
                  </a:cxn>
                  <a:cxn ang="0">
                    <a:pos x="29" y="19"/>
                  </a:cxn>
                  <a:cxn ang="0">
                    <a:pos x="24" y="21"/>
                  </a:cxn>
                  <a:cxn ang="0">
                    <a:pos x="17" y="25"/>
                  </a:cxn>
                  <a:cxn ang="0">
                    <a:pos x="17" y="25"/>
                  </a:cxn>
                </a:cxnLst>
                <a:rect l="0" t="0" r="r" b="b"/>
                <a:pathLst>
                  <a:path w="63" h="57">
                    <a:moveTo>
                      <a:pt x="53" y="6"/>
                    </a:moveTo>
                    <a:lnTo>
                      <a:pt x="53" y="6"/>
                    </a:lnTo>
                    <a:lnTo>
                      <a:pt x="59" y="15"/>
                    </a:lnTo>
                    <a:lnTo>
                      <a:pt x="62" y="24"/>
                    </a:lnTo>
                    <a:lnTo>
                      <a:pt x="63" y="31"/>
                    </a:lnTo>
                    <a:lnTo>
                      <a:pt x="62" y="39"/>
                    </a:lnTo>
                    <a:lnTo>
                      <a:pt x="58" y="44"/>
                    </a:lnTo>
                    <a:lnTo>
                      <a:pt x="54" y="49"/>
                    </a:lnTo>
                    <a:lnTo>
                      <a:pt x="47" y="52"/>
                    </a:lnTo>
                    <a:lnTo>
                      <a:pt x="41" y="56"/>
                    </a:lnTo>
                    <a:lnTo>
                      <a:pt x="33" y="57"/>
                    </a:lnTo>
                    <a:lnTo>
                      <a:pt x="26" y="57"/>
                    </a:lnTo>
                    <a:lnTo>
                      <a:pt x="18" y="56"/>
                    </a:lnTo>
                    <a:lnTo>
                      <a:pt x="12" y="52"/>
                    </a:lnTo>
                    <a:lnTo>
                      <a:pt x="7" y="47"/>
                    </a:lnTo>
                    <a:lnTo>
                      <a:pt x="2" y="42"/>
                    </a:lnTo>
                    <a:lnTo>
                      <a:pt x="0" y="33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1" y="18"/>
                    </a:lnTo>
                    <a:lnTo>
                      <a:pt x="2" y="15"/>
                    </a:lnTo>
                    <a:lnTo>
                      <a:pt x="4" y="12"/>
                    </a:lnTo>
                    <a:lnTo>
                      <a:pt x="7" y="9"/>
                    </a:lnTo>
                    <a:lnTo>
                      <a:pt x="12" y="4"/>
                    </a:lnTo>
                    <a:lnTo>
                      <a:pt x="18" y="1"/>
                    </a:lnTo>
                    <a:lnTo>
                      <a:pt x="27" y="0"/>
                    </a:lnTo>
                    <a:lnTo>
                      <a:pt x="35" y="1"/>
                    </a:lnTo>
                    <a:lnTo>
                      <a:pt x="44" y="3"/>
                    </a:lnTo>
                    <a:lnTo>
                      <a:pt x="53" y="6"/>
                    </a:lnTo>
                    <a:lnTo>
                      <a:pt x="53" y="6"/>
                    </a:lnTo>
                    <a:close/>
                    <a:moveTo>
                      <a:pt x="17" y="25"/>
                    </a:moveTo>
                    <a:lnTo>
                      <a:pt x="17" y="25"/>
                    </a:lnTo>
                    <a:lnTo>
                      <a:pt x="18" y="30"/>
                    </a:lnTo>
                    <a:lnTo>
                      <a:pt x="20" y="34"/>
                    </a:lnTo>
                    <a:lnTo>
                      <a:pt x="24" y="37"/>
                    </a:lnTo>
                    <a:lnTo>
                      <a:pt x="27" y="40"/>
                    </a:lnTo>
                    <a:lnTo>
                      <a:pt x="31" y="41"/>
                    </a:lnTo>
                    <a:lnTo>
                      <a:pt x="35" y="41"/>
                    </a:lnTo>
                    <a:lnTo>
                      <a:pt x="41" y="40"/>
                    </a:lnTo>
                    <a:lnTo>
                      <a:pt x="45" y="36"/>
                    </a:lnTo>
                    <a:lnTo>
                      <a:pt x="45" y="36"/>
                    </a:lnTo>
                    <a:lnTo>
                      <a:pt x="45" y="27"/>
                    </a:lnTo>
                    <a:lnTo>
                      <a:pt x="44" y="19"/>
                    </a:lnTo>
                    <a:lnTo>
                      <a:pt x="44" y="19"/>
                    </a:lnTo>
                    <a:lnTo>
                      <a:pt x="35" y="18"/>
                    </a:lnTo>
                    <a:lnTo>
                      <a:pt x="29" y="19"/>
                    </a:lnTo>
                    <a:lnTo>
                      <a:pt x="24" y="21"/>
                    </a:lnTo>
                    <a:lnTo>
                      <a:pt x="17" y="25"/>
                    </a:lnTo>
                    <a:lnTo>
                      <a:pt x="17" y="2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" name="Freeform 252"/>
              <p:cNvSpPr>
                <a:spLocks noEditPoints="1"/>
              </p:cNvSpPr>
              <p:nvPr/>
            </p:nvSpPr>
            <p:spPr bwMode="auto">
              <a:xfrm>
                <a:off x="5627688" y="3665538"/>
                <a:ext cx="312738" cy="215900"/>
              </a:xfrm>
              <a:custGeom>
                <a:avLst/>
                <a:gdLst/>
                <a:ahLst/>
                <a:cxnLst>
                  <a:cxn ang="0">
                    <a:pos x="528" y="66"/>
                  </a:cxn>
                  <a:cxn ang="0">
                    <a:pos x="536" y="127"/>
                  </a:cxn>
                  <a:cxn ang="0">
                    <a:pos x="575" y="159"/>
                  </a:cxn>
                  <a:cxn ang="0">
                    <a:pos x="572" y="214"/>
                  </a:cxn>
                  <a:cxn ang="0">
                    <a:pos x="576" y="250"/>
                  </a:cxn>
                  <a:cxn ang="0">
                    <a:pos x="507" y="334"/>
                  </a:cxn>
                  <a:cxn ang="0">
                    <a:pos x="449" y="321"/>
                  </a:cxn>
                  <a:cxn ang="0">
                    <a:pos x="370" y="333"/>
                  </a:cxn>
                  <a:cxn ang="0">
                    <a:pos x="328" y="382"/>
                  </a:cxn>
                  <a:cxn ang="0">
                    <a:pos x="285" y="353"/>
                  </a:cxn>
                  <a:cxn ang="0">
                    <a:pos x="242" y="403"/>
                  </a:cxn>
                  <a:cxn ang="0">
                    <a:pos x="194" y="366"/>
                  </a:cxn>
                  <a:cxn ang="0">
                    <a:pos x="125" y="360"/>
                  </a:cxn>
                  <a:cxn ang="0">
                    <a:pos x="57" y="378"/>
                  </a:cxn>
                  <a:cxn ang="0">
                    <a:pos x="32" y="265"/>
                  </a:cxn>
                  <a:cxn ang="0">
                    <a:pos x="42" y="216"/>
                  </a:cxn>
                  <a:cxn ang="0">
                    <a:pos x="1" y="149"/>
                  </a:cxn>
                  <a:cxn ang="0">
                    <a:pos x="89" y="82"/>
                  </a:cxn>
                  <a:cxn ang="0">
                    <a:pos x="157" y="97"/>
                  </a:cxn>
                  <a:cxn ang="0">
                    <a:pos x="244" y="78"/>
                  </a:cxn>
                  <a:cxn ang="0">
                    <a:pos x="288" y="34"/>
                  </a:cxn>
                  <a:cxn ang="0">
                    <a:pos x="344" y="55"/>
                  </a:cxn>
                  <a:cxn ang="0">
                    <a:pos x="401" y="23"/>
                  </a:cxn>
                  <a:cxn ang="0">
                    <a:pos x="470" y="1"/>
                  </a:cxn>
                  <a:cxn ang="0">
                    <a:pos x="478" y="73"/>
                  </a:cxn>
                  <a:cxn ang="0">
                    <a:pos x="511" y="254"/>
                  </a:cxn>
                  <a:cxn ang="0">
                    <a:pos x="463" y="298"/>
                  </a:cxn>
                  <a:cxn ang="0">
                    <a:pos x="517" y="302"/>
                  </a:cxn>
                  <a:cxn ang="0">
                    <a:pos x="532" y="246"/>
                  </a:cxn>
                  <a:cxn ang="0">
                    <a:pos x="540" y="215"/>
                  </a:cxn>
                  <a:cxn ang="0">
                    <a:pos x="530" y="181"/>
                  </a:cxn>
                  <a:cxn ang="0">
                    <a:pos x="512" y="143"/>
                  </a:cxn>
                  <a:cxn ang="0">
                    <a:pos x="536" y="84"/>
                  </a:cxn>
                  <a:cxn ang="0">
                    <a:pos x="469" y="24"/>
                  </a:cxn>
                  <a:cxn ang="0">
                    <a:pos x="62" y="206"/>
                  </a:cxn>
                  <a:cxn ang="0">
                    <a:pos x="27" y="246"/>
                  </a:cxn>
                  <a:cxn ang="0">
                    <a:pos x="85" y="267"/>
                  </a:cxn>
                  <a:cxn ang="0">
                    <a:pos x="65" y="356"/>
                  </a:cxn>
                  <a:cxn ang="0">
                    <a:pos x="164" y="385"/>
                  </a:cxn>
                  <a:cxn ang="0">
                    <a:pos x="158" y="331"/>
                  </a:cxn>
                  <a:cxn ang="0">
                    <a:pos x="102" y="216"/>
                  </a:cxn>
                  <a:cxn ang="0">
                    <a:pos x="104" y="145"/>
                  </a:cxn>
                  <a:cxn ang="0">
                    <a:pos x="340" y="94"/>
                  </a:cxn>
                  <a:cxn ang="0">
                    <a:pos x="381" y="32"/>
                  </a:cxn>
                  <a:cxn ang="0">
                    <a:pos x="338" y="78"/>
                  </a:cxn>
                  <a:cxn ang="0">
                    <a:pos x="267" y="92"/>
                  </a:cxn>
                  <a:cxn ang="0">
                    <a:pos x="179" y="91"/>
                  </a:cxn>
                  <a:cxn ang="0">
                    <a:pos x="136" y="115"/>
                  </a:cxn>
                  <a:cxn ang="0">
                    <a:pos x="83" y="139"/>
                  </a:cxn>
                  <a:cxn ang="0">
                    <a:pos x="37" y="186"/>
                  </a:cxn>
                  <a:cxn ang="0">
                    <a:pos x="332" y="117"/>
                  </a:cxn>
                  <a:cxn ang="0">
                    <a:pos x="110" y="189"/>
                  </a:cxn>
                  <a:cxn ang="0">
                    <a:pos x="128" y="292"/>
                  </a:cxn>
                  <a:cxn ang="0">
                    <a:pos x="304" y="296"/>
                  </a:cxn>
                  <a:cxn ang="0">
                    <a:pos x="494" y="248"/>
                  </a:cxn>
                  <a:cxn ang="0">
                    <a:pos x="464" y="79"/>
                  </a:cxn>
                  <a:cxn ang="0">
                    <a:pos x="263" y="357"/>
                  </a:cxn>
                  <a:cxn ang="0">
                    <a:pos x="334" y="360"/>
                  </a:cxn>
                  <a:cxn ang="0">
                    <a:pos x="396" y="321"/>
                  </a:cxn>
                  <a:cxn ang="0">
                    <a:pos x="318" y="311"/>
                  </a:cxn>
                </a:cxnLst>
                <a:rect l="0" t="0" r="r" b="b"/>
                <a:pathLst>
                  <a:path w="590" h="408">
                    <a:moveTo>
                      <a:pt x="479" y="0"/>
                    </a:moveTo>
                    <a:lnTo>
                      <a:pt x="479" y="0"/>
                    </a:lnTo>
                    <a:lnTo>
                      <a:pt x="482" y="5"/>
                    </a:lnTo>
                    <a:lnTo>
                      <a:pt x="485" y="12"/>
                    </a:lnTo>
                    <a:lnTo>
                      <a:pt x="490" y="26"/>
                    </a:lnTo>
                    <a:lnTo>
                      <a:pt x="494" y="40"/>
                    </a:lnTo>
                    <a:lnTo>
                      <a:pt x="496" y="47"/>
                    </a:lnTo>
                    <a:lnTo>
                      <a:pt x="500" y="52"/>
                    </a:lnTo>
                    <a:lnTo>
                      <a:pt x="500" y="52"/>
                    </a:lnTo>
                    <a:lnTo>
                      <a:pt x="511" y="57"/>
                    </a:lnTo>
                    <a:lnTo>
                      <a:pt x="523" y="64"/>
                    </a:lnTo>
                    <a:lnTo>
                      <a:pt x="528" y="66"/>
                    </a:lnTo>
                    <a:lnTo>
                      <a:pt x="536" y="67"/>
                    </a:lnTo>
                    <a:lnTo>
                      <a:pt x="542" y="69"/>
                    </a:lnTo>
                    <a:lnTo>
                      <a:pt x="551" y="69"/>
                    </a:lnTo>
                    <a:lnTo>
                      <a:pt x="551" y="69"/>
                    </a:lnTo>
                    <a:lnTo>
                      <a:pt x="552" y="72"/>
                    </a:lnTo>
                    <a:lnTo>
                      <a:pt x="553" y="76"/>
                    </a:lnTo>
                    <a:lnTo>
                      <a:pt x="553" y="83"/>
                    </a:lnTo>
                    <a:lnTo>
                      <a:pt x="552" y="90"/>
                    </a:lnTo>
                    <a:lnTo>
                      <a:pt x="549" y="97"/>
                    </a:lnTo>
                    <a:lnTo>
                      <a:pt x="541" y="112"/>
                    </a:lnTo>
                    <a:lnTo>
                      <a:pt x="538" y="119"/>
                    </a:lnTo>
                    <a:lnTo>
                      <a:pt x="536" y="127"/>
                    </a:lnTo>
                    <a:lnTo>
                      <a:pt x="536" y="127"/>
                    </a:lnTo>
                    <a:lnTo>
                      <a:pt x="539" y="132"/>
                    </a:lnTo>
                    <a:lnTo>
                      <a:pt x="542" y="136"/>
                    </a:lnTo>
                    <a:lnTo>
                      <a:pt x="546" y="138"/>
                    </a:lnTo>
                    <a:lnTo>
                      <a:pt x="551" y="140"/>
                    </a:lnTo>
                    <a:lnTo>
                      <a:pt x="561" y="142"/>
                    </a:lnTo>
                    <a:lnTo>
                      <a:pt x="573" y="144"/>
                    </a:lnTo>
                    <a:lnTo>
                      <a:pt x="573" y="144"/>
                    </a:lnTo>
                    <a:lnTo>
                      <a:pt x="575" y="148"/>
                    </a:lnTo>
                    <a:lnTo>
                      <a:pt x="576" y="153"/>
                    </a:lnTo>
                    <a:lnTo>
                      <a:pt x="576" y="156"/>
                    </a:lnTo>
                    <a:lnTo>
                      <a:pt x="575" y="159"/>
                    </a:lnTo>
                    <a:lnTo>
                      <a:pt x="572" y="166"/>
                    </a:lnTo>
                    <a:lnTo>
                      <a:pt x="567" y="170"/>
                    </a:lnTo>
                    <a:lnTo>
                      <a:pt x="555" y="179"/>
                    </a:lnTo>
                    <a:lnTo>
                      <a:pt x="550" y="185"/>
                    </a:lnTo>
                    <a:lnTo>
                      <a:pt x="549" y="188"/>
                    </a:lnTo>
                    <a:lnTo>
                      <a:pt x="546" y="191"/>
                    </a:lnTo>
                    <a:lnTo>
                      <a:pt x="546" y="191"/>
                    </a:lnTo>
                    <a:lnTo>
                      <a:pt x="549" y="194"/>
                    </a:lnTo>
                    <a:lnTo>
                      <a:pt x="551" y="199"/>
                    </a:lnTo>
                    <a:lnTo>
                      <a:pt x="557" y="204"/>
                    </a:lnTo>
                    <a:lnTo>
                      <a:pt x="565" y="209"/>
                    </a:lnTo>
                    <a:lnTo>
                      <a:pt x="572" y="214"/>
                    </a:lnTo>
                    <a:lnTo>
                      <a:pt x="580" y="218"/>
                    </a:lnTo>
                    <a:lnTo>
                      <a:pt x="585" y="223"/>
                    </a:lnTo>
                    <a:lnTo>
                      <a:pt x="587" y="225"/>
                    </a:lnTo>
                    <a:lnTo>
                      <a:pt x="589" y="229"/>
                    </a:lnTo>
                    <a:lnTo>
                      <a:pt x="590" y="232"/>
                    </a:lnTo>
                    <a:lnTo>
                      <a:pt x="590" y="236"/>
                    </a:lnTo>
                    <a:lnTo>
                      <a:pt x="590" y="236"/>
                    </a:lnTo>
                    <a:lnTo>
                      <a:pt x="589" y="239"/>
                    </a:lnTo>
                    <a:lnTo>
                      <a:pt x="588" y="243"/>
                    </a:lnTo>
                    <a:lnTo>
                      <a:pt x="586" y="245"/>
                    </a:lnTo>
                    <a:lnTo>
                      <a:pt x="583" y="247"/>
                    </a:lnTo>
                    <a:lnTo>
                      <a:pt x="576" y="250"/>
                    </a:lnTo>
                    <a:lnTo>
                      <a:pt x="568" y="253"/>
                    </a:lnTo>
                    <a:lnTo>
                      <a:pt x="551" y="259"/>
                    </a:lnTo>
                    <a:lnTo>
                      <a:pt x="542" y="262"/>
                    </a:lnTo>
                    <a:lnTo>
                      <a:pt x="536" y="266"/>
                    </a:lnTo>
                    <a:lnTo>
                      <a:pt x="536" y="266"/>
                    </a:lnTo>
                    <a:lnTo>
                      <a:pt x="535" y="289"/>
                    </a:lnTo>
                    <a:lnTo>
                      <a:pt x="532" y="307"/>
                    </a:lnTo>
                    <a:lnTo>
                      <a:pt x="528" y="322"/>
                    </a:lnTo>
                    <a:lnTo>
                      <a:pt x="523" y="338"/>
                    </a:lnTo>
                    <a:lnTo>
                      <a:pt x="523" y="338"/>
                    </a:lnTo>
                    <a:lnTo>
                      <a:pt x="514" y="337"/>
                    </a:lnTo>
                    <a:lnTo>
                      <a:pt x="507" y="334"/>
                    </a:lnTo>
                    <a:lnTo>
                      <a:pt x="501" y="328"/>
                    </a:lnTo>
                    <a:lnTo>
                      <a:pt x="498" y="323"/>
                    </a:lnTo>
                    <a:lnTo>
                      <a:pt x="498" y="323"/>
                    </a:lnTo>
                    <a:lnTo>
                      <a:pt x="490" y="321"/>
                    </a:lnTo>
                    <a:lnTo>
                      <a:pt x="477" y="319"/>
                    </a:lnTo>
                    <a:lnTo>
                      <a:pt x="470" y="318"/>
                    </a:lnTo>
                    <a:lnTo>
                      <a:pt x="465" y="315"/>
                    </a:lnTo>
                    <a:lnTo>
                      <a:pt x="460" y="313"/>
                    </a:lnTo>
                    <a:lnTo>
                      <a:pt x="456" y="309"/>
                    </a:lnTo>
                    <a:lnTo>
                      <a:pt x="456" y="309"/>
                    </a:lnTo>
                    <a:lnTo>
                      <a:pt x="452" y="314"/>
                    </a:lnTo>
                    <a:lnTo>
                      <a:pt x="449" y="321"/>
                    </a:lnTo>
                    <a:lnTo>
                      <a:pt x="443" y="335"/>
                    </a:lnTo>
                    <a:lnTo>
                      <a:pt x="439" y="341"/>
                    </a:lnTo>
                    <a:lnTo>
                      <a:pt x="436" y="348"/>
                    </a:lnTo>
                    <a:lnTo>
                      <a:pt x="431" y="353"/>
                    </a:lnTo>
                    <a:lnTo>
                      <a:pt x="424" y="356"/>
                    </a:lnTo>
                    <a:lnTo>
                      <a:pt x="424" y="356"/>
                    </a:lnTo>
                    <a:lnTo>
                      <a:pt x="403" y="341"/>
                    </a:lnTo>
                    <a:lnTo>
                      <a:pt x="391" y="334"/>
                    </a:lnTo>
                    <a:lnTo>
                      <a:pt x="378" y="328"/>
                    </a:lnTo>
                    <a:lnTo>
                      <a:pt x="378" y="328"/>
                    </a:lnTo>
                    <a:lnTo>
                      <a:pt x="373" y="329"/>
                    </a:lnTo>
                    <a:lnTo>
                      <a:pt x="370" y="333"/>
                    </a:lnTo>
                    <a:lnTo>
                      <a:pt x="365" y="336"/>
                    </a:lnTo>
                    <a:lnTo>
                      <a:pt x="363" y="339"/>
                    </a:lnTo>
                    <a:lnTo>
                      <a:pt x="358" y="349"/>
                    </a:lnTo>
                    <a:lnTo>
                      <a:pt x="354" y="358"/>
                    </a:lnTo>
                    <a:lnTo>
                      <a:pt x="349" y="368"/>
                    </a:lnTo>
                    <a:lnTo>
                      <a:pt x="344" y="375"/>
                    </a:lnTo>
                    <a:lnTo>
                      <a:pt x="342" y="379"/>
                    </a:lnTo>
                    <a:lnTo>
                      <a:pt x="339" y="381"/>
                    </a:lnTo>
                    <a:lnTo>
                      <a:pt x="334" y="382"/>
                    </a:lnTo>
                    <a:lnTo>
                      <a:pt x="331" y="383"/>
                    </a:lnTo>
                    <a:lnTo>
                      <a:pt x="331" y="383"/>
                    </a:lnTo>
                    <a:lnTo>
                      <a:pt x="328" y="382"/>
                    </a:lnTo>
                    <a:lnTo>
                      <a:pt x="325" y="381"/>
                    </a:lnTo>
                    <a:lnTo>
                      <a:pt x="320" y="378"/>
                    </a:lnTo>
                    <a:lnTo>
                      <a:pt x="316" y="372"/>
                    </a:lnTo>
                    <a:lnTo>
                      <a:pt x="313" y="367"/>
                    </a:lnTo>
                    <a:lnTo>
                      <a:pt x="310" y="360"/>
                    </a:lnTo>
                    <a:lnTo>
                      <a:pt x="305" y="355"/>
                    </a:lnTo>
                    <a:lnTo>
                      <a:pt x="300" y="351"/>
                    </a:lnTo>
                    <a:lnTo>
                      <a:pt x="297" y="350"/>
                    </a:lnTo>
                    <a:lnTo>
                      <a:pt x="294" y="349"/>
                    </a:lnTo>
                    <a:lnTo>
                      <a:pt x="294" y="349"/>
                    </a:lnTo>
                    <a:lnTo>
                      <a:pt x="288" y="350"/>
                    </a:lnTo>
                    <a:lnTo>
                      <a:pt x="285" y="353"/>
                    </a:lnTo>
                    <a:lnTo>
                      <a:pt x="281" y="355"/>
                    </a:lnTo>
                    <a:lnTo>
                      <a:pt x="279" y="359"/>
                    </a:lnTo>
                    <a:lnTo>
                      <a:pt x="272" y="368"/>
                    </a:lnTo>
                    <a:lnTo>
                      <a:pt x="268" y="376"/>
                    </a:lnTo>
                    <a:lnTo>
                      <a:pt x="264" y="386"/>
                    </a:lnTo>
                    <a:lnTo>
                      <a:pt x="258" y="395"/>
                    </a:lnTo>
                    <a:lnTo>
                      <a:pt x="256" y="398"/>
                    </a:lnTo>
                    <a:lnTo>
                      <a:pt x="253" y="400"/>
                    </a:lnTo>
                    <a:lnTo>
                      <a:pt x="250" y="402"/>
                    </a:lnTo>
                    <a:lnTo>
                      <a:pt x="247" y="403"/>
                    </a:lnTo>
                    <a:lnTo>
                      <a:pt x="247" y="403"/>
                    </a:lnTo>
                    <a:lnTo>
                      <a:pt x="242" y="403"/>
                    </a:lnTo>
                    <a:lnTo>
                      <a:pt x="238" y="401"/>
                    </a:lnTo>
                    <a:lnTo>
                      <a:pt x="235" y="397"/>
                    </a:lnTo>
                    <a:lnTo>
                      <a:pt x="232" y="393"/>
                    </a:lnTo>
                    <a:lnTo>
                      <a:pt x="225" y="383"/>
                    </a:lnTo>
                    <a:lnTo>
                      <a:pt x="222" y="378"/>
                    </a:lnTo>
                    <a:lnTo>
                      <a:pt x="219" y="373"/>
                    </a:lnTo>
                    <a:lnTo>
                      <a:pt x="219" y="373"/>
                    </a:lnTo>
                    <a:lnTo>
                      <a:pt x="211" y="372"/>
                    </a:lnTo>
                    <a:lnTo>
                      <a:pt x="205" y="371"/>
                    </a:lnTo>
                    <a:lnTo>
                      <a:pt x="199" y="369"/>
                    </a:lnTo>
                    <a:lnTo>
                      <a:pt x="194" y="366"/>
                    </a:lnTo>
                    <a:lnTo>
                      <a:pt x="194" y="366"/>
                    </a:lnTo>
                    <a:lnTo>
                      <a:pt x="179" y="386"/>
                    </a:lnTo>
                    <a:lnTo>
                      <a:pt x="171" y="397"/>
                    </a:lnTo>
                    <a:lnTo>
                      <a:pt x="164" y="408"/>
                    </a:lnTo>
                    <a:lnTo>
                      <a:pt x="164" y="408"/>
                    </a:lnTo>
                    <a:lnTo>
                      <a:pt x="160" y="405"/>
                    </a:lnTo>
                    <a:lnTo>
                      <a:pt x="157" y="404"/>
                    </a:lnTo>
                    <a:lnTo>
                      <a:pt x="151" y="399"/>
                    </a:lnTo>
                    <a:lnTo>
                      <a:pt x="146" y="393"/>
                    </a:lnTo>
                    <a:lnTo>
                      <a:pt x="143" y="385"/>
                    </a:lnTo>
                    <a:lnTo>
                      <a:pt x="135" y="371"/>
                    </a:lnTo>
                    <a:lnTo>
                      <a:pt x="130" y="365"/>
                    </a:lnTo>
                    <a:lnTo>
                      <a:pt x="125" y="360"/>
                    </a:lnTo>
                    <a:lnTo>
                      <a:pt x="125" y="360"/>
                    </a:lnTo>
                    <a:lnTo>
                      <a:pt x="120" y="359"/>
                    </a:lnTo>
                    <a:lnTo>
                      <a:pt x="116" y="359"/>
                    </a:lnTo>
                    <a:lnTo>
                      <a:pt x="108" y="360"/>
                    </a:lnTo>
                    <a:lnTo>
                      <a:pt x="101" y="364"/>
                    </a:lnTo>
                    <a:lnTo>
                      <a:pt x="93" y="368"/>
                    </a:lnTo>
                    <a:lnTo>
                      <a:pt x="86" y="372"/>
                    </a:lnTo>
                    <a:lnTo>
                      <a:pt x="77" y="375"/>
                    </a:lnTo>
                    <a:lnTo>
                      <a:pt x="68" y="378"/>
                    </a:lnTo>
                    <a:lnTo>
                      <a:pt x="62" y="378"/>
                    </a:lnTo>
                    <a:lnTo>
                      <a:pt x="57" y="378"/>
                    </a:lnTo>
                    <a:lnTo>
                      <a:pt x="57" y="378"/>
                    </a:lnTo>
                    <a:lnTo>
                      <a:pt x="54" y="372"/>
                    </a:lnTo>
                    <a:lnTo>
                      <a:pt x="50" y="369"/>
                    </a:lnTo>
                    <a:lnTo>
                      <a:pt x="50" y="369"/>
                    </a:lnTo>
                    <a:lnTo>
                      <a:pt x="50" y="357"/>
                    </a:lnTo>
                    <a:lnTo>
                      <a:pt x="52" y="344"/>
                    </a:lnTo>
                    <a:lnTo>
                      <a:pt x="57" y="321"/>
                    </a:lnTo>
                    <a:lnTo>
                      <a:pt x="61" y="299"/>
                    </a:lnTo>
                    <a:lnTo>
                      <a:pt x="62" y="289"/>
                    </a:lnTo>
                    <a:lnTo>
                      <a:pt x="62" y="279"/>
                    </a:lnTo>
                    <a:lnTo>
                      <a:pt x="62" y="279"/>
                    </a:lnTo>
                    <a:lnTo>
                      <a:pt x="47" y="273"/>
                    </a:lnTo>
                    <a:lnTo>
                      <a:pt x="32" y="265"/>
                    </a:lnTo>
                    <a:lnTo>
                      <a:pt x="0" y="253"/>
                    </a:lnTo>
                    <a:lnTo>
                      <a:pt x="0" y="253"/>
                    </a:lnTo>
                    <a:lnTo>
                      <a:pt x="0" y="248"/>
                    </a:lnTo>
                    <a:lnTo>
                      <a:pt x="0" y="244"/>
                    </a:lnTo>
                    <a:lnTo>
                      <a:pt x="1" y="239"/>
                    </a:lnTo>
                    <a:lnTo>
                      <a:pt x="4" y="236"/>
                    </a:lnTo>
                    <a:lnTo>
                      <a:pt x="8" y="231"/>
                    </a:lnTo>
                    <a:lnTo>
                      <a:pt x="14" y="228"/>
                    </a:lnTo>
                    <a:lnTo>
                      <a:pt x="21" y="224"/>
                    </a:lnTo>
                    <a:lnTo>
                      <a:pt x="28" y="221"/>
                    </a:lnTo>
                    <a:lnTo>
                      <a:pt x="36" y="219"/>
                    </a:lnTo>
                    <a:lnTo>
                      <a:pt x="42" y="216"/>
                    </a:lnTo>
                    <a:lnTo>
                      <a:pt x="42" y="216"/>
                    </a:lnTo>
                    <a:lnTo>
                      <a:pt x="39" y="213"/>
                    </a:lnTo>
                    <a:lnTo>
                      <a:pt x="36" y="208"/>
                    </a:lnTo>
                    <a:lnTo>
                      <a:pt x="30" y="199"/>
                    </a:lnTo>
                    <a:lnTo>
                      <a:pt x="24" y="188"/>
                    </a:lnTo>
                    <a:lnTo>
                      <a:pt x="17" y="178"/>
                    </a:lnTo>
                    <a:lnTo>
                      <a:pt x="17" y="178"/>
                    </a:lnTo>
                    <a:lnTo>
                      <a:pt x="10" y="169"/>
                    </a:lnTo>
                    <a:lnTo>
                      <a:pt x="6" y="164"/>
                    </a:lnTo>
                    <a:lnTo>
                      <a:pt x="2" y="159"/>
                    </a:lnTo>
                    <a:lnTo>
                      <a:pt x="1" y="155"/>
                    </a:lnTo>
                    <a:lnTo>
                      <a:pt x="1" y="149"/>
                    </a:lnTo>
                    <a:lnTo>
                      <a:pt x="5" y="143"/>
                    </a:lnTo>
                    <a:lnTo>
                      <a:pt x="10" y="137"/>
                    </a:lnTo>
                    <a:lnTo>
                      <a:pt x="10" y="137"/>
                    </a:lnTo>
                    <a:lnTo>
                      <a:pt x="40" y="138"/>
                    </a:lnTo>
                    <a:lnTo>
                      <a:pt x="53" y="139"/>
                    </a:lnTo>
                    <a:lnTo>
                      <a:pt x="65" y="141"/>
                    </a:lnTo>
                    <a:lnTo>
                      <a:pt x="65" y="141"/>
                    </a:lnTo>
                    <a:lnTo>
                      <a:pt x="70" y="125"/>
                    </a:lnTo>
                    <a:lnTo>
                      <a:pt x="75" y="106"/>
                    </a:lnTo>
                    <a:lnTo>
                      <a:pt x="78" y="97"/>
                    </a:lnTo>
                    <a:lnTo>
                      <a:pt x="84" y="88"/>
                    </a:lnTo>
                    <a:lnTo>
                      <a:pt x="89" y="82"/>
                    </a:lnTo>
                    <a:lnTo>
                      <a:pt x="92" y="79"/>
                    </a:lnTo>
                    <a:lnTo>
                      <a:pt x="97" y="77"/>
                    </a:lnTo>
                    <a:lnTo>
                      <a:pt x="97" y="77"/>
                    </a:lnTo>
                    <a:lnTo>
                      <a:pt x="104" y="79"/>
                    </a:lnTo>
                    <a:lnTo>
                      <a:pt x="111" y="82"/>
                    </a:lnTo>
                    <a:lnTo>
                      <a:pt x="125" y="91"/>
                    </a:lnTo>
                    <a:lnTo>
                      <a:pt x="131" y="95"/>
                    </a:lnTo>
                    <a:lnTo>
                      <a:pt x="137" y="98"/>
                    </a:lnTo>
                    <a:lnTo>
                      <a:pt x="144" y="99"/>
                    </a:lnTo>
                    <a:lnTo>
                      <a:pt x="150" y="99"/>
                    </a:lnTo>
                    <a:lnTo>
                      <a:pt x="150" y="99"/>
                    </a:lnTo>
                    <a:lnTo>
                      <a:pt x="157" y="97"/>
                    </a:lnTo>
                    <a:lnTo>
                      <a:pt x="162" y="93"/>
                    </a:lnTo>
                    <a:lnTo>
                      <a:pt x="166" y="87"/>
                    </a:lnTo>
                    <a:lnTo>
                      <a:pt x="169" y="82"/>
                    </a:lnTo>
                    <a:lnTo>
                      <a:pt x="175" y="68"/>
                    </a:lnTo>
                    <a:lnTo>
                      <a:pt x="180" y="56"/>
                    </a:lnTo>
                    <a:lnTo>
                      <a:pt x="180" y="56"/>
                    </a:lnTo>
                    <a:lnTo>
                      <a:pt x="191" y="57"/>
                    </a:lnTo>
                    <a:lnTo>
                      <a:pt x="201" y="62"/>
                    </a:lnTo>
                    <a:lnTo>
                      <a:pt x="218" y="70"/>
                    </a:lnTo>
                    <a:lnTo>
                      <a:pt x="226" y="73"/>
                    </a:lnTo>
                    <a:lnTo>
                      <a:pt x="235" y="77"/>
                    </a:lnTo>
                    <a:lnTo>
                      <a:pt x="244" y="78"/>
                    </a:lnTo>
                    <a:lnTo>
                      <a:pt x="249" y="78"/>
                    </a:lnTo>
                    <a:lnTo>
                      <a:pt x="254" y="77"/>
                    </a:lnTo>
                    <a:lnTo>
                      <a:pt x="254" y="77"/>
                    </a:lnTo>
                    <a:lnTo>
                      <a:pt x="258" y="73"/>
                    </a:lnTo>
                    <a:lnTo>
                      <a:pt x="262" y="68"/>
                    </a:lnTo>
                    <a:lnTo>
                      <a:pt x="267" y="58"/>
                    </a:lnTo>
                    <a:lnTo>
                      <a:pt x="271" y="47"/>
                    </a:lnTo>
                    <a:lnTo>
                      <a:pt x="274" y="35"/>
                    </a:lnTo>
                    <a:lnTo>
                      <a:pt x="274" y="35"/>
                    </a:lnTo>
                    <a:lnTo>
                      <a:pt x="280" y="34"/>
                    </a:lnTo>
                    <a:lnTo>
                      <a:pt x="284" y="34"/>
                    </a:lnTo>
                    <a:lnTo>
                      <a:pt x="288" y="34"/>
                    </a:lnTo>
                    <a:lnTo>
                      <a:pt x="293" y="35"/>
                    </a:lnTo>
                    <a:lnTo>
                      <a:pt x="300" y="39"/>
                    </a:lnTo>
                    <a:lnTo>
                      <a:pt x="308" y="45"/>
                    </a:lnTo>
                    <a:lnTo>
                      <a:pt x="314" y="51"/>
                    </a:lnTo>
                    <a:lnTo>
                      <a:pt x="322" y="55"/>
                    </a:lnTo>
                    <a:lnTo>
                      <a:pt x="326" y="57"/>
                    </a:lnTo>
                    <a:lnTo>
                      <a:pt x="329" y="58"/>
                    </a:lnTo>
                    <a:lnTo>
                      <a:pt x="333" y="58"/>
                    </a:lnTo>
                    <a:lnTo>
                      <a:pt x="339" y="57"/>
                    </a:lnTo>
                    <a:lnTo>
                      <a:pt x="339" y="57"/>
                    </a:lnTo>
                    <a:lnTo>
                      <a:pt x="342" y="56"/>
                    </a:lnTo>
                    <a:lnTo>
                      <a:pt x="344" y="55"/>
                    </a:lnTo>
                    <a:lnTo>
                      <a:pt x="346" y="51"/>
                    </a:lnTo>
                    <a:lnTo>
                      <a:pt x="348" y="45"/>
                    </a:lnTo>
                    <a:lnTo>
                      <a:pt x="352" y="39"/>
                    </a:lnTo>
                    <a:lnTo>
                      <a:pt x="352" y="39"/>
                    </a:lnTo>
                    <a:lnTo>
                      <a:pt x="358" y="31"/>
                    </a:lnTo>
                    <a:lnTo>
                      <a:pt x="365" y="22"/>
                    </a:lnTo>
                    <a:lnTo>
                      <a:pt x="373" y="13"/>
                    </a:lnTo>
                    <a:lnTo>
                      <a:pt x="378" y="5"/>
                    </a:lnTo>
                    <a:lnTo>
                      <a:pt x="378" y="5"/>
                    </a:lnTo>
                    <a:lnTo>
                      <a:pt x="385" y="8"/>
                    </a:lnTo>
                    <a:lnTo>
                      <a:pt x="391" y="13"/>
                    </a:lnTo>
                    <a:lnTo>
                      <a:pt x="401" y="23"/>
                    </a:lnTo>
                    <a:lnTo>
                      <a:pt x="406" y="28"/>
                    </a:lnTo>
                    <a:lnTo>
                      <a:pt x="411" y="34"/>
                    </a:lnTo>
                    <a:lnTo>
                      <a:pt x="418" y="37"/>
                    </a:lnTo>
                    <a:lnTo>
                      <a:pt x="426" y="39"/>
                    </a:lnTo>
                    <a:lnTo>
                      <a:pt x="426" y="39"/>
                    </a:lnTo>
                    <a:lnTo>
                      <a:pt x="434" y="34"/>
                    </a:lnTo>
                    <a:lnTo>
                      <a:pt x="439" y="28"/>
                    </a:lnTo>
                    <a:lnTo>
                      <a:pt x="450" y="15"/>
                    </a:lnTo>
                    <a:lnTo>
                      <a:pt x="455" y="8"/>
                    </a:lnTo>
                    <a:lnTo>
                      <a:pt x="462" y="3"/>
                    </a:lnTo>
                    <a:lnTo>
                      <a:pt x="466" y="2"/>
                    </a:lnTo>
                    <a:lnTo>
                      <a:pt x="470" y="1"/>
                    </a:lnTo>
                    <a:lnTo>
                      <a:pt x="475" y="0"/>
                    </a:lnTo>
                    <a:lnTo>
                      <a:pt x="479" y="0"/>
                    </a:lnTo>
                    <a:lnTo>
                      <a:pt x="479" y="0"/>
                    </a:lnTo>
                    <a:close/>
                    <a:moveTo>
                      <a:pt x="438" y="54"/>
                    </a:moveTo>
                    <a:lnTo>
                      <a:pt x="438" y="54"/>
                    </a:lnTo>
                    <a:lnTo>
                      <a:pt x="452" y="55"/>
                    </a:lnTo>
                    <a:lnTo>
                      <a:pt x="466" y="57"/>
                    </a:lnTo>
                    <a:lnTo>
                      <a:pt x="466" y="57"/>
                    </a:lnTo>
                    <a:lnTo>
                      <a:pt x="469" y="64"/>
                    </a:lnTo>
                    <a:lnTo>
                      <a:pt x="473" y="68"/>
                    </a:lnTo>
                    <a:lnTo>
                      <a:pt x="476" y="72"/>
                    </a:lnTo>
                    <a:lnTo>
                      <a:pt x="478" y="73"/>
                    </a:lnTo>
                    <a:lnTo>
                      <a:pt x="481" y="75"/>
                    </a:lnTo>
                    <a:lnTo>
                      <a:pt x="481" y="75"/>
                    </a:lnTo>
                    <a:lnTo>
                      <a:pt x="495" y="133"/>
                    </a:lnTo>
                    <a:lnTo>
                      <a:pt x="509" y="193"/>
                    </a:lnTo>
                    <a:lnTo>
                      <a:pt x="509" y="193"/>
                    </a:lnTo>
                    <a:lnTo>
                      <a:pt x="512" y="206"/>
                    </a:lnTo>
                    <a:lnTo>
                      <a:pt x="514" y="221"/>
                    </a:lnTo>
                    <a:lnTo>
                      <a:pt x="515" y="234"/>
                    </a:lnTo>
                    <a:lnTo>
                      <a:pt x="515" y="244"/>
                    </a:lnTo>
                    <a:lnTo>
                      <a:pt x="515" y="244"/>
                    </a:lnTo>
                    <a:lnTo>
                      <a:pt x="513" y="249"/>
                    </a:lnTo>
                    <a:lnTo>
                      <a:pt x="511" y="254"/>
                    </a:lnTo>
                    <a:lnTo>
                      <a:pt x="509" y="259"/>
                    </a:lnTo>
                    <a:lnTo>
                      <a:pt x="506" y="262"/>
                    </a:lnTo>
                    <a:lnTo>
                      <a:pt x="499" y="268"/>
                    </a:lnTo>
                    <a:lnTo>
                      <a:pt x="491" y="274"/>
                    </a:lnTo>
                    <a:lnTo>
                      <a:pt x="481" y="278"/>
                    </a:lnTo>
                    <a:lnTo>
                      <a:pt x="470" y="281"/>
                    </a:lnTo>
                    <a:lnTo>
                      <a:pt x="449" y="287"/>
                    </a:lnTo>
                    <a:lnTo>
                      <a:pt x="449" y="287"/>
                    </a:lnTo>
                    <a:lnTo>
                      <a:pt x="452" y="288"/>
                    </a:lnTo>
                    <a:lnTo>
                      <a:pt x="455" y="289"/>
                    </a:lnTo>
                    <a:lnTo>
                      <a:pt x="459" y="293"/>
                    </a:lnTo>
                    <a:lnTo>
                      <a:pt x="463" y="298"/>
                    </a:lnTo>
                    <a:lnTo>
                      <a:pt x="465" y="300"/>
                    </a:lnTo>
                    <a:lnTo>
                      <a:pt x="468" y="302"/>
                    </a:lnTo>
                    <a:lnTo>
                      <a:pt x="468" y="302"/>
                    </a:lnTo>
                    <a:lnTo>
                      <a:pt x="473" y="304"/>
                    </a:lnTo>
                    <a:lnTo>
                      <a:pt x="479" y="305"/>
                    </a:lnTo>
                    <a:lnTo>
                      <a:pt x="490" y="306"/>
                    </a:lnTo>
                    <a:lnTo>
                      <a:pt x="501" y="307"/>
                    </a:lnTo>
                    <a:lnTo>
                      <a:pt x="507" y="308"/>
                    </a:lnTo>
                    <a:lnTo>
                      <a:pt x="511" y="309"/>
                    </a:lnTo>
                    <a:lnTo>
                      <a:pt x="511" y="309"/>
                    </a:lnTo>
                    <a:lnTo>
                      <a:pt x="515" y="306"/>
                    </a:lnTo>
                    <a:lnTo>
                      <a:pt x="517" y="302"/>
                    </a:lnTo>
                    <a:lnTo>
                      <a:pt x="519" y="298"/>
                    </a:lnTo>
                    <a:lnTo>
                      <a:pt x="520" y="294"/>
                    </a:lnTo>
                    <a:lnTo>
                      <a:pt x="520" y="284"/>
                    </a:lnTo>
                    <a:lnTo>
                      <a:pt x="517" y="276"/>
                    </a:lnTo>
                    <a:lnTo>
                      <a:pt x="515" y="267"/>
                    </a:lnTo>
                    <a:lnTo>
                      <a:pt x="514" y="259"/>
                    </a:lnTo>
                    <a:lnTo>
                      <a:pt x="515" y="254"/>
                    </a:lnTo>
                    <a:lnTo>
                      <a:pt x="515" y="251"/>
                    </a:lnTo>
                    <a:lnTo>
                      <a:pt x="517" y="248"/>
                    </a:lnTo>
                    <a:lnTo>
                      <a:pt x="521" y="246"/>
                    </a:lnTo>
                    <a:lnTo>
                      <a:pt x="521" y="246"/>
                    </a:lnTo>
                    <a:lnTo>
                      <a:pt x="532" y="246"/>
                    </a:lnTo>
                    <a:lnTo>
                      <a:pt x="539" y="245"/>
                    </a:lnTo>
                    <a:lnTo>
                      <a:pt x="545" y="243"/>
                    </a:lnTo>
                    <a:lnTo>
                      <a:pt x="552" y="240"/>
                    </a:lnTo>
                    <a:lnTo>
                      <a:pt x="557" y="237"/>
                    </a:lnTo>
                    <a:lnTo>
                      <a:pt x="561" y="233"/>
                    </a:lnTo>
                    <a:lnTo>
                      <a:pt x="564" y="229"/>
                    </a:lnTo>
                    <a:lnTo>
                      <a:pt x="564" y="229"/>
                    </a:lnTo>
                    <a:lnTo>
                      <a:pt x="561" y="225"/>
                    </a:lnTo>
                    <a:lnTo>
                      <a:pt x="559" y="223"/>
                    </a:lnTo>
                    <a:lnTo>
                      <a:pt x="554" y="219"/>
                    </a:lnTo>
                    <a:lnTo>
                      <a:pt x="546" y="217"/>
                    </a:lnTo>
                    <a:lnTo>
                      <a:pt x="540" y="215"/>
                    </a:lnTo>
                    <a:lnTo>
                      <a:pt x="532" y="213"/>
                    </a:lnTo>
                    <a:lnTo>
                      <a:pt x="526" y="210"/>
                    </a:lnTo>
                    <a:lnTo>
                      <a:pt x="522" y="207"/>
                    </a:lnTo>
                    <a:lnTo>
                      <a:pt x="520" y="205"/>
                    </a:lnTo>
                    <a:lnTo>
                      <a:pt x="519" y="202"/>
                    </a:lnTo>
                    <a:lnTo>
                      <a:pt x="519" y="202"/>
                    </a:lnTo>
                    <a:lnTo>
                      <a:pt x="517" y="199"/>
                    </a:lnTo>
                    <a:lnTo>
                      <a:pt x="519" y="196"/>
                    </a:lnTo>
                    <a:lnTo>
                      <a:pt x="519" y="192"/>
                    </a:lnTo>
                    <a:lnTo>
                      <a:pt x="521" y="189"/>
                    </a:lnTo>
                    <a:lnTo>
                      <a:pt x="525" y="185"/>
                    </a:lnTo>
                    <a:lnTo>
                      <a:pt x="530" y="181"/>
                    </a:lnTo>
                    <a:lnTo>
                      <a:pt x="537" y="176"/>
                    </a:lnTo>
                    <a:lnTo>
                      <a:pt x="542" y="172"/>
                    </a:lnTo>
                    <a:lnTo>
                      <a:pt x="546" y="166"/>
                    </a:lnTo>
                    <a:lnTo>
                      <a:pt x="549" y="161"/>
                    </a:lnTo>
                    <a:lnTo>
                      <a:pt x="549" y="157"/>
                    </a:lnTo>
                    <a:lnTo>
                      <a:pt x="549" y="157"/>
                    </a:lnTo>
                    <a:lnTo>
                      <a:pt x="543" y="154"/>
                    </a:lnTo>
                    <a:lnTo>
                      <a:pt x="537" y="152"/>
                    </a:lnTo>
                    <a:lnTo>
                      <a:pt x="523" y="149"/>
                    </a:lnTo>
                    <a:lnTo>
                      <a:pt x="516" y="147"/>
                    </a:lnTo>
                    <a:lnTo>
                      <a:pt x="514" y="145"/>
                    </a:lnTo>
                    <a:lnTo>
                      <a:pt x="512" y="143"/>
                    </a:lnTo>
                    <a:lnTo>
                      <a:pt x="510" y="141"/>
                    </a:lnTo>
                    <a:lnTo>
                      <a:pt x="509" y="138"/>
                    </a:lnTo>
                    <a:lnTo>
                      <a:pt x="509" y="133"/>
                    </a:lnTo>
                    <a:lnTo>
                      <a:pt x="509" y="129"/>
                    </a:lnTo>
                    <a:lnTo>
                      <a:pt x="509" y="129"/>
                    </a:lnTo>
                    <a:lnTo>
                      <a:pt x="514" y="126"/>
                    </a:lnTo>
                    <a:lnTo>
                      <a:pt x="519" y="122"/>
                    </a:lnTo>
                    <a:lnTo>
                      <a:pt x="523" y="116"/>
                    </a:lnTo>
                    <a:lnTo>
                      <a:pt x="526" y="111"/>
                    </a:lnTo>
                    <a:lnTo>
                      <a:pt x="531" y="98"/>
                    </a:lnTo>
                    <a:lnTo>
                      <a:pt x="536" y="84"/>
                    </a:lnTo>
                    <a:lnTo>
                      <a:pt x="536" y="84"/>
                    </a:lnTo>
                    <a:lnTo>
                      <a:pt x="525" y="81"/>
                    </a:lnTo>
                    <a:lnTo>
                      <a:pt x="516" y="79"/>
                    </a:lnTo>
                    <a:lnTo>
                      <a:pt x="509" y="79"/>
                    </a:lnTo>
                    <a:lnTo>
                      <a:pt x="500" y="80"/>
                    </a:lnTo>
                    <a:lnTo>
                      <a:pt x="500" y="80"/>
                    </a:lnTo>
                    <a:lnTo>
                      <a:pt x="495" y="75"/>
                    </a:lnTo>
                    <a:lnTo>
                      <a:pt x="491" y="68"/>
                    </a:lnTo>
                    <a:lnTo>
                      <a:pt x="484" y="53"/>
                    </a:lnTo>
                    <a:lnTo>
                      <a:pt x="478" y="38"/>
                    </a:lnTo>
                    <a:lnTo>
                      <a:pt x="474" y="31"/>
                    </a:lnTo>
                    <a:lnTo>
                      <a:pt x="469" y="24"/>
                    </a:lnTo>
                    <a:lnTo>
                      <a:pt x="469" y="24"/>
                    </a:lnTo>
                    <a:lnTo>
                      <a:pt x="460" y="30"/>
                    </a:lnTo>
                    <a:lnTo>
                      <a:pt x="451" y="37"/>
                    </a:lnTo>
                    <a:lnTo>
                      <a:pt x="445" y="45"/>
                    </a:lnTo>
                    <a:lnTo>
                      <a:pt x="438" y="54"/>
                    </a:lnTo>
                    <a:lnTo>
                      <a:pt x="438" y="54"/>
                    </a:lnTo>
                    <a:close/>
                    <a:moveTo>
                      <a:pt x="57" y="202"/>
                    </a:moveTo>
                    <a:lnTo>
                      <a:pt x="57" y="202"/>
                    </a:lnTo>
                    <a:lnTo>
                      <a:pt x="55" y="202"/>
                    </a:lnTo>
                    <a:lnTo>
                      <a:pt x="55" y="201"/>
                    </a:lnTo>
                    <a:lnTo>
                      <a:pt x="55" y="201"/>
                    </a:lnTo>
                    <a:lnTo>
                      <a:pt x="59" y="203"/>
                    </a:lnTo>
                    <a:lnTo>
                      <a:pt x="62" y="206"/>
                    </a:lnTo>
                    <a:lnTo>
                      <a:pt x="66" y="210"/>
                    </a:lnTo>
                    <a:lnTo>
                      <a:pt x="67" y="215"/>
                    </a:lnTo>
                    <a:lnTo>
                      <a:pt x="67" y="219"/>
                    </a:lnTo>
                    <a:lnTo>
                      <a:pt x="66" y="223"/>
                    </a:lnTo>
                    <a:lnTo>
                      <a:pt x="65" y="227"/>
                    </a:lnTo>
                    <a:lnTo>
                      <a:pt x="62" y="229"/>
                    </a:lnTo>
                    <a:lnTo>
                      <a:pt x="62" y="229"/>
                    </a:lnTo>
                    <a:lnTo>
                      <a:pt x="52" y="231"/>
                    </a:lnTo>
                    <a:lnTo>
                      <a:pt x="41" y="234"/>
                    </a:lnTo>
                    <a:lnTo>
                      <a:pt x="32" y="239"/>
                    </a:lnTo>
                    <a:lnTo>
                      <a:pt x="29" y="242"/>
                    </a:lnTo>
                    <a:lnTo>
                      <a:pt x="27" y="246"/>
                    </a:lnTo>
                    <a:lnTo>
                      <a:pt x="27" y="246"/>
                    </a:lnTo>
                    <a:lnTo>
                      <a:pt x="32" y="249"/>
                    </a:lnTo>
                    <a:lnTo>
                      <a:pt x="38" y="252"/>
                    </a:lnTo>
                    <a:lnTo>
                      <a:pt x="44" y="255"/>
                    </a:lnTo>
                    <a:lnTo>
                      <a:pt x="52" y="258"/>
                    </a:lnTo>
                    <a:lnTo>
                      <a:pt x="58" y="259"/>
                    </a:lnTo>
                    <a:lnTo>
                      <a:pt x="66" y="260"/>
                    </a:lnTo>
                    <a:lnTo>
                      <a:pt x="73" y="260"/>
                    </a:lnTo>
                    <a:lnTo>
                      <a:pt x="80" y="259"/>
                    </a:lnTo>
                    <a:lnTo>
                      <a:pt x="80" y="259"/>
                    </a:lnTo>
                    <a:lnTo>
                      <a:pt x="83" y="263"/>
                    </a:lnTo>
                    <a:lnTo>
                      <a:pt x="85" y="267"/>
                    </a:lnTo>
                    <a:lnTo>
                      <a:pt x="85" y="273"/>
                    </a:lnTo>
                    <a:lnTo>
                      <a:pt x="83" y="278"/>
                    </a:lnTo>
                    <a:lnTo>
                      <a:pt x="77" y="288"/>
                    </a:lnTo>
                    <a:lnTo>
                      <a:pt x="73" y="294"/>
                    </a:lnTo>
                    <a:lnTo>
                      <a:pt x="73" y="294"/>
                    </a:lnTo>
                    <a:lnTo>
                      <a:pt x="71" y="302"/>
                    </a:lnTo>
                    <a:lnTo>
                      <a:pt x="70" y="309"/>
                    </a:lnTo>
                    <a:lnTo>
                      <a:pt x="68" y="325"/>
                    </a:lnTo>
                    <a:lnTo>
                      <a:pt x="67" y="342"/>
                    </a:lnTo>
                    <a:lnTo>
                      <a:pt x="66" y="350"/>
                    </a:lnTo>
                    <a:lnTo>
                      <a:pt x="65" y="356"/>
                    </a:lnTo>
                    <a:lnTo>
                      <a:pt x="65" y="356"/>
                    </a:lnTo>
                    <a:lnTo>
                      <a:pt x="69" y="357"/>
                    </a:lnTo>
                    <a:lnTo>
                      <a:pt x="73" y="358"/>
                    </a:lnTo>
                    <a:lnTo>
                      <a:pt x="81" y="356"/>
                    </a:lnTo>
                    <a:lnTo>
                      <a:pt x="88" y="353"/>
                    </a:lnTo>
                    <a:lnTo>
                      <a:pt x="96" y="349"/>
                    </a:lnTo>
                    <a:lnTo>
                      <a:pt x="110" y="338"/>
                    </a:lnTo>
                    <a:lnTo>
                      <a:pt x="116" y="335"/>
                    </a:lnTo>
                    <a:lnTo>
                      <a:pt x="122" y="331"/>
                    </a:lnTo>
                    <a:lnTo>
                      <a:pt x="122" y="331"/>
                    </a:lnTo>
                    <a:lnTo>
                      <a:pt x="142" y="359"/>
                    </a:lnTo>
                    <a:lnTo>
                      <a:pt x="152" y="373"/>
                    </a:lnTo>
                    <a:lnTo>
                      <a:pt x="164" y="385"/>
                    </a:lnTo>
                    <a:lnTo>
                      <a:pt x="164" y="385"/>
                    </a:lnTo>
                    <a:lnTo>
                      <a:pt x="168" y="380"/>
                    </a:lnTo>
                    <a:lnTo>
                      <a:pt x="173" y="374"/>
                    </a:lnTo>
                    <a:lnTo>
                      <a:pt x="176" y="368"/>
                    </a:lnTo>
                    <a:lnTo>
                      <a:pt x="179" y="360"/>
                    </a:lnTo>
                    <a:lnTo>
                      <a:pt x="184" y="345"/>
                    </a:lnTo>
                    <a:lnTo>
                      <a:pt x="187" y="331"/>
                    </a:lnTo>
                    <a:lnTo>
                      <a:pt x="187" y="331"/>
                    </a:lnTo>
                    <a:lnTo>
                      <a:pt x="179" y="334"/>
                    </a:lnTo>
                    <a:lnTo>
                      <a:pt x="173" y="334"/>
                    </a:lnTo>
                    <a:lnTo>
                      <a:pt x="165" y="333"/>
                    </a:lnTo>
                    <a:lnTo>
                      <a:pt x="158" y="331"/>
                    </a:lnTo>
                    <a:lnTo>
                      <a:pt x="142" y="326"/>
                    </a:lnTo>
                    <a:lnTo>
                      <a:pt x="127" y="321"/>
                    </a:lnTo>
                    <a:lnTo>
                      <a:pt x="127" y="321"/>
                    </a:lnTo>
                    <a:lnTo>
                      <a:pt x="122" y="315"/>
                    </a:lnTo>
                    <a:lnTo>
                      <a:pt x="119" y="310"/>
                    </a:lnTo>
                    <a:lnTo>
                      <a:pt x="115" y="298"/>
                    </a:lnTo>
                    <a:lnTo>
                      <a:pt x="112" y="285"/>
                    </a:lnTo>
                    <a:lnTo>
                      <a:pt x="108" y="273"/>
                    </a:lnTo>
                    <a:lnTo>
                      <a:pt x="106" y="244"/>
                    </a:lnTo>
                    <a:lnTo>
                      <a:pt x="104" y="230"/>
                    </a:lnTo>
                    <a:lnTo>
                      <a:pt x="102" y="216"/>
                    </a:lnTo>
                    <a:lnTo>
                      <a:pt x="102" y="216"/>
                    </a:lnTo>
                    <a:lnTo>
                      <a:pt x="99" y="203"/>
                    </a:lnTo>
                    <a:lnTo>
                      <a:pt x="95" y="190"/>
                    </a:lnTo>
                    <a:lnTo>
                      <a:pt x="92" y="177"/>
                    </a:lnTo>
                    <a:lnTo>
                      <a:pt x="92" y="171"/>
                    </a:lnTo>
                    <a:lnTo>
                      <a:pt x="92" y="164"/>
                    </a:lnTo>
                    <a:lnTo>
                      <a:pt x="92" y="164"/>
                    </a:lnTo>
                    <a:lnTo>
                      <a:pt x="93" y="161"/>
                    </a:lnTo>
                    <a:lnTo>
                      <a:pt x="96" y="158"/>
                    </a:lnTo>
                    <a:lnTo>
                      <a:pt x="98" y="154"/>
                    </a:lnTo>
                    <a:lnTo>
                      <a:pt x="98" y="149"/>
                    </a:lnTo>
                    <a:lnTo>
                      <a:pt x="98" y="149"/>
                    </a:lnTo>
                    <a:lnTo>
                      <a:pt x="104" y="145"/>
                    </a:lnTo>
                    <a:lnTo>
                      <a:pt x="112" y="142"/>
                    </a:lnTo>
                    <a:lnTo>
                      <a:pt x="120" y="140"/>
                    </a:lnTo>
                    <a:lnTo>
                      <a:pt x="128" y="139"/>
                    </a:lnTo>
                    <a:lnTo>
                      <a:pt x="146" y="137"/>
                    </a:lnTo>
                    <a:lnTo>
                      <a:pt x="164" y="134"/>
                    </a:lnTo>
                    <a:lnTo>
                      <a:pt x="164" y="134"/>
                    </a:lnTo>
                    <a:lnTo>
                      <a:pt x="217" y="126"/>
                    </a:lnTo>
                    <a:lnTo>
                      <a:pt x="243" y="121"/>
                    </a:lnTo>
                    <a:lnTo>
                      <a:pt x="269" y="115"/>
                    </a:lnTo>
                    <a:lnTo>
                      <a:pt x="294" y="110"/>
                    </a:lnTo>
                    <a:lnTo>
                      <a:pt x="317" y="102"/>
                    </a:lnTo>
                    <a:lnTo>
                      <a:pt x="340" y="94"/>
                    </a:lnTo>
                    <a:lnTo>
                      <a:pt x="349" y="90"/>
                    </a:lnTo>
                    <a:lnTo>
                      <a:pt x="359" y="84"/>
                    </a:lnTo>
                    <a:lnTo>
                      <a:pt x="359" y="84"/>
                    </a:lnTo>
                    <a:lnTo>
                      <a:pt x="374" y="81"/>
                    </a:lnTo>
                    <a:lnTo>
                      <a:pt x="390" y="75"/>
                    </a:lnTo>
                    <a:lnTo>
                      <a:pt x="399" y="70"/>
                    </a:lnTo>
                    <a:lnTo>
                      <a:pt x="405" y="66"/>
                    </a:lnTo>
                    <a:lnTo>
                      <a:pt x="411" y="62"/>
                    </a:lnTo>
                    <a:lnTo>
                      <a:pt x="417" y="56"/>
                    </a:lnTo>
                    <a:lnTo>
                      <a:pt x="417" y="56"/>
                    </a:lnTo>
                    <a:lnTo>
                      <a:pt x="399" y="45"/>
                    </a:lnTo>
                    <a:lnTo>
                      <a:pt x="381" y="32"/>
                    </a:lnTo>
                    <a:lnTo>
                      <a:pt x="381" y="32"/>
                    </a:lnTo>
                    <a:lnTo>
                      <a:pt x="372" y="40"/>
                    </a:lnTo>
                    <a:lnTo>
                      <a:pt x="368" y="46"/>
                    </a:lnTo>
                    <a:lnTo>
                      <a:pt x="363" y="51"/>
                    </a:lnTo>
                    <a:lnTo>
                      <a:pt x="360" y="57"/>
                    </a:lnTo>
                    <a:lnTo>
                      <a:pt x="358" y="65"/>
                    </a:lnTo>
                    <a:lnTo>
                      <a:pt x="356" y="72"/>
                    </a:lnTo>
                    <a:lnTo>
                      <a:pt x="356" y="80"/>
                    </a:lnTo>
                    <a:lnTo>
                      <a:pt x="356" y="80"/>
                    </a:lnTo>
                    <a:lnTo>
                      <a:pt x="350" y="81"/>
                    </a:lnTo>
                    <a:lnTo>
                      <a:pt x="346" y="80"/>
                    </a:lnTo>
                    <a:lnTo>
                      <a:pt x="338" y="78"/>
                    </a:lnTo>
                    <a:lnTo>
                      <a:pt x="329" y="73"/>
                    </a:lnTo>
                    <a:lnTo>
                      <a:pt x="320" y="69"/>
                    </a:lnTo>
                    <a:lnTo>
                      <a:pt x="311" y="64"/>
                    </a:lnTo>
                    <a:lnTo>
                      <a:pt x="302" y="61"/>
                    </a:lnTo>
                    <a:lnTo>
                      <a:pt x="294" y="57"/>
                    </a:lnTo>
                    <a:lnTo>
                      <a:pt x="288" y="57"/>
                    </a:lnTo>
                    <a:lnTo>
                      <a:pt x="284" y="57"/>
                    </a:lnTo>
                    <a:lnTo>
                      <a:pt x="284" y="57"/>
                    </a:lnTo>
                    <a:lnTo>
                      <a:pt x="282" y="61"/>
                    </a:lnTo>
                    <a:lnTo>
                      <a:pt x="279" y="65"/>
                    </a:lnTo>
                    <a:lnTo>
                      <a:pt x="273" y="78"/>
                    </a:lnTo>
                    <a:lnTo>
                      <a:pt x="267" y="92"/>
                    </a:lnTo>
                    <a:lnTo>
                      <a:pt x="264" y="98"/>
                    </a:lnTo>
                    <a:lnTo>
                      <a:pt x="259" y="102"/>
                    </a:lnTo>
                    <a:lnTo>
                      <a:pt x="259" y="102"/>
                    </a:lnTo>
                    <a:lnTo>
                      <a:pt x="242" y="97"/>
                    </a:lnTo>
                    <a:lnTo>
                      <a:pt x="227" y="92"/>
                    </a:lnTo>
                    <a:lnTo>
                      <a:pt x="195" y="77"/>
                    </a:lnTo>
                    <a:lnTo>
                      <a:pt x="195" y="77"/>
                    </a:lnTo>
                    <a:lnTo>
                      <a:pt x="192" y="78"/>
                    </a:lnTo>
                    <a:lnTo>
                      <a:pt x="188" y="79"/>
                    </a:lnTo>
                    <a:lnTo>
                      <a:pt x="186" y="82"/>
                    </a:lnTo>
                    <a:lnTo>
                      <a:pt x="182" y="84"/>
                    </a:lnTo>
                    <a:lnTo>
                      <a:pt x="179" y="91"/>
                    </a:lnTo>
                    <a:lnTo>
                      <a:pt x="177" y="98"/>
                    </a:lnTo>
                    <a:lnTo>
                      <a:pt x="174" y="106"/>
                    </a:lnTo>
                    <a:lnTo>
                      <a:pt x="172" y="113"/>
                    </a:lnTo>
                    <a:lnTo>
                      <a:pt x="167" y="118"/>
                    </a:lnTo>
                    <a:lnTo>
                      <a:pt x="165" y="121"/>
                    </a:lnTo>
                    <a:lnTo>
                      <a:pt x="162" y="122"/>
                    </a:lnTo>
                    <a:lnTo>
                      <a:pt x="162" y="122"/>
                    </a:lnTo>
                    <a:lnTo>
                      <a:pt x="158" y="123"/>
                    </a:lnTo>
                    <a:lnTo>
                      <a:pt x="153" y="123"/>
                    </a:lnTo>
                    <a:lnTo>
                      <a:pt x="149" y="122"/>
                    </a:lnTo>
                    <a:lnTo>
                      <a:pt x="145" y="119"/>
                    </a:lnTo>
                    <a:lnTo>
                      <a:pt x="136" y="115"/>
                    </a:lnTo>
                    <a:lnTo>
                      <a:pt x="128" y="109"/>
                    </a:lnTo>
                    <a:lnTo>
                      <a:pt x="119" y="103"/>
                    </a:lnTo>
                    <a:lnTo>
                      <a:pt x="111" y="100"/>
                    </a:lnTo>
                    <a:lnTo>
                      <a:pt x="105" y="99"/>
                    </a:lnTo>
                    <a:lnTo>
                      <a:pt x="101" y="98"/>
                    </a:lnTo>
                    <a:lnTo>
                      <a:pt x="96" y="99"/>
                    </a:lnTo>
                    <a:lnTo>
                      <a:pt x="90" y="101"/>
                    </a:lnTo>
                    <a:lnTo>
                      <a:pt x="90" y="101"/>
                    </a:lnTo>
                    <a:lnTo>
                      <a:pt x="88" y="108"/>
                    </a:lnTo>
                    <a:lnTo>
                      <a:pt x="87" y="114"/>
                    </a:lnTo>
                    <a:lnTo>
                      <a:pt x="85" y="127"/>
                    </a:lnTo>
                    <a:lnTo>
                      <a:pt x="83" y="139"/>
                    </a:lnTo>
                    <a:lnTo>
                      <a:pt x="81" y="144"/>
                    </a:lnTo>
                    <a:lnTo>
                      <a:pt x="77" y="149"/>
                    </a:lnTo>
                    <a:lnTo>
                      <a:pt x="77" y="149"/>
                    </a:lnTo>
                    <a:lnTo>
                      <a:pt x="63" y="152"/>
                    </a:lnTo>
                    <a:lnTo>
                      <a:pt x="51" y="152"/>
                    </a:lnTo>
                    <a:lnTo>
                      <a:pt x="38" y="154"/>
                    </a:lnTo>
                    <a:lnTo>
                      <a:pt x="25" y="157"/>
                    </a:lnTo>
                    <a:lnTo>
                      <a:pt x="25" y="157"/>
                    </a:lnTo>
                    <a:lnTo>
                      <a:pt x="26" y="166"/>
                    </a:lnTo>
                    <a:lnTo>
                      <a:pt x="29" y="173"/>
                    </a:lnTo>
                    <a:lnTo>
                      <a:pt x="32" y="179"/>
                    </a:lnTo>
                    <a:lnTo>
                      <a:pt x="37" y="186"/>
                    </a:lnTo>
                    <a:lnTo>
                      <a:pt x="42" y="191"/>
                    </a:lnTo>
                    <a:lnTo>
                      <a:pt x="46" y="197"/>
                    </a:lnTo>
                    <a:lnTo>
                      <a:pt x="52" y="200"/>
                    </a:lnTo>
                    <a:lnTo>
                      <a:pt x="57" y="202"/>
                    </a:lnTo>
                    <a:lnTo>
                      <a:pt x="57" y="202"/>
                    </a:lnTo>
                    <a:close/>
                    <a:moveTo>
                      <a:pt x="416" y="80"/>
                    </a:moveTo>
                    <a:lnTo>
                      <a:pt x="416" y="80"/>
                    </a:lnTo>
                    <a:lnTo>
                      <a:pt x="400" y="90"/>
                    </a:lnTo>
                    <a:lnTo>
                      <a:pt x="384" y="97"/>
                    </a:lnTo>
                    <a:lnTo>
                      <a:pt x="367" y="104"/>
                    </a:lnTo>
                    <a:lnTo>
                      <a:pt x="349" y="111"/>
                    </a:lnTo>
                    <a:lnTo>
                      <a:pt x="332" y="117"/>
                    </a:lnTo>
                    <a:lnTo>
                      <a:pt x="314" y="122"/>
                    </a:lnTo>
                    <a:lnTo>
                      <a:pt x="277" y="131"/>
                    </a:lnTo>
                    <a:lnTo>
                      <a:pt x="239" y="139"/>
                    </a:lnTo>
                    <a:lnTo>
                      <a:pt x="201" y="144"/>
                    </a:lnTo>
                    <a:lnTo>
                      <a:pt x="122" y="156"/>
                    </a:lnTo>
                    <a:lnTo>
                      <a:pt x="122" y="156"/>
                    </a:lnTo>
                    <a:lnTo>
                      <a:pt x="119" y="159"/>
                    </a:lnTo>
                    <a:lnTo>
                      <a:pt x="116" y="162"/>
                    </a:lnTo>
                    <a:lnTo>
                      <a:pt x="114" y="167"/>
                    </a:lnTo>
                    <a:lnTo>
                      <a:pt x="112" y="171"/>
                    </a:lnTo>
                    <a:lnTo>
                      <a:pt x="110" y="179"/>
                    </a:lnTo>
                    <a:lnTo>
                      <a:pt x="110" y="189"/>
                    </a:lnTo>
                    <a:lnTo>
                      <a:pt x="111" y="200"/>
                    </a:lnTo>
                    <a:lnTo>
                      <a:pt x="113" y="210"/>
                    </a:lnTo>
                    <a:lnTo>
                      <a:pt x="117" y="232"/>
                    </a:lnTo>
                    <a:lnTo>
                      <a:pt x="117" y="232"/>
                    </a:lnTo>
                    <a:lnTo>
                      <a:pt x="117" y="242"/>
                    </a:lnTo>
                    <a:lnTo>
                      <a:pt x="118" y="251"/>
                    </a:lnTo>
                    <a:lnTo>
                      <a:pt x="118" y="260"/>
                    </a:lnTo>
                    <a:lnTo>
                      <a:pt x="119" y="268"/>
                    </a:lnTo>
                    <a:lnTo>
                      <a:pt x="119" y="268"/>
                    </a:lnTo>
                    <a:lnTo>
                      <a:pt x="121" y="277"/>
                    </a:lnTo>
                    <a:lnTo>
                      <a:pt x="125" y="285"/>
                    </a:lnTo>
                    <a:lnTo>
                      <a:pt x="128" y="292"/>
                    </a:lnTo>
                    <a:lnTo>
                      <a:pt x="131" y="297"/>
                    </a:lnTo>
                    <a:lnTo>
                      <a:pt x="135" y="302"/>
                    </a:lnTo>
                    <a:lnTo>
                      <a:pt x="141" y="305"/>
                    </a:lnTo>
                    <a:lnTo>
                      <a:pt x="146" y="308"/>
                    </a:lnTo>
                    <a:lnTo>
                      <a:pt x="151" y="309"/>
                    </a:lnTo>
                    <a:lnTo>
                      <a:pt x="158" y="310"/>
                    </a:lnTo>
                    <a:lnTo>
                      <a:pt x="165" y="311"/>
                    </a:lnTo>
                    <a:lnTo>
                      <a:pt x="180" y="311"/>
                    </a:lnTo>
                    <a:lnTo>
                      <a:pt x="219" y="308"/>
                    </a:lnTo>
                    <a:lnTo>
                      <a:pt x="219" y="308"/>
                    </a:lnTo>
                    <a:lnTo>
                      <a:pt x="264" y="303"/>
                    </a:lnTo>
                    <a:lnTo>
                      <a:pt x="304" y="296"/>
                    </a:lnTo>
                    <a:lnTo>
                      <a:pt x="343" y="289"/>
                    </a:lnTo>
                    <a:lnTo>
                      <a:pt x="387" y="279"/>
                    </a:lnTo>
                    <a:lnTo>
                      <a:pt x="387" y="279"/>
                    </a:lnTo>
                    <a:lnTo>
                      <a:pt x="417" y="275"/>
                    </a:lnTo>
                    <a:lnTo>
                      <a:pt x="449" y="268"/>
                    </a:lnTo>
                    <a:lnTo>
                      <a:pt x="464" y="265"/>
                    </a:lnTo>
                    <a:lnTo>
                      <a:pt x="477" y="261"/>
                    </a:lnTo>
                    <a:lnTo>
                      <a:pt x="483" y="258"/>
                    </a:lnTo>
                    <a:lnTo>
                      <a:pt x="487" y="254"/>
                    </a:lnTo>
                    <a:lnTo>
                      <a:pt x="492" y="251"/>
                    </a:lnTo>
                    <a:lnTo>
                      <a:pt x="494" y="248"/>
                    </a:lnTo>
                    <a:lnTo>
                      <a:pt x="494" y="248"/>
                    </a:lnTo>
                    <a:lnTo>
                      <a:pt x="496" y="244"/>
                    </a:lnTo>
                    <a:lnTo>
                      <a:pt x="497" y="239"/>
                    </a:lnTo>
                    <a:lnTo>
                      <a:pt x="497" y="228"/>
                    </a:lnTo>
                    <a:lnTo>
                      <a:pt x="497" y="215"/>
                    </a:lnTo>
                    <a:lnTo>
                      <a:pt x="496" y="204"/>
                    </a:lnTo>
                    <a:lnTo>
                      <a:pt x="496" y="204"/>
                    </a:lnTo>
                    <a:lnTo>
                      <a:pt x="490" y="173"/>
                    </a:lnTo>
                    <a:lnTo>
                      <a:pt x="482" y="139"/>
                    </a:lnTo>
                    <a:lnTo>
                      <a:pt x="474" y="106"/>
                    </a:lnTo>
                    <a:lnTo>
                      <a:pt x="469" y="91"/>
                    </a:lnTo>
                    <a:lnTo>
                      <a:pt x="464" y="79"/>
                    </a:lnTo>
                    <a:lnTo>
                      <a:pt x="464" y="79"/>
                    </a:lnTo>
                    <a:lnTo>
                      <a:pt x="451" y="78"/>
                    </a:lnTo>
                    <a:lnTo>
                      <a:pt x="439" y="79"/>
                    </a:lnTo>
                    <a:lnTo>
                      <a:pt x="428" y="80"/>
                    </a:lnTo>
                    <a:lnTo>
                      <a:pt x="416" y="80"/>
                    </a:lnTo>
                    <a:lnTo>
                      <a:pt x="416" y="80"/>
                    </a:lnTo>
                    <a:close/>
                    <a:moveTo>
                      <a:pt x="242" y="378"/>
                    </a:moveTo>
                    <a:lnTo>
                      <a:pt x="242" y="378"/>
                    </a:lnTo>
                    <a:lnTo>
                      <a:pt x="248" y="375"/>
                    </a:lnTo>
                    <a:lnTo>
                      <a:pt x="251" y="372"/>
                    </a:lnTo>
                    <a:lnTo>
                      <a:pt x="255" y="369"/>
                    </a:lnTo>
                    <a:lnTo>
                      <a:pt x="257" y="366"/>
                    </a:lnTo>
                    <a:lnTo>
                      <a:pt x="263" y="357"/>
                    </a:lnTo>
                    <a:lnTo>
                      <a:pt x="268" y="349"/>
                    </a:lnTo>
                    <a:lnTo>
                      <a:pt x="272" y="340"/>
                    </a:lnTo>
                    <a:lnTo>
                      <a:pt x="278" y="333"/>
                    </a:lnTo>
                    <a:lnTo>
                      <a:pt x="282" y="329"/>
                    </a:lnTo>
                    <a:lnTo>
                      <a:pt x="285" y="326"/>
                    </a:lnTo>
                    <a:lnTo>
                      <a:pt x="290" y="324"/>
                    </a:lnTo>
                    <a:lnTo>
                      <a:pt x="295" y="323"/>
                    </a:lnTo>
                    <a:lnTo>
                      <a:pt x="295" y="323"/>
                    </a:lnTo>
                    <a:lnTo>
                      <a:pt x="303" y="334"/>
                    </a:lnTo>
                    <a:lnTo>
                      <a:pt x="313" y="343"/>
                    </a:lnTo>
                    <a:lnTo>
                      <a:pt x="323" y="353"/>
                    </a:lnTo>
                    <a:lnTo>
                      <a:pt x="334" y="360"/>
                    </a:lnTo>
                    <a:lnTo>
                      <a:pt x="334" y="360"/>
                    </a:lnTo>
                    <a:lnTo>
                      <a:pt x="339" y="354"/>
                    </a:lnTo>
                    <a:lnTo>
                      <a:pt x="343" y="348"/>
                    </a:lnTo>
                    <a:lnTo>
                      <a:pt x="349" y="333"/>
                    </a:lnTo>
                    <a:lnTo>
                      <a:pt x="353" y="326"/>
                    </a:lnTo>
                    <a:lnTo>
                      <a:pt x="357" y="319"/>
                    </a:lnTo>
                    <a:lnTo>
                      <a:pt x="361" y="312"/>
                    </a:lnTo>
                    <a:lnTo>
                      <a:pt x="367" y="308"/>
                    </a:lnTo>
                    <a:lnTo>
                      <a:pt x="367" y="308"/>
                    </a:lnTo>
                    <a:lnTo>
                      <a:pt x="375" y="310"/>
                    </a:lnTo>
                    <a:lnTo>
                      <a:pt x="383" y="313"/>
                    </a:lnTo>
                    <a:lnTo>
                      <a:pt x="396" y="321"/>
                    </a:lnTo>
                    <a:lnTo>
                      <a:pt x="409" y="328"/>
                    </a:lnTo>
                    <a:lnTo>
                      <a:pt x="417" y="331"/>
                    </a:lnTo>
                    <a:lnTo>
                      <a:pt x="424" y="334"/>
                    </a:lnTo>
                    <a:lnTo>
                      <a:pt x="424" y="334"/>
                    </a:lnTo>
                    <a:lnTo>
                      <a:pt x="429" y="330"/>
                    </a:lnTo>
                    <a:lnTo>
                      <a:pt x="432" y="325"/>
                    </a:lnTo>
                    <a:lnTo>
                      <a:pt x="438" y="312"/>
                    </a:lnTo>
                    <a:lnTo>
                      <a:pt x="443" y="299"/>
                    </a:lnTo>
                    <a:lnTo>
                      <a:pt x="446" y="287"/>
                    </a:lnTo>
                    <a:lnTo>
                      <a:pt x="446" y="287"/>
                    </a:lnTo>
                    <a:lnTo>
                      <a:pt x="383" y="299"/>
                    </a:lnTo>
                    <a:lnTo>
                      <a:pt x="318" y="311"/>
                    </a:lnTo>
                    <a:lnTo>
                      <a:pt x="254" y="321"/>
                    </a:lnTo>
                    <a:lnTo>
                      <a:pt x="192" y="331"/>
                    </a:lnTo>
                    <a:lnTo>
                      <a:pt x="192" y="331"/>
                    </a:lnTo>
                    <a:lnTo>
                      <a:pt x="202" y="337"/>
                    </a:lnTo>
                    <a:lnTo>
                      <a:pt x="208" y="341"/>
                    </a:lnTo>
                    <a:lnTo>
                      <a:pt x="214" y="346"/>
                    </a:lnTo>
                    <a:lnTo>
                      <a:pt x="219" y="353"/>
                    </a:lnTo>
                    <a:lnTo>
                      <a:pt x="228" y="365"/>
                    </a:lnTo>
                    <a:lnTo>
                      <a:pt x="235" y="371"/>
                    </a:lnTo>
                    <a:lnTo>
                      <a:pt x="242" y="378"/>
                    </a:lnTo>
                    <a:lnTo>
                      <a:pt x="242" y="37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" name="Freeform 253"/>
              <p:cNvSpPr>
                <a:spLocks noEditPoints="1"/>
              </p:cNvSpPr>
              <p:nvPr/>
            </p:nvSpPr>
            <p:spPr bwMode="auto">
              <a:xfrm>
                <a:off x="5148263" y="2954338"/>
                <a:ext cx="1249363" cy="1279525"/>
              </a:xfrm>
              <a:custGeom>
                <a:avLst/>
                <a:gdLst/>
                <a:ahLst/>
                <a:cxnLst>
                  <a:cxn ang="0">
                    <a:pos x="2217" y="2002"/>
                  </a:cxn>
                  <a:cxn ang="0">
                    <a:pos x="545" y="2410"/>
                  </a:cxn>
                  <a:cxn ang="0">
                    <a:pos x="145" y="1524"/>
                  </a:cxn>
                  <a:cxn ang="0">
                    <a:pos x="104" y="696"/>
                  </a:cxn>
                  <a:cxn ang="0">
                    <a:pos x="1366" y="496"/>
                  </a:cxn>
                  <a:cxn ang="0">
                    <a:pos x="746" y="395"/>
                  </a:cxn>
                  <a:cxn ang="0">
                    <a:pos x="1333" y="1"/>
                  </a:cxn>
                  <a:cxn ang="0">
                    <a:pos x="1886" y="115"/>
                  </a:cxn>
                  <a:cxn ang="0">
                    <a:pos x="1764" y="1826"/>
                  </a:cxn>
                  <a:cxn ang="0">
                    <a:pos x="1757" y="1770"/>
                  </a:cxn>
                  <a:cxn ang="0">
                    <a:pos x="833" y="401"/>
                  </a:cxn>
                  <a:cxn ang="0">
                    <a:pos x="1408" y="46"/>
                  </a:cxn>
                  <a:cxn ang="0">
                    <a:pos x="1586" y="49"/>
                  </a:cxn>
                  <a:cxn ang="0">
                    <a:pos x="926" y="388"/>
                  </a:cxn>
                  <a:cxn ang="0">
                    <a:pos x="1523" y="502"/>
                  </a:cxn>
                  <a:cxn ang="0">
                    <a:pos x="378" y="656"/>
                  </a:cxn>
                  <a:cxn ang="0">
                    <a:pos x="1007" y="749"/>
                  </a:cxn>
                  <a:cxn ang="0">
                    <a:pos x="1613" y="42"/>
                  </a:cxn>
                  <a:cxn ang="0">
                    <a:pos x="2103" y="747"/>
                  </a:cxn>
                  <a:cxn ang="0">
                    <a:pos x="1672" y="52"/>
                  </a:cxn>
                  <a:cxn ang="0">
                    <a:pos x="782" y="396"/>
                  </a:cxn>
                  <a:cxn ang="0">
                    <a:pos x="1511" y="454"/>
                  </a:cxn>
                  <a:cxn ang="0">
                    <a:pos x="1369" y="587"/>
                  </a:cxn>
                  <a:cxn ang="0">
                    <a:pos x="1411" y="521"/>
                  </a:cxn>
                  <a:cxn ang="0">
                    <a:pos x="1590" y="1543"/>
                  </a:cxn>
                  <a:cxn ang="0">
                    <a:pos x="1694" y="1127"/>
                  </a:cxn>
                  <a:cxn ang="0">
                    <a:pos x="1929" y="1579"/>
                  </a:cxn>
                  <a:cxn ang="0">
                    <a:pos x="2053" y="1029"/>
                  </a:cxn>
                  <a:cxn ang="0">
                    <a:pos x="787" y="820"/>
                  </a:cxn>
                  <a:cxn ang="0">
                    <a:pos x="322" y="1988"/>
                  </a:cxn>
                  <a:cxn ang="0">
                    <a:pos x="636" y="1437"/>
                  </a:cxn>
                  <a:cxn ang="0">
                    <a:pos x="553" y="1719"/>
                  </a:cxn>
                  <a:cxn ang="0">
                    <a:pos x="718" y="1552"/>
                  </a:cxn>
                  <a:cxn ang="0">
                    <a:pos x="1600" y="1577"/>
                  </a:cxn>
                  <a:cxn ang="0">
                    <a:pos x="217" y="756"/>
                  </a:cxn>
                  <a:cxn ang="0">
                    <a:pos x="71" y="969"/>
                  </a:cxn>
                  <a:cxn ang="0">
                    <a:pos x="41" y="989"/>
                  </a:cxn>
                  <a:cxn ang="0">
                    <a:pos x="2049" y="796"/>
                  </a:cxn>
                  <a:cxn ang="0">
                    <a:pos x="2140" y="837"/>
                  </a:cxn>
                  <a:cxn ang="0">
                    <a:pos x="2148" y="1517"/>
                  </a:cxn>
                  <a:cxn ang="0">
                    <a:pos x="2270" y="1776"/>
                  </a:cxn>
                  <a:cxn ang="0">
                    <a:pos x="2276" y="1567"/>
                  </a:cxn>
                  <a:cxn ang="0">
                    <a:pos x="2080" y="889"/>
                  </a:cxn>
                  <a:cxn ang="0">
                    <a:pos x="1592" y="1233"/>
                  </a:cxn>
                  <a:cxn ang="0">
                    <a:pos x="517" y="1443"/>
                  </a:cxn>
                  <a:cxn ang="0">
                    <a:pos x="1623" y="1677"/>
                  </a:cxn>
                  <a:cxn ang="0">
                    <a:pos x="1757" y="1539"/>
                  </a:cxn>
                  <a:cxn ang="0">
                    <a:pos x="1873" y="1686"/>
                  </a:cxn>
                  <a:cxn ang="0">
                    <a:pos x="539" y="2394"/>
                  </a:cxn>
                  <a:cxn ang="0">
                    <a:pos x="2047" y="2028"/>
                  </a:cxn>
                  <a:cxn ang="0">
                    <a:pos x="1888" y="1745"/>
                  </a:cxn>
                  <a:cxn ang="0">
                    <a:pos x="1670" y="1854"/>
                  </a:cxn>
                  <a:cxn ang="0">
                    <a:pos x="827" y="1973"/>
                  </a:cxn>
                  <a:cxn ang="0">
                    <a:pos x="580" y="2034"/>
                  </a:cxn>
                  <a:cxn ang="0">
                    <a:pos x="1733" y="1677"/>
                  </a:cxn>
                  <a:cxn ang="0">
                    <a:pos x="782" y="1742"/>
                  </a:cxn>
                  <a:cxn ang="0">
                    <a:pos x="656" y="1978"/>
                  </a:cxn>
                  <a:cxn ang="0">
                    <a:pos x="776" y="1952"/>
                  </a:cxn>
                  <a:cxn ang="0">
                    <a:pos x="1845" y="1795"/>
                  </a:cxn>
                  <a:cxn ang="0">
                    <a:pos x="1719" y="1869"/>
                  </a:cxn>
                  <a:cxn ang="0">
                    <a:pos x="718" y="1901"/>
                  </a:cxn>
                  <a:cxn ang="0">
                    <a:pos x="674" y="1927"/>
                  </a:cxn>
                  <a:cxn ang="0">
                    <a:pos x="729" y="2081"/>
                  </a:cxn>
                </a:cxnLst>
                <a:rect l="0" t="0" r="r" b="b"/>
                <a:pathLst>
                  <a:path w="2362" h="2418">
                    <a:moveTo>
                      <a:pt x="2115" y="897"/>
                    </a:moveTo>
                    <a:lnTo>
                      <a:pt x="2115" y="897"/>
                    </a:lnTo>
                    <a:lnTo>
                      <a:pt x="2122" y="940"/>
                    </a:lnTo>
                    <a:lnTo>
                      <a:pt x="2129" y="983"/>
                    </a:lnTo>
                    <a:lnTo>
                      <a:pt x="2139" y="1024"/>
                    </a:lnTo>
                    <a:lnTo>
                      <a:pt x="2149" y="1065"/>
                    </a:lnTo>
                    <a:lnTo>
                      <a:pt x="2161" y="1105"/>
                    </a:lnTo>
                    <a:lnTo>
                      <a:pt x="2174" y="1144"/>
                    </a:lnTo>
                    <a:lnTo>
                      <a:pt x="2200" y="1221"/>
                    </a:lnTo>
                    <a:lnTo>
                      <a:pt x="2200" y="1221"/>
                    </a:lnTo>
                    <a:lnTo>
                      <a:pt x="2211" y="1260"/>
                    </a:lnTo>
                    <a:lnTo>
                      <a:pt x="2224" y="1300"/>
                    </a:lnTo>
                    <a:lnTo>
                      <a:pt x="2247" y="1381"/>
                    </a:lnTo>
                    <a:lnTo>
                      <a:pt x="2268" y="1464"/>
                    </a:lnTo>
                    <a:lnTo>
                      <a:pt x="2289" y="1550"/>
                    </a:lnTo>
                    <a:lnTo>
                      <a:pt x="2308" y="1637"/>
                    </a:lnTo>
                    <a:lnTo>
                      <a:pt x="2327" y="1724"/>
                    </a:lnTo>
                    <a:lnTo>
                      <a:pt x="2362" y="1892"/>
                    </a:lnTo>
                    <a:lnTo>
                      <a:pt x="2362" y="1892"/>
                    </a:lnTo>
                    <a:lnTo>
                      <a:pt x="2361" y="1903"/>
                    </a:lnTo>
                    <a:lnTo>
                      <a:pt x="2358" y="1913"/>
                    </a:lnTo>
                    <a:lnTo>
                      <a:pt x="2356" y="1916"/>
                    </a:lnTo>
                    <a:lnTo>
                      <a:pt x="2354" y="1919"/>
                    </a:lnTo>
                    <a:lnTo>
                      <a:pt x="2351" y="1923"/>
                    </a:lnTo>
                    <a:lnTo>
                      <a:pt x="2346" y="1925"/>
                    </a:lnTo>
                    <a:lnTo>
                      <a:pt x="2343" y="1927"/>
                    </a:lnTo>
                    <a:lnTo>
                      <a:pt x="2339" y="1928"/>
                    </a:lnTo>
                    <a:lnTo>
                      <a:pt x="2335" y="1928"/>
                    </a:lnTo>
                    <a:lnTo>
                      <a:pt x="2330" y="1928"/>
                    </a:lnTo>
                    <a:lnTo>
                      <a:pt x="2325" y="1927"/>
                    </a:lnTo>
                    <a:lnTo>
                      <a:pt x="2321" y="1925"/>
                    </a:lnTo>
                    <a:lnTo>
                      <a:pt x="2315" y="1922"/>
                    </a:lnTo>
                    <a:lnTo>
                      <a:pt x="2310" y="1918"/>
                    </a:lnTo>
                    <a:lnTo>
                      <a:pt x="2310" y="1918"/>
                    </a:lnTo>
                    <a:lnTo>
                      <a:pt x="2299" y="1940"/>
                    </a:lnTo>
                    <a:lnTo>
                      <a:pt x="2285" y="1963"/>
                    </a:lnTo>
                    <a:lnTo>
                      <a:pt x="2285" y="1963"/>
                    </a:lnTo>
                    <a:lnTo>
                      <a:pt x="2279" y="1964"/>
                    </a:lnTo>
                    <a:lnTo>
                      <a:pt x="2272" y="1967"/>
                    </a:lnTo>
                    <a:lnTo>
                      <a:pt x="2260" y="1973"/>
                    </a:lnTo>
                    <a:lnTo>
                      <a:pt x="2253" y="1977"/>
                    </a:lnTo>
                    <a:lnTo>
                      <a:pt x="2247" y="1979"/>
                    </a:lnTo>
                    <a:lnTo>
                      <a:pt x="2238" y="1980"/>
                    </a:lnTo>
                    <a:lnTo>
                      <a:pt x="2230" y="1980"/>
                    </a:lnTo>
                    <a:lnTo>
                      <a:pt x="2230" y="1980"/>
                    </a:lnTo>
                    <a:lnTo>
                      <a:pt x="2228" y="1987"/>
                    </a:lnTo>
                    <a:lnTo>
                      <a:pt x="2224" y="1993"/>
                    </a:lnTo>
                    <a:lnTo>
                      <a:pt x="2221" y="1998"/>
                    </a:lnTo>
                    <a:lnTo>
                      <a:pt x="2217" y="2002"/>
                    </a:lnTo>
                    <a:lnTo>
                      <a:pt x="2207" y="2009"/>
                    </a:lnTo>
                    <a:lnTo>
                      <a:pt x="2200" y="2016"/>
                    </a:lnTo>
                    <a:lnTo>
                      <a:pt x="2200" y="2016"/>
                    </a:lnTo>
                    <a:lnTo>
                      <a:pt x="2168" y="2023"/>
                    </a:lnTo>
                    <a:lnTo>
                      <a:pt x="2136" y="2030"/>
                    </a:lnTo>
                    <a:lnTo>
                      <a:pt x="2073" y="2042"/>
                    </a:lnTo>
                    <a:lnTo>
                      <a:pt x="2041" y="2048"/>
                    </a:lnTo>
                    <a:lnTo>
                      <a:pt x="2008" y="2054"/>
                    </a:lnTo>
                    <a:lnTo>
                      <a:pt x="1974" y="2063"/>
                    </a:lnTo>
                    <a:lnTo>
                      <a:pt x="1938" y="2073"/>
                    </a:lnTo>
                    <a:lnTo>
                      <a:pt x="1938" y="2073"/>
                    </a:lnTo>
                    <a:lnTo>
                      <a:pt x="1915" y="2078"/>
                    </a:lnTo>
                    <a:lnTo>
                      <a:pt x="1890" y="2083"/>
                    </a:lnTo>
                    <a:lnTo>
                      <a:pt x="1842" y="2093"/>
                    </a:lnTo>
                    <a:lnTo>
                      <a:pt x="1842" y="2093"/>
                    </a:lnTo>
                    <a:lnTo>
                      <a:pt x="1747" y="2112"/>
                    </a:lnTo>
                    <a:lnTo>
                      <a:pt x="1700" y="2123"/>
                    </a:lnTo>
                    <a:lnTo>
                      <a:pt x="1653" y="2135"/>
                    </a:lnTo>
                    <a:lnTo>
                      <a:pt x="1653" y="2135"/>
                    </a:lnTo>
                    <a:lnTo>
                      <a:pt x="1608" y="2146"/>
                    </a:lnTo>
                    <a:lnTo>
                      <a:pt x="1562" y="2160"/>
                    </a:lnTo>
                    <a:lnTo>
                      <a:pt x="1517" y="2173"/>
                    </a:lnTo>
                    <a:lnTo>
                      <a:pt x="1471" y="2187"/>
                    </a:lnTo>
                    <a:lnTo>
                      <a:pt x="1471" y="2187"/>
                    </a:lnTo>
                    <a:lnTo>
                      <a:pt x="1424" y="2200"/>
                    </a:lnTo>
                    <a:lnTo>
                      <a:pt x="1378" y="2214"/>
                    </a:lnTo>
                    <a:lnTo>
                      <a:pt x="1287" y="2242"/>
                    </a:lnTo>
                    <a:lnTo>
                      <a:pt x="1241" y="2256"/>
                    </a:lnTo>
                    <a:lnTo>
                      <a:pt x="1194" y="2269"/>
                    </a:lnTo>
                    <a:lnTo>
                      <a:pt x="1147" y="2280"/>
                    </a:lnTo>
                    <a:lnTo>
                      <a:pt x="1099" y="2292"/>
                    </a:lnTo>
                    <a:lnTo>
                      <a:pt x="1099" y="2292"/>
                    </a:lnTo>
                    <a:lnTo>
                      <a:pt x="1052" y="2302"/>
                    </a:lnTo>
                    <a:lnTo>
                      <a:pt x="1004" y="2311"/>
                    </a:lnTo>
                    <a:lnTo>
                      <a:pt x="909" y="2328"/>
                    </a:lnTo>
                    <a:lnTo>
                      <a:pt x="815" y="2347"/>
                    </a:lnTo>
                    <a:lnTo>
                      <a:pt x="768" y="2357"/>
                    </a:lnTo>
                    <a:lnTo>
                      <a:pt x="721" y="2369"/>
                    </a:lnTo>
                    <a:lnTo>
                      <a:pt x="721" y="2369"/>
                    </a:lnTo>
                    <a:lnTo>
                      <a:pt x="677" y="2381"/>
                    </a:lnTo>
                    <a:lnTo>
                      <a:pt x="633" y="2394"/>
                    </a:lnTo>
                    <a:lnTo>
                      <a:pt x="633" y="2394"/>
                    </a:lnTo>
                    <a:lnTo>
                      <a:pt x="612" y="2400"/>
                    </a:lnTo>
                    <a:lnTo>
                      <a:pt x="589" y="2406"/>
                    </a:lnTo>
                    <a:lnTo>
                      <a:pt x="579" y="2408"/>
                    </a:lnTo>
                    <a:lnTo>
                      <a:pt x="568" y="2410"/>
                    </a:lnTo>
                    <a:lnTo>
                      <a:pt x="556" y="2410"/>
                    </a:lnTo>
                    <a:lnTo>
                      <a:pt x="545" y="2410"/>
                    </a:lnTo>
                    <a:lnTo>
                      <a:pt x="545" y="2410"/>
                    </a:lnTo>
                    <a:lnTo>
                      <a:pt x="542" y="2411"/>
                    </a:lnTo>
                    <a:lnTo>
                      <a:pt x="540" y="2412"/>
                    </a:lnTo>
                    <a:lnTo>
                      <a:pt x="536" y="2415"/>
                    </a:lnTo>
                    <a:lnTo>
                      <a:pt x="532" y="2418"/>
                    </a:lnTo>
                    <a:lnTo>
                      <a:pt x="529" y="2418"/>
                    </a:lnTo>
                    <a:lnTo>
                      <a:pt x="528" y="2417"/>
                    </a:lnTo>
                    <a:lnTo>
                      <a:pt x="528" y="2417"/>
                    </a:lnTo>
                    <a:lnTo>
                      <a:pt x="514" y="2413"/>
                    </a:lnTo>
                    <a:lnTo>
                      <a:pt x="500" y="2408"/>
                    </a:lnTo>
                    <a:lnTo>
                      <a:pt x="493" y="2405"/>
                    </a:lnTo>
                    <a:lnTo>
                      <a:pt x="487" y="2401"/>
                    </a:lnTo>
                    <a:lnTo>
                      <a:pt x="480" y="2397"/>
                    </a:lnTo>
                    <a:lnTo>
                      <a:pt x="476" y="2392"/>
                    </a:lnTo>
                    <a:lnTo>
                      <a:pt x="476" y="2392"/>
                    </a:lnTo>
                    <a:lnTo>
                      <a:pt x="468" y="2380"/>
                    </a:lnTo>
                    <a:lnTo>
                      <a:pt x="460" y="2363"/>
                    </a:lnTo>
                    <a:lnTo>
                      <a:pt x="452" y="2345"/>
                    </a:lnTo>
                    <a:lnTo>
                      <a:pt x="447" y="2332"/>
                    </a:lnTo>
                    <a:lnTo>
                      <a:pt x="447" y="2332"/>
                    </a:lnTo>
                    <a:lnTo>
                      <a:pt x="443" y="2316"/>
                    </a:lnTo>
                    <a:lnTo>
                      <a:pt x="438" y="2300"/>
                    </a:lnTo>
                    <a:lnTo>
                      <a:pt x="431" y="2265"/>
                    </a:lnTo>
                    <a:lnTo>
                      <a:pt x="423" y="2229"/>
                    </a:lnTo>
                    <a:lnTo>
                      <a:pt x="416" y="2193"/>
                    </a:lnTo>
                    <a:lnTo>
                      <a:pt x="416" y="2193"/>
                    </a:lnTo>
                    <a:lnTo>
                      <a:pt x="404" y="2142"/>
                    </a:lnTo>
                    <a:lnTo>
                      <a:pt x="394" y="2093"/>
                    </a:lnTo>
                    <a:lnTo>
                      <a:pt x="384" y="2046"/>
                    </a:lnTo>
                    <a:lnTo>
                      <a:pt x="374" y="2001"/>
                    </a:lnTo>
                    <a:lnTo>
                      <a:pt x="374" y="2001"/>
                    </a:lnTo>
                    <a:lnTo>
                      <a:pt x="361" y="2005"/>
                    </a:lnTo>
                    <a:lnTo>
                      <a:pt x="348" y="2008"/>
                    </a:lnTo>
                    <a:lnTo>
                      <a:pt x="336" y="2008"/>
                    </a:lnTo>
                    <a:lnTo>
                      <a:pt x="323" y="2008"/>
                    </a:lnTo>
                    <a:lnTo>
                      <a:pt x="311" y="2006"/>
                    </a:lnTo>
                    <a:lnTo>
                      <a:pt x="298" y="2003"/>
                    </a:lnTo>
                    <a:lnTo>
                      <a:pt x="271" y="1995"/>
                    </a:lnTo>
                    <a:lnTo>
                      <a:pt x="271" y="1995"/>
                    </a:lnTo>
                    <a:lnTo>
                      <a:pt x="268" y="1990"/>
                    </a:lnTo>
                    <a:lnTo>
                      <a:pt x="266" y="1985"/>
                    </a:lnTo>
                    <a:lnTo>
                      <a:pt x="264" y="1975"/>
                    </a:lnTo>
                    <a:lnTo>
                      <a:pt x="264" y="1975"/>
                    </a:lnTo>
                    <a:lnTo>
                      <a:pt x="260" y="1954"/>
                    </a:lnTo>
                    <a:lnTo>
                      <a:pt x="257" y="1943"/>
                    </a:lnTo>
                    <a:lnTo>
                      <a:pt x="254" y="1929"/>
                    </a:lnTo>
                    <a:lnTo>
                      <a:pt x="254" y="1929"/>
                    </a:lnTo>
                    <a:lnTo>
                      <a:pt x="225" y="1831"/>
                    </a:lnTo>
                    <a:lnTo>
                      <a:pt x="199" y="1730"/>
                    </a:lnTo>
                    <a:lnTo>
                      <a:pt x="145" y="1524"/>
                    </a:lnTo>
                    <a:lnTo>
                      <a:pt x="145" y="1524"/>
                    </a:lnTo>
                    <a:lnTo>
                      <a:pt x="131" y="1472"/>
                    </a:lnTo>
                    <a:lnTo>
                      <a:pt x="115" y="1418"/>
                    </a:lnTo>
                    <a:lnTo>
                      <a:pt x="100" y="1365"/>
                    </a:lnTo>
                    <a:lnTo>
                      <a:pt x="85" y="1310"/>
                    </a:lnTo>
                    <a:lnTo>
                      <a:pt x="85" y="1310"/>
                    </a:lnTo>
                    <a:lnTo>
                      <a:pt x="72" y="1255"/>
                    </a:lnTo>
                    <a:lnTo>
                      <a:pt x="58" y="1197"/>
                    </a:lnTo>
                    <a:lnTo>
                      <a:pt x="58" y="1197"/>
                    </a:lnTo>
                    <a:lnTo>
                      <a:pt x="52" y="1173"/>
                    </a:lnTo>
                    <a:lnTo>
                      <a:pt x="45" y="1151"/>
                    </a:lnTo>
                    <a:lnTo>
                      <a:pt x="40" y="1128"/>
                    </a:lnTo>
                    <a:lnTo>
                      <a:pt x="35" y="1107"/>
                    </a:lnTo>
                    <a:lnTo>
                      <a:pt x="34" y="1096"/>
                    </a:lnTo>
                    <a:lnTo>
                      <a:pt x="33" y="1084"/>
                    </a:lnTo>
                    <a:lnTo>
                      <a:pt x="33" y="1074"/>
                    </a:lnTo>
                    <a:lnTo>
                      <a:pt x="33" y="1063"/>
                    </a:lnTo>
                    <a:lnTo>
                      <a:pt x="35" y="1051"/>
                    </a:lnTo>
                    <a:lnTo>
                      <a:pt x="37" y="1039"/>
                    </a:lnTo>
                    <a:lnTo>
                      <a:pt x="41" y="1028"/>
                    </a:lnTo>
                    <a:lnTo>
                      <a:pt x="45" y="1015"/>
                    </a:lnTo>
                    <a:lnTo>
                      <a:pt x="45" y="1015"/>
                    </a:lnTo>
                    <a:lnTo>
                      <a:pt x="40" y="1008"/>
                    </a:lnTo>
                    <a:lnTo>
                      <a:pt x="35" y="1002"/>
                    </a:lnTo>
                    <a:lnTo>
                      <a:pt x="29" y="993"/>
                    </a:lnTo>
                    <a:lnTo>
                      <a:pt x="24" y="984"/>
                    </a:lnTo>
                    <a:lnTo>
                      <a:pt x="15" y="963"/>
                    </a:lnTo>
                    <a:lnTo>
                      <a:pt x="8" y="940"/>
                    </a:lnTo>
                    <a:lnTo>
                      <a:pt x="4" y="916"/>
                    </a:lnTo>
                    <a:lnTo>
                      <a:pt x="2" y="903"/>
                    </a:lnTo>
                    <a:lnTo>
                      <a:pt x="0" y="892"/>
                    </a:lnTo>
                    <a:lnTo>
                      <a:pt x="0" y="879"/>
                    </a:lnTo>
                    <a:lnTo>
                      <a:pt x="0" y="867"/>
                    </a:lnTo>
                    <a:lnTo>
                      <a:pt x="3" y="855"/>
                    </a:lnTo>
                    <a:lnTo>
                      <a:pt x="5" y="844"/>
                    </a:lnTo>
                    <a:lnTo>
                      <a:pt x="5" y="844"/>
                    </a:lnTo>
                    <a:lnTo>
                      <a:pt x="11" y="819"/>
                    </a:lnTo>
                    <a:lnTo>
                      <a:pt x="19" y="792"/>
                    </a:lnTo>
                    <a:lnTo>
                      <a:pt x="24" y="779"/>
                    </a:lnTo>
                    <a:lnTo>
                      <a:pt x="29" y="766"/>
                    </a:lnTo>
                    <a:lnTo>
                      <a:pt x="35" y="756"/>
                    </a:lnTo>
                    <a:lnTo>
                      <a:pt x="40" y="747"/>
                    </a:lnTo>
                    <a:lnTo>
                      <a:pt x="40" y="747"/>
                    </a:lnTo>
                    <a:lnTo>
                      <a:pt x="45" y="740"/>
                    </a:lnTo>
                    <a:lnTo>
                      <a:pt x="52" y="733"/>
                    </a:lnTo>
                    <a:lnTo>
                      <a:pt x="68" y="719"/>
                    </a:lnTo>
                    <a:lnTo>
                      <a:pt x="86" y="707"/>
                    </a:lnTo>
                    <a:lnTo>
                      <a:pt x="104" y="696"/>
                    </a:lnTo>
                    <a:lnTo>
                      <a:pt x="104" y="696"/>
                    </a:lnTo>
                    <a:lnTo>
                      <a:pt x="121" y="684"/>
                    </a:lnTo>
                    <a:lnTo>
                      <a:pt x="140" y="672"/>
                    </a:lnTo>
                    <a:lnTo>
                      <a:pt x="157" y="660"/>
                    </a:lnTo>
                    <a:lnTo>
                      <a:pt x="173" y="651"/>
                    </a:lnTo>
                    <a:lnTo>
                      <a:pt x="173" y="651"/>
                    </a:lnTo>
                    <a:lnTo>
                      <a:pt x="196" y="640"/>
                    </a:lnTo>
                    <a:lnTo>
                      <a:pt x="220" y="630"/>
                    </a:lnTo>
                    <a:lnTo>
                      <a:pt x="245" y="622"/>
                    </a:lnTo>
                    <a:lnTo>
                      <a:pt x="270" y="614"/>
                    </a:lnTo>
                    <a:lnTo>
                      <a:pt x="297" y="608"/>
                    </a:lnTo>
                    <a:lnTo>
                      <a:pt x="324" y="601"/>
                    </a:lnTo>
                    <a:lnTo>
                      <a:pt x="351" y="596"/>
                    </a:lnTo>
                    <a:lnTo>
                      <a:pt x="378" y="592"/>
                    </a:lnTo>
                    <a:lnTo>
                      <a:pt x="435" y="584"/>
                    </a:lnTo>
                    <a:lnTo>
                      <a:pt x="492" y="580"/>
                    </a:lnTo>
                    <a:lnTo>
                      <a:pt x="548" y="577"/>
                    </a:lnTo>
                    <a:lnTo>
                      <a:pt x="603" y="574"/>
                    </a:lnTo>
                    <a:lnTo>
                      <a:pt x="603" y="574"/>
                    </a:lnTo>
                    <a:lnTo>
                      <a:pt x="619" y="574"/>
                    </a:lnTo>
                    <a:lnTo>
                      <a:pt x="635" y="575"/>
                    </a:lnTo>
                    <a:lnTo>
                      <a:pt x="667" y="577"/>
                    </a:lnTo>
                    <a:lnTo>
                      <a:pt x="699" y="580"/>
                    </a:lnTo>
                    <a:lnTo>
                      <a:pt x="731" y="583"/>
                    </a:lnTo>
                    <a:lnTo>
                      <a:pt x="731" y="583"/>
                    </a:lnTo>
                    <a:lnTo>
                      <a:pt x="763" y="585"/>
                    </a:lnTo>
                    <a:lnTo>
                      <a:pt x="794" y="589"/>
                    </a:lnTo>
                    <a:lnTo>
                      <a:pt x="857" y="596"/>
                    </a:lnTo>
                    <a:lnTo>
                      <a:pt x="857" y="596"/>
                    </a:lnTo>
                    <a:lnTo>
                      <a:pt x="914" y="602"/>
                    </a:lnTo>
                    <a:lnTo>
                      <a:pt x="973" y="607"/>
                    </a:lnTo>
                    <a:lnTo>
                      <a:pt x="1002" y="608"/>
                    </a:lnTo>
                    <a:lnTo>
                      <a:pt x="1030" y="609"/>
                    </a:lnTo>
                    <a:lnTo>
                      <a:pt x="1059" y="609"/>
                    </a:lnTo>
                    <a:lnTo>
                      <a:pt x="1087" y="608"/>
                    </a:lnTo>
                    <a:lnTo>
                      <a:pt x="1115" y="606"/>
                    </a:lnTo>
                    <a:lnTo>
                      <a:pt x="1143" y="604"/>
                    </a:lnTo>
                    <a:lnTo>
                      <a:pt x="1171" y="599"/>
                    </a:lnTo>
                    <a:lnTo>
                      <a:pt x="1196" y="594"/>
                    </a:lnTo>
                    <a:lnTo>
                      <a:pt x="1222" y="587"/>
                    </a:lnTo>
                    <a:lnTo>
                      <a:pt x="1247" y="580"/>
                    </a:lnTo>
                    <a:lnTo>
                      <a:pt x="1271" y="571"/>
                    </a:lnTo>
                    <a:lnTo>
                      <a:pt x="1294" y="561"/>
                    </a:lnTo>
                    <a:lnTo>
                      <a:pt x="1294" y="561"/>
                    </a:lnTo>
                    <a:lnTo>
                      <a:pt x="1308" y="553"/>
                    </a:lnTo>
                    <a:lnTo>
                      <a:pt x="1322" y="545"/>
                    </a:lnTo>
                    <a:lnTo>
                      <a:pt x="1335" y="534"/>
                    </a:lnTo>
                    <a:lnTo>
                      <a:pt x="1346" y="523"/>
                    </a:lnTo>
                    <a:lnTo>
                      <a:pt x="1357" y="510"/>
                    </a:lnTo>
                    <a:lnTo>
                      <a:pt x="1366" y="496"/>
                    </a:lnTo>
                    <a:lnTo>
                      <a:pt x="1370" y="489"/>
                    </a:lnTo>
                    <a:lnTo>
                      <a:pt x="1373" y="481"/>
                    </a:lnTo>
                    <a:lnTo>
                      <a:pt x="1375" y="473"/>
                    </a:lnTo>
                    <a:lnTo>
                      <a:pt x="1376" y="465"/>
                    </a:lnTo>
                    <a:lnTo>
                      <a:pt x="1376" y="465"/>
                    </a:lnTo>
                    <a:lnTo>
                      <a:pt x="1377" y="453"/>
                    </a:lnTo>
                    <a:lnTo>
                      <a:pt x="1376" y="437"/>
                    </a:lnTo>
                    <a:lnTo>
                      <a:pt x="1373" y="423"/>
                    </a:lnTo>
                    <a:lnTo>
                      <a:pt x="1371" y="417"/>
                    </a:lnTo>
                    <a:lnTo>
                      <a:pt x="1369" y="412"/>
                    </a:lnTo>
                    <a:lnTo>
                      <a:pt x="1369" y="412"/>
                    </a:lnTo>
                    <a:lnTo>
                      <a:pt x="1366" y="409"/>
                    </a:lnTo>
                    <a:lnTo>
                      <a:pt x="1359" y="404"/>
                    </a:lnTo>
                    <a:lnTo>
                      <a:pt x="1343" y="396"/>
                    </a:lnTo>
                    <a:lnTo>
                      <a:pt x="1326" y="388"/>
                    </a:lnTo>
                    <a:lnTo>
                      <a:pt x="1313" y="384"/>
                    </a:lnTo>
                    <a:lnTo>
                      <a:pt x="1313" y="384"/>
                    </a:lnTo>
                    <a:lnTo>
                      <a:pt x="1298" y="381"/>
                    </a:lnTo>
                    <a:lnTo>
                      <a:pt x="1283" y="379"/>
                    </a:lnTo>
                    <a:lnTo>
                      <a:pt x="1253" y="374"/>
                    </a:lnTo>
                    <a:lnTo>
                      <a:pt x="1253" y="374"/>
                    </a:lnTo>
                    <a:lnTo>
                      <a:pt x="1222" y="370"/>
                    </a:lnTo>
                    <a:lnTo>
                      <a:pt x="1193" y="366"/>
                    </a:lnTo>
                    <a:lnTo>
                      <a:pt x="1165" y="364"/>
                    </a:lnTo>
                    <a:lnTo>
                      <a:pt x="1136" y="364"/>
                    </a:lnTo>
                    <a:lnTo>
                      <a:pt x="1136" y="364"/>
                    </a:lnTo>
                    <a:lnTo>
                      <a:pt x="1115" y="366"/>
                    </a:lnTo>
                    <a:lnTo>
                      <a:pt x="1093" y="369"/>
                    </a:lnTo>
                    <a:lnTo>
                      <a:pt x="1050" y="379"/>
                    </a:lnTo>
                    <a:lnTo>
                      <a:pt x="1050" y="379"/>
                    </a:lnTo>
                    <a:lnTo>
                      <a:pt x="1030" y="384"/>
                    </a:lnTo>
                    <a:lnTo>
                      <a:pt x="1011" y="389"/>
                    </a:lnTo>
                    <a:lnTo>
                      <a:pt x="975" y="403"/>
                    </a:lnTo>
                    <a:lnTo>
                      <a:pt x="975" y="403"/>
                    </a:lnTo>
                    <a:lnTo>
                      <a:pt x="958" y="409"/>
                    </a:lnTo>
                    <a:lnTo>
                      <a:pt x="939" y="413"/>
                    </a:lnTo>
                    <a:lnTo>
                      <a:pt x="921" y="417"/>
                    </a:lnTo>
                    <a:lnTo>
                      <a:pt x="902" y="420"/>
                    </a:lnTo>
                    <a:lnTo>
                      <a:pt x="883" y="423"/>
                    </a:lnTo>
                    <a:lnTo>
                      <a:pt x="862" y="425"/>
                    </a:lnTo>
                    <a:lnTo>
                      <a:pt x="821" y="427"/>
                    </a:lnTo>
                    <a:lnTo>
                      <a:pt x="821" y="427"/>
                    </a:lnTo>
                    <a:lnTo>
                      <a:pt x="805" y="424"/>
                    </a:lnTo>
                    <a:lnTo>
                      <a:pt x="792" y="420"/>
                    </a:lnTo>
                    <a:lnTo>
                      <a:pt x="780" y="415"/>
                    </a:lnTo>
                    <a:lnTo>
                      <a:pt x="767" y="409"/>
                    </a:lnTo>
                    <a:lnTo>
                      <a:pt x="767" y="409"/>
                    </a:lnTo>
                    <a:lnTo>
                      <a:pt x="756" y="402"/>
                    </a:lnTo>
                    <a:lnTo>
                      <a:pt x="746" y="395"/>
                    </a:lnTo>
                    <a:lnTo>
                      <a:pt x="737" y="386"/>
                    </a:lnTo>
                    <a:lnTo>
                      <a:pt x="729" y="377"/>
                    </a:lnTo>
                    <a:lnTo>
                      <a:pt x="721" y="366"/>
                    </a:lnTo>
                    <a:lnTo>
                      <a:pt x="714" y="353"/>
                    </a:lnTo>
                    <a:lnTo>
                      <a:pt x="707" y="340"/>
                    </a:lnTo>
                    <a:lnTo>
                      <a:pt x="701" y="326"/>
                    </a:lnTo>
                    <a:lnTo>
                      <a:pt x="701" y="326"/>
                    </a:lnTo>
                    <a:lnTo>
                      <a:pt x="699" y="318"/>
                    </a:lnTo>
                    <a:lnTo>
                      <a:pt x="697" y="308"/>
                    </a:lnTo>
                    <a:lnTo>
                      <a:pt x="696" y="297"/>
                    </a:lnTo>
                    <a:lnTo>
                      <a:pt x="696" y="286"/>
                    </a:lnTo>
                    <a:lnTo>
                      <a:pt x="697" y="274"/>
                    </a:lnTo>
                    <a:lnTo>
                      <a:pt x="699" y="262"/>
                    </a:lnTo>
                    <a:lnTo>
                      <a:pt x="702" y="251"/>
                    </a:lnTo>
                    <a:lnTo>
                      <a:pt x="705" y="242"/>
                    </a:lnTo>
                    <a:lnTo>
                      <a:pt x="705" y="242"/>
                    </a:lnTo>
                    <a:lnTo>
                      <a:pt x="708" y="235"/>
                    </a:lnTo>
                    <a:lnTo>
                      <a:pt x="712" y="230"/>
                    </a:lnTo>
                    <a:lnTo>
                      <a:pt x="717" y="223"/>
                    </a:lnTo>
                    <a:lnTo>
                      <a:pt x="721" y="217"/>
                    </a:lnTo>
                    <a:lnTo>
                      <a:pt x="721" y="217"/>
                    </a:lnTo>
                    <a:lnTo>
                      <a:pt x="733" y="199"/>
                    </a:lnTo>
                    <a:lnTo>
                      <a:pt x="744" y="184"/>
                    </a:lnTo>
                    <a:lnTo>
                      <a:pt x="756" y="170"/>
                    </a:lnTo>
                    <a:lnTo>
                      <a:pt x="775" y="155"/>
                    </a:lnTo>
                    <a:lnTo>
                      <a:pt x="775" y="155"/>
                    </a:lnTo>
                    <a:lnTo>
                      <a:pt x="805" y="131"/>
                    </a:lnTo>
                    <a:lnTo>
                      <a:pt x="822" y="120"/>
                    </a:lnTo>
                    <a:lnTo>
                      <a:pt x="840" y="108"/>
                    </a:lnTo>
                    <a:lnTo>
                      <a:pt x="858" y="97"/>
                    </a:lnTo>
                    <a:lnTo>
                      <a:pt x="876" y="86"/>
                    </a:lnTo>
                    <a:lnTo>
                      <a:pt x="894" y="78"/>
                    </a:lnTo>
                    <a:lnTo>
                      <a:pt x="913" y="70"/>
                    </a:lnTo>
                    <a:lnTo>
                      <a:pt x="913" y="70"/>
                    </a:lnTo>
                    <a:lnTo>
                      <a:pt x="922" y="68"/>
                    </a:lnTo>
                    <a:lnTo>
                      <a:pt x="933" y="66"/>
                    </a:lnTo>
                    <a:lnTo>
                      <a:pt x="957" y="63"/>
                    </a:lnTo>
                    <a:lnTo>
                      <a:pt x="957" y="63"/>
                    </a:lnTo>
                    <a:lnTo>
                      <a:pt x="992" y="55"/>
                    </a:lnTo>
                    <a:lnTo>
                      <a:pt x="1028" y="46"/>
                    </a:lnTo>
                    <a:lnTo>
                      <a:pt x="1066" y="37"/>
                    </a:lnTo>
                    <a:lnTo>
                      <a:pt x="1102" y="30"/>
                    </a:lnTo>
                    <a:lnTo>
                      <a:pt x="1102" y="30"/>
                    </a:lnTo>
                    <a:lnTo>
                      <a:pt x="1132" y="24"/>
                    </a:lnTo>
                    <a:lnTo>
                      <a:pt x="1161" y="19"/>
                    </a:lnTo>
                    <a:lnTo>
                      <a:pt x="1218" y="13"/>
                    </a:lnTo>
                    <a:lnTo>
                      <a:pt x="1275" y="6"/>
                    </a:lnTo>
                    <a:lnTo>
                      <a:pt x="1333" y="1"/>
                    </a:lnTo>
                    <a:lnTo>
                      <a:pt x="1333" y="1"/>
                    </a:lnTo>
                    <a:lnTo>
                      <a:pt x="1350" y="1"/>
                    </a:lnTo>
                    <a:lnTo>
                      <a:pt x="1366" y="1"/>
                    </a:lnTo>
                    <a:lnTo>
                      <a:pt x="1381" y="1"/>
                    </a:lnTo>
                    <a:lnTo>
                      <a:pt x="1392" y="0"/>
                    </a:lnTo>
                    <a:lnTo>
                      <a:pt x="1392" y="0"/>
                    </a:lnTo>
                    <a:lnTo>
                      <a:pt x="1399" y="1"/>
                    </a:lnTo>
                    <a:lnTo>
                      <a:pt x="1406" y="2"/>
                    </a:lnTo>
                    <a:lnTo>
                      <a:pt x="1421" y="3"/>
                    </a:lnTo>
                    <a:lnTo>
                      <a:pt x="1429" y="3"/>
                    </a:lnTo>
                    <a:lnTo>
                      <a:pt x="1436" y="5"/>
                    </a:lnTo>
                    <a:lnTo>
                      <a:pt x="1444" y="8"/>
                    </a:lnTo>
                    <a:lnTo>
                      <a:pt x="1450" y="13"/>
                    </a:lnTo>
                    <a:lnTo>
                      <a:pt x="1450" y="13"/>
                    </a:lnTo>
                    <a:lnTo>
                      <a:pt x="1461" y="15"/>
                    </a:lnTo>
                    <a:lnTo>
                      <a:pt x="1473" y="16"/>
                    </a:lnTo>
                    <a:lnTo>
                      <a:pt x="1495" y="16"/>
                    </a:lnTo>
                    <a:lnTo>
                      <a:pt x="1518" y="16"/>
                    </a:lnTo>
                    <a:lnTo>
                      <a:pt x="1529" y="16"/>
                    </a:lnTo>
                    <a:lnTo>
                      <a:pt x="1540" y="16"/>
                    </a:lnTo>
                    <a:lnTo>
                      <a:pt x="1540" y="16"/>
                    </a:lnTo>
                    <a:lnTo>
                      <a:pt x="1544" y="17"/>
                    </a:lnTo>
                    <a:lnTo>
                      <a:pt x="1548" y="19"/>
                    </a:lnTo>
                    <a:lnTo>
                      <a:pt x="1552" y="21"/>
                    </a:lnTo>
                    <a:lnTo>
                      <a:pt x="1555" y="22"/>
                    </a:lnTo>
                    <a:lnTo>
                      <a:pt x="1555" y="22"/>
                    </a:lnTo>
                    <a:lnTo>
                      <a:pt x="1562" y="22"/>
                    </a:lnTo>
                    <a:lnTo>
                      <a:pt x="1568" y="21"/>
                    </a:lnTo>
                    <a:lnTo>
                      <a:pt x="1575" y="20"/>
                    </a:lnTo>
                    <a:lnTo>
                      <a:pt x="1582" y="20"/>
                    </a:lnTo>
                    <a:lnTo>
                      <a:pt x="1582" y="20"/>
                    </a:lnTo>
                    <a:lnTo>
                      <a:pt x="1597" y="21"/>
                    </a:lnTo>
                    <a:lnTo>
                      <a:pt x="1613" y="23"/>
                    </a:lnTo>
                    <a:lnTo>
                      <a:pt x="1646" y="29"/>
                    </a:lnTo>
                    <a:lnTo>
                      <a:pt x="1715" y="45"/>
                    </a:lnTo>
                    <a:lnTo>
                      <a:pt x="1715" y="45"/>
                    </a:lnTo>
                    <a:lnTo>
                      <a:pt x="1727" y="47"/>
                    </a:lnTo>
                    <a:lnTo>
                      <a:pt x="1741" y="49"/>
                    </a:lnTo>
                    <a:lnTo>
                      <a:pt x="1755" y="51"/>
                    </a:lnTo>
                    <a:lnTo>
                      <a:pt x="1769" y="54"/>
                    </a:lnTo>
                    <a:lnTo>
                      <a:pt x="1769" y="54"/>
                    </a:lnTo>
                    <a:lnTo>
                      <a:pt x="1778" y="56"/>
                    </a:lnTo>
                    <a:lnTo>
                      <a:pt x="1786" y="61"/>
                    </a:lnTo>
                    <a:lnTo>
                      <a:pt x="1804" y="69"/>
                    </a:lnTo>
                    <a:lnTo>
                      <a:pt x="1821" y="79"/>
                    </a:lnTo>
                    <a:lnTo>
                      <a:pt x="1837" y="87"/>
                    </a:lnTo>
                    <a:lnTo>
                      <a:pt x="1837" y="87"/>
                    </a:lnTo>
                    <a:lnTo>
                      <a:pt x="1854" y="97"/>
                    </a:lnTo>
                    <a:lnTo>
                      <a:pt x="1870" y="106"/>
                    </a:lnTo>
                    <a:lnTo>
                      <a:pt x="1886" y="115"/>
                    </a:lnTo>
                    <a:lnTo>
                      <a:pt x="1903" y="123"/>
                    </a:lnTo>
                    <a:lnTo>
                      <a:pt x="1903" y="123"/>
                    </a:lnTo>
                    <a:lnTo>
                      <a:pt x="1948" y="169"/>
                    </a:lnTo>
                    <a:lnTo>
                      <a:pt x="1994" y="215"/>
                    </a:lnTo>
                    <a:lnTo>
                      <a:pt x="2017" y="237"/>
                    </a:lnTo>
                    <a:lnTo>
                      <a:pt x="2038" y="262"/>
                    </a:lnTo>
                    <a:lnTo>
                      <a:pt x="2059" y="287"/>
                    </a:lnTo>
                    <a:lnTo>
                      <a:pt x="2079" y="313"/>
                    </a:lnTo>
                    <a:lnTo>
                      <a:pt x="2079" y="313"/>
                    </a:lnTo>
                    <a:lnTo>
                      <a:pt x="2101" y="357"/>
                    </a:lnTo>
                    <a:lnTo>
                      <a:pt x="2122" y="402"/>
                    </a:lnTo>
                    <a:lnTo>
                      <a:pt x="2141" y="448"/>
                    </a:lnTo>
                    <a:lnTo>
                      <a:pt x="2158" y="496"/>
                    </a:lnTo>
                    <a:lnTo>
                      <a:pt x="2158" y="496"/>
                    </a:lnTo>
                    <a:lnTo>
                      <a:pt x="2162" y="526"/>
                    </a:lnTo>
                    <a:lnTo>
                      <a:pt x="2165" y="558"/>
                    </a:lnTo>
                    <a:lnTo>
                      <a:pt x="2168" y="587"/>
                    </a:lnTo>
                    <a:lnTo>
                      <a:pt x="2168" y="617"/>
                    </a:lnTo>
                    <a:lnTo>
                      <a:pt x="2166" y="650"/>
                    </a:lnTo>
                    <a:lnTo>
                      <a:pt x="2163" y="682"/>
                    </a:lnTo>
                    <a:lnTo>
                      <a:pt x="2157" y="714"/>
                    </a:lnTo>
                    <a:lnTo>
                      <a:pt x="2154" y="731"/>
                    </a:lnTo>
                    <a:lnTo>
                      <a:pt x="2148" y="748"/>
                    </a:lnTo>
                    <a:lnTo>
                      <a:pt x="2148" y="748"/>
                    </a:lnTo>
                    <a:lnTo>
                      <a:pt x="2151" y="766"/>
                    </a:lnTo>
                    <a:lnTo>
                      <a:pt x="2155" y="787"/>
                    </a:lnTo>
                    <a:lnTo>
                      <a:pt x="2156" y="809"/>
                    </a:lnTo>
                    <a:lnTo>
                      <a:pt x="2156" y="821"/>
                    </a:lnTo>
                    <a:lnTo>
                      <a:pt x="2155" y="832"/>
                    </a:lnTo>
                    <a:lnTo>
                      <a:pt x="2154" y="842"/>
                    </a:lnTo>
                    <a:lnTo>
                      <a:pt x="2151" y="853"/>
                    </a:lnTo>
                    <a:lnTo>
                      <a:pt x="2148" y="863"/>
                    </a:lnTo>
                    <a:lnTo>
                      <a:pt x="2144" y="871"/>
                    </a:lnTo>
                    <a:lnTo>
                      <a:pt x="2139" y="880"/>
                    </a:lnTo>
                    <a:lnTo>
                      <a:pt x="2132" y="887"/>
                    </a:lnTo>
                    <a:lnTo>
                      <a:pt x="2124" y="893"/>
                    </a:lnTo>
                    <a:lnTo>
                      <a:pt x="2115" y="897"/>
                    </a:lnTo>
                    <a:lnTo>
                      <a:pt x="2115" y="897"/>
                    </a:lnTo>
                    <a:close/>
                    <a:moveTo>
                      <a:pt x="1760" y="1774"/>
                    </a:moveTo>
                    <a:lnTo>
                      <a:pt x="1760" y="1774"/>
                    </a:lnTo>
                    <a:lnTo>
                      <a:pt x="1760" y="1777"/>
                    </a:lnTo>
                    <a:lnTo>
                      <a:pt x="1759" y="1780"/>
                    </a:lnTo>
                    <a:lnTo>
                      <a:pt x="1756" y="1785"/>
                    </a:lnTo>
                    <a:lnTo>
                      <a:pt x="1754" y="1788"/>
                    </a:lnTo>
                    <a:lnTo>
                      <a:pt x="1752" y="1791"/>
                    </a:lnTo>
                    <a:lnTo>
                      <a:pt x="1752" y="1791"/>
                    </a:lnTo>
                    <a:lnTo>
                      <a:pt x="1756" y="1806"/>
                    </a:lnTo>
                    <a:lnTo>
                      <a:pt x="1761" y="1820"/>
                    </a:lnTo>
                    <a:lnTo>
                      <a:pt x="1764" y="1826"/>
                    </a:lnTo>
                    <a:lnTo>
                      <a:pt x="1767" y="1832"/>
                    </a:lnTo>
                    <a:lnTo>
                      <a:pt x="1772" y="1836"/>
                    </a:lnTo>
                    <a:lnTo>
                      <a:pt x="1776" y="1837"/>
                    </a:lnTo>
                    <a:lnTo>
                      <a:pt x="1779" y="1837"/>
                    </a:lnTo>
                    <a:lnTo>
                      <a:pt x="1779" y="1837"/>
                    </a:lnTo>
                    <a:lnTo>
                      <a:pt x="1783" y="1837"/>
                    </a:lnTo>
                    <a:lnTo>
                      <a:pt x="1787" y="1836"/>
                    </a:lnTo>
                    <a:lnTo>
                      <a:pt x="1792" y="1834"/>
                    </a:lnTo>
                    <a:lnTo>
                      <a:pt x="1795" y="1832"/>
                    </a:lnTo>
                    <a:lnTo>
                      <a:pt x="1797" y="1827"/>
                    </a:lnTo>
                    <a:lnTo>
                      <a:pt x="1799" y="1823"/>
                    </a:lnTo>
                    <a:lnTo>
                      <a:pt x="1802" y="1813"/>
                    </a:lnTo>
                    <a:lnTo>
                      <a:pt x="1804" y="1803"/>
                    </a:lnTo>
                    <a:lnTo>
                      <a:pt x="1804" y="1792"/>
                    </a:lnTo>
                    <a:lnTo>
                      <a:pt x="1800" y="1782"/>
                    </a:lnTo>
                    <a:lnTo>
                      <a:pt x="1798" y="1778"/>
                    </a:lnTo>
                    <a:lnTo>
                      <a:pt x="1796" y="1774"/>
                    </a:lnTo>
                    <a:lnTo>
                      <a:pt x="1796" y="1774"/>
                    </a:lnTo>
                    <a:lnTo>
                      <a:pt x="1796" y="1762"/>
                    </a:lnTo>
                    <a:lnTo>
                      <a:pt x="1796" y="1751"/>
                    </a:lnTo>
                    <a:lnTo>
                      <a:pt x="1795" y="1740"/>
                    </a:lnTo>
                    <a:lnTo>
                      <a:pt x="1793" y="1728"/>
                    </a:lnTo>
                    <a:lnTo>
                      <a:pt x="1789" y="1704"/>
                    </a:lnTo>
                    <a:lnTo>
                      <a:pt x="1787" y="1691"/>
                    </a:lnTo>
                    <a:lnTo>
                      <a:pt x="1786" y="1677"/>
                    </a:lnTo>
                    <a:lnTo>
                      <a:pt x="1786" y="1677"/>
                    </a:lnTo>
                    <a:lnTo>
                      <a:pt x="1783" y="1675"/>
                    </a:lnTo>
                    <a:lnTo>
                      <a:pt x="1780" y="1673"/>
                    </a:lnTo>
                    <a:lnTo>
                      <a:pt x="1777" y="1672"/>
                    </a:lnTo>
                    <a:lnTo>
                      <a:pt x="1774" y="1671"/>
                    </a:lnTo>
                    <a:lnTo>
                      <a:pt x="1766" y="1672"/>
                    </a:lnTo>
                    <a:lnTo>
                      <a:pt x="1759" y="1675"/>
                    </a:lnTo>
                    <a:lnTo>
                      <a:pt x="1752" y="1680"/>
                    </a:lnTo>
                    <a:lnTo>
                      <a:pt x="1747" y="1685"/>
                    </a:lnTo>
                    <a:lnTo>
                      <a:pt x="1744" y="1691"/>
                    </a:lnTo>
                    <a:lnTo>
                      <a:pt x="1741" y="1699"/>
                    </a:lnTo>
                    <a:lnTo>
                      <a:pt x="1741" y="1699"/>
                    </a:lnTo>
                    <a:lnTo>
                      <a:pt x="1741" y="1706"/>
                    </a:lnTo>
                    <a:lnTo>
                      <a:pt x="1742" y="1715"/>
                    </a:lnTo>
                    <a:lnTo>
                      <a:pt x="1747" y="1732"/>
                    </a:lnTo>
                    <a:lnTo>
                      <a:pt x="1749" y="1741"/>
                    </a:lnTo>
                    <a:lnTo>
                      <a:pt x="1751" y="1750"/>
                    </a:lnTo>
                    <a:lnTo>
                      <a:pt x="1751" y="1758"/>
                    </a:lnTo>
                    <a:lnTo>
                      <a:pt x="1750" y="1766"/>
                    </a:lnTo>
                    <a:lnTo>
                      <a:pt x="1750" y="1766"/>
                    </a:lnTo>
                    <a:lnTo>
                      <a:pt x="1754" y="1765"/>
                    </a:lnTo>
                    <a:lnTo>
                      <a:pt x="1755" y="1765"/>
                    </a:lnTo>
                    <a:lnTo>
                      <a:pt x="1756" y="1766"/>
                    </a:lnTo>
                    <a:lnTo>
                      <a:pt x="1757" y="1770"/>
                    </a:lnTo>
                    <a:lnTo>
                      <a:pt x="1760" y="1774"/>
                    </a:lnTo>
                    <a:lnTo>
                      <a:pt x="1760" y="1774"/>
                    </a:lnTo>
                    <a:close/>
                    <a:moveTo>
                      <a:pt x="1339" y="22"/>
                    </a:moveTo>
                    <a:lnTo>
                      <a:pt x="1339" y="22"/>
                    </a:lnTo>
                    <a:lnTo>
                      <a:pt x="1327" y="21"/>
                    </a:lnTo>
                    <a:lnTo>
                      <a:pt x="1315" y="22"/>
                    </a:lnTo>
                    <a:lnTo>
                      <a:pt x="1315" y="22"/>
                    </a:lnTo>
                    <a:lnTo>
                      <a:pt x="1254" y="28"/>
                    </a:lnTo>
                    <a:lnTo>
                      <a:pt x="1190" y="35"/>
                    </a:lnTo>
                    <a:lnTo>
                      <a:pt x="1157" y="39"/>
                    </a:lnTo>
                    <a:lnTo>
                      <a:pt x="1124" y="45"/>
                    </a:lnTo>
                    <a:lnTo>
                      <a:pt x="1093" y="51"/>
                    </a:lnTo>
                    <a:lnTo>
                      <a:pt x="1062" y="57"/>
                    </a:lnTo>
                    <a:lnTo>
                      <a:pt x="1062" y="57"/>
                    </a:lnTo>
                    <a:lnTo>
                      <a:pt x="1039" y="63"/>
                    </a:lnTo>
                    <a:lnTo>
                      <a:pt x="1018" y="70"/>
                    </a:lnTo>
                    <a:lnTo>
                      <a:pt x="996" y="78"/>
                    </a:lnTo>
                    <a:lnTo>
                      <a:pt x="975" y="86"/>
                    </a:lnTo>
                    <a:lnTo>
                      <a:pt x="935" y="105"/>
                    </a:lnTo>
                    <a:lnTo>
                      <a:pt x="898" y="123"/>
                    </a:lnTo>
                    <a:lnTo>
                      <a:pt x="898" y="123"/>
                    </a:lnTo>
                    <a:lnTo>
                      <a:pt x="888" y="128"/>
                    </a:lnTo>
                    <a:lnTo>
                      <a:pt x="877" y="131"/>
                    </a:lnTo>
                    <a:lnTo>
                      <a:pt x="868" y="136"/>
                    </a:lnTo>
                    <a:lnTo>
                      <a:pt x="858" y="140"/>
                    </a:lnTo>
                    <a:lnTo>
                      <a:pt x="858" y="140"/>
                    </a:lnTo>
                    <a:lnTo>
                      <a:pt x="843" y="150"/>
                    </a:lnTo>
                    <a:lnTo>
                      <a:pt x="826" y="162"/>
                    </a:lnTo>
                    <a:lnTo>
                      <a:pt x="808" y="177"/>
                    </a:lnTo>
                    <a:lnTo>
                      <a:pt x="792" y="195"/>
                    </a:lnTo>
                    <a:lnTo>
                      <a:pt x="777" y="213"/>
                    </a:lnTo>
                    <a:lnTo>
                      <a:pt x="770" y="222"/>
                    </a:lnTo>
                    <a:lnTo>
                      <a:pt x="764" y="232"/>
                    </a:lnTo>
                    <a:lnTo>
                      <a:pt x="760" y="242"/>
                    </a:lnTo>
                    <a:lnTo>
                      <a:pt x="755" y="251"/>
                    </a:lnTo>
                    <a:lnTo>
                      <a:pt x="753" y="262"/>
                    </a:lnTo>
                    <a:lnTo>
                      <a:pt x="752" y="272"/>
                    </a:lnTo>
                    <a:lnTo>
                      <a:pt x="752" y="272"/>
                    </a:lnTo>
                    <a:lnTo>
                      <a:pt x="751" y="290"/>
                    </a:lnTo>
                    <a:lnTo>
                      <a:pt x="753" y="307"/>
                    </a:lnTo>
                    <a:lnTo>
                      <a:pt x="756" y="323"/>
                    </a:lnTo>
                    <a:lnTo>
                      <a:pt x="762" y="338"/>
                    </a:lnTo>
                    <a:lnTo>
                      <a:pt x="768" y="352"/>
                    </a:lnTo>
                    <a:lnTo>
                      <a:pt x="777" y="364"/>
                    </a:lnTo>
                    <a:lnTo>
                      <a:pt x="786" y="374"/>
                    </a:lnTo>
                    <a:lnTo>
                      <a:pt x="796" y="383"/>
                    </a:lnTo>
                    <a:lnTo>
                      <a:pt x="808" y="392"/>
                    </a:lnTo>
                    <a:lnTo>
                      <a:pt x="821" y="397"/>
                    </a:lnTo>
                    <a:lnTo>
                      <a:pt x="833" y="401"/>
                    </a:lnTo>
                    <a:lnTo>
                      <a:pt x="847" y="404"/>
                    </a:lnTo>
                    <a:lnTo>
                      <a:pt x="861" y="405"/>
                    </a:lnTo>
                    <a:lnTo>
                      <a:pt x="876" y="404"/>
                    </a:lnTo>
                    <a:lnTo>
                      <a:pt x="890" y="402"/>
                    </a:lnTo>
                    <a:lnTo>
                      <a:pt x="905" y="397"/>
                    </a:lnTo>
                    <a:lnTo>
                      <a:pt x="905" y="397"/>
                    </a:lnTo>
                    <a:lnTo>
                      <a:pt x="896" y="393"/>
                    </a:lnTo>
                    <a:lnTo>
                      <a:pt x="887" y="386"/>
                    </a:lnTo>
                    <a:lnTo>
                      <a:pt x="879" y="378"/>
                    </a:lnTo>
                    <a:lnTo>
                      <a:pt x="874" y="368"/>
                    </a:lnTo>
                    <a:lnTo>
                      <a:pt x="870" y="358"/>
                    </a:lnTo>
                    <a:lnTo>
                      <a:pt x="868" y="347"/>
                    </a:lnTo>
                    <a:lnTo>
                      <a:pt x="866" y="335"/>
                    </a:lnTo>
                    <a:lnTo>
                      <a:pt x="866" y="322"/>
                    </a:lnTo>
                    <a:lnTo>
                      <a:pt x="867" y="309"/>
                    </a:lnTo>
                    <a:lnTo>
                      <a:pt x="868" y="296"/>
                    </a:lnTo>
                    <a:lnTo>
                      <a:pt x="871" y="283"/>
                    </a:lnTo>
                    <a:lnTo>
                      <a:pt x="874" y="272"/>
                    </a:lnTo>
                    <a:lnTo>
                      <a:pt x="878" y="259"/>
                    </a:lnTo>
                    <a:lnTo>
                      <a:pt x="883" y="248"/>
                    </a:lnTo>
                    <a:lnTo>
                      <a:pt x="888" y="237"/>
                    </a:lnTo>
                    <a:lnTo>
                      <a:pt x="894" y="229"/>
                    </a:lnTo>
                    <a:lnTo>
                      <a:pt x="894" y="229"/>
                    </a:lnTo>
                    <a:lnTo>
                      <a:pt x="902" y="219"/>
                    </a:lnTo>
                    <a:lnTo>
                      <a:pt x="909" y="211"/>
                    </a:lnTo>
                    <a:lnTo>
                      <a:pt x="918" y="203"/>
                    </a:lnTo>
                    <a:lnTo>
                      <a:pt x="927" y="197"/>
                    </a:lnTo>
                    <a:lnTo>
                      <a:pt x="944" y="184"/>
                    </a:lnTo>
                    <a:lnTo>
                      <a:pt x="951" y="177"/>
                    </a:lnTo>
                    <a:lnTo>
                      <a:pt x="958" y="170"/>
                    </a:lnTo>
                    <a:lnTo>
                      <a:pt x="958" y="170"/>
                    </a:lnTo>
                    <a:lnTo>
                      <a:pt x="978" y="159"/>
                    </a:lnTo>
                    <a:lnTo>
                      <a:pt x="998" y="150"/>
                    </a:lnTo>
                    <a:lnTo>
                      <a:pt x="1020" y="140"/>
                    </a:lnTo>
                    <a:lnTo>
                      <a:pt x="1041" y="131"/>
                    </a:lnTo>
                    <a:lnTo>
                      <a:pt x="1064" y="123"/>
                    </a:lnTo>
                    <a:lnTo>
                      <a:pt x="1086" y="116"/>
                    </a:lnTo>
                    <a:lnTo>
                      <a:pt x="1134" y="102"/>
                    </a:lnTo>
                    <a:lnTo>
                      <a:pt x="1134" y="102"/>
                    </a:lnTo>
                    <a:lnTo>
                      <a:pt x="1179" y="91"/>
                    </a:lnTo>
                    <a:lnTo>
                      <a:pt x="1224" y="78"/>
                    </a:lnTo>
                    <a:lnTo>
                      <a:pt x="1268" y="66"/>
                    </a:lnTo>
                    <a:lnTo>
                      <a:pt x="1290" y="62"/>
                    </a:lnTo>
                    <a:lnTo>
                      <a:pt x="1311" y="57"/>
                    </a:lnTo>
                    <a:lnTo>
                      <a:pt x="1311" y="57"/>
                    </a:lnTo>
                    <a:lnTo>
                      <a:pt x="1330" y="55"/>
                    </a:lnTo>
                    <a:lnTo>
                      <a:pt x="1350" y="52"/>
                    </a:lnTo>
                    <a:lnTo>
                      <a:pt x="1388" y="48"/>
                    </a:lnTo>
                    <a:lnTo>
                      <a:pt x="1408" y="46"/>
                    </a:lnTo>
                    <a:lnTo>
                      <a:pt x="1428" y="41"/>
                    </a:lnTo>
                    <a:lnTo>
                      <a:pt x="1448" y="36"/>
                    </a:lnTo>
                    <a:lnTo>
                      <a:pt x="1467" y="30"/>
                    </a:lnTo>
                    <a:lnTo>
                      <a:pt x="1467" y="30"/>
                    </a:lnTo>
                    <a:lnTo>
                      <a:pt x="1403" y="25"/>
                    </a:lnTo>
                    <a:lnTo>
                      <a:pt x="1339" y="22"/>
                    </a:lnTo>
                    <a:lnTo>
                      <a:pt x="1339" y="22"/>
                    </a:lnTo>
                    <a:close/>
                    <a:moveTo>
                      <a:pt x="2063" y="534"/>
                    </a:moveTo>
                    <a:lnTo>
                      <a:pt x="2063" y="534"/>
                    </a:lnTo>
                    <a:lnTo>
                      <a:pt x="2060" y="522"/>
                    </a:lnTo>
                    <a:lnTo>
                      <a:pt x="2057" y="510"/>
                    </a:lnTo>
                    <a:lnTo>
                      <a:pt x="2051" y="486"/>
                    </a:lnTo>
                    <a:lnTo>
                      <a:pt x="2051" y="486"/>
                    </a:lnTo>
                    <a:lnTo>
                      <a:pt x="2041" y="449"/>
                    </a:lnTo>
                    <a:lnTo>
                      <a:pt x="2030" y="415"/>
                    </a:lnTo>
                    <a:lnTo>
                      <a:pt x="2024" y="398"/>
                    </a:lnTo>
                    <a:lnTo>
                      <a:pt x="2018" y="381"/>
                    </a:lnTo>
                    <a:lnTo>
                      <a:pt x="2010" y="365"/>
                    </a:lnTo>
                    <a:lnTo>
                      <a:pt x="2002" y="349"/>
                    </a:lnTo>
                    <a:lnTo>
                      <a:pt x="2002" y="349"/>
                    </a:lnTo>
                    <a:lnTo>
                      <a:pt x="1996" y="339"/>
                    </a:lnTo>
                    <a:lnTo>
                      <a:pt x="1989" y="331"/>
                    </a:lnTo>
                    <a:lnTo>
                      <a:pt x="1981" y="322"/>
                    </a:lnTo>
                    <a:lnTo>
                      <a:pt x="1974" y="313"/>
                    </a:lnTo>
                    <a:lnTo>
                      <a:pt x="1974" y="313"/>
                    </a:lnTo>
                    <a:lnTo>
                      <a:pt x="1969" y="306"/>
                    </a:lnTo>
                    <a:lnTo>
                      <a:pt x="1966" y="297"/>
                    </a:lnTo>
                    <a:lnTo>
                      <a:pt x="1963" y="290"/>
                    </a:lnTo>
                    <a:lnTo>
                      <a:pt x="1959" y="282"/>
                    </a:lnTo>
                    <a:lnTo>
                      <a:pt x="1959" y="282"/>
                    </a:lnTo>
                    <a:lnTo>
                      <a:pt x="1949" y="269"/>
                    </a:lnTo>
                    <a:lnTo>
                      <a:pt x="1938" y="257"/>
                    </a:lnTo>
                    <a:lnTo>
                      <a:pt x="1927" y="244"/>
                    </a:lnTo>
                    <a:lnTo>
                      <a:pt x="1915" y="232"/>
                    </a:lnTo>
                    <a:lnTo>
                      <a:pt x="1891" y="208"/>
                    </a:lnTo>
                    <a:lnTo>
                      <a:pt x="1865" y="185"/>
                    </a:lnTo>
                    <a:lnTo>
                      <a:pt x="1865" y="185"/>
                    </a:lnTo>
                    <a:lnTo>
                      <a:pt x="1843" y="167"/>
                    </a:lnTo>
                    <a:lnTo>
                      <a:pt x="1820" y="148"/>
                    </a:lnTo>
                    <a:lnTo>
                      <a:pt x="1795" y="132"/>
                    </a:lnTo>
                    <a:lnTo>
                      <a:pt x="1769" y="117"/>
                    </a:lnTo>
                    <a:lnTo>
                      <a:pt x="1742" y="104"/>
                    </a:lnTo>
                    <a:lnTo>
                      <a:pt x="1715" y="91"/>
                    </a:lnTo>
                    <a:lnTo>
                      <a:pt x="1685" y="79"/>
                    </a:lnTo>
                    <a:lnTo>
                      <a:pt x="1655" y="69"/>
                    </a:lnTo>
                    <a:lnTo>
                      <a:pt x="1655" y="69"/>
                    </a:lnTo>
                    <a:lnTo>
                      <a:pt x="1632" y="62"/>
                    </a:lnTo>
                    <a:lnTo>
                      <a:pt x="1610" y="55"/>
                    </a:lnTo>
                    <a:lnTo>
                      <a:pt x="1586" y="49"/>
                    </a:lnTo>
                    <a:lnTo>
                      <a:pt x="1563" y="45"/>
                    </a:lnTo>
                    <a:lnTo>
                      <a:pt x="1539" y="42"/>
                    </a:lnTo>
                    <a:lnTo>
                      <a:pt x="1514" y="41"/>
                    </a:lnTo>
                    <a:lnTo>
                      <a:pt x="1490" y="42"/>
                    </a:lnTo>
                    <a:lnTo>
                      <a:pt x="1478" y="44"/>
                    </a:lnTo>
                    <a:lnTo>
                      <a:pt x="1465" y="47"/>
                    </a:lnTo>
                    <a:lnTo>
                      <a:pt x="1465" y="47"/>
                    </a:lnTo>
                    <a:lnTo>
                      <a:pt x="1438" y="54"/>
                    </a:lnTo>
                    <a:lnTo>
                      <a:pt x="1411" y="60"/>
                    </a:lnTo>
                    <a:lnTo>
                      <a:pt x="1382" y="66"/>
                    </a:lnTo>
                    <a:lnTo>
                      <a:pt x="1352" y="70"/>
                    </a:lnTo>
                    <a:lnTo>
                      <a:pt x="1293" y="80"/>
                    </a:lnTo>
                    <a:lnTo>
                      <a:pt x="1264" y="85"/>
                    </a:lnTo>
                    <a:lnTo>
                      <a:pt x="1234" y="92"/>
                    </a:lnTo>
                    <a:lnTo>
                      <a:pt x="1234" y="92"/>
                    </a:lnTo>
                    <a:lnTo>
                      <a:pt x="1209" y="98"/>
                    </a:lnTo>
                    <a:lnTo>
                      <a:pt x="1184" y="105"/>
                    </a:lnTo>
                    <a:lnTo>
                      <a:pt x="1184" y="105"/>
                    </a:lnTo>
                    <a:lnTo>
                      <a:pt x="1163" y="109"/>
                    </a:lnTo>
                    <a:lnTo>
                      <a:pt x="1144" y="114"/>
                    </a:lnTo>
                    <a:lnTo>
                      <a:pt x="1106" y="127"/>
                    </a:lnTo>
                    <a:lnTo>
                      <a:pt x="1071" y="140"/>
                    </a:lnTo>
                    <a:lnTo>
                      <a:pt x="1037" y="153"/>
                    </a:lnTo>
                    <a:lnTo>
                      <a:pt x="1037" y="153"/>
                    </a:lnTo>
                    <a:lnTo>
                      <a:pt x="1008" y="166"/>
                    </a:lnTo>
                    <a:lnTo>
                      <a:pt x="993" y="173"/>
                    </a:lnTo>
                    <a:lnTo>
                      <a:pt x="978" y="182"/>
                    </a:lnTo>
                    <a:lnTo>
                      <a:pt x="964" y="190"/>
                    </a:lnTo>
                    <a:lnTo>
                      <a:pt x="949" y="201"/>
                    </a:lnTo>
                    <a:lnTo>
                      <a:pt x="936" y="212"/>
                    </a:lnTo>
                    <a:lnTo>
                      <a:pt x="923" y="223"/>
                    </a:lnTo>
                    <a:lnTo>
                      <a:pt x="913" y="236"/>
                    </a:lnTo>
                    <a:lnTo>
                      <a:pt x="903" y="250"/>
                    </a:lnTo>
                    <a:lnTo>
                      <a:pt x="894" y="266"/>
                    </a:lnTo>
                    <a:lnTo>
                      <a:pt x="888" y="282"/>
                    </a:lnTo>
                    <a:lnTo>
                      <a:pt x="884" y="299"/>
                    </a:lnTo>
                    <a:lnTo>
                      <a:pt x="883" y="309"/>
                    </a:lnTo>
                    <a:lnTo>
                      <a:pt x="883" y="319"/>
                    </a:lnTo>
                    <a:lnTo>
                      <a:pt x="883" y="328"/>
                    </a:lnTo>
                    <a:lnTo>
                      <a:pt x="883" y="338"/>
                    </a:lnTo>
                    <a:lnTo>
                      <a:pt x="885" y="349"/>
                    </a:lnTo>
                    <a:lnTo>
                      <a:pt x="887" y="359"/>
                    </a:lnTo>
                    <a:lnTo>
                      <a:pt x="887" y="359"/>
                    </a:lnTo>
                    <a:lnTo>
                      <a:pt x="892" y="368"/>
                    </a:lnTo>
                    <a:lnTo>
                      <a:pt x="899" y="375"/>
                    </a:lnTo>
                    <a:lnTo>
                      <a:pt x="905" y="381"/>
                    </a:lnTo>
                    <a:lnTo>
                      <a:pt x="912" y="385"/>
                    </a:lnTo>
                    <a:lnTo>
                      <a:pt x="918" y="387"/>
                    </a:lnTo>
                    <a:lnTo>
                      <a:pt x="926" y="388"/>
                    </a:lnTo>
                    <a:lnTo>
                      <a:pt x="933" y="389"/>
                    </a:lnTo>
                    <a:lnTo>
                      <a:pt x="942" y="388"/>
                    </a:lnTo>
                    <a:lnTo>
                      <a:pt x="958" y="385"/>
                    </a:lnTo>
                    <a:lnTo>
                      <a:pt x="975" y="381"/>
                    </a:lnTo>
                    <a:lnTo>
                      <a:pt x="993" y="374"/>
                    </a:lnTo>
                    <a:lnTo>
                      <a:pt x="1012" y="369"/>
                    </a:lnTo>
                    <a:lnTo>
                      <a:pt x="1012" y="369"/>
                    </a:lnTo>
                    <a:lnTo>
                      <a:pt x="1035" y="364"/>
                    </a:lnTo>
                    <a:lnTo>
                      <a:pt x="1055" y="359"/>
                    </a:lnTo>
                    <a:lnTo>
                      <a:pt x="1094" y="352"/>
                    </a:lnTo>
                    <a:lnTo>
                      <a:pt x="1094" y="352"/>
                    </a:lnTo>
                    <a:lnTo>
                      <a:pt x="1101" y="347"/>
                    </a:lnTo>
                    <a:lnTo>
                      <a:pt x="1110" y="343"/>
                    </a:lnTo>
                    <a:lnTo>
                      <a:pt x="1117" y="340"/>
                    </a:lnTo>
                    <a:lnTo>
                      <a:pt x="1127" y="338"/>
                    </a:lnTo>
                    <a:lnTo>
                      <a:pt x="1146" y="334"/>
                    </a:lnTo>
                    <a:lnTo>
                      <a:pt x="1169" y="329"/>
                    </a:lnTo>
                    <a:lnTo>
                      <a:pt x="1169" y="329"/>
                    </a:lnTo>
                    <a:lnTo>
                      <a:pt x="1200" y="322"/>
                    </a:lnTo>
                    <a:lnTo>
                      <a:pt x="1216" y="320"/>
                    </a:lnTo>
                    <a:lnTo>
                      <a:pt x="1231" y="319"/>
                    </a:lnTo>
                    <a:lnTo>
                      <a:pt x="1231" y="319"/>
                    </a:lnTo>
                    <a:lnTo>
                      <a:pt x="1261" y="319"/>
                    </a:lnTo>
                    <a:lnTo>
                      <a:pt x="1291" y="319"/>
                    </a:lnTo>
                    <a:lnTo>
                      <a:pt x="1354" y="317"/>
                    </a:lnTo>
                    <a:lnTo>
                      <a:pt x="1354" y="317"/>
                    </a:lnTo>
                    <a:lnTo>
                      <a:pt x="1382" y="318"/>
                    </a:lnTo>
                    <a:lnTo>
                      <a:pt x="1408" y="319"/>
                    </a:lnTo>
                    <a:lnTo>
                      <a:pt x="1408" y="319"/>
                    </a:lnTo>
                    <a:lnTo>
                      <a:pt x="1439" y="319"/>
                    </a:lnTo>
                    <a:lnTo>
                      <a:pt x="1453" y="320"/>
                    </a:lnTo>
                    <a:lnTo>
                      <a:pt x="1459" y="321"/>
                    </a:lnTo>
                    <a:lnTo>
                      <a:pt x="1463" y="322"/>
                    </a:lnTo>
                    <a:lnTo>
                      <a:pt x="1463" y="322"/>
                    </a:lnTo>
                    <a:lnTo>
                      <a:pt x="1467" y="324"/>
                    </a:lnTo>
                    <a:lnTo>
                      <a:pt x="1471" y="327"/>
                    </a:lnTo>
                    <a:lnTo>
                      <a:pt x="1478" y="336"/>
                    </a:lnTo>
                    <a:lnTo>
                      <a:pt x="1486" y="347"/>
                    </a:lnTo>
                    <a:lnTo>
                      <a:pt x="1492" y="358"/>
                    </a:lnTo>
                    <a:lnTo>
                      <a:pt x="1503" y="383"/>
                    </a:lnTo>
                    <a:lnTo>
                      <a:pt x="1512" y="404"/>
                    </a:lnTo>
                    <a:lnTo>
                      <a:pt x="1512" y="404"/>
                    </a:lnTo>
                    <a:lnTo>
                      <a:pt x="1518" y="418"/>
                    </a:lnTo>
                    <a:lnTo>
                      <a:pt x="1521" y="433"/>
                    </a:lnTo>
                    <a:lnTo>
                      <a:pt x="1524" y="447"/>
                    </a:lnTo>
                    <a:lnTo>
                      <a:pt x="1525" y="461"/>
                    </a:lnTo>
                    <a:lnTo>
                      <a:pt x="1525" y="475"/>
                    </a:lnTo>
                    <a:lnTo>
                      <a:pt x="1524" y="488"/>
                    </a:lnTo>
                    <a:lnTo>
                      <a:pt x="1523" y="502"/>
                    </a:lnTo>
                    <a:lnTo>
                      <a:pt x="1520" y="514"/>
                    </a:lnTo>
                    <a:lnTo>
                      <a:pt x="1515" y="526"/>
                    </a:lnTo>
                    <a:lnTo>
                      <a:pt x="1510" y="538"/>
                    </a:lnTo>
                    <a:lnTo>
                      <a:pt x="1505" y="549"/>
                    </a:lnTo>
                    <a:lnTo>
                      <a:pt x="1498" y="559"/>
                    </a:lnTo>
                    <a:lnTo>
                      <a:pt x="1491" y="568"/>
                    </a:lnTo>
                    <a:lnTo>
                      <a:pt x="1482" y="576"/>
                    </a:lnTo>
                    <a:lnTo>
                      <a:pt x="1473" y="583"/>
                    </a:lnTo>
                    <a:lnTo>
                      <a:pt x="1463" y="589"/>
                    </a:lnTo>
                    <a:lnTo>
                      <a:pt x="1463" y="589"/>
                    </a:lnTo>
                    <a:lnTo>
                      <a:pt x="1452" y="593"/>
                    </a:lnTo>
                    <a:lnTo>
                      <a:pt x="1437" y="597"/>
                    </a:lnTo>
                    <a:lnTo>
                      <a:pt x="1407" y="604"/>
                    </a:lnTo>
                    <a:lnTo>
                      <a:pt x="1407" y="604"/>
                    </a:lnTo>
                    <a:lnTo>
                      <a:pt x="1325" y="623"/>
                    </a:lnTo>
                    <a:lnTo>
                      <a:pt x="1284" y="631"/>
                    </a:lnTo>
                    <a:lnTo>
                      <a:pt x="1244" y="640"/>
                    </a:lnTo>
                    <a:lnTo>
                      <a:pt x="1202" y="646"/>
                    </a:lnTo>
                    <a:lnTo>
                      <a:pt x="1160" y="652"/>
                    </a:lnTo>
                    <a:lnTo>
                      <a:pt x="1118" y="656"/>
                    </a:lnTo>
                    <a:lnTo>
                      <a:pt x="1076" y="658"/>
                    </a:lnTo>
                    <a:lnTo>
                      <a:pt x="1076" y="658"/>
                    </a:lnTo>
                    <a:lnTo>
                      <a:pt x="1056" y="658"/>
                    </a:lnTo>
                    <a:lnTo>
                      <a:pt x="1037" y="657"/>
                    </a:lnTo>
                    <a:lnTo>
                      <a:pt x="1018" y="655"/>
                    </a:lnTo>
                    <a:lnTo>
                      <a:pt x="998" y="653"/>
                    </a:lnTo>
                    <a:lnTo>
                      <a:pt x="960" y="645"/>
                    </a:lnTo>
                    <a:lnTo>
                      <a:pt x="922" y="637"/>
                    </a:lnTo>
                    <a:lnTo>
                      <a:pt x="885" y="627"/>
                    </a:lnTo>
                    <a:lnTo>
                      <a:pt x="848" y="620"/>
                    </a:lnTo>
                    <a:lnTo>
                      <a:pt x="829" y="616"/>
                    </a:lnTo>
                    <a:lnTo>
                      <a:pt x="811" y="614"/>
                    </a:lnTo>
                    <a:lnTo>
                      <a:pt x="793" y="612"/>
                    </a:lnTo>
                    <a:lnTo>
                      <a:pt x="775" y="611"/>
                    </a:lnTo>
                    <a:lnTo>
                      <a:pt x="775" y="611"/>
                    </a:lnTo>
                    <a:lnTo>
                      <a:pt x="729" y="612"/>
                    </a:lnTo>
                    <a:lnTo>
                      <a:pt x="682" y="614"/>
                    </a:lnTo>
                    <a:lnTo>
                      <a:pt x="635" y="619"/>
                    </a:lnTo>
                    <a:lnTo>
                      <a:pt x="588" y="624"/>
                    </a:lnTo>
                    <a:lnTo>
                      <a:pt x="496" y="634"/>
                    </a:lnTo>
                    <a:lnTo>
                      <a:pt x="450" y="638"/>
                    </a:lnTo>
                    <a:lnTo>
                      <a:pt x="406" y="641"/>
                    </a:lnTo>
                    <a:lnTo>
                      <a:pt x="406" y="641"/>
                    </a:lnTo>
                    <a:lnTo>
                      <a:pt x="401" y="645"/>
                    </a:lnTo>
                    <a:lnTo>
                      <a:pt x="396" y="649"/>
                    </a:lnTo>
                    <a:lnTo>
                      <a:pt x="390" y="652"/>
                    </a:lnTo>
                    <a:lnTo>
                      <a:pt x="386" y="656"/>
                    </a:lnTo>
                    <a:lnTo>
                      <a:pt x="386" y="656"/>
                    </a:lnTo>
                    <a:lnTo>
                      <a:pt x="378" y="656"/>
                    </a:lnTo>
                    <a:lnTo>
                      <a:pt x="372" y="657"/>
                    </a:lnTo>
                    <a:lnTo>
                      <a:pt x="367" y="658"/>
                    </a:lnTo>
                    <a:lnTo>
                      <a:pt x="361" y="660"/>
                    </a:lnTo>
                    <a:lnTo>
                      <a:pt x="352" y="666"/>
                    </a:lnTo>
                    <a:lnTo>
                      <a:pt x="342" y="671"/>
                    </a:lnTo>
                    <a:lnTo>
                      <a:pt x="342" y="671"/>
                    </a:lnTo>
                    <a:lnTo>
                      <a:pt x="326" y="681"/>
                    </a:lnTo>
                    <a:lnTo>
                      <a:pt x="311" y="690"/>
                    </a:lnTo>
                    <a:lnTo>
                      <a:pt x="296" y="701"/>
                    </a:lnTo>
                    <a:lnTo>
                      <a:pt x="282" y="713"/>
                    </a:lnTo>
                    <a:lnTo>
                      <a:pt x="282" y="713"/>
                    </a:lnTo>
                    <a:lnTo>
                      <a:pt x="263" y="730"/>
                    </a:lnTo>
                    <a:lnTo>
                      <a:pt x="246" y="747"/>
                    </a:lnTo>
                    <a:lnTo>
                      <a:pt x="228" y="763"/>
                    </a:lnTo>
                    <a:lnTo>
                      <a:pt x="222" y="772"/>
                    </a:lnTo>
                    <a:lnTo>
                      <a:pt x="217" y="780"/>
                    </a:lnTo>
                    <a:lnTo>
                      <a:pt x="217" y="780"/>
                    </a:lnTo>
                    <a:lnTo>
                      <a:pt x="209" y="794"/>
                    </a:lnTo>
                    <a:lnTo>
                      <a:pt x="203" y="810"/>
                    </a:lnTo>
                    <a:lnTo>
                      <a:pt x="199" y="827"/>
                    </a:lnTo>
                    <a:lnTo>
                      <a:pt x="194" y="847"/>
                    </a:lnTo>
                    <a:lnTo>
                      <a:pt x="192" y="866"/>
                    </a:lnTo>
                    <a:lnTo>
                      <a:pt x="192" y="884"/>
                    </a:lnTo>
                    <a:lnTo>
                      <a:pt x="193" y="901"/>
                    </a:lnTo>
                    <a:lnTo>
                      <a:pt x="195" y="910"/>
                    </a:lnTo>
                    <a:lnTo>
                      <a:pt x="197" y="917"/>
                    </a:lnTo>
                    <a:lnTo>
                      <a:pt x="197" y="917"/>
                    </a:lnTo>
                    <a:lnTo>
                      <a:pt x="200" y="923"/>
                    </a:lnTo>
                    <a:lnTo>
                      <a:pt x="203" y="927"/>
                    </a:lnTo>
                    <a:lnTo>
                      <a:pt x="209" y="934"/>
                    </a:lnTo>
                    <a:lnTo>
                      <a:pt x="215" y="941"/>
                    </a:lnTo>
                    <a:lnTo>
                      <a:pt x="218" y="945"/>
                    </a:lnTo>
                    <a:lnTo>
                      <a:pt x="220" y="949"/>
                    </a:lnTo>
                    <a:lnTo>
                      <a:pt x="220" y="949"/>
                    </a:lnTo>
                    <a:lnTo>
                      <a:pt x="268" y="939"/>
                    </a:lnTo>
                    <a:lnTo>
                      <a:pt x="315" y="927"/>
                    </a:lnTo>
                    <a:lnTo>
                      <a:pt x="409" y="902"/>
                    </a:lnTo>
                    <a:lnTo>
                      <a:pt x="599" y="850"/>
                    </a:lnTo>
                    <a:lnTo>
                      <a:pt x="599" y="850"/>
                    </a:lnTo>
                    <a:lnTo>
                      <a:pt x="647" y="837"/>
                    </a:lnTo>
                    <a:lnTo>
                      <a:pt x="694" y="825"/>
                    </a:lnTo>
                    <a:lnTo>
                      <a:pt x="742" y="813"/>
                    </a:lnTo>
                    <a:lnTo>
                      <a:pt x="791" y="801"/>
                    </a:lnTo>
                    <a:lnTo>
                      <a:pt x="791" y="801"/>
                    </a:lnTo>
                    <a:lnTo>
                      <a:pt x="886" y="776"/>
                    </a:lnTo>
                    <a:lnTo>
                      <a:pt x="934" y="764"/>
                    </a:lnTo>
                    <a:lnTo>
                      <a:pt x="982" y="755"/>
                    </a:lnTo>
                    <a:lnTo>
                      <a:pt x="982" y="755"/>
                    </a:lnTo>
                    <a:lnTo>
                      <a:pt x="1007" y="749"/>
                    </a:lnTo>
                    <a:lnTo>
                      <a:pt x="1030" y="744"/>
                    </a:lnTo>
                    <a:lnTo>
                      <a:pt x="1079" y="731"/>
                    </a:lnTo>
                    <a:lnTo>
                      <a:pt x="1126" y="718"/>
                    </a:lnTo>
                    <a:lnTo>
                      <a:pt x="1174" y="705"/>
                    </a:lnTo>
                    <a:lnTo>
                      <a:pt x="1174" y="705"/>
                    </a:lnTo>
                    <a:lnTo>
                      <a:pt x="1223" y="693"/>
                    </a:lnTo>
                    <a:lnTo>
                      <a:pt x="1270" y="680"/>
                    </a:lnTo>
                    <a:lnTo>
                      <a:pt x="1363" y="653"/>
                    </a:lnTo>
                    <a:lnTo>
                      <a:pt x="1454" y="626"/>
                    </a:lnTo>
                    <a:lnTo>
                      <a:pt x="1545" y="600"/>
                    </a:lnTo>
                    <a:lnTo>
                      <a:pt x="1545" y="600"/>
                    </a:lnTo>
                    <a:lnTo>
                      <a:pt x="1593" y="587"/>
                    </a:lnTo>
                    <a:lnTo>
                      <a:pt x="1639" y="577"/>
                    </a:lnTo>
                    <a:lnTo>
                      <a:pt x="1685" y="567"/>
                    </a:lnTo>
                    <a:lnTo>
                      <a:pt x="1707" y="563"/>
                    </a:lnTo>
                    <a:lnTo>
                      <a:pt x="1730" y="561"/>
                    </a:lnTo>
                    <a:lnTo>
                      <a:pt x="1730" y="561"/>
                    </a:lnTo>
                    <a:lnTo>
                      <a:pt x="1766" y="556"/>
                    </a:lnTo>
                    <a:lnTo>
                      <a:pt x="1804" y="551"/>
                    </a:lnTo>
                    <a:lnTo>
                      <a:pt x="1804" y="551"/>
                    </a:lnTo>
                    <a:lnTo>
                      <a:pt x="1824" y="548"/>
                    </a:lnTo>
                    <a:lnTo>
                      <a:pt x="1844" y="544"/>
                    </a:lnTo>
                    <a:lnTo>
                      <a:pt x="1884" y="535"/>
                    </a:lnTo>
                    <a:lnTo>
                      <a:pt x="1921" y="528"/>
                    </a:lnTo>
                    <a:lnTo>
                      <a:pt x="1941" y="524"/>
                    </a:lnTo>
                    <a:lnTo>
                      <a:pt x="1959" y="523"/>
                    </a:lnTo>
                    <a:lnTo>
                      <a:pt x="1959" y="523"/>
                    </a:lnTo>
                    <a:lnTo>
                      <a:pt x="1975" y="533"/>
                    </a:lnTo>
                    <a:lnTo>
                      <a:pt x="1983" y="538"/>
                    </a:lnTo>
                    <a:lnTo>
                      <a:pt x="1993" y="541"/>
                    </a:lnTo>
                    <a:lnTo>
                      <a:pt x="1993" y="541"/>
                    </a:lnTo>
                    <a:lnTo>
                      <a:pt x="2004" y="563"/>
                    </a:lnTo>
                    <a:lnTo>
                      <a:pt x="2012" y="584"/>
                    </a:lnTo>
                    <a:lnTo>
                      <a:pt x="2020" y="607"/>
                    </a:lnTo>
                    <a:lnTo>
                      <a:pt x="2027" y="630"/>
                    </a:lnTo>
                    <a:lnTo>
                      <a:pt x="2034" y="653"/>
                    </a:lnTo>
                    <a:lnTo>
                      <a:pt x="2041" y="676"/>
                    </a:lnTo>
                    <a:lnTo>
                      <a:pt x="2050" y="699"/>
                    </a:lnTo>
                    <a:lnTo>
                      <a:pt x="2060" y="720"/>
                    </a:lnTo>
                    <a:lnTo>
                      <a:pt x="2060" y="720"/>
                    </a:lnTo>
                    <a:lnTo>
                      <a:pt x="2063" y="675"/>
                    </a:lnTo>
                    <a:lnTo>
                      <a:pt x="2065" y="628"/>
                    </a:lnTo>
                    <a:lnTo>
                      <a:pt x="2066" y="605"/>
                    </a:lnTo>
                    <a:lnTo>
                      <a:pt x="2066" y="581"/>
                    </a:lnTo>
                    <a:lnTo>
                      <a:pt x="2065" y="558"/>
                    </a:lnTo>
                    <a:lnTo>
                      <a:pt x="2063" y="534"/>
                    </a:lnTo>
                    <a:lnTo>
                      <a:pt x="2063" y="534"/>
                    </a:lnTo>
                    <a:close/>
                    <a:moveTo>
                      <a:pt x="1613" y="42"/>
                    </a:moveTo>
                    <a:lnTo>
                      <a:pt x="1613" y="42"/>
                    </a:lnTo>
                    <a:lnTo>
                      <a:pt x="1631" y="47"/>
                    </a:lnTo>
                    <a:lnTo>
                      <a:pt x="1648" y="51"/>
                    </a:lnTo>
                    <a:lnTo>
                      <a:pt x="1666" y="57"/>
                    </a:lnTo>
                    <a:lnTo>
                      <a:pt x="1684" y="64"/>
                    </a:lnTo>
                    <a:lnTo>
                      <a:pt x="1717" y="78"/>
                    </a:lnTo>
                    <a:lnTo>
                      <a:pt x="1750" y="93"/>
                    </a:lnTo>
                    <a:lnTo>
                      <a:pt x="1750" y="93"/>
                    </a:lnTo>
                    <a:lnTo>
                      <a:pt x="1776" y="107"/>
                    </a:lnTo>
                    <a:lnTo>
                      <a:pt x="1800" y="121"/>
                    </a:lnTo>
                    <a:lnTo>
                      <a:pt x="1823" y="136"/>
                    </a:lnTo>
                    <a:lnTo>
                      <a:pt x="1844" y="152"/>
                    </a:lnTo>
                    <a:lnTo>
                      <a:pt x="1844" y="152"/>
                    </a:lnTo>
                    <a:lnTo>
                      <a:pt x="1876" y="176"/>
                    </a:lnTo>
                    <a:lnTo>
                      <a:pt x="1891" y="190"/>
                    </a:lnTo>
                    <a:lnTo>
                      <a:pt x="1906" y="204"/>
                    </a:lnTo>
                    <a:lnTo>
                      <a:pt x="1921" y="219"/>
                    </a:lnTo>
                    <a:lnTo>
                      <a:pt x="1934" y="233"/>
                    </a:lnTo>
                    <a:lnTo>
                      <a:pt x="1947" y="249"/>
                    </a:lnTo>
                    <a:lnTo>
                      <a:pt x="1959" y="264"/>
                    </a:lnTo>
                    <a:lnTo>
                      <a:pt x="1959" y="264"/>
                    </a:lnTo>
                    <a:lnTo>
                      <a:pt x="1966" y="276"/>
                    </a:lnTo>
                    <a:lnTo>
                      <a:pt x="1974" y="288"/>
                    </a:lnTo>
                    <a:lnTo>
                      <a:pt x="1989" y="311"/>
                    </a:lnTo>
                    <a:lnTo>
                      <a:pt x="1989" y="311"/>
                    </a:lnTo>
                    <a:lnTo>
                      <a:pt x="1995" y="318"/>
                    </a:lnTo>
                    <a:lnTo>
                      <a:pt x="2002" y="325"/>
                    </a:lnTo>
                    <a:lnTo>
                      <a:pt x="2008" y="332"/>
                    </a:lnTo>
                    <a:lnTo>
                      <a:pt x="2013" y="339"/>
                    </a:lnTo>
                    <a:lnTo>
                      <a:pt x="2013" y="339"/>
                    </a:lnTo>
                    <a:lnTo>
                      <a:pt x="2025" y="359"/>
                    </a:lnTo>
                    <a:lnTo>
                      <a:pt x="2036" y="382"/>
                    </a:lnTo>
                    <a:lnTo>
                      <a:pt x="2047" y="407"/>
                    </a:lnTo>
                    <a:lnTo>
                      <a:pt x="2055" y="432"/>
                    </a:lnTo>
                    <a:lnTo>
                      <a:pt x="2063" y="459"/>
                    </a:lnTo>
                    <a:lnTo>
                      <a:pt x="2069" y="486"/>
                    </a:lnTo>
                    <a:lnTo>
                      <a:pt x="2074" y="513"/>
                    </a:lnTo>
                    <a:lnTo>
                      <a:pt x="2079" y="540"/>
                    </a:lnTo>
                    <a:lnTo>
                      <a:pt x="2079" y="540"/>
                    </a:lnTo>
                    <a:lnTo>
                      <a:pt x="2082" y="568"/>
                    </a:lnTo>
                    <a:lnTo>
                      <a:pt x="2083" y="596"/>
                    </a:lnTo>
                    <a:lnTo>
                      <a:pt x="2082" y="624"/>
                    </a:lnTo>
                    <a:lnTo>
                      <a:pt x="2081" y="652"/>
                    </a:lnTo>
                    <a:lnTo>
                      <a:pt x="2075" y="706"/>
                    </a:lnTo>
                    <a:lnTo>
                      <a:pt x="2070" y="760"/>
                    </a:lnTo>
                    <a:lnTo>
                      <a:pt x="2070" y="760"/>
                    </a:lnTo>
                    <a:lnTo>
                      <a:pt x="2080" y="758"/>
                    </a:lnTo>
                    <a:lnTo>
                      <a:pt x="2088" y="755"/>
                    </a:lnTo>
                    <a:lnTo>
                      <a:pt x="2096" y="751"/>
                    </a:lnTo>
                    <a:lnTo>
                      <a:pt x="2103" y="747"/>
                    </a:lnTo>
                    <a:lnTo>
                      <a:pt x="2110" y="743"/>
                    </a:lnTo>
                    <a:lnTo>
                      <a:pt x="2118" y="740"/>
                    </a:lnTo>
                    <a:lnTo>
                      <a:pt x="2127" y="736"/>
                    </a:lnTo>
                    <a:lnTo>
                      <a:pt x="2138" y="735"/>
                    </a:lnTo>
                    <a:lnTo>
                      <a:pt x="2138" y="735"/>
                    </a:lnTo>
                    <a:lnTo>
                      <a:pt x="2142" y="716"/>
                    </a:lnTo>
                    <a:lnTo>
                      <a:pt x="2145" y="698"/>
                    </a:lnTo>
                    <a:lnTo>
                      <a:pt x="2148" y="679"/>
                    </a:lnTo>
                    <a:lnTo>
                      <a:pt x="2150" y="660"/>
                    </a:lnTo>
                    <a:lnTo>
                      <a:pt x="2151" y="642"/>
                    </a:lnTo>
                    <a:lnTo>
                      <a:pt x="2153" y="625"/>
                    </a:lnTo>
                    <a:lnTo>
                      <a:pt x="2153" y="607"/>
                    </a:lnTo>
                    <a:lnTo>
                      <a:pt x="2151" y="590"/>
                    </a:lnTo>
                    <a:lnTo>
                      <a:pt x="2150" y="573"/>
                    </a:lnTo>
                    <a:lnTo>
                      <a:pt x="2148" y="555"/>
                    </a:lnTo>
                    <a:lnTo>
                      <a:pt x="2143" y="522"/>
                    </a:lnTo>
                    <a:lnTo>
                      <a:pt x="2134" y="489"/>
                    </a:lnTo>
                    <a:lnTo>
                      <a:pt x="2124" y="458"/>
                    </a:lnTo>
                    <a:lnTo>
                      <a:pt x="2124" y="458"/>
                    </a:lnTo>
                    <a:lnTo>
                      <a:pt x="2112" y="423"/>
                    </a:lnTo>
                    <a:lnTo>
                      <a:pt x="2099" y="389"/>
                    </a:lnTo>
                    <a:lnTo>
                      <a:pt x="2093" y="374"/>
                    </a:lnTo>
                    <a:lnTo>
                      <a:pt x="2085" y="358"/>
                    </a:lnTo>
                    <a:lnTo>
                      <a:pt x="2077" y="343"/>
                    </a:lnTo>
                    <a:lnTo>
                      <a:pt x="2068" y="328"/>
                    </a:lnTo>
                    <a:lnTo>
                      <a:pt x="2068" y="328"/>
                    </a:lnTo>
                    <a:lnTo>
                      <a:pt x="2053" y="306"/>
                    </a:lnTo>
                    <a:lnTo>
                      <a:pt x="2036" y="283"/>
                    </a:lnTo>
                    <a:lnTo>
                      <a:pt x="2019" y="263"/>
                    </a:lnTo>
                    <a:lnTo>
                      <a:pt x="2001" y="244"/>
                    </a:lnTo>
                    <a:lnTo>
                      <a:pt x="2001" y="244"/>
                    </a:lnTo>
                    <a:lnTo>
                      <a:pt x="1961" y="203"/>
                    </a:lnTo>
                    <a:lnTo>
                      <a:pt x="1942" y="185"/>
                    </a:lnTo>
                    <a:lnTo>
                      <a:pt x="1921" y="166"/>
                    </a:lnTo>
                    <a:lnTo>
                      <a:pt x="1901" y="148"/>
                    </a:lnTo>
                    <a:lnTo>
                      <a:pt x="1881" y="131"/>
                    </a:lnTo>
                    <a:lnTo>
                      <a:pt x="1859" y="116"/>
                    </a:lnTo>
                    <a:lnTo>
                      <a:pt x="1837" y="102"/>
                    </a:lnTo>
                    <a:lnTo>
                      <a:pt x="1837" y="102"/>
                    </a:lnTo>
                    <a:lnTo>
                      <a:pt x="1820" y="94"/>
                    </a:lnTo>
                    <a:lnTo>
                      <a:pt x="1801" y="85"/>
                    </a:lnTo>
                    <a:lnTo>
                      <a:pt x="1801" y="85"/>
                    </a:lnTo>
                    <a:lnTo>
                      <a:pt x="1785" y="79"/>
                    </a:lnTo>
                    <a:lnTo>
                      <a:pt x="1770" y="74"/>
                    </a:lnTo>
                    <a:lnTo>
                      <a:pt x="1755" y="69"/>
                    </a:lnTo>
                    <a:lnTo>
                      <a:pt x="1740" y="66"/>
                    </a:lnTo>
                    <a:lnTo>
                      <a:pt x="1708" y="60"/>
                    </a:lnTo>
                    <a:lnTo>
                      <a:pt x="1672" y="52"/>
                    </a:lnTo>
                    <a:lnTo>
                      <a:pt x="1672" y="52"/>
                    </a:lnTo>
                    <a:lnTo>
                      <a:pt x="1647" y="45"/>
                    </a:lnTo>
                    <a:lnTo>
                      <a:pt x="1634" y="42"/>
                    </a:lnTo>
                    <a:lnTo>
                      <a:pt x="1619" y="40"/>
                    </a:lnTo>
                    <a:lnTo>
                      <a:pt x="1619" y="40"/>
                    </a:lnTo>
                    <a:lnTo>
                      <a:pt x="1614" y="40"/>
                    </a:lnTo>
                    <a:lnTo>
                      <a:pt x="1612" y="41"/>
                    </a:lnTo>
                    <a:lnTo>
                      <a:pt x="1611" y="41"/>
                    </a:lnTo>
                    <a:lnTo>
                      <a:pt x="1612" y="42"/>
                    </a:lnTo>
                    <a:lnTo>
                      <a:pt x="1612" y="42"/>
                    </a:lnTo>
                    <a:lnTo>
                      <a:pt x="1613" y="42"/>
                    </a:lnTo>
                    <a:lnTo>
                      <a:pt x="1613" y="42"/>
                    </a:lnTo>
                    <a:close/>
                    <a:moveTo>
                      <a:pt x="919" y="90"/>
                    </a:moveTo>
                    <a:lnTo>
                      <a:pt x="919" y="90"/>
                    </a:lnTo>
                    <a:lnTo>
                      <a:pt x="907" y="93"/>
                    </a:lnTo>
                    <a:lnTo>
                      <a:pt x="899" y="97"/>
                    </a:lnTo>
                    <a:lnTo>
                      <a:pt x="890" y="101"/>
                    </a:lnTo>
                    <a:lnTo>
                      <a:pt x="882" y="107"/>
                    </a:lnTo>
                    <a:lnTo>
                      <a:pt x="882" y="107"/>
                    </a:lnTo>
                    <a:lnTo>
                      <a:pt x="868" y="112"/>
                    </a:lnTo>
                    <a:lnTo>
                      <a:pt x="855" y="117"/>
                    </a:lnTo>
                    <a:lnTo>
                      <a:pt x="855" y="117"/>
                    </a:lnTo>
                    <a:lnTo>
                      <a:pt x="837" y="128"/>
                    </a:lnTo>
                    <a:lnTo>
                      <a:pt x="822" y="139"/>
                    </a:lnTo>
                    <a:lnTo>
                      <a:pt x="808" y="151"/>
                    </a:lnTo>
                    <a:lnTo>
                      <a:pt x="795" y="162"/>
                    </a:lnTo>
                    <a:lnTo>
                      <a:pt x="795" y="162"/>
                    </a:lnTo>
                    <a:lnTo>
                      <a:pt x="782" y="173"/>
                    </a:lnTo>
                    <a:lnTo>
                      <a:pt x="768" y="185"/>
                    </a:lnTo>
                    <a:lnTo>
                      <a:pt x="754" y="196"/>
                    </a:lnTo>
                    <a:lnTo>
                      <a:pt x="749" y="201"/>
                    </a:lnTo>
                    <a:lnTo>
                      <a:pt x="745" y="206"/>
                    </a:lnTo>
                    <a:lnTo>
                      <a:pt x="745" y="206"/>
                    </a:lnTo>
                    <a:lnTo>
                      <a:pt x="735" y="219"/>
                    </a:lnTo>
                    <a:lnTo>
                      <a:pt x="729" y="233"/>
                    </a:lnTo>
                    <a:lnTo>
                      <a:pt x="722" y="247"/>
                    </a:lnTo>
                    <a:lnTo>
                      <a:pt x="718" y="261"/>
                    </a:lnTo>
                    <a:lnTo>
                      <a:pt x="715" y="275"/>
                    </a:lnTo>
                    <a:lnTo>
                      <a:pt x="714" y="288"/>
                    </a:lnTo>
                    <a:lnTo>
                      <a:pt x="714" y="302"/>
                    </a:lnTo>
                    <a:lnTo>
                      <a:pt x="716" y="314"/>
                    </a:lnTo>
                    <a:lnTo>
                      <a:pt x="719" y="327"/>
                    </a:lnTo>
                    <a:lnTo>
                      <a:pt x="723" y="339"/>
                    </a:lnTo>
                    <a:lnTo>
                      <a:pt x="730" y="351"/>
                    </a:lnTo>
                    <a:lnTo>
                      <a:pt x="737" y="362"/>
                    </a:lnTo>
                    <a:lnTo>
                      <a:pt x="746" y="371"/>
                    </a:lnTo>
                    <a:lnTo>
                      <a:pt x="756" y="381"/>
                    </a:lnTo>
                    <a:lnTo>
                      <a:pt x="768" y="388"/>
                    </a:lnTo>
                    <a:lnTo>
                      <a:pt x="782" y="396"/>
                    </a:lnTo>
                    <a:lnTo>
                      <a:pt x="782" y="396"/>
                    </a:lnTo>
                    <a:lnTo>
                      <a:pt x="775" y="389"/>
                    </a:lnTo>
                    <a:lnTo>
                      <a:pt x="769" y="382"/>
                    </a:lnTo>
                    <a:lnTo>
                      <a:pt x="763" y="374"/>
                    </a:lnTo>
                    <a:lnTo>
                      <a:pt x="757" y="365"/>
                    </a:lnTo>
                    <a:lnTo>
                      <a:pt x="753" y="355"/>
                    </a:lnTo>
                    <a:lnTo>
                      <a:pt x="749" y="344"/>
                    </a:lnTo>
                    <a:lnTo>
                      <a:pt x="745" y="334"/>
                    </a:lnTo>
                    <a:lnTo>
                      <a:pt x="741" y="323"/>
                    </a:lnTo>
                    <a:lnTo>
                      <a:pt x="739" y="311"/>
                    </a:lnTo>
                    <a:lnTo>
                      <a:pt x="737" y="299"/>
                    </a:lnTo>
                    <a:lnTo>
                      <a:pt x="737" y="288"/>
                    </a:lnTo>
                    <a:lnTo>
                      <a:pt x="736" y="277"/>
                    </a:lnTo>
                    <a:lnTo>
                      <a:pt x="737" y="265"/>
                    </a:lnTo>
                    <a:lnTo>
                      <a:pt x="738" y="256"/>
                    </a:lnTo>
                    <a:lnTo>
                      <a:pt x="740" y="245"/>
                    </a:lnTo>
                    <a:lnTo>
                      <a:pt x="745" y="236"/>
                    </a:lnTo>
                    <a:lnTo>
                      <a:pt x="745" y="236"/>
                    </a:lnTo>
                    <a:lnTo>
                      <a:pt x="750" y="225"/>
                    </a:lnTo>
                    <a:lnTo>
                      <a:pt x="757" y="213"/>
                    </a:lnTo>
                    <a:lnTo>
                      <a:pt x="766" y="201"/>
                    </a:lnTo>
                    <a:lnTo>
                      <a:pt x="776" y="190"/>
                    </a:lnTo>
                    <a:lnTo>
                      <a:pt x="786" y="178"/>
                    </a:lnTo>
                    <a:lnTo>
                      <a:pt x="797" y="169"/>
                    </a:lnTo>
                    <a:lnTo>
                      <a:pt x="820" y="150"/>
                    </a:lnTo>
                    <a:lnTo>
                      <a:pt x="820" y="150"/>
                    </a:lnTo>
                    <a:lnTo>
                      <a:pt x="832" y="140"/>
                    </a:lnTo>
                    <a:lnTo>
                      <a:pt x="845" y="131"/>
                    </a:lnTo>
                    <a:lnTo>
                      <a:pt x="872" y="116"/>
                    </a:lnTo>
                    <a:lnTo>
                      <a:pt x="899" y="102"/>
                    </a:lnTo>
                    <a:lnTo>
                      <a:pt x="922" y="90"/>
                    </a:lnTo>
                    <a:lnTo>
                      <a:pt x="922" y="90"/>
                    </a:lnTo>
                    <a:lnTo>
                      <a:pt x="919" y="90"/>
                    </a:lnTo>
                    <a:lnTo>
                      <a:pt x="919" y="90"/>
                    </a:lnTo>
                    <a:close/>
                    <a:moveTo>
                      <a:pt x="1448" y="576"/>
                    </a:moveTo>
                    <a:lnTo>
                      <a:pt x="1448" y="576"/>
                    </a:lnTo>
                    <a:lnTo>
                      <a:pt x="1457" y="573"/>
                    </a:lnTo>
                    <a:lnTo>
                      <a:pt x="1465" y="567"/>
                    </a:lnTo>
                    <a:lnTo>
                      <a:pt x="1473" y="561"/>
                    </a:lnTo>
                    <a:lnTo>
                      <a:pt x="1480" y="554"/>
                    </a:lnTo>
                    <a:lnTo>
                      <a:pt x="1487" y="547"/>
                    </a:lnTo>
                    <a:lnTo>
                      <a:pt x="1492" y="538"/>
                    </a:lnTo>
                    <a:lnTo>
                      <a:pt x="1497" y="529"/>
                    </a:lnTo>
                    <a:lnTo>
                      <a:pt x="1502" y="519"/>
                    </a:lnTo>
                    <a:lnTo>
                      <a:pt x="1506" y="509"/>
                    </a:lnTo>
                    <a:lnTo>
                      <a:pt x="1508" y="499"/>
                    </a:lnTo>
                    <a:lnTo>
                      <a:pt x="1510" y="487"/>
                    </a:lnTo>
                    <a:lnTo>
                      <a:pt x="1511" y="476"/>
                    </a:lnTo>
                    <a:lnTo>
                      <a:pt x="1512" y="464"/>
                    </a:lnTo>
                    <a:lnTo>
                      <a:pt x="1511" y="454"/>
                    </a:lnTo>
                    <a:lnTo>
                      <a:pt x="1510" y="442"/>
                    </a:lnTo>
                    <a:lnTo>
                      <a:pt x="1508" y="431"/>
                    </a:lnTo>
                    <a:lnTo>
                      <a:pt x="1508" y="431"/>
                    </a:lnTo>
                    <a:lnTo>
                      <a:pt x="1505" y="419"/>
                    </a:lnTo>
                    <a:lnTo>
                      <a:pt x="1499" y="408"/>
                    </a:lnTo>
                    <a:lnTo>
                      <a:pt x="1488" y="384"/>
                    </a:lnTo>
                    <a:lnTo>
                      <a:pt x="1488" y="384"/>
                    </a:lnTo>
                    <a:lnTo>
                      <a:pt x="1482" y="373"/>
                    </a:lnTo>
                    <a:lnTo>
                      <a:pt x="1477" y="365"/>
                    </a:lnTo>
                    <a:lnTo>
                      <a:pt x="1472" y="356"/>
                    </a:lnTo>
                    <a:lnTo>
                      <a:pt x="1465" y="350"/>
                    </a:lnTo>
                    <a:lnTo>
                      <a:pt x="1459" y="344"/>
                    </a:lnTo>
                    <a:lnTo>
                      <a:pt x="1451" y="340"/>
                    </a:lnTo>
                    <a:lnTo>
                      <a:pt x="1442" y="337"/>
                    </a:lnTo>
                    <a:lnTo>
                      <a:pt x="1431" y="336"/>
                    </a:lnTo>
                    <a:lnTo>
                      <a:pt x="1431" y="336"/>
                    </a:lnTo>
                    <a:lnTo>
                      <a:pt x="1417" y="334"/>
                    </a:lnTo>
                    <a:lnTo>
                      <a:pt x="1403" y="334"/>
                    </a:lnTo>
                    <a:lnTo>
                      <a:pt x="1375" y="334"/>
                    </a:lnTo>
                    <a:lnTo>
                      <a:pt x="1347" y="335"/>
                    </a:lnTo>
                    <a:lnTo>
                      <a:pt x="1323" y="337"/>
                    </a:lnTo>
                    <a:lnTo>
                      <a:pt x="1323" y="337"/>
                    </a:lnTo>
                    <a:lnTo>
                      <a:pt x="1339" y="340"/>
                    </a:lnTo>
                    <a:lnTo>
                      <a:pt x="1354" y="346"/>
                    </a:lnTo>
                    <a:lnTo>
                      <a:pt x="1367" y="351"/>
                    </a:lnTo>
                    <a:lnTo>
                      <a:pt x="1380" y="358"/>
                    </a:lnTo>
                    <a:lnTo>
                      <a:pt x="1390" y="367"/>
                    </a:lnTo>
                    <a:lnTo>
                      <a:pt x="1401" y="375"/>
                    </a:lnTo>
                    <a:lnTo>
                      <a:pt x="1411" y="385"/>
                    </a:lnTo>
                    <a:lnTo>
                      <a:pt x="1420" y="396"/>
                    </a:lnTo>
                    <a:lnTo>
                      <a:pt x="1420" y="396"/>
                    </a:lnTo>
                    <a:lnTo>
                      <a:pt x="1428" y="413"/>
                    </a:lnTo>
                    <a:lnTo>
                      <a:pt x="1433" y="430"/>
                    </a:lnTo>
                    <a:lnTo>
                      <a:pt x="1436" y="446"/>
                    </a:lnTo>
                    <a:lnTo>
                      <a:pt x="1437" y="463"/>
                    </a:lnTo>
                    <a:lnTo>
                      <a:pt x="1437" y="480"/>
                    </a:lnTo>
                    <a:lnTo>
                      <a:pt x="1434" y="498"/>
                    </a:lnTo>
                    <a:lnTo>
                      <a:pt x="1430" y="515"/>
                    </a:lnTo>
                    <a:lnTo>
                      <a:pt x="1423" y="533"/>
                    </a:lnTo>
                    <a:lnTo>
                      <a:pt x="1423" y="533"/>
                    </a:lnTo>
                    <a:lnTo>
                      <a:pt x="1418" y="538"/>
                    </a:lnTo>
                    <a:lnTo>
                      <a:pt x="1413" y="544"/>
                    </a:lnTo>
                    <a:lnTo>
                      <a:pt x="1403" y="556"/>
                    </a:lnTo>
                    <a:lnTo>
                      <a:pt x="1393" y="568"/>
                    </a:lnTo>
                    <a:lnTo>
                      <a:pt x="1388" y="575"/>
                    </a:lnTo>
                    <a:lnTo>
                      <a:pt x="1383" y="580"/>
                    </a:lnTo>
                    <a:lnTo>
                      <a:pt x="1383" y="580"/>
                    </a:lnTo>
                    <a:lnTo>
                      <a:pt x="1375" y="583"/>
                    </a:lnTo>
                    <a:lnTo>
                      <a:pt x="1369" y="587"/>
                    </a:lnTo>
                    <a:lnTo>
                      <a:pt x="1366" y="589"/>
                    </a:lnTo>
                    <a:lnTo>
                      <a:pt x="1362" y="592"/>
                    </a:lnTo>
                    <a:lnTo>
                      <a:pt x="1360" y="594"/>
                    </a:lnTo>
                    <a:lnTo>
                      <a:pt x="1358" y="598"/>
                    </a:lnTo>
                    <a:lnTo>
                      <a:pt x="1358" y="598"/>
                    </a:lnTo>
                    <a:lnTo>
                      <a:pt x="1383" y="592"/>
                    </a:lnTo>
                    <a:lnTo>
                      <a:pt x="1404" y="587"/>
                    </a:lnTo>
                    <a:lnTo>
                      <a:pt x="1426" y="582"/>
                    </a:lnTo>
                    <a:lnTo>
                      <a:pt x="1448" y="576"/>
                    </a:lnTo>
                    <a:lnTo>
                      <a:pt x="1448" y="576"/>
                    </a:lnTo>
                    <a:close/>
                    <a:moveTo>
                      <a:pt x="1369" y="388"/>
                    </a:moveTo>
                    <a:lnTo>
                      <a:pt x="1369" y="388"/>
                    </a:lnTo>
                    <a:lnTo>
                      <a:pt x="1373" y="390"/>
                    </a:lnTo>
                    <a:lnTo>
                      <a:pt x="1376" y="394"/>
                    </a:lnTo>
                    <a:lnTo>
                      <a:pt x="1381" y="401"/>
                    </a:lnTo>
                    <a:lnTo>
                      <a:pt x="1385" y="411"/>
                    </a:lnTo>
                    <a:lnTo>
                      <a:pt x="1388" y="420"/>
                    </a:lnTo>
                    <a:lnTo>
                      <a:pt x="1391" y="442"/>
                    </a:lnTo>
                    <a:lnTo>
                      <a:pt x="1393" y="465"/>
                    </a:lnTo>
                    <a:lnTo>
                      <a:pt x="1393" y="465"/>
                    </a:lnTo>
                    <a:lnTo>
                      <a:pt x="1390" y="479"/>
                    </a:lnTo>
                    <a:lnTo>
                      <a:pt x="1385" y="492"/>
                    </a:lnTo>
                    <a:lnTo>
                      <a:pt x="1378" y="505"/>
                    </a:lnTo>
                    <a:lnTo>
                      <a:pt x="1371" y="517"/>
                    </a:lnTo>
                    <a:lnTo>
                      <a:pt x="1363" y="528"/>
                    </a:lnTo>
                    <a:lnTo>
                      <a:pt x="1354" y="537"/>
                    </a:lnTo>
                    <a:lnTo>
                      <a:pt x="1344" y="547"/>
                    </a:lnTo>
                    <a:lnTo>
                      <a:pt x="1333" y="556"/>
                    </a:lnTo>
                    <a:lnTo>
                      <a:pt x="1322" y="564"/>
                    </a:lnTo>
                    <a:lnTo>
                      <a:pt x="1310" y="571"/>
                    </a:lnTo>
                    <a:lnTo>
                      <a:pt x="1298" y="579"/>
                    </a:lnTo>
                    <a:lnTo>
                      <a:pt x="1285" y="585"/>
                    </a:lnTo>
                    <a:lnTo>
                      <a:pt x="1259" y="596"/>
                    </a:lnTo>
                    <a:lnTo>
                      <a:pt x="1232" y="606"/>
                    </a:lnTo>
                    <a:lnTo>
                      <a:pt x="1232" y="606"/>
                    </a:lnTo>
                    <a:lnTo>
                      <a:pt x="1249" y="601"/>
                    </a:lnTo>
                    <a:lnTo>
                      <a:pt x="1266" y="598"/>
                    </a:lnTo>
                    <a:lnTo>
                      <a:pt x="1303" y="592"/>
                    </a:lnTo>
                    <a:lnTo>
                      <a:pt x="1323" y="589"/>
                    </a:lnTo>
                    <a:lnTo>
                      <a:pt x="1340" y="584"/>
                    </a:lnTo>
                    <a:lnTo>
                      <a:pt x="1348" y="581"/>
                    </a:lnTo>
                    <a:lnTo>
                      <a:pt x="1357" y="577"/>
                    </a:lnTo>
                    <a:lnTo>
                      <a:pt x="1365" y="573"/>
                    </a:lnTo>
                    <a:lnTo>
                      <a:pt x="1371" y="568"/>
                    </a:lnTo>
                    <a:lnTo>
                      <a:pt x="1371" y="568"/>
                    </a:lnTo>
                    <a:lnTo>
                      <a:pt x="1377" y="563"/>
                    </a:lnTo>
                    <a:lnTo>
                      <a:pt x="1384" y="556"/>
                    </a:lnTo>
                    <a:lnTo>
                      <a:pt x="1398" y="539"/>
                    </a:lnTo>
                    <a:lnTo>
                      <a:pt x="1411" y="521"/>
                    </a:lnTo>
                    <a:lnTo>
                      <a:pt x="1415" y="514"/>
                    </a:lnTo>
                    <a:lnTo>
                      <a:pt x="1418" y="506"/>
                    </a:lnTo>
                    <a:lnTo>
                      <a:pt x="1418" y="506"/>
                    </a:lnTo>
                    <a:lnTo>
                      <a:pt x="1420" y="499"/>
                    </a:lnTo>
                    <a:lnTo>
                      <a:pt x="1421" y="489"/>
                    </a:lnTo>
                    <a:lnTo>
                      <a:pt x="1421" y="470"/>
                    </a:lnTo>
                    <a:lnTo>
                      <a:pt x="1421" y="453"/>
                    </a:lnTo>
                    <a:lnTo>
                      <a:pt x="1420" y="441"/>
                    </a:lnTo>
                    <a:lnTo>
                      <a:pt x="1420" y="441"/>
                    </a:lnTo>
                    <a:lnTo>
                      <a:pt x="1418" y="429"/>
                    </a:lnTo>
                    <a:lnTo>
                      <a:pt x="1414" y="417"/>
                    </a:lnTo>
                    <a:lnTo>
                      <a:pt x="1407" y="408"/>
                    </a:lnTo>
                    <a:lnTo>
                      <a:pt x="1401" y="399"/>
                    </a:lnTo>
                    <a:lnTo>
                      <a:pt x="1392" y="390"/>
                    </a:lnTo>
                    <a:lnTo>
                      <a:pt x="1384" y="383"/>
                    </a:lnTo>
                    <a:lnTo>
                      <a:pt x="1373" y="377"/>
                    </a:lnTo>
                    <a:lnTo>
                      <a:pt x="1362" y="370"/>
                    </a:lnTo>
                    <a:lnTo>
                      <a:pt x="1351" y="365"/>
                    </a:lnTo>
                    <a:lnTo>
                      <a:pt x="1339" y="360"/>
                    </a:lnTo>
                    <a:lnTo>
                      <a:pt x="1314" y="352"/>
                    </a:lnTo>
                    <a:lnTo>
                      <a:pt x="1290" y="346"/>
                    </a:lnTo>
                    <a:lnTo>
                      <a:pt x="1266" y="341"/>
                    </a:lnTo>
                    <a:lnTo>
                      <a:pt x="1266" y="341"/>
                    </a:lnTo>
                    <a:lnTo>
                      <a:pt x="1257" y="343"/>
                    </a:lnTo>
                    <a:lnTo>
                      <a:pt x="1254" y="344"/>
                    </a:lnTo>
                    <a:lnTo>
                      <a:pt x="1249" y="344"/>
                    </a:lnTo>
                    <a:lnTo>
                      <a:pt x="1249" y="344"/>
                    </a:lnTo>
                    <a:lnTo>
                      <a:pt x="1241" y="340"/>
                    </a:lnTo>
                    <a:lnTo>
                      <a:pt x="1234" y="338"/>
                    </a:lnTo>
                    <a:lnTo>
                      <a:pt x="1224" y="336"/>
                    </a:lnTo>
                    <a:lnTo>
                      <a:pt x="1215" y="337"/>
                    </a:lnTo>
                    <a:lnTo>
                      <a:pt x="1206" y="338"/>
                    </a:lnTo>
                    <a:lnTo>
                      <a:pt x="1196" y="341"/>
                    </a:lnTo>
                    <a:lnTo>
                      <a:pt x="1189" y="344"/>
                    </a:lnTo>
                    <a:lnTo>
                      <a:pt x="1181" y="349"/>
                    </a:lnTo>
                    <a:lnTo>
                      <a:pt x="1181" y="349"/>
                    </a:lnTo>
                    <a:lnTo>
                      <a:pt x="1233" y="356"/>
                    </a:lnTo>
                    <a:lnTo>
                      <a:pt x="1281" y="364"/>
                    </a:lnTo>
                    <a:lnTo>
                      <a:pt x="1305" y="368"/>
                    </a:lnTo>
                    <a:lnTo>
                      <a:pt x="1327" y="373"/>
                    </a:lnTo>
                    <a:lnTo>
                      <a:pt x="1348" y="380"/>
                    </a:lnTo>
                    <a:lnTo>
                      <a:pt x="1369" y="388"/>
                    </a:lnTo>
                    <a:lnTo>
                      <a:pt x="1369" y="388"/>
                    </a:lnTo>
                    <a:close/>
                    <a:moveTo>
                      <a:pt x="1598" y="1565"/>
                    </a:moveTo>
                    <a:lnTo>
                      <a:pt x="1598" y="1565"/>
                    </a:lnTo>
                    <a:lnTo>
                      <a:pt x="1597" y="1560"/>
                    </a:lnTo>
                    <a:lnTo>
                      <a:pt x="1594" y="1554"/>
                    </a:lnTo>
                    <a:lnTo>
                      <a:pt x="1592" y="1549"/>
                    </a:lnTo>
                    <a:lnTo>
                      <a:pt x="1590" y="1543"/>
                    </a:lnTo>
                    <a:lnTo>
                      <a:pt x="1590" y="1543"/>
                    </a:lnTo>
                    <a:lnTo>
                      <a:pt x="1592" y="1537"/>
                    </a:lnTo>
                    <a:lnTo>
                      <a:pt x="1593" y="1532"/>
                    </a:lnTo>
                    <a:lnTo>
                      <a:pt x="1595" y="1525"/>
                    </a:lnTo>
                    <a:lnTo>
                      <a:pt x="1598" y="1520"/>
                    </a:lnTo>
                    <a:lnTo>
                      <a:pt x="1601" y="1516"/>
                    </a:lnTo>
                    <a:lnTo>
                      <a:pt x="1605" y="1510"/>
                    </a:lnTo>
                    <a:lnTo>
                      <a:pt x="1611" y="1507"/>
                    </a:lnTo>
                    <a:lnTo>
                      <a:pt x="1615" y="1503"/>
                    </a:lnTo>
                    <a:lnTo>
                      <a:pt x="1615" y="1503"/>
                    </a:lnTo>
                    <a:lnTo>
                      <a:pt x="1616" y="1504"/>
                    </a:lnTo>
                    <a:lnTo>
                      <a:pt x="1617" y="1504"/>
                    </a:lnTo>
                    <a:lnTo>
                      <a:pt x="1618" y="1504"/>
                    </a:lnTo>
                    <a:lnTo>
                      <a:pt x="1619" y="1503"/>
                    </a:lnTo>
                    <a:lnTo>
                      <a:pt x="1619" y="1503"/>
                    </a:lnTo>
                    <a:lnTo>
                      <a:pt x="1616" y="1497"/>
                    </a:lnTo>
                    <a:lnTo>
                      <a:pt x="1614" y="1488"/>
                    </a:lnTo>
                    <a:lnTo>
                      <a:pt x="1612" y="1479"/>
                    </a:lnTo>
                    <a:lnTo>
                      <a:pt x="1612" y="1469"/>
                    </a:lnTo>
                    <a:lnTo>
                      <a:pt x="1610" y="1447"/>
                    </a:lnTo>
                    <a:lnTo>
                      <a:pt x="1608" y="1426"/>
                    </a:lnTo>
                    <a:lnTo>
                      <a:pt x="1608" y="1426"/>
                    </a:lnTo>
                    <a:lnTo>
                      <a:pt x="1596" y="1351"/>
                    </a:lnTo>
                    <a:lnTo>
                      <a:pt x="1583" y="1278"/>
                    </a:lnTo>
                    <a:lnTo>
                      <a:pt x="1583" y="1278"/>
                    </a:lnTo>
                    <a:lnTo>
                      <a:pt x="1581" y="1257"/>
                    </a:lnTo>
                    <a:lnTo>
                      <a:pt x="1578" y="1236"/>
                    </a:lnTo>
                    <a:lnTo>
                      <a:pt x="1575" y="1216"/>
                    </a:lnTo>
                    <a:lnTo>
                      <a:pt x="1573" y="1207"/>
                    </a:lnTo>
                    <a:lnTo>
                      <a:pt x="1570" y="1199"/>
                    </a:lnTo>
                    <a:lnTo>
                      <a:pt x="1570" y="1199"/>
                    </a:lnTo>
                    <a:lnTo>
                      <a:pt x="1567" y="1194"/>
                    </a:lnTo>
                    <a:lnTo>
                      <a:pt x="1564" y="1187"/>
                    </a:lnTo>
                    <a:lnTo>
                      <a:pt x="1559" y="1182"/>
                    </a:lnTo>
                    <a:lnTo>
                      <a:pt x="1556" y="1175"/>
                    </a:lnTo>
                    <a:lnTo>
                      <a:pt x="1553" y="1168"/>
                    </a:lnTo>
                    <a:lnTo>
                      <a:pt x="1552" y="1160"/>
                    </a:lnTo>
                    <a:lnTo>
                      <a:pt x="1553" y="1151"/>
                    </a:lnTo>
                    <a:lnTo>
                      <a:pt x="1557" y="1141"/>
                    </a:lnTo>
                    <a:lnTo>
                      <a:pt x="1557" y="1141"/>
                    </a:lnTo>
                    <a:lnTo>
                      <a:pt x="1572" y="1137"/>
                    </a:lnTo>
                    <a:lnTo>
                      <a:pt x="1586" y="1135"/>
                    </a:lnTo>
                    <a:lnTo>
                      <a:pt x="1599" y="1132"/>
                    </a:lnTo>
                    <a:lnTo>
                      <a:pt x="1612" y="1131"/>
                    </a:lnTo>
                    <a:lnTo>
                      <a:pt x="1638" y="1130"/>
                    </a:lnTo>
                    <a:lnTo>
                      <a:pt x="1666" y="1129"/>
                    </a:lnTo>
                    <a:lnTo>
                      <a:pt x="1666" y="1129"/>
                    </a:lnTo>
                    <a:lnTo>
                      <a:pt x="1680" y="1128"/>
                    </a:lnTo>
                    <a:lnTo>
                      <a:pt x="1694" y="1127"/>
                    </a:lnTo>
                    <a:lnTo>
                      <a:pt x="1707" y="1126"/>
                    </a:lnTo>
                    <a:lnTo>
                      <a:pt x="1720" y="1125"/>
                    </a:lnTo>
                    <a:lnTo>
                      <a:pt x="1732" y="1125"/>
                    </a:lnTo>
                    <a:lnTo>
                      <a:pt x="1736" y="1126"/>
                    </a:lnTo>
                    <a:lnTo>
                      <a:pt x="1741" y="1128"/>
                    </a:lnTo>
                    <a:lnTo>
                      <a:pt x="1746" y="1130"/>
                    </a:lnTo>
                    <a:lnTo>
                      <a:pt x="1750" y="1132"/>
                    </a:lnTo>
                    <a:lnTo>
                      <a:pt x="1753" y="1137"/>
                    </a:lnTo>
                    <a:lnTo>
                      <a:pt x="1756" y="1141"/>
                    </a:lnTo>
                    <a:lnTo>
                      <a:pt x="1756" y="1141"/>
                    </a:lnTo>
                    <a:lnTo>
                      <a:pt x="1759" y="1145"/>
                    </a:lnTo>
                    <a:lnTo>
                      <a:pt x="1760" y="1151"/>
                    </a:lnTo>
                    <a:lnTo>
                      <a:pt x="1760" y="1160"/>
                    </a:lnTo>
                    <a:lnTo>
                      <a:pt x="1759" y="1171"/>
                    </a:lnTo>
                    <a:lnTo>
                      <a:pt x="1757" y="1181"/>
                    </a:lnTo>
                    <a:lnTo>
                      <a:pt x="1757" y="1181"/>
                    </a:lnTo>
                    <a:lnTo>
                      <a:pt x="1761" y="1196"/>
                    </a:lnTo>
                    <a:lnTo>
                      <a:pt x="1764" y="1213"/>
                    </a:lnTo>
                    <a:lnTo>
                      <a:pt x="1768" y="1230"/>
                    </a:lnTo>
                    <a:lnTo>
                      <a:pt x="1771" y="1248"/>
                    </a:lnTo>
                    <a:lnTo>
                      <a:pt x="1771" y="1248"/>
                    </a:lnTo>
                    <a:lnTo>
                      <a:pt x="1779" y="1304"/>
                    </a:lnTo>
                    <a:lnTo>
                      <a:pt x="1785" y="1361"/>
                    </a:lnTo>
                    <a:lnTo>
                      <a:pt x="1791" y="1418"/>
                    </a:lnTo>
                    <a:lnTo>
                      <a:pt x="1796" y="1477"/>
                    </a:lnTo>
                    <a:lnTo>
                      <a:pt x="1796" y="1477"/>
                    </a:lnTo>
                    <a:lnTo>
                      <a:pt x="1811" y="1475"/>
                    </a:lnTo>
                    <a:lnTo>
                      <a:pt x="1830" y="1475"/>
                    </a:lnTo>
                    <a:lnTo>
                      <a:pt x="1840" y="1475"/>
                    </a:lnTo>
                    <a:lnTo>
                      <a:pt x="1848" y="1477"/>
                    </a:lnTo>
                    <a:lnTo>
                      <a:pt x="1857" y="1479"/>
                    </a:lnTo>
                    <a:lnTo>
                      <a:pt x="1860" y="1482"/>
                    </a:lnTo>
                    <a:lnTo>
                      <a:pt x="1863" y="1485"/>
                    </a:lnTo>
                    <a:lnTo>
                      <a:pt x="1863" y="1485"/>
                    </a:lnTo>
                    <a:lnTo>
                      <a:pt x="1870" y="1504"/>
                    </a:lnTo>
                    <a:lnTo>
                      <a:pt x="1876" y="1524"/>
                    </a:lnTo>
                    <a:lnTo>
                      <a:pt x="1876" y="1524"/>
                    </a:lnTo>
                    <a:lnTo>
                      <a:pt x="1875" y="1532"/>
                    </a:lnTo>
                    <a:lnTo>
                      <a:pt x="1874" y="1540"/>
                    </a:lnTo>
                    <a:lnTo>
                      <a:pt x="1874" y="1559"/>
                    </a:lnTo>
                    <a:lnTo>
                      <a:pt x="1876" y="1577"/>
                    </a:lnTo>
                    <a:lnTo>
                      <a:pt x="1880" y="1597"/>
                    </a:lnTo>
                    <a:lnTo>
                      <a:pt x="1880" y="1597"/>
                    </a:lnTo>
                    <a:lnTo>
                      <a:pt x="1889" y="1595"/>
                    </a:lnTo>
                    <a:lnTo>
                      <a:pt x="1897" y="1592"/>
                    </a:lnTo>
                    <a:lnTo>
                      <a:pt x="1904" y="1588"/>
                    </a:lnTo>
                    <a:lnTo>
                      <a:pt x="1912" y="1584"/>
                    </a:lnTo>
                    <a:lnTo>
                      <a:pt x="1912" y="1584"/>
                    </a:lnTo>
                    <a:lnTo>
                      <a:pt x="1929" y="1579"/>
                    </a:lnTo>
                    <a:lnTo>
                      <a:pt x="1948" y="1574"/>
                    </a:lnTo>
                    <a:lnTo>
                      <a:pt x="1989" y="1564"/>
                    </a:lnTo>
                    <a:lnTo>
                      <a:pt x="2030" y="1554"/>
                    </a:lnTo>
                    <a:lnTo>
                      <a:pt x="2051" y="1549"/>
                    </a:lnTo>
                    <a:lnTo>
                      <a:pt x="2070" y="1543"/>
                    </a:lnTo>
                    <a:lnTo>
                      <a:pt x="2070" y="1543"/>
                    </a:lnTo>
                    <a:lnTo>
                      <a:pt x="2087" y="1535"/>
                    </a:lnTo>
                    <a:lnTo>
                      <a:pt x="2108" y="1525"/>
                    </a:lnTo>
                    <a:lnTo>
                      <a:pt x="2117" y="1520"/>
                    </a:lnTo>
                    <a:lnTo>
                      <a:pt x="2126" y="1515"/>
                    </a:lnTo>
                    <a:lnTo>
                      <a:pt x="2132" y="1508"/>
                    </a:lnTo>
                    <a:lnTo>
                      <a:pt x="2138" y="1503"/>
                    </a:lnTo>
                    <a:lnTo>
                      <a:pt x="2138" y="1503"/>
                    </a:lnTo>
                    <a:lnTo>
                      <a:pt x="2141" y="1497"/>
                    </a:lnTo>
                    <a:lnTo>
                      <a:pt x="2143" y="1488"/>
                    </a:lnTo>
                    <a:lnTo>
                      <a:pt x="2146" y="1470"/>
                    </a:lnTo>
                    <a:lnTo>
                      <a:pt x="2146" y="1470"/>
                    </a:lnTo>
                    <a:lnTo>
                      <a:pt x="2149" y="1455"/>
                    </a:lnTo>
                    <a:lnTo>
                      <a:pt x="2150" y="1441"/>
                    </a:lnTo>
                    <a:lnTo>
                      <a:pt x="2151" y="1426"/>
                    </a:lnTo>
                    <a:lnTo>
                      <a:pt x="2150" y="1412"/>
                    </a:lnTo>
                    <a:lnTo>
                      <a:pt x="2149" y="1397"/>
                    </a:lnTo>
                    <a:lnTo>
                      <a:pt x="2147" y="1382"/>
                    </a:lnTo>
                    <a:lnTo>
                      <a:pt x="2141" y="1351"/>
                    </a:lnTo>
                    <a:lnTo>
                      <a:pt x="2141" y="1351"/>
                    </a:lnTo>
                    <a:lnTo>
                      <a:pt x="2134" y="1326"/>
                    </a:lnTo>
                    <a:lnTo>
                      <a:pt x="2126" y="1301"/>
                    </a:lnTo>
                    <a:lnTo>
                      <a:pt x="2123" y="1288"/>
                    </a:lnTo>
                    <a:lnTo>
                      <a:pt x="2119" y="1276"/>
                    </a:lnTo>
                    <a:lnTo>
                      <a:pt x="2118" y="1264"/>
                    </a:lnTo>
                    <a:lnTo>
                      <a:pt x="2118" y="1253"/>
                    </a:lnTo>
                    <a:lnTo>
                      <a:pt x="2118" y="1253"/>
                    </a:lnTo>
                    <a:lnTo>
                      <a:pt x="2114" y="1243"/>
                    </a:lnTo>
                    <a:lnTo>
                      <a:pt x="2110" y="1231"/>
                    </a:lnTo>
                    <a:lnTo>
                      <a:pt x="2104" y="1205"/>
                    </a:lnTo>
                    <a:lnTo>
                      <a:pt x="2099" y="1180"/>
                    </a:lnTo>
                    <a:lnTo>
                      <a:pt x="2096" y="1168"/>
                    </a:lnTo>
                    <a:lnTo>
                      <a:pt x="2093" y="1156"/>
                    </a:lnTo>
                    <a:lnTo>
                      <a:pt x="2093" y="1156"/>
                    </a:lnTo>
                    <a:lnTo>
                      <a:pt x="2088" y="1149"/>
                    </a:lnTo>
                    <a:lnTo>
                      <a:pt x="2085" y="1142"/>
                    </a:lnTo>
                    <a:lnTo>
                      <a:pt x="2083" y="1139"/>
                    </a:lnTo>
                    <a:lnTo>
                      <a:pt x="2083" y="1135"/>
                    </a:lnTo>
                    <a:lnTo>
                      <a:pt x="2083" y="1130"/>
                    </a:lnTo>
                    <a:lnTo>
                      <a:pt x="2085" y="1126"/>
                    </a:lnTo>
                    <a:lnTo>
                      <a:pt x="2085" y="1126"/>
                    </a:lnTo>
                    <a:lnTo>
                      <a:pt x="2068" y="1078"/>
                    </a:lnTo>
                    <a:lnTo>
                      <a:pt x="2060" y="1053"/>
                    </a:lnTo>
                    <a:lnTo>
                      <a:pt x="2053" y="1029"/>
                    </a:lnTo>
                    <a:lnTo>
                      <a:pt x="2053" y="1029"/>
                    </a:lnTo>
                    <a:lnTo>
                      <a:pt x="2044" y="1000"/>
                    </a:lnTo>
                    <a:lnTo>
                      <a:pt x="2036" y="973"/>
                    </a:lnTo>
                    <a:lnTo>
                      <a:pt x="2027" y="945"/>
                    </a:lnTo>
                    <a:lnTo>
                      <a:pt x="2019" y="917"/>
                    </a:lnTo>
                    <a:lnTo>
                      <a:pt x="2019" y="917"/>
                    </a:lnTo>
                    <a:lnTo>
                      <a:pt x="2008" y="882"/>
                    </a:lnTo>
                    <a:lnTo>
                      <a:pt x="1996" y="846"/>
                    </a:lnTo>
                    <a:lnTo>
                      <a:pt x="1984" y="811"/>
                    </a:lnTo>
                    <a:lnTo>
                      <a:pt x="1980" y="794"/>
                    </a:lnTo>
                    <a:lnTo>
                      <a:pt x="1976" y="777"/>
                    </a:lnTo>
                    <a:lnTo>
                      <a:pt x="1976" y="777"/>
                    </a:lnTo>
                    <a:lnTo>
                      <a:pt x="1963" y="716"/>
                    </a:lnTo>
                    <a:lnTo>
                      <a:pt x="1957" y="686"/>
                    </a:lnTo>
                    <a:lnTo>
                      <a:pt x="1952" y="658"/>
                    </a:lnTo>
                    <a:lnTo>
                      <a:pt x="1948" y="629"/>
                    </a:lnTo>
                    <a:lnTo>
                      <a:pt x="1945" y="601"/>
                    </a:lnTo>
                    <a:lnTo>
                      <a:pt x="1944" y="573"/>
                    </a:lnTo>
                    <a:lnTo>
                      <a:pt x="1944" y="544"/>
                    </a:lnTo>
                    <a:lnTo>
                      <a:pt x="1944" y="544"/>
                    </a:lnTo>
                    <a:lnTo>
                      <a:pt x="1921" y="545"/>
                    </a:lnTo>
                    <a:lnTo>
                      <a:pt x="1899" y="548"/>
                    </a:lnTo>
                    <a:lnTo>
                      <a:pt x="1877" y="552"/>
                    </a:lnTo>
                    <a:lnTo>
                      <a:pt x="1855" y="556"/>
                    </a:lnTo>
                    <a:lnTo>
                      <a:pt x="1811" y="566"/>
                    </a:lnTo>
                    <a:lnTo>
                      <a:pt x="1790" y="570"/>
                    </a:lnTo>
                    <a:lnTo>
                      <a:pt x="1767" y="574"/>
                    </a:lnTo>
                    <a:lnTo>
                      <a:pt x="1767" y="574"/>
                    </a:lnTo>
                    <a:lnTo>
                      <a:pt x="1729" y="579"/>
                    </a:lnTo>
                    <a:lnTo>
                      <a:pt x="1691" y="584"/>
                    </a:lnTo>
                    <a:lnTo>
                      <a:pt x="1653" y="592"/>
                    </a:lnTo>
                    <a:lnTo>
                      <a:pt x="1615" y="600"/>
                    </a:lnTo>
                    <a:lnTo>
                      <a:pt x="1578" y="609"/>
                    </a:lnTo>
                    <a:lnTo>
                      <a:pt x="1542" y="617"/>
                    </a:lnTo>
                    <a:lnTo>
                      <a:pt x="1473" y="638"/>
                    </a:lnTo>
                    <a:lnTo>
                      <a:pt x="1473" y="638"/>
                    </a:lnTo>
                    <a:lnTo>
                      <a:pt x="1360" y="671"/>
                    </a:lnTo>
                    <a:lnTo>
                      <a:pt x="1247" y="703"/>
                    </a:lnTo>
                    <a:lnTo>
                      <a:pt x="1132" y="734"/>
                    </a:lnTo>
                    <a:lnTo>
                      <a:pt x="1017" y="763"/>
                    </a:lnTo>
                    <a:lnTo>
                      <a:pt x="1017" y="763"/>
                    </a:lnTo>
                    <a:lnTo>
                      <a:pt x="988" y="771"/>
                    </a:lnTo>
                    <a:lnTo>
                      <a:pt x="959" y="776"/>
                    </a:lnTo>
                    <a:lnTo>
                      <a:pt x="902" y="788"/>
                    </a:lnTo>
                    <a:lnTo>
                      <a:pt x="902" y="788"/>
                    </a:lnTo>
                    <a:lnTo>
                      <a:pt x="873" y="795"/>
                    </a:lnTo>
                    <a:lnTo>
                      <a:pt x="844" y="804"/>
                    </a:lnTo>
                    <a:lnTo>
                      <a:pt x="787" y="820"/>
                    </a:lnTo>
                    <a:lnTo>
                      <a:pt x="787" y="820"/>
                    </a:lnTo>
                    <a:lnTo>
                      <a:pt x="717" y="838"/>
                    </a:lnTo>
                    <a:lnTo>
                      <a:pt x="646" y="855"/>
                    </a:lnTo>
                    <a:lnTo>
                      <a:pt x="646" y="855"/>
                    </a:lnTo>
                    <a:lnTo>
                      <a:pt x="606" y="865"/>
                    </a:lnTo>
                    <a:lnTo>
                      <a:pt x="568" y="876"/>
                    </a:lnTo>
                    <a:lnTo>
                      <a:pt x="490" y="898"/>
                    </a:lnTo>
                    <a:lnTo>
                      <a:pt x="412" y="919"/>
                    </a:lnTo>
                    <a:lnTo>
                      <a:pt x="372" y="930"/>
                    </a:lnTo>
                    <a:lnTo>
                      <a:pt x="332" y="940"/>
                    </a:lnTo>
                    <a:lnTo>
                      <a:pt x="332" y="940"/>
                    </a:lnTo>
                    <a:lnTo>
                      <a:pt x="232" y="964"/>
                    </a:lnTo>
                    <a:lnTo>
                      <a:pt x="185" y="977"/>
                    </a:lnTo>
                    <a:lnTo>
                      <a:pt x="137" y="991"/>
                    </a:lnTo>
                    <a:lnTo>
                      <a:pt x="137" y="991"/>
                    </a:lnTo>
                    <a:lnTo>
                      <a:pt x="112" y="999"/>
                    </a:lnTo>
                    <a:lnTo>
                      <a:pt x="89" y="1006"/>
                    </a:lnTo>
                    <a:lnTo>
                      <a:pt x="80" y="1010"/>
                    </a:lnTo>
                    <a:lnTo>
                      <a:pt x="71" y="1016"/>
                    </a:lnTo>
                    <a:lnTo>
                      <a:pt x="64" y="1022"/>
                    </a:lnTo>
                    <a:lnTo>
                      <a:pt x="57" y="1030"/>
                    </a:lnTo>
                    <a:lnTo>
                      <a:pt x="57" y="1030"/>
                    </a:lnTo>
                    <a:lnTo>
                      <a:pt x="54" y="1039"/>
                    </a:lnTo>
                    <a:lnTo>
                      <a:pt x="52" y="1049"/>
                    </a:lnTo>
                    <a:lnTo>
                      <a:pt x="51" y="1059"/>
                    </a:lnTo>
                    <a:lnTo>
                      <a:pt x="50" y="1068"/>
                    </a:lnTo>
                    <a:lnTo>
                      <a:pt x="51" y="1089"/>
                    </a:lnTo>
                    <a:lnTo>
                      <a:pt x="53" y="1109"/>
                    </a:lnTo>
                    <a:lnTo>
                      <a:pt x="57" y="1129"/>
                    </a:lnTo>
                    <a:lnTo>
                      <a:pt x="63" y="1150"/>
                    </a:lnTo>
                    <a:lnTo>
                      <a:pt x="72" y="1184"/>
                    </a:lnTo>
                    <a:lnTo>
                      <a:pt x="72" y="1184"/>
                    </a:lnTo>
                    <a:lnTo>
                      <a:pt x="81" y="1217"/>
                    </a:lnTo>
                    <a:lnTo>
                      <a:pt x="85" y="1233"/>
                    </a:lnTo>
                    <a:lnTo>
                      <a:pt x="88" y="1250"/>
                    </a:lnTo>
                    <a:lnTo>
                      <a:pt x="88" y="1250"/>
                    </a:lnTo>
                    <a:lnTo>
                      <a:pt x="97" y="1283"/>
                    </a:lnTo>
                    <a:lnTo>
                      <a:pt x="105" y="1316"/>
                    </a:lnTo>
                    <a:lnTo>
                      <a:pt x="125" y="1380"/>
                    </a:lnTo>
                    <a:lnTo>
                      <a:pt x="125" y="1380"/>
                    </a:lnTo>
                    <a:lnTo>
                      <a:pt x="145" y="1455"/>
                    </a:lnTo>
                    <a:lnTo>
                      <a:pt x="165" y="1532"/>
                    </a:lnTo>
                    <a:lnTo>
                      <a:pt x="205" y="1684"/>
                    </a:lnTo>
                    <a:lnTo>
                      <a:pt x="224" y="1759"/>
                    </a:lnTo>
                    <a:lnTo>
                      <a:pt x="245" y="1834"/>
                    </a:lnTo>
                    <a:lnTo>
                      <a:pt x="267" y="1909"/>
                    </a:lnTo>
                    <a:lnTo>
                      <a:pt x="290" y="1983"/>
                    </a:lnTo>
                    <a:lnTo>
                      <a:pt x="290" y="1983"/>
                    </a:lnTo>
                    <a:lnTo>
                      <a:pt x="306" y="1986"/>
                    </a:lnTo>
                    <a:lnTo>
                      <a:pt x="322" y="1988"/>
                    </a:lnTo>
                    <a:lnTo>
                      <a:pt x="338" y="1989"/>
                    </a:lnTo>
                    <a:lnTo>
                      <a:pt x="353" y="1988"/>
                    </a:lnTo>
                    <a:lnTo>
                      <a:pt x="368" y="1985"/>
                    </a:lnTo>
                    <a:lnTo>
                      <a:pt x="383" y="1982"/>
                    </a:lnTo>
                    <a:lnTo>
                      <a:pt x="399" y="1977"/>
                    </a:lnTo>
                    <a:lnTo>
                      <a:pt x="414" y="1972"/>
                    </a:lnTo>
                    <a:lnTo>
                      <a:pt x="444" y="1960"/>
                    </a:lnTo>
                    <a:lnTo>
                      <a:pt x="474" y="1948"/>
                    </a:lnTo>
                    <a:lnTo>
                      <a:pt x="490" y="1942"/>
                    </a:lnTo>
                    <a:lnTo>
                      <a:pt x="505" y="1938"/>
                    </a:lnTo>
                    <a:lnTo>
                      <a:pt x="521" y="1933"/>
                    </a:lnTo>
                    <a:lnTo>
                      <a:pt x="538" y="1929"/>
                    </a:lnTo>
                    <a:lnTo>
                      <a:pt x="538" y="1929"/>
                    </a:lnTo>
                    <a:lnTo>
                      <a:pt x="534" y="1891"/>
                    </a:lnTo>
                    <a:lnTo>
                      <a:pt x="530" y="1852"/>
                    </a:lnTo>
                    <a:lnTo>
                      <a:pt x="530" y="1833"/>
                    </a:lnTo>
                    <a:lnTo>
                      <a:pt x="529" y="1812"/>
                    </a:lnTo>
                    <a:lnTo>
                      <a:pt x="530" y="1792"/>
                    </a:lnTo>
                    <a:lnTo>
                      <a:pt x="532" y="1772"/>
                    </a:lnTo>
                    <a:lnTo>
                      <a:pt x="532" y="1772"/>
                    </a:lnTo>
                    <a:lnTo>
                      <a:pt x="542" y="1764"/>
                    </a:lnTo>
                    <a:lnTo>
                      <a:pt x="553" y="1759"/>
                    </a:lnTo>
                    <a:lnTo>
                      <a:pt x="564" y="1754"/>
                    </a:lnTo>
                    <a:lnTo>
                      <a:pt x="575" y="1749"/>
                    </a:lnTo>
                    <a:lnTo>
                      <a:pt x="587" y="1745"/>
                    </a:lnTo>
                    <a:lnTo>
                      <a:pt x="599" y="1742"/>
                    </a:lnTo>
                    <a:lnTo>
                      <a:pt x="624" y="1737"/>
                    </a:lnTo>
                    <a:lnTo>
                      <a:pt x="650" y="1734"/>
                    </a:lnTo>
                    <a:lnTo>
                      <a:pt x="677" y="1732"/>
                    </a:lnTo>
                    <a:lnTo>
                      <a:pt x="705" y="1729"/>
                    </a:lnTo>
                    <a:lnTo>
                      <a:pt x="733" y="1725"/>
                    </a:lnTo>
                    <a:lnTo>
                      <a:pt x="733" y="1725"/>
                    </a:lnTo>
                    <a:lnTo>
                      <a:pt x="724" y="1667"/>
                    </a:lnTo>
                    <a:lnTo>
                      <a:pt x="714" y="1606"/>
                    </a:lnTo>
                    <a:lnTo>
                      <a:pt x="707" y="1576"/>
                    </a:lnTo>
                    <a:lnTo>
                      <a:pt x="700" y="1546"/>
                    </a:lnTo>
                    <a:lnTo>
                      <a:pt x="692" y="1517"/>
                    </a:lnTo>
                    <a:lnTo>
                      <a:pt x="684" y="1490"/>
                    </a:lnTo>
                    <a:lnTo>
                      <a:pt x="684" y="1490"/>
                    </a:lnTo>
                    <a:lnTo>
                      <a:pt x="679" y="1473"/>
                    </a:lnTo>
                    <a:lnTo>
                      <a:pt x="677" y="1464"/>
                    </a:lnTo>
                    <a:lnTo>
                      <a:pt x="675" y="1456"/>
                    </a:lnTo>
                    <a:lnTo>
                      <a:pt x="675" y="1456"/>
                    </a:lnTo>
                    <a:lnTo>
                      <a:pt x="670" y="1447"/>
                    </a:lnTo>
                    <a:lnTo>
                      <a:pt x="665" y="1442"/>
                    </a:lnTo>
                    <a:lnTo>
                      <a:pt x="659" y="1438"/>
                    </a:lnTo>
                    <a:lnTo>
                      <a:pt x="652" y="1437"/>
                    </a:lnTo>
                    <a:lnTo>
                      <a:pt x="645" y="1436"/>
                    </a:lnTo>
                    <a:lnTo>
                      <a:pt x="636" y="1437"/>
                    </a:lnTo>
                    <a:lnTo>
                      <a:pt x="616" y="1440"/>
                    </a:lnTo>
                    <a:lnTo>
                      <a:pt x="616" y="1440"/>
                    </a:lnTo>
                    <a:lnTo>
                      <a:pt x="594" y="1442"/>
                    </a:lnTo>
                    <a:lnTo>
                      <a:pt x="580" y="1444"/>
                    </a:lnTo>
                    <a:lnTo>
                      <a:pt x="564" y="1446"/>
                    </a:lnTo>
                    <a:lnTo>
                      <a:pt x="550" y="1450"/>
                    </a:lnTo>
                    <a:lnTo>
                      <a:pt x="537" y="1456"/>
                    </a:lnTo>
                    <a:lnTo>
                      <a:pt x="532" y="1459"/>
                    </a:lnTo>
                    <a:lnTo>
                      <a:pt x="527" y="1462"/>
                    </a:lnTo>
                    <a:lnTo>
                      <a:pt x="524" y="1467"/>
                    </a:lnTo>
                    <a:lnTo>
                      <a:pt x="523" y="1472"/>
                    </a:lnTo>
                    <a:lnTo>
                      <a:pt x="523" y="1472"/>
                    </a:lnTo>
                    <a:lnTo>
                      <a:pt x="522" y="1475"/>
                    </a:lnTo>
                    <a:lnTo>
                      <a:pt x="522" y="1478"/>
                    </a:lnTo>
                    <a:lnTo>
                      <a:pt x="524" y="1487"/>
                    </a:lnTo>
                    <a:lnTo>
                      <a:pt x="528" y="1505"/>
                    </a:lnTo>
                    <a:lnTo>
                      <a:pt x="528" y="1505"/>
                    </a:lnTo>
                    <a:lnTo>
                      <a:pt x="529" y="1514"/>
                    </a:lnTo>
                    <a:lnTo>
                      <a:pt x="530" y="1523"/>
                    </a:lnTo>
                    <a:lnTo>
                      <a:pt x="532" y="1540"/>
                    </a:lnTo>
                    <a:lnTo>
                      <a:pt x="532" y="1540"/>
                    </a:lnTo>
                    <a:lnTo>
                      <a:pt x="535" y="1553"/>
                    </a:lnTo>
                    <a:lnTo>
                      <a:pt x="539" y="1565"/>
                    </a:lnTo>
                    <a:lnTo>
                      <a:pt x="543" y="1578"/>
                    </a:lnTo>
                    <a:lnTo>
                      <a:pt x="546" y="1592"/>
                    </a:lnTo>
                    <a:lnTo>
                      <a:pt x="546" y="1592"/>
                    </a:lnTo>
                    <a:lnTo>
                      <a:pt x="549" y="1606"/>
                    </a:lnTo>
                    <a:lnTo>
                      <a:pt x="550" y="1619"/>
                    </a:lnTo>
                    <a:lnTo>
                      <a:pt x="551" y="1633"/>
                    </a:lnTo>
                    <a:lnTo>
                      <a:pt x="553" y="1646"/>
                    </a:lnTo>
                    <a:lnTo>
                      <a:pt x="553" y="1646"/>
                    </a:lnTo>
                    <a:lnTo>
                      <a:pt x="561" y="1686"/>
                    </a:lnTo>
                    <a:lnTo>
                      <a:pt x="566" y="1705"/>
                    </a:lnTo>
                    <a:lnTo>
                      <a:pt x="568" y="1725"/>
                    </a:lnTo>
                    <a:lnTo>
                      <a:pt x="568" y="1725"/>
                    </a:lnTo>
                    <a:lnTo>
                      <a:pt x="569" y="1731"/>
                    </a:lnTo>
                    <a:lnTo>
                      <a:pt x="570" y="1739"/>
                    </a:lnTo>
                    <a:lnTo>
                      <a:pt x="569" y="1743"/>
                    </a:lnTo>
                    <a:lnTo>
                      <a:pt x="568" y="1745"/>
                    </a:lnTo>
                    <a:lnTo>
                      <a:pt x="566" y="1748"/>
                    </a:lnTo>
                    <a:lnTo>
                      <a:pt x="561" y="1749"/>
                    </a:lnTo>
                    <a:lnTo>
                      <a:pt x="561" y="1749"/>
                    </a:lnTo>
                    <a:lnTo>
                      <a:pt x="557" y="1748"/>
                    </a:lnTo>
                    <a:lnTo>
                      <a:pt x="554" y="1745"/>
                    </a:lnTo>
                    <a:lnTo>
                      <a:pt x="553" y="1742"/>
                    </a:lnTo>
                    <a:lnTo>
                      <a:pt x="552" y="1737"/>
                    </a:lnTo>
                    <a:lnTo>
                      <a:pt x="553" y="1728"/>
                    </a:lnTo>
                    <a:lnTo>
                      <a:pt x="553" y="1719"/>
                    </a:lnTo>
                    <a:lnTo>
                      <a:pt x="553" y="1719"/>
                    </a:lnTo>
                    <a:lnTo>
                      <a:pt x="551" y="1712"/>
                    </a:lnTo>
                    <a:lnTo>
                      <a:pt x="549" y="1703"/>
                    </a:lnTo>
                    <a:lnTo>
                      <a:pt x="546" y="1696"/>
                    </a:lnTo>
                    <a:lnTo>
                      <a:pt x="545" y="1687"/>
                    </a:lnTo>
                    <a:lnTo>
                      <a:pt x="545" y="1687"/>
                    </a:lnTo>
                    <a:lnTo>
                      <a:pt x="534" y="1608"/>
                    </a:lnTo>
                    <a:lnTo>
                      <a:pt x="528" y="1569"/>
                    </a:lnTo>
                    <a:lnTo>
                      <a:pt x="521" y="1532"/>
                    </a:lnTo>
                    <a:lnTo>
                      <a:pt x="521" y="1532"/>
                    </a:lnTo>
                    <a:lnTo>
                      <a:pt x="514" y="1501"/>
                    </a:lnTo>
                    <a:lnTo>
                      <a:pt x="511" y="1487"/>
                    </a:lnTo>
                    <a:lnTo>
                      <a:pt x="508" y="1475"/>
                    </a:lnTo>
                    <a:lnTo>
                      <a:pt x="508" y="1475"/>
                    </a:lnTo>
                    <a:lnTo>
                      <a:pt x="505" y="1470"/>
                    </a:lnTo>
                    <a:lnTo>
                      <a:pt x="502" y="1465"/>
                    </a:lnTo>
                    <a:lnTo>
                      <a:pt x="493" y="1458"/>
                    </a:lnTo>
                    <a:lnTo>
                      <a:pt x="490" y="1454"/>
                    </a:lnTo>
                    <a:lnTo>
                      <a:pt x="487" y="1449"/>
                    </a:lnTo>
                    <a:lnTo>
                      <a:pt x="484" y="1445"/>
                    </a:lnTo>
                    <a:lnTo>
                      <a:pt x="483" y="1440"/>
                    </a:lnTo>
                    <a:lnTo>
                      <a:pt x="483" y="1440"/>
                    </a:lnTo>
                    <a:lnTo>
                      <a:pt x="488" y="1432"/>
                    </a:lnTo>
                    <a:lnTo>
                      <a:pt x="494" y="1425"/>
                    </a:lnTo>
                    <a:lnTo>
                      <a:pt x="506" y="1411"/>
                    </a:lnTo>
                    <a:lnTo>
                      <a:pt x="506" y="1411"/>
                    </a:lnTo>
                    <a:lnTo>
                      <a:pt x="524" y="1404"/>
                    </a:lnTo>
                    <a:lnTo>
                      <a:pt x="543" y="1398"/>
                    </a:lnTo>
                    <a:lnTo>
                      <a:pt x="563" y="1392"/>
                    </a:lnTo>
                    <a:lnTo>
                      <a:pt x="584" y="1387"/>
                    </a:lnTo>
                    <a:lnTo>
                      <a:pt x="605" y="1384"/>
                    </a:lnTo>
                    <a:lnTo>
                      <a:pt x="627" y="1383"/>
                    </a:lnTo>
                    <a:lnTo>
                      <a:pt x="649" y="1383"/>
                    </a:lnTo>
                    <a:lnTo>
                      <a:pt x="671" y="1385"/>
                    </a:lnTo>
                    <a:lnTo>
                      <a:pt x="671" y="1385"/>
                    </a:lnTo>
                    <a:lnTo>
                      <a:pt x="675" y="1391"/>
                    </a:lnTo>
                    <a:lnTo>
                      <a:pt x="677" y="1396"/>
                    </a:lnTo>
                    <a:lnTo>
                      <a:pt x="678" y="1402"/>
                    </a:lnTo>
                    <a:lnTo>
                      <a:pt x="679" y="1408"/>
                    </a:lnTo>
                    <a:lnTo>
                      <a:pt x="679" y="1422"/>
                    </a:lnTo>
                    <a:lnTo>
                      <a:pt x="679" y="1428"/>
                    </a:lnTo>
                    <a:lnTo>
                      <a:pt x="680" y="1433"/>
                    </a:lnTo>
                    <a:lnTo>
                      <a:pt x="680" y="1433"/>
                    </a:lnTo>
                    <a:lnTo>
                      <a:pt x="684" y="1448"/>
                    </a:lnTo>
                    <a:lnTo>
                      <a:pt x="688" y="1462"/>
                    </a:lnTo>
                    <a:lnTo>
                      <a:pt x="700" y="1491"/>
                    </a:lnTo>
                    <a:lnTo>
                      <a:pt x="710" y="1521"/>
                    </a:lnTo>
                    <a:lnTo>
                      <a:pt x="715" y="1536"/>
                    </a:lnTo>
                    <a:lnTo>
                      <a:pt x="718" y="1552"/>
                    </a:lnTo>
                    <a:lnTo>
                      <a:pt x="718" y="1552"/>
                    </a:lnTo>
                    <a:lnTo>
                      <a:pt x="733" y="1639"/>
                    </a:lnTo>
                    <a:lnTo>
                      <a:pt x="750" y="1724"/>
                    </a:lnTo>
                    <a:lnTo>
                      <a:pt x="750" y="1724"/>
                    </a:lnTo>
                    <a:lnTo>
                      <a:pt x="756" y="1724"/>
                    </a:lnTo>
                    <a:lnTo>
                      <a:pt x="762" y="1724"/>
                    </a:lnTo>
                    <a:lnTo>
                      <a:pt x="772" y="1720"/>
                    </a:lnTo>
                    <a:lnTo>
                      <a:pt x="778" y="1719"/>
                    </a:lnTo>
                    <a:lnTo>
                      <a:pt x="783" y="1718"/>
                    </a:lnTo>
                    <a:lnTo>
                      <a:pt x="787" y="1719"/>
                    </a:lnTo>
                    <a:lnTo>
                      <a:pt x="793" y="1721"/>
                    </a:lnTo>
                    <a:lnTo>
                      <a:pt x="793" y="1721"/>
                    </a:lnTo>
                    <a:lnTo>
                      <a:pt x="797" y="1725"/>
                    </a:lnTo>
                    <a:lnTo>
                      <a:pt x="799" y="1729"/>
                    </a:lnTo>
                    <a:lnTo>
                      <a:pt x="801" y="1734"/>
                    </a:lnTo>
                    <a:lnTo>
                      <a:pt x="801" y="1740"/>
                    </a:lnTo>
                    <a:lnTo>
                      <a:pt x="801" y="1754"/>
                    </a:lnTo>
                    <a:lnTo>
                      <a:pt x="802" y="1768"/>
                    </a:lnTo>
                    <a:lnTo>
                      <a:pt x="802" y="1768"/>
                    </a:lnTo>
                    <a:lnTo>
                      <a:pt x="806" y="1793"/>
                    </a:lnTo>
                    <a:lnTo>
                      <a:pt x="811" y="1821"/>
                    </a:lnTo>
                    <a:lnTo>
                      <a:pt x="816" y="1848"/>
                    </a:lnTo>
                    <a:lnTo>
                      <a:pt x="820" y="1869"/>
                    </a:lnTo>
                    <a:lnTo>
                      <a:pt x="820" y="1869"/>
                    </a:lnTo>
                    <a:lnTo>
                      <a:pt x="866" y="1853"/>
                    </a:lnTo>
                    <a:lnTo>
                      <a:pt x="914" y="1838"/>
                    </a:lnTo>
                    <a:lnTo>
                      <a:pt x="962" y="1824"/>
                    </a:lnTo>
                    <a:lnTo>
                      <a:pt x="1012" y="1810"/>
                    </a:lnTo>
                    <a:lnTo>
                      <a:pt x="1063" y="1797"/>
                    </a:lnTo>
                    <a:lnTo>
                      <a:pt x="1113" y="1786"/>
                    </a:lnTo>
                    <a:lnTo>
                      <a:pt x="1214" y="1762"/>
                    </a:lnTo>
                    <a:lnTo>
                      <a:pt x="1214" y="1762"/>
                    </a:lnTo>
                    <a:lnTo>
                      <a:pt x="1315" y="1740"/>
                    </a:lnTo>
                    <a:lnTo>
                      <a:pt x="1366" y="1729"/>
                    </a:lnTo>
                    <a:lnTo>
                      <a:pt x="1415" y="1719"/>
                    </a:lnTo>
                    <a:lnTo>
                      <a:pt x="1415" y="1719"/>
                    </a:lnTo>
                    <a:lnTo>
                      <a:pt x="1438" y="1714"/>
                    </a:lnTo>
                    <a:lnTo>
                      <a:pt x="1461" y="1709"/>
                    </a:lnTo>
                    <a:lnTo>
                      <a:pt x="1508" y="1697"/>
                    </a:lnTo>
                    <a:lnTo>
                      <a:pt x="1508" y="1697"/>
                    </a:lnTo>
                    <a:lnTo>
                      <a:pt x="1533" y="1690"/>
                    </a:lnTo>
                    <a:lnTo>
                      <a:pt x="1556" y="1684"/>
                    </a:lnTo>
                    <a:lnTo>
                      <a:pt x="1580" y="1675"/>
                    </a:lnTo>
                    <a:lnTo>
                      <a:pt x="1602" y="1667"/>
                    </a:lnTo>
                    <a:lnTo>
                      <a:pt x="1602" y="1667"/>
                    </a:lnTo>
                    <a:lnTo>
                      <a:pt x="1600" y="1653"/>
                    </a:lnTo>
                    <a:lnTo>
                      <a:pt x="1600" y="1640"/>
                    </a:lnTo>
                    <a:lnTo>
                      <a:pt x="1600" y="1614"/>
                    </a:lnTo>
                    <a:lnTo>
                      <a:pt x="1600" y="1590"/>
                    </a:lnTo>
                    <a:lnTo>
                      <a:pt x="1600" y="1577"/>
                    </a:lnTo>
                    <a:lnTo>
                      <a:pt x="1598" y="1565"/>
                    </a:lnTo>
                    <a:lnTo>
                      <a:pt x="1598" y="1565"/>
                    </a:lnTo>
                    <a:close/>
                    <a:moveTo>
                      <a:pt x="588" y="591"/>
                    </a:moveTo>
                    <a:lnTo>
                      <a:pt x="588" y="591"/>
                    </a:lnTo>
                    <a:lnTo>
                      <a:pt x="526" y="594"/>
                    </a:lnTo>
                    <a:lnTo>
                      <a:pt x="463" y="598"/>
                    </a:lnTo>
                    <a:lnTo>
                      <a:pt x="432" y="601"/>
                    </a:lnTo>
                    <a:lnTo>
                      <a:pt x="401" y="605"/>
                    </a:lnTo>
                    <a:lnTo>
                      <a:pt x="371" y="609"/>
                    </a:lnTo>
                    <a:lnTo>
                      <a:pt x="341" y="614"/>
                    </a:lnTo>
                    <a:lnTo>
                      <a:pt x="312" y="620"/>
                    </a:lnTo>
                    <a:lnTo>
                      <a:pt x="284" y="627"/>
                    </a:lnTo>
                    <a:lnTo>
                      <a:pt x="256" y="635"/>
                    </a:lnTo>
                    <a:lnTo>
                      <a:pt x="230" y="644"/>
                    </a:lnTo>
                    <a:lnTo>
                      <a:pt x="205" y="655"/>
                    </a:lnTo>
                    <a:lnTo>
                      <a:pt x="180" y="667"/>
                    </a:lnTo>
                    <a:lnTo>
                      <a:pt x="159" y="681"/>
                    </a:lnTo>
                    <a:lnTo>
                      <a:pt x="137" y="696"/>
                    </a:lnTo>
                    <a:lnTo>
                      <a:pt x="137" y="696"/>
                    </a:lnTo>
                    <a:lnTo>
                      <a:pt x="152" y="687"/>
                    </a:lnTo>
                    <a:lnTo>
                      <a:pt x="169" y="680"/>
                    </a:lnTo>
                    <a:lnTo>
                      <a:pt x="184" y="673"/>
                    </a:lnTo>
                    <a:lnTo>
                      <a:pt x="200" y="667"/>
                    </a:lnTo>
                    <a:lnTo>
                      <a:pt x="233" y="655"/>
                    </a:lnTo>
                    <a:lnTo>
                      <a:pt x="267" y="645"/>
                    </a:lnTo>
                    <a:lnTo>
                      <a:pt x="267" y="645"/>
                    </a:lnTo>
                    <a:lnTo>
                      <a:pt x="295" y="639"/>
                    </a:lnTo>
                    <a:lnTo>
                      <a:pt x="323" y="634"/>
                    </a:lnTo>
                    <a:lnTo>
                      <a:pt x="351" y="630"/>
                    </a:lnTo>
                    <a:lnTo>
                      <a:pt x="379" y="627"/>
                    </a:lnTo>
                    <a:lnTo>
                      <a:pt x="437" y="623"/>
                    </a:lnTo>
                    <a:lnTo>
                      <a:pt x="466" y="621"/>
                    </a:lnTo>
                    <a:lnTo>
                      <a:pt x="494" y="617"/>
                    </a:lnTo>
                    <a:lnTo>
                      <a:pt x="494" y="617"/>
                    </a:lnTo>
                    <a:lnTo>
                      <a:pt x="542" y="611"/>
                    </a:lnTo>
                    <a:lnTo>
                      <a:pt x="593" y="606"/>
                    </a:lnTo>
                    <a:lnTo>
                      <a:pt x="644" y="601"/>
                    </a:lnTo>
                    <a:lnTo>
                      <a:pt x="693" y="598"/>
                    </a:lnTo>
                    <a:lnTo>
                      <a:pt x="693" y="598"/>
                    </a:lnTo>
                    <a:lnTo>
                      <a:pt x="667" y="594"/>
                    </a:lnTo>
                    <a:lnTo>
                      <a:pt x="642" y="591"/>
                    </a:lnTo>
                    <a:lnTo>
                      <a:pt x="616" y="590"/>
                    </a:lnTo>
                    <a:lnTo>
                      <a:pt x="588" y="591"/>
                    </a:lnTo>
                    <a:lnTo>
                      <a:pt x="588" y="591"/>
                    </a:lnTo>
                    <a:close/>
                    <a:moveTo>
                      <a:pt x="188" y="801"/>
                    </a:moveTo>
                    <a:lnTo>
                      <a:pt x="188" y="801"/>
                    </a:lnTo>
                    <a:lnTo>
                      <a:pt x="194" y="789"/>
                    </a:lnTo>
                    <a:lnTo>
                      <a:pt x="202" y="778"/>
                    </a:lnTo>
                    <a:lnTo>
                      <a:pt x="217" y="756"/>
                    </a:lnTo>
                    <a:lnTo>
                      <a:pt x="233" y="736"/>
                    </a:lnTo>
                    <a:lnTo>
                      <a:pt x="251" y="717"/>
                    </a:lnTo>
                    <a:lnTo>
                      <a:pt x="270" y="700"/>
                    </a:lnTo>
                    <a:lnTo>
                      <a:pt x="291" y="684"/>
                    </a:lnTo>
                    <a:lnTo>
                      <a:pt x="312" y="669"/>
                    </a:lnTo>
                    <a:lnTo>
                      <a:pt x="334" y="655"/>
                    </a:lnTo>
                    <a:lnTo>
                      <a:pt x="334" y="655"/>
                    </a:lnTo>
                    <a:lnTo>
                      <a:pt x="334" y="652"/>
                    </a:lnTo>
                    <a:lnTo>
                      <a:pt x="332" y="651"/>
                    </a:lnTo>
                    <a:lnTo>
                      <a:pt x="331" y="651"/>
                    </a:lnTo>
                    <a:lnTo>
                      <a:pt x="331" y="651"/>
                    </a:lnTo>
                    <a:lnTo>
                      <a:pt x="307" y="656"/>
                    </a:lnTo>
                    <a:lnTo>
                      <a:pt x="284" y="661"/>
                    </a:lnTo>
                    <a:lnTo>
                      <a:pt x="261" y="668"/>
                    </a:lnTo>
                    <a:lnTo>
                      <a:pt x="237" y="675"/>
                    </a:lnTo>
                    <a:lnTo>
                      <a:pt x="237" y="675"/>
                    </a:lnTo>
                    <a:lnTo>
                      <a:pt x="226" y="679"/>
                    </a:lnTo>
                    <a:lnTo>
                      <a:pt x="216" y="681"/>
                    </a:lnTo>
                    <a:lnTo>
                      <a:pt x="206" y="684"/>
                    </a:lnTo>
                    <a:lnTo>
                      <a:pt x="195" y="687"/>
                    </a:lnTo>
                    <a:lnTo>
                      <a:pt x="195" y="687"/>
                    </a:lnTo>
                    <a:lnTo>
                      <a:pt x="179" y="693"/>
                    </a:lnTo>
                    <a:lnTo>
                      <a:pt x="164" y="702"/>
                    </a:lnTo>
                    <a:lnTo>
                      <a:pt x="149" y="711"/>
                    </a:lnTo>
                    <a:lnTo>
                      <a:pt x="134" y="721"/>
                    </a:lnTo>
                    <a:lnTo>
                      <a:pt x="121" y="732"/>
                    </a:lnTo>
                    <a:lnTo>
                      <a:pt x="109" y="744"/>
                    </a:lnTo>
                    <a:lnTo>
                      <a:pt x="96" y="756"/>
                    </a:lnTo>
                    <a:lnTo>
                      <a:pt x="85" y="767"/>
                    </a:lnTo>
                    <a:lnTo>
                      <a:pt x="85" y="767"/>
                    </a:lnTo>
                    <a:lnTo>
                      <a:pt x="78" y="776"/>
                    </a:lnTo>
                    <a:lnTo>
                      <a:pt x="71" y="787"/>
                    </a:lnTo>
                    <a:lnTo>
                      <a:pt x="66" y="797"/>
                    </a:lnTo>
                    <a:lnTo>
                      <a:pt x="61" y="808"/>
                    </a:lnTo>
                    <a:lnTo>
                      <a:pt x="57" y="820"/>
                    </a:lnTo>
                    <a:lnTo>
                      <a:pt x="54" y="833"/>
                    </a:lnTo>
                    <a:lnTo>
                      <a:pt x="52" y="846"/>
                    </a:lnTo>
                    <a:lnTo>
                      <a:pt x="51" y="858"/>
                    </a:lnTo>
                    <a:lnTo>
                      <a:pt x="50" y="872"/>
                    </a:lnTo>
                    <a:lnTo>
                      <a:pt x="51" y="885"/>
                    </a:lnTo>
                    <a:lnTo>
                      <a:pt x="51" y="899"/>
                    </a:lnTo>
                    <a:lnTo>
                      <a:pt x="53" y="912"/>
                    </a:lnTo>
                    <a:lnTo>
                      <a:pt x="55" y="926"/>
                    </a:lnTo>
                    <a:lnTo>
                      <a:pt x="57" y="939"/>
                    </a:lnTo>
                    <a:lnTo>
                      <a:pt x="60" y="950"/>
                    </a:lnTo>
                    <a:lnTo>
                      <a:pt x="65" y="962"/>
                    </a:lnTo>
                    <a:lnTo>
                      <a:pt x="65" y="962"/>
                    </a:lnTo>
                    <a:lnTo>
                      <a:pt x="68" y="965"/>
                    </a:lnTo>
                    <a:lnTo>
                      <a:pt x="71" y="969"/>
                    </a:lnTo>
                    <a:lnTo>
                      <a:pt x="75" y="975"/>
                    </a:lnTo>
                    <a:lnTo>
                      <a:pt x="80" y="982"/>
                    </a:lnTo>
                    <a:lnTo>
                      <a:pt x="83" y="984"/>
                    </a:lnTo>
                    <a:lnTo>
                      <a:pt x="87" y="985"/>
                    </a:lnTo>
                    <a:lnTo>
                      <a:pt x="87" y="985"/>
                    </a:lnTo>
                    <a:lnTo>
                      <a:pt x="91" y="986"/>
                    </a:lnTo>
                    <a:lnTo>
                      <a:pt x="98" y="985"/>
                    </a:lnTo>
                    <a:lnTo>
                      <a:pt x="113" y="983"/>
                    </a:lnTo>
                    <a:lnTo>
                      <a:pt x="128" y="978"/>
                    </a:lnTo>
                    <a:lnTo>
                      <a:pt x="142" y="974"/>
                    </a:lnTo>
                    <a:lnTo>
                      <a:pt x="142" y="974"/>
                    </a:lnTo>
                    <a:lnTo>
                      <a:pt x="154" y="969"/>
                    </a:lnTo>
                    <a:lnTo>
                      <a:pt x="167" y="963"/>
                    </a:lnTo>
                    <a:lnTo>
                      <a:pt x="182" y="958"/>
                    </a:lnTo>
                    <a:lnTo>
                      <a:pt x="190" y="956"/>
                    </a:lnTo>
                    <a:lnTo>
                      <a:pt x="197" y="955"/>
                    </a:lnTo>
                    <a:lnTo>
                      <a:pt x="197" y="955"/>
                    </a:lnTo>
                    <a:lnTo>
                      <a:pt x="192" y="947"/>
                    </a:lnTo>
                    <a:lnTo>
                      <a:pt x="188" y="939"/>
                    </a:lnTo>
                    <a:lnTo>
                      <a:pt x="185" y="930"/>
                    </a:lnTo>
                    <a:lnTo>
                      <a:pt x="181" y="922"/>
                    </a:lnTo>
                    <a:lnTo>
                      <a:pt x="179" y="913"/>
                    </a:lnTo>
                    <a:lnTo>
                      <a:pt x="177" y="903"/>
                    </a:lnTo>
                    <a:lnTo>
                      <a:pt x="176" y="883"/>
                    </a:lnTo>
                    <a:lnTo>
                      <a:pt x="177" y="863"/>
                    </a:lnTo>
                    <a:lnTo>
                      <a:pt x="179" y="842"/>
                    </a:lnTo>
                    <a:lnTo>
                      <a:pt x="184" y="822"/>
                    </a:lnTo>
                    <a:lnTo>
                      <a:pt x="188" y="801"/>
                    </a:lnTo>
                    <a:lnTo>
                      <a:pt x="188" y="801"/>
                    </a:lnTo>
                    <a:close/>
                    <a:moveTo>
                      <a:pt x="50" y="762"/>
                    </a:moveTo>
                    <a:lnTo>
                      <a:pt x="50" y="762"/>
                    </a:lnTo>
                    <a:lnTo>
                      <a:pt x="43" y="773"/>
                    </a:lnTo>
                    <a:lnTo>
                      <a:pt x="38" y="787"/>
                    </a:lnTo>
                    <a:lnTo>
                      <a:pt x="28" y="817"/>
                    </a:lnTo>
                    <a:lnTo>
                      <a:pt x="28" y="817"/>
                    </a:lnTo>
                    <a:lnTo>
                      <a:pt x="25" y="828"/>
                    </a:lnTo>
                    <a:lnTo>
                      <a:pt x="22" y="841"/>
                    </a:lnTo>
                    <a:lnTo>
                      <a:pt x="19" y="854"/>
                    </a:lnTo>
                    <a:lnTo>
                      <a:pt x="18" y="868"/>
                    </a:lnTo>
                    <a:lnTo>
                      <a:pt x="17" y="881"/>
                    </a:lnTo>
                    <a:lnTo>
                      <a:pt x="15" y="894"/>
                    </a:lnTo>
                    <a:lnTo>
                      <a:pt x="17" y="908"/>
                    </a:lnTo>
                    <a:lnTo>
                      <a:pt x="18" y="920"/>
                    </a:lnTo>
                    <a:lnTo>
                      <a:pt x="20" y="933"/>
                    </a:lnTo>
                    <a:lnTo>
                      <a:pt x="22" y="945"/>
                    </a:lnTo>
                    <a:lnTo>
                      <a:pt x="25" y="957"/>
                    </a:lnTo>
                    <a:lnTo>
                      <a:pt x="29" y="969"/>
                    </a:lnTo>
                    <a:lnTo>
                      <a:pt x="35" y="978"/>
                    </a:lnTo>
                    <a:lnTo>
                      <a:pt x="41" y="989"/>
                    </a:lnTo>
                    <a:lnTo>
                      <a:pt x="48" y="998"/>
                    </a:lnTo>
                    <a:lnTo>
                      <a:pt x="55" y="1006"/>
                    </a:lnTo>
                    <a:lnTo>
                      <a:pt x="55" y="1006"/>
                    </a:lnTo>
                    <a:lnTo>
                      <a:pt x="57" y="1003"/>
                    </a:lnTo>
                    <a:lnTo>
                      <a:pt x="61" y="1001"/>
                    </a:lnTo>
                    <a:lnTo>
                      <a:pt x="64" y="998"/>
                    </a:lnTo>
                    <a:lnTo>
                      <a:pt x="66" y="994"/>
                    </a:lnTo>
                    <a:lnTo>
                      <a:pt x="66" y="994"/>
                    </a:lnTo>
                    <a:lnTo>
                      <a:pt x="59" y="985"/>
                    </a:lnTo>
                    <a:lnTo>
                      <a:pt x="54" y="973"/>
                    </a:lnTo>
                    <a:lnTo>
                      <a:pt x="49" y="961"/>
                    </a:lnTo>
                    <a:lnTo>
                      <a:pt x="45" y="947"/>
                    </a:lnTo>
                    <a:lnTo>
                      <a:pt x="39" y="918"/>
                    </a:lnTo>
                    <a:lnTo>
                      <a:pt x="35" y="889"/>
                    </a:lnTo>
                    <a:lnTo>
                      <a:pt x="35" y="889"/>
                    </a:lnTo>
                    <a:lnTo>
                      <a:pt x="37" y="879"/>
                    </a:lnTo>
                    <a:lnTo>
                      <a:pt x="38" y="868"/>
                    </a:lnTo>
                    <a:lnTo>
                      <a:pt x="38" y="859"/>
                    </a:lnTo>
                    <a:lnTo>
                      <a:pt x="38" y="850"/>
                    </a:lnTo>
                    <a:lnTo>
                      <a:pt x="38" y="850"/>
                    </a:lnTo>
                    <a:lnTo>
                      <a:pt x="40" y="837"/>
                    </a:lnTo>
                    <a:lnTo>
                      <a:pt x="42" y="825"/>
                    </a:lnTo>
                    <a:lnTo>
                      <a:pt x="45" y="813"/>
                    </a:lnTo>
                    <a:lnTo>
                      <a:pt x="49" y="803"/>
                    </a:lnTo>
                    <a:lnTo>
                      <a:pt x="53" y="792"/>
                    </a:lnTo>
                    <a:lnTo>
                      <a:pt x="57" y="782"/>
                    </a:lnTo>
                    <a:lnTo>
                      <a:pt x="63" y="773"/>
                    </a:lnTo>
                    <a:lnTo>
                      <a:pt x="68" y="763"/>
                    </a:lnTo>
                    <a:lnTo>
                      <a:pt x="74" y="755"/>
                    </a:lnTo>
                    <a:lnTo>
                      <a:pt x="82" y="746"/>
                    </a:lnTo>
                    <a:lnTo>
                      <a:pt x="97" y="730"/>
                    </a:lnTo>
                    <a:lnTo>
                      <a:pt x="114" y="715"/>
                    </a:lnTo>
                    <a:lnTo>
                      <a:pt x="134" y="702"/>
                    </a:lnTo>
                    <a:lnTo>
                      <a:pt x="134" y="702"/>
                    </a:lnTo>
                    <a:lnTo>
                      <a:pt x="135" y="699"/>
                    </a:lnTo>
                    <a:lnTo>
                      <a:pt x="134" y="698"/>
                    </a:lnTo>
                    <a:lnTo>
                      <a:pt x="132" y="698"/>
                    </a:lnTo>
                    <a:lnTo>
                      <a:pt x="132" y="698"/>
                    </a:lnTo>
                    <a:lnTo>
                      <a:pt x="123" y="705"/>
                    </a:lnTo>
                    <a:lnTo>
                      <a:pt x="113" y="712"/>
                    </a:lnTo>
                    <a:lnTo>
                      <a:pt x="90" y="726"/>
                    </a:lnTo>
                    <a:lnTo>
                      <a:pt x="79" y="732"/>
                    </a:lnTo>
                    <a:lnTo>
                      <a:pt x="68" y="741"/>
                    </a:lnTo>
                    <a:lnTo>
                      <a:pt x="58" y="750"/>
                    </a:lnTo>
                    <a:lnTo>
                      <a:pt x="50" y="762"/>
                    </a:lnTo>
                    <a:lnTo>
                      <a:pt x="50" y="762"/>
                    </a:lnTo>
                    <a:close/>
                    <a:moveTo>
                      <a:pt x="2051" y="797"/>
                    </a:moveTo>
                    <a:lnTo>
                      <a:pt x="2051" y="797"/>
                    </a:lnTo>
                    <a:lnTo>
                      <a:pt x="2049" y="796"/>
                    </a:lnTo>
                    <a:lnTo>
                      <a:pt x="2048" y="796"/>
                    </a:lnTo>
                    <a:lnTo>
                      <a:pt x="2047" y="798"/>
                    </a:lnTo>
                    <a:lnTo>
                      <a:pt x="2044" y="801"/>
                    </a:lnTo>
                    <a:lnTo>
                      <a:pt x="2042" y="802"/>
                    </a:lnTo>
                    <a:lnTo>
                      <a:pt x="2040" y="801"/>
                    </a:lnTo>
                    <a:lnTo>
                      <a:pt x="2040" y="801"/>
                    </a:lnTo>
                    <a:lnTo>
                      <a:pt x="2039" y="811"/>
                    </a:lnTo>
                    <a:lnTo>
                      <a:pt x="2038" y="822"/>
                    </a:lnTo>
                    <a:lnTo>
                      <a:pt x="2038" y="822"/>
                    </a:lnTo>
                    <a:lnTo>
                      <a:pt x="2051" y="820"/>
                    </a:lnTo>
                    <a:lnTo>
                      <a:pt x="2060" y="817"/>
                    </a:lnTo>
                    <a:lnTo>
                      <a:pt x="2070" y="813"/>
                    </a:lnTo>
                    <a:lnTo>
                      <a:pt x="2079" y="807"/>
                    </a:lnTo>
                    <a:lnTo>
                      <a:pt x="2079" y="807"/>
                    </a:lnTo>
                    <a:lnTo>
                      <a:pt x="2082" y="807"/>
                    </a:lnTo>
                    <a:lnTo>
                      <a:pt x="2086" y="807"/>
                    </a:lnTo>
                    <a:lnTo>
                      <a:pt x="2097" y="805"/>
                    </a:lnTo>
                    <a:lnTo>
                      <a:pt x="2108" y="802"/>
                    </a:lnTo>
                    <a:lnTo>
                      <a:pt x="2119" y="795"/>
                    </a:lnTo>
                    <a:lnTo>
                      <a:pt x="2124" y="792"/>
                    </a:lnTo>
                    <a:lnTo>
                      <a:pt x="2128" y="789"/>
                    </a:lnTo>
                    <a:lnTo>
                      <a:pt x="2131" y="785"/>
                    </a:lnTo>
                    <a:lnTo>
                      <a:pt x="2134" y="780"/>
                    </a:lnTo>
                    <a:lnTo>
                      <a:pt x="2135" y="775"/>
                    </a:lnTo>
                    <a:lnTo>
                      <a:pt x="2135" y="771"/>
                    </a:lnTo>
                    <a:lnTo>
                      <a:pt x="2133" y="765"/>
                    </a:lnTo>
                    <a:lnTo>
                      <a:pt x="2130" y="760"/>
                    </a:lnTo>
                    <a:lnTo>
                      <a:pt x="2130" y="760"/>
                    </a:lnTo>
                    <a:lnTo>
                      <a:pt x="2109" y="765"/>
                    </a:lnTo>
                    <a:lnTo>
                      <a:pt x="2098" y="768"/>
                    </a:lnTo>
                    <a:lnTo>
                      <a:pt x="2087" y="773"/>
                    </a:lnTo>
                    <a:lnTo>
                      <a:pt x="2077" y="778"/>
                    </a:lnTo>
                    <a:lnTo>
                      <a:pt x="2067" y="783"/>
                    </a:lnTo>
                    <a:lnTo>
                      <a:pt x="2058" y="790"/>
                    </a:lnTo>
                    <a:lnTo>
                      <a:pt x="2051" y="797"/>
                    </a:lnTo>
                    <a:lnTo>
                      <a:pt x="2051" y="797"/>
                    </a:lnTo>
                    <a:close/>
                    <a:moveTo>
                      <a:pt x="2118" y="814"/>
                    </a:moveTo>
                    <a:lnTo>
                      <a:pt x="2118" y="814"/>
                    </a:lnTo>
                    <a:lnTo>
                      <a:pt x="2120" y="820"/>
                    </a:lnTo>
                    <a:lnTo>
                      <a:pt x="2123" y="827"/>
                    </a:lnTo>
                    <a:lnTo>
                      <a:pt x="2124" y="841"/>
                    </a:lnTo>
                    <a:lnTo>
                      <a:pt x="2126" y="856"/>
                    </a:lnTo>
                    <a:lnTo>
                      <a:pt x="2128" y="863"/>
                    </a:lnTo>
                    <a:lnTo>
                      <a:pt x="2130" y="869"/>
                    </a:lnTo>
                    <a:lnTo>
                      <a:pt x="2130" y="869"/>
                    </a:lnTo>
                    <a:lnTo>
                      <a:pt x="2134" y="863"/>
                    </a:lnTo>
                    <a:lnTo>
                      <a:pt x="2138" y="855"/>
                    </a:lnTo>
                    <a:lnTo>
                      <a:pt x="2139" y="847"/>
                    </a:lnTo>
                    <a:lnTo>
                      <a:pt x="2140" y="837"/>
                    </a:lnTo>
                    <a:lnTo>
                      <a:pt x="2140" y="819"/>
                    </a:lnTo>
                    <a:lnTo>
                      <a:pt x="2138" y="803"/>
                    </a:lnTo>
                    <a:lnTo>
                      <a:pt x="2138" y="803"/>
                    </a:lnTo>
                    <a:lnTo>
                      <a:pt x="2128" y="808"/>
                    </a:lnTo>
                    <a:lnTo>
                      <a:pt x="2123" y="811"/>
                    </a:lnTo>
                    <a:lnTo>
                      <a:pt x="2118" y="814"/>
                    </a:lnTo>
                    <a:lnTo>
                      <a:pt x="2118" y="814"/>
                    </a:lnTo>
                    <a:close/>
                    <a:moveTo>
                      <a:pt x="2086" y="827"/>
                    </a:moveTo>
                    <a:lnTo>
                      <a:pt x="2086" y="827"/>
                    </a:lnTo>
                    <a:lnTo>
                      <a:pt x="2090" y="841"/>
                    </a:lnTo>
                    <a:lnTo>
                      <a:pt x="2093" y="856"/>
                    </a:lnTo>
                    <a:lnTo>
                      <a:pt x="2096" y="870"/>
                    </a:lnTo>
                    <a:lnTo>
                      <a:pt x="2097" y="878"/>
                    </a:lnTo>
                    <a:lnTo>
                      <a:pt x="2100" y="884"/>
                    </a:lnTo>
                    <a:lnTo>
                      <a:pt x="2100" y="884"/>
                    </a:lnTo>
                    <a:lnTo>
                      <a:pt x="2103" y="881"/>
                    </a:lnTo>
                    <a:lnTo>
                      <a:pt x="2107" y="879"/>
                    </a:lnTo>
                    <a:lnTo>
                      <a:pt x="2109" y="876"/>
                    </a:lnTo>
                    <a:lnTo>
                      <a:pt x="2111" y="872"/>
                    </a:lnTo>
                    <a:lnTo>
                      <a:pt x="2113" y="865"/>
                    </a:lnTo>
                    <a:lnTo>
                      <a:pt x="2113" y="857"/>
                    </a:lnTo>
                    <a:lnTo>
                      <a:pt x="2111" y="839"/>
                    </a:lnTo>
                    <a:lnTo>
                      <a:pt x="2110" y="829"/>
                    </a:lnTo>
                    <a:lnTo>
                      <a:pt x="2109" y="820"/>
                    </a:lnTo>
                    <a:lnTo>
                      <a:pt x="2109" y="820"/>
                    </a:lnTo>
                    <a:lnTo>
                      <a:pt x="2102" y="821"/>
                    </a:lnTo>
                    <a:lnTo>
                      <a:pt x="2097" y="823"/>
                    </a:lnTo>
                    <a:lnTo>
                      <a:pt x="2086" y="827"/>
                    </a:lnTo>
                    <a:lnTo>
                      <a:pt x="2086" y="827"/>
                    </a:lnTo>
                    <a:close/>
                    <a:moveTo>
                      <a:pt x="2011" y="842"/>
                    </a:moveTo>
                    <a:lnTo>
                      <a:pt x="2011" y="842"/>
                    </a:lnTo>
                    <a:lnTo>
                      <a:pt x="2042" y="943"/>
                    </a:lnTo>
                    <a:lnTo>
                      <a:pt x="2072" y="1050"/>
                    </a:lnTo>
                    <a:lnTo>
                      <a:pt x="2102" y="1157"/>
                    </a:lnTo>
                    <a:lnTo>
                      <a:pt x="2130" y="1259"/>
                    </a:lnTo>
                    <a:lnTo>
                      <a:pt x="2130" y="1259"/>
                    </a:lnTo>
                    <a:lnTo>
                      <a:pt x="2140" y="1295"/>
                    </a:lnTo>
                    <a:lnTo>
                      <a:pt x="2150" y="1333"/>
                    </a:lnTo>
                    <a:lnTo>
                      <a:pt x="2161" y="1371"/>
                    </a:lnTo>
                    <a:lnTo>
                      <a:pt x="2164" y="1391"/>
                    </a:lnTo>
                    <a:lnTo>
                      <a:pt x="2168" y="1410"/>
                    </a:lnTo>
                    <a:lnTo>
                      <a:pt x="2170" y="1428"/>
                    </a:lnTo>
                    <a:lnTo>
                      <a:pt x="2170" y="1446"/>
                    </a:lnTo>
                    <a:lnTo>
                      <a:pt x="2169" y="1463"/>
                    </a:lnTo>
                    <a:lnTo>
                      <a:pt x="2165" y="1480"/>
                    </a:lnTo>
                    <a:lnTo>
                      <a:pt x="2160" y="1495"/>
                    </a:lnTo>
                    <a:lnTo>
                      <a:pt x="2157" y="1503"/>
                    </a:lnTo>
                    <a:lnTo>
                      <a:pt x="2153" y="1510"/>
                    </a:lnTo>
                    <a:lnTo>
                      <a:pt x="2148" y="1517"/>
                    </a:lnTo>
                    <a:lnTo>
                      <a:pt x="2143" y="1523"/>
                    </a:lnTo>
                    <a:lnTo>
                      <a:pt x="2136" y="1530"/>
                    </a:lnTo>
                    <a:lnTo>
                      <a:pt x="2130" y="1535"/>
                    </a:lnTo>
                    <a:lnTo>
                      <a:pt x="2130" y="1535"/>
                    </a:lnTo>
                    <a:lnTo>
                      <a:pt x="2140" y="1576"/>
                    </a:lnTo>
                    <a:lnTo>
                      <a:pt x="2151" y="1615"/>
                    </a:lnTo>
                    <a:lnTo>
                      <a:pt x="2173" y="1692"/>
                    </a:lnTo>
                    <a:lnTo>
                      <a:pt x="2196" y="1767"/>
                    </a:lnTo>
                    <a:lnTo>
                      <a:pt x="2207" y="1807"/>
                    </a:lnTo>
                    <a:lnTo>
                      <a:pt x="2218" y="1847"/>
                    </a:lnTo>
                    <a:lnTo>
                      <a:pt x="2218" y="1847"/>
                    </a:lnTo>
                    <a:lnTo>
                      <a:pt x="2221" y="1853"/>
                    </a:lnTo>
                    <a:lnTo>
                      <a:pt x="2224" y="1860"/>
                    </a:lnTo>
                    <a:lnTo>
                      <a:pt x="2230" y="1874"/>
                    </a:lnTo>
                    <a:lnTo>
                      <a:pt x="2233" y="1892"/>
                    </a:lnTo>
                    <a:lnTo>
                      <a:pt x="2235" y="1910"/>
                    </a:lnTo>
                    <a:lnTo>
                      <a:pt x="2236" y="1927"/>
                    </a:lnTo>
                    <a:lnTo>
                      <a:pt x="2236" y="1943"/>
                    </a:lnTo>
                    <a:lnTo>
                      <a:pt x="2235" y="1969"/>
                    </a:lnTo>
                    <a:lnTo>
                      <a:pt x="2235" y="1969"/>
                    </a:lnTo>
                    <a:lnTo>
                      <a:pt x="2240" y="1969"/>
                    </a:lnTo>
                    <a:lnTo>
                      <a:pt x="2246" y="1967"/>
                    </a:lnTo>
                    <a:lnTo>
                      <a:pt x="2250" y="1966"/>
                    </a:lnTo>
                    <a:lnTo>
                      <a:pt x="2254" y="1963"/>
                    </a:lnTo>
                    <a:lnTo>
                      <a:pt x="2257" y="1960"/>
                    </a:lnTo>
                    <a:lnTo>
                      <a:pt x="2260" y="1957"/>
                    </a:lnTo>
                    <a:lnTo>
                      <a:pt x="2264" y="1951"/>
                    </a:lnTo>
                    <a:lnTo>
                      <a:pt x="2266" y="1942"/>
                    </a:lnTo>
                    <a:lnTo>
                      <a:pt x="2266" y="1932"/>
                    </a:lnTo>
                    <a:lnTo>
                      <a:pt x="2266" y="1922"/>
                    </a:lnTo>
                    <a:lnTo>
                      <a:pt x="2265" y="1911"/>
                    </a:lnTo>
                    <a:lnTo>
                      <a:pt x="2260" y="1888"/>
                    </a:lnTo>
                    <a:lnTo>
                      <a:pt x="2254" y="1866"/>
                    </a:lnTo>
                    <a:lnTo>
                      <a:pt x="2251" y="1846"/>
                    </a:lnTo>
                    <a:lnTo>
                      <a:pt x="2251" y="1837"/>
                    </a:lnTo>
                    <a:lnTo>
                      <a:pt x="2252" y="1830"/>
                    </a:lnTo>
                    <a:lnTo>
                      <a:pt x="2252" y="1830"/>
                    </a:lnTo>
                    <a:lnTo>
                      <a:pt x="2260" y="1853"/>
                    </a:lnTo>
                    <a:lnTo>
                      <a:pt x="2267" y="1881"/>
                    </a:lnTo>
                    <a:lnTo>
                      <a:pt x="2282" y="1937"/>
                    </a:lnTo>
                    <a:lnTo>
                      <a:pt x="2282" y="1937"/>
                    </a:lnTo>
                    <a:lnTo>
                      <a:pt x="2284" y="1927"/>
                    </a:lnTo>
                    <a:lnTo>
                      <a:pt x="2286" y="1916"/>
                    </a:lnTo>
                    <a:lnTo>
                      <a:pt x="2289" y="1896"/>
                    </a:lnTo>
                    <a:lnTo>
                      <a:pt x="2289" y="1876"/>
                    </a:lnTo>
                    <a:lnTo>
                      <a:pt x="2286" y="1856"/>
                    </a:lnTo>
                    <a:lnTo>
                      <a:pt x="2283" y="1836"/>
                    </a:lnTo>
                    <a:lnTo>
                      <a:pt x="2279" y="1816"/>
                    </a:lnTo>
                    <a:lnTo>
                      <a:pt x="2270" y="1776"/>
                    </a:lnTo>
                    <a:lnTo>
                      <a:pt x="2270" y="1776"/>
                    </a:lnTo>
                    <a:lnTo>
                      <a:pt x="2263" y="1733"/>
                    </a:lnTo>
                    <a:lnTo>
                      <a:pt x="2259" y="1711"/>
                    </a:lnTo>
                    <a:lnTo>
                      <a:pt x="2253" y="1689"/>
                    </a:lnTo>
                    <a:lnTo>
                      <a:pt x="2253" y="1689"/>
                    </a:lnTo>
                    <a:lnTo>
                      <a:pt x="2247" y="1666"/>
                    </a:lnTo>
                    <a:lnTo>
                      <a:pt x="2240" y="1644"/>
                    </a:lnTo>
                    <a:lnTo>
                      <a:pt x="2237" y="1634"/>
                    </a:lnTo>
                    <a:lnTo>
                      <a:pt x="2235" y="1622"/>
                    </a:lnTo>
                    <a:lnTo>
                      <a:pt x="2234" y="1611"/>
                    </a:lnTo>
                    <a:lnTo>
                      <a:pt x="2235" y="1599"/>
                    </a:lnTo>
                    <a:lnTo>
                      <a:pt x="2235" y="1599"/>
                    </a:lnTo>
                    <a:lnTo>
                      <a:pt x="2246" y="1626"/>
                    </a:lnTo>
                    <a:lnTo>
                      <a:pt x="2256" y="1656"/>
                    </a:lnTo>
                    <a:lnTo>
                      <a:pt x="2276" y="1717"/>
                    </a:lnTo>
                    <a:lnTo>
                      <a:pt x="2276" y="1717"/>
                    </a:lnTo>
                    <a:lnTo>
                      <a:pt x="2280" y="1742"/>
                    </a:lnTo>
                    <a:lnTo>
                      <a:pt x="2284" y="1764"/>
                    </a:lnTo>
                    <a:lnTo>
                      <a:pt x="2294" y="1808"/>
                    </a:lnTo>
                    <a:lnTo>
                      <a:pt x="2298" y="1831"/>
                    </a:lnTo>
                    <a:lnTo>
                      <a:pt x="2301" y="1853"/>
                    </a:lnTo>
                    <a:lnTo>
                      <a:pt x="2304" y="1876"/>
                    </a:lnTo>
                    <a:lnTo>
                      <a:pt x="2305" y="1899"/>
                    </a:lnTo>
                    <a:lnTo>
                      <a:pt x="2305" y="1899"/>
                    </a:lnTo>
                    <a:lnTo>
                      <a:pt x="2309" y="1901"/>
                    </a:lnTo>
                    <a:lnTo>
                      <a:pt x="2312" y="1902"/>
                    </a:lnTo>
                    <a:lnTo>
                      <a:pt x="2320" y="1907"/>
                    </a:lnTo>
                    <a:lnTo>
                      <a:pt x="2323" y="1909"/>
                    </a:lnTo>
                    <a:lnTo>
                      <a:pt x="2327" y="1910"/>
                    </a:lnTo>
                    <a:lnTo>
                      <a:pt x="2332" y="1911"/>
                    </a:lnTo>
                    <a:lnTo>
                      <a:pt x="2338" y="1911"/>
                    </a:lnTo>
                    <a:lnTo>
                      <a:pt x="2338" y="1911"/>
                    </a:lnTo>
                    <a:lnTo>
                      <a:pt x="2340" y="1896"/>
                    </a:lnTo>
                    <a:lnTo>
                      <a:pt x="2340" y="1882"/>
                    </a:lnTo>
                    <a:lnTo>
                      <a:pt x="2339" y="1868"/>
                    </a:lnTo>
                    <a:lnTo>
                      <a:pt x="2337" y="1855"/>
                    </a:lnTo>
                    <a:lnTo>
                      <a:pt x="2330" y="1828"/>
                    </a:lnTo>
                    <a:lnTo>
                      <a:pt x="2327" y="1816"/>
                    </a:lnTo>
                    <a:lnTo>
                      <a:pt x="2325" y="1802"/>
                    </a:lnTo>
                    <a:lnTo>
                      <a:pt x="2325" y="1802"/>
                    </a:lnTo>
                    <a:lnTo>
                      <a:pt x="2322" y="1782"/>
                    </a:lnTo>
                    <a:lnTo>
                      <a:pt x="2317" y="1764"/>
                    </a:lnTo>
                    <a:lnTo>
                      <a:pt x="2308" y="1727"/>
                    </a:lnTo>
                    <a:lnTo>
                      <a:pt x="2308" y="1727"/>
                    </a:lnTo>
                    <a:lnTo>
                      <a:pt x="2304" y="1707"/>
                    </a:lnTo>
                    <a:lnTo>
                      <a:pt x="2298" y="1687"/>
                    </a:lnTo>
                    <a:lnTo>
                      <a:pt x="2291" y="1646"/>
                    </a:lnTo>
                    <a:lnTo>
                      <a:pt x="2284" y="1607"/>
                    </a:lnTo>
                    <a:lnTo>
                      <a:pt x="2276" y="1567"/>
                    </a:lnTo>
                    <a:lnTo>
                      <a:pt x="2276" y="1567"/>
                    </a:lnTo>
                    <a:lnTo>
                      <a:pt x="2251" y="1463"/>
                    </a:lnTo>
                    <a:lnTo>
                      <a:pt x="2224" y="1359"/>
                    </a:lnTo>
                    <a:lnTo>
                      <a:pt x="2209" y="1308"/>
                    </a:lnTo>
                    <a:lnTo>
                      <a:pt x="2194" y="1257"/>
                    </a:lnTo>
                    <a:lnTo>
                      <a:pt x="2178" y="1206"/>
                    </a:lnTo>
                    <a:lnTo>
                      <a:pt x="2162" y="1156"/>
                    </a:lnTo>
                    <a:lnTo>
                      <a:pt x="2162" y="1156"/>
                    </a:lnTo>
                    <a:lnTo>
                      <a:pt x="2151" y="1125"/>
                    </a:lnTo>
                    <a:lnTo>
                      <a:pt x="2142" y="1094"/>
                    </a:lnTo>
                    <a:lnTo>
                      <a:pt x="2133" y="1063"/>
                    </a:lnTo>
                    <a:lnTo>
                      <a:pt x="2126" y="1033"/>
                    </a:lnTo>
                    <a:lnTo>
                      <a:pt x="2118" y="1002"/>
                    </a:lnTo>
                    <a:lnTo>
                      <a:pt x="2113" y="970"/>
                    </a:lnTo>
                    <a:lnTo>
                      <a:pt x="2108" y="938"/>
                    </a:lnTo>
                    <a:lnTo>
                      <a:pt x="2103" y="904"/>
                    </a:lnTo>
                    <a:lnTo>
                      <a:pt x="2103" y="904"/>
                    </a:lnTo>
                    <a:lnTo>
                      <a:pt x="2094" y="910"/>
                    </a:lnTo>
                    <a:lnTo>
                      <a:pt x="2085" y="912"/>
                    </a:lnTo>
                    <a:lnTo>
                      <a:pt x="2077" y="913"/>
                    </a:lnTo>
                    <a:lnTo>
                      <a:pt x="2069" y="913"/>
                    </a:lnTo>
                    <a:lnTo>
                      <a:pt x="2063" y="911"/>
                    </a:lnTo>
                    <a:lnTo>
                      <a:pt x="2056" y="907"/>
                    </a:lnTo>
                    <a:lnTo>
                      <a:pt x="2051" y="901"/>
                    </a:lnTo>
                    <a:lnTo>
                      <a:pt x="2045" y="896"/>
                    </a:lnTo>
                    <a:lnTo>
                      <a:pt x="2041" y="888"/>
                    </a:lnTo>
                    <a:lnTo>
                      <a:pt x="2037" y="881"/>
                    </a:lnTo>
                    <a:lnTo>
                      <a:pt x="2029" y="864"/>
                    </a:lnTo>
                    <a:lnTo>
                      <a:pt x="2024" y="846"/>
                    </a:lnTo>
                    <a:lnTo>
                      <a:pt x="2019" y="827"/>
                    </a:lnTo>
                    <a:lnTo>
                      <a:pt x="2019" y="827"/>
                    </a:lnTo>
                    <a:lnTo>
                      <a:pt x="2017" y="836"/>
                    </a:lnTo>
                    <a:lnTo>
                      <a:pt x="2014" y="839"/>
                    </a:lnTo>
                    <a:lnTo>
                      <a:pt x="2011" y="842"/>
                    </a:lnTo>
                    <a:lnTo>
                      <a:pt x="2011" y="842"/>
                    </a:lnTo>
                    <a:close/>
                    <a:moveTo>
                      <a:pt x="2040" y="844"/>
                    </a:moveTo>
                    <a:lnTo>
                      <a:pt x="2040" y="844"/>
                    </a:lnTo>
                    <a:lnTo>
                      <a:pt x="2043" y="852"/>
                    </a:lnTo>
                    <a:lnTo>
                      <a:pt x="2045" y="859"/>
                    </a:lnTo>
                    <a:lnTo>
                      <a:pt x="2048" y="868"/>
                    </a:lnTo>
                    <a:lnTo>
                      <a:pt x="2051" y="877"/>
                    </a:lnTo>
                    <a:lnTo>
                      <a:pt x="2055" y="884"/>
                    </a:lnTo>
                    <a:lnTo>
                      <a:pt x="2059" y="891"/>
                    </a:lnTo>
                    <a:lnTo>
                      <a:pt x="2064" y="893"/>
                    </a:lnTo>
                    <a:lnTo>
                      <a:pt x="2067" y="895"/>
                    </a:lnTo>
                    <a:lnTo>
                      <a:pt x="2072" y="896"/>
                    </a:lnTo>
                    <a:lnTo>
                      <a:pt x="2078" y="897"/>
                    </a:lnTo>
                    <a:lnTo>
                      <a:pt x="2078" y="897"/>
                    </a:lnTo>
                    <a:lnTo>
                      <a:pt x="2080" y="889"/>
                    </a:lnTo>
                    <a:lnTo>
                      <a:pt x="2082" y="881"/>
                    </a:lnTo>
                    <a:lnTo>
                      <a:pt x="2082" y="871"/>
                    </a:lnTo>
                    <a:lnTo>
                      <a:pt x="2082" y="863"/>
                    </a:lnTo>
                    <a:lnTo>
                      <a:pt x="2080" y="854"/>
                    </a:lnTo>
                    <a:lnTo>
                      <a:pt x="2078" y="846"/>
                    </a:lnTo>
                    <a:lnTo>
                      <a:pt x="2075" y="838"/>
                    </a:lnTo>
                    <a:lnTo>
                      <a:pt x="2071" y="832"/>
                    </a:lnTo>
                    <a:lnTo>
                      <a:pt x="2071" y="832"/>
                    </a:lnTo>
                    <a:lnTo>
                      <a:pt x="2064" y="836"/>
                    </a:lnTo>
                    <a:lnTo>
                      <a:pt x="2055" y="839"/>
                    </a:lnTo>
                    <a:lnTo>
                      <a:pt x="2040" y="844"/>
                    </a:lnTo>
                    <a:lnTo>
                      <a:pt x="2040" y="844"/>
                    </a:lnTo>
                    <a:close/>
                    <a:moveTo>
                      <a:pt x="1734" y="1141"/>
                    </a:moveTo>
                    <a:lnTo>
                      <a:pt x="1734" y="1141"/>
                    </a:lnTo>
                    <a:lnTo>
                      <a:pt x="1716" y="1141"/>
                    </a:lnTo>
                    <a:lnTo>
                      <a:pt x="1698" y="1143"/>
                    </a:lnTo>
                    <a:lnTo>
                      <a:pt x="1677" y="1145"/>
                    </a:lnTo>
                    <a:lnTo>
                      <a:pt x="1657" y="1146"/>
                    </a:lnTo>
                    <a:lnTo>
                      <a:pt x="1657" y="1146"/>
                    </a:lnTo>
                    <a:lnTo>
                      <a:pt x="1634" y="1146"/>
                    </a:lnTo>
                    <a:lnTo>
                      <a:pt x="1621" y="1145"/>
                    </a:lnTo>
                    <a:lnTo>
                      <a:pt x="1610" y="1146"/>
                    </a:lnTo>
                    <a:lnTo>
                      <a:pt x="1610" y="1146"/>
                    </a:lnTo>
                    <a:lnTo>
                      <a:pt x="1595" y="1149"/>
                    </a:lnTo>
                    <a:lnTo>
                      <a:pt x="1587" y="1151"/>
                    </a:lnTo>
                    <a:lnTo>
                      <a:pt x="1581" y="1153"/>
                    </a:lnTo>
                    <a:lnTo>
                      <a:pt x="1575" y="1157"/>
                    </a:lnTo>
                    <a:lnTo>
                      <a:pt x="1571" y="1161"/>
                    </a:lnTo>
                    <a:lnTo>
                      <a:pt x="1570" y="1164"/>
                    </a:lnTo>
                    <a:lnTo>
                      <a:pt x="1569" y="1167"/>
                    </a:lnTo>
                    <a:lnTo>
                      <a:pt x="1569" y="1171"/>
                    </a:lnTo>
                    <a:lnTo>
                      <a:pt x="1570" y="1174"/>
                    </a:lnTo>
                    <a:lnTo>
                      <a:pt x="1570" y="1174"/>
                    </a:lnTo>
                    <a:lnTo>
                      <a:pt x="1590" y="1173"/>
                    </a:lnTo>
                    <a:lnTo>
                      <a:pt x="1611" y="1172"/>
                    </a:lnTo>
                    <a:lnTo>
                      <a:pt x="1655" y="1172"/>
                    </a:lnTo>
                    <a:lnTo>
                      <a:pt x="1676" y="1171"/>
                    </a:lnTo>
                    <a:lnTo>
                      <a:pt x="1698" y="1170"/>
                    </a:lnTo>
                    <a:lnTo>
                      <a:pt x="1719" y="1168"/>
                    </a:lnTo>
                    <a:lnTo>
                      <a:pt x="1739" y="1164"/>
                    </a:lnTo>
                    <a:lnTo>
                      <a:pt x="1739" y="1164"/>
                    </a:lnTo>
                    <a:lnTo>
                      <a:pt x="1739" y="1156"/>
                    </a:lnTo>
                    <a:lnTo>
                      <a:pt x="1738" y="1151"/>
                    </a:lnTo>
                    <a:lnTo>
                      <a:pt x="1736" y="1145"/>
                    </a:lnTo>
                    <a:lnTo>
                      <a:pt x="1734" y="1141"/>
                    </a:lnTo>
                    <a:lnTo>
                      <a:pt x="1734" y="1141"/>
                    </a:lnTo>
                    <a:close/>
                    <a:moveTo>
                      <a:pt x="1587" y="1194"/>
                    </a:moveTo>
                    <a:lnTo>
                      <a:pt x="1587" y="1194"/>
                    </a:lnTo>
                    <a:lnTo>
                      <a:pt x="1592" y="1233"/>
                    </a:lnTo>
                    <a:lnTo>
                      <a:pt x="1597" y="1272"/>
                    </a:lnTo>
                    <a:lnTo>
                      <a:pt x="1610" y="1348"/>
                    </a:lnTo>
                    <a:lnTo>
                      <a:pt x="1623" y="1423"/>
                    </a:lnTo>
                    <a:lnTo>
                      <a:pt x="1628" y="1460"/>
                    </a:lnTo>
                    <a:lnTo>
                      <a:pt x="1632" y="1498"/>
                    </a:lnTo>
                    <a:lnTo>
                      <a:pt x="1632" y="1498"/>
                    </a:lnTo>
                    <a:lnTo>
                      <a:pt x="1649" y="1492"/>
                    </a:lnTo>
                    <a:lnTo>
                      <a:pt x="1666" y="1489"/>
                    </a:lnTo>
                    <a:lnTo>
                      <a:pt x="1683" y="1487"/>
                    </a:lnTo>
                    <a:lnTo>
                      <a:pt x="1699" y="1486"/>
                    </a:lnTo>
                    <a:lnTo>
                      <a:pt x="1733" y="1485"/>
                    </a:lnTo>
                    <a:lnTo>
                      <a:pt x="1753" y="1484"/>
                    </a:lnTo>
                    <a:lnTo>
                      <a:pt x="1777" y="1480"/>
                    </a:lnTo>
                    <a:lnTo>
                      <a:pt x="1777" y="1480"/>
                    </a:lnTo>
                    <a:lnTo>
                      <a:pt x="1779" y="1461"/>
                    </a:lnTo>
                    <a:lnTo>
                      <a:pt x="1779" y="1442"/>
                    </a:lnTo>
                    <a:lnTo>
                      <a:pt x="1779" y="1422"/>
                    </a:lnTo>
                    <a:lnTo>
                      <a:pt x="1777" y="1401"/>
                    </a:lnTo>
                    <a:lnTo>
                      <a:pt x="1772" y="1361"/>
                    </a:lnTo>
                    <a:lnTo>
                      <a:pt x="1767" y="1319"/>
                    </a:lnTo>
                    <a:lnTo>
                      <a:pt x="1767" y="1319"/>
                    </a:lnTo>
                    <a:lnTo>
                      <a:pt x="1764" y="1286"/>
                    </a:lnTo>
                    <a:lnTo>
                      <a:pt x="1759" y="1252"/>
                    </a:lnTo>
                    <a:lnTo>
                      <a:pt x="1755" y="1235"/>
                    </a:lnTo>
                    <a:lnTo>
                      <a:pt x="1752" y="1220"/>
                    </a:lnTo>
                    <a:lnTo>
                      <a:pt x="1747" y="1204"/>
                    </a:lnTo>
                    <a:lnTo>
                      <a:pt x="1741" y="1189"/>
                    </a:lnTo>
                    <a:lnTo>
                      <a:pt x="1741" y="1189"/>
                    </a:lnTo>
                    <a:lnTo>
                      <a:pt x="1706" y="1188"/>
                    </a:lnTo>
                    <a:lnTo>
                      <a:pt x="1665" y="1189"/>
                    </a:lnTo>
                    <a:lnTo>
                      <a:pt x="1624" y="1190"/>
                    </a:lnTo>
                    <a:lnTo>
                      <a:pt x="1587" y="1194"/>
                    </a:lnTo>
                    <a:lnTo>
                      <a:pt x="1587" y="1194"/>
                    </a:lnTo>
                    <a:close/>
                    <a:moveTo>
                      <a:pt x="598" y="1403"/>
                    </a:moveTo>
                    <a:lnTo>
                      <a:pt x="598" y="1403"/>
                    </a:lnTo>
                    <a:lnTo>
                      <a:pt x="579" y="1408"/>
                    </a:lnTo>
                    <a:lnTo>
                      <a:pt x="559" y="1412"/>
                    </a:lnTo>
                    <a:lnTo>
                      <a:pt x="539" y="1417"/>
                    </a:lnTo>
                    <a:lnTo>
                      <a:pt x="521" y="1425"/>
                    </a:lnTo>
                    <a:lnTo>
                      <a:pt x="521" y="1425"/>
                    </a:lnTo>
                    <a:lnTo>
                      <a:pt x="520" y="1428"/>
                    </a:lnTo>
                    <a:lnTo>
                      <a:pt x="518" y="1431"/>
                    </a:lnTo>
                    <a:lnTo>
                      <a:pt x="512" y="1437"/>
                    </a:lnTo>
                    <a:lnTo>
                      <a:pt x="509" y="1440"/>
                    </a:lnTo>
                    <a:lnTo>
                      <a:pt x="508" y="1443"/>
                    </a:lnTo>
                    <a:lnTo>
                      <a:pt x="507" y="1445"/>
                    </a:lnTo>
                    <a:lnTo>
                      <a:pt x="508" y="1448"/>
                    </a:lnTo>
                    <a:lnTo>
                      <a:pt x="508" y="1448"/>
                    </a:lnTo>
                    <a:lnTo>
                      <a:pt x="517" y="1443"/>
                    </a:lnTo>
                    <a:lnTo>
                      <a:pt x="528" y="1438"/>
                    </a:lnTo>
                    <a:lnTo>
                      <a:pt x="541" y="1433"/>
                    </a:lnTo>
                    <a:lnTo>
                      <a:pt x="554" y="1430"/>
                    </a:lnTo>
                    <a:lnTo>
                      <a:pt x="554" y="1430"/>
                    </a:lnTo>
                    <a:lnTo>
                      <a:pt x="573" y="1426"/>
                    </a:lnTo>
                    <a:lnTo>
                      <a:pt x="595" y="1423"/>
                    </a:lnTo>
                    <a:lnTo>
                      <a:pt x="633" y="1417"/>
                    </a:lnTo>
                    <a:lnTo>
                      <a:pt x="633" y="1417"/>
                    </a:lnTo>
                    <a:lnTo>
                      <a:pt x="641" y="1416"/>
                    </a:lnTo>
                    <a:lnTo>
                      <a:pt x="649" y="1416"/>
                    </a:lnTo>
                    <a:lnTo>
                      <a:pt x="652" y="1415"/>
                    </a:lnTo>
                    <a:lnTo>
                      <a:pt x="656" y="1413"/>
                    </a:lnTo>
                    <a:lnTo>
                      <a:pt x="658" y="1411"/>
                    </a:lnTo>
                    <a:lnTo>
                      <a:pt x="660" y="1408"/>
                    </a:lnTo>
                    <a:lnTo>
                      <a:pt x="660" y="1408"/>
                    </a:lnTo>
                    <a:lnTo>
                      <a:pt x="654" y="1402"/>
                    </a:lnTo>
                    <a:lnTo>
                      <a:pt x="646" y="1400"/>
                    </a:lnTo>
                    <a:lnTo>
                      <a:pt x="639" y="1399"/>
                    </a:lnTo>
                    <a:lnTo>
                      <a:pt x="630" y="1399"/>
                    </a:lnTo>
                    <a:lnTo>
                      <a:pt x="614" y="1401"/>
                    </a:lnTo>
                    <a:lnTo>
                      <a:pt x="598" y="1403"/>
                    </a:lnTo>
                    <a:lnTo>
                      <a:pt x="598" y="1403"/>
                    </a:lnTo>
                    <a:close/>
                    <a:moveTo>
                      <a:pt x="1846" y="1500"/>
                    </a:moveTo>
                    <a:lnTo>
                      <a:pt x="1846" y="1500"/>
                    </a:lnTo>
                    <a:lnTo>
                      <a:pt x="1842" y="1498"/>
                    </a:lnTo>
                    <a:lnTo>
                      <a:pt x="1837" y="1497"/>
                    </a:lnTo>
                    <a:lnTo>
                      <a:pt x="1822" y="1497"/>
                    </a:lnTo>
                    <a:lnTo>
                      <a:pt x="1807" y="1499"/>
                    </a:lnTo>
                    <a:lnTo>
                      <a:pt x="1794" y="1500"/>
                    </a:lnTo>
                    <a:lnTo>
                      <a:pt x="1794" y="1500"/>
                    </a:lnTo>
                    <a:lnTo>
                      <a:pt x="1770" y="1501"/>
                    </a:lnTo>
                    <a:lnTo>
                      <a:pt x="1747" y="1501"/>
                    </a:lnTo>
                    <a:lnTo>
                      <a:pt x="1722" y="1501"/>
                    </a:lnTo>
                    <a:lnTo>
                      <a:pt x="1698" y="1502"/>
                    </a:lnTo>
                    <a:lnTo>
                      <a:pt x="1674" y="1505"/>
                    </a:lnTo>
                    <a:lnTo>
                      <a:pt x="1663" y="1507"/>
                    </a:lnTo>
                    <a:lnTo>
                      <a:pt x="1651" y="1509"/>
                    </a:lnTo>
                    <a:lnTo>
                      <a:pt x="1641" y="1514"/>
                    </a:lnTo>
                    <a:lnTo>
                      <a:pt x="1630" y="1518"/>
                    </a:lnTo>
                    <a:lnTo>
                      <a:pt x="1620" y="1523"/>
                    </a:lnTo>
                    <a:lnTo>
                      <a:pt x="1612" y="1530"/>
                    </a:lnTo>
                    <a:lnTo>
                      <a:pt x="1612" y="1530"/>
                    </a:lnTo>
                    <a:lnTo>
                      <a:pt x="1611" y="1548"/>
                    </a:lnTo>
                    <a:lnTo>
                      <a:pt x="1611" y="1567"/>
                    </a:lnTo>
                    <a:lnTo>
                      <a:pt x="1611" y="1585"/>
                    </a:lnTo>
                    <a:lnTo>
                      <a:pt x="1612" y="1605"/>
                    </a:lnTo>
                    <a:lnTo>
                      <a:pt x="1617" y="1642"/>
                    </a:lnTo>
                    <a:lnTo>
                      <a:pt x="1623" y="1677"/>
                    </a:lnTo>
                    <a:lnTo>
                      <a:pt x="1623" y="1677"/>
                    </a:lnTo>
                    <a:lnTo>
                      <a:pt x="1620" y="1690"/>
                    </a:lnTo>
                    <a:lnTo>
                      <a:pt x="1619" y="1704"/>
                    </a:lnTo>
                    <a:lnTo>
                      <a:pt x="1618" y="1716"/>
                    </a:lnTo>
                    <a:lnTo>
                      <a:pt x="1620" y="1729"/>
                    </a:lnTo>
                    <a:lnTo>
                      <a:pt x="1623" y="1740"/>
                    </a:lnTo>
                    <a:lnTo>
                      <a:pt x="1627" y="1750"/>
                    </a:lnTo>
                    <a:lnTo>
                      <a:pt x="1630" y="1755"/>
                    </a:lnTo>
                    <a:lnTo>
                      <a:pt x="1633" y="1758"/>
                    </a:lnTo>
                    <a:lnTo>
                      <a:pt x="1638" y="1761"/>
                    </a:lnTo>
                    <a:lnTo>
                      <a:pt x="1642" y="1764"/>
                    </a:lnTo>
                    <a:lnTo>
                      <a:pt x="1642" y="1764"/>
                    </a:lnTo>
                    <a:lnTo>
                      <a:pt x="1651" y="1768"/>
                    </a:lnTo>
                    <a:lnTo>
                      <a:pt x="1663" y="1771"/>
                    </a:lnTo>
                    <a:lnTo>
                      <a:pt x="1675" y="1772"/>
                    </a:lnTo>
                    <a:lnTo>
                      <a:pt x="1688" y="1772"/>
                    </a:lnTo>
                    <a:lnTo>
                      <a:pt x="1714" y="1770"/>
                    </a:lnTo>
                    <a:lnTo>
                      <a:pt x="1737" y="1766"/>
                    </a:lnTo>
                    <a:lnTo>
                      <a:pt x="1737" y="1766"/>
                    </a:lnTo>
                    <a:lnTo>
                      <a:pt x="1737" y="1750"/>
                    </a:lnTo>
                    <a:lnTo>
                      <a:pt x="1737" y="1744"/>
                    </a:lnTo>
                    <a:lnTo>
                      <a:pt x="1737" y="1736"/>
                    </a:lnTo>
                    <a:lnTo>
                      <a:pt x="1737" y="1736"/>
                    </a:lnTo>
                    <a:lnTo>
                      <a:pt x="1725" y="1734"/>
                    </a:lnTo>
                    <a:lnTo>
                      <a:pt x="1715" y="1734"/>
                    </a:lnTo>
                    <a:lnTo>
                      <a:pt x="1694" y="1733"/>
                    </a:lnTo>
                    <a:lnTo>
                      <a:pt x="1686" y="1732"/>
                    </a:lnTo>
                    <a:lnTo>
                      <a:pt x="1677" y="1730"/>
                    </a:lnTo>
                    <a:lnTo>
                      <a:pt x="1671" y="1726"/>
                    </a:lnTo>
                    <a:lnTo>
                      <a:pt x="1668" y="1722"/>
                    </a:lnTo>
                    <a:lnTo>
                      <a:pt x="1664" y="1719"/>
                    </a:lnTo>
                    <a:lnTo>
                      <a:pt x="1664" y="1719"/>
                    </a:lnTo>
                    <a:lnTo>
                      <a:pt x="1659" y="1672"/>
                    </a:lnTo>
                    <a:lnTo>
                      <a:pt x="1657" y="1648"/>
                    </a:lnTo>
                    <a:lnTo>
                      <a:pt x="1656" y="1625"/>
                    </a:lnTo>
                    <a:lnTo>
                      <a:pt x="1657" y="1603"/>
                    </a:lnTo>
                    <a:lnTo>
                      <a:pt x="1658" y="1592"/>
                    </a:lnTo>
                    <a:lnTo>
                      <a:pt x="1661" y="1582"/>
                    </a:lnTo>
                    <a:lnTo>
                      <a:pt x="1663" y="1573"/>
                    </a:lnTo>
                    <a:lnTo>
                      <a:pt x="1668" y="1563"/>
                    </a:lnTo>
                    <a:lnTo>
                      <a:pt x="1673" y="1554"/>
                    </a:lnTo>
                    <a:lnTo>
                      <a:pt x="1679" y="1547"/>
                    </a:lnTo>
                    <a:lnTo>
                      <a:pt x="1679" y="1547"/>
                    </a:lnTo>
                    <a:lnTo>
                      <a:pt x="1688" y="1547"/>
                    </a:lnTo>
                    <a:lnTo>
                      <a:pt x="1696" y="1546"/>
                    </a:lnTo>
                    <a:lnTo>
                      <a:pt x="1716" y="1543"/>
                    </a:lnTo>
                    <a:lnTo>
                      <a:pt x="1736" y="1539"/>
                    </a:lnTo>
                    <a:lnTo>
                      <a:pt x="1747" y="1539"/>
                    </a:lnTo>
                    <a:lnTo>
                      <a:pt x="1757" y="1539"/>
                    </a:lnTo>
                    <a:lnTo>
                      <a:pt x="1757" y="1539"/>
                    </a:lnTo>
                    <a:lnTo>
                      <a:pt x="1793" y="1542"/>
                    </a:lnTo>
                    <a:lnTo>
                      <a:pt x="1811" y="1544"/>
                    </a:lnTo>
                    <a:lnTo>
                      <a:pt x="1818" y="1545"/>
                    </a:lnTo>
                    <a:lnTo>
                      <a:pt x="1824" y="1547"/>
                    </a:lnTo>
                    <a:lnTo>
                      <a:pt x="1824" y="1547"/>
                    </a:lnTo>
                    <a:lnTo>
                      <a:pt x="1829" y="1549"/>
                    </a:lnTo>
                    <a:lnTo>
                      <a:pt x="1832" y="1553"/>
                    </a:lnTo>
                    <a:lnTo>
                      <a:pt x="1835" y="1559"/>
                    </a:lnTo>
                    <a:lnTo>
                      <a:pt x="1837" y="1564"/>
                    </a:lnTo>
                    <a:lnTo>
                      <a:pt x="1838" y="1577"/>
                    </a:lnTo>
                    <a:lnTo>
                      <a:pt x="1839" y="1592"/>
                    </a:lnTo>
                    <a:lnTo>
                      <a:pt x="1839" y="1592"/>
                    </a:lnTo>
                    <a:lnTo>
                      <a:pt x="1842" y="1619"/>
                    </a:lnTo>
                    <a:lnTo>
                      <a:pt x="1846" y="1645"/>
                    </a:lnTo>
                    <a:lnTo>
                      <a:pt x="1850" y="1671"/>
                    </a:lnTo>
                    <a:lnTo>
                      <a:pt x="1851" y="1683"/>
                    </a:lnTo>
                    <a:lnTo>
                      <a:pt x="1850" y="1692"/>
                    </a:lnTo>
                    <a:lnTo>
                      <a:pt x="1850" y="1692"/>
                    </a:lnTo>
                    <a:lnTo>
                      <a:pt x="1848" y="1698"/>
                    </a:lnTo>
                    <a:lnTo>
                      <a:pt x="1846" y="1702"/>
                    </a:lnTo>
                    <a:lnTo>
                      <a:pt x="1839" y="1710"/>
                    </a:lnTo>
                    <a:lnTo>
                      <a:pt x="1831" y="1717"/>
                    </a:lnTo>
                    <a:lnTo>
                      <a:pt x="1828" y="1721"/>
                    </a:lnTo>
                    <a:lnTo>
                      <a:pt x="1826" y="1725"/>
                    </a:lnTo>
                    <a:lnTo>
                      <a:pt x="1826" y="1725"/>
                    </a:lnTo>
                    <a:lnTo>
                      <a:pt x="1821" y="1727"/>
                    </a:lnTo>
                    <a:lnTo>
                      <a:pt x="1816" y="1728"/>
                    </a:lnTo>
                    <a:lnTo>
                      <a:pt x="1813" y="1728"/>
                    </a:lnTo>
                    <a:lnTo>
                      <a:pt x="1809" y="1729"/>
                    </a:lnTo>
                    <a:lnTo>
                      <a:pt x="1809" y="1729"/>
                    </a:lnTo>
                    <a:lnTo>
                      <a:pt x="1808" y="1737"/>
                    </a:lnTo>
                    <a:lnTo>
                      <a:pt x="1809" y="1747"/>
                    </a:lnTo>
                    <a:lnTo>
                      <a:pt x="1811" y="1756"/>
                    </a:lnTo>
                    <a:lnTo>
                      <a:pt x="1814" y="1764"/>
                    </a:lnTo>
                    <a:lnTo>
                      <a:pt x="1814" y="1764"/>
                    </a:lnTo>
                    <a:lnTo>
                      <a:pt x="1822" y="1765"/>
                    </a:lnTo>
                    <a:lnTo>
                      <a:pt x="1829" y="1765"/>
                    </a:lnTo>
                    <a:lnTo>
                      <a:pt x="1836" y="1764"/>
                    </a:lnTo>
                    <a:lnTo>
                      <a:pt x="1842" y="1763"/>
                    </a:lnTo>
                    <a:lnTo>
                      <a:pt x="1847" y="1762"/>
                    </a:lnTo>
                    <a:lnTo>
                      <a:pt x="1852" y="1759"/>
                    </a:lnTo>
                    <a:lnTo>
                      <a:pt x="1856" y="1757"/>
                    </a:lnTo>
                    <a:lnTo>
                      <a:pt x="1859" y="1752"/>
                    </a:lnTo>
                    <a:lnTo>
                      <a:pt x="1866" y="1745"/>
                    </a:lnTo>
                    <a:lnTo>
                      <a:pt x="1870" y="1735"/>
                    </a:lnTo>
                    <a:lnTo>
                      <a:pt x="1872" y="1724"/>
                    </a:lnTo>
                    <a:lnTo>
                      <a:pt x="1873" y="1712"/>
                    </a:lnTo>
                    <a:lnTo>
                      <a:pt x="1874" y="1699"/>
                    </a:lnTo>
                    <a:lnTo>
                      <a:pt x="1873" y="1686"/>
                    </a:lnTo>
                    <a:lnTo>
                      <a:pt x="1871" y="1660"/>
                    </a:lnTo>
                    <a:lnTo>
                      <a:pt x="1869" y="1637"/>
                    </a:lnTo>
                    <a:lnTo>
                      <a:pt x="1869" y="1627"/>
                    </a:lnTo>
                    <a:lnTo>
                      <a:pt x="1869" y="1618"/>
                    </a:lnTo>
                    <a:lnTo>
                      <a:pt x="1869" y="1618"/>
                    </a:lnTo>
                    <a:lnTo>
                      <a:pt x="1869" y="1615"/>
                    </a:lnTo>
                    <a:lnTo>
                      <a:pt x="1868" y="1614"/>
                    </a:lnTo>
                    <a:lnTo>
                      <a:pt x="1865" y="1614"/>
                    </a:lnTo>
                    <a:lnTo>
                      <a:pt x="1860" y="1613"/>
                    </a:lnTo>
                    <a:lnTo>
                      <a:pt x="1859" y="1612"/>
                    </a:lnTo>
                    <a:lnTo>
                      <a:pt x="1859" y="1610"/>
                    </a:lnTo>
                    <a:lnTo>
                      <a:pt x="1859" y="1610"/>
                    </a:lnTo>
                    <a:lnTo>
                      <a:pt x="1861" y="1608"/>
                    </a:lnTo>
                    <a:lnTo>
                      <a:pt x="1863" y="1606"/>
                    </a:lnTo>
                    <a:lnTo>
                      <a:pt x="1866" y="1603"/>
                    </a:lnTo>
                    <a:lnTo>
                      <a:pt x="1867" y="1601"/>
                    </a:lnTo>
                    <a:lnTo>
                      <a:pt x="1867" y="1599"/>
                    </a:lnTo>
                    <a:lnTo>
                      <a:pt x="1867" y="1599"/>
                    </a:lnTo>
                    <a:lnTo>
                      <a:pt x="1863" y="1588"/>
                    </a:lnTo>
                    <a:lnTo>
                      <a:pt x="1862" y="1574"/>
                    </a:lnTo>
                    <a:lnTo>
                      <a:pt x="1861" y="1546"/>
                    </a:lnTo>
                    <a:lnTo>
                      <a:pt x="1860" y="1532"/>
                    </a:lnTo>
                    <a:lnTo>
                      <a:pt x="1858" y="1519"/>
                    </a:lnTo>
                    <a:lnTo>
                      <a:pt x="1856" y="1513"/>
                    </a:lnTo>
                    <a:lnTo>
                      <a:pt x="1854" y="1508"/>
                    </a:lnTo>
                    <a:lnTo>
                      <a:pt x="1851" y="1503"/>
                    </a:lnTo>
                    <a:lnTo>
                      <a:pt x="1846" y="1500"/>
                    </a:lnTo>
                    <a:lnTo>
                      <a:pt x="1846" y="1500"/>
                    </a:lnTo>
                    <a:close/>
                    <a:moveTo>
                      <a:pt x="406" y="2088"/>
                    </a:moveTo>
                    <a:lnTo>
                      <a:pt x="406" y="2088"/>
                    </a:lnTo>
                    <a:lnTo>
                      <a:pt x="415" y="2129"/>
                    </a:lnTo>
                    <a:lnTo>
                      <a:pt x="424" y="2172"/>
                    </a:lnTo>
                    <a:lnTo>
                      <a:pt x="424" y="2172"/>
                    </a:lnTo>
                    <a:lnTo>
                      <a:pt x="437" y="2225"/>
                    </a:lnTo>
                    <a:lnTo>
                      <a:pt x="449" y="2278"/>
                    </a:lnTo>
                    <a:lnTo>
                      <a:pt x="455" y="2304"/>
                    </a:lnTo>
                    <a:lnTo>
                      <a:pt x="463" y="2330"/>
                    </a:lnTo>
                    <a:lnTo>
                      <a:pt x="472" y="2354"/>
                    </a:lnTo>
                    <a:lnTo>
                      <a:pt x="481" y="2379"/>
                    </a:lnTo>
                    <a:lnTo>
                      <a:pt x="481" y="2379"/>
                    </a:lnTo>
                    <a:lnTo>
                      <a:pt x="487" y="2382"/>
                    </a:lnTo>
                    <a:lnTo>
                      <a:pt x="492" y="2385"/>
                    </a:lnTo>
                    <a:lnTo>
                      <a:pt x="498" y="2388"/>
                    </a:lnTo>
                    <a:lnTo>
                      <a:pt x="504" y="2392"/>
                    </a:lnTo>
                    <a:lnTo>
                      <a:pt x="504" y="2392"/>
                    </a:lnTo>
                    <a:lnTo>
                      <a:pt x="513" y="2391"/>
                    </a:lnTo>
                    <a:lnTo>
                      <a:pt x="522" y="2392"/>
                    </a:lnTo>
                    <a:lnTo>
                      <a:pt x="530" y="2393"/>
                    </a:lnTo>
                    <a:lnTo>
                      <a:pt x="539" y="2394"/>
                    </a:lnTo>
                    <a:lnTo>
                      <a:pt x="539" y="2394"/>
                    </a:lnTo>
                    <a:lnTo>
                      <a:pt x="558" y="2393"/>
                    </a:lnTo>
                    <a:lnTo>
                      <a:pt x="578" y="2390"/>
                    </a:lnTo>
                    <a:lnTo>
                      <a:pt x="597" y="2385"/>
                    </a:lnTo>
                    <a:lnTo>
                      <a:pt x="616" y="2380"/>
                    </a:lnTo>
                    <a:lnTo>
                      <a:pt x="654" y="2367"/>
                    </a:lnTo>
                    <a:lnTo>
                      <a:pt x="672" y="2361"/>
                    </a:lnTo>
                    <a:lnTo>
                      <a:pt x="690" y="2355"/>
                    </a:lnTo>
                    <a:lnTo>
                      <a:pt x="690" y="2355"/>
                    </a:lnTo>
                    <a:lnTo>
                      <a:pt x="721" y="2349"/>
                    </a:lnTo>
                    <a:lnTo>
                      <a:pt x="755" y="2340"/>
                    </a:lnTo>
                    <a:lnTo>
                      <a:pt x="755" y="2340"/>
                    </a:lnTo>
                    <a:lnTo>
                      <a:pt x="790" y="2333"/>
                    </a:lnTo>
                    <a:lnTo>
                      <a:pt x="824" y="2326"/>
                    </a:lnTo>
                    <a:lnTo>
                      <a:pt x="896" y="2315"/>
                    </a:lnTo>
                    <a:lnTo>
                      <a:pt x="968" y="2303"/>
                    </a:lnTo>
                    <a:lnTo>
                      <a:pt x="1004" y="2295"/>
                    </a:lnTo>
                    <a:lnTo>
                      <a:pt x="1039" y="2288"/>
                    </a:lnTo>
                    <a:lnTo>
                      <a:pt x="1039" y="2288"/>
                    </a:lnTo>
                    <a:lnTo>
                      <a:pt x="1073" y="2281"/>
                    </a:lnTo>
                    <a:lnTo>
                      <a:pt x="1106" y="2275"/>
                    </a:lnTo>
                    <a:lnTo>
                      <a:pt x="1106" y="2275"/>
                    </a:lnTo>
                    <a:lnTo>
                      <a:pt x="1133" y="2269"/>
                    </a:lnTo>
                    <a:lnTo>
                      <a:pt x="1160" y="2262"/>
                    </a:lnTo>
                    <a:lnTo>
                      <a:pt x="1211" y="2247"/>
                    </a:lnTo>
                    <a:lnTo>
                      <a:pt x="1315" y="2215"/>
                    </a:lnTo>
                    <a:lnTo>
                      <a:pt x="1315" y="2215"/>
                    </a:lnTo>
                    <a:lnTo>
                      <a:pt x="1354" y="2204"/>
                    </a:lnTo>
                    <a:lnTo>
                      <a:pt x="1392" y="2194"/>
                    </a:lnTo>
                    <a:lnTo>
                      <a:pt x="1431" y="2183"/>
                    </a:lnTo>
                    <a:lnTo>
                      <a:pt x="1468" y="2172"/>
                    </a:lnTo>
                    <a:lnTo>
                      <a:pt x="1468" y="2172"/>
                    </a:lnTo>
                    <a:lnTo>
                      <a:pt x="1526" y="2153"/>
                    </a:lnTo>
                    <a:lnTo>
                      <a:pt x="1582" y="2136"/>
                    </a:lnTo>
                    <a:lnTo>
                      <a:pt x="1639" y="2120"/>
                    </a:lnTo>
                    <a:lnTo>
                      <a:pt x="1666" y="2112"/>
                    </a:lnTo>
                    <a:lnTo>
                      <a:pt x="1696" y="2106"/>
                    </a:lnTo>
                    <a:lnTo>
                      <a:pt x="1696" y="2106"/>
                    </a:lnTo>
                    <a:lnTo>
                      <a:pt x="1796" y="2086"/>
                    </a:lnTo>
                    <a:lnTo>
                      <a:pt x="1846" y="2076"/>
                    </a:lnTo>
                    <a:lnTo>
                      <a:pt x="1891" y="2065"/>
                    </a:lnTo>
                    <a:lnTo>
                      <a:pt x="1891" y="2065"/>
                    </a:lnTo>
                    <a:lnTo>
                      <a:pt x="1901" y="2063"/>
                    </a:lnTo>
                    <a:lnTo>
                      <a:pt x="1911" y="2061"/>
                    </a:lnTo>
                    <a:lnTo>
                      <a:pt x="1911" y="2061"/>
                    </a:lnTo>
                    <a:lnTo>
                      <a:pt x="1943" y="2051"/>
                    </a:lnTo>
                    <a:lnTo>
                      <a:pt x="1977" y="2043"/>
                    </a:lnTo>
                    <a:lnTo>
                      <a:pt x="2011" y="2035"/>
                    </a:lnTo>
                    <a:lnTo>
                      <a:pt x="2047" y="2028"/>
                    </a:lnTo>
                    <a:lnTo>
                      <a:pt x="2116" y="2015"/>
                    </a:lnTo>
                    <a:lnTo>
                      <a:pt x="2183" y="2003"/>
                    </a:lnTo>
                    <a:lnTo>
                      <a:pt x="2183" y="2003"/>
                    </a:lnTo>
                    <a:lnTo>
                      <a:pt x="2199" y="1988"/>
                    </a:lnTo>
                    <a:lnTo>
                      <a:pt x="2215" y="1973"/>
                    </a:lnTo>
                    <a:lnTo>
                      <a:pt x="2215" y="1973"/>
                    </a:lnTo>
                    <a:lnTo>
                      <a:pt x="2218" y="1947"/>
                    </a:lnTo>
                    <a:lnTo>
                      <a:pt x="2218" y="1921"/>
                    </a:lnTo>
                    <a:lnTo>
                      <a:pt x="2217" y="1894"/>
                    </a:lnTo>
                    <a:lnTo>
                      <a:pt x="2215" y="1880"/>
                    </a:lnTo>
                    <a:lnTo>
                      <a:pt x="2213" y="1868"/>
                    </a:lnTo>
                    <a:lnTo>
                      <a:pt x="2213" y="1868"/>
                    </a:lnTo>
                    <a:lnTo>
                      <a:pt x="2206" y="1842"/>
                    </a:lnTo>
                    <a:lnTo>
                      <a:pt x="2198" y="1816"/>
                    </a:lnTo>
                    <a:lnTo>
                      <a:pt x="2189" y="1790"/>
                    </a:lnTo>
                    <a:lnTo>
                      <a:pt x="2180" y="1764"/>
                    </a:lnTo>
                    <a:lnTo>
                      <a:pt x="2180" y="1764"/>
                    </a:lnTo>
                    <a:lnTo>
                      <a:pt x="2172" y="1737"/>
                    </a:lnTo>
                    <a:lnTo>
                      <a:pt x="2162" y="1712"/>
                    </a:lnTo>
                    <a:lnTo>
                      <a:pt x="2153" y="1686"/>
                    </a:lnTo>
                    <a:lnTo>
                      <a:pt x="2145" y="1661"/>
                    </a:lnTo>
                    <a:lnTo>
                      <a:pt x="2145" y="1661"/>
                    </a:lnTo>
                    <a:lnTo>
                      <a:pt x="2141" y="1645"/>
                    </a:lnTo>
                    <a:lnTo>
                      <a:pt x="2139" y="1630"/>
                    </a:lnTo>
                    <a:lnTo>
                      <a:pt x="2135" y="1615"/>
                    </a:lnTo>
                    <a:lnTo>
                      <a:pt x="2131" y="1601"/>
                    </a:lnTo>
                    <a:lnTo>
                      <a:pt x="2131" y="1601"/>
                    </a:lnTo>
                    <a:lnTo>
                      <a:pt x="2124" y="1573"/>
                    </a:lnTo>
                    <a:lnTo>
                      <a:pt x="2116" y="1543"/>
                    </a:lnTo>
                    <a:lnTo>
                      <a:pt x="2116" y="1543"/>
                    </a:lnTo>
                    <a:lnTo>
                      <a:pt x="2115" y="1542"/>
                    </a:lnTo>
                    <a:lnTo>
                      <a:pt x="2113" y="1540"/>
                    </a:lnTo>
                    <a:lnTo>
                      <a:pt x="2113" y="1540"/>
                    </a:lnTo>
                    <a:lnTo>
                      <a:pt x="2086" y="1552"/>
                    </a:lnTo>
                    <a:lnTo>
                      <a:pt x="2057" y="1563"/>
                    </a:lnTo>
                    <a:lnTo>
                      <a:pt x="2029" y="1571"/>
                    </a:lnTo>
                    <a:lnTo>
                      <a:pt x="2001" y="1579"/>
                    </a:lnTo>
                    <a:lnTo>
                      <a:pt x="1942" y="1594"/>
                    </a:lnTo>
                    <a:lnTo>
                      <a:pt x="1912" y="1601"/>
                    </a:lnTo>
                    <a:lnTo>
                      <a:pt x="1882" y="1610"/>
                    </a:lnTo>
                    <a:lnTo>
                      <a:pt x="1882" y="1610"/>
                    </a:lnTo>
                    <a:lnTo>
                      <a:pt x="1883" y="1625"/>
                    </a:lnTo>
                    <a:lnTo>
                      <a:pt x="1884" y="1641"/>
                    </a:lnTo>
                    <a:lnTo>
                      <a:pt x="1887" y="1674"/>
                    </a:lnTo>
                    <a:lnTo>
                      <a:pt x="1890" y="1707"/>
                    </a:lnTo>
                    <a:lnTo>
                      <a:pt x="1890" y="1724"/>
                    </a:lnTo>
                    <a:lnTo>
                      <a:pt x="1889" y="1739"/>
                    </a:lnTo>
                    <a:lnTo>
                      <a:pt x="1889" y="1739"/>
                    </a:lnTo>
                    <a:lnTo>
                      <a:pt x="1888" y="1745"/>
                    </a:lnTo>
                    <a:lnTo>
                      <a:pt x="1886" y="1752"/>
                    </a:lnTo>
                    <a:lnTo>
                      <a:pt x="1883" y="1759"/>
                    </a:lnTo>
                    <a:lnTo>
                      <a:pt x="1880" y="1764"/>
                    </a:lnTo>
                    <a:lnTo>
                      <a:pt x="1875" y="1768"/>
                    </a:lnTo>
                    <a:lnTo>
                      <a:pt x="1869" y="1773"/>
                    </a:lnTo>
                    <a:lnTo>
                      <a:pt x="1862" y="1776"/>
                    </a:lnTo>
                    <a:lnTo>
                      <a:pt x="1856" y="1777"/>
                    </a:lnTo>
                    <a:lnTo>
                      <a:pt x="1856" y="1777"/>
                    </a:lnTo>
                    <a:lnTo>
                      <a:pt x="1859" y="1790"/>
                    </a:lnTo>
                    <a:lnTo>
                      <a:pt x="1862" y="1804"/>
                    </a:lnTo>
                    <a:lnTo>
                      <a:pt x="1866" y="1820"/>
                    </a:lnTo>
                    <a:lnTo>
                      <a:pt x="1867" y="1836"/>
                    </a:lnTo>
                    <a:lnTo>
                      <a:pt x="1867" y="1836"/>
                    </a:lnTo>
                    <a:lnTo>
                      <a:pt x="1869" y="1872"/>
                    </a:lnTo>
                    <a:lnTo>
                      <a:pt x="1868" y="1891"/>
                    </a:lnTo>
                    <a:lnTo>
                      <a:pt x="1867" y="1906"/>
                    </a:lnTo>
                    <a:lnTo>
                      <a:pt x="1867" y="1906"/>
                    </a:lnTo>
                    <a:lnTo>
                      <a:pt x="1866" y="1911"/>
                    </a:lnTo>
                    <a:lnTo>
                      <a:pt x="1862" y="1915"/>
                    </a:lnTo>
                    <a:lnTo>
                      <a:pt x="1859" y="1918"/>
                    </a:lnTo>
                    <a:lnTo>
                      <a:pt x="1855" y="1922"/>
                    </a:lnTo>
                    <a:lnTo>
                      <a:pt x="1847" y="1927"/>
                    </a:lnTo>
                    <a:lnTo>
                      <a:pt x="1841" y="1931"/>
                    </a:lnTo>
                    <a:lnTo>
                      <a:pt x="1841" y="1931"/>
                    </a:lnTo>
                    <a:lnTo>
                      <a:pt x="1836" y="1937"/>
                    </a:lnTo>
                    <a:lnTo>
                      <a:pt x="1830" y="1942"/>
                    </a:lnTo>
                    <a:lnTo>
                      <a:pt x="1821" y="1955"/>
                    </a:lnTo>
                    <a:lnTo>
                      <a:pt x="1815" y="1960"/>
                    </a:lnTo>
                    <a:lnTo>
                      <a:pt x="1810" y="1966"/>
                    </a:lnTo>
                    <a:lnTo>
                      <a:pt x="1804" y="1970"/>
                    </a:lnTo>
                    <a:lnTo>
                      <a:pt x="1796" y="1973"/>
                    </a:lnTo>
                    <a:lnTo>
                      <a:pt x="1796" y="1973"/>
                    </a:lnTo>
                    <a:lnTo>
                      <a:pt x="1791" y="1969"/>
                    </a:lnTo>
                    <a:lnTo>
                      <a:pt x="1785" y="1962"/>
                    </a:lnTo>
                    <a:lnTo>
                      <a:pt x="1777" y="1951"/>
                    </a:lnTo>
                    <a:lnTo>
                      <a:pt x="1768" y="1938"/>
                    </a:lnTo>
                    <a:lnTo>
                      <a:pt x="1764" y="1932"/>
                    </a:lnTo>
                    <a:lnTo>
                      <a:pt x="1760" y="1928"/>
                    </a:lnTo>
                    <a:lnTo>
                      <a:pt x="1760" y="1928"/>
                    </a:lnTo>
                    <a:lnTo>
                      <a:pt x="1724" y="1895"/>
                    </a:lnTo>
                    <a:lnTo>
                      <a:pt x="1707" y="1879"/>
                    </a:lnTo>
                    <a:lnTo>
                      <a:pt x="1700" y="1872"/>
                    </a:lnTo>
                    <a:lnTo>
                      <a:pt x="1692" y="1868"/>
                    </a:lnTo>
                    <a:lnTo>
                      <a:pt x="1692" y="1868"/>
                    </a:lnTo>
                    <a:lnTo>
                      <a:pt x="1686" y="1864"/>
                    </a:lnTo>
                    <a:lnTo>
                      <a:pt x="1679" y="1862"/>
                    </a:lnTo>
                    <a:lnTo>
                      <a:pt x="1674" y="1860"/>
                    </a:lnTo>
                    <a:lnTo>
                      <a:pt x="1672" y="1857"/>
                    </a:lnTo>
                    <a:lnTo>
                      <a:pt x="1670" y="1854"/>
                    </a:lnTo>
                    <a:lnTo>
                      <a:pt x="1670" y="1854"/>
                    </a:lnTo>
                    <a:lnTo>
                      <a:pt x="1668" y="1851"/>
                    </a:lnTo>
                    <a:lnTo>
                      <a:pt x="1666" y="1848"/>
                    </a:lnTo>
                    <a:lnTo>
                      <a:pt x="1668" y="1845"/>
                    </a:lnTo>
                    <a:lnTo>
                      <a:pt x="1668" y="1842"/>
                    </a:lnTo>
                    <a:lnTo>
                      <a:pt x="1670" y="1836"/>
                    </a:lnTo>
                    <a:lnTo>
                      <a:pt x="1671" y="1833"/>
                    </a:lnTo>
                    <a:lnTo>
                      <a:pt x="1672" y="1828"/>
                    </a:lnTo>
                    <a:lnTo>
                      <a:pt x="1672" y="1828"/>
                    </a:lnTo>
                    <a:lnTo>
                      <a:pt x="1671" y="1817"/>
                    </a:lnTo>
                    <a:lnTo>
                      <a:pt x="1669" y="1806"/>
                    </a:lnTo>
                    <a:lnTo>
                      <a:pt x="1668" y="1796"/>
                    </a:lnTo>
                    <a:lnTo>
                      <a:pt x="1668" y="1792"/>
                    </a:lnTo>
                    <a:lnTo>
                      <a:pt x="1668" y="1789"/>
                    </a:lnTo>
                    <a:lnTo>
                      <a:pt x="1668" y="1789"/>
                    </a:lnTo>
                    <a:lnTo>
                      <a:pt x="1657" y="1788"/>
                    </a:lnTo>
                    <a:lnTo>
                      <a:pt x="1648" y="1786"/>
                    </a:lnTo>
                    <a:lnTo>
                      <a:pt x="1640" y="1783"/>
                    </a:lnTo>
                    <a:lnTo>
                      <a:pt x="1632" y="1779"/>
                    </a:lnTo>
                    <a:lnTo>
                      <a:pt x="1626" y="1775"/>
                    </a:lnTo>
                    <a:lnTo>
                      <a:pt x="1619" y="1770"/>
                    </a:lnTo>
                    <a:lnTo>
                      <a:pt x="1615" y="1764"/>
                    </a:lnTo>
                    <a:lnTo>
                      <a:pt x="1611" y="1757"/>
                    </a:lnTo>
                    <a:lnTo>
                      <a:pt x="1608" y="1750"/>
                    </a:lnTo>
                    <a:lnTo>
                      <a:pt x="1605" y="1743"/>
                    </a:lnTo>
                    <a:lnTo>
                      <a:pt x="1603" y="1734"/>
                    </a:lnTo>
                    <a:lnTo>
                      <a:pt x="1602" y="1727"/>
                    </a:lnTo>
                    <a:lnTo>
                      <a:pt x="1601" y="1709"/>
                    </a:lnTo>
                    <a:lnTo>
                      <a:pt x="1602" y="1691"/>
                    </a:lnTo>
                    <a:lnTo>
                      <a:pt x="1602" y="1691"/>
                    </a:lnTo>
                    <a:lnTo>
                      <a:pt x="1556" y="1704"/>
                    </a:lnTo>
                    <a:lnTo>
                      <a:pt x="1509" y="1716"/>
                    </a:lnTo>
                    <a:lnTo>
                      <a:pt x="1460" y="1727"/>
                    </a:lnTo>
                    <a:lnTo>
                      <a:pt x="1411" y="1737"/>
                    </a:lnTo>
                    <a:lnTo>
                      <a:pt x="1209" y="1780"/>
                    </a:lnTo>
                    <a:lnTo>
                      <a:pt x="1108" y="1803"/>
                    </a:lnTo>
                    <a:lnTo>
                      <a:pt x="1058" y="1815"/>
                    </a:lnTo>
                    <a:lnTo>
                      <a:pt x="1009" y="1827"/>
                    </a:lnTo>
                    <a:lnTo>
                      <a:pt x="961" y="1841"/>
                    </a:lnTo>
                    <a:lnTo>
                      <a:pt x="913" y="1856"/>
                    </a:lnTo>
                    <a:lnTo>
                      <a:pt x="868" y="1872"/>
                    </a:lnTo>
                    <a:lnTo>
                      <a:pt x="823" y="1891"/>
                    </a:lnTo>
                    <a:lnTo>
                      <a:pt x="823" y="1891"/>
                    </a:lnTo>
                    <a:lnTo>
                      <a:pt x="826" y="1904"/>
                    </a:lnTo>
                    <a:lnTo>
                      <a:pt x="828" y="1919"/>
                    </a:lnTo>
                    <a:lnTo>
                      <a:pt x="830" y="1936"/>
                    </a:lnTo>
                    <a:lnTo>
                      <a:pt x="830" y="1952"/>
                    </a:lnTo>
                    <a:lnTo>
                      <a:pt x="828" y="1967"/>
                    </a:lnTo>
                    <a:lnTo>
                      <a:pt x="827" y="1973"/>
                    </a:lnTo>
                    <a:lnTo>
                      <a:pt x="824" y="1979"/>
                    </a:lnTo>
                    <a:lnTo>
                      <a:pt x="822" y="1985"/>
                    </a:lnTo>
                    <a:lnTo>
                      <a:pt x="817" y="1990"/>
                    </a:lnTo>
                    <a:lnTo>
                      <a:pt x="813" y="1994"/>
                    </a:lnTo>
                    <a:lnTo>
                      <a:pt x="808" y="1998"/>
                    </a:lnTo>
                    <a:lnTo>
                      <a:pt x="808" y="1998"/>
                    </a:lnTo>
                    <a:lnTo>
                      <a:pt x="808" y="2018"/>
                    </a:lnTo>
                    <a:lnTo>
                      <a:pt x="809" y="2039"/>
                    </a:lnTo>
                    <a:lnTo>
                      <a:pt x="811" y="2079"/>
                    </a:lnTo>
                    <a:lnTo>
                      <a:pt x="812" y="2097"/>
                    </a:lnTo>
                    <a:lnTo>
                      <a:pt x="811" y="2116"/>
                    </a:lnTo>
                    <a:lnTo>
                      <a:pt x="810" y="2135"/>
                    </a:lnTo>
                    <a:lnTo>
                      <a:pt x="806" y="2153"/>
                    </a:lnTo>
                    <a:lnTo>
                      <a:pt x="806" y="2153"/>
                    </a:lnTo>
                    <a:lnTo>
                      <a:pt x="800" y="2159"/>
                    </a:lnTo>
                    <a:lnTo>
                      <a:pt x="794" y="2168"/>
                    </a:lnTo>
                    <a:lnTo>
                      <a:pt x="781" y="2187"/>
                    </a:lnTo>
                    <a:lnTo>
                      <a:pt x="773" y="2197"/>
                    </a:lnTo>
                    <a:lnTo>
                      <a:pt x="767" y="2204"/>
                    </a:lnTo>
                    <a:lnTo>
                      <a:pt x="760" y="2211"/>
                    </a:lnTo>
                    <a:lnTo>
                      <a:pt x="755" y="2212"/>
                    </a:lnTo>
                    <a:lnTo>
                      <a:pt x="752" y="2213"/>
                    </a:lnTo>
                    <a:lnTo>
                      <a:pt x="752" y="2213"/>
                    </a:lnTo>
                    <a:lnTo>
                      <a:pt x="748" y="2213"/>
                    </a:lnTo>
                    <a:lnTo>
                      <a:pt x="745" y="2213"/>
                    </a:lnTo>
                    <a:lnTo>
                      <a:pt x="736" y="2210"/>
                    </a:lnTo>
                    <a:lnTo>
                      <a:pt x="729" y="2205"/>
                    </a:lnTo>
                    <a:lnTo>
                      <a:pt x="721" y="2199"/>
                    </a:lnTo>
                    <a:lnTo>
                      <a:pt x="705" y="2186"/>
                    </a:lnTo>
                    <a:lnTo>
                      <a:pt x="697" y="2181"/>
                    </a:lnTo>
                    <a:lnTo>
                      <a:pt x="690" y="2175"/>
                    </a:lnTo>
                    <a:lnTo>
                      <a:pt x="690" y="2175"/>
                    </a:lnTo>
                    <a:lnTo>
                      <a:pt x="678" y="2170"/>
                    </a:lnTo>
                    <a:lnTo>
                      <a:pt x="666" y="2165"/>
                    </a:lnTo>
                    <a:lnTo>
                      <a:pt x="657" y="2159"/>
                    </a:lnTo>
                    <a:lnTo>
                      <a:pt x="652" y="2156"/>
                    </a:lnTo>
                    <a:lnTo>
                      <a:pt x="648" y="2153"/>
                    </a:lnTo>
                    <a:lnTo>
                      <a:pt x="648" y="2153"/>
                    </a:lnTo>
                    <a:lnTo>
                      <a:pt x="643" y="2139"/>
                    </a:lnTo>
                    <a:lnTo>
                      <a:pt x="640" y="2123"/>
                    </a:lnTo>
                    <a:lnTo>
                      <a:pt x="636" y="2107"/>
                    </a:lnTo>
                    <a:lnTo>
                      <a:pt x="634" y="2090"/>
                    </a:lnTo>
                    <a:lnTo>
                      <a:pt x="630" y="2058"/>
                    </a:lnTo>
                    <a:lnTo>
                      <a:pt x="628" y="2044"/>
                    </a:lnTo>
                    <a:lnTo>
                      <a:pt x="624" y="2031"/>
                    </a:lnTo>
                    <a:lnTo>
                      <a:pt x="624" y="2031"/>
                    </a:lnTo>
                    <a:lnTo>
                      <a:pt x="604" y="2033"/>
                    </a:lnTo>
                    <a:lnTo>
                      <a:pt x="587" y="2035"/>
                    </a:lnTo>
                    <a:lnTo>
                      <a:pt x="580" y="2034"/>
                    </a:lnTo>
                    <a:lnTo>
                      <a:pt x="572" y="2033"/>
                    </a:lnTo>
                    <a:lnTo>
                      <a:pt x="565" y="2030"/>
                    </a:lnTo>
                    <a:lnTo>
                      <a:pt x="558" y="2023"/>
                    </a:lnTo>
                    <a:lnTo>
                      <a:pt x="558" y="2023"/>
                    </a:lnTo>
                    <a:lnTo>
                      <a:pt x="554" y="2017"/>
                    </a:lnTo>
                    <a:lnTo>
                      <a:pt x="550" y="2009"/>
                    </a:lnTo>
                    <a:lnTo>
                      <a:pt x="548" y="2001"/>
                    </a:lnTo>
                    <a:lnTo>
                      <a:pt x="545" y="1991"/>
                    </a:lnTo>
                    <a:lnTo>
                      <a:pt x="542" y="1970"/>
                    </a:lnTo>
                    <a:lnTo>
                      <a:pt x="541" y="1948"/>
                    </a:lnTo>
                    <a:lnTo>
                      <a:pt x="541" y="1948"/>
                    </a:lnTo>
                    <a:lnTo>
                      <a:pt x="520" y="1952"/>
                    </a:lnTo>
                    <a:lnTo>
                      <a:pt x="500" y="1957"/>
                    </a:lnTo>
                    <a:lnTo>
                      <a:pt x="481" y="1963"/>
                    </a:lnTo>
                    <a:lnTo>
                      <a:pt x="463" y="1971"/>
                    </a:lnTo>
                    <a:lnTo>
                      <a:pt x="428" y="1986"/>
                    </a:lnTo>
                    <a:lnTo>
                      <a:pt x="408" y="1993"/>
                    </a:lnTo>
                    <a:lnTo>
                      <a:pt x="389" y="1999"/>
                    </a:lnTo>
                    <a:lnTo>
                      <a:pt x="389" y="1999"/>
                    </a:lnTo>
                    <a:lnTo>
                      <a:pt x="390" y="2010"/>
                    </a:lnTo>
                    <a:lnTo>
                      <a:pt x="391" y="2021"/>
                    </a:lnTo>
                    <a:lnTo>
                      <a:pt x="396" y="2044"/>
                    </a:lnTo>
                    <a:lnTo>
                      <a:pt x="401" y="2065"/>
                    </a:lnTo>
                    <a:lnTo>
                      <a:pt x="406" y="2088"/>
                    </a:lnTo>
                    <a:lnTo>
                      <a:pt x="406" y="2088"/>
                    </a:lnTo>
                    <a:close/>
                    <a:moveTo>
                      <a:pt x="1681" y="1569"/>
                    </a:moveTo>
                    <a:lnTo>
                      <a:pt x="1681" y="1569"/>
                    </a:lnTo>
                    <a:lnTo>
                      <a:pt x="1678" y="1576"/>
                    </a:lnTo>
                    <a:lnTo>
                      <a:pt x="1675" y="1583"/>
                    </a:lnTo>
                    <a:lnTo>
                      <a:pt x="1672" y="1599"/>
                    </a:lnTo>
                    <a:lnTo>
                      <a:pt x="1670" y="1616"/>
                    </a:lnTo>
                    <a:lnTo>
                      <a:pt x="1670" y="1634"/>
                    </a:lnTo>
                    <a:lnTo>
                      <a:pt x="1671" y="1653"/>
                    </a:lnTo>
                    <a:lnTo>
                      <a:pt x="1672" y="1671"/>
                    </a:lnTo>
                    <a:lnTo>
                      <a:pt x="1677" y="1706"/>
                    </a:lnTo>
                    <a:lnTo>
                      <a:pt x="1677" y="1706"/>
                    </a:lnTo>
                    <a:lnTo>
                      <a:pt x="1684" y="1711"/>
                    </a:lnTo>
                    <a:lnTo>
                      <a:pt x="1691" y="1713"/>
                    </a:lnTo>
                    <a:lnTo>
                      <a:pt x="1698" y="1715"/>
                    </a:lnTo>
                    <a:lnTo>
                      <a:pt x="1705" y="1715"/>
                    </a:lnTo>
                    <a:lnTo>
                      <a:pt x="1718" y="1715"/>
                    </a:lnTo>
                    <a:lnTo>
                      <a:pt x="1725" y="1716"/>
                    </a:lnTo>
                    <a:lnTo>
                      <a:pt x="1732" y="1717"/>
                    </a:lnTo>
                    <a:lnTo>
                      <a:pt x="1732" y="1717"/>
                    </a:lnTo>
                    <a:lnTo>
                      <a:pt x="1730" y="1709"/>
                    </a:lnTo>
                    <a:lnTo>
                      <a:pt x="1729" y="1700"/>
                    </a:lnTo>
                    <a:lnTo>
                      <a:pt x="1729" y="1692"/>
                    </a:lnTo>
                    <a:lnTo>
                      <a:pt x="1730" y="1685"/>
                    </a:lnTo>
                    <a:lnTo>
                      <a:pt x="1733" y="1677"/>
                    </a:lnTo>
                    <a:lnTo>
                      <a:pt x="1736" y="1672"/>
                    </a:lnTo>
                    <a:lnTo>
                      <a:pt x="1740" y="1667"/>
                    </a:lnTo>
                    <a:lnTo>
                      <a:pt x="1746" y="1661"/>
                    </a:lnTo>
                    <a:lnTo>
                      <a:pt x="1751" y="1658"/>
                    </a:lnTo>
                    <a:lnTo>
                      <a:pt x="1757" y="1656"/>
                    </a:lnTo>
                    <a:lnTo>
                      <a:pt x="1764" y="1654"/>
                    </a:lnTo>
                    <a:lnTo>
                      <a:pt x="1770" y="1654"/>
                    </a:lnTo>
                    <a:lnTo>
                      <a:pt x="1778" y="1655"/>
                    </a:lnTo>
                    <a:lnTo>
                      <a:pt x="1784" y="1657"/>
                    </a:lnTo>
                    <a:lnTo>
                      <a:pt x="1791" y="1661"/>
                    </a:lnTo>
                    <a:lnTo>
                      <a:pt x="1797" y="1667"/>
                    </a:lnTo>
                    <a:lnTo>
                      <a:pt x="1797" y="1667"/>
                    </a:lnTo>
                    <a:lnTo>
                      <a:pt x="1799" y="1688"/>
                    </a:lnTo>
                    <a:lnTo>
                      <a:pt x="1800" y="1697"/>
                    </a:lnTo>
                    <a:lnTo>
                      <a:pt x="1804" y="1706"/>
                    </a:lnTo>
                    <a:lnTo>
                      <a:pt x="1804" y="1706"/>
                    </a:lnTo>
                    <a:lnTo>
                      <a:pt x="1807" y="1704"/>
                    </a:lnTo>
                    <a:lnTo>
                      <a:pt x="1811" y="1704"/>
                    </a:lnTo>
                    <a:lnTo>
                      <a:pt x="1820" y="1706"/>
                    </a:lnTo>
                    <a:lnTo>
                      <a:pt x="1820" y="1706"/>
                    </a:lnTo>
                    <a:lnTo>
                      <a:pt x="1825" y="1699"/>
                    </a:lnTo>
                    <a:lnTo>
                      <a:pt x="1828" y="1691"/>
                    </a:lnTo>
                    <a:lnTo>
                      <a:pt x="1830" y="1684"/>
                    </a:lnTo>
                    <a:lnTo>
                      <a:pt x="1832" y="1676"/>
                    </a:lnTo>
                    <a:lnTo>
                      <a:pt x="1833" y="1669"/>
                    </a:lnTo>
                    <a:lnTo>
                      <a:pt x="1833" y="1660"/>
                    </a:lnTo>
                    <a:lnTo>
                      <a:pt x="1831" y="1643"/>
                    </a:lnTo>
                    <a:lnTo>
                      <a:pt x="1829" y="1626"/>
                    </a:lnTo>
                    <a:lnTo>
                      <a:pt x="1825" y="1608"/>
                    </a:lnTo>
                    <a:lnTo>
                      <a:pt x="1822" y="1590"/>
                    </a:lnTo>
                    <a:lnTo>
                      <a:pt x="1820" y="1570"/>
                    </a:lnTo>
                    <a:lnTo>
                      <a:pt x="1820" y="1570"/>
                    </a:lnTo>
                    <a:lnTo>
                      <a:pt x="1802" y="1564"/>
                    </a:lnTo>
                    <a:lnTo>
                      <a:pt x="1785" y="1560"/>
                    </a:lnTo>
                    <a:lnTo>
                      <a:pt x="1768" y="1558"/>
                    </a:lnTo>
                    <a:lnTo>
                      <a:pt x="1750" y="1556"/>
                    </a:lnTo>
                    <a:lnTo>
                      <a:pt x="1733" y="1558"/>
                    </a:lnTo>
                    <a:lnTo>
                      <a:pt x="1716" y="1560"/>
                    </a:lnTo>
                    <a:lnTo>
                      <a:pt x="1698" y="1564"/>
                    </a:lnTo>
                    <a:lnTo>
                      <a:pt x="1681" y="1569"/>
                    </a:lnTo>
                    <a:lnTo>
                      <a:pt x="1681" y="1569"/>
                    </a:lnTo>
                    <a:close/>
                    <a:moveTo>
                      <a:pt x="791" y="1779"/>
                    </a:moveTo>
                    <a:lnTo>
                      <a:pt x="791" y="1779"/>
                    </a:lnTo>
                    <a:lnTo>
                      <a:pt x="790" y="1759"/>
                    </a:lnTo>
                    <a:lnTo>
                      <a:pt x="788" y="1750"/>
                    </a:lnTo>
                    <a:lnTo>
                      <a:pt x="787" y="1746"/>
                    </a:lnTo>
                    <a:lnTo>
                      <a:pt x="785" y="1744"/>
                    </a:lnTo>
                    <a:lnTo>
                      <a:pt x="785" y="1744"/>
                    </a:lnTo>
                    <a:lnTo>
                      <a:pt x="782" y="1742"/>
                    </a:lnTo>
                    <a:lnTo>
                      <a:pt x="779" y="1740"/>
                    </a:lnTo>
                    <a:lnTo>
                      <a:pt x="768" y="1737"/>
                    </a:lnTo>
                    <a:lnTo>
                      <a:pt x="756" y="1737"/>
                    </a:lnTo>
                    <a:lnTo>
                      <a:pt x="742" y="1739"/>
                    </a:lnTo>
                    <a:lnTo>
                      <a:pt x="712" y="1744"/>
                    </a:lnTo>
                    <a:lnTo>
                      <a:pt x="688" y="1747"/>
                    </a:lnTo>
                    <a:lnTo>
                      <a:pt x="688" y="1747"/>
                    </a:lnTo>
                    <a:lnTo>
                      <a:pt x="661" y="1751"/>
                    </a:lnTo>
                    <a:lnTo>
                      <a:pt x="636" y="1756"/>
                    </a:lnTo>
                    <a:lnTo>
                      <a:pt x="614" y="1758"/>
                    </a:lnTo>
                    <a:lnTo>
                      <a:pt x="605" y="1759"/>
                    </a:lnTo>
                    <a:lnTo>
                      <a:pt x="598" y="1759"/>
                    </a:lnTo>
                    <a:lnTo>
                      <a:pt x="598" y="1759"/>
                    </a:lnTo>
                    <a:lnTo>
                      <a:pt x="586" y="1765"/>
                    </a:lnTo>
                    <a:lnTo>
                      <a:pt x="575" y="1770"/>
                    </a:lnTo>
                    <a:lnTo>
                      <a:pt x="554" y="1779"/>
                    </a:lnTo>
                    <a:lnTo>
                      <a:pt x="554" y="1779"/>
                    </a:lnTo>
                    <a:lnTo>
                      <a:pt x="554" y="1782"/>
                    </a:lnTo>
                    <a:lnTo>
                      <a:pt x="553" y="1785"/>
                    </a:lnTo>
                    <a:lnTo>
                      <a:pt x="549" y="1788"/>
                    </a:lnTo>
                    <a:lnTo>
                      <a:pt x="545" y="1791"/>
                    </a:lnTo>
                    <a:lnTo>
                      <a:pt x="541" y="1794"/>
                    </a:lnTo>
                    <a:lnTo>
                      <a:pt x="541" y="1794"/>
                    </a:lnTo>
                    <a:lnTo>
                      <a:pt x="543" y="1830"/>
                    </a:lnTo>
                    <a:lnTo>
                      <a:pt x="545" y="1867"/>
                    </a:lnTo>
                    <a:lnTo>
                      <a:pt x="546" y="1885"/>
                    </a:lnTo>
                    <a:lnTo>
                      <a:pt x="549" y="1903"/>
                    </a:lnTo>
                    <a:lnTo>
                      <a:pt x="552" y="1919"/>
                    </a:lnTo>
                    <a:lnTo>
                      <a:pt x="556" y="1936"/>
                    </a:lnTo>
                    <a:lnTo>
                      <a:pt x="556" y="1936"/>
                    </a:lnTo>
                    <a:lnTo>
                      <a:pt x="556" y="1946"/>
                    </a:lnTo>
                    <a:lnTo>
                      <a:pt x="556" y="1956"/>
                    </a:lnTo>
                    <a:lnTo>
                      <a:pt x="557" y="1966"/>
                    </a:lnTo>
                    <a:lnTo>
                      <a:pt x="559" y="1975"/>
                    </a:lnTo>
                    <a:lnTo>
                      <a:pt x="561" y="1985"/>
                    </a:lnTo>
                    <a:lnTo>
                      <a:pt x="565" y="1993"/>
                    </a:lnTo>
                    <a:lnTo>
                      <a:pt x="573" y="2013"/>
                    </a:lnTo>
                    <a:lnTo>
                      <a:pt x="573" y="2013"/>
                    </a:lnTo>
                    <a:lnTo>
                      <a:pt x="584" y="2014"/>
                    </a:lnTo>
                    <a:lnTo>
                      <a:pt x="595" y="2015"/>
                    </a:lnTo>
                    <a:lnTo>
                      <a:pt x="617" y="2012"/>
                    </a:lnTo>
                    <a:lnTo>
                      <a:pt x="629" y="2010"/>
                    </a:lnTo>
                    <a:lnTo>
                      <a:pt x="640" y="2010"/>
                    </a:lnTo>
                    <a:lnTo>
                      <a:pt x="651" y="2013"/>
                    </a:lnTo>
                    <a:lnTo>
                      <a:pt x="657" y="2015"/>
                    </a:lnTo>
                    <a:lnTo>
                      <a:pt x="661" y="2018"/>
                    </a:lnTo>
                    <a:lnTo>
                      <a:pt x="661" y="2018"/>
                    </a:lnTo>
                    <a:lnTo>
                      <a:pt x="659" y="1999"/>
                    </a:lnTo>
                    <a:lnTo>
                      <a:pt x="656" y="1978"/>
                    </a:lnTo>
                    <a:lnTo>
                      <a:pt x="656" y="1978"/>
                    </a:lnTo>
                    <a:lnTo>
                      <a:pt x="634" y="1979"/>
                    </a:lnTo>
                    <a:lnTo>
                      <a:pt x="624" y="1979"/>
                    </a:lnTo>
                    <a:lnTo>
                      <a:pt x="616" y="1980"/>
                    </a:lnTo>
                    <a:lnTo>
                      <a:pt x="616" y="1980"/>
                    </a:lnTo>
                    <a:lnTo>
                      <a:pt x="611" y="1974"/>
                    </a:lnTo>
                    <a:lnTo>
                      <a:pt x="605" y="1967"/>
                    </a:lnTo>
                    <a:lnTo>
                      <a:pt x="601" y="1958"/>
                    </a:lnTo>
                    <a:lnTo>
                      <a:pt x="597" y="1949"/>
                    </a:lnTo>
                    <a:lnTo>
                      <a:pt x="595" y="1940"/>
                    </a:lnTo>
                    <a:lnTo>
                      <a:pt x="593" y="1930"/>
                    </a:lnTo>
                    <a:lnTo>
                      <a:pt x="589" y="1910"/>
                    </a:lnTo>
                    <a:lnTo>
                      <a:pt x="588" y="1887"/>
                    </a:lnTo>
                    <a:lnTo>
                      <a:pt x="587" y="1864"/>
                    </a:lnTo>
                    <a:lnTo>
                      <a:pt x="587" y="1840"/>
                    </a:lnTo>
                    <a:lnTo>
                      <a:pt x="586" y="1817"/>
                    </a:lnTo>
                    <a:lnTo>
                      <a:pt x="586" y="1817"/>
                    </a:lnTo>
                    <a:lnTo>
                      <a:pt x="590" y="1811"/>
                    </a:lnTo>
                    <a:lnTo>
                      <a:pt x="596" y="1805"/>
                    </a:lnTo>
                    <a:lnTo>
                      <a:pt x="601" y="1801"/>
                    </a:lnTo>
                    <a:lnTo>
                      <a:pt x="609" y="1796"/>
                    </a:lnTo>
                    <a:lnTo>
                      <a:pt x="609" y="1796"/>
                    </a:lnTo>
                    <a:lnTo>
                      <a:pt x="614" y="1795"/>
                    </a:lnTo>
                    <a:lnTo>
                      <a:pt x="620" y="1794"/>
                    </a:lnTo>
                    <a:lnTo>
                      <a:pt x="636" y="1792"/>
                    </a:lnTo>
                    <a:lnTo>
                      <a:pt x="656" y="1791"/>
                    </a:lnTo>
                    <a:lnTo>
                      <a:pt x="675" y="1789"/>
                    </a:lnTo>
                    <a:lnTo>
                      <a:pt x="675" y="1789"/>
                    </a:lnTo>
                    <a:lnTo>
                      <a:pt x="681" y="1787"/>
                    </a:lnTo>
                    <a:lnTo>
                      <a:pt x="688" y="1785"/>
                    </a:lnTo>
                    <a:lnTo>
                      <a:pt x="694" y="1782"/>
                    </a:lnTo>
                    <a:lnTo>
                      <a:pt x="701" y="1781"/>
                    </a:lnTo>
                    <a:lnTo>
                      <a:pt x="701" y="1781"/>
                    </a:lnTo>
                    <a:lnTo>
                      <a:pt x="709" y="1781"/>
                    </a:lnTo>
                    <a:lnTo>
                      <a:pt x="719" y="1781"/>
                    </a:lnTo>
                    <a:lnTo>
                      <a:pt x="727" y="1783"/>
                    </a:lnTo>
                    <a:lnTo>
                      <a:pt x="737" y="1785"/>
                    </a:lnTo>
                    <a:lnTo>
                      <a:pt x="752" y="1790"/>
                    </a:lnTo>
                    <a:lnTo>
                      <a:pt x="758" y="1793"/>
                    </a:lnTo>
                    <a:lnTo>
                      <a:pt x="763" y="1796"/>
                    </a:lnTo>
                    <a:lnTo>
                      <a:pt x="763" y="1796"/>
                    </a:lnTo>
                    <a:lnTo>
                      <a:pt x="771" y="1835"/>
                    </a:lnTo>
                    <a:lnTo>
                      <a:pt x="776" y="1856"/>
                    </a:lnTo>
                    <a:lnTo>
                      <a:pt x="779" y="1878"/>
                    </a:lnTo>
                    <a:lnTo>
                      <a:pt x="780" y="1899"/>
                    </a:lnTo>
                    <a:lnTo>
                      <a:pt x="780" y="1922"/>
                    </a:lnTo>
                    <a:lnTo>
                      <a:pt x="779" y="1931"/>
                    </a:lnTo>
                    <a:lnTo>
                      <a:pt x="778" y="1942"/>
                    </a:lnTo>
                    <a:lnTo>
                      <a:pt x="776" y="1952"/>
                    </a:lnTo>
                    <a:lnTo>
                      <a:pt x="772" y="1961"/>
                    </a:lnTo>
                    <a:lnTo>
                      <a:pt x="772" y="1961"/>
                    </a:lnTo>
                    <a:lnTo>
                      <a:pt x="764" y="1964"/>
                    </a:lnTo>
                    <a:lnTo>
                      <a:pt x="757" y="1968"/>
                    </a:lnTo>
                    <a:lnTo>
                      <a:pt x="750" y="1970"/>
                    </a:lnTo>
                    <a:lnTo>
                      <a:pt x="740" y="1969"/>
                    </a:lnTo>
                    <a:lnTo>
                      <a:pt x="740" y="1969"/>
                    </a:lnTo>
                    <a:lnTo>
                      <a:pt x="739" y="1971"/>
                    </a:lnTo>
                    <a:lnTo>
                      <a:pt x="739" y="1973"/>
                    </a:lnTo>
                    <a:lnTo>
                      <a:pt x="740" y="1978"/>
                    </a:lnTo>
                    <a:lnTo>
                      <a:pt x="741" y="1984"/>
                    </a:lnTo>
                    <a:lnTo>
                      <a:pt x="742" y="1990"/>
                    </a:lnTo>
                    <a:lnTo>
                      <a:pt x="742" y="1990"/>
                    </a:lnTo>
                    <a:lnTo>
                      <a:pt x="755" y="1988"/>
                    </a:lnTo>
                    <a:lnTo>
                      <a:pt x="772" y="1987"/>
                    </a:lnTo>
                    <a:lnTo>
                      <a:pt x="781" y="1986"/>
                    </a:lnTo>
                    <a:lnTo>
                      <a:pt x="790" y="1984"/>
                    </a:lnTo>
                    <a:lnTo>
                      <a:pt x="797" y="1980"/>
                    </a:lnTo>
                    <a:lnTo>
                      <a:pt x="805" y="1976"/>
                    </a:lnTo>
                    <a:lnTo>
                      <a:pt x="805" y="1976"/>
                    </a:lnTo>
                    <a:lnTo>
                      <a:pt x="808" y="1967"/>
                    </a:lnTo>
                    <a:lnTo>
                      <a:pt x="810" y="1955"/>
                    </a:lnTo>
                    <a:lnTo>
                      <a:pt x="812" y="1943"/>
                    </a:lnTo>
                    <a:lnTo>
                      <a:pt x="813" y="1931"/>
                    </a:lnTo>
                    <a:lnTo>
                      <a:pt x="812" y="1918"/>
                    </a:lnTo>
                    <a:lnTo>
                      <a:pt x="812" y="1906"/>
                    </a:lnTo>
                    <a:lnTo>
                      <a:pt x="809" y="1879"/>
                    </a:lnTo>
                    <a:lnTo>
                      <a:pt x="803" y="1852"/>
                    </a:lnTo>
                    <a:lnTo>
                      <a:pt x="799" y="1826"/>
                    </a:lnTo>
                    <a:lnTo>
                      <a:pt x="794" y="1802"/>
                    </a:lnTo>
                    <a:lnTo>
                      <a:pt x="791" y="1779"/>
                    </a:lnTo>
                    <a:lnTo>
                      <a:pt x="791" y="1779"/>
                    </a:lnTo>
                    <a:close/>
                    <a:moveTo>
                      <a:pt x="1837" y="1901"/>
                    </a:moveTo>
                    <a:lnTo>
                      <a:pt x="1837" y="1901"/>
                    </a:lnTo>
                    <a:lnTo>
                      <a:pt x="1839" y="1901"/>
                    </a:lnTo>
                    <a:lnTo>
                      <a:pt x="1841" y="1901"/>
                    </a:lnTo>
                    <a:lnTo>
                      <a:pt x="1844" y="1898"/>
                    </a:lnTo>
                    <a:lnTo>
                      <a:pt x="1845" y="1896"/>
                    </a:lnTo>
                    <a:lnTo>
                      <a:pt x="1845" y="1895"/>
                    </a:lnTo>
                    <a:lnTo>
                      <a:pt x="1844" y="1894"/>
                    </a:lnTo>
                    <a:lnTo>
                      <a:pt x="1844" y="1894"/>
                    </a:lnTo>
                    <a:lnTo>
                      <a:pt x="1846" y="1889"/>
                    </a:lnTo>
                    <a:lnTo>
                      <a:pt x="1848" y="1885"/>
                    </a:lnTo>
                    <a:lnTo>
                      <a:pt x="1851" y="1873"/>
                    </a:lnTo>
                    <a:lnTo>
                      <a:pt x="1852" y="1860"/>
                    </a:lnTo>
                    <a:lnTo>
                      <a:pt x="1852" y="1843"/>
                    </a:lnTo>
                    <a:lnTo>
                      <a:pt x="1851" y="1827"/>
                    </a:lnTo>
                    <a:lnTo>
                      <a:pt x="1848" y="1811"/>
                    </a:lnTo>
                    <a:lnTo>
                      <a:pt x="1845" y="1795"/>
                    </a:lnTo>
                    <a:lnTo>
                      <a:pt x="1842" y="1781"/>
                    </a:lnTo>
                    <a:lnTo>
                      <a:pt x="1842" y="1781"/>
                    </a:lnTo>
                    <a:lnTo>
                      <a:pt x="1836" y="1781"/>
                    </a:lnTo>
                    <a:lnTo>
                      <a:pt x="1827" y="1781"/>
                    </a:lnTo>
                    <a:lnTo>
                      <a:pt x="1821" y="1782"/>
                    </a:lnTo>
                    <a:lnTo>
                      <a:pt x="1817" y="1783"/>
                    </a:lnTo>
                    <a:lnTo>
                      <a:pt x="1816" y="1785"/>
                    </a:lnTo>
                    <a:lnTo>
                      <a:pt x="1816" y="1785"/>
                    </a:lnTo>
                    <a:lnTo>
                      <a:pt x="1820" y="1793"/>
                    </a:lnTo>
                    <a:lnTo>
                      <a:pt x="1821" y="1801"/>
                    </a:lnTo>
                    <a:lnTo>
                      <a:pt x="1821" y="1809"/>
                    </a:lnTo>
                    <a:lnTo>
                      <a:pt x="1820" y="1817"/>
                    </a:lnTo>
                    <a:lnTo>
                      <a:pt x="1817" y="1823"/>
                    </a:lnTo>
                    <a:lnTo>
                      <a:pt x="1814" y="1831"/>
                    </a:lnTo>
                    <a:lnTo>
                      <a:pt x="1811" y="1836"/>
                    </a:lnTo>
                    <a:lnTo>
                      <a:pt x="1806" y="1841"/>
                    </a:lnTo>
                    <a:lnTo>
                      <a:pt x="1800" y="1847"/>
                    </a:lnTo>
                    <a:lnTo>
                      <a:pt x="1795" y="1850"/>
                    </a:lnTo>
                    <a:lnTo>
                      <a:pt x="1789" y="1853"/>
                    </a:lnTo>
                    <a:lnTo>
                      <a:pt x="1783" y="1855"/>
                    </a:lnTo>
                    <a:lnTo>
                      <a:pt x="1777" y="1855"/>
                    </a:lnTo>
                    <a:lnTo>
                      <a:pt x="1770" y="1854"/>
                    </a:lnTo>
                    <a:lnTo>
                      <a:pt x="1765" y="1852"/>
                    </a:lnTo>
                    <a:lnTo>
                      <a:pt x="1760" y="1849"/>
                    </a:lnTo>
                    <a:lnTo>
                      <a:pt x="1760" y="1849"/>
                    </a:lnTo>
                    <a:lnTo>
                      <a:pt x="1755" y="1843"/>
                    </a:lnTo>
                    <a:lnTo>
                      <a:pt x="1752" y="1836"/>
                    </a:lnTo>
                    <a:lnTo>
                      <a:pt x="1747" y="1822"/>
                    </a:lnTo>
                    <a:lnTo>
                      <a:pt x="1747" y="1822"/>
                    </a:lnTo>
                    <a:lnTo>
                      <a:pt x="1744" y="1813"/>
                    </a:lnTo>
                    <a:lnTo>
                      <a:pt x="1742" y="1804"/>
                    </a:lnTo>
                    <a:lnTo>
                      <a:pt x="1740" y="1794"/>
                    </a:lnTo>
                    <a:lnTo>
                      <a:pt x="1737" y="1785"/>
                    </a:lnTo>
                    <a:lnTo>
                      <a:pt x="1737" y="1785"/>
                    </a:lnTo>
                    <a:lnTo>
                      <a:pt x="1722" y="1786"/>
                    </a:lnTo>
                    <a:lnTo>
                      <a:pt x="1709" y="1787"/>
                    </a:lnTo>
                    <a:lnTo>
                      <a:pt x="1698" y="1788"/>
                    </a:lnTo>
                    <a:lnTo>
                      <a:pt x="1685" y="1789"/>
                    </a:lnTo>
                    <a:lnTo>
                      <a:pt x="1685" y="1789"/>
                    </a:lnTo>
                    <a:lnTo>
                      <a:pt x="1685" y="1805"/>
                    </a:lnTo>
                    <a:lnTo>
                      <a:pt x="1685" y="1822"/>
                    </a:lnTo>
                    <a:lnTo>
                      <a:pt x="1685" y="1830"/>
                    </a:lnTo>
                    <a:lnTo>
                      <a:pt x="1686" y="1837"/>
                    </a:lnTo>
                    <a:lnTo>
                      <a:pt x="1688" y="1842"/>
                    </a:lnTo>
                    <a:lnTo>
                      <a:pt x="1690" y="1847"/>
                    </a:lnTo>
                    <a:lnTo>
                      <a:pt x="1690" y="1847"/>
                    </a:lnTo>
                    <a:lnTo>
                      <a:pt x="1700" y="1854"/>
                    </a:lnTo>
                    <a:lnTo>
                      <a:pt x="1709" y="1862"/>
                    </a:lnTo>
                    <a:lnTo>
                      <a:pt x="1719" y="1869"/>
                    </a:lnTo>
                    <a:lnTo>
                      <a:pt x="1727" y="1877"/>
                    </a:lnTo>
                    <a:lnTo>
                      <a:pt x="1727" y="1877"/>
                    </a:lnTo>
                    <a:lnTo>
                      <a:pt x="1747" y="1897"/>
                    </a:lnTo>
                    <a:lnTo>
                      <a:pt x="1766" y="1916"/>
                    </a:lnTo>
                    <a:lnTo>
                      <a:pt x="1785" y="1933"/>
                    </a:lnTo>
                    <a:lnTo>
                      <a:pt x="1795" y="1942"/>
                    </a:lnTo>
                    <a:lnTo>
                      <a:pt x="1805" y="1948"/>
                    </a:lnTo>
                    <a:lnTo>
                      <a:pt x="1805" y="1948"/>
                    </a:lnTo>
                    <a:lnTo>
                      <a:pt x="1814" y="1938"/>
                    </a:lnTo>
                    <a:lnTo>
                      <a:pt x="1825" y="1926"/>
                    </a:lnTo>
                    <a:lnTo>
                      <a:pt x="1829" y="1921"/>
                    </a:lnTo>
                    <a:lnTo>
                      <a:pt x="1832" y="1914"/>
                    </a:lnTo>
                    <a:lnTo>
                      <a:pt x="1836" y="1908"/>
                    </a:lnTo>
                    <a:lnTo>
                      <a:pt x="1837" y="1901"/>
                    </a:lnTo>
                    <a:lnTo>
                      <a:pt x="1837" y="1901"/>
                    </a:lnTo>
                    <a:close/>
                    <a:moveTo>
                      <a:pt x="630" y="1813"/>
                    </a:moveTo>
                    <a:lnTo>
                      <a:pt x="630" y="1813"/>
                    </a:lnTo>
                    <a:lnTo>
                      <a:pt x="619" y="1815"/>
                    </a:lnTo>
                    <a:lnTo>
                      <a:pt x="613" y="1817"/>
                    </a:lnTo>
                    <a:lnTo>
                      <a:pt x="606" y="1820"/>
                    </a:lnTo>
                    <a:lnTo>
                      <a:pt x="601" y="1824"/>
                    </a:lnTo>
                    <a:lnTo>
                      <a:pt x="601" y="1824"/>
                    </a:lnTo>
                    <a:lnTo>
                      <a:pt x="601" y="1858"/>
                    </a:lnTo>
                    <a:lnTo>
                      <a:pt x="601" y="1877"/>
                    </a:lnTo>
                    <a:lnTo>
                      <a:pt x="602" y="1895"/>
                    </a:lnTo>
                    <a:lnTo>
                      <a:pt x="604" y="1913"/>
                    </a:lnTo>
                    <a:lnTo>
                      <a:pt x="608" y="1930"/>
                    </a:lnTo>
                    <a:lnTo>
                      <a:pt x="613" y="1946"/>
                    </a:lnTo>
                    <a:lnTo>
                      <a:pt x="616" y="1953"/>
                    </a:lnTo>
                    <a:lnTo>
                      <a:pt x="620" y="1959"/>
                    </a:lnTo>
                    <a:lnTo>
                      <a:pt x="620" y="1959"/>
                    </a:lnTo>
                    <a:lnTo>
                      <a:pt x="628" y="1960"/>
                    </a:lnTo>
                    <a:lnTo>
                      <a:pt x="636" y="1961"/>
                    </a:lnTo>
                    <a:lnTo>
                      <a:pt x="645" y="1961"/>
                    </a:lnTo>
                    <a:lnTo>
                      <a:pt x="649" y="1961"/>
                    </a:lnTo>
                    <a:lnTo>
                      <a:pt x="654" y="1959"/>
                    </a:lnTo>
                    <a:lnTo>
                      <a:pt x="654" y="1959"/>
                    </a:lnTo>
                    <a:lnTo>
                      <a:pt x="656" y="1927"/>
                    </a:lnTo>
                    <a:lnTo>
                      <a:pt x="657" y="1912"/>
                    </a:lnTo>
                    <a:lnTo>
                      <a:pt x="660" y="1899"/>
                    </a:lnTo>
                    <a:lnTo>
                      <a:pt x="660" y="1899"/>
                    </a:lnTo>
                    <a:lnTo>
                      <a:pt x="664" y="1895"/>
                    </a:lnTo>
                    <a:lnTo>
                      <a:pt x="671" y="1893"/>
                    </a:lnTo>
                    <a:lnTo>
                      <a:pt x="677" y="1891"/>
                    </a:lnTo>
                    <a:lnTo>
                      <a:pt x="684" y="1891"/>
                    </a:lnTo>
                    <a:lnTo>
                      <a:pt x="699" y="1893"/>
                    </a:lnTo>
                    <a:lnTo>
                      <a:pt x="714" y="1896"/>
                    </a:lnTo>
                    <a:lnTo>
                      <a:pt x="714" y="1896"/>
                    </a:lnTo>
                    <a:lnTo>
                      <a:pt x="718" y="1901"/>
                    </a:lnTo>
                    <a:lnTo>
                      <a:pt x="721" y="1908"/>
                    </a:lnTo>
                    <a:lnTo>
                      <a:pt x="726" y="1921"/>
                    </a:lnTo>
                    <a:lnTo>
                      <a:pt x="732" y="1933"/>
                    </a:lnTo>
                    <a:lnTo>
                      <a:pt x="735" y="1939"/>
                    </a:lnTo>
                    <a:lnTo>
                      <a:pt x="738" y="1944"/>
                    </a:lnTo>
                    <a:lnTo>
                      <a:pt x="738" y="1944"/>
                    </a:lnTo>
                    <a:lnTo>
                      <a:pt x="745" y="1945"/>
                    </a:lnTo>
                    <a:lnTo>
                      <a:pt x="751" y="1945"/>
                    </a:lnTo>
                    <a:lnTo>
                      <a:pt x="756" y="1944"/>
                    </a:lnTo>
                    <a:lnTo>
                      <a:pt x="761" y="1941"/>
                    </a:lnTo>
                    <a:lnTo>
                      <a:pt x="761" y="1941"/>
                    </a:lnTo>
                    <a:lnTo>
                      <a:pt x="763" y="1924"/>
                    </a:lnTo>
                    <a:lnTo>
                      <a:pt x="764" y="1906"/>
                    </a:lnTo>
                    <a:lnTo>
                      <a:pt x="764" y="1886"/>
                    </a:lnTo>
                    <a:lnTo>
                      <a:pt x="763" y="1867"/>
                    </a:lnTo>
                    <a:lnTo>
                      <a:pt x="760" y="1848"/>
                    </a:lnTo>
                    <a:lnTo>
                      <a:pt x="757" y="1839"/>
                    </a:lnTo>
                    <a:lnTo>
                      <a:pt x="754" y="1831"/>
                    </a:lnTo>
                    <a:lnTo>
                      <a:pt x="751" y="1822"/>
                    </a:lnTo>
                    <a:lnTo>
                      <a:pt x="747" y="1815"/>
                    </a:lnTo>
                    <a:lnTo>
                      <a:pt x="742" y="1808"/>
                    </a:lnTo>
                    <a:lnTo>
                      <a:pt x="736" y="1802"/>
                    </a:lnTo>
                    <a:lnTo>
                      <a:pt x="736" y="1802"/>
                    </a:lnTo>
                    <a:lnTo>
                      <a:pt x="721" y="1802"/>
                    </a:lnTo>
                    <a:lnTo>
                      <a:pt x="706" y="1802"/>
                    </a:lnTo>
                    <a:lnTo>
                      <a:pt x="692" y="1803"/>
                    </a:lnTo>
                    <a:lnTo>
                      <a:pt x="679" y="1805"/>
                    </a:lnTo>
                    <a:lnTo>
                      <a:pt x="654" y="1809"/>
                    </a:lnTo>
                    <a:lnTo>
                      <a:pt x="630" y="1813"/>
                    </a:lnTo>
                    <a:lnTo>
                      <a:pt x="630" y="1813"/>
                    </a:lnTo>
                    <a:close/>
                    <a:moveTo>
                      <a:pt x="718" y="1952"/>
                    </a:moveTo>
                    <a:lnTo>
                      <a:pt x="718" y="1952"/>
                    </a:lnTo>
                    <a:lnTo>
                      <a:pt x="719" y="1953"/>
                    </a:lnTo>
                    <a:lnTo>
                      <a:pt x="720" y="1953"/>
                    </a:lnTo>
                    <a:lnTo>
                      <a:pt x="721" y="1954"/>
                    </a:lnTo>
                    <a:lnTo>
                      <a:pt x="721" y="1952"/>
                    </a:lnTo>
                    <a:lnTo>
                      <a:pt x="721" y="1952"/>
                    </a:lnTo>
                    <a:lnTo>
                      <a:pt x="718" y="1943"/>
                    </a:lnTo>
                    <a:lnTo>
                      <a:pt x="716" y="1933"/>
                    </a:lnTo>
                    <a:lnTo>
                      <a:pt x="711" y="1923"/>
                    </a:lnTo>
                    <a:lnTo>
                      <a:pt x="706" y="1913"/>
                    </a:lnTo>
                    <a:lnTo>
                      <a:pt x="706" y="1913"/>
                    </a:lnTo>
                    <a:lnTo>
                      <a:pt x="701" y="1911"/>
                    </a:lnTo>
                    <a:lnTo>
                      <a:pt x="693" y="1911"/>
                    </a:lnTo>
                    <a:lnTo>
                      <a:pt x="687" y="1911"/>
                    </a:lnTo>
                    <a:lnTo>
                      <a:pt x="682" y="1911"/>
                    </a:lnTo>
                    <a:lnTo>
                      <a:pt x="682" y="1911"/>
                    </a:lnTo>
                    <a:lnTo>
                      <a:pt x="677" y="1917"/>
                    </a:lnTo>
                    <a:lnTo>
                      <a:pt x="674" y="1927"/>
                    </a:lnTo>
                    <a:lnTo>
                      <a:pt x="672" y="1938"/>
                    </a:lnTo>
                    <a:lnTo>
                      <a:pt x="671" y="1949"/>
                    </a:lnTo>
                    <a:lnTo>
                      <a:pt x="670" y="1962"/>
                    </a:lnTo>
                    <a:lnTo>
                      <a:pt x="670" y="1974"/>
                    </a:lnTo>
                    <a:lnTo>
                      <a:pt x="671" y="1998"/>
                    </a:lnTo>
                    <a:lnTo>
                      <a:pt x="671" y="1998"/>
                    </a:lnTo>
                    <a:lnTo>
                      <a:pt x="673" y="2006"/>
                    </a:lnTo>
                    <a:lnTo>
                      <a:pt x="675" y="2016"/>
                    </a:lnTo>
                    <a:lnTo>
                      <a:pt x="680" y="2033"/>
                    </a:lnTo>
                    <a:lnTo>
                      <a:pt x="687" y="2049"/>
                    </a:lnTo>
                    <a:lnTo>
                      <a:pt x="693" y="2063"/>
                    </a:lnTo>
                    <a:lnTo>
                      <a:pt x="693" y="2063"/>
                    </a:lnTo>
                    <a:lnTo>
                      <a:pt x="703" y="2064"/>
                    </a:lnTo>
                    <a:lnTo>
                      <a:pt x="711" y="2064"/>
                    </a:lnTo>
                    <a:lnTo>
                      <a:pt x="721" y="2062"/>
                    </a:lnTo>
                    <a:lnTo>
                      <a:pt x="729" y="2059"/>
                    </a:lnTo>
                    <a:lnTo>
                      <a:pt x="729" y="2059"/>
                    </a:lnTo>
                    <a:lnTo>
                      <a:pt x="731" y="2047"/>
                    </a:lnTo>
                    <a:lnTo>
                      <a:pt x="732" y="2033"/>
                    </a:lnTo>
                    <a:lnTo>
                      <a:pt x="731" y="2019"/>
                    </a:lnTo>
                    <a:lnTo>
                      <a:pt x="730" y="2005"/>
                    </a:lnTo>
                    <a:lnTo>
                      <a:pt x="727" y="1991"/>
                    </a:lnTo>
                    <a:lnTo>
                      <a:pt x="724" y="1977"/>
                    </a:lnTo>
                    <a:lnTo>
                      <a:pt x="718" y="1952"/>
                    </a:lnTo>
                    <a:lnTo>
                      <a:pt x="718" y="1952"/>
                    </a:lnTo>
                    <a:close/>
                    <a:moveTo>
                      <a:pt x="798" y="2098"/>
                    </a:moveTo>
                    <a:lnTo>
                      <a:pt x="798" y="2098"/>
                    </a:lnTo>
                    <a:lnTo>
                      <a:pt x="799" y="2088"/>
                    </a:lnTo>
                    <a:lnTo>
                      <a:pt x="799" y="2075"/>
                    </a:lnTo>
                    <a:lnTo>
                      <a:pt x="797" y="2046"/>
                    </a:lnTo>
                    <a:lnTo>
                      <a:pt x="795" y="2032"/>
                    </a:lnTo>
                    <a:lnTo>
                      <a:pt x="793" y="2019"/>
                    </a:lnTo>
                    <a:lnTo>
                      <a:pt x="791" y="2008"/>
                    </a:lnTo>
                    <a:lnTo>
                      <a:pt x="787" y="2001"/>
                    </a:lnTo>
                    <a:lnTo>
                      <a:pt x="787" y="2001"/>
                    </a:lnTo>
                    <a:lnTo>
                      <a:pt x="777" y="2005"/>
                    </a:lnTo>
                    <a:lnTo>
                      <a:pt x="767" y="2010"/>
                    </a:lnTo>
                    <a:lnTo>
                      <a:pt x="758" y="2015"/>
                    </a:lnTo>
                    <a:lnTo>
                      <a:pt x="750" y="2018"/>
                    </a:lnTo>
                    <a:lnTo>
                      <a:pt x="750" y="2018"/>
                    </a:lnTo>
                    <a:lnTo>
                      <a:pt x="751" y="2031"/>
                    </a:lnTo>
                    <a:lnTo>
                      <a:pt x="750" y="2045"/>
                    </a:lnTo>
                    <a:lnTo>
                      <a:pt x="749" y="2051"/>
                    </a:lnTo>
                    <a:lnTo>
                      <a:pt x="748" y="2058"/>
                    </a:lnTo>
                    <a:lnTo>
                      <a:pt x="746" y="2063"/>
                    </a:lnTo>
                    <a:lnTo>
                      <a:pt x="742" y="2069"/>
                    </a:lnTo>
                    <a:lnTo>
                      <a:pt x="738" y="2074"/>
                    </a:lnTo>
                    <a:lnTo>
                      <a:pt x="734" y="2078"/>
                    </a:lnTo>
                    <a:lnTo>
                      <a:pt x="729" y="2081"/>
                    </a:lnTo>
                    <a:lnTo>
                      <a:pt x="723" y="2084"/>
                    </a:lnTo>
                    <a:lnTo>
                      <a:pt x="716" y="2085"/>
                    </a:lnTo>
                    <a:lnTo>
                      <a:pt x="708" y="2086"/>
                    </a:lnTo>
                    <a:lnTo>
                      <a:pt x="700" y="2085"/>
                    </a:lnTo>
                    <a:lnTo>
                      <a:pt x="690" y="2083"/>
                    </a:lnTo>
                    <a:lnTo>
                      <a:pt x="690" y="2083"/>
                    </a:lnTo>
                    <a:lnTo>
                      <a:pt x="684" y="2078"/>
                    </a:lnTo>
                    <a:lnTo>
                      <a:pt x="679" y="2072"/>
                    </a:lnTo>
                    <a:lnTo>
                      <a:pt x="676" y="2064"/>
                    </a:lnTo>
                    <a:lnTo>
                      <a:pt x="673" y="2057"/>
                    </a:lnTo>
                    <a:lnTo>
                      <a:pt x="667" y="2039"/>
                    </a:lnTo>
                    <a:lnTo>
                      <a:pt x="661" y="2023"/>
                    </a:lnTo>
                    <a:lnTo>
                      <a:pt x="661" y="2023"/>
                    </a:lnTo>
                    <a:lnTo>
                      <a:pt x="660" y="2027"/>
                    </a:lnTo>
                    <a:lnTo>
                      <a:pt x="658" y="2030"/>
                    </a:lnTo>
                    <a:lnTo>
                      <a:pt x="655" y="2031"/>
                    </a:lnTo>
                    <a:lnTo>
                      <a:pt x="650" y="2032"/>
                    </a:lnTo>
                    <a:lnTo>
                      <a:pt x="643" y="2032"/>
                    </a:lnTo>
                    <a:lnTo>
                      <a:pt x="640" y="2032"/>
                    </a:lnTo>
                    <a:lnTo>
                      <a:pt x="638" y="2033"/>
                    </a:lnTo>
                    <a:lnTo>
                      <a:pt x="638" y="2033"/>
                    </a:lnTo>
                    <a:lnTo>
                      <a:pt x="642" y="2044"/>
                    </a:lnTo>
                    <a:lnTo>
                      <a:pt x="645" y="2057"/>
                    </a:lnTo>
                    <a:lnTo>
                      <a:pt x="647" y="2069"/>
                    </a:lnTo>
                    <a:lnTo>
                      <a:pt x="649" y="2084"/>
                    </a:lnTo>
                    <a:lnTo>
                      <a:pt x="652" y="2112"/>
                    </a:lnTo>
                    <a:lnTo>
                      <a:pt x="655" y="2126"/>
                    </a:lnTo>
                    <a:lnTo>
                      <a:pt x="658" y="2138"/>
                    </a:lnTo>
                    <a:lnTo>
                      <a:pt x="658" y="2138"/>
                    </a:lnTo>
                    <a:lnTo>
                      <a:pt x="679" y="2151"/>
                    </a:lnTo>
                    <a:lnTo>
                      <a:pt x="700" y="2165"/>
                    </a:lnTo>
                    <a:lnTo>
                      <a:pt x="721" y="2179"/>
                    </a:lnTo>
                    <a:lnTo>
                      <a:pt x="733" y="2185"/>
                    </a:lnTo>
                    <a:lnTo>
                      <a:pt x="745" y="2190"/>
                    </a:lnTo>
                    <a:lnTo>
                      <a:pt x="745" y="2190"/>
                    </a:lnTo>
                    <a:lnTo>
                      <a:pt x="755" y="2185"/>
                    </a:lnTo>
                    <a:lnTo>
                      <a:pt x="765" y="2178"/>
                    </a:lnTo>
                    <a:lnTo>
                      <a:pt x="773" y="2168"/>
                    </a:lnTo>
                    <a:lnTo>
                      <a:pt x="781" y="2156"/>
                    </a:lnTo>
                    <a:lnTo>
                      <a:pt x="787" y="2144"/>
                    </a:lnTo>
                    <a:lnTo>
                      <a:pt x="793" y="2130"/>
                    </a:lnTo>
                    <a:lnTo>
                      <a:pt x="796" y="2114"/>
                    </a:lnTo>
                    <a:lnTo>
                      <a:pt x="798" y="2098"/>
                    </a:lnTo>
                    <a:lnTo>
                      <a:pt x="798" y="209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" name="Freeform 254"/>
              <p:cNvSpPr>
                <a:spLocks noEditPoints="1"/>
              </p:cNvSpPr>
              <p:nvPr/>
            </p:nvSpPr>
            <p:spPr bwMode="auto">
              <a:xfrm>
                <a:off x="6045201" y="3317875"/>
                <a:ext cx="190500" cy="322263"/>
              </a:xfrm>
              <a:custGeom>
                <a:avLst/>
                <a:gdLst/>
                <a:ahLst/>
                <a:cxnLst>
                  <a:cxn ang="0">
                    <a:pos x="8" y="233"/>
                  </a:cxn>
                  <a:cxn ang="0">
                    <a:pos x="2" y="148"/>
                  </a:cxn>
                  <a:cxn ang="0">
                    <a:pos x="24" y="51"/>
                  </a:cxn>
                  <a:cxn ang="0">
                    <a:pos x="68" y="20"/>
                  </a:cxn>
                  <a:cxn ang="0">
                    <a:pos x="180" y="1"/>
                  </a:cxn>
                  <a:cxn ang="0">
                    <a:pos x="192" y="5"/>
                  </a:cxn>
                  <a:cxn ang="0">
                    <a:pos x="235" y="16"/>
                  </a:cxn>
                  <a:cxn ang="0">
                    <a:pos x="258" y="136"/>
                  </a:cxn>
                  <a:cxn ang="0">
                    <a:pos x="327" y="405"/>
                  </a:cxn>
                  <a:cxn ang="0">
                    <a:pos x="355" y="486"/>
                  </a:cxn>
                  <a:cxn ang="0">
                    <a:pos x="351" y="558"/>
                  </a:cxn>
                  <a:cxn ang="0">
                    <a:pos x="282" y="599"/>
                  </a:cxn>
                  <a:cxn ang="0">
                    <a:pos x="219" y="606"/>
                  </a:cxn>
                  <a:cxn ang="0">
                    <a:pos x="180" y="610"/>
                  </a:cxn>
                  <a:cxn ang="0">
                    <a:pos x="135" y="566"/>
                  </a:cxn>
                  <a:cxn ang="0">
                    <a:pos x="71" y="438"/>
                  </a:cxn>
                  <a:cxn ang="0">
                    <a:pos x="32" y="232"/>
                  </a:cxn>
                  <a:cxn ang="0">
                    <a:pos x="15" y="157"/>
                  </a:cxn>
                  <a:cxn ang="0">
                    <a:pos x="66" y="209"/>
                  </a:cxn>
                  <a:cxn ang="0">
                    <a:pos x="184" y="146"/>
                  </a:cxn>
                  <a:cxn ang="0">
                    <a:pos x="133" y="26"/>
                  </a:cxn>
                  <a:cxn ang="0">
                    <a:pos x="38" y="56"/>
                  </a:cxn>
                  <a:cxn ang="0">
                    <a:pos x="307" y="396"/>
                  </a:cxn>
                  <a:cxn ang="0">
                    <a:pos x="263" y="220"/>
                  </a:cxn>
                  <a:cxn ang="0">
                    <a:pos x="229" y="68"/>
                  </a:cxn>
                  <a:cxn ang="0">
                    <a:pos x="203" y="28"/>
                  </a:cxn>
                  <a:cxn ang="0">
                    <a:pos x="192" y="30"/>
                  </a:cxn>
                  <a:cxn ang="0">
                    <a:pos x="190" y="46"/>
                  </a:cxn>
                  <a:cxn ang="0">
                    <a:pos x="201" y="151"/>
                  </a:cxn>
                  <a:cxn ang="0">
                    <a:pos x="217" y="245"/>
                  </a:cxn>
                  <a:cxn ang="0">
                    <a:pos x="284" y="458"/>
                  </a:cxn>
                  <a:cxn ang="0">
                    <a:pos x="311" y="571"/>
                  </a:cxn>
                  <a:cxn ang="0">
                    <a:pos x="312" y="526"/>
                  </a:cxn>
                  <a:cxn ang="0">
                    <a:pos x="297" y="471"/>
                  </a:cxn>
                  <a:cxn ang="0">
                    <a:pos x="328" y="545"/>
                  </a:cxn>
                  <a:cxn ang="0">
                    <a:pos x="341" y="519"/>
                  </a:cxn>
                  <a:cxn ang="0">
                    <a:pos x="158" y="298"/>
                  </a:cxn>
                  <a:cxn ang="0">
                    <a:pos x="116" y="315"/>
                  </a:cxn>
                  <a:cxn ang="0">
                    <a:pos x="76" y="262"/>
                  </a:cxn>
                  <a:cxn ang="0">
                    <a:pos x="45" y="230"/>
                  </a:cxn>
                  <a:cxn ang="0">
                    <a:pos x="81" y="419"/>
                  </a:cxn>
                  <a:cxn ang="0">
                    <a:pos x="148" y="555"/>
                  </a:cxn>
                  <a:cxn ang="0">
                    <a:pos x="190" y="589"/>
                  </a:cxn>
                  <a:cxn ang="0">
                    <a:pos x="278" y="583"/>
                  </a:cxn>
                  <a:cxn ang="0">
                    <a:pos x="285" y="527"/>
                  </a:cxn>
                  <a:cxn ang="0">
                    <a:pos x="245" y="407"/>
                  </a:cxn>
                  <a:cxn ang="0">
                    <a:pos x="195" y="222"/>
                  </a:cxn>
                  <a:cxn ang="0">
                    <a:pos x="154" y="214"/>
                  </a:cxn>
                  <a:cxn ang="0">
                    <a:pos x="87" y="251"/>
                  </a:cxn>
                  <a:cxn ang="0">
                    <a:pos x="135" y="250"/>
                  </a:cxn>
                  <a:cxn ang="0">
                    <a:pos x="123" y="222"/>
                  </a:cxn>
                  <a:cxn ang="0">
                    <a:pos x="92" y="272"/>
                  </a:cxn>
                  <a:cxn ang="0">
                    <a:pos x="108" y="302"/>
                  </a:cxn>
                  <a:cxn ang="0">
                    <a:pos x="141" y="278"/>
                  </a:cxn>
                  <a:cxn ang="0">
                    <a:pos x="92" y="272"/>
                  </a:cxn>
                </a:cxnLst>
                <a:rect l="0" t="0" r="r" b="b"/>
                <a:pathLst>
                  <a:path w="361" h="611">
                    <a:moveTo>
                      <a:pt x="32" y="232"/>
                    </a:moveTo>
                    <a:lnTo>
                      <a:pt x="32" y="232"/>
                    </a:lnTo>
                    <a:lnTo>
                      <a:pt x="28" y="231"/>
                    </a:lnTo>
                    <a:lnTo>
                      <a:pt x="25" y="230"/>
                    </a:lnTo>
                    <a:lnTo>
                      <a:pt x="18" y="232"/>
                    </a:lnTo>
                    <a:lnTo>
                      <a:pt x="12" y="233"/>
                    </a:lnTo>
                    <a:lnTo>
                      <a:pt x="8" y="233"/>
                    </a:lnTo>
                    <a:lnTo>
                      <a:pt x="4" y="232"/>
                    </a:lnTo>
                    <a:lnTo>
                      <a:pt x="4" y="232"/>
                    </a:lnTo>
                    <a:lnTo>
                      <a:pt x="2" y="224"/>
                    </a:lnTo>
                    <a:lnTo>
                      <a:pt x="1" y="214"/>
                    </a:lnTo>
                    <a:lnTo>
                      <a:pt x="0" y="194"/>
                    </a:lnTo>
                    <a:lnTo>
                      <a:pt x="2" y="148"/>
                    </a:lnTo>
                    <a:lnTo>
                      <a:pt x="2" y="148"/>
                    </a:lnTo>
                    <a:lnTo>
                      <a:pt x="4" y="124"/>
                    </a:lnTo>
                    <a:lnTo>
                      <a:pt x="6" y="103"/>
                    </a:lnTo>
                    <a:lnTo>
                      <a:pt x="10" y="84"/>
                    </a:lnTo>
                    <a:lnTo>
                      <a:pt x="12" y="75"/>
                    </a:lnTo>
                    <a:lnTo>
                      <a:pt x="15" y="66"/>
                    </a:lnTo>
                    <a:lnTo>
                      <a:pt x="20" y="59"/>
                    </a:lnTo>
                    <a:lnTo>
                      <a:pt x="24" y="51"/>
                    </a:lnTo>
                    <a:lnTo>
                      <a:pt x="29" y="45"/>
                    </a:lnTo>
                    <a:lnTo>
                      <a:pt x="35" y="39"/>
                    </a:lnTo>
                    <a:lnTo>
                      <a:pt x="42" y="33"/>
                    </a:lnTo>
                    <a:lnTo>
                      <a:pt x="50" y="28"/>
                    </a:lnTo>
                    <a:lnTo>
                      <a:pt x="58" y="24"/>
                    </a:lnTo>
                    <a:lnTo>
                      <a:pt x="68" y="20"/>
                    </a:lnTo>
                    <a:lnTo>
                      <a:pt x="68" y="20"/>
                    </a:lnTo>
                    <a:lnTo>
                      <a:pt x="81" y="16"/>
                    </a:lnTo>
                    <a:lnTo>
                      <a:pt x="95" y="14"/>
                    </a:lnTo>
                    <a:lnTo>
                      <a:pt x="122" y="10"/>
                    </a:lnTo>
                    <a:lnTo>
                      <a:pt x="152" y="6"/>
                    </a:lnTo>
                    <a:lnTo>
                      <a:pt x="166" y="4"/>
                    </a:lnTo>
                    <a:lnTo>
                      <a:pt x="180" y="1"/>
                    </a:lnTo>
                    <a:lnTo>
                      <a:pt x="180" y="1"/>
                    </a:lnTo>
                    <a:lnTo>
                      <a:pt x="182" y="1"/>
                    </a:lnTo>
                    <a:lnTo>
                      <a:pt x="183" y="1"/>
                    </a:lnTo>
                    <a:lnTo>
                      <a:pt x="187" y="2"/>
                    </a:lnTo>
                    <a:lnTo>
                      <a:pt x="189" y="4"/>
                    </a:lnTo>
                    <a:lnTo>
                      <a:pt x="190" y="5"/>
                    </a:lnTo>
                    <a:lnTo>
                      <a:pt x="192" y="5"/>
                    </a:lnTo>
                    <a:lnTo>
                      <a:pt x="192" y="5"/>
                    </a:lnTo>
                    <a:lnTo>
                      <a:pt x="199" y="2"/>
                    </a:lnTo>
                    <a:lnTo>
                      <a:pt x="206" y="0"/>
                    </a:lnTo>
                    <a:lnTo>
                      <a:pt x="211" y="0"/>
                    </a:lnTo>
                    <a:lnTo>
                      <a:pt x="217" y="1"/>
                    </a:lnTo>
                    <a:lnTo>
                      <a:pt x="222" y="4"/>
                    </a:lnTo>
                    <a:lnTo>
                      <a:pt x="226" y="8"/>
                    </a:lnTo>
                    <a:lnTo>
                      <a:pt x="235" y="16"/>
                    </a:lnTo>
                    <a:lnTo>
                      <a:pt x="235" y="16"/>
                    </a:lnTo>
                    <a:lnTo>
                      <a:pt x="236" y="34"/>
                    </a:lnTo>
                    <a:lnTo>
                      <a:pt x="238" y="51"/>
                    </a:lnTo>
                    <a:lnTo>
                      <a:pt x="242" y="70"/>
                    </a:lnTo>
                    <a:lnTo>
                      <a:pt x="247" y="87"/>
                    </a:lnTo>
                    <a:lnTo>
                      <a:pt x="255" y="120"/>
                    </a:lnTo>
                    <a:lnTo>
                      <a:pt x="258" y="136"/>
                    </a:lnTo>
                    <a:lnTo>
                      <a:pt x="262" y="152"/>
                    </a:lnTo>
                    <a:lnTo>
                      <a:pt x="262" y="152"/>
                    </a:lnTo>
                    <a:lnTo>
                      <a:pt x="268" y="183"/>
                    </a:lnTo>
                    <a:lnTo>
                      <a:pt x="274" y="215"/>
                    </a:lnTo>
                    <a:lnTo>
                      <a:pt x="290" y="277"/>
                    </a:lnTo>
                    <a:lnTo>
                      <a:pt x="309" y="342"/>
                    </a:lnTo>
                    <a:lnTo>
                      <a:pt x="327" y="405"/>
                    </a:lnTo>
                    <a:lnTo>
                      <a:pt x="327" y="405"/>
                    </a:lnTo>
                    <a:lnTo>
                      <a:pt x="334" y="426"/>
                    </a:lnTo>
                    <a:lnTo>
                      <a:pt x="342" y="447"/>
                    </a:lnTo>
                    <a:lnTo>
                      <a:pt x="349" y="466"/>
                    </a:lnTo>
                    <a:lnTo>
                      <a:pt x="353" y="475"/>
                    </a:lnTo>
                    <a:lnTo>
                      <a:pt x="355" y="486"/>
                    </a:lnTo>
                    <a:lnTo>
                      <a:pt x="355" y="486"/>
                    </a:lnTo>
                    <a:lnTo>
                      <a:pt x="358" y="508"/>
                    </a:lnTo>
                    <a:lnTo>
                      <a:pt x="361" y="529"/>
                    </a:lnTo>
                    <a:lnTo>
                      <a:pt x="361" y="529"/>
                    </a:lnTo>
                    <a:lnTo>
                      <a:pt x="360" y="538"/>
                    </a:lnTo>
                    <a:lnTo>
                      <a:pt x="358" y="545"/>
                    </a:lnTo>
                    <a:lnTo>
                      <a:pt x="355" y="551"/>
                    </a:lnTo>
                    <a:lnTo>
                      <a:pt x="351" y="558"/>
                    </a:lnTo>
                    <a:lnTo>
                      <a:pt x="342" y="571"/>
                    </a:lnTo>
                    <a:lnTo>
                      <a:pt x="332" y="584"/>
                    </a:lnTo>
                    <a:lnTo>
                      <a:pt x="332" y="584"/>
                    </a:lnTo>
                    <a:lnTo>
                      <a:pt x="320" y="589"/>
                    </a:lnTo>
                    <a:lnTo>
                      <a:pt x="308" y="592"/>
                    </a:lnTo>
                    <a:lnTo>
                      <a:pt x="282" y="599"/>
                    </a:lnTo>
                    <a:lnTo>
                      <a:pt x="282" y="599"/>
                    </a:lnTo>
                    <a:lnTo>
                      <a:pt x="257" y="605"/>
                    </a:lnTo>
                    <a:lnTo>
                      <a:pt x="244" y="608"/>
                    </a:lnTo>
                    <a:lnTo>
                      <a:pt x="233" y="609"/>
                    </a:lnTo>
                    <a:lnTo>
                      <a:pt x="233" y="609"/>
                    </a:lnTo>
                    <a:lnTo>
                      <a:pt x="228" y="609"/>
                    </a:lnTo>
                    <a:lnTo>
                      <a:pt x="224" y="608"/>
                    </a:lnTo>
                    <a:lnTo>
                      <a:pt x="219" y="606"/>
                    </a:lnTo>
                    <a:lnTo>
                      <a:pt x="214" y="606"/>
                    </a:lnTo>
                    <a:lnTo>
                      <a:pt x="214" y="606"/>
                    </a:lnTo>
                    <a:lnTo>
                      <a:pt x="205" y="608"/>
                    </a:lnTo>
                    <a:lnTo>
                      <a:pt x="196" y="610"/>
                    </a:lnTo>
                    <a:lnTo>
                      <a:pt x="191" y="611"/>
                    </a:lnTo>
                    <a:lnTo>
                      <a:pt x="186" y="611"/>
                    </a:lnTo>
                    <a:lnTo>
                      <a:pt x="180" y="610"/>
                    </a:lnTo>
                    <a:lnTo>
                      <a:pt x="175" y="608"/>
                    </a:lnTo>
                    <a:lnTo>
                      <a:pt x="175" y="608"/>
                    </a:lnTo>
                    <a:lnTo>
                      <a:pt x="165" y="601"/>
                    </a:lnTo>
                    <a:lnTo>
                      <a:pt x="154" y="591"/>
                    </a:lnTo>
                    <a:lnTo>
                      <a:pt x="154" y="591"/>
                    </a:lnTo>
                    <a:lnTo>
                      <a:pt x="144" y="579"/>
                    </a:lnTo>
                    <a:lnTo>
                      <a:pt x="135" y="566"/>
                    </a:lnTo>
                    <a:lnTo>
                      <a:pt x="117" y="536"/>
                    </a:lnTo>
                    <a:lnTo>
                      <a:pt x="117" y="536"/>
                    </a:lnTo>
                    <a:lnTo>
                      <a:pt x="105" y="518"/>
                    </a:lnTo>
                    <a:lnTo>
                      <a:pt x="96" y="502"/>
                    </a:lnTo>
                    <a:lnTo>
                      <a:pt x="96" y="502"/>
                    </a:lnTo>
                    <a:lnTo>
                      <a:pt x="83" y="471"/>
                    </a:lnTo>
                    <a:lnTo>
                      <a:pt x="71" y="438"/>
                    </a:lnTo>
                    <a:lnTo>
                      <a:pt x="61" y="405"/>
                    </a:lnTo>
                    <a:lnTo>
                      <a:pt x="53" y="371"/>
                    </a:lnTo>
                    <a:lnTo>
                      <a:pt x="46" y="336"/>
                    </a:lnTo>
                    <a:lnTo>
                      <a:pt x="41" y="302"/>
                    </a:lnTo>
                    <a:lnTo>
                      <a:pt x="36" y="268"/>
                    </a:lnTo>
                    <a:lnTo>
                      <a:pt x="32" y="232"/>
                    </a:lnTo>
                    <a:lnTo>
                      <a:pt x="32" y="232"/>
                    </a:lnTo>
                    <a:close/>
                    <a:moveTo>
                      <a:pt x="38" y="56"/>
                    </a:moveTo>
                    <a:lnTo>
                      <a:pt x="38" y="56"/>
                    </a:lnTo>
                    <a:lnTo>
                      <a:pt x="30" y="74"/>
                    </a:lnTo>
                    <a:lnTo>
                      <a:pt x="25" y="94"/>
                    </a:lnTo>
                    <a:lnTo>
                      <a:pt x="20" y="115"/>
                    </a:lnTo>
                    <a:lnTo>
                      <a:pt x="16" y="136"/>
                    </a:lnTo>
                    <a:lnTo>
                      <a:pt x="15" y="157"/>
                    </a:lnTo>
                    <a:lnTo>
                      <a:pt x="15" y="177"/>
                    </a:lnTo>
                    <a:lnTo>
                      <a:pt x="16" y="195"/>
                    </a:lnTo>
                    <a:lnTo>
                      <a:pt x="18" y="204"/>
                    </a:lnTo>
                    <a:lnTo>
                      <a:pt x="21" y="212"/>
                    </a:lnTo>
                    <a:lnTo>
                      <a:pt x="21" y="212"/>
                    </a:lnTo>
                    <a:lnTo>
                      <a:pt x="43" y="211"/>
                    </a:lnTo>
                    <a:lnTo>
                      <a:pt x="66" y="209"/>
                    </a:lnTo>
                    <a:lnTo>
                      <a:pt x="88" y="206"/>
                    </a:lnTo>
                    <a:lnTo>
                      <a:pt x="111" y="201"/>
                    </a:lnTo>
                    <a:lnTo>
                      <a:pt x="152" y="193"/>
                    </a:lnTo>
                    <a:lnTo>
                      <a:pt x="190" y="185"/>
                    </a:lnTo>
                    <a:lnTo>
                      <a:pt x="190" y="185"/>
                    </a:lnTo>
                    <a:lnTo>
                      <a:pt x="187" y="166"/>
                    </a:lnTo>
                    <a:lnTo>
                      <a:pt x="184" y="146"/>
                    </a:lnTo>
                    <a:lnTo>
                      <a:pt x="180" y="103"/>
                    </a:lnTo>
                    <a:lnTo>
                      <a:pt x="177" y="61"/>
                    </a:lnTo>
                    <a:lnTo>
                      <a:pt x="174" y="42"/>
                    </a:lnTo>
                    <a:lnTo>
                      <a:pt x="171" y="26"/>
                    </a:lnTo>
                    <a:lnTo>
                      <a:pt x="171" y="26"/>
                    </a:lnTo>
                    <a:lnTo>
                      <a:pt x="151" y="25"/>
                    </a:lnTo>
                    <a:lnTo>
                      <a:pt x="133" y="26"/>
                    </a:lnTo>
                    <a:lnTo>
                      <a:pt x="116" y="28"/>
                    </a:lnTo>
                    <a:lnTo>
                      <a:pt x="99" y="32"/>
                    </a:lnTo>
                    <a:lnTo>
                      <a:pt x="83" y="36"/>
                    </a:lnTo>
                    <a:lnTo>
                      <a:pt x="68" y="42"/>
                    </a:lnTo>
                    <a:lnTo>
                      <a:pt x="53" y="48"/>
                    </a:lnTo>
                    <a:lnTo>
                      <a:pt x="38" y="56"/>
                    </a:lnTo>
                    <a:lnTo>
                      <a:pt x="38" y="56"/>
                    </a:lnTo>
                    <a:close/>
                    <a:moveTo>
                      <a:pt x="340" y="507"/>
                    </a:moveTo>
                    <a:lnTo>
                      <a:pt x="340" y="507"/>
                    </a:lnTo>
                    <a:lnTo>
                      <a:pt x="338" y="492"/>
                    </a:lnTo>
                    <a:lnTo>
                      <a:pt x="334" y="478"/>
                    </a:lnTo>
                    <a:lnTo>
                      <a:pt x="325" y="450"/>
                    </a:lnTo>
                    <a:lnTo>
                      <a:pt x="315" y="423"/>
                    </a:lnTo>
                    <a:lnTo>
                      <a:pt x="307" y="396"/>
                    </a:lnTo>
                    <a:lnTo>
                      <a:pt x="307" y="396"/>
                    </a:lnTo>
                    <a:lnTo>
                      <a:pt x="294" y="354"/>
                    </a:lnTo>
                    <a:lnTo>
                      <a:pt x="282" y="313"/>
                    </a:lnTo>
                    <a:lnTo>
                      <a:pt x="277" y="290"/>
                    </a:lnTo>
                    <a:lnTo>
                      <a:pt x="271" y="268"/>
                    </a:lnTo>
                    <a:lnTo>
                      <a:pt x="267" y="244"/>
                    </a:lnTo>
                    <a:lnTo>
                      <a:pt x="263" y="220"/>
                    </a:lnTo>
                    <a:lnTo>
                      <a:pt x="263" y="220"/>
                    </a:lnTo>
                    <a:lnTo>
                      <a:pt x="259" y="209"/>
                    </a:lnTo>
                    <a:lnTo>
                      <a:pt x="256" y="197"/>
                    </a:lnTo>
                    <a:lnTo>
                      <a:pt x="251" y="172"/>
                    </a:lnTo>
                    <a:lnTo>
                      <a:pt x="241" y="119"/>
                    </a:lnTo>
                    <a:lnTo>
                      <a:pt x="236" y="92"/>
                    </a:lnTo>
                    <a:lnTo>
                      <a:pt x="229" y="68"/>
                    </a:lnTo>
                    <a:lnTo>
                      <a:pt x="225" y="57"/>
                    </a:lnTo>
                    <a:lnTo>
                      <a:pt x="221" y="46"/>
                    </a:lnTo>
                    <a:lnTo>
                      <a:pt x="217" y="36"/>
                    </a:lnTo>
                    <a:lnTo>
                      <a:pt x="210" y="28"/>
                    </a:lnTo>
                    <a:lnTo>
                      <a:pt x="210" y="28"/>
                    </a:lnTo>
                    <a:lnTo>
                      <a:pt x="206" y="29"/>
                    </a:lnTo>
                    <a:lnTo>
                      <a:pt x="203" y="28"/>
                    </a:lnTo>
                    <a:lnTo>
                      <a:pt x="201" y="27"/>
                    </a:lnTo>
                    <a:lnTo>
                      <a:pt x="197" y="26"/>
                    </a:lnTo>
                    <a:lnTo>
                      <a:pt x="197" y="26"/>
                    </a:lnTo>
                    <a:lnTo>
                      <a:pt x="197" y="28"/>
                    </a:lnTo>
                    <a:lnTo>
                      <a:pt x="196" y="29"/>
                    </a:lnTo>
                    <a:lnTo>
                      <a:pt x="194" y="30"/>
                    </a:lnTo>
                    <a:lnTo>
                      <a:pt x="192" y="30"/>
                    </a:lnTo>
                    <a:lnTo>
                      <a:pt x="192" y="30"/>
                    </a:lnTo>
                    <a:lnTo>
                      <a:pt x="193" y="32"/>
                    </a:lnTo>
                    <a:lnTo>
                      <a:pt x="194" y="34"/>
                    </a:lnTo>
                    <a:lnTo>
                      <a:pt x="193" y="38"/>
                    </a:lnTo>
                    <a:lnTo>
                      <a:pt x="191" y="42"/>
                    </a:lnTo>
                    <a:lnTo>
                      <a:pt x="190" y="46"/>
                    </a:lnTo>
                    <a:lnTo>
                      <a:pt x="190" y="46"/>
                    </a:lnTo>
                    <a:lnTo>
                      <a:pt x="190" y="57"/>
                    </a:lnTo>
                    <a:lnTo>
                      <a:pt x="191" y="68"/>
                    </a:lnTo>
                    <a:lnTo>
                      <a:pt x="193" y="88"/>
                    </a:lnTo>
                    <a:lnTo>
                      <a:pt x="196" y="109"/>
                    </a:lnTo>
                    <a:lnTo>
                      <a:pt x="199" y="131"/>
                    </a:lnTo>
                    <a:lnTo>
                      <a:pt x="199" y="131"/>
                    </a:lnTo>
                    <a:lnTo>
                      <a:pt x="201" y="151"/>
                    </a:lnTo>
                    <a:lnTo>
                      <a:pt x="203" y="175"/>
                    </a:lnTo>
                    <a:lnTo>
                      <a:pt x="205" y="187"/>
                    </a:lnTo>
                    <a:lnTo>
                      <a:pt x="207" y="199"/>
                    </a:lnTo>
                    <a:lnTo>
                      <a:pt x="210" y="211"/>
                    </a:lnTo>
                    <a:lnTo>
                      <a:pt x="214" y="223"/>
                    </a:lnTo>
                    <a:lnTo>
                      <a:pt x="214" y="223"/>
                    </a:lnTo>
                    <a:lnTo>
                      <a:pt x="217" y="245"/>
                    </a:lnTo>
                    <a:lnTo>
                      <a:pt x="221" y="267"/>
                    </a:lnTo>
                    <a:lnTo>
                      <a:pt x="226" y="288"/>
                    </a:lnTo>
                    <a:lnTo>
                      <a:pt x="232" y="310"/>
                    </a:lnTo>
                    <a:lnTo>
                      <a:pt x="245" y="351"/>
                    </a:lnTo>
                    <a:lnTo>
                      <a:pt x="262" y="394"/>
                    </a:lnTo>
                    <a:lnTo>
                      <a:pt x="277" y="437"/>
                    </a:lnTo>
                    <a:lnTo>
                      <a:pt x="284" y="458"/>
                    </a:lnTo>
                    <a:lnTo>
                      <a:pt x="290" y="481"/>
                    </a:lnTo>
                    <a:lnTo>
                      <a:pt x="296" y="503"/>
                    </a:lnTo>
                    <a:lnTo>
                      <a:pt x="301" y="526"/>
                    </a:lnTo>
                    <a:lnTo>
                      <a:pt x="304" y="549"/>
                    </a:lnTo>
                    <a:lnTo>
                      <a:pt x="307" y="574"/>
                    </a:lnTo>
                    <a:lnTo>
                      <a:pt x="307" y="574"/>
                    </a:lnTo>
                    <a:lnTo>
                      <a:pt x="311" y="571"/>
                    </a:lnTo>
                    <a:lnTo>
                      <a:pt x="315" y="566"/>
                    </a:lnTo>
                    <a:lnTo>
                      <a:pt x="316" y="561"/>
                    </a:lnTo>
                    <a:lnTo>
                      <a:pt x="317" y="555"/>
                    </a:lnTo>
                    <a:lnTo>
                      <a:pt x="316" y="547"/>
                    </a:lnTo>
                    <a:lnTo>
                      <a:pt x="315" y="540"/>
                    </a:lnTo>
                    <a:lnTo>
                      <a:pt x="312" y="526"/>
                    </a:lnTo>
                    <a:lnTo>
                      <a:pt x="312" y="526"/>
                    </a:lnTo>
                    <a:lnTo>
                      <a:pt x="310" y="518"/>
                    </a:lnTo>
                    <a:lnTo>
                      <a:pt x="307" y="512"/>
                    </a:lnTo>
                    <a:lnTo>
                      <a:pt x="300" y="498"/>
                    </a:lnTo>
                    <a:lnTo>
                      <a:pt x="297" y="490"/>
                    </a:lnTo>
                    <a:lnTo>
                      <a:pt x="296" y="484"/>
                    </a:lnTo>
                    <a:lnTo>
                      <a:pt x="295" y="478"/>
                    </a:lnTo>
                    <a:lnTo>
                      <a:pt x="297" y="471"/>
                    </a:lnTo>
                    <a:lnTo>
                      <a:pt x="297" y="471"/>
                    </a:lnTo>
                    <a:lnTo>
                      <a:pt x="303" y="480"/>
                    </a:lnTo>
                    <a:lnTo>
                      <a:pt x="309" y="489"/>
                    </a:lnTo>
                    <a:lnTo>
                      <a:pt x="313" y="500"/>
                    </a:lnTo>
                    <a:lnTo>
                      <a:pt x="316" y="511"/>
                    </a:lnTo>
                    <a:lnTo>
                      <a:pt x="324" y="534"/>
                    </a:lnTo>
                    <a:lnTo>
                      <a:pt x="328" y="545"/>
                    </a:lnTo>
                    <a:lnTo>
                      <a:pt x="332" y="556"/>
                    </a:lnTo>
                    <a:lnTo>
                      <a:pt x="332" y="556"/>
                    </a:lnTo>
                    <a:lnTo>
                      <a:pt x="335" y="550"/>
                    </a:lnTo>
                    <a:lnTo>
                      <a:pt x="339" y="545"/>
                    </a:lnTo>
                    <a:lnTo>
                      <a:pt x="340" y="539"/>
                    </a:lnTo>
                    <a:lnTo>
                      <a:pt x="341" y="532"/>
                    </a:lnTo>
                    <a:lnTo>
                      <a:pt x="341" y="519"/>
                    </a:lnTo>
                    <a:lnTo>
                      <a:pt x="340" y="507"/>
                    </a:lnTo>
                    <a:lnTo>
                      <a:pt x="340" y="507"/>
                    </a:lnTo>
                    <a:close/>
                    <a:moveTo>
                      <a:pt x="141" y="220"/>
                    </a:moveTo>
                    <a:lnTo>
                      <a:pt x="141" y="220"/>
                    </a:lnTo>
                    <a:lnTo>
                      <a:pt x="150" y="257"/>
                    </a:lnTo>
                    <a:lnTo>
                      <a:pt x="154" y="275"/>
                    </a:lnTo>
                    <a:lnTo>
                      <a:pt x="158" y="298"/>
                    </a:lnTo>
                    <a:lnTo>
                      <a:pt x="158" y="298"/>
                    </a:lnTo>
                    <a:lnTo>
                      <a:pt x="152" y="303"/>
                    </a:lnTo>
                    <a:lnTo>
                      <a:pt x="146" y="307"/>
                    </a:lnTo>
                    <a:lnTo>
                      <a:pt x="139" y="311"/>
                    </a:lnTo>
                    <a:lnTo>
                      <a:pt x="132" y="313"/>
                    </a:lnTo>
                    <a:lnTo>
                      <a:pt x="124" y="314"/>
                    </a:lnTo>
                    <a:lnTo>
                      <a:pt x="116" y="315"/>
                    </a:lnTo>
                    <a:lnTo>
                      <a:pt x="96" y="315"/>
                    </a:lnTo>
                    <a:lnTo>
                      <a:pt x="96" y="315"/>
                    </a:lnTo>
                    <a:lnTo>
                      <a:pt x="90" y="304"/>
                    </a:lnTo>
                    <a:lnTo>
                      <a:pt x="86" y="295"/>
                    </a:lnTo>
                    <a:lnTo>
                      <a:pt x="82" y="284"/>
                    </a:lnTo>
                    <a:lnTo>
                      <a:pt x="78" y="274"/>
                    </a:lnTo>
                    <a:lnTo>
                      <a:pt x="76" y="262"/>
                    </a:lnTo>
                    <a:lnTo>
                      <a:pt x="75" y="252"/>
                    </a:lnTo>
                    <a:lnTo>
                      <a:pt x="73" y="225"/>
                    </a:lnTo>
                    <a:lnTo>
                      <a:pt x="73" y="225"/>
                    </a:lnTo>
                    <a:lnTo>
                      <a:pt x="67" y="225"/>
                    </a:lnTo>
                    <a:lnTo>
                      <a:pt x="60" y="226"/>
                    </a:lnTo>
                    <a:lnTo>
                      <a:pt x="45" y="230"/>
                    </a:lnTo>
                    <a:lnTo>
                      <a:pt x="45" y="230"/>
                    </a:lnTo>
                    <a:lnTo>
                      <a:pt x="51" y="278"/>
                    </a:lnTo>
                    <a:lnTo>
                      <a:pt x="54" y="303"/>
                    </a:lnTo>
                    <a:lnTo>
                      <a:pt x="58" y="327"/>
                    </a:lnTo>
                    <a:lnTo>
                      <a:pt x="62" y="350"/>
                    </a:lnTo>
                    <a:lnTo>
                      <a:pt x="68" y="374"/>
                    </a:lnTo>
                    <a:lnTo>
                      <a:pt x="74" y="396"/>
                    </a:lnTo>
                    <a:lnTo>
                      <a:pt x="81" y="419"/>
                    </a:lnTo>
                    <a:lnTo>
                      <a:pt x="88" y="440"/>
                    </a:lnTo>
                    <a:lnTo>
                      <a:pt x="96" y="462"/>
                    </a:lnTo>
                    <a:lnTo>
                      <a:pt x="105" y="482"/>
                    </a:lnTo>
                    <a:lnTo>
                      <a:pt x="115" y="501"/>
                    </a:lnTo>
                    <a:lnTo>
                      <a:pt x="124" y="519"/>
                    </a:lnTo>
                    <a:lnTo>
                      <a:pt x="136" y="538"/>
                    </a:lnTo>
                    <a:lnTo>
                      <a:pt x="148" y="555"/>
                    </a:lnTo>
                    <a:lnTo>
                      <a:pt x="162" y="571"/>
                    </a:lnTo>
                    <a:lnTo>
                      <a:pt x="162" y="571"/>
                    </a:lnTo>
                    <a:lnTo>
                      <a:pt x="167" y="576"/>
                    </a:lnTo>
                    <a:lnTo>
                      <a:pt x="173" y="580"/>
                    </a:lnTo>
                    <a:lnTo>
                      <a:pt x="178" y="584"/>
                    </a:lnTo>
                    <a:lnTo>
                      <a:pt x="183" y="587"/>
                    </a:lnTo>
                    <a:lnTo>
                      <a:pt x="190" y="589"/>
                    </a:lnTo>
                    <a:lnTo>
                      <a:pt x="195" y="590"/>
                    </a:lnTo>
                    <a:lnTo>
                      <a:pt x="207" y="591"/>
                    </a:lnTo>
                    <a:lnTo>
                      <a:pt x="220" y="591"/>
                    </a:lnTo>
                    <a:lnTo>
                      <a:pt x="234" y="589"/>
                    </a:lnTo>
                    <a:lnTo>
                      <a:pt x="263" y="584"/>
                    </a:lnTo>
                    <a:lnTo>
                      <a:pt x="263" y="584"/>
                    </a:lnTo>
                    <a:lnTo>
                      <a:pt x="278" y="583"/>
                    </a:lnTo>
                    <a:lnTo>
                      <a:pt x="284" y="580"/>
                    </a:lnTo>
                    <a:lnTo>
                      <a:pt x="286" y="578"/>
                    </a:lnTo>
                    <a:lnTo>
                      <a:pt x="289" y="576"/>
                    </a:lnTo>
                    <a:lnTo>
                      <a:pt x="289" y="576"/>
                    </a:lnTo>
                    <a:lnTo>
                      <a:pt x="289" y="559"/>
                    </a:lnTo>
                    <a:lnTo>
                      <a:pt x="287" y="543"/>
                    </a:lnTo>
                    <a:lnTo>
                      <a:pt x="285" y="527"/>
                    </a:lnTo>
                    <a:lnTo>
                      <a:pt x="283" y="513"/>
                    </a:lnTo>
                    <a:lnTo>
                      <a:pt x="275" y="485"/>
                    </a:lnTo>
                    <a:lnTo>
                      <a:pt x="267" y="457"/>
                    </a:lnTo>
                    <a:lnTo>
                      <a:pt x="267" y="457"/>
                    </a:lnTo>
                    <a:lnTo>
                      <a:pt x="260" y="440"/>
                    </a:lnTo>
                    <a:lnTo>
                      <a:pt x="253" y="424"/>
                    </a:lnTo>
                    <a:lnTo>
                      <a:pt x="245" y="407"/>
                    </a:lnTo>
                    <a:lnTo>
                      <a:pt x="239" y="390"/>
                    </a:lnTo>
                    <a:lnTo>
                      <a:pt x="239" y="390"/>
                    </a:lnTo>
                    <a:lnTo>
                      <a:pt x="224" y="343"/>
                    </a:lnTo>
                    <a:lnTo>
                      <a:pt x="211" y="293"/>
                    </a:lnTo>
                    <a:lnTo>
                      <a:pt x="205" y="269"/>
                    </a:lnTo>
                    <a:lnTo>
                      <a:pt x="199" y="245"/>
                    </a:lnTo>
                    <a:lnTo>
                      <a:pt x="195" y="222"/>
                    </a:lnTo>
                    <a:lnTo>
                      <a:pt x="192" y="198"/>
                    </a:lnTo>
                    <a:lnTo>
                      <a:pt x="192" y="198"/>
                    </a:lnTo>
                    <a:lnTo>
                      <a:pt x="187" y="204"/>
                    </a:lnTo>
                    <a:lnTo>
                      <a:pt x="180" y="207"/>
                    </a:lnTo>
                    <a:lnTo>
                      <a:pt x="174" y="209"/>
                    </a:lnTo>
                    <a:lnTo>
                      <a:pt x="167" y="210"/>
                    </a:lnTo>
                    <a:lnTo>
                      <a:pt x="154" y="214"/>
                    </a:lnTo>
                    <a:lnTo>
                      <a:pt x="147" y="216"/>
                    </a:lnTo>
                    <a:lnTo>
                      <a:pt x="141" y="220"/>
                    </a:lnTo>
                    <a:lnTo>
                      <a:pt x="141" y="220"/>
                    </a:lnTo>
                    <a:close/>
                    <a:moveTo>
                      <a:pt x="85" y="223"/>
                    </a:moveTo>
                    <a:lnTo>
                      <a:pt x="85" y="223"/>
                    </a:lnTo>
                    <a:lnTo>
                      <a:pt x="85" y="242"/>
                    </a:lnTo>
                    <a:lnTo>
                      <a:pt x="87" y="251"/>
                    </a:lnTo>
                    <a:lnTo>
                      <a:pt x="88" y="259"/>
                    </a:lnTo>
                    <a:lnTo>
                      <a:pt x="88" y="259"/>
                    </a:lnTo>
                    <a:lnTo>
                      <a:pt x="100" y="258"/>
                    </a:lnTo>
                    <a:lnTo>
                      <a:pt x="113" y="256"/>
                    </a:lnTo>
                    <a:lnTo>
                      <a:pt x="124" y="253"/>
                    </a:lnTo>
                    <a:lnTo>
                      <a:pt x="135" y="250"/>
                    </a:lnTo>
                    <a:lnTo>
                      <a:pt x="135" y="250"/>
                    </a:lnTo>
                    <a:lnTo>
                      <a:pt x="135" y="243"/>
                    </a:lnTo>
                    <a:lnTo>
                      <a:pt x="134" y="238"/>
                    </a:lnTo>
                    <a:lnTo>
                      <a:pt x="133" y="233"/>
                    </a:lnTo>
                    <a:lnTo>
                      <a:pt x="132" y="229"/>
                    </a:lnTo>
                    <a:lnTo>
                      <a:pt x="130" y="226"/>
                    </a:lnTo>
                    <a:lnTo>
                      <a:pt x="127" y="224"/>
                    </a:lnTo>
                    <a:lnTo>
                      <a:pt x="123" y="222"/>
                    </a:lnTo>
                    <a:lnTo>
                      <a:pt x="120" y="221"/>
                    </a:lnTo>
                    <a:lnTo>
                      <a:pt x="113" y="218"/>
                    </a:lnTo>
                    <a:lnTo>
                      <a:pt x="104" y="220"/>
                    </a:lnTo>
                    <a:lnTo>
                      <a:pt x="95" y="221"/>
                    </a:lnTo>
                    <a:lnTo>
                      <a:pt x="85" y="223"/>
                    </a:lnTo>
                    <a:lnTo>
                      <a:pt x="85" y="223"/>
                    </a:lnTo>
                    <a:close/>
                    <a:moveTo>
                      <a:pt x="92" y="272"/>
                    </a:moveTo>
                    <a:lnTo>
                      <a:pt x="92" y="272"/>
                    </a:lnTo>
                    <a:lnTo>
                      <a:pt x="93" y="281"/>
                    </a:lnTo>
                    <a:lnTo>
                      <a:pt x="97" y="288"/>
                    </a:lnTo>
                    <a:lnTo>
                      <a:pt x="101" y="295"/>
                    </a:lnTo>
                    <a:lnTo>
                      <a:pt x="103" y="302"/>
                    </a:lnTo>
                    <a:lnTo>
                      <a:pt x="103" y="302"/>
                    </a:lnTo>
                    <a:lnTo>
                      <a:pt x="108" y="302"/>
                    </a:lnTo>
                    <a:lnTo>
                      <a:pt x="113" y="301"/>
                    </a:lnTo>
                    <a:lnTo>
                      <a:pt x="120" y="298"/>
                    </a:lnTo>
                    <a:lnTo>
                      <a:pt x="129" y="295"/>
                    </a:lnTo>
                    <a:lnTo>
                      <a:pt x="134" y="293"/>
                    </a:lnTo>
                    <a:lnTo>
                      <a:pt x="141" y="292"/>
                    </a:lnTo>
                    <a:lnTo>
                      <a:pt x="141" y="292"/>
                    </a:lnTo>
                    <a:lnTo>
                      <a:pt x="141" y="278"/>
                    </a:lnTo>
                    <a:lnTo>
                      <a:pt x="139" y="272"/>
                    </a:lnTo>
                    <a:lnTo>
                      <a:pt x="137" y="267"/>
                    </a:lnTo>
                    <a:lnTo>
                      <a:pt x="137" y="267"/>
                    </a:lnTo>
                    <a:lnTo>
                      <a:pt x="127" y="271"/>
                    </a:lnTo>
                    <a:lnTo>
                      <a:pt x="117" y="272"/>
                    </a:lnTo>
                    <a:lnTo>
                      <a:pt x="106" y="272"/>
                    </a:lnTo>
                    <a:lnTo>
                      <a:pt x="92" y="272"/>
                    </a:lnTo>
                    <a:lnTo>
                      <a:pt x="92" y="27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2234183" y="1173910"/>
            <a:ext cx="3385567" cy="751022"/>
            <a:chOff x="2234183" y="1173910"/>
            <a:chExt cx="3385567" cy="751022"/>
          </a:xfrm>
        </p:grpSpPr>
        <p:sp>
          <p:nvSpPr>
            <p:cNvPr id="237" name="六边形 236"/>
            <p:cNvSpPr/>
            <p:nvPr/>
          </p:nvSpPr>
          <p:spPr>
            <a:xfrm rot="16200000">
              <a:off x="2217081" y="1245093"/>
              <a:ext cx="468280" cy="416249"/>
            </a:xfrm>
            <a:prstGeom prst="hexagon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0" name="TextBox 10"/>
            <p:cNvSpPr txBox="1"/>
            <p:nvPr/>
          </p:nvSpPr>
          <p:spPr>
            <a:xfrm>
              <a:off x="2234183" y="1238260"/>
              <a:ext cx="5097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243" name="Group 66"/>
            <p:cNvGrpSpPr/>
            <p:nvPr/>
          </p:nvGrpSpPr>
          <p:grpSpPr>
            <a:xfrm>
              <a:off x="2759378" y="1173910"/>
              <a:ext cx="2860372" cy="751022"/>
              <a:chOff x="2285984" y="2232596"/>
              <a:chExt cx="1337190" cy="1084497"/>
            </a:xfrm>
          </p:grpSpPr>
          <p:sp>
            <p:nvSpPr>
              <p:cNvPr id="244" name="Rectangle 43"/>
              <p:cNvSpPr/>
              <p:nvPr/>
            </p:nvSpPr>
            <p:spPr>
              <a:xfrm>
                <a:off x="2285984" y="2428874"/>
                <a:ext cx="1337190" cy="8882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1088232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微软雅黑" pitchFamily="34" charset="-122"/>
                  </a:rPr>
                  <a:t>您的内容打在这里，或者通过复制您的文本后，在此框中选择粘贴，并选择只保留文字；您的内容打在这里或者通过复制您的文本后</a:t>
                </a:r>
                <a:endParaRPr lang="en-US" altLang="zh-CN" sz="800" dirty="0">
                  <a:solidFill>
                    <a:schemeClr val="bg1"/>
                  </a:solidFill>
                  <a:latin typeface="华文细黑" panose="02010600040101010101" pitchFamily="2" charset="-122"/>
                  <a:cs typeface="Arial" pitchFamily="34" charset="0"/>
                </a:endParaRPr>
              </a:p>
            </p:txBody>
          </p:sp>
          <p:sp>
            <p:nvSpPr>
              <p:cNvPr id="245" name="Rectangle 44"/>
              <p:cNvSpPr/>
              <p:nvPr/>
            </p:nvSpPr>
            <p:spPr>
              <a:xfrm>
                <a:off x="2285984" y="2232596"/>
                <a:ext cx="632519" cy="222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050" dirty="0">
                    <a:solidFill>
                      <a:schemeClr val="bg1"/>
                    </a:solidFill>
                  </a:rPr>
                  <a:t>添加标题</a:t>
                </a:r>
                <a:endParaRPr lang="en-US" altLang="zh-CN" sz="105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2196322" y="2258421"/>
            <a:ext cx="3387767" cy="751022"/>
            <a:chOff x="2196322" y="2258421"/>
            <a:chExt cx="3387767" cy="751022"/>
          </a:xfrm>
        </p:grpSpPr>
        <p:sp>
          <p:nvSpPr>
            <p:cNvPr id="238" name="六边形 237"/>
            <p:cNvSpPr/>
            <p:nvPr/>
          </p:nvSpPr>
          <p:spPr>
            <a:xfrm rot="16200000">
              <a:off x="2208168" y="2356356"/>
              <a:ext cx="468280" cy="416249"/>
            </a:xfrm>
            <a:prstGeom prst="hexagon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1" name="TextBox 10"/>
            <p:cNvSpPr txBox="1"/>
            <p:nvPr/>
          </p:nvSpPr>
          <p:spPr>
            <a:xfrm>
              <a:off x="2196322" y="2356225"/>
              <a:ext cx="5097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246" name="Group 66"/>
            <p:cNvGrpSpPr/>
            <p:nvPr/>
          </p:nvGrpSpPr>
          <p:grpSpPr>
            <a:xfrm>
              <a:off x="2723717" y="2258421"/>
              <a:ext cx="2860372" cy="751022"/>
              <a:chOff x="2285984" y="2232596"/>
              <a:chExt cx="1337190" cy="1084497"/>
            </a:xfrm>
          </p:grpSpPr>
          <p:sp>
            <p:nvSpPr>
              <p:cNvPr id="247" name="Rectangle 43"/>
              <p:cNvSpPr/>
              <p:nvPr/>
            </p:nvSpPr>
            <p:spPr>
              <a:xfrm>
                <a:off x="2285984" y="2428874"/>
                <a:ext cx="1337190" cy="8882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1088232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微软雅黑" pitchFamily="34" charset="-122"/>
                  </a:rPr>
                  <a:t>您的内容打在这里，或者通过复制您的文本后，在此框中选择粘贴，并选择只保留文字；您的内容打在这里或者通过复制您的文本后</a:t>
                </a:r>
                <a:endParaRPr lang="en-US" altLang="zh-CN" sz="800" dirty="0">
                  <a:solidFill>
                    <a:schemeClr val="bg1"/>
                  </a:solidFill>
                  <a:latin typeface="华文细黑" panose="02010600040101010101" pitchFamily="2" charset="-122"/>
                  <a:cs typeface="Arial" pitchFamily="34" charset="0"/>
                </a:endParaRPr>
              </a:p>
            </p:txBody>
          </p:sp>
          <p:sp>
            <p:nvSpPr>
              <p:cNvPr id="248" name="Rectangle 44"/>
              <p:cNvSpPr/>
              <p:nvPr/>
            </p:nvSpPr>
            <p:spPr>
              <a:xfrm>
                <a:off x="2285984" y="2232596"/>
                <a:ext cx="632519" cy="222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050" dirty="0">
                    <a:solidFill>
                      <a:schemeClr val="bg1"/>
                    </a:solidFill>
                  </a:rPr>
                  <a:t>添加标题</a:t>
                </a:r>
                <a:endParaRPr lang="en-US" altLang="zh-CN" sz="105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2231218" y="3314321"/>
            <a:ext cx="3388532" cy="751022"/>
            <a:chOff x="2231218" y="3314321"/>
            <a:chExt cx="3388532" cy="751022"/>
          </a:xfrm>
        </p:grpSpPr>
        <p:sp>
          <p:nvSpPr>
            <p:cNvPr id="239" name="六边形 238"/>
            <p:cNvSpPr/>
            <p:nvPr/>
          </p:nvSpPr>
          <p:spPr>
            <a:xfrm rot="16200000">
              <a:off x="2217081" y="3467618"/>
              <a:ext cx="468280" cy="416249"/>
            </a:xfrm>
            <a:prstGeom prst="hexagon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2" name="TextBox 10"/>
            <p:cNvSpPr txBox="1"/>
            <p:nvPr/>
          </p:nvSpPr>
          <p:spPr>
            <a:xfrm>
              <a:off x="2231218" y="3482284"/>
              <a:ext cx="5097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03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249" name="Group 66"/>
            <p:cNvGrpSpPr/>
            <p:nvPr/>
          </p:nvGrpSpPr>
          <p:grpSpPr>
            <a:xfrm>
              <a:off x="2759378" y="3314321"/>
              <a:ext cx="2860372" cy="751022"/>
              <a:chOff x="2285984" y="2232596"/>
              <a:chExt cx="1337190" cy="1084497"/>
            </a:xfrm>
          </p:grpSpPr>
          <p:sp>
            <p:nvSpPr>
              <p:cNvPr id="250" name="Rectangle 43"/>
              <p:cNvSpPr/>
              <p:nvPr/>
            </p:nvSpPr>
            <p:spPr>
              <a:xfrm>
                <a:off x="2285984" y="2428874"/>
                <a:ext cx="1337190" cy="8882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1088232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微软雅黑" pitchFamily="34" charset="-122"/>
                  </a:rPr>
                  <a:t>您的内容打在这里，或者通过复制您的文本后，在此框中选择粘贴，并选择只保留文字；您的内容打在这里或者通过复制您的文本后</a:t>
                </a:r>
                <a:endParaRPr lang="en-US" altLang="zh-CN" sz="800" dirty="0">
                  <a:solidFill>
                    <a:schemeClr val="bg1"/>
                  </a:solidFill>
                  <a:latin typeface="华文细黑" panose="02010600040101010101" pitchFamily="2" charset="-122"/>
                  <a:cs typeface="Arial" pitchFamily="34" charset="0"/>
                </a:endParaRPr>
              </a:p>
            </p:txBody>
          </p:sp>
          <p:sp>
            <p:nvSpPr>
              <p:cNvPr id="251" name="Rectangle 44"/>
              <p:cNvSpPr/>
              <p:nvPr/>
            </p:nvSpPr>
            <p:spPr>
              <a:xfrm>
                <a:off x="2285984" y="2232596"/>
                <a:ext cx="632519" cy="222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050" dirty="0">
                    <a:solidFill>
                      <a:schemeClr val="bg1"/>
                    </a:solidFill>
                  </a:rPr>
                  <a:t>添加标题</a:t>
                </a:r>
                <a:endParaRPr lang="en-US" altLang="zh-CN" sz="105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4933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0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35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7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8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40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3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4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圆角矩形 4"/>
          <p:cNvSpPr/>
          <p:nvPr/>
        </p:nvSpPr>
        <p:spPr>
          <a:xfrm rot="2700000">
            <a:off x="3912089" y="2676859"/>
            <a:ext cx="3960440" cy="573977"/>
          </a:xfrm>
          <a:custGeom>
            <a:avLst/>
            <a:gdLst/>
            <a:ahLst/>
            <a:cxnLst/>
            <a:rect l="l" t="t" r="r" b="b"/>
            <a:pathLst>
              <a:path w="4968552" h="720080">
                <a:moveTo>
                  <a:pt x="3539923" y="0"/>
                </a:moveTo>
                <a:lnTo>
                  <a:pt x="4608512" y="0"/>
                </a:lnTo>
                <a:cubicBezTo>
                  <a:pt x="4807357" y="0"/>
                  <a:pt x="4968552" y="161195"/>
                  <a:pt x="4968552" y="360040"/>
                </a:cubicBezTo>
                <a:cubicBezTo>
                  <a:pt x="4968552" y="558885"/>
                  <a:pt x="4807357" y="720080"/>
                  <a:pt x="4608512" y="720080"/>
                </a:cubicBezTo>
                <a:lnTo>
                  <a:pt x="3539923" y="720080"/>
                </a:lnTo>
                <a:cubicBezTo>
                  <a:pt x="3579486" y="607368"/>
                  <a:pt x="3600400" y="486147"/>
                  <a:pt x="3600400" y="360040"/>
                </a:cubicBezTo>
                <a:cubicBezTo>
                  <a:pt x="3600400" y="233934"/>
                  <a:pt x="3579486" y="112712"/>
                  <a:pt x="3539923" y="0"/>
                </a:cubicBezTo>
                <a:close/>
                <a:moveTo>
                  <a:pt x="360040" y="0"/>
                </a:moveTo>
                <a:lnTo>
                  <a:pt x="1428630" y="0"/>
                </a:lnTo>
                <a:cubicBezTo>
                  <a:pt x="1389066" y="112712"/>
                  <a:pt x="1368152" y="233934"/>
                  <a:pt x="1368152" y="360040"/>
                </a:cubicBezTo>
                <a:cubicBezTo>
                  <a:pt x="1368152" y="486147"/>
                  <a:pt x="1389066" y="607368"/>
                  <a:pt x="1428630" y="720080"/>
                </a:cubicBezTo>
                <a:lnTo>
                  <a:pt x="360040" y="720080"/>
                </a:ln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47" name="圆角矩形 4"/>
          <p:cNvSpPr/>
          <p:nvPr/>
        </p:nvSpPr>
        <p:spPr>
          <a:xfrm rot="8100000">
            <a:off x="3912090" y="2676859"/>
            <a:ext cx="3960440" cy="573977"/>
          </a:xfrm>
          <a:custGeom>
            <a:avLst/>
            <a:gdLst/>
            <a:ahLst/>
            <a:cxnLst/>
            <a:rect l="l" t="t" r="r" b="b"/>
            <a:pathLst>
              <a:path w="4968552" h="720080">
                <a:moveTo>
                  <a:pt x="3539923" y="0"/>
                </a:moveTo>
                <a:lnTo>
                  <a:pt x="4608512" y="0"/>
                </a:lnTo>
                <a:cubicBezTo>
                  <a:pt x="4807357" y="0"/>
                  <a:pt x="4968552" y="161195"/>
                  <a:pt x="4968552" y="360040"/>
                </a:cubicBezTo>
                <a:cubicBezTo>
                  <a:pt x="4968552" y="558885"/>
                  <a:pt x="4807357" y="720080"/>
                  <a:pt x="4608512" y="720080"/>
                </a:cubicBezTo>
                <a:lnTo>
                  <a:pt x="3539923" y="720080"/>
                </a:lnTo>
                <a:cubicBezTo>
                  <a:pt x="3579486" y="607368"/>
                  <a:pt x="3600400" y="486147"/>
                  <a:pt x="3600400" y="360040"/>
                </a:cubicBezTo>
                <a:cubicBezTo>
                  <a:pt x="3600400" y="233934"/>
                  <a:pt x="3579486" y="112712"/>
                  <a:pt x="3539923" y="0"/>
                </a:cubicBezTo>
                <a:close/>
                <a:moveTo>
                  <a:pt x="360040" y="0"/>
                </a:moveTo>
                <a:lnTo>
                  <a:pt x="1428630" y="0"/>
                </a:lnTo>
                <a:cubicBezTo>
                  <a:pt x="1389066" y="112712"/>
                  <a:pt x="1368152" y="233934"/>
                  <a:pt x="1368152" y="360040"/>
                </a:cubicBezTo>
                <a:cubicBezTo>
                  <a:pt x="1368152" y="486147"/>
                  <a:pt x="1389066" y="607368"/>
                  <a:pt x="1428630" y="720080"/>
                </a:cubicBezTo>
                <a:lnTo>
                  <a:pt x="360040" y="720080"/>
                </a:lnTo>
                <a:cubicBezTo>
                  <a:pt x="161195" y="720080"/>
                  <a:pt x="0" y="558885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5086549" y="2158086"/>
            <a:ext cx="1611520" cy="1611520"/>
            <a:chOff x="3686373" y="2075063"/>
            <a:chExt cx="1611520" cy="1611520"/>
          </a:xfrm>
        </p:grpSpPr>
        <p:sp>
          <p:nvSpPr>
            <p:cNvPr id="49" name="椭圆 48"/>
            <p:cNvSpPr/>
            <p:nvPr/>
          </p:nvSpPr>
          <p:spPr>
            <a:xfrm rot="2700000">
              <a:off x="3686373" y="2075063"/>
              <a:ext cx="1611520" cy="1611520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宋体"/>
                <a:cs typeface="+mn-cs"/>
              </a:endParaRPr>
            </a:p>
          </p:txBody>
        </p:sp>
        <p:sp>
          <p:nvSpPr>
            <p:cNvPr id="50" name="Freeform 6"/>
            <p:cNvSpPr>
              <a:spLocks noEditPoints="1"/>
            </p:cNvSpPr>
            <p:nvPr/>
          </p:nvSpPr>
          <p:spPr bwMode="auto">
            <a:xfrm>
              <a:off x="4230180" y="2635327"/>
              <a:ext cx="465644" cy="464505"/>
            </a:xfrm>
            <a:custGeom>
              <a:avLst/>
              <a:gdLst>
                <a:gd name="T0" fmla="*/ 60 w 99"/>
                <a:gd name="T1" fmla="*/ 9 h 99"/>
                <a:gd name="T2" fmla="*/ 81 w 99"/>
                <a:gd name="T3" fmla="*/ 10 h 99"/>
                <a:gd name="T4" fmla="*/ 79 w 99"/>
                <a:gd name="T5" fmla="*/ 20 h 99"/>
                <a:gd name="T6" fmla="*/ 96 w 99"/>
                <a:gd name="T7" fmla="*/ 31 h 99"/>
                <a:gd name="T8" fmla="*/ 90 w 99"/>
                <a:gd name="T9" fmla="*/ 38 h 99"/>
                <a:gd name="T10" fmla="*/ 99 w 99"/>
                <a:gd name="T11" fmla="*/ 57 h 99"/>
                <a:gd name="T12" fmla="*/ 90 w 99"/>
                <a:gd name="T13" fmla="*/ 60 h 99"/>
                <a:gd name="T14" fmla="*/ 89 w 99"/>
                <a:gd name="T15" fmla="*/ 81 h 99"/>
                <a:gd name="T16" fmla="*/ 80 w 99"/>
                <a:gd name="T17" fmla="*/ 79 h 99"/>
                <a:gd name="T18" fmla="*/ 68 w 99"/>
                <a:gd name="T19" fmla="*/ 97 h 99"/>
                <a:gd name="T20" fmla="*/ 61 w 99"/>
                <a:gd name="T21" fmla="*/ 90 h 99"/>
                <a:gd name="T22" fmla="*/ 42 w 99"/>
                <a:gd name="T23" fmla="*/ 99 h 99"/>
                <a:gd name="T24" fmla="*/ 39 w 99"/>
                <a:gd name="T25" fmla="*/ 91 h 99"/>
                <a:gd name="T26" fmla="*/ 18 w 99"/>
                <a:gd name="T27" fmla="*/ 89 h 99"/>
                <a:gd name="T28" fmla="*/ 20 w 99"/>
                <a:gd name="T29" fmla="*/ 80 h 99"/>
                <a:gd name="T30" fmla="*/ 3 w 99"/>
                <a:gd name="T31" fmla="*/ 68 h 99"/>
                <a:gd name="T32" fmla="*/ 9 w 99"/>
                <a:gd name="T33" fmla="*/ 61 h 99"/>
                <a:gd name="T34" fmla="*/ 0 w 99"/>
                <a:gd name="T35" fmla="*/ 42 h 99"/>
                <a:gd name="T36" fmla="*/ 9 w 99"/>
                <a:gd name="T37" fmla="*/ 39 h 99"/>
                <a:gd name="T38" fmla="*/ 10 w 99"/>
                <a:gd name="T39" fmla="*/ 18 h 99"/>
                <a:gd name="T40" fmla="*/ 19 w 99"/>
                <a:gd name="T41" fmla="*/ 20 h 99"/>
                <a:gd name="T42" fmla="*/ 31 w 99"/>
                <a:gd name="T43" fmla="*/ 3 h 99"/>
                <a:gd name="T44" fmla="*/ 38 w 99"/>
                <a:gd name="T45" fmla="*/ 9 h 99"/>
                <a:gd name="T46" fmla="*/ 57 w 99"/>
                <a:gd name="T47" fmla="*/ 0 h 99"/>
                <a:gd name="T48" fmla="*/ 36 w 99"/>
                <a:gd name="T49" fmla="*/ 58 h 99"/>
                <a:gd name="T50" fmla="*/ 45 w 99"/>
                <a:gd name="T51" fmla="*/ 47 h 99"/>
                <a:gd name="T52" fmla="*/ 58 w 99"/>
                <a:gd name="T53" fmla="*/ 55 h 99"/>
                <a:gd name="T54" fmla="*/ 64 w 99"/>
                <a:gd name="T55" fmla="*/ 56 h 99"/>
                <a:gd name="T56" fmla="*/ 54 w 99"/>
                <a:gd name="T57" fmla="*/ 54 h 99"/>
                <a:gd name="T58" fmla="*/ 58 w 99"/>
                <a:gd name="T59" fmla="*/ 69 h 99"/>
                <a:gd name="T60" fmla="*/ 71 w 99"/>
                <a:gd name="T61" fmla="*/ 71 h 99"/>
                <a:gd name="T62" fmla="*/ 71 w 99"/>
                <a:gd name="T63" fmla="*/ 28 h 99"/>
                <a:gd name="T64" fmla="*/ 28 w 99"/>
                <a:gd name="T65" fmla="*/ 28 h 99"/>
                <a:gd name="T66" fmla="*/ 28 w 99"/>
                <a:gd name="T67" fmla="*/ 71 h 99"/>
                <a:gd name="T68" fmla="*/ 55 w 99"/>
                <a:gd name="T69" fmla="*/ 79 h 99"/>
                <a:gd name="T70" fmla="*/ 48 w 99"/>
                <a:gd name="T71" fmla="*/ 66 h 99"/>
                <a:gd name="T72" fmla="*/ 35 w 99"/>
                <a:gd name="T73" fmla="*/ 75 h 99"/>
                <a:gd name="T74" fmla="*/ 42 w 99"/>
                <a:gd name="T75" fmla="*/ 71 h 99"/>
                <a:gd name="T76" fmla="*/ 45 w 99"/>
                <a:gd name="T77" fmla="*/ 52 h 99"/>
                <a:gd name="T78" fmla="*/ 38 w 99"/>
                <a:gd name="T79" fmla="*/ 59 h 99"/>
                <a:gd name="T80" fmla="*/ 51 w 99"/>
                <a:gd name="T81" fmla="*/ 37 h 99"/>
                <a:gd name="T82" fmla="*/ 51 w 99"/>
                <a:gd name="T83" fmla="*/ 46 h 99"/>
                <a:gd name="T84" fmla="*/ 51 w 99"/>
                <a:gd name="T85" fmla="*/ 3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9" h="99">
                  <a:moveTo>
                    <a:pt x="59" y="8"/>
                  </a:moveTo>
                  <a:cubicBezTo>
                    <a:pt x="59" y="9"/>
                    <a:pt x="60" y="9"/>
                    <a:pt x="60" y="9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9"/>
                    <a:pt x="79" y="19"/>
                    <a:pt x="79" y="20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0" y="38"/>
                    <a:pt x="90" y="38"/>
                    <a:pt x="90" y="38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1" y="59"/>
                    <a:pt x="91" y="59"/>
                    <a:pt x="91" y="59"/>
                  </a:cubicBezTo>
                  <a:cubicBezTo>
                    <a:pt x="91" y="59"/>
                    <a:pt x="90" y="60"/>
                    <a:pt x="90" y="60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0" y="78"/>
                    <a:pt x="80" y="78"/>
                    <a:pt x="80" y="78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2" y="90"/>
                    <a:pt x="62" y="90"/>
                    <a:pt x="62" y="90"/>
                  </a:cubicBezTo>
                  <a:cubicBezTo>
                    <a:pt x="62" y="90"/>
                    <a:pt x="61" y="90"/>
                    <a:pt x="61" y="9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42" y="99"/>
                    <a:pt x="42" y="99"/>
                    <a:pt x="42" y="99"/>
                  </a:cubicBezTo>
                  <a:cubicBezTo>
                    <a:pt x="40" y="91"/>
                    <a:pt x="40" y="91"/>
                    <a:pt x="40" y="91"/>
                  </a:cubicBezTo>
                  <a:cubicBezTo>
                    <a:pt x="40" y="91"/>
                    <a:pt x="39" y="91"/>
                    <a:pt x="39" y="91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1"/>
                    <a:pt x="9" y="61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0"/>
                    <a:pt x="8" y="39"/>
                    <a:pt x="9" y="39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0"/>
                    <a:pt x="19" y="2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8" y="9"/>
                    <a:pt x="38" y="9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36" y="58"/>
                  </a:moveTo>
                  <a:cubicBezTo>
                    <a:pt x="37" y="52"/>
                    <a:pt x="37" y="52"/>
                    <a:pt x="37" y="52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8" y="55"/>
                    <a:pt x="58" y="55"/>
                    <a:pt x="58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6"/>
                    <a:pt x="64" y="56"/>
                    <a:pt x="64" y="56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58" y="79"/>
                    <a:pt x="58" y="79"/>
                    <a:pt x="58" y="79"/>
                  </a:cubicBezTo>
                  <a:cubicBezTo>
                    <a:pt x="63" y="77"/>
                    <a:pt x="67" y="74"/>
                    <a:pt x="71" y="71"/>
                  </a:cubicBezTo>
                  <a:cubicBezTo>
                    <a:pt x="76" y="66"/>
                    <a:pt x="80" y="58"/>
                    <a:pt x="80" y="50"/>
                  </a:cubicBezTo>
                  <a:cubicBezTo>
                    <a:pt x="80" y="41"/>
                    <a:pt x="76" y="34"/>
                    <a:pt x="71" y="28"/>
                  </a:cubicBezTo>
                  <a:cubicBezTo>
                    <a:pt x="65" y="23"/>
                    <a:pt x="58" y="19"/>
                    <a:pt x="49" y="19"/>
                  </a:cubicBezTo>
                  <a:cubicBezTo>
                    <a:pt x="41" y="19"/>
                    <a:pt x="34" y="23"/>
                    <a:pt x="28" y="28"/>
                  </a:cubicBezTo>
                  <a:cubicBezTo>
                    <a:pt x="23" y="34"/>
                    <a:pt x="19" y="41"/>
                    <a:pt x="19" y="50"/>
                  </a:cubicBezTo>
                  <a:cubicBezTo>
                    <a:pt x="19" y="58"/>
                    <a:pt x="23" y="66"/>
                    <a:pt x="28" y="71"/>
                  </a:cubicBezTo>
                  <a:cubicBezTo>
                    <a:pt x="34" y="76"/>
                    <a:pt x="41" y="80"/>
                    <a:pt x="49" y="80"/>
                  </a:cubicBezTo>
                  <a:cubicBezTo>
                    <a:pt x="52" y="80"/>
                    <a:pt x="54" y="80"/>
                    <a:pt x="55" y="79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7" y="69"/>
                    <a:pt x="45" y="73"/>
                    <a:pt x="45" y="73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6" y="58"/>
                    <a:pt x="36" y="58"/>
                    <a:pt x="36" y="58"/>
                  </a:cubicBezTo>
                  <a:close/>
                  <a:moveTo>
                    <a:pt x="51" y="37"/>
                  </a:moveTo>
                  <a:cubicBezTo>
                    <a:pt x="48" y="37"/>
                    <a:pt x="46" y="39"/>
                    <a:pt x="46" y="41"/>
                  </a:cubicBezTo>
                  <a:cubicBezTo>
                    <a:pt x="46" y="44"/>
                    <a:pt x="48" y="46"/>
                    <a:pt x="51" y="46"/>
                  </a:cubicBezTo>
                  <a:cubicBezTo>
                    <a:pt x="53" y="46"/>
                    <a:pt x="55" y="44"/>
                    <a:pt x="55" y="41"/>
                  </a:cubicBezTo>
                  <a:cubicBezTo>
                    <a:pt x="55" y="39"/>
                    <a:pt x="53" y="37"/>
                    <a:pt x="51" y="37"/>
                  </a:cubicBezTo>
                  <a:close/>
                </a:path>
              </a:pathLst>
            </a:custGeom>
            <a:solidFill>
              <a:srgbClr val="3A3735"/>
            </a:solidFill>
            <a:ln>
              <a:noFill/>
            </a:ln>
            <a:effectLst>
              <a:outerShdw blurRad="254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宋体"/>
              </a:endParaRPr>
            </a:p>
          </p:txBody>
        </p:sp>
      </p:grpSp>
      <p:sp>
        <p:nvSpPr>
          <p:cNvPr id="52" name="TextBox 9"/>
          <p:cNvSpPr txBox="1"/>
          <p:nvPr/>
        </p:nvSpPr>
        <p:spPr>
          <a:xfrm>
            <a:off x="4520067" y="1626995"/>
            <a:ext cx="396262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rgbClr val="3A3735"/>
                </a:solidFill>
                <a:latin typeface="Impact" pitchFamily="34" charset="0"/>
                <a:ea typeface="宋体"/>
              </a:rPr>
              <a:t>01</a:t>
            </a:r>
            <a:endParaRPr lang="zh-CN" altLang="en-US" sz="1800" dirty="0">
              <a:solidFill>
                <a:srgbClr val="3A3735"/>
              </a:solidFill>
              <a:latin typeface="Impact" pitchFamily="34" charset="0"/>
              <a:ea typeface="宋体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2351154" y="1547330"/>
            <a:ext cx="2016018" cy="757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54" name="TextBox 11"/>
          <p:cNvSpPr txBox="1"/>
          <p:nvPr/>
        </p:nvSpPr>
        <p:spPr>
          <a:xfrm>
            <a:off x="6833695" y="1626995"/>
            <a:ext cx="423514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rgbClr val="3A3735"/>
                </a:solidFill>
                <a:latin typeface="Impact" pitchFamily="34" charset="0"/>
                <a:ea typeface="宋体"/>
              </a:rPr>
              <a:t>02</a:t>
            </a:r>
            <a:endParaRPr lang="zh-CN" altLang="en-US" sz="1800" dirty="0">
              <a:solidFill>
                <a:srgbClr val="3A3735"/>
              </a:solidFill>
              <a:latin typeface="Impact" pitchFamily="34" charset="0"/>
              <a:ea typeface="宋体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495468" y="1547330"/>
            <a:ext cx="2016018" cy="757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56" name="TextBox 13"/>
          <p:cNvSpPr txBox="1"/>
          <p:nvPr/>
        </p:nvSpPr>
        <p:spPr>
          <a:xfrm>
            <a:off x="6833695" y="3918697"/>
            <a:ext cx="429926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rgbClr val="3A3735"/>
                </a:solidFill>
                <a:latin typeface="Impact" pitchFamily="34" charset="0"/>
                <a:ea typeface="宋体"/>
              </a:rPr>
              <a:t>03</a:t>
            </a:r>
            <a:endParaRPr lang="zh-CN" altLang="en-US" sz="1800" dirty="0">
              <a:solidFill>
                <a:srgbClr val="3A3735"/>
              </a:solidFill>
              <a:latin typeface="Impact" pitchFamily="34" charset="0"/>
              <a:ea typeface="宋体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7495468" y="3826364"/>
            <a:ext cx="2016018" cy="757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58" name="TextBox 15"/>
          <p:cNvSpPr txBox="1"/>
          <p:nvPr/>
        </p:nvSpPr>
        <p:spPr>
          <a:xfrm>
            <a:off x="4537829" y="3918697"/>
            <a:ext cx="423514" cy="369332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400"/>
            <a:r>
              <a:rPr lang="en-US" altLang="zh-CN" sz="1800" dirty="0">
                <a:solidFill>
                  <a:srgbClr val="3A3735"/>
                </a:solidFill>
                <a:latin typeface="Impact" pitchFamily="34" charset="0"/>
                <a:ea typeface="宋体"/>
              </a:rPr>
              <a:t>04</a:t>
            </a:r>
            <a:endParaRPr lang="zh-CN" altLang="en-US" sz="1800" dirty="0">
              <a:solidFill>
                <a:srgbClr val="3A3735"/>
              </a:solidFill>
              <a:latin typeface="Impact" pitchFamily="34" charset="0"/>
              <a:ea typeface="宋体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2351154" y="3826364"/>
            <a:ext cx="2016018" cy="7574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54412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0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350"/>
                                </p:stCondLst>
                                <p:childTnLst>
                                  <p:par>
                                    <p:cTn id="1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" dur="1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2" dur="1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950"/>
                                </p:stCondLst>
                                <p:childTnLst>
                                  <p:par>
                                    <p:cTn id="2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45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32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33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1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43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44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55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050"/>
                                </p:stCondLst>
                                <p:childTnLst>
                                  <p:par>
                                    <p:cTn id="52" presetID="2" presetClass="entr" presetSubtype="2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54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55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5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63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65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66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6" grpId="0" animBg="1"/>
          <p:bldP spid="46" grpId="1" animBg="1"/>
          <p:bldP spid="47" grpId="0" animBg="1"/>
          <p:bldP spid="47" grpId="1" animBg="1"/>
          <p:bldP spid="52" grpId="0"/>
          <p:bldP spid="53" grpId="0"/>
          <p:bldP spid="54" grpId="0"/>
          <p:bldP spid="55" grpId="0"/>
          <p:bldP spid="56" grpId="0"/>
          <p:bldP spid="57" grpId="0"/>
          <p:bldP spid="58" grpId="0"/>
          <p:bldP spid="5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0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350"/>
                                </p:stCondLst>
                                <p:childTnLst>
                                  <p:par>
                                    <p:cTn id="1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0" dur="1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2" dur="16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950"/>
                                </p:stCondLst>
                                <p:childTnLst>
                                  <p:par>
                                    <p:cTn id="2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45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55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050"/>
                                </p:stCondLst>
                                <p:childTnLst>
                                  <p:par>
                                    <p:cTn id="5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5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6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6" grpId="0" animBg="1"/>
          <p:bldP spid="46" grpId="1" animBg="1"/>
          <p:bldP spid="47" grpId="0" animBg="1"/>
          <p:bldP spid="47" grpId="1" animBg="1"/>
          <p:bldP spid="52" grpId="0"/>
          <p:bldP spid="53" grpId="0"/>
          <p:bldP spid="54" grpId="0"/>
          <p:bldP spid="55" grpId="0"/>
          <p:bldP spid="56" grpId="0"/>
          <p:bldP spid="57" grpId="0"/>
          <p:bldP spid="58" grpId="0"/>
          <p:bldP spid="59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>
            <a:spLocks noChangeArrowheads="1"/>
          </p:cNvSpPr>
          <p:nvPr/>
        </p:nvSpPr>
        <p:spPr bwMode="auto">
          <a:xfrm rot="10800000">
            <a:off x="2305101" y="3489113"/>
            <a:ext cx="2689493" cy="754447"/>
          </a:xfrm>
          <a:custGeom>
            <a:avLst/>
            <a:gdLst>
              <a:gd name="G0" fmla="+- 3428 0 0"/>
              <a:gd name="G1" fmla="+- 21600 0 3428"/>
              <a:gd name="G2" fmla="*/ 3428 1 2"/>
              <a:gd name="G3" fmla="+- 21600 0 G2"/>
              <a:gd name="G4" fmla="+/ 3428 21600 2"/>
              <a:gd name="G5" fmla="+/ G1 0 2"/>
              <a:gd name="G6" fmla="*/ 21600 21600 3428"/>
              <a:gd name="G7" fmla="*/ G6 1 2"/>
              <a:gd name="G8" fmla="+- 21600 0 G7"/>
              <a:gd name="G9" fmla="*/ 21600 1 2"/>
              <a:gd name="G10" fmla="+- 3428 0 G9"/>
              <a:gd name="G11" fmla="?: G10 G8 0"/>
              <a:gd name="G12" fmla="?: G10 G7 21600"/>
              <a:gd name="T0" fmla="*/ 19886 w 21600"/>
              <a:gd name="T1" fmla="*/ 10800 h 21600"/>
              <a:gd name="T2" fmla="*/ 10800 w 21600"/>
              <a:gd name="T3" fmla="*/ 21600 h 21600"/>
              <a:gd name="T4" fmla="*/ 1714 w 21600"/>
              <a:gd name="T5" fmla="*/ 10800 h 21600"/>
              <a:gd name="T6" fmla="*/ 10800 w 21600"/>
              <a:gd name="T7" fmla="*/ 0 h 21600"/>
              <a:gd name="T8" fmla="*/ 3514 w 21600"/>
              <a:gd name="T9" fmla="*/ 3514 h 21600"/>
              <a:gd name="T10" fmla="*/ 18086 w 21600"/>
              <a:gd name="T11" fmla="*/ 1808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428" y="21600"/>
                </a:lnTo>
                <a:lnTo>
                  <a:pt x="18172" y="21600"/>
                </a:lnTo>
                <a:lnTo>
                  <a:pt x="2160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72137" tIns="36069" rIns="72137" bIns="36069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auto">
          <a:xfrm rot="10800000">
            <a:off x="3102558" y="2482796"/>
            <a:ext cx="1094578" cy="305491"/>
          </a:xfrm>
          <a:custGeom>
            <a:avLst/>
            <a:gdLst>
              <a:gd name="G0" fmla="+- 3428 0 0"/>
              <a:gd name="G1" fmla="+- 21600 0 3428"/>
              <a:gd name="G2" fmla="*/ 3428 1 2"/>
              <a:gd name="G3" fmla="+- 21600 0 G2"/>
              <a:gd name="G4" fmla="+/ 3428 21600 2"/>
              <a:gd name="G5" fmla="+/ G1 0 2"/>
              <a:gd name="G6" fmla="*/ 21600 21600 3428"/>
              <a:gd name="G7" fmla="*/ G6 1 2"/>
              <a:gd name="G8" fmla="+- 21600 0 G7"/>
              <a:gd name="G9" fmla="*/ 21600 1 2"/>
              <a:gd name="G10" fmla="+- 3428 0 G9"/>
              <a:gd name="G11" fmla="?: G10 G8 0"/>
              <a:gd name="G12" fmla="?: G10 G7 21600"/>
              <a:gd name="T0" fmla="*/ 19886 w 21600"/>
              <a:gd name="T1" fmla="*/ 10800 h 21600"/>
              <a:gd name="T2" fmla="*/ 10800 w 21600"/>
              <a:gd name="T3" fmla="*/ 21600 h 21600"/>
              <a:gd name="T4" fmla="*/ 1714 w 21600"/>
              <a:gd name="T5" fmla="*/ 10800 h 21600"/>
              <a:gd name="T6" fmla="*/ 10800 w 21600"/>
              <a:gd name="T7" fmla="*/ 0 h 21600"/>
              <a:gd name="T8" fmla="*/ 3514 w 21600"/>
              <a:gd name="T9" fmla="*/ 3514 h 21600"/>
              <a:gd name="T10" fmla="*/ 18086 w 21600"/>
              <a:gd name="T11" fmla="*/ 1808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428" y="21600"/>
                </a:lnTo>
                <a:lnTo>
                  <a:pt x="18172" y="21600"/>
                </a:lnTo>
                <a:lnTo>
                  <a:pt x="2160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72137" tIns="36069" rIns="72137" bIns="36069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3307182" y="1794546"/>
            <a:ext cx="685327" cy="583587"/>
          </a:xfrm>
          <a:prstGeom prst="triangle">
            <a:avLst>
              <a:gd name="adj" fmla="val 50000"/>
            </a:avLst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72137" tIns="36069" rIns="72137" bIns="36069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 rot="10800000">
            <a:off x="2775346" y="2892951"/>
            <a:ext cx="1749002" cy="491499"/>
          </a:xfrm>
          <a:custGeom>
            <a:avLst/>
            <a:gdLst>
              <a:gd name="G0" fmla="+- 3428 0 0"/>
              <a:gd name="G1" fmla="+- 21600 0 3428"/>
              <a:gd name="G2" fmla="*/ 3428 1 2"/>
              <a:gd name="G3" fmla="+- 21600 0 G2"/>
              <a:gd name="G4" fmla="+/ 3428 21600 2"/>
              <a:gd name="G5" fmla="+/ G1 0 2"/>
              <a:gd name="G6" fmla="*/ 21600 21600 3428"/>
              <a:gd name="G7" fmla="*/ G6 1 2"/>
              <a:gd name="G8" fmla="+- 21600 0 G7"/>
              <a:gd name="G9" fmla="*/ 21600 1 2"/>
              <a:gd name="G10" fmla="+- 3428 0 G9"/>
              <a:gd name="G11" fmla="?: G10 G8 0"/>
              <a:gd name="G12" fmla="?: G10 G7 21600"/>
              <a:gd name="T0" fmla="*/ 19886 w 21600"/>
              <a:gd name="T1" fmla="*/ 10800 h 21600"/>
              <a:gd name="T2" fmla="*/ 10800 w 21600"/>
              <a:gd name="T3" fmla="*/ 21600 h 21600"/>
              <a:gd name="T4" fmla="*/ 1714 w 21600"/>
              <a:gd name="T5" fmla="*/ 10800 h 21600"/>
              <a:gd name="T6" fmla="*/ 10800 w 21600"/>
              <a:gd name="T7" fmla="*/ 0 h 21600"/>
              <a:gd name="T8" fmla="*/ 3514 w 21600"/>
              <a:gd name="T9" fmla="*/ 3514 h 21600"/>
              <a:gd name="T10" fmla="*/ 18086 w 21600"/>
              <a:gd name="T11" fmla="*/ 1808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3428" y="21600"/>
                </a:lnTo>
                <a:lnTo>
                  <a:pt x="18172" y="21600"/>
                </a:lnTo>
                <a:lnTo>
                  <a:pt x="2160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72137" tIns="36069" rIns="72137" bIns="36069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675747" y="2114860"/>
            <a:ext cx="2824316" cy="0"/>
          </a:xfrm>
          <a:prstGeom prst="line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3664824" y="2618602"/>
            <a:ext cx="2835240" cy="0"/>
          </a:xfrm>
          <a:prstGeom prst="line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675747" y="3141237"/>
            <a:ext cx="2824316" cy="0"/>
          </a:xfrm>
          <a:prstGeom prst="line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649848" y="3906077"/>
            <a:ext cx="2850217" cy="0"/>
          </a:xfrm>
          <a:prstGeom prst="line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TextBox 41"/>
          <p:cNvSpPr txBox="1"/>
          <p:nvPr/>
        </p:nvSpPr>
        <p:spPr>
          <a:xfrm>
            <a:off x="6678144" y="3512575"/>
            <a:ext cx="3029977" cy="491547"/>
          </a:xfrm>
          <a:prstGeom prst="rect">
            <a:avLst/>
          </a:prstGeom>
          <a:noFill/>
        </p:spPr>
        <p:txBody>
          <a:bodyPr wrap="square" lIns="72137" tIns="36069" rIns="72137" bIns="3606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1" name="TextBox 42"/>
          <p:cNvSpPr txBox="1"/>
          <p:nvPr/>
        </p:nvSpPr>
        <p:spPr>
          <a:xfrm>
            <a:off x="5664554" y="3515031"/>
            <a:ext cx="838180" cy="280592"/>
          </a:xfrm>
          <a:prstGeom prst="rect">
            <a:avLst/>
          </a:prstGeom>
          <a:noFill/>
        </p:spPr>
        <p:txBody>
          <a:bodyPr wrap="none" lIns="72137" tIns="36069" rIns="72137" bIns="36069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添加标题</a:t>
            </a:r>
          </a:p>
        </p:txBody>
      </p:sp>
      <p:sp>
        <p:nvSpPr>
          <p:cNvPr id="12" name="TextBox 43"/>
          <p:cNvSpPr txBox="1"/>
          <p:nvPr/>
        </p:nvSpPr>
        <p:spPr>
          <a:xfrm>
            <a:off x="6678144" y="2781569"/>
            <a:ext cx="3029977" cy="491547"/>
          </a:xfrm>
          <a:prstGeom prst="rect">
            <a:avLst/>
          </a:prstGeom>
          <a:noFill/>
        </p:spPr>
        <p:txBody>
          <a:bodyPr wrap="square" lIns="72137" tIns="36069" rIns="72137" bIns="3606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3" name="TextBox 44"/>
          <p:cNvSpPr txBox="1"/>
          <p:nvPr/>
        </p:nvSpPr>
        <p:spPr>
          <a:xfrm>
            <a:off x="5664554" y="2757692"/>
            <a:ext cx="838180" cy="280592"/>
          </a:xfrm>
          <a:prstGeom prst="rect">
            <a:avLst/>
          </a:prstGeom>
          <a:noFill/>
        </p:spPr>
        <p:txBody>
          <a:bodyPr wrap="none" lIns="72137" tIns="36069" rIns="72137" bIns="36069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添加标题</a:t>
            </a:r>
          </a:p>
        </p:txBody>
      </p:sp>
      <p:sp>
        <p:nvSpPr>
          <p:cNvPr id="14" name="TextBox 45"/>
          <p:cNvSpPr txBox="1"/>
          <p:nvPr/>
        </p:nvSpPr>
        <p:spPr>
          <a:xfrm>
            <a:off x="6678144" y="2241634"/>
            <a:ext cx="3029977" cy="491547"/>
          </a:xfrm>
          <a:prstGeom prst="rect">
            <a:avLst/>
          </a:prstGeom>
          <a:noFill/>
        </p:spPr>
        <p:txBody>
          <a:bodyPr wrap="square" lIns="72137" tIns="36069" rIns="72137" bIns="3606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5" name="TextBox 46"/>
          <p:cNvSpPr txBox="1"/>
          <p:nvPr/>
        </p:nvSpPr>
        <p:spPr>
          <a:xfrm>
            <a:off x="5664554" y="2243132"/>
            <a:ext cx="838180" cy="280592"/>
          </a:xfrm>
          <a:prstGeom prst="rect">
            <a:avLst/>
          </a:prstGeom>
          <a:noFill/>
        </p:spPr>
        <p:txBody>
          <a:bodyPr wrap="none" lIns="72137" tIns="36069" rIns="72137" bIns="36069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添加标题</a:t>
            </a:r>
          </a:p>
        </p:txBody>
      </p:sp>
      <p:sp>
        <p:nvSpPr>
          <p:cNvPr id="16" name="TextBox 47"/>
          <p:cNvSpPr txBox="1"/>
          <p:nvPr/>
        </p:nvSpPr>
        <p:spPr>
          <a:xfrm>
            <a:off x="6678144" y="1701699"/>
            <a:ext cx="3029977" cy="491547"/>
          </a:xfrm>
          <a:prstGeom prst="rect">
            <a:avLst/>
          </a:prstGeom>
          <a:noFill/>
        </p:spPr>
        <p:txBody>
          <a:bodyPr wrap="square" lIns="72137" tIns="36069" rIns="72137" bIns="3606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7" name="TextBox 48"/>
          <p:cNvSpPr txBox="1"/>
          <p:nvPr/>
        </p:nvSpPr>
        <p:spPr>
          <a:xfrm>
            <a:off x="5664554" y="1723281"/>
            <a:ext cx="838180" cy="280592"/>
          </a:xfrm>
          <a:prstGeom prst="rect">
            <a:avLst/>
          </a:prstGeom>
          <a:noFill/>
        </p:spPr>
        <p:txBody>
          <a:bodyPr wrap="none" lIns="72137" tIns="36069" rIns="72137" bIns="36069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新蒂黑板报" panose="03000600000000000000" pitchFamily="66" charset="-122"/>
                <a:ea typeface="新蒂黑板报" panose="03000600000000000000" pitchFamily="66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17162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6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64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6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64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35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7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17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17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6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35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7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17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17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Pct val="4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6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5599" y="846137"/>
            <a:ext cx="4673600" cy="3249176"/>
          </a:xfrm>
          <a:prstGeom prst="rect">
            <a:avLst/>
          </a:prstGeom>
        </p:spPr>
      </p:pic>
      <p:sp>
        <p:nvSpPr>
          <p:cNvPr id="3" name="思想气泡: 云 2"/>
          <p:cNvSpPr/>
          <p:nvPr/>
        </p:nvSpPr>
        <p:spPr>
          <a:xfrm>
            <a:off x="4787626" y="1203391"/>
            <a:ext cx="3280976" cy="2687781"/>
          </a:xfrm>
          <a:prstGeom prst="cloudCallout">
            <a:avLst/>
          </a:prstGeom>
          <a:solidFill>
            <a:srgbClr val="3A3735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/>
          </a:p>
        </p:txBody>
      </p:sp>
      <p:grpSp>
        <p:nvGrpSpPr>
          <p:cNvPr id="4" name="Group 348"/>
          <p:cNvGrpSpPr>
            <a:grpSpLocks noChangeAspect="1"/>
          </p:cNvGrpSpPr>
          <p:nvPr/>
        </p:nvGrpSpPr>
        <p:grpSpPr bwMode="auto">
          <a:xfrm rot="239455">
            <a:off x="4836620" y="4352742"/>
            <a:ext cx="1884410" cy="979763"/>
            <a:chOff x="548" y="1708"/>
            <a:chExt cx="3412" cy="1774"/>
          </a:xfrm>
        </p:grpSpPr>
        <p:sp>
          <p:nvSpPr>
            <p:cNvPr id="5" name="Freeform 349"/>
            <p:cNvSpPr/>
            <p:nvPr/>
          </p:nvSpPr>
          <p:spPr bwMode="auto">
            <a:xfrm>
              <a:off x="2546" y="2780"/>
              <a:ext cx="31" cy="7"/>
            </a:xfrm>
            <a:custGeom>
              <a:avLst/>
              <a:gdLst>
                <a:gd name="T0" fmla="*/ 12 w 13"/>
                <a:gd name="T1" fmla="*/ 1 h 3"/>
                <a:gd name="T2" fmla="*/ 1 w 13"/>
                <a:gd name="T3" fmla="*/ 1 h 3"/>
                <a:gd name="T4" fmla="*/ 1 w 13"/>
                <a:gd name="T5" fmla="*/ 3 h 3"/>
                <a:gd name="T6" fmla="*/ 12 w 13"/>
                <a:gd name="T7" fmla="*/ 2 h 3"/>
                <a:gd name="T8" fmla="*/ 12 w 1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">
                  <a:moveTo>
                    <a:pt x="12" y="1"/>
                  </a:moveTo>
                  <a:cubicBezTo>
                    <a:pt x="9" y="0"/>
                    <a:pt x="5" y="1"/>
                    <a:pt x="1" y="1"/>
                  </a:cubicBezTo>
                  <a:cubicBezTo>
                    <a:pt x="0" y="1"/>
                    <a:pt x="0" y="3"/>
                    <a:pt x="1" y="3"/>
                  </a:cubicBezTo>
                  <a:cubicBezTo>
                    <a:pt x="5" y="3"/>
                    <a:pt x="9" y="2"/>
                    <a:pt x="12" y="2"/>
                  </a:cubicBezTo>
                  <a:cubicBezTo>
                    <a:pt x="13" y="2"/>
                    <a:pt x="13" y="1"/>
                    <a:pt x="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350"/>
            <p:cNvSpPr/>
            <p:nvPr/>
          </p:nvSpPr>
          <p:spPr bwMode="auto">
            <a:xfrm>
              <a:off x="2561" y="2825"/>
              <a:ext cx="26" cy="24"/>
            </a:xfrm>
            <a:custGeom>
              <a:avLst/>
              <a:gdLst>
                <a:gd name="T0" fmla="*/ 9 w 11"/>
                <a:gd name="T1" fmla="*/ 1 h 10"/>
                <a:gd name="T2" fmla="*/ 1 w 11"/>
                <a:gd name="T3" fmla="*/ 8 h 10"/>
                <a:gd name="T4" fmla="*/ 2 w 11"/>
                <a:gd name="T5" fmla="*/ 10 h 10"/>
                <a:gd name="T6" fmla="*/ 10 w 11"/>
                <a:gd name="T7" fmla="*/ 2 h 10"/>
                <a:gd name="T8" fmla="*/ 9 w 11"/>
                <a:gd name="T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9" y="1"/>
                  </a:moveTo>
                  <a:cubicBezTo>
                    <a:pt x="7" y="4"/>
                    <a:pt x="4" y="6"/>
                    <a:pt x="1" y="8"/>
                  </a:cubicBezTo>
                  <a:cubicBezTo>
                    <a:pt x="0" y="9"/>
                    <a:pt x="1" y="10"/>
                    <a:pt x="2" y="10"/>
                  </a:cubicBezTo>
                  <a:cubicBezTo>
                    <a:pt x="5" y="8"/>
                    <a:pt x="8" y="5"/>
                    <a:pt x="10" y="2"/>
                  </a:cubicBezTo>
                  <a:cubicBezTo>
                    <a:pt x="11" y="1"/>
                    <a:pt x="10" y="0"/>
                    <a:pt x="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351"/>
            <p:cNvSpPr/>
            <p:nvPr/>
          </p:nvSpPr>
          <p:spPr bwMode="auto">
            <a:xfrm>
              <a:off x="2624" y="2856"/>
              <a:ext cx="12" cy="31"/>
            </a:xfrm>
            <a:custGeom>
              <a:avLst/>
              <a:gdLst>
                <a:gd name="T0" fmla="*/ 3 w 5"/>
                <a:gd name="T1" fmla="*/ 1 h 13"/>
                <a:gd name="T2" fmla="*/ 0 w 5"/>
                <a:gd name="T3" fmla="*/ 11 h 13"/>
                <a:gd name="T4" fmla="*/ 2 w 5"/>
                <a:gd name="T5" fmla="*/ 12 h 13"/>
                <a:gd name="T6" fmla="*/ 5 w 5"/>
                <a:gd name="T7" fmla="*/ 1 h 13"/>
                <a:gd name="T8" fmla="*/ 3 w 5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3">
                  <a:moveTo>
                    <a:pt x="3" y="1"/>
                  </a:moveTo>
                  <a:cubicBezTo>
                    <a:pt x="3" y="4"/>
                    <a:pt x="1" y="8"/>
                    <a:pt x="0" y="11"/>
                  </a:cubicBezTo>
                  <a:cubicBezTo>
                    <a:pt x="0" y="12"/>
                    <a:pt x="2" y="13"/>
                    <a:pt x="2" y="12"/>
                  </a:cubicBezTo>
                  <a:cubicBezTo>
                    <a:pt x="3" y="8"/>
                    <a:pt x="5" y="5"/>
                    <a:pt x="5" y="1"/>
                  </a:cubicBezTo>
                  <a:cubicBezTo>
                    <a:pt x="5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352"/>
            <p:cNvSpPr/>
            <p:nvPr/>
          </p:nvSpPr>
          <p:spPr bwMode="auto">
            <a:xfrm>
              <a:off x="2703" y="2861"/>
              <a:ext cx="14" cy="21"/>
            </a:xfrm>
            <a:custGeom>
              <a:avLst/>
              <a:gdLst>
                <a:gd name="T0" fmla="*/ 1 w 6"/>
                <a:gd name="T1" fmla="*/ 2 h 9"/>
                <a:gd name="T2" fmla="*/ 4 w 6"/>
                <a:gd name="T3" fmla="*/ 8 h 9"/>
                <a:gd name="T4" fmla="*/ 5 w 6"/>
                <a:gd name="T5" fmla="*/ 7 h 9"/>
                <a:gd name="T6" fmla="*/ 2 w 6"/>
                <a:gd name="T7" fmla="*/ 1 h 9"/>
                <a:gd name="T8" fmla="*/ 1 w 6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1" y="2"/>
                  </a:moveTo>
                  <a:cubicBezTo>
                    <a:pt x="2" y="4"/>
                    <a:pt x="2" y="6"/>
                    <a:pt x="4" y="8"/>
                  </a:cubicBezTo>
                  <a:cubicBezTo>
                    <a:pt x="5" y="9"/>
                    <a:pt x="6" y="7"/>
                    <a:pt x="5" y="7"/>
                  </a:cubicBezTo>
                  <a:cubicBezTo>
                    <a:pt x="4" y="5"/>
                    <a:pt x="3" y="3"/>
                    <a:pt x="2" y="1"/>
                  </a:cubicBezTo>
                  <a:cubicBezTo>
                    <a:pt x="2" y="0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353"/>
            <p:cNvSpPr/>
            <p:nvPr/>
          </p:nvSpPr>
          <p:spPr bwMode="auto">
            <a:xfrm>
              <a:off x="2738" y="2818"/>
              <a:ext cx="31" cy="12"/>
            </a:xfrm>
            <a:custGeom>
              <a:avLst/>
              <a:gdLst>
                <a:gd name="T0" fmla="*/ 2 w 13"/>
                <a:gd name="T1" fmla="*/ 4 h 5"/>
                <a:gd name="T2" fmla="*/ 12 w 13"/>
                <a:gd name="T3" fmla="*/ 2 h 5"/>
                <a:gd name="T4" fmla="*/ 11 w 13"/>
                <a:gd name="T5" fmla="*/ 0 h 5"/>
                <a:gd name="T6" fmla="*/ 1 w 13"/>
                <a:gd name="T7" fmla="*/ 3 h 5"/>
                <a:gd name="T8" fmla="*/ 2 w 13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2" y="4"/>
                  </a:moveTo>
                  <a:cubicBezTo>
                    <a:pt x="5" y="4"/>
                    <a:pt x="8" y="3"/>
                    <a:pt x="12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8" y="1"/>
                    <a:pt x="5" y="2"/>
                    <a:pt x="1" y="3"/>
                  </a:cubicBezTo>
                  <a:cubicBezTo>
                    <a:pt x="0" y="3"/>
                    <a:pt x="1" y="5"/>
                    <a:pt x="2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354"/>
            <p:cNvSpPr/>
            <p:nvPr/>
          </p:nvSpPr>
          <p:spPr bwMode="auto">
            <a:xfrm>
              <a:off x="2303" y="2474"/>
              <a:ext cx="651" cy="199"/>
            </a:xfrm>
            <a:custGeom>
              <a:avLst/>
              <a:gdLst>
                <a:gd name="T0" fmla="*/ 1 w 275"/>
                <a:gd name="T1" fmla="*/ 45 h 84"/>
                <a:gd name="T2" fmla="*/ 28 w 275"/>
                <a:gd name="T3" fmla="*/ 64 h 84"/>
                <a:gd name="T4" fmla="*/ 100 w 275"/>
                <a:gd name="T5" fmla="*/ 78 h 84"/>
                <a:gd name="T6" fmla="*/ 188 w 275"/>
                <a:gd name="T7" fmla="*/ 84 h 84"/>
                <a:gd name="T8" fmla="*/ 254 w 275"/>
                <a:gd name="T9" fmla="*/ 74 h 84"/>
                <a:gd name="T10" fmla="*/ 270 w 275"/>
                <a:gd name="T11" fmla="*/ 46 h 84"/>
                <a:gd name="T12" fmla="*/ 217 w 275"/>
                <a:gd name="T13" fmla="*/ 10 h 84"/>
                <a:gd name="T14" fmla="*/ 112 w 275"/>
                <a:gd name="T15" fmla="*/ 2 h 84"/>
                <a:gd name="T16" fmla="*/ 21 w 275"/>
                <a:gd name="T17" fmla="*/ 22 h 84"/>
                <a:gd name="T18" fmla="*/ 6 w 275"/>
                <a:gd name="T19" fmla="*/ 32 h 84"/>
                <a:gd name="T20" fmla="*/ 1 w 275"/>
                <a:gd name="T21" fmla="*/ 45 h 84"/>
                <a:gd name="T22" fmla="*/ 5 w 275"/>
                <a:gd name="T23" fmla="*/ 45 h 84"/>
                <a:gd name="T24" fmla="*/ 10 w 275"/>
                <a:gd name="T25" fmla="*/ 34 h 84"/>
                <a:gd name="T26" fmla="*/ 26 w 275"/>
                <a:gd name="T27" fmla="*/ 24 h 84"/>
                <a:gd name="T28" fmla="*/ 70 w 275"/>
                <a:gd name="T29" fmla="*/ 11 h 84"/>
                <a:gd name="T30" fmla="*/ 181 w 275"/>
                <a:gd name="T31" fmla="*/ 7 h 84"/>
                <a:gd name="T32" fmla="*/ 262 w 275"/>
                <a:gd name="T33" fmla="*/ 39 h 84"/>
                <a:gd name="T34" fmla="*/ 267 w 275"/>
                <a:gd name="T35" fmla="*/ 59 h 84"/>
                <a:gd name="T36" fmla="*/ 250 w 275"/>
                <a:gd name="T37" fmla="*/ 71 h 84"/>
                <a:gd name="T38" fmla="*/ 188 w 275"/>
                <a:gd name="T39" fmla="*/ 80 h 84"/>
                <a:gd name="T40" fmla="*/ 107 w 275"/>
                <a:gd name="T41" fmla="*/ 75 h 84"/>
                <a:gd name="T42" fmla="*/ 36 w 275"/>
                <a:gd name="T43" fmla="*/ 62 h 84"/>
                <a:gd name="T44" fmla="*/ 5 w 275"/>
                <a:gd name="T45" fmla="*/ 45 h 84"/>
                <a:gd name="T46" fmla="*/ 1 w 275"/>
                <a:gd name="T47" fmla="*/ 4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5" h="84">
                  <a:moveTo>
                    <a:pt x="1" y="45"/>
                  </a:moveTo>
                  <a:cubicBezTo>
                    <a:pt x="0" y="56"/>
                    <a:pt x="21" y="61"/>
                    <a:pt x="28" y="64"/>
                  </a:cubicBezTo>
                  <a:cubicBezTo>
                    <a:pt x="52" y="71"/>
                    <a:pt x="76" y="75"/>
                    <a:pt x="100" y="78"/>
                  </a:cubicBezTo>
                  <a:cubicBezTo>
                    <a:pt x="129" y="82"/>
                    <a:pt x="158" y="84"/>
                    <a:pt x="188" y="84"/>
                  </a:cubicBezTo>
                  <a:cubicBezTo>
                    <a:pt x="209" y="83"/>
                    <a:pt x="233" y="82"/>
                    <a:pt x="254" y="74"/>
                  </a:cubicBezTo>
                  <a:cubicBezTo>
                    <a:pt x="266" y="69"/>
                    <a:pt x="275" y="60"/>
                    <a:pt x="270" y="46"/>
                  </a:cubicBezTo>
                  <a:cubicBezTo>
                    <a:pt x="262" y="24"/>
                    <a:pt x="238" y="15"/>
                    <a:pt x="217" y="10"/>
                  </a:cubicBezTo>
                  <a:cubicBezTo>
                    <a:pt x="183" y="1"/>
                    <a:pt x="147" y="0"/>
                    <a:pt x="112" y="2"/>
                  </a:cubicBezTo>
                  <a:cubicBezTo>
                    <a:pt x="81" y="4"/>
                    <a:pt x="49" y="9"/>
                    <a:pt x="21" y="22"/>
                  </a:cubicBezTo>
                  <a:cubicBezTo>
                    <a:pt x="16" y="25"/>
                    <a:pt x="11" y="28"/>
                    <a:pt x="6" y="32"/>
                  </a:cubicBezTo>
                  <a:cubicBezTo>
                    <a:pt x="2" y="36"/>
                    <a:pt x="2" y="39"/>
                    <a:pt x="1" y="45"/>
                  </a:cubicBezTo>
                  <a:cubicBezTo>
                    <a:pt x="1" y="48"/>
                    <a:pt x="5" y="48"/>
                    <a:pt x="5" y="45"/>
                  </a:cubicBezTo>
                  <a:cubicBezTo>
                    <a:pt x="6" y="39"/>
                    <a:pt x="6" y="38"/>
                    <a:pt x="10" y="34"/>
                  </a:cubicBezTo>
                  <a:cubicBezTo>
                    <a:pt x="15" y="30"/>
                    <a:pt x="20" y="27"/>
                    <a:pt x="26" y="24"/>
                  </a:cubicBezTo>
                  <a:cubicBezTo>
                    <a:pt x="39" y="18"/>
                    <a:pt x="55" y="14"/>
                    <a:pt x="70" y="11"/>
                  </a:cubicBezTo>
                  <a:cubicBezTo>
                    <a:pt x="106" y="4"/>
                    <a:pt x="144" y="3"/>
                    <a:pt x="181" y="7"/>
                  </a:cubicBezTo>
                  <a:cubicBezTo>
                    <a:pt x="207" y="10"/>
                    <a:pt x="246" y="15"/>
                    <a:pt x="262" y="39"/>
                  </a:cubicBezTo>
                  <a:cubicBezTo>
                    <a:pt x="266" y="45"/>
                    <a:pt x="270" y="52"/>
                    <a:pt x="267" y="59"/>
                  </a:cubicBezTo>
                  <a:cubicBezTo>
                    <a:pt x="264" y="65"/>
                    <a:pt x="256" y="69"/>
                    <a:pt x="250" y="71"/>
                  </a:cubicBezTo>
                  <a:cubicBezTo>
                    <a:pt x="230" y="79"/>
                    <a:pt x="208" y="79"/>
                    <a:pt x="188" y="80"/>
                  </a:cubicBezTo>
                  <a:cubicBezTo>
                    <a:pt x="161" y="80"/>
                    <a:pt x="134" y="78"/>
                    <a:pt x="107" y="75"/>
                  </a:cubicBezTo>
                  <a:cubicBezTo>
                    <a:pt x="83" y="72"/>
                    <a:pt x="59" y="68"/>
                    <a:pt x="36" y="62"/>
                  </a:cubicBezTo>
                  <a:cubicBezTo>
                    <a:pt x="31" y="60"/>
                    <a:pt x="4" y="54"/>
                    <a:pt x="5" y="45"/>
                  </a:cubicBezTo>
                  <a:cubicBezTo>
                    <a:pt x="5" y="43"/>
                    <a:pt x="2" y="43"/>
                    <a:pt x="1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355"/>
            <p:cNvSpPr/>
            <p:nvPr/>
          </p:nvSpPr>
          <p:spPr bwMode="auto">
            <a:xfrm>
              <a:off x="2307" y="2543"/>
              <a:ext cx="647" cy="429"/>
            </a:xfrm>
            <a:custGeom>
              <a:avLst/>
              <a:gdLst>
                <a:gd name="T0" fmla="*/ 0 w 273"/>
                <a:gd name="T1" fmla="*/ 19 h 181"/>
                <a:gd name="T2" fmla="*/ 21 w 273"/>
                <a:gd name="T3" fmla="*/ 96 h 181"/>
                <a:gd name="T4" fmla="*/ 41 w 273"/>
                <a:gd name="T5" fmla="*/ 134 h 181"/>
                <a:gd name="T6" fmla="*/ 63 w 273"/>
                <a:gd name="T7" fmla="*/ 162 h 181"/>
                <a:gd name="T8" fmla="*/ 119 w 273"/>
                <a:gd name="T9" fmla="*/ 178 h 181"/>
                <a:gd name="T10" fmla="*/ 176 w 273"/>
                <a:gd name="T11" fmla="*/ 181 h 181"/>
                <a:gd name="T12" fmla="*/ 227 w 273"/>
                <a:gd name="T13" fmla="*/ 174 h 181"/>
                <a:gd name="T14" fmla="*/ 248 w 273"/>
                <a:gd name="T15" fmla="*/ 146 h 181"/>
                <a:gd name="T16" fmla="*/ 273 w 273"/>
                <a:gd name="T17" fmla="*/ 45 h 181"/>
                <a:gd name="T18" fmla="*/ 258 w 273"/>
                <a:gd name="T19" fmla="*/ 2 h 181"/>
                <a:gd name="T20" fmla="*/ 256 w 273"/>
                <a:gd name="T21" fmla="*/ 5 h 181"/>
                <a:gd name="T22" fmla="*/ 269 w 273"/>
                <a:gd name="T23" fmla="*/ 43 h 181"/>
                <a:gd name="T24" fmla="*/ 260 w 273"/>
                <a:gd name="T25" fmla="*/ 98 h 181"/>
                <a:gd name="T26" fmla="*/ 242 w 273"/>
                <a:gd name="T27" fmla="*/ 149 h 181"/>
                <a:gd name="T28" fmla="*/ 232 w 273"/>
                <a:gd name="T29" fmla="*/ 165 h 181"/>
                <a:gd name="T30" fmla="*/ 212 w 273"/>
                <a:gd name="T31" fmla="*/ 175 h 181"/>
                <a:gd name="T32" fmla="*/ 149 w 273"/>
                <a:gd name="T33" fmla="*/ 177 h 181"/>
                <a:gd name="T34" fmla="*/ 87 w 273"/>
                <a:gd name="T35" fmla="*/ 169 h 181"/>
                <a:gd name="T36" fmla="*/ 35 w 273"/>
                <a:gd name="T37" fmla="*/ 113 h 181"/>
                <a:gd name="T38" fmla="*/ 4 w 273"/>
                <a:gd name="T39" fmla="*/ 26 h 181"/>
                <a:gd name="T40" fmla="*/ 4 w 273"/>
                <a:gd name="T41" fmla="*/ 19 h 181"/>
                <a:gd name="T42" fmla="*/ 0 w 273"/>
                <a:gd name="T43" fmla="*/ 1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3" h="181">
                  <a:moveTo>
                    <a:pt x="0" y="19"/>
                  </a:moveTo>
                  <a:cubicBezTo>
                    <a:pt x="0" y="47"/>
                    <a:pt x="10" y="72"/>
                    <a:pt x="21" y="96"/>
                  </a:cubicBezTo>
                  <a:cubicBezTo>
                    <a:pt x="28" y="109"/>
                    <a:pt x="35" y="121"/>
                    <a:pt x="41" y="134"/>
                  </a:cubicBezTo>
                  <a:cubicBezTo>
                    <a:pt x="47" y="145"/>
                    <a:pt x="53" y="154"/>
                    <a:pt x="63" y="162"/>
                  </a:cubicBezTo>
                  <a:cubicBezTo>
                    <a:pt x="78" y="174"/>
                    <a:pt x="99" y="177"/>
                    <a:pt x="119" y="178"/>
                  </a:cubicBezTo>
                  <a:cubicBezTo>
                    <a:pt x="138" y="180"/>
                    <a:pt x="157" y="181"/>
                    <a:pt x="176" y="181"/>
                  </a:cubicBezTo>
                  <a:cubicBezTo>
                    <a:pt x="193" y="181"/>
                    <a:pt x="212" y="181"/>
                    <a:pt x="227" y="174"/>
                  </a:cubicBezTo>
                  <a:cubicBezTo>
                    <a:pt x="238" y="169"/>
                    <a:pt x="243" y="156"/>
                    <a:pt x="248" y="146"/>
                  </a:cubicBezTo>
                  <a:cubicBezTo>
                    <a:pt x="262" y="115"/>
                    <a:pt x="272" y="79"/>
                    <a:pt x="273" y="45"/>
                  </a:cubicBezTo>
                  <a:cubicBezTo>
                    <a:pt x="273" y="30"/>
                    <a:pt x="272" y="10"/>
                    <a:pt x="258" y="2"/>
                  </a:cubicBezTo>
                  <a:cubicBezTo>
                    <a:pt x="256" y="0"/>
                    <a:pt x="254" y="4"/>
                    <a:pt x="256" y="5"/>
                  </a:cubicBezTo>
                  <a:cubicBezTo>
                    <a:pt x="268" y="12"/>
                    <a:pt x="269" y="30"/>
                    <a:pt x="269" y="43"/>
                  </a:cubicBezTo>
                  <a:cubicBezTo>
                    <a:pt x="269" y="61"/>
                    <a:pt x="265" y="80"/>
                    <a:pt x="260" y="98"/>
                  </a:cubicBezTo>
                  <a:cubicBezTo>
                    <a:pt x="256" y="116"/>
                    <a:pt x="250" y="133"/>
                    <a:pt x="242" y="149"/>
                  </a:cubicBezTo>
                  <a:cubicBezTo>
                    <a:pt x="239" y="155"/>
                    <a:pt x="236" y="160"/>
                    <a:pt x="232" y="165"/>
                  </a:cubicBezTo>
                  <a:cubicBezTo>
                    <a:pt x="227" y="171"/>
                    <a:pt x="219" y="173"/>
                    <a:pt x="212" y="175"/>
                  </a:cubicBezTo>
                  <a:cubicBezTo>
                    <a:pt x="191" y="179"/>
                    <a:pt x="169" y="178"/>
                    <a:pt x="149" y="177"/>
                  </a:cubicBezTo>
                  <a:cubicBezTo>
                    <a:pt x="128" y="175"/>
                    <a:pt x="107" y="175"/>
                    <a:pt x="87" y="169"/>
                  </a:cubicBezTo>
                  <a:cubicBezTo>
                    <a:pt x="59" y="162"/>
                    <a:pt x="48" y="137"/>
                    <a:pt x="35" y="113"/>
                  </a:cubicBezTo>
                  <a:cubicBezTo>
                    <a:pt x="20" y="86"/>
                    <a:pt x="6" y="58"/>
                    <a:pt x="4" y="26"/>
                  </a:cubicBezTo>
                  <a:cubicBezTo>
                    <a:pt x="4" y="24"/>
                    <a:pt x="4" y="22"/>
                    <a:pt x="4" y="19"/>
                  </a:cubicBezTo>
                  <a:cubicBezTo>
                    <a:pt x="4" y="17"/>
                    <a:pt x="0" y="17"/>
                    <a:pt x="0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356"/>
            <p:cNvSpPr/>
            <p:nvPr/>
          </p:nvSpPr>
          <p:spPr bwMode="auto">
            <a:xfrm>
              <a:off x="2317" y="2557"/>
              <a:ext cx="615" cy="67"/>
            </a:xfrm>
            <a:custGeom>
              <a:avLst/>
              <a:gdLst>
                <a:gd name="T0" fmla="*/ 5 w 260"/>
                <a:gd name="T1" fmla="*/ 21 h 28"/>
                <a:gd name="T2" fmla="*/ 126 w 260"/>
                <a:gd name="T3" fmla="*/ 7 h 28"/>
                <a:gd name="T4" fmla="*/ 196 w 260"/>
                <a:gd name="T5" fmla="*/ 9 h 28"/>
                <a:gd name="T6" fmla="*/ 257 w 260"/>
                <a:gd name="T7" fmla="*/ 27 h 28"/>
                <a:gd name="T8" fmla="*/ 258 w 260"/>
                <a:gd name="T9" fmla="*/ 24 h 28"/>
                <a:gd name="T10" fmla="*/ 194 w 260"/>
                <a:gd name="T11" fmla="*/ 4 h 28"/>
                <a:gd name="T12" fmla="*/ 123 w 260"/>
                <a:gd name="T13" fmla="*/ 3 h 28"/>
                <a:gd name="T14" fmla="*/ 3 w 260"/>
                <a:gd name="T15" fmla="*/ 18 h 28"/>
                <a:gd name="T16" fmla="*/ 5 w 260"/>
                <a:gd name="T17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0" h="28">
                  <a:moveTo>
                    <a:pt x="5" y="21"/>
                  </a:moveTo>
                  <a:cubicBezTo>
                    <a:pt x="42" y="3"/>
                    <a:pt x="86" y="7"/>
                    <a:pt x="126" y="7"/>
                  </a:cubicBezTo>
                  <a:cubicBezTo>
                    <a:pt x="150" y="7"/>
                    <a:pt x="173" y="5"/>
                    <a:pt x="196" y="9"/>
                  </a:cubicBezTo>
                  <a:cubicBezTo>
                    <a:pt x="217" y="12"/>
                    <a:pt x="238" y="19"/>
                    <a:pt x="257" y="27"/>
                  </a:cubicBezTo>
                  <a:cubicBezTo>
                    <a:pt x="259" y="28"/>
                    <a:pt x="260" y="25"/>
                    <a:pt x="258" y="24"/>
                  </a:cubicBezTo>
                  <a:cubicBezTo>
                    <a:pt x="237" y="15"/>
                    <a:pt x="216" y="8"/>
                    <a:pt x="194" y="4"/>
                  </a:cubicBezTo>
                  <a:cubicBezTo>
                    <a:pt x="170" y="0"/>
                    <a:pt x="146" y="3"/>
                    <a:pt x="123" y="3"/>
                  </a:cubicBezTo>
                  <a:cubicBezTo>
                    <a:pt x="83" y="3"/>
                    <a:pt x="40" y="0"/>
                    <a:pt x="3" y="18"/>
                  </a:cubicBezTo>
                  <a:cubicBezTo>
                    <a:pt x="0" y="19"/>
                    <a:pt x="2" y="22"/>
                    <a:pt x="5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357"/>
            <p:cNvSpPr/>
            <p:nvPr/>
          </p:nvSpPr>
          <p:spPr bwMode="auto">
            <a:xfrm>
              <a:off x="2523" y="2187"/>
              <a:ext cx="130" cy="209"/>
            </a:xfrm>
            <a:custGeom>
              <a:avLst/>
              <a:gdLst>
                <a:gd name="T0" fmla="*/ 24 w 55"/>
                <a:gd name="T1" fmla="*/ 85 h 88"/>
                <a:gd name="T2" fmla="*/ 35 w 55"/>
                <a:gd name="T3" fmla="*/ 57 h 88"/>
                <a:gd name="T4" fmla="*/ 50 w 55"/>
                <a:gd name="T5" fmla="*/ 33 h 88"/>
                <a:gd name="T6" fmla="*/ 16 w 55"/>
                <a:gd name="T7" fmla="*/ 0 h 88"/>
                <a:gd name="T8" fmla="*/ 15 w 55"/>
                <a:gd name="T9" fmla="*/ 4 h 88"/>
                <a:gd name="T10" fmla="*/ 30 w 55"/>
                <a:gd name="T11" fmla="*/ 15 h 88"/>
                <a:gd name="T12" fmla="*/ 25 w 55"/>
                <a:gd name="T13" fmla="*/ 25 h 88"/>
                <a:gd name="T14" fmla="*/ 12 w 55"/>
                <a:gd name="T15" fmla="*/ 38 h 88"/>
                <a:gd name="T16" fmla="*/ 19 w 55"/>
                <a:gd name="T17" fmla="*/ 82 h 88"/>
                <a:gd name="T18" fmla="*/ 23 w 55"/>
                <a:gd name="T19" fmla="*/ 81 h 88"/>
                <a:gd name="T20" fmla="*/ 11 w 55"/>
                <a:gd name="T21" fmla="*/ 48 h 88"/>
                <a:gd name="T22" fmla="*/ 29 w 55"/>
                <a:gd name="T23" fmla="*/ 26 h 88"/>
                <a:gd name="T24" fmla="*/ 16 w 55"/>
                <a:gd name="T25" fmla="*/ 0 h 88"/>
                <a:gd name="T26" fmla="*/ 15 w 55"/>
                <a:gd name="T27" fmla="*/ 4 h 88"/>
                <a:gd name="T28" fmla="*/ 44 w 55"/>
                <a:gd name="T29" fmla="*/ 19 h 88"/>
                <a:gd name="T30" fmla="*/ 35 w 55"/>
                <a:gd name="T31" fmla="*/ 52 h 88"/>
                <a:gd name="T32" fmla="*/ 20 w 55"/>
                <a:gd name="T33" fmla="*/ 86 h 88"/>
                <a:gd name="T34" fmla="*/ 24 w 55"/>
                <a:gd name="T35" fmla="*/ 8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88">
                  <a:moveTo>
                    <a:pt x="24" y="85"/>
                  </a:moveTo>
                  <a:cubicBezTo>
                    <a:pt x="19" y="72"/>
                    <a:pt x="25" y="65"/>
                    <a:pt x="35" y="57"/>
                  </a:cubicBezTo>
                  <a:cubicBezTo>
                    <a:pt x="42" y="51"/>
                    <a:pt x="48" y="44"/>
                    <a:pt x="50" y="33"/>
                  </a:cubicBezTo>
                  <a:cubicBezTo>
                    <a:pt x="55" y="13"/>
                    <a:pt x="32" y="3"/>
                    <a:pt x="16" y="0"/>
                  </a:cubicBezTo>
                  <a:cubicBezTo>
                    <a:pt x="14" y="0"/>
                    <a:pt x="13" y="3"/>
                    <a:pt x="15" y="4"/>
                  </a:cubicBezTo>
                  <a:cubicBezTo>
                    <a:pt x="20" y="6"/>
                    <a:pt x="30" y="8"/>
                    <a:pt x="30" y="15"/>
                  </a:cubicBezTo>
                  <a:cubicBezTo>
                    <a:pt x="31" y="18"/>
                    <a:pt x="27" y="22"/>
                    <a:pt x="25" y="25"/>
                  </a:cubicBezTo>
                  <a:cubicBezTo>
                    <a:pt x="21" y="29"/>
                    <a:pt x="15" y="33"/>
                    <a:pt x="12" y="38"/>
                  </a:cubicBezTo>
                  <a:cubicBezTo>
                    <a:pt x="0" y="54"/>
                    <a:pt x="14" y="67"/>
                    <a:pt x="19" y="82"/>
                  </a:cubicBezTo>
                  <a:cubicBezTo>
                    <a:pt x="20" y="84"/>
                    <a:pt x="24" y="83"/>
                    <a:pt x="23" y="81"/>
                  </a:cubicBezTo>
                  <a:cubicBezTo>
                    <a:pt x="19" y="70"/>
                    <a:pt x="9" y="60"/>
                    <a:pt x="11" y="48"/>
                  </a:cubicBezTo>
                  <a:cubicBezTo>
                    <a:pt x="13" y="39"/>
                    <a:pt x="23" y="32"/>
                    <a:pt x="29" y="26"/>
                  </a:cubicBezTo>
                  <a:cubicBezTo>
                    <a:pt x="40" y="13"/>
                    <a:pt x="30" y="5"/>
                    <a:pt x="16" y="0"/>
                  </a:cubicBezTo>
                  <a:cubicBezTo>
                    <a:pt x="16" y="2"/>
                    <a:pt x="16" y="3"/>
                    <a:pt x="15" y="4"/>
                  </a:cubicBezTo>
                  <a:cubicBezTo>
                    <a:pt x="26" y="6"/>
                    <a:pt x="37" y="10"/>
                    <a:pt x="44" y="19"/>
                  </a:cubicBezTo>
                  <a:cubicBezTo>
                    <a:pt x="52" y="30"/>
                    <a:pt x="44" y="44"/>
                    <a:pt x="35" y="52"/>
                  </a:cubicBezTo>
                  <a:cubicBezTo>
                    <a:pt x="24" y="62"/>
                    <a:pt x="13" y="70"/>
                    <a:pt x="20" y="86"/>
                  </a:cubicBezTo>
                  <a:cubicBezTo>
                    <a:pt x="21" y="88"/>
                    <a:pt x="25" y="87"/>
                    <a:pt x="24" y="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358"/>
            <p:cNvSpPr/>
            <p:nvPr/>
          </p:nvSpPr>
          <p:spPr bwMode="auto">
            <a:xfrm>
              <a:off x="2653" y="2109"/>
              <a:ext cx="199" cy="313"/>
            </a:xfrm>
            <a:custGeom>
              <a:avLst/>
              <a:gdLst>
                <a:gd name="T0" fmla="*/ 3 w 84"/>
                <a:gd name="T1" fmla="*/ 9 h 132"/>
                <a:gd name="T2" fmla="*/ 38 w 84"/>
                <a:gd name="T3" fmla="*/ 32 h 132"/>
                <a:gd name="T4" fmla="*/ 16 w 84"/>
                <a:gd name="T5" fmla="*/ 70 h 132"/>
                <a:gd name="T6" fmla="*/ 6 w 84"/>
                <a:gd name="T7" fmla="*/ 107 h 132"/>
                <a:gd name="T8" fmla="*/ 38 w 84"/>
                <a:gd name="T9" fmla="*/ 131 h 132"/>
                <a:gd name="T10" fmla="*/ 40 w 84"/>
                <a:gd name="T11" fmla="*/ 128 h 132"/>
                <a:gd name="T12" fmla="*/ 75 w 84"/>
                <a:gd name="T13" fmla="*/ 40 h 132"/>
                <a:gd name="T14" fmla="*/ 4 w 84"/>
                <a:gd name="T15" fmla="*/ 5 h 132"/>
                <a:gd name="T16" fmla="*/ 5 w 84"/>
                <a:gd name="T17" fmla="*/ 9 h 132"/>
                <a:gd name="T18" fmla="*/ 56 w 84"/>
                <a:gd name="T19" fmla="*/ 11 h 132"/>
                <a:gd name="T20" fmla="*/ 72 w 84"/>
                <a:gd name="T21" fmla="*/ 33 h 132"/>
                <a:gd name="T22" fmla="*/ 61 w 84"/>
                <a:gd name="T23" fmla="*/ 57 h 132"/>
                <a:gd name="T24" fmla="*/ 38 w 84"/>
                <a:gd name="T25" fmla="*/ 131 h 132"/>
                <a:gd name="T26" fmla="*/ 39 w 84"/>
                <a:gd name="T27" fmla="*/ 127 h 132"/>
                <a:gd name="T28" fmla="*/ 10 w 84"/>
                <a:gd name="T29" fmla="*/ 90 h 132"/>
                <a:gd name="T30" fmla="*/ 37 w 84"/>
                <a:gd name="T31" fmla="*/ 45 h 132"/>
                <a:gd name="T32" fmla="*/ 39 w 84"/>
                <a:gd name="T33" fmla="*/ 19 h 132"/>
                <a:gd name="T34" fmla="*/ 3 w 84"/>
                <a:gd name="T35" fmla="*/ 5 h 132"/>
                <a:gd name="T36" fmla="*/ 3 w 84"/>
                <a:gd name="T37" fmla="*/ 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32">
                  <a:moveTo>
                    <a:pt x="3" y="9"/>
                  </a:moveTo>
                  <a:cubicBezTo>
                    <a:pt x="16" y="10"/>
                    <a:pt x="40" y="14"/>
                    <a:pt x="38" y="32"/>
                  </a:cubicBezTo>
                  <a:cubicBezTo>
                    <a:pt x="35" y="47"/>
                    <a:pt x="24" y="59"/>
                    <a:pt x="16" y="70"/>
                  </a:cubicBezTo>
                  <a:cubicBezTo>
                    <a:pt x="8" y="81"/>
                    <a:pt x="2" y="94"/>
                    <a:pt x="6" y="107"/>
                  </a:cubicBezTo>
                  <a:cubicBezTo>
                    <a:pt x="10" y="121"/>
                    <a:pt x="26" y="127"/>
                    <a:pt x="38" y="131"/>
                  </a:cubicBezTo>
                  <a:cubicBezTo>
                    <a:pt x="40" y="132"/>
                    <a:pt x="42" y="129"/>
                    <a:pt x="40" y="128"/>
                  </a:cubicBezTo>
                  <a:cubicBezTo>
                    <a:pt x="0" y="96"/>
                    <a:pt x="69" y="70"/>
                    <a:pt x="75" y="40"/>
                  </a:cubicBezTo>
                  <a:cubicBezTo>
                    <a:pt x="84" y="0"/>
                    <a:pt x="28" y="1"/>
                    <a:pt x="4" y="5"/>
                  </a:cubicBezTo>
                  <a:cubicBezTo>
                    <a:pt x="1" y="5"/>
                    <a:pt x="2" y="9"/>
                    <a:pt x="5" y="9"/>
                  </a:cubicBezTo>
                  <a:cubicBezTo>
                    <a:pt x="21" y="6"/>
                    <a:pt x="40" y="5"/>
                    <a:pt x="56" y="11"/>
                  </a:cubicBezTo>
                  <a:cubicBezTo>
                    <a:pt x="66" y="15"/>
                    <a:pt x="72" y="22"/>
                    <a:pt x="72" y="33"/>
                  </a:cubicBezTo>
                  <a:cubicBezTo>
                    <a:pt x="73" y="42"/>
                    <a:pt x="67" y="50"/>
                    <a:pt x="61" y="57"/>
                  </a:cubicBezTo>
                  <a:cubicBezTo>
                    <a:pt x="42" y="77"/>
                    <a:pt x="4" y="105"/>
                    <a:pt x="38" y="131"/>
                  </a:cubicBezTo>
                  <a:cubicBezTo>
                    <a:pt x="38" y="130"/>
                    <a:pt x="39" y="128"/>
                    <a:pt x="39" y="127"/>
                  </a:cubicBezTo>
                  <a:cubicBezTo>
                    <a:pt x="21" y="122"/>
                    <a:pt x="4" y="111"/>
                    <a:pt x="10" y="90"/>
                  </a:cubicBezTo>
                  <a:cubicBezTo>
                    <a:pt x="15" y="73"/>
                    <a:pt x="29" y="60"/>
                    <a:pt x="37" y="45"/>
                  </a:cubicBezTo>
                  <a:cubicBezTo>
                    <a:pt x="41" y="37"/>
                    <a:pt x="44" y="27"/>
                    <a:pt x="39" y="19"/>
                  </a:cubicBezTo>
                  <a:cubicBezTo>
                    <a:pt x="32" y="8"/>
                    <a:pt x="14" y="6"/>
                    <a:pt x="3" y="5"/>
                  </a:cubicBezTo>
                  <a:cubicBezTo>
                    <a:pt x="0" y="4"/>
                    <a:pt x="0" y="8"/>
                    <a:pt x="3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359"/>
            <p:cNvSpPr/>
            <p:nvPr/>
          </p:nvSpPr>
          <p:spPr bwMode="auto">
            <a:xfrm>
              <a:off x="2596" y="2747"/>
              <a:ext cx="126" cy="104"/>
            </a:xfrm>
            <a:custGeom>
              <a:avLst/>
              <a:gdLst>
                <a:gd name="T0" fmla="*/ 18 w 53"/>
                <a:gd name="T1" fmla="*/ 3 h 44"/>
                <a:gd name="T2" fmla="*/ 6 w 53"/>
                <a:gd name="T3" fmla="*/ 24 h 44"/>
                <a:gd name="T4" fmla="*/ 43 w 53"/>
                <a:gd name="T5" fmla="*/ 35 h 44"/>
                <a:gd name="T6" fmla="*/ 42 w 53"/>
                <a:gd name="T7" fmla="*/ 6 h 44"/>
                <a:gd name="T8" fmla="*/ 21 w 53"/>
                <a:gd name="T9" fmla="*/ 3 h 44"/>
                <a:gd name="T10" fmla="*/ 18 w 53"/>
                <a:gd name="T11" fmla="*/ 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44">
                  <a:moveTo>
                    <a:pt x="18" y="3"/>
                  </a:moveTo>
                  <a:cubicBezTo>
                    <a:pt x="8" y="5"/>
                    <a:pt x="0" y="15"/>
                    <a:pt x="6" y="24"/>
                  </a:cubicBezTo>
                  <a:cubicBezTo>
                    <a:pt x="13" y="36"/>
                    <a:pt x="31" y="44"/>
                    <a:pt x="43" y="35"/>
                  </a:cubicBezTo>
                  <a:cubicBezTo>
                    <a:pt x="53" y="28"/>
                    <a:pt x="50" y="13"/>
                    <a:pt x="42" y="6"/>
                  </a:cubicBezTo>
                  <a:cubicBezTo>
                    <a:pt x="34" y="0"/>
                    <a:pt x="30" y="2"/>
                    <a:pt x="21" y="3"/>
                  </a:cubicBezTo>
                  <a:lnTo>
                    <a:pt x="18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360"/>
            <p:cNvSpPr/>
            <p:nvPr/>
          </p:nvSpPr>
          <p:spPr bwMode="auto">
            <a:xfrm>
              <a:off x="2582" y="2714"/>
              <a:ext cx="26" cy="26"/>
            </a:xfrm>
            <a:custGeom>
              <a:avLst/>
              <a:gdLst>
                <a:gd name="T0" fmla="*/ 10 w 11"/>
                <a:gd name="T1" fmla="*/ 9 h 11"/>
                <a:gd name="T2" fmla="*/ 2 w 11"/>
                <a:gd name="T3" fmla="*/ 1 h 11"/>
                <a:gd name="T4" fmla="*/ 1 w 11"/>
                <a:gd name="T5" fmla="*/ 2 h 11"/>
                <a:gd name="T6" fmla="*/ 9 w 11"/>
                <a:gd name="T7" fmla="*/ 10 h 11"/>
                <a:gd name="T8" fmla="*/ 10 w 11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0" y="9"/>
                  </a:moveTo>
                  <a:cubicBezTo>
                    <a:pt x="7" y="7"/>
                    <a:pt x="5" y="3"/>
                    <a:pt x="2" y="1"/>
                  </a:cubicBezTo>
                  <a:cubicBezTo>
                    <a:pt x="1" y="0"/>
                    <a:pt x="0" y="2"/>
                    <a:pt x="1" y="2"/>
                  </a:cubicBezTo>
                  <a:cubicBezTo>
                    <a:pt x="4" y="4"/>
                    <a:pt x="6" y="8"/>
                    <a:pt x="9" y="10"/>
                  </a:cubicBezTo>
                  <a:cubicBezTo>
                    <a:pt x="9" y="11"/>
                    <a:pt x="11" y="10"/>
                    <a:pt x="10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361"/>
            <p:cNvSpPr/>
            <p:nvPr/>
          </p:nvSpPr>
          <p:spPr bwMode="auto">
            <a:xfrm>
              <a:off x="2745" y="2752"/>
              <a:ext cx="24" cy="21"/>
            </a:xfrm>
            <a:custGeom>
              <a:avLst/>
              <a:gdLst>
                <a:gd name="T0" fmla="*/ 2 w 10"/>
                <a:gd name="T1" fmla="*/ 8 h 9"/>
                <a:gd name="T2" fmla="*/ 9 w 10"/>
                <a:gd name="T3" fmla="*/ 2 h 9"/>
                <a:gd name="T4" fmla="*/ 8 w 10"/>
                <a:gd name="T5" fmla="*/ 1 h 9"/>
                <a:gd name="T6" fmla="*/ 1 w 10"/>
                <a:gd name="T7" fmla="*/ 7 h 9"/>
                <a:gd name="T8" fmla="*/ 2 w 10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2" y="8"/>
                  </a:moveTo>
                  <a:cubicBezTo>
                    <a:pt x="5" y="6"/>
                    <a:pt x="7" y="5"/>
                    <a:pt x="9" y="2"/>
                  </a:cubicBezTo>
                  <a:cubicBezTo>
                    <a:pt x="10" y="2"/>
                    <a:pt x="9" y="0"/>
                    <a:pt x="8" y="1"/>
                  </a:cubicBezTo>
                  <a:cubicBezTo>
                    <a:pt x="6" y="3"/>
                    <a:pt x="4" y="5"/>
                    <a:pt x="1" y="7"/>
                  </a:cubicBezTo>
                  <a:cubicBezTo>
                    <a:pt x="0" y="7"/>
                    <a:pt x="1" y="9"/>
                    <a:pt x="2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362"/>
            <p:cNvSpPr/>
            <p:nvPr/>
          </p:nvSpPr>
          <p:spPr bwMode="auto">
            <a:xfrm>
              <a:off x="2707" y="2718"/>
              <a:ext cx="12" cy="19"/>
            </a:xfrm>
            <a:custGeom>
              <a:avLst/>
              <a:gdLst>
                <a:gd name="T0" fmla="*/ 2 w 5"/>
                <a:gd name="T1" fmla="*/ 7 h 8"/>
                <a:gd name="T2" fmla="*/ 5 w 5"/>
                <a:gd name="T3" fmla="*/ 2 h 8"/>
                <a:gd name="T4" fmla="*/ 4 w 5"/>
                <a:gd name="T5" fmla="*/ 0 h 8"/>
                <a:gd name="T6" fmla="*/ 0 w 5"/>
                <a:gd name="T7" fmla="*/ 6 h 8"/>
                <a:gd name="T8" fmla="*/ 2 w 5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2" y="7"/>
                  </a:moveTo>
                  <a:cubicBezTo>
                    <a:pt x="2" y="5"/>
                    <a:pt x="3" y="3"/>
                    <a:pt x="5" y="2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2" y="2"/>
                    <a:pt x="1" y="4"/>
                    <a:pt x="0" y="6"/>
                  </a:cubicBezTo>
                  <a:cubicBezTo>
                    <a:pt x="0" y="7"/>
                    <a:pt x="1" y="8"/>
                    <a:pt x="2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363"/>
            <p:cNvSpPr/>
            <p:nvPr/>
          </p:nvSpPr>
          <p:spPr bwMode="auto">
            <a:xfrm>
              <a:off x="2658" y="2699"/>
              <a:ext cx="9" cy="27"/>
            </a:xfrm>
            <a:custGeom>
              <a:avLst/>
              <a:gdLst>
                <a:gd name="T0" fmla="*/ 2 w 4"/>
                <a:gd name="T1" fmla="*/ 10 h 11"/>
                <a:gd name="T2" fmla="*/ 4 w 4"/>
                <a:gd name="T3" fmla="*/ 1 h 11"/>
                <a:gd name="T4" fmla="*/ 2 w 4"/>
                <a:gd name="T5" fmla="*/ 1 h 11"/>
                <a:gd name="T6" fmla="*/ 0 w 4"/>
                <a:gd name="T7" fmla="*/ 9 h 11"/>
                <a:gd name="T8" fmla="*/ 2 w 4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2" y="10"/>
                  </a:moveTo>
                  <a:cubicBezTo>
                    <a:pt x="2" y="7"/>
                    <a:pt x="4" y="4"/>
                    <a:pt x="4" y="1"/>
                  </a:cubicBezTo>
                  <a:cubicBezTo>
                    <a:pt x="4" y="0"/>
                    <a:pt x="2" y="0"/>
                    <a:pt x="2" y="1"/>
                  </a:cubicBezTo>
                  <a:cubicBezTo>
                    <a:pt x="2" y="4"/>
                    <a:pt x="1" y="7"/>
                    <a:pt x="0" y="9"/>
                  </a:cubicBezTo>
                  <a:cubicBezTo>
                    <a:pt x="0" y="10"/>
                    <a:pt x="2" y="11"/>
                    <a:pt x="2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364"/>
            <p:cNvSpPr/>
            <p:nvPr/>
          </p:nvSpPr>
          <p:spPr bwMode="auto">
            <a:xfrm>
              <a:off x="2935" y="2666"/>
              <a:ext cx="61" cy="95"/>
            </a:xfrm>
            <a:custGeom>
              <a:avLst/>
              <a:gdLst>
                <a:gd name="T0" fmla="*/ 7 w 26"/>
                <a:gd name="T1" fmla="*/ 4 h 40"/>
                <a:gd name="T2" fmla="*/ 21 w 26"/>
                <a:gd name="T3" fmla="*/ 21 h 40"/>
                <a:gd name="T4" fmla="*/ 2 w 26"/>
                <a:gd name="T5" fmla="*/ 36 h 40"/>
                <a:gd name="T6" fmla="*/ 3 w 26"/>
                <a:gd name="T7" fmla="*/ 40 h 40"/>
                <a:gd name="T8" fmla="*/ 25 w 26"/>
                <a:gd name="T9" fmla="*/ 19 h 40"/>
                <a:gd name="T10" fmla="*/ 7 w 26"/>
                <a:gd name="T11" fmla="*/ 0 h 40"/>
                <a:gd name="T12" fmla="*/ 7 w 26"/>
                <a:gd name="T13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40">
                  <a:moveTo>
                    <a:pt x="7" y="4"/>
                  </a:moveTo>
                  <a:cubicBezTo>
                    <a:pt x="17" y="5"/>
                    <a:pt x="22" y="11"/>
                    <a:pt x="21" y="21"/>
                  </a:cubicBezTo>
                  <a:cubicBezTo>
                    <a:pt x="21" y="31"/>
                    <a:pt x="10" y="34"/>
                    <a:pt x="2" y="36"/>
                  </a:cubicBezTo>
                  <a:cubicBezTo>
                    <a:pt x="0" y="37"/>
                    <a:pt x="1" y="40"/>
                    <a:pt x="3" y="40"/>
                  </a:cubicBezTo>
                  <a:cubicBezTo>
                    <a:pt x="15" y="37"/>
                    <a:pt x="24" y="33"/>
                    <a:pt x="25" y="19"/>
                  </a:cubicBezTo>
                  <a:cubicBezTo>
                    <a:pt x="26" y="8"/>
                    <a:pt x="18" y="1"/>
                    <a:pt x="7" y="0"/>
                  </a:cubicBezTo>
                  <a:cubicBezTo>
                    <a:pt x="5" y="0"/>
                    <a:pt x="5" y="4"/>
                    <a:pt x="7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365"/>
            <p:cNvSpPr/>
            <p:nvPr/>
          </p:nvSpPr>
          <p:spPr bwMode="auto">
            <a:xfrm>
              <a:off x="2899" y="2605"/>
              <a:ext cx="135" cy="199"/>
            </a:xfrm>
            <a:custGeom>
              <a:avLst/>
              <a:gdLst>
                <a:gd name="T0" fmla="*/ 13 w 57"/>
                <a:gd name="T1" fmla="*/ 4 h 84"/>
                <a:gd name="T2" fmla="*/ 41 w 57"/>
                <a:gd name="T3" fmla="*/ 15 h 84"/>
                <a:gd name="T4" fmla="*/ 51 w 57"/>
                <a:gd name="T5" fmla="*/ 43 h 84"/>
                <a:gd name="T6" fmla="*/ 4 w 57"/>
                <a:gd name="T7" fmla="*/ 71 h 84"/>
                <a:gd name="T8" fmla="*/ 2 w 57"/>
                <a:gd name="T9" fmla="*/ 75 h 84"/>
                <a:gd name="T10" fmla="*/ 53 w 57"/>
                <a:gd name="T11" fmla="*/ 52 h 84"/>
                <a:gd name="T12" fmla="*/ 48 w 57"/>
                <a:gd name="T13" fmla="*/ 16 h 84"/>
                <a:gd name="T14" fmla="*/ 14 w 57"/>
                <a:gd name="T15" fmla="*/ 1 h 84"/>
                <a:gd name="T16" fmla="*/ 13 w 57"/>
                <a:gd name="T17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84">
                  <a:moveTo>
                    <a:pt x="13" y="4"/>
                  </a:moveTo>
                  <a:cubicBezTo>
                    <a:pt x="24" y="6"/>
                    <a:pt x="33" y="8"/>
                    <a:pt x="41" y="15"/>
                  </a:cubicBezTo>
                  <a:cubicBezTo>
                    <a:pt x="50" y="21"/>
                    <a:pt x="51" y="33"/>
                    <a:pt x="51" y="43"/>
                  </a:cubicBezTo>
                  <a:cubicBezTo>
                    <a:pt x="50" y="64"/>
                    <a:pt x="23" y="81"/>
                    <a:pt x="4" y="71"/>
                  </a:cubicBezTo>
                  <a:cubicBezTo>
                    <a:pt x="2" y="70"/>
                    <a:pt x="0" y="74"/>
                    <a:pt x="2" y="75"/>
                  </a:cubicBezTo>
                  <a:cubicBezTo>
                    <a:pt x="21" y="84"/>
                    <a:pt x="47" y="71"/>
                    <a:pt x="53" y="52"/>
                  </a:cubicBezTo>
                  <a:cubicBezTo>
                    <a:pt x="57" y="40"/>
                    <a:pt x="55" y="26"/>
                    <a:pt x="48" y="16"/>
                  </a:cubicBezTo>
                  <a:cubicBezTo>
                    <a:pt x="40" y="5"/>
                    <a:pt x="26" y="3"/>
                    <a:pt x="14" y="1"/>
                  </a:cubicBezTo>
                  <a:cubicBezTo>
                    <a:pt x="12" y="0"/>
                    <a:pt x="11" y="4"/>
                    <a:pt x="13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366"/>
            <p:cNvSpPr/>
            <p:nvPr/>
          </p:nvSpPr>
          <p:spPr bwMode="auto">
            <a:xfrm>
              <a:off x="2340" y="2560"/>
              <a:ext cx="578" cy="116"/>
            </a:xfrm>
            <a:custGeom>
              <a:avLst/>
              <a:gdLst>
                <a:gd name="T0" fmla="*/ 15 w 244"/>
                <a:gd name="T1" fmla="*/ 23 h 49"/>
                <a:gd name="T2" fmla="*/ 55 w 244"/>
                <a:gd name="T3" fmla="*/ 6 h 49"/>
                <a:gd name="T4" fmla="*/ 46 w 244"/>
                <a:gd name="T5" fmla="*/ 30 h 49"/>
                <a:gd name="T6" fmla="*/ 94 w 244"/>
                <a:gd name="T7" fmla="*/ 4 h 49"/>
                <a:gd name="T8" fmla="*/ 80 w 244"/>
                <a:gd name="T9" fmla="*/ 41 h 49"/>
                <a:gd name="T10" fmla="*/ 138 w 244"/>
                <a:gd name="T11" fmla="*/ 8 h 49"/>
                <a:gd name="T12" fmla="*/ 126 w 244"/>
                <a:gd name="T13" fmla="*/ 40 h 49"/>
                <a:gd name="T14" fmla="*/ 175 w 244"/>
                <a:gd name="T15" fmla="*/ 16 h 49"/>
                <a:gd name="T16" fmla="*/ 170 w 244"/>
                <a:gd name="T17" fmla="*/ 44 h 49"/>
                <a:gd name="T18" fmla="*/ 214 w 244"/>
                <a:gd name="T19" fmla="*/ 19 h 49"/>
                <a:gd name="T20" fmla="*/ 207 w 244"/>
                <a:gd name="T21" fmla="*/ 41 h 49"/>
                <a:gd name="T22" fmla="*/ 234 w 244"/>
                <a:gd name="T23" fmla="*/ 25 h 49"/>
                <a:gd name="T24" fmla="*/ 237 w 244"/>
                <a:gd name="T25" fmla="*/ 27 h 49"/>
                <a:gd name="T26" fmla="*/ 187 w 244"/>
                <a:gd name="T27" fmla="*/ 14 h 49"/>
                <a:gd name="T28" fmla="*/ 107 w 244"/>
                <a:gd name="T29" fmla="*/ 9 h 49"/>
                <a:gd name="T30" fmla="*/ 192 w 244"/>
                <a:gd name="T31" fmla="*/ 25 h 49"/>
                <a:gd name="T32" fmla="*/ 134 w 244"/>
                <a:gd name="T33" fmla="*/ 34 h 49"/>
                <a:gd name="T34" fmla="*/ 138 w 244"/>
                <a:gd name="T35" fmla="*/ 35 h 49"/>
                <a:gd name="T36" fmla="*/ 61 w 244"/>
                <a:gd name="T37" fmla="*/ 16 h 49"/>
                <a:gd name="T38" fmla="*/ 104 w 244"/>
                <a:gd name="T39" fmla="*/ 11 h 49"/>
                <a:gd name="T40" fmla="*/ 12 w 244"/>
                <a:gd name="T41" fmla="*/ 21 h 49"/>
                <a:gd name="T42" fmla="*/ 90 w 244"/>
                <a:gd name="T43" fmla="*/ 18 h 49"/>
                <a:gd name="T44" fmla="*/ 35 w 244"/>
                <a:gd name="T45" fmla="*/ 22 h 49"/>
                <a:gd name="T46" fmla="*/ 107 w 244"/>
                <a:gd name="T47" fmla="*/ 28 h 49"/>
                <a:gd name="T48" fmla="*/ 68 w 244"/>
                <a:gd name="T49" fmla="*/ 19 h 49"/>
                <a:gd name="T50" fmla="*/ 98 w 244"/>
                <a:gd name="T51" fmla="*/ 38 h 49"/>
                <a:gd name="T52" fmla="*/ 163 w 244"/>
                <a:gd name="T53" fmla="*/ 11 h 49"/>
                <a:gd name="T54" fmla="*/ 214 w 244"/>
                <a:gd name="T55" fmla="*/ 27 h 49"/>
                <a:gd name="T56" fmla="*/ 166 w 244"/>
                <a:gd name="T57" fmla="*/ 38 h 49"/>
                <a:gd name="T58" fmla="*/ 228 w 244"/>
                <a:gd name="T59" fmla="*/ 33 h 49"/>
                <a:gd name="T60" fmla="*/ 191 w 244"/>
                <a:gd name="T61" fmla="*/ 35 h 49"/>
                <a:gd name="T62" fmla="*/ 209 w 244"/>
                <a:gd name="T63" fmla="*/ 17 h 49"/>
                <a:gd name="T64" fmla="*/ 74 w 244"/>
                <a:gd name="T65" fmla="*/ 33 h 49"/>
                <a:gd name="T66" fmla="*/ 102 w 244"/>
                <a:gd name="T67" fmla="*/ 31 h 49"/>
                <a:gd name="T68" fmla="*/ 76 w 244"/>
                <a:gd name="T69" fmla="*/ 14 h 49"/>
                <a:gd name="T70" fmla="*/ 73 w 244"/>
                <a:gd name="T71" fmla="*/ 35 h 49"/>
                <a:gd name="T72" fmla="*/ 50 w 244"/>
                <a:gd name="T73" fmla="*/ 19 h 49"/>
                <a:gd name="T74" fmla="*/ 26 w 244"/>
                <a:gd name="T75" fmla="*/ 19 h 49"/>
                <a:gd name="T76" fmla="*/ 61 w 244"/>
                <a:gd name="T77" fmla="*/ 10 h 49"/>
                <a:gd name="T78" fmla="*/ 117 w 244"/>
                <a:gd name="T79" fmla="*/ 13 h 49"/>
                <a:gd name="T80" fmla="*/ 57 w 244"/>
                <a:gd name="T81" fmla="*/ 32 h 49"/>
                <a:gd name="T82" fmla="*/ 157 w 244"/>
                <a:gd name="T83" fmla="*/ 45 h 49"/>
                <a:gd name="T84" fmla="*/ 140 w 244"/>
                <a:gd name="T85" fmla="*/ 27 h 49"/>
                <a:gd name="T86" fmla="*/ 183 w 244"/>
                <a:gd name="T87" fmla="*/ 16 h 49"/>
                <a:gd name="T88" fmla="*/ 130 w 244"/>
                <a:gd name="T89" fmla="*/ 8 h 49"/>
                <a:gd name="T90" fmla="*/ 240 w 244"/>
                <a:gd name="T91" fmla="*/ 28 h 49"/>
                <a:gd name="T92" fmla="*/ 227 w 244"/>
                <a:gd name="T93" fmla="*/ 32 h 49"/>
                <a:gd name="T94" fmla="*/ 227 w 244"/>
                <a:gd name="T95" fmla="*/ 27 h 49"/>
                <a:gd name="T96" fmla="*/ 196 w 244"/>
                <a:gd name="T97" fmla="*/ 41 h 49"/>
                <a:gd name="T98" fmla="*/ 203 w 244"/>
                <a:gd name="T99" fmla="*/ 16 h 49"/>
                <a:gd name="T100" fmla="*/ 155 w 244"/>
                <a:gd name="T101" fmla="*/ 41 h 49"/>
                <a:gd name="T102" fmla="*/ 166 w 244"/>
                <a:gd name="T103" fmla="*/ 11 h 49"/>
                <a:gd name="T104" fmla="*/ 112 w 244"/>
                <a:gd name="T105" fmla="*/ 39 h 49"/>
                <a:gd name="T106" fmla="*/ 117 w 244"/>
                <a:gd name="T107" fmla="*/ 11 h 49"/>
                <a:gd name="T108" fmla="*/ 72 w 244"/>
                <a:gd name="T109" fmla="*/ 33 h 49"/>
                <a:gd name="T110" fmla="*/ 80 w 244"/>
                <a:gd name="T111" fmla="*/ 6 h 49"/>
                <a:gd name="T112" fmla="*/ 33 w 244"/>
                <a:gd name="T113" fmla="*/ 30 h 49"/>
                <a:gd name="T114" fmla="*/ 49 w 244"/>
                <a:gd name="T115" fmla="*/ 6 h 49"/>
                <a:gd name="T116" fmla="*/ 10 w 244"/>
                <a:gd name="T117" fmla="*/ 2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4" h="49">
                  <a:moveTo>
                    <a:pt x="21" y="11"/>
                  </a:moveTo>
                  <a:cubicBezTo>
                    <a:pt x="17" y="14"/>
                    <a:pt x="14" y="17"/>
                    <a:pt x="10" y="20"/>
                  </a:cubicBezTo>
                  <a:cubicBezTo>
                    <a:pt x="8" y="21"/>
                    <a:pt x="10" y="24"/>
                    <a:pt x="12" y="23"/>
                  </a:cubicBezTo>
                  <a:cubicBezTo>
                    <a:pt x="19" y="19"/>
                    <a:pt x="26" y="15"/>
                    <a:pt x="33" y="12"/>
                  </a:cubicBezTo>
                  <a:cubicBezTo>
                    <a:pt x="32" y="11"/>
                    <a:pt x="32" y="10"/>
                    <a:pt x="31" y="9"/>
                  </a:cubicBezTo>
                  <a:cubicBezTo>
                    <a:pt x="24" y="12"/>
                    <a:pt x="19" y="17"/>
                    <a:pt x="15" y="23"/>
                  </a:cubicBezTo>
                  <a:cubicBezTo>
                    <a:pt x="14" y="25"/>
                    <a:pt x="16" y="27"/>
                    <a:pt x="17" y="26"/>
                  </a:cubicBezTo>
                  <a:cubicBezTo>
                    <a:pt x="28" y="19"/>
                    <a:pt x="39" y="14"/>
                    <a:pt x="49" y="6"/>
                  </a:cubicBezTo>
                  <a:cubicBezTo>
                    <a:pt x="51" y="5"/>
                    <a:pt x="49" y="2"/>
                    <a:pt x="47" y="3"/>
                  </a:cubicBezTo>
                  <a:cubicBezTo>
                    <a:pt x="39" y="8"/>
                    <a:pt x="33" y="15"/>
                    <a:pt x="28" y="23"/>
                  </a:cubicBezTo>
                  <a:cubicBezTo>
                    <a:pt x="27" y="25"/>
                    <a:pt x="29" y="27"/>
                    <a:pt x="31" y="26"/>
                  </a:cubicBezTo>
                  <a:cubicBezTo>
                    <a:pt x="39" y="20"/>
                    <a:pt x="48" y="14"/>
                    <a:pt x="55" y="6"/>
                  </a:cubicBezTo>
                  <a:cubicBezTo>
                    <a:pt x="57" y="4"/>
                    <a:pt x="54" y="1"/>
                    <a:pt x="52" y="3"/>
                  </a:cubicBezTo>
                  <a:cubicBezTo>
                    <a:pt x="45" y="12"/>
                    <a:pt x="36" y="20"/>
                    <a:pt x="32" y="31"/>
                  </a:cubicBezTo>
                  <a:cubicBezTo>
                    <a:pt x="32" y="33"/>
                    <a:pt x="34" y="34"/>
                    <a:pt x="36" y="33"/>
                  </a:cubicBezTo>
                  <a:cubicBezTo>
                    <a:pt x="44" y="24"/>
                    <a:pt x="53" y="15"/>
                    <a:pt x="62" y="7"/>
                  </a:cubicBezTo>
                  <a:cubicBezTo>
                    <a:pt x="61" y="7"/>
                    <a:pt x="60" y="6"/>
                    <a:pt x="59" y="5"/>
                  </a:cubicBezTo>
                  <a:cubicBezTo>
                    <a:pt x="54" y="13"/>
                    <a:pt x="48" y="21"/>
                    <a:pt x="46" y="30"/>
                  </a:cubicBezTo>
                  <a:cubicBezTo>
                    <a:pt x="45" y="32"/>
                    <a:pt x="47" y="34"/>
                    <a:pt x="49" y="32"/>
                  </a:cubicBezTo>
                  <a:cubicBezTo>
                    <a:pt x="58" y="22"/>
                    <a:pt x="69" y="14"/>
                    <a:pt x="80" y="6"/>
                  </a:cubicBezTo>
                  <a:cubicBezTo>
                    <a:pt x="79" y="5"/>
                    <a:pt x="78" y="4"/>
                    <a:pt x="77" y="3"/>
                  </a:cubicBezTo>
                  <a:cubicBezTo>
                    <a:pt x="69" y="12"/>
                    <a:pt x="62" y="21"/>
                    <a:pt x="57" y="32"/>
                  </a:cubicBezTo>
                  <a:cubicBezTo>
                    <a:pt x="57" y="34"/>
                    <a:pt x="59" y="36"/>
                    <a:pt x="61" y="34"/>
                  </a:cubicBezTo>
                  <a:cubicBezTo>
                    <a:pt x="72" y="25"/>
                    <a:pt x="83" y="14"/>
                    <a:pt x="94" y="4"/>
                  </a:cubicBezTo>
                  <a:cubicBezTo>
                    <a:pt x="93" y="3"/>
                    <a:pt x="93" y="3"/>
                    <a:pt x="92" y="2"/>
                  </a:cubicBezTo>
                  <a:cubicBezTo>
                    <a:pt x="83" y="11"/>
                    <a:pt x="78" y="23"/>
                    <a:pt x="71" y="34"/>
                  </a:cubicBezTo>
                  <a:cubicBezTo>
                    <a:pt x="70" y="36"/>
                    <a:pt x="73" y="37"/>
                    <a:pt x="75" y="36"/>
                  </a:cubicBezTo>
                  <a:cubicBezTo>
                    <a:pt x="85" y="27"/>
                    <a:pt x="97" y="18"/>
                    <a:pt x="108" y="9"/>
                  </a:cubicBezTo>
                  <a:cubicBezTo>
                    <a:pt x="107" y="8"/>
                    <a:pt x="106" y="7"/>
                    <a:pt x="105" y="6"/>
                  </a:cubicBezTo>
                  <a:cubicBezTo>
                    <a:pt x="95" y="16"/>
                    <a:pt x="89" y="30"/>
                    <a:pt x="80" y="41"/>
                  </a:cubicBezTo>
                  <a:cubicBezTo>
                    <a:pt x="81" y="41"/>
                    <a:pt x="82" y="42"/>
                    <a:pt x="83" y="43"/>
                  </a:cubicBezTo>
                  <a:cubicBezTo>
                    <a:pt x="92" y="31"/>
                    <a:pt x="103" y="20"/>
                    <a:pt x="116" y="11"/>
                  </a:cubicBezTo>
                  <a:cubicBezTo>
                    <a:pt x="115" y="11"/>
                    <a:pt x="114" y="10"/>
                    <a:pt x="113" y="9"/>
                  </a:cubicBezTo>
                  <a:cubicBezTo>
                    <a:pt x="108" y="20"/>
                    <a:pt x="99" y="29"/>
                    <a:pt x="95" y="41"/>
                  </a:cubicBezTo>
                  <a:cubicBezTo>
                    <a:pt x="94" y="43"/>
                    <a:pt x="97" y="44"/>
                    <a:pt x="98" y="43"/>
                  </a:cubicBezTo>
                  <a:cubicBezTo>
                    <a:pt x="109" y="29"/>
                    <a:pt x="125" y="20"/>
                    <a:pt x="138" y="8"/>
                  </a:cubicBezTo>
                  <a:cubicBezTo>
                    <a:pt x="137" y="7"/>
                    <a:pt x="136" y="6"/>
                    <a:pt x="135" y="5"/>
                  </a:cubicBezTo>
                  <a:cubicBezTo>
                    <a:pt x="125" y="16"/>
                    <a:pt x="117" y="27"/>
                    <a:pt x="111" y="40"/>
                  </a:cubicBezTo>
                  <a:cubicBezTo>
                    <a:pt x="110" y="42"/>
                    <a:pt x="112" y="44"/>
                    <a:pt x="114" y="43"/>
                  </a:cubicBezTo>
                  <a:cubicBezTo>
                    <a:pt x="126" y="34"/>
                    <a:pt x="137" y="24"/>
                    <a:pt x="148" y="13"/>
                  </a:cubicBezTo>
                  <a:cubicBezTo>
                    <a:pt x="150" y="12"/>
                    <a:pt x="147" y="9"/>
                    <a:pt x="146" y="10"/>
                  </a:cubicBezTo>
                  <a:cubicBezTo>
                    <a:pt x="135" y="17"/>
                    <a:pt x="129" y="28"/>
                    <a:pt x="126" y="40"/>
                  </a:cubicBezTo>
                  <a:cubicBezTo>
                    <a:pt x="126" y="42"/>
                    <a:pt x="128" y="44"/>
                    <a:pt x="129" y="42"/>
                  </a:cubicBezTo>
                  <a:cubicBezTo>
                    <a:pt x="139" y="29"/>
                    <a:pt x="154" y="21"/>
                    <a:pt x="166" y="11"/>
                  </a:cubicBezTo>
                  <a:cubicBezTo>
                    <a:pt x="165" y="10"/>
                    <a:pt x="164" y="9"/>
                    <a:pt x="163" y="8"/>
                  </a:cubicBezTo>
                  <a:cubicBezTo>
                    <a:pt x="152" y="19"/>
                    <a:pt x="143" y="31"/>
                    <a:pt x="137" y="45"/>
                  </a:cubicBezTo>
                  <a:cubicBezTo>
                    <a:pt x="136" y="47"/>
                    <a:pt x="138" y="49"/>
                    <a:pt x="139" y="48"/>
                  </a:cubicBezTo>
                  <a:cubicBezTo>
                    <a:pt x="153" y="40"/>
                    <a:pt x="164" y="28"/>
                    <a:pt x="175" y="16"/>
                  </a:cubicBezTo>
                  <a:cubicBezTo>
                    <a:pt x="174" y="16"/>
                    <a:pt x="173" y="15"/>
                    <a:pt x="172" y="14"/>
                  </a:cubicBezTo>
                  <a:cubicBezTo>
                    <a:pt x="165" y="22"/>
                    <a:pt x="159" y="31"/>
                    <a:pt x="155" y="42"/>
                  </a:cubicBezTo>
                  <a:cubicBezTo>
                    <a:pt x="154" y="43"/>
                    <a:pt x="155" y="46"/>
                    <a:pt x="157" y="44"/>
                  </a:cubicBezTo>
                  <a:cubicBezTo>
                    <a:pt x="171" y="34"/>
                    <a:pt x="186" y="24"/>
                    <a:pt x="197" y="10"/>
                  </a:cubicBezTo>
                  <a:cubicBezTo>
                    <a:pt x="199" y="9"/>
                    <a:pt x="197" y="6"/>
                    <a:pt x="195" y="7"/>
                  </a:cubicBezTo>
                  <a:cubicBezTo>
                    <a:pt x="182" y="16"/>
                    <a:pt x="176" y="31"/>
                    <a:pt x="170" y="44"/>
                  </a:cubicBezTo>
                  <a:cubicBezTo>
                    <a:pt x="169" y="46"/>
                    <a:pt x="171" y="48"/>
                    <a:pt x="173" y="47"/>
                  </a:cubicBezTo>
                  <a:cubicBezTo>
                    <a:pt x="182" y="36"/>
                    <a:pt x="192" y="26"/>
                    <a:pt x="203" y="16"/>
                  </a:cubicBezTo>
                  <a:cubicBezTo>
                    <a:pt x="202" y="15"/>
                    <a:pt x="201" y="14"/>
                    <a:pt x="200" y="14"/>
                  </a:cubicBezTo>
                  <a:cubicBezTo>
                    <a:pt x="192" y="22"/>
                    <a:pt x="185" y="31"/>
                    <a:pt x="179" y="41"/>
                  </a:cubicBezTo>
                  <a:cubicBezTo>
                    <a:pt x="177" y="43"/>
                    <a:pt x="180" y="45"/>
                    <a:pt x="181" y="44"/>
                  </a:cubicBezTo>
                  <a:cubicBezTo>
                    <a:pt x="193" y="37"/>
                    <a:pt x="204" y="29"/>
                    <a:pt x="214" y="19"/>
                  </a:cubicBezTo>
                  <a:cubicBezTo>
                    <a:pt x="213" y="18"/>
                    <a:pt x="212" y="17"/>
                    <a:pt x="211" y="16"/>
                  </a:cubicBezTo>
                  <a:cubicBezTo>
                    <a:pt x="204" y="24"/>
                    <a:pt x="199" y="32"/>
                    <a:pt x="195" y="42"/>
                  </a:cubicBezTo>
                  <a:cubicBezTo>
                    <a:pt x="194" y="43"/>
                    <a:pt x="196" y="45"/>
                    <a:pt x="198" y="44"/>
                  </a:cubicBezTo>
                  <a:cubicBezTo>
                    <a:pt x="208" y="38"/>
                    <a:pt x="217" y="32"/>
                    <a:pt x="222" y="21"/>
                  </a:cubicBezTo>
                  <a:cubicBezTo>
                    <a:pt x="222" y="19"/>
                    <a:pt x="220" y="17"/>
                    <a:pt x="218" y="19"/>
                  </a:cubicBezTo>
                  <a:cubicBezTo>
                    <a:pt x="212" y="25"/>
                    <a:pt x="208" y="32"/>
                    <a:pt x="207" y="41"/>
                  </a:cubicBezTo>
                  <a:cubicBezTo>
                    <a:pt x="207" y="43"/>
                    <a:pt x="208" y="44"/>
                    <a:pt x="210" y="43"/>
                  </a:cubicBezTo>
                  <a:cubicBezTo>
                    <a:pt x="217" y="39"/>
                    <a:pt x="223" y="33"/>
                    <a:pt x="227" y="26"/>
                  </a:cubicBezTo>
                  <a:cubicBezTo>
                    <a:pt x="229" y="24"/>
                    <a:pt x="226" y="23"/>
                    <a:pt x="225" y="23"/>
                  </a:cubicBezTo>
                  <a:cubicBezTo>
                    <a:pt x="219" y="27"/>
                    <a:pt x="217" y="31"/>
                    <a:pt x="214" y="36"/>
                  </a:cubicBezTo>
                  <a:cubicBezTo>
                    <a:pt x="213" y="38"/>
                    <a:pt x="214" y="39"/>
                    <a:pt x="216" y="39"/>
                  </a:cubicBezTo>
                  <a:cubicBezTo>
                    <a:pt x="225" y="40"/>
                    <a:pt x="231" y="34"/>
                    <a:pt x="234" y="25"/>
                  </a:cubicBezTo>
                  <a:cubicBezTo>
                    <a:pt x="235" y="23"/>
                    <a:pt x="232" y="22"/>
                    <a:pt x="231" y="24"/>
                  </a:cubicBezTo>
                  <a:cubicBezTo>
                    <a:pt x="229" y="27"/>
                    <a:pt x="227" y="30"/>
                    <a:pt x="225" y="33"/>
                  </a:cubicBezTo>
                  <a:cubicBezTo>
                    <a:pt x="225" y="35"/>
                    <a:pt x="226" y="36"/>
                    <a:pt x="228" y="36"/>
                  </a:cubicBezTo>
                  <a:cubicBezTo>
                    <a:pt x="234" y="35"/>
                    <a:pt x="237" y="33"/>
                    <a:pt x="241" y="28"/>
                  </a:cubicBezTo>
                  <a:cubicBezTo>
                    <a:pt x="243" y="26"/>
                    <a:pt x="241" y="24"/>
                    <a:pt x="239" y="25"/>
                  </a:cubicBezTo>
                  <a:cubicBezTo>
                    <a:pt x="238" y="26"/>
                    <a:pt x="237" y="26"/>
                    <a:pt x="237" y="27"/>
                  </a:cubicBezTo>
                  <a:cubicBezTo>
                    <a:pt x="236" y="29"/>
                    <a:pt x="239" y="30"/>
                    <a:pt x="240" y="29"/>
                  </a:cubicBezTo>
                  <a:cubicBezTo>
                    <a:pt x="241" y="28"/>
                    <a:pt x="242" y="28"/>
                    <a:pt x="242" y="27"/>
                  </a:cubicBezTo>
                  <a:cubicBezTo>
                    <a:pt x="244" y="26"/>
                    <a:pt x="243" y="24"/>
                    <a:pt x="242" y="24"/>
                  </a:cubicBezTo>
                  <a:cubicBezTo>
                    <a:pt x="211" y="17"/>
                    <a:pt x="177" y="3"/>
                    <a:pt x="145" y="12"/>
                  </a:cubicBezTo>
                  <a:cubicBezTo>
                    <a:pt x="143" y="13"/>
                    <a:pt x="143" y="16"/>
                    <a:pt x="145" y="16"/>
                  </a:cubicBezTo>
                  <a:cubicBezTo>
                    <a:pt x="159" y="18"/>
                    <a:pt x="173" y="17"/>
                    <a:pt x="187" y="14"/>
                  </a:cubicBezTo>
                  <a:cubicBezTo>
                    <a:pt x="189" y="14"/>
                    <a:pt x="189" y="11"/>
                    <a:pt x="188" y="10"/>
                  </a:cubicBezTo>
                  <a:cubicBezTo>
                    <a:pt x="171" y="1"/>
                    <a:pt x="147" y="5"/>
                    <a:pt x="129" y="8"/>
                  </a:cubicBezTo>
                  <a:cubicBezTo>
                    <a:pt x="127" y="9"/>
                    <a:pt x="127" y="11"/>
                    <a:pt x="129" y="12"/>
                  </a:cubicBezTo>
                  <a:cubicBezTo>
                    <a:pt x="136" y="15"/>
                    <a:pt x="143" y="15"/>
                    <a:pt x="151" y="12"/>
                  </a:cubicBezTo>
                  <a:cubicBezTo>
                    <a:pt x="153" y="11"/>
                    <a:pt x="152" y="9"/>
                    <a:pt x="150" y="8"/>
                  </a:cubicBezTo>
                  <a:cubicBezTo>
                    <a:pt x="136" y="7"/>
                    <a:pt x="122" y="7"/>
                    <a:pt x="107" y="9"/>
                  </a:cubicBezTo>
                  <a:cubicBezTo>
                    <a:pt x="106" y="9"/>
                    <a:pt x="104" y="12"/>
                    <a:pt x="106" y="13"/>
                  </a:cubicBezTo>
                  <a:cubicBezTo>
                    <a:pt x="131" y="23"/>
                    <a:pt x="158" y="19"/>
                    <a:pt x="183" y="16"/>
                  </a:cubicBezTo>
                  <a:cubicBezTo>
                    <a:pt x="186" y="16"/>
                    <a:pt x="186" y="12"/>
                    <a:pt x="183" y="12"/>
                  </a:cubicBezTo>
                  <a:cubicBezTo>
                    <a:pt x="163" y="11"/>
                    <a:pt x="139" y="9"/>
                    <a:pt x="121" y="21"/>
                  </a:cubicBezTo>
                  <a:cubicBezTo>
                    <a:pt x="120" y="22"/>
                    <a:pt x="120" y="24"/>
                    <a:pt x="121" y="24"/>
                  </a:cubicBezTo>
                  <a:cubicBezTo>
                    <a:pt x="144" y="34"/>
                    <a:pt x="169" y="22"/>
                    <a:pt x="192" y="25"/>
                  </a:cubicBezTo>
                  <a:cubicBezTo>
                    <a:pt x="192" y="23"/>
                    <a:pt x="192" y="22"/>
                    <a:pt x="191" y="21"/>
                  </a:cubicBezTo>
                  <a:cubicBezTo>
                    <a:pt x="175" y="28"/>
                    <a:pt x="156" y="24"/>
                    <a:pt x="139" y="27"/>
                  </a:cubicBezTo>
                  <a:cubicBezTo>
                    <a:pt x="137" y="27"/>
                    <a:pt x="137" y="30"/>
                    <a:pt x="139" y="31"/>
                  </a:cubicBezTo>
                  <a:cubicBezTo>
                    <a:pt x="153" y="35"/>
                    <a:pt x="168" y="34"/>
                    <a:pt x="183" y="32"/>
                  </a:cubicBezTo>
                  <a:cubicBezTo>
                    <a:pt x="183" y="31"/>
                    <a:pt x="182" y="30"/>
                    <a:pt x="182" y="28"/>
                  </a:cubicBezTo>
                  <a:cubicBezTo>
                    <a:pt x="166" y="32"/>
                    <a:pt x="149" y="29"/>
                    <a:pt x="134" y="34"/>
                  </a:cubicBezTo>
                  <a:cubicBezTo>
                    <a:pt x="132" y="35"/>
                    <a:pt x="132" y="37"/>
                    <a:pt x="134" y="38"/>
                  </a:cubicBezTo>
                  <a:cubicBezTo>
                    <a:pt x="141" y="41"/>
                    <a:pt x="149" y="43"/>
                    <a:pt x="157" y="45"/>
                  </a:cubicBezTo>
                  <a:cubicBezTo>
                    <a:pt x="157" y="43"/>
                    <a:pt x="157" y="42"/>
                    <a:pt x="157" y="41"/>
                  </a:cubicBezTo>
                  <a:cubicBezTo>
                    <a:pt x="139" y="39"/>
                    <a:pt x="121" y="36"/>
                    <a:pt x="102" y="36"/>
                  </a:cubicBezTo>
                  <a:cubicBezTo>
                    <a:pt x="103" y="37"/>
                    <a:pt x="103" y="38"/>
                    <a:pt x="103" y="39"/>
                  </a:cubicBezTo>
                  <a:cubicBezTo>
                    <a:pt x="114" y="35"/>
                    <a:pt x="127" y="37"/>
                    <a:pt x="138" y="35"/>
                  </a:cubicBezTo>
                  <a:cubicBezTo>
                    <a:pt x="140" y="34"/>
                    <a:pt x="140" y="32"/>
                    <a:pt x="139" y="31"/>
                  </a:cubicBezTo>
                  <a:cubicBezTo>
                    <a:pt x="115" y="18"/>
                    <a:pt x="82" y="27"/>
                    <a:pt x="57" y="32"/>
                  </a:cubicBezTo>
                  <a:cubicBezTo>
                    <a:pt x="55" y="33"/>
                    <a:pt x="56" y="36"/>
                    <a:pt x="58" y="36"/>
                  </a:cubicBezTo>
                  <a:cubicBezTo>
                    <a:pt x="80" y="33"/>
                    <a:pt x="101" y="29"/>
                    <a:pt x="123" y="26"/>
                  </a:cubicBezTo>
                  <a:cubicBezTo>
                    <a:pt x="125" y="25"/>
                    <a:pt x="124" y="22"/>
                    <a:pt x="122" y="22"/>
                  </a:cubicBezTo>
                  <a:cubicBezTo>
                    <a:pt x="102" y="19"/>
                    <a:pt x="82" y="15"/>
                    <a:pt x="61" y="16"/>
                  </a:cubicBezTo>
                  <a:cubicBezTo>
                    <a:pt x="58" y="16"/>
                    <a:pt x="58" y="20"/>
                    <a:pt x="61" y="20"/>
                  </a:cubicBezTo>
                  <a:cubicBezTo>
                    <a:pt x="80" y="21"/>
                    <a:pt x="100" y="20"/>
                    <a:pt x="118" y="13"/>
                  </a:cubicBezTo>
                  <a:cubicBezTo>
                    <a:pt x="120" y="12"/>
                    <a:pt x="119" y="9"/>
                    <a:pt x="117" y="9"/>
                  </a:cubicBezTo>
                  <a:cubicBezTo>
                    <a:pt x="100" y="8"/>
                    <a:pt x="82" y="9"/>
                    <a:pt x="65" y="11"/>
                  </a:cubicBezTo>
                  <a:cubicBezTo>
                    <a:pt x="62" y="11"/>
                    <a:pt x="62" y="15"/>
                    <a:pt x="65" y="15"/>
                  </a:cubicBezTo>
                  <a:cubicBezTo>
                    <a:pt x="78" y="15"/>
                    <a:pt x="91" y="12"/>
                    <a:pt x="104" y="11"/>
                  </a:cubicBezTo>
                  <a:cubicBezTo>
                    <a:pt x="107" y="10"/>
                    <a:pt x="107" y="7"/>
                    <a:pt x="104" y="7"/>
                  </a:cubicBezTo>
                  <a:cubicBezTo>
                    <a:pt x="89" y="5"/>
                    <a:pt x="75" y="7"/>
                    <a:pt x="60" y="10"/>
                  </a:cubicBezTo>
                  <a:cubicBezTo>
                    <a:pt x="58" y="10"/>
                    <a:pt x="58" y="12"/>
                    <a:pt x="59" y="13"/>
                  </a:cubicBezTo>
                  <a:cubicBezTo>
                    <a:pt x="63" y="15"/>
                    <a:pt x="65" y="17"/>
                    <a:pt x="69" y="19"/>
                  </a:cubicBezTo>
                  <a:cubicBezTo>
                    <a:pt x="69" y="17"/>
                    <a:pt x="70" y="16"/>
                    <a:pt x="70" y="15"/>
                  </a:cubicBezTo>
                  <a:cubicBezTo>
                    <a:pt x="51" y="10"/>
                    <a:pt x="31" y="15"/>
                    <a:pt x="12" y="21"/>
                  </a:cubicBezTo>
                  <a:cubicBezTo>
                    <a:pt x="9" y="21"/>
                    <a:pt x="10" y="25"/>
                    <a:pt x="13" y="24"/>
                  </a:cubicBezTo>
                  <a:cubicBezTo>
                    <a:pt x="18" y="24"/>
                    <a:pt x="23" y="21"/>
                    <a:pt x="28" y="19"/>
                  </a:cubicBezTo>
                  <a:cubicBezTo>
                    <a:pt x="29" y="19"/>
                    <a:pt x="30" y="17"/>
                    <a:pt x="28" y="16"/>
                  </a:cubicBezTo>
                  <a:cubicBezTo>
                    <a:pt x="19" y="11"/>
                    <a:pt x="8" y="8"/>
                    <a:pt x="1" y="17"/>
                  </a:cubicBezTo>
                  <a:cubicBezTo>
                    <a:pt x="0" y="18"/>
                    <a:pt x="0" y="20"/>
                    <a:pt x="1" y="20"/>
                  </a:cubicBezTo>
                  <a:cubicBezTo>
                    <a:pt x="30" y="30"/>
                    <a:pt x="61" y="23"/>
                    <a:pt x="90" y="18"/>
                  </a:cubicBezTo>
                  <a:cubicBezTo>
                    <a:pt x="90" y="16"/>
                    <a:pt x="89" y="15"/>
                    <a:pt x="89" y="14"/>
                  </a:cubicBezTo>
                  <a:cubicBezTo>
                    <a:pt x="75" y="17"/>
                    <a:pt x="61" y="14"/>
                    <a:pt x="48" y="18"/>
                  </a:cubicBezTo>
                  <a:cubicBezTo>
                    <a:pt x="47" y="18"/>
                    <a:pt x="46" y="20"/>
                    <a:pt x="47" y="21"/>
                  </a:cubicBezTo>
                  <a:cubicBezTo>
                    <a:pt x="54" y="32"/>
                    <a:pt x="70" y="32"/>
                    <a:pt x="82" y="34"/>
                  </a:cubicBezTo>
                  <a:cubicBezTo>
                    <a:pt x="84" y="35"/>
                    <a:pt x="85" y="32"/>
                    <a:pt x="83" y="31"/>
                  </a:cubicBezTo>
                  <a:cubicBezTo>
                    <a:pt x="69" y="23"/>
                    <a:pt x="51" y="18"/>
                    <a:pt x="35" y="22"/>
                  </a:cubicBezTo>
                  <a:cubicBezTo>
                    <a:pt x="33" y="22"/>
                    <a:pt x="33" y="25"/>
                    <a:pt x="34" y="26"/>
                  </a:cubicBezTo>
                  <a:cubicBezTo>
                    <a:pt x="45" y="33"/>
                    <a:pt x="60" y="36"/>
                    <a:pt x="73" y="35"/>
                  </a:cubicBezTo>
                  <a:cubicBezTo>
                    <a:pt x="75" y="35"/>
                    <a:pt x="76" y="32"/>
                    <a:pt x="74" y="32"/>
                  </a:cubicBezTo>
                  <a:cubicBezTo>
                    <a:pt x="67" y="30"/>
                    <a:pt x="61" y="29"/>
                    <a:pt x="54" y="28"/>
                  </a:cubicBezTo>
                  <a:cubicBezTo>
                    <a:pt x="52" y="28"/>
                    <a:pt x="52" y="32"/>
                    <a:pt x="54" y="32"/>
                  </a:cubicBezTo>
                  <a:cubicBezTo>
                    <a:pt x="69" y="34"/>
                    <a:pt x="96" y="41"/>
                    <a:pt x="107" y="28"/>
                  </a:cubicBezTo>
                  <a:cubicBezTo>
                    <a:pt x="108" y="27"/>
                    <a:pt x="108" y="25"/>
                    <a:pt x="107" y="25"/>
                  </a:cubicBezTo>
                  <a:cubicBezTo>
                    <a:pt x="97" y="19"/>
                    <a:pt x="86" y="15"/>
                    <a:pt x="75" y="13"/>
                  </a:cubicBezTo>
                  <a:cubicBezTo>
                    <a:pt x="73" y="13"/>
                    <a:pt x="72" y="15"/>
                    <a:pt x="73" y="16"/>
                  </a:cubicBezTo>
                  <a:cubicBezTo>
                    <a:pt x="79" y="24"/>
                    <a:pt x="87" y="25"/>
                    <a:pt x="96" y="24"/>
                  </a:cubicBezTo>
                  <a:cubicBezTo>
                    <a:pt x="98" y="23"/>
                    <a:pt x="97" y="20"/>
                    <a:pt x="96" y="20"/>
                  </a:cubicBezTo>
                  <a:cubicBezTo>
                    <a:pt x="86" y="17"/>
                    <a:pt x="77" y="16"/>
                    <a:pt x="68" y="19"/>
                  </a:cubicBezTo>
                  <a:cubicBezTo>
                    <a:pt x="66" y="20"/>
                    <a:pt x="66" y="21"/>
                    <a:pt x="67" y="22"/>
                  </a:cubicBezTo>
                  <a:cubicBezTo>
                    <a:pt x="77" y="30"/>
                    <a:pt x="90" y="30"/>
                    <a:pt x="102" y="31"/>
                  </a:cubicBezTo>
                  <a:cubicBezTo>
                    <a:pt x="102" y="30"/>
                    <a:pt x="102" y="28"/>
                    <a:pt x="102" y="27"/>
                  </a:cubicBezTo>
                  <a:cubicBezTo>
                    <a:pt x="94" y="28"/>
                    <a:pt x="86" y="27"/>
                    <a:pt x="78" y="28"/>
                  </a:cubicBezTo>
                  <a:cubicBezTo>
                    <a:pt x="76" y="28"/>
                    <a:pt x="76" y="30"/>
                    <a:pt x="77" y="31"/>
                  </a:cubicBezTo>
                  <a:cubicBezTo>
                    <a:pt x="82" y="37"/>
                    <a:pt x="90" y="37"/>
                    <a:pt x="98" y="38"/>
                  </a:cubicBezTo>
                  <a:cubicBezTo>
                    <a:pt x="98" y="37"/>
                    <a:pt x="98" y="36"/>
                    <a:pt x="98" y="34"/>
                  </a:cubicBezTo>
                  <a:cubicBezTo>
                    <a:pt x="90" y="34"/>
                    <a:pt x="81" y="34"/>
                    <a:pt x="73" y="33"/>
                  </a:cubicBezTo>
                  <a:cubicBezTo>
                    <a:pt x="71" y="32"/>
                    <a:pt x="71" y="36"/>
                    <a:pt x="73" y="37"/>
                  </a:cubicBezTo>
                  <a:cubicBezTo>
                    <a:pt x="117" y="47"/>
                    <a:pt x="168" y="38"/>
                    <a:pt x="208" y="18"/>
                  </a:cubicBezTo>
                  <a:cubicBezTo>
                    <a:pt x="210" y="17"/>
                    <a:pt x="209" y="15"/>
                    <a:pt x="208" y="15"/>
                  </a:cubicBezTo>
                  <a:cubicBezTo>
                    <a:pt x="193" y="10"/>
                    <a:pt x="178" y="9"/>
                    <a:pt x="163" y="11"/>
                  </a:cubicBezTo>
                  <a:cubicBezTo>
                    <a:pt x="161" y="11"/>
                    <a:pt x="160" y="14"/>
                    <a:pt x="162" y="15"/>
                  </a:cubicBezTo>
                  <a:cubicBezTo>
                    <a:pt x="177" y="19"/>
                    <a:pt x="192" y="15"/>
                    <a:pt x="207" y="17"/>
                  </a:cubicBezTo>
                  <a:cubicBezTo>
                    <a:pt x="206" y="16"/>
                    <a:pt x="206" y="15"/>
                    <a:pt x="206" y="14"/>
                  </a:cubicBezTo>
                  <a:cubicBezTo>
                    <a:pt x="197" y="23"/>
                    <a:pt x="180" y="19"/>
                    <a:pt x="169" y="25"/>
                  </a:cubicBezTo>
                  <a:cubicBezTo>
                    <a:pt x="167" y="26"/>
                    <a:pt x="168" y="29"/>
                    <a:pt x="170" y="29"/>
                  </a:cubicBezTo>
                  <a:cubicBezTo>
                    <a:pt x="185" y="29"/>
                    <a:pt x="200" y="25"/>
                    <a:pt x="214" y="27"/>
                  </a:cubicBezTo>
                  <a:cubicBezTo>
                    <a:pt x="214" y="26"/>
                    <a:pt x="214" y="25"/>
                    <a:pt x="214" y="24"/>
                  </a:cubicBezTo>
                  <a:cubicBezTo>
                    <a:pt x="208" y="30"/>
                    <a:pt x="199" y="33"/>
                    <a:pt x="191" y="35"/>
                  </a:cubicBezTo>
                  <a:cubicBezTo>
                    <a:pt x="192" y="36"/>
                    <a:pt x="192" y="37"/>
                    <a:pt x="193" y="38"/>
                  </a:cubicBezTo>
                  <a:cubicBezTo>
                    <a:pt x="194" y="38"/>
                    <a:pt x="194" y="38"/>
                    <a:pt x="195" y="38"/>
                  </a:cubicBezTo>
                  <a:cubicBezTo>
                    <a:pt x="198" y="38"/>
                    <a:pt x="198" y="34"/>
                    <a:pt x="195" y="34"/>
                  </a:cubicBezTo>
                  <a:cubicBezTo>
                    <a:pt x="185" y="33"/>
                    <a:pt x="176" y="35"/>
                    <a:pt x="166" y="38"/>
                  </a:cubicBezTo>
                  <a:cubicBezTo>
                    <a:pt x="164" y="38"/>
                    <a:pt x="164" y="41"/>
                    <a:pt x="166" y="41"/>
                  </a:cubicBezTo>
                  <a:cubicBezTo>
                    <a:pt x="185" y="48"/>
                    <a:pt x="210" y="40"/>
                    <a:pt x="228" y="33"/>
                  </a:cubicBezTo>
                  <a:cubicBezTo>
                    <a:pt x="230" y="32"/>
                    <a:pt x="229" y="28"/>
                    <a:pt x="227" y="29"/>
                  </a:cubicBezTo>
                  <a:cubicBezTo>
                    <a:pt x="226" y="29"/>
                    <a:pt x="224" y="29"/>
                    <a:pt x="223" y="29"/>
                  </a:cubicBezTo>
                  <a:cubicBezTo>
                    <a:pt x="220" y="30"/>
                    <a:pt x="220" y="34"/>
                    <a:pt x="223" y="33"/>
                  </a:cubicBezTo>
                  <a:cubicBezTo>
                    <a:pt x="225" y="33"/>
                    <a:pt x="226" y="33"/>
                    <a:pt x="228" y="33"/>
                  </a:cubicBezTo>
                  <a:cubicBezTo>
                    <a:pt x="228" y="31"/>
                    <a:pt x="227" y="30"/>
                    <a:pt x="227" y="29"/>
                  </a:cubicBezTo>
                  <a:cubicBezTo>
                    <a:pt x="210" y="36"/>
                    <a:pt x="185" y="44"/>
                    <a:pt x="167" y="38"/>
                  </a:cubicBezTo>
                  <a:cubicBezTo>
                    <a:pt x="167" y="39"/>
                    <a:pt x="167" y="40"/>
                    <a:pt x="167" y="41"/>
                  </a:cubicBezTo>
                  <a:cubicBezTo>
                    <a:pt x="176" y="39"/>
                    <a:pt x="186" y="37"/>
                    <a:pt x="195" y="38"/>
                  </a:cubicBezTo>
                  <a:cubicBezTo>
                    <a:pt x="195" y="37"/>
                    <a:pt x="195" y="35"/>
                    <a:pt x="195" y="34"/>
                  </a:cubicBezTo>
                  <a:cubicBezTo>
                    <a:pt x="193" y="34"/>
                    <a:pt x="193" y="34"/>
                    <a:pt x="191" y="35"/>
                  </a:cubicBezTo>
                  <a:cubicBezTo>
                    <a:pt x="189" y="36"/>
                    <a:pt x="190" y="39"/>
                    <a:pt x="192" y="39"/>
                  </a:cubicBezTo>
                  <a:cubicBezTo>
                    <a:pt x="201" y="37"/>
                    <a:pt x="211" y="34"/>
                    <a:pt x="216" y="26"/>
                  </a:cubicBezTo>
                  <a:cubicBezTo>
                    <a:pt x="217" y="25"/>
                    <a:pt x="217" y="23"/>
                    <a:pt x="215" y="23"/>
                  </a:cubicBezTo>
                  <a:cubicBezTo>
                    <a:pt x="200" y="21"/>
                    <a:pt x="185" y="25"/>
                    <a:pt x="170" y="25"/>
                  </a:cubicBezTo>
                  <a:cubicBezTo>
                    <a:pt x="170" y="26"/>
                    <a:pt x="171" y="27"/>
                    <a:pt x="171" y="28"/>
                  </a:cubicBezTo>
                  <a:cubicBezTo>
                    <a:pt x="183" y="22"/>
                    <a:pt x="199" y="27"/>
                    <a:pt x="209" y="17"/>
                  </a:cubicBezTo>
                  <a:cubicBezTo>
                    <a:pt x="210" y="16"/>
                    <a:pt x="209" y="14"/>
                    <a:pt x="208" y="14"/>
                  </a:cubicBezTo>
                  <a:cubicBezTo>
                    <a:pt x="193" y="11"/>
                    <a:pt x="178" y="15"/>
                    <a:pt x="163" y="11"/>
                  </a:cubicBezTo>
                  <a:cubicBezTo>
                    <a:pt x="163" y="12"/>
                    <a:pt x="163" y="13"/>
                    <a:pt x="163" y="15"/>
                  </a:cubicBezTo>
                  <a:cubicBezTo>
                    <a:pt x="178" y="13"/>
                    <a:pt x="192" y="14"/>
                    <a:pt x="207" y="18"/>
                  </a:cubicBezTo>
                  <a:cubicBezTo>
                    <a:pt x="206" y="17"/>
                    <a:pt x="206" y="16"/>
                    <a:pt x="206" y="15"/>
                  </a:cubicBezTo>
                  <a:cubicBezTo>
                    <a:pt x="167" y="34"/>
                    <a:pt x="117" y="43"/>
                    <a:pt x="74" y="33"/>
                  </a:cubicBezTo>
                  <a:cubicBezTo>
                    <a:pt x="74" y="34"/>
                    <a:pt x="73" y="35"/>
                    <a:pt x="73" y="37"/>
                  </a:cubicBezTo>
                  <a:cubicBezTo>
                    <a:pt x="81" y="37"/>
                    <a:pt x="90" y="38"/>
                    <a:pt x="98" y="38"/>
                  </a:cubicBezTo>
                  <a:cubicBezTo>
                    <a:pt x="101" y="38"/>
                    <a:pt x="101" y="35"/>
                    <a:pt x="98" y="34"/>
                  </a:cubicBezTo>
                  <a:cubicBezTo>
                    <a:pt x="91" y="34"/>
                    <a:pt x="84" y="34"/>
                    <a:pt x="79" y="28"/>
                  </a:cubicBezTo>
                  <a:cubicBezTo>
                    <a:pt x="79" y="29"/>
                    <a:pt x="79" y="31"/>
                    <a:pt x="78" y="32"/>
                  </a:cubicBezTo>
                  <a:cubicBezTo>
                    <a:pt x="86" y="31"/>
                    <a:pt x="94" y="32"/>
                    <a:pt x="102" y="31"/>
                  </a:cubicBezTo>
                  <a:cubicBezTo>
                    <a:pt x="105" y="31"/>
                    <a:pt x="105" y="27"/>
                    <a:pt x="102" y="27"/>
                  </a:cubicBezTo>
                  <a:cubicBezTo>
                    <a:pt x="91" y="26"/>
                    <a:pt x="78" y="27"/>
                    <a:pt x="69" y="20"/>
                  </a:cubicBezTo>
                  <a:cubicBezTo>
                    <a:pt x="69" y="21"/>
                    <a:pt x="69" y="22"/>
                    <a:pt x="69" y="23"/>
                  </a:cubicBezTo>
                  <a:cubicBezTo>
                    <a:pt x="77" y="20"/>
                    <a:pt x="86" y="21"/>
                    <a:pt x="95" y="24"/>
                  </a:cubicBezTo>
                  <a:cubicBezTo>
                    <a:pt x="95" y="22"/>
                    <a:pt x="95" y="21"/>
                    <a:pt x="95" y="20"/>
                  </a:cubicBezTo>
                  <a:cubicBezTo>
                    <a:pt x="87" y="21"/>
                    <a:pt x="81" y="20"/>
                    <a:pt x="76" y="14"/>
                  </a:cubicBezTo>
                  <a:cubicBezTo>
                    <a:pt x="75" y="15"/>
                    <a:pt x="74" y="16"/>
                    <a:pt x="74" y="17"/>
                  </a:cubicBezTo>
                  <a:cubicBezTo>
                    <a:pt x="85" y="19"/>
                    <a:pt x="95" y="22"/>
                    <a:pt x="105" y="28"/>
                  </a:cubicBezTo>
                  <a:cubicBezTo>
                    <a:pt x="105" y="27"/>
                    <a:pt x="104" y="26"/>
                    <a:pt x="104" y="25"/>
                  </a:cubicBezTo>
                  <a:cubicBezTo>
                    <a:pt x="94" y="37"/>
                    <a:pt x="67" y="30"/>
                    <a:pt x="54" y="28"/>
                  </a:cubicBezTo>
                  <a:cubicBezTo>
                    <a:pt x="54" y="30"/>
                    <a:pt x="54" y="31"/>
                    <a:pt x="54" y="32"/>
                  </a:cubicBezTo>
                  <a:cubicBezTo>
                    <a:pt x="60" y="33"/>
                    <a:pt x="67" y="34"/>
                    <a:pt x="73" y="35"/>
                  </a:cubicBezTo>
                  <a:cubicBezTo>
                    <a:pt x="73" y="34"/>
                    <a:pt x="73" y="33"/>
                    <a:pt x="73" y="32"/>
                  </a:cubicBezTo>
                  <a:cubicBezTo>
                    <a:pt x="61" y="32"/>
                    <a:pt x="47" y="29"/>
                    <a:pt x="36" y="22"/>
                  </a:cubicBezTo>
                  <a:cubicBezTo>
                    <a:pt x="36" y="23"/>
                    <a:pt x="36" y="25"/>
                    <a:pt x="36" y="26"/>
                  </a:cubicBezTo>
                  <a:cubicBezTo>
                    <a:pt x="51" y="22"/>
                    <a:pt x="68" y="27"/>
                    <a:pt x="81" y="34"/>
                  </a:cubicBezTo>
                  <a:cubicBezTo>
                    <a:pt x="82" y="33"/>
                    <a:pt x="82" y="32"/>
                    <a:pt x="83" y="30"/>
                  </a:cubicBezTo>
                  <a:cubicBezTo>
                    <a:pt x="73" y="29"/>
                    <a:pt x="56" y="29"/>
                    <a:pt x="50" y="19"/>
                  </a:cubicBezTo>
                  <a:cubicBezTo>
                    <a:pt x="50" y="20"/>
                    <a:pt x="49" y="21"/>
                    <a:pt x="49" y="22"/>
                  </a:cubicBezTo>
                  <a:cubicBezTo>
                    <a:pt x="62" y="18"/>
                    <a:pt x="76" y="21"/>
                    <a:pt x="90" y="18"/>
                  </a:cubicBezTo>
                  <a:cubicBezTo>
                    <a:pt x="92" y="17"/>
                    <a:pt x="91" y="13"/>
                    <a:pt x="89" y="14"/>
                  </a:cubicBezTo>
                  <a:cubicBezTo>
                    <a:pt x="61" y="20"/>
                    <a:pt x="30" y="26"/>
                    <a:pt x="2" y="16"/>
                  </a:cubicBezTo>
                  <a:cubicBezTo>
                    <a:pt x="3" y="17"/>
                    <a:pt x="3" y="18"/>
                    <a:pt x="3" y="19"/>
                  </a:cubicBezTo>
                  <a:cubicBezTo>
                    <a:pt x="10" y="12"/>
                    <a:pt x="18" y="15"/>
                    <a:pt x="26" y="19"/>
                  </a:cubicBezTo>
                  <a:cubicBezTo>
                    <a:pt x="26" y="18"/>
                    <a:pt x="26" y="17"/>
                    <a:pt x="27" y="16"/>
                  </a:cubicBezTo>
                  <a:cubicBezTo>
                    <a:pt x="22" y="18"/>
                    <a:pt x="17" y="20"/>
                    <a:pt x="12" y="21"/>
                  </a:cubicBezTo>
                  <a:cubicBezTo>
                    <a:pt x="12" y="22"/>
                    <a:pt x="12" y="23"/>
                    <a:pt x="13" y="24"/>
                  </a:cubicBezTo>
                  <a:cubicBezTo>
                    <a:pt x="31" y="19"/>
                    <a:pt x="50" y="14"/>
                    <a:pt x="69" y="19"/>
                  </a:cubicBezTo>
                  <a:cubicBezTo>
                    <a:pt x="72" y="19"/>
                    <a:pt x="72" y="16"/>
                    <a:pt x="70" y="15"/>
                  </a:cubicBezTo>
                  <a:cubicBezTo>
                    <a:pt x="67" y="14"/>
                    <a:pt x="64" y="12"/>
                    <a:pt x="61" y="10"/>
                  </a:cubicBezTo>
                  <a:cubicBezTo>
                    <a:pt x="61" y="11"/>
                    <a:pt x="61" y="12"/>
                    <a:pt x="61" y="13"/>
                  </a:cubicBezTo>
                  <a:cubicBezTo>
                    <a:pt x="75" y="11"/>
                    <a:pt x="90" y="9"/>
                    <a:pt x="104" y="11"/>
                  </a:cubicBezTo>
                  <a:cubicBezTo>
                    <a:pt x="104" y="9"/>
                    <a:pt x="104" y="8"/>
                    <a:pt x="104" y="7"/>
                  </a:cubicBezTo>
                  <a:cubicBezTo>
                    <a:pt x="91" y="8"/>
                    <a:pt x="78" y="11"/>
                    <a:pt x="65" y="11"/>
                  </a:cubicBezTo>
                  <a:cubicBezTo>
                    <a:pt x="65" y="12"/>
                    <a:pt x="65" y="14"/>
                    <a:pt x="65" y="15"/>
                  </a:cubicBezTo>
                  <a:cubicBezTo>
                    <a:pt x="82" y="13"/>
                    <a:pt x="100" y="12"/>
                    <a:pt x="117" y="13"/>
                  </a:cubicBezTo>
                  <a:cubicBezTo>
                    <a:pt x="117" y="12"/>
                    <a:pt x="117" y="10"/>
                    <a:pt x="117" y="9"/>
                  </a:cubicBezTo>
                  <a:cubicBezTo>
                    <a:pt x="99" y="16"/>
                    <a:pt x="80" y="17"/>
                    <a:pt x="61" y="16"/>
                  </a:cubicBezTo>
                  <a:cubicBezTo>
                    <a:pt x="61" y="17"/>
                    <a:pt x="61" y="19"/>
                    <a:pt x="61" y="20"/>
                  </a:cubicBezTo>
                  <a:cubicBezTo>
                    <a:pt x="81" y="19"/>
                    <a:pt x="102" y="23"/>
                    <a:pt x="122" y="26"/>
                  </a:cubicBezTo>
                  <a:cubicBezTo>
                    <a:pt x="122" y="24"/>
                    <a:pt x="122" y="23"/>
                    <a:pt x="122" y="22"/>
                  </a:cubicBezTo>
                  <a:cubicBezTo>
                    <a:pt x="100" y="25"/>
                    <a:pt x="79" y="29"/>
                    <a:pt x="57" y="32"/>
                  </a:cubicBezTo>
                  <a:cubicBezTo>
                    <a:pt x="58" y="33"/>
                    <a:pt x="58" y="35"/>
                    <a:pt x="58" y="36"/>
                  </a:cubicBezTo>
                  <a:cubicBezTo>
                    <a:pt x="82" y="31"/>
                    <a:pt x="114" y="22"/>
                    <a:pt x="137" y="35"/>
                  </a:cubicBezTo>
                  <a:cubicBezTo>
                    <a:pt x="137" y="33"/>
                    <a:pt x="137" y="32"/>
                    <a:pt x="137" y="31"/>
                  </a:cubicBezTo>
                  <a:cubicBezTo>
                    <a:pt x="125" y="34"/>
                    <a:pt x="113" y="31"/>
                    <a:pt x="101" y="36"/>
                  </a:cubicBezTo>
                  <a:cubicBezTo>
                    <a:pt x="99" y="37"/>
                    <a:pt x="100" y="40"/>
                    <a:pt x="102" y="40"/>
                  </a:cubicBezTo>
                  <a:cubicBezTo>
                    <a:pt x="121" y="40"/>
                    <a:pt x="139" y="43"/>
                    <a:pt x="157" y="45"/>
                  </a:cubicBezTo>
                  <a:cubicBezTo>
                    <a:pt x="160" y="45"/>
                    <a:pt x="160" y="41"/>
                    <a:pt x="158" y="41"/>
                  </a:cubicBezTo>
                  <a:cubicBezTo>
                    <a:pt x="150" y="39"/>
                    <a:pt x="142" y="37"/>
                    <a:pt x="135" y="34"/>
                  </a:cubicBezTo>
                  <a:cubicBezTo>
                    <a:pt x="135" y="35"/>
                    <a:pt x="135" y="36"/>
                    <a:pt x="135" y="38"/>
                  </a:cubicBezTo>
                  <a:cubicBezTo>
                    <a:pt x="150" y="33"/>
                    <a:pt x="167" y="35"/>
                    <a:pt x="183" y="32"/>
                  </a:cubicBezTo>
                  <a:cubicBezTo>
                    <a:pt x="185" y="32"/>
                    <a:pt x="185" y="28"/>
                    <a:pt x="183" y="28"/>
                  </a:cubicBezTo>
                  <a:cubicBezTo>
                    <a:pt x="168" y="30"/>
                    <a:pt x="154" y="31"/>
                    <a:pt x="140" y="27"/>
                  </a:cubicBezTo>
                  <a:cubicBezTo>
                    <a:pt x="140" y="28"/>
                    <a:pt x="140" y="29"/>
                    <a:pt x="140" y="31"/>
                  </a:cubicBezTo>
                  <a:cubicBezTo>
                    <a:pt x="158" y="27"/>
                    <a:pt x="176" y="32"/>
                    <a:pt x="193" y="24"/>
                  </a:cubicBezTo>
                  <a:cubicBezTo>
                    <a:pt x="195" y="23"/>
                    <a:pt x="194" y="21"/>
                    <a:pt x="192" y="21"/>
                  </a:cubicBezTo>
                  <a:cubicBezTo>
                    <a:pt x="169" y="18"/>
                    <a:pt x="145" y="30"/>
                    <a:pt x="123" y="21"/>
                  </a:cubicBezTo>
                  <a:cubicBezTo>
                    <a:pt x="123" y="22"/>
                    <a:pt x="123" y="23"/>
                    <a:pt x="123" y="24"/>
                  </a:cubicBezTo>
                  <a:cubicBezTo>
                    <a:pt x="141" y="13"/>
                    <a:pt x="164" y="15"/>
                    <a:pt x="183" y="16"/>
                  </a:cubicBezTo>
                  <a:cubicBezTo>
                    <a:pt x="183" y="15"/>
                    <a:pt x="183" y="13"/>
                    <a:pt x="183" y="12"/>
                  </a:cubicBezTo>
                  <a:cubicBezTo>
                    <a:pt x="159" y="15"/>
                    <a:pt x="132" y="19"/>
                    <a:pt x="108" y="9"/>
                  </a:cubicBezTo>
                  <a:cubicBezTo>
                    <a:pt x="108" y="11"/>
                    <a:pt x="108" y="12"/>
                    <a:pt x="107" y="13"/>
                  </a:cubicBezTo>
                  <a:cubicBezTo>
                    <a:pt x="122" y="11"/>
                    <a:pt x="136" y="11"/>
                    <a:pt x="150" y="12"/>
                  </a:cubicBezTo>
                  <a:cubicBezTo>
                    <a:pt x="150" y="11"/>
                    <a:pt x="150" y="10"/>
                    <a:pt x="149" y="8"/>
                  </a:cubicBezTo>
                  <a:cubicBezTo>
                    <a:pt x="143" y="11"/>
                    <a:pt x="137" y="11"/>
                    <a:pt x="130" y="8"/>
                  </a:cubicBezTo>
                  <a:cubicBezTo>
                    <a:pt x="130" y="10"/>
                    <a:pt x="130" y="11"/>
                    <a:pt x="130" y="12"/>
                  </a:cubicBezTo>
                  <a:cubicBezTo>
                    <a:pt x="147" y="9"/>
                    <a:pt x="170" y="5"/>
                    <a:pt x="186" y="14"/>
                  </a:cubicBezTo>
                  <a:cubicBezTo>
                    <a:pt x="186" y="13"/>
                    <a:pt x="186" y="11"/>
                    <a:pt x="186" y="10"/>
                  </a:cubicBezTo>
                  <a:cubicBezTo>
                    <a:pt x="173" y="13"/>
                    <a:pt x="159" y="15"/>
                    <a:pt x="146" y="12"/>
                  </a:cubicBezTo>
                  <a:cubicBezTo>
                    <a:pt x="146" y="14"/>
                    <a:pt x="146" y="15"/>
                    <a:pt x="146" y="16"/>
                  </a:cubicBezTo>
                  <a:cubicBezTo>
                    <a:pt x="177" y="7"/>
                    <a:pt x="210" y="21"/>
                    <a:pt x="240" y="28"/>
                  </a:cubicBezTo>
                  <a:cubicBezTo>
                    <a:pt x="240" y="26"/>
                    <a:pt x="240" y="25"/>
                    <a:pt x="240" y="24"/>
                  </a:cubicBezTo>
                  <a:cubicBezTo>
                    <a:pt x="239" y="25"/>
                    <a:pt x="238" y="26"/>
                    <a:pt x="237" y="26"/>
                  </a:cubicBezTo>
                  <a:cubicBezTo>
                    <a:pt x="238" y="27"/>
                    <a:pt x="239" y="28"/>
                    <a:pt x="240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0" y="27"/>
                    <a:pt x="239" y="26"/>
                    <a:pt x="238" y="25"/>
                  </a:cubicBezTo>
                  <a:cubicBezTo>
                    <a:pt x="235" y="29"/>
                    <a:pt x="232" y="31"/>
                    <a:pt x="227" y="32"/>
                  </a:cubicBezTo>
                  <a:cubicBezTo>
                    <a:pt x="227" y="33"/>
                    <a:pt x="228" y="34"/>
                    <a:pt x="229" y="35"/>
                  </a:cubicBezTo>
                  <a:cubicBezTo>
                    <a:pt x="230" y="32"/>
                    <a:pt x="232" y="29"/>
                    <a:pt x="234" y="26"/>
                  </a:cubicBezTo>
                  <a:cubicBezTo>
                    <a:pt x="233" y="25"/>
                    <a:pt x="232" y="25"/>
                    <a:pt x="231" y="24"/>
                  </a:cubicBezTo>
                  <a:cubicBezTo>
                    <a:pt x="228" y="31"/>
                    <a:pt x="224" y="36"/>
                    <a:pt x="216" y="35"/>
                  </a:cubicBezTo>
                  <a:cubicBezTo>
                    <a:pt x="216" y="36"/>
                    <a:pt x="217" y="37"/>
                    <a:pt x="217" y="38"/>
                  </a:cubicBezTo>
                  <a:cubicBezTo>
                    <a:pt x="220" y="33"/>
                    <a:pt x="222" y="30"/>
                    <a:pt x="227" y="27"/>
                  </a:cubicBezTo>
                  <a:cubicBezTo>
                    <a:pt x="226" y="26"/>
                    <a:pt x="225" y="25"/>
                    <a:pt x="224" y="24"/>
                  </a:cubicBezTo>
                  <a:cubicBezTo>
                    <a:pt x="220" y="31"/>
                    <a:pt x="215" y="36"/>
                    <a:pt x="208" y="40"/>
                  </a:cubicBezTo>
                  <a:cubicBezTo>
                    <a:pt x="209" y="41"/>
                    <a:pt x="210" y="42"/>
                    <a:pt x="211" y="42"/>
                  </a:cubicBezTo>
                  <a:cubicBezTo>
                    <a:pt x="212" y="34"/>
                    <a:pt x="215" y="28"/>
                    <a:pt x="221" y="21"/>
                  </a:cubicBezTo>
                  <a:cubicBezTo>
                    <a:pt x="220" y="21"/>
                    <a:pt x="219" y="20"/>
                    <a:pt x="218" y="20"/>
                  </a:cubicBezTo>
                  <a:cubicBezTo>
                    <a:pt x="214" y="30"/>
                    <a:pt x="205" y="36"/>
                    <a:pt x="196" y="41"/>
                  </a:cubicBezTo>
                  <a:cubicBezTo>
                    <a:pt x="197" y="42"/>
                    <a:pt x="197" y="43"/>
                    <a:pt x="198" y="44"/>
                  </a:cubicBezTo>
                  <a:cubicBezTo>
                    <a:pt x="203" y="35"/>
                    <a:pt x="207" y="26"/>
                    <a:pt x="214" y="19"/>
                  </a:cubicBezTo>
                  <a:cubicBezTo>
                    <a:pt x="215" y="17"/>
                    <a:pt x="213" y="14"/>
                    <a:pt x="211" y="16"/>
                  </a:cubicBezTo>
                  <a:cubicBezTo>
                    <a:pt x="202" y="26"/>
                    <a:pt x="191" y="34"/>
                    <a:pt x="179" y="40"/>
                  </a:cubicBezTo>
                  <a:cubicBezTo>
                    <a:pt x="180" y="41"/>
                    <a:pt x="181" y="42"/>
                    <a:pt x="182" y="43"/>
                  </a:cubicBezTo>
                  <a:cubicBezTo>
                    <a:pt x="189" y="34"/>
                    <a:pt x="195" y="25"/>
                    <a:pt x="203" y="16"/>
                  </a:cubicBezTo>
                  <a:cubicBezTo>
                    <a:pt x="205" y="14"/>
                    <a:pt x="202" y="12"/>
                    <a:pt x="200" y="14"/>
                  </a:cubicBezTo>
                  <a:cubicBezTo>
                    <a:pt x="190" y="23"/>
                    <a:pt x="180" y="33"/>
                    <a:pt x="170" y="44"/>
                  </a:cubicBezTo>
                  <a:cubicBezTo>
                    <a:pt x="171" y="45"/>
                    <a:pt x="172" y="46"/>
                    <a:pt x="173" y="46"/>
                  </a:cubicBezTo>
                  <a:cubicBezTo>
                    <a:pt x="179" y="33"/>
                    <a:pt x="185" y="19"/>
                    <a:pt x="197" y="10"/>
                  </a:cubicBezTo>
                  <a:cubicBezTo>
                    <a:pt x="196" y="9"/>
                    <a:pt x="195" y="8"/>
                    <a:pt x="195" y="7"/>
                  </a:cubicBezTo>
                  <a:cubicBezTo>
                    <a:pt x="184" y="21"/>
                    <a:pt x="169" y="31"/>
                    <a:pt x="155" y="41"/>
                  </a:cubicBezTo>
                  <a:cubicBezTo>
                    <a:pt x="156" y="42"/>
                    <a:pt x="157" y="43"/>
                    <a:pt x="158" y="44"/>
                  </a:cubicBezTo>
                  <a:cubicBezTo>
                    <a:pt x="162" y="34"/>
                    <a:pt x="168" y="25"/>
                    <a:pt x="175" y="16"/>
                  </a:cubicBezTo>
                  <a:cubicBezTo>
                    <a:pt x="176" y="15"/>
                    <a:pt x="174" y="12"/>
                    <a:pt x="172" y="14"/>
                  </a:cubicBezTo>
                  <a:cubicBezTo>
                    <a:pt x="162" y="25"/>
                    <a:pt x="151" y="36"/>
                    <a:pt x="137" y="44"/>
                  </a:cubicBezTo>
                  <a:cubicBezTo>
                    <a:pt x="138" y="45"/>
                    <a:pt x="139" y="46"/>
                    <a:pt x="140" y="47"/>
                  </a:cubicBezTo>
                  <a:cubicBezTo>
                    <a:pt x="146" y="33"/>
                    <a:pt x="155" y="22"/>
                    <a:pt x="166" y="11"/>
                  </a:cubicBezTo>
                  <a:cubicBezTo>
                    <a:pt x="167" y="9"/>
                    <a:pt x="165" y="7"/>
                    <a:pt x="163" y="8"/>
                  </a:cubicBezTo>
                  <a:cubicBezTo>
                    <a:pt x="151" y="19"/>
                    <a:pt x="137" y="27"/>
                    <a:pt x="127" y="39"/>
                  </a:cubicBezTo>
                  <a:cubicBezTo>
                    <a:pt x="128" y="40"/>
                    <a:pt x="129" y="41"/>
                    <a:pt x="130" y="41"/>
                  </a:cubicBezTo>
                  <a:cubicBezTo>
                    <a:pt x="133" y="30"/>
                    <a:pt x="138" y="20"/>
                    <a:pt x="147" y="14"/>
                  </a:cubicBezTo>
                  <a:cubicBezTo>
                    <a:pt x="147" y="13"/>
                    <a:pt x="146" y="12"/>
                    <a:pt x="145" y="11"/>
                  </a:cubicBezTo>
                  <a:cubicBezTo>
                    <a:pt x="134" y="21"/>
                    <a:pt x="124" y="31"/>
                    <a:pt x="112" y="39"/>
                  </a:cubicBezTo>
                  <a:cubicBezTo>
                    <a:pt x="113" y="40"/>
                    <a:pt x="114" y="41"/>
                    <a:pt x="114" y="42"/>
                  </a:cubicBezTo>
                  <a:cubicBezTo>
                    <a:pt x="120" y="30"/>
                    <a:pt x="128" y="18"/>
                    <a:pt x="138" y="8"/>
                  </a:cubicBezTo>
                  <a:cubicBezTo>
                    <a:pt x="139" y="6"/>
                    <a:pt x="137" y="4"/>
                    <a:pt x="135" y="5"/>
                  </a:cubicBezTo>
                  <a:cubicBezTo>
                    <a:pt x="122" y="17"/>
                    <a:pt x="107" y="27"/>
                    <a:pt x="95" y="40"/>
                  </a:cubicBezTo>
                  <a:cubicBezTo>
                    <a:pt x="96" y="41"/>
                    <a:pt x="97" y="41"/>
                    <a:pt x="98" y="42"/>
                  </a:cubicBezTo>
                  <a:cubicBezTo>
                    <a:pt x="102" y="30"/>
                    <a:pt x="112" y="22"/>
                    <a:pt x="117" y="11"/>
                  </a:cubicBezTo>
                  <a:cubicBezTo>
                    <a:pt x="118" y="9"/>
                    <a:pt x="116" y="7"/>
                    <a:pt x="114" y="8"/>
                  </a:cubicBezTo>
                  <a:cubicBezTo>
                    <a:pt x="101" y="17"/>
                    <a:pt x="89" y="28"/>
                    <a:pt x="79" y="41"/>
                  </a:cubicBezTo>
                  <a:cubicBezTo>
                    <a:pt x="78" y="43"/>
                    <a:pt x="81" y="45"/>
                    <a:pt x="82" y="43"/>
                  </a:cubicBezTo>
                  <a:cubicBezTo>
                    <a:pt x="92" y="33"/>
                    <a:pt x="98" y="19"/>
                    <a:pt x="108" y="9"/>
                  </a:cubicBezTo>
                  <a:cubicBezTo>
                    <a:pt x="110" y="7"/>
                    <a:pt x="107" y="5"/>
                    <a:pt x="105" y="6"/>
                  </a:cubicBezTo>
                  <a:cubicBezTo>
                    <a:pt x="94" y="15"/>
                    <a:pt x="83" y="24"/>
                    <a:pt x="72" y="33"/>
                  </a:cubicBezTo>
                  <a:cubicBezTo>
                    <a:pt x="73" y="34"/>
                    <a:pt x="74" y="35"/>
                    <a:pt x="75" y="36"/>
                  </a:cubicBezTo>
                  <a:cubicBezTo>
                    <a:pt x="81" y="25"/>
                    <a:pt x="86" y="14"/>
                    <a:pt x="94" y="4"/>
                  </a:cubicBezTo>
                  <a:cubicBezTo>
                    <a:pt x="96" y="2"/>
                    <a:pt x="93" y="0"/>
                    <a:pt x="92" y="2"/>
                  </a:cubicBezTo>
                  <a:cubicBezTo>
                    <a:pt x="80" y="12"/>
                    <a:pt x="69" y="22"/>
                    <a:pt x="58" y="32"/>
                  </a:cubicBezTo>
                  <a:cubicBezTo>
                    <a:pt x="59" y="33"/>
                    <a:pt x="60" y="33"/>
                    <a:pt x="61" y="34"/>
                  </a:cubicBezTo>
                  <a:cubicBezTo>
                    <a:pt x="66" y="24"/>
                    <a:pt x="72" y="14"/>
                    <a:pt x="80" y="6"/>
                  </a:cubicBezTo>
                  <a:cubicBezTo>
                    <a:pt x="82" y="5"/>
                    <a:pt x="79" y="2"/>
                    <a:pt x="78" y="3"/>
                  </a:cubicBezTo>
                  <a:cubicBezTo>
                    <a:pt x="66" y="11"/>
                    <a:pt x="55" y="19"/>
                    <a:pt x="46" y="29"/>
                  </a:cubicBezTo>
                  <a:cubicBezTo>
                    <a:pt x="47" y="30"/>
                    <a:pt x="48" y="31"/>
                    <a:pt x="49" y="31"/>
                  </a:cubicBezTo>
                  <a:cubicBezTo>
                    <a:pt x="52" y="22"/>
                    <a:pt x="57" y="15"/>
                    <a:pt x="63" y="7"/>
                  </a:cubicBezTo>
                  <a:cubicBezTo>
                    <a:pt x="64" y="5"/>
                    <a:pt x="61" y="3"/>
                    <a:pt x="60" y="5"/>
                  </a:cubicBezTo>
                  <a:cubicBezTo>
                    <a:pt x="50" y="13"/>
                    <a:pt x="41" y="21"/>
                    <a:pt x="33" y="30"/>
                  </a:cubicBezTo>
                  <a:cubicBezTo>
                    <a:pt x="34" y="31"/>
                    <a:pt x="35" y="31"/>
                    <a:pt x="36" y="32"/>
                  </a:cubicBezTo>
                  <a:cubicBezTo>
                    <a:pt x="40" y="22"/>
                    <a:pt x="48" y="14"/>
                    <a:pt x="55" y="6"/>
                  </a:cubicBezTo>
                  <a:cubicBezTo>
                    <a:pt x="54" y="5"/>
                    <a:pt x="53" y="4"/>
                    <a:pt x="52" y="3"/>
                  </a:cubicBezTo>
                  <a:cubicBezTo>
                    <a:pt x="45" y="11"/>
                    <a:pt x="37" y="17"/>
                    <a:pt x="29" y="23"/>
                  </a:cubicBezTo>
                  <a:cubicBezTo>
                    <a:pt x="29" y="24"/>
                    <a:pt x="30" y="25"/>
                    <a:pt x="31" y="25"/>
                  </a:cubicBezTo>
                  <a:cubicBezTo>
                    <a:pt x="36" y="17"/>
                    <a:pt x="41" y="11"/>
                    <a:pt x="49" y="6"/>
                  </a:cubicBezTo>
                  <a:cubicBezTo>
                    <a:pt x="48" y="5"/>
                    <a:pt x="48" y="4"/>
                    <a:pt x="47" y="3"/>
                  </a:cubicBezTo>
                  <a:cubicBezTo>
                    <a:pt x="37" y="11"/>
                    <a:pt x="26" y="16"/>
                    <a:pt x="16" y="22"/>
                  </a:cubicBezTo>
                  <a:cubicBezTo>
                    <a:pt x="16" y="23"/>
                    <a:pt x="17" y="24"/>
                    <a:pt x="18" y="25"/>
                  </a:cubicBezTo>
                  <a:cubicBezTo>
                    <a:pt x="22" y="19"/>
                    <a:pt x="27" y="15"/>
                    <a:pt x="33" y="12"/>
                  </a:cubicBezTo>
                  <a:cubicBezTo>
                    <a:pt x="35" y="11"/>
                    <a:pt x="34" y="8"/>
                    <a:pt x="32" y="9"/>
                  </a:cubicBezTo>
                  <a:cubicBezTo>
                    <a:pt x="24" y="12"/>
                    <a:pt x="17" y="16"/>
                    <a:pt x="10" y="20"/>
                  </a:cubicBezTo>
                  <a:cubicBezTo>
                    <a:pt x="11" y="21"/>
                    <a:pt x="12" y="22"/>
                    <a:pt x="13" y="23"/>
                  </a:cubicBezTo>
                  <a:cubicBezTo>
                    <a:pt x="16" y="20"/>
                    <a:pt x="20" y="17"/>
                    <a:pt x="23" y="14"/>
                  </a:cubicBezTo>
                  <a:cubicBezTo>
                    <a:pt x="25" y="12"/>
                    <a:pt x="23" y="10"/>
                    <a:pt x="21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367"/>
            <p:cNvSpPr/>
            <p:nvPr/>
          </p:nvSpPr>
          <p:spPr bwMode="auto">
            <a:xfrm>
              <a:off x="2677" y="2118"/>
              <a:ext cx="153" cy="280"/>
            </a:xfrm>
            <a:custGeom>
              <a:avLst/>
              <a:gdLst>
                <a:gd name="T0" fmla="*/ 19 w 65"/>
                <a:gd name="T1" fmla="*/ 10 h 118"/>
                <a:gd name="T2" fmla="*/ 39 w 65"/>
                <a:gd name="T3" fmla="*/ 6 h 118"/>
                <a:gd name="T4" fmla="*/ 24 w 65"/>
                <a:gd name="T5" fmla="*/ 15 h 118"/>
                <a:gd name="T6" fmla="*/ 45 w 65"/>
                <a:gd name="T7" fmla="*/ 9 h 118"/>
                <a:gd name="T8" fmla="*/ 29 w 65"/>
                <a:gd name="T9" fmla="*/ 20 h 118"/>
                <a:gd name="T10" fmla="*/ 52 w 65"/>
                <a:gd name="T11" fmla="*/ 14 h 118"/>
                <a:gd name="T12" fmla="*/ 27 w 65"/>
                <a:gd name="T13" fmla="*/ 25 h 118"/>
                <a:gd name="T14" fmla="*/ 54 w 65"/>
                <a:gd name="T15" fmla="*/ 20 h 118"/>
                <a:gd name="T16" fmla="*/ 19 w 65"/>
                <a:gd name="T17" fmla="*/ 36 h 118"/>
                <a:gd name="T18" fmla="*/ 57 w 65"/>
                <a:gd name="T19" fmla="*/ 27 h 118"/>
                <a:gd name="T20" fmla="*/ 21 w 65"/>
                <a:gd name="T21" fmla="*/ 46 h 118"/>
                <a:gd name="T22" fmla="*/ 62 w 65"/>
                <a:gd name="T23" fmla="*/ 36 h 118"/>
                <a:gd name="T24" fmla="*/ 15 w 65"/>
                <a:gd name="T25" fmla="*/ 56 h 118"/>
                <a:gd name="T26" fmla="*/ 43 w 65"/>
                <a:gd name="T27" fmla="*/ 51 h 118"/>
                <a:gd name="T28" fmla="*/ 7 w 65"/>
                <a:gd name="T29" fmla="*/ 71 h 118"/>
                <a:gd name="T30" fmla="*/ 37 w 65"/>
                <a:gd name="T31" fmla="*/ 65 h 118"/>
                <a:gd name="T32" fmla="*/ 3 w 65"/>
                <a:gd name="T33" fmla="*/ 80 h 118"/>
                <a:gd name="T34" fmla="*/ 25 w 65"/>
                <a:gd name="T35" fmla="*/ 80 h 118"/>
                <a:gd name="T36" fmla="*/ 4 w 65"/>
                <a:gd name="T37" fmla="*/ 94 h 118"/>
                <a:gd name="T38" fmla="*/ 9 w 65"/>
                <a:gd name="T39" fmla="*/ 97 h 118"/>
                <a:gd name="T40" fmla="*/ 1 w 65"/>
                <a:gd name="T41" fmla="*/ 102 h 118"/>
                <a:gd name="T42" fmla="*/ 11 w 65"/>
                <a:gd name="T43" fmla="*/ 101 h 118"/>
                <a:gd name="T44" fmla="*/ 5 w 65"/>
                <a:gd name="T45" fmla="*/ 105 h 118"/>
                <a:gd name="T46" fmla="*/ 9 w 65"/>
                <a:gd name="T47" fmla="*/ 116 h 118"/>
                <a:gd name="T48" fmla="*/ 21 w 65"/>
                <a:gd name="T49" fmla="*/ 114 h 118"/>
                <a:gd name="T50" fmla="*/ 13 w 65"/>
                <a:gd name="T51" fmla="*/ 107 h 118"/>
                <a:gd name="T52" fmla="*/ 9 w 65"/>
                <a:gd name="T53" fmla="*/ 98 h 118"/>
                <a:gd name="T54" fmla="*/ 5 w 65"/>
                <a:gd name="T55" fmla="*/ 104 h 118"/>
                <a:gd name="T56" fmla="*/ 10 w 65"/>
                <a:gd name="T57" fmla="*/ 93 h 118"/>
                <a:gd name="T58" fmla="*/ 16 w 65"/>
                <a:gd name="T59" fmla="*/ 88 h 118"/>
                <a:gd name="T60" fmla="*/ 25 w 65"/>
                <a:gd name="T61" fmla="*/ 76 h 118"/>
                <a:gd name="T62" fmla="*/ 6 w 65"/>
                <a:gd name="T63" fmla="*/ 83 h 118"/>
                <a:gd name="T64" fmla="*/ 36 w 65"/>
                <a:gd name="T65" fmla="*/ 61 h 118"/>
                <a:gd name="T66" fmla="*/ 10 w 65"/>
                <a:gd name="T67" fmla="*/ 73 h 118"/>
                <a:gd name="T68" fmla="*/ 42 w 65"/>
                <a:gd name="T69" fmla="*/ 48 h 118"/>
                <a:gd name="T70" fmla="*/ 18 w 65"/>
                <a:gd name="T71" fmla="*/ 59 h 118"/>
                <a:gd name="T72" fmla="*/ 61 w 65"/>
                <a:gd name="T73" fmla="*/ 32 h 118"/>
                <a:gd name="T74" fmla="*/ 23 w 65"/>
                <a:gd name="T75" fmla="*/ 49 h 118"/>
                <a:gd name="T76" fmla="*/ 56 w 65"/>
                <a:gd name="T77" fmla="*/ 23 h 118"/>
                <a:gd name="T78" fmla="*/ 21 w 65"/>
                <a:gd name="T79" fmla="*/ 39 h 118"/>
                <a:gd name="T80" fmla="*/ 52 w 65"/>
                <a:gd name="T81" fmla="*/ 16 h 118"/>
                <a:gd name="T82" fmla="*/ 30 w 65"/>
                <a:gd name="T83" fmla="*/ 28 h 118"/>
                <a:gd name="T84" fmla="*/ 50 w 65"/>
                <a:gd name="T85" fmla="*/ 11 h 118"/>
                <a:gd name="T86" fmla="*/ 32 w 65"/>
                <a:gd name="T87" fmla="*/ 22 h 118"/>
                <a:gd name="T88" fmla="*/ 43 w 65"/>
                <a:gd name="T89" fmla="*/ 6 h 118"/>
                <a:gd name="T90" fmla="*/ 27 w 65"/>
                <a:gd name="T91" fmla="*/ 17 h 118"/>
                <a:gd name="T92" fmla="*/ 38 w 65"/>
                <a:gd name="T93" fmla="*/ 3 h 118"/>
                <a:gd name="T94" fmla="*/ 22 w 65"/>
                <a:gd name="T95" fmla="*/ 12 h 118"/>
                <a:gd name="T96" fmla="*/ 26 w 65"/>
                <a:gd name="T97" fmla="*/ 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5" h="118">
                  <a:moveTo>
                    <a:pt x="26" y="2"/>
                  </a:moveTo>
                  <a:cubicBezTo>
                    <a:pt x="23" y="4"/>
                    <a:pt x="21" y="7"/>
                    <a:pt x="19" y="10"/>
                  </a:cubicBezTo>
                  <a:cubicBezTo>
                    <a:pt x="18" y="12"/>
                    <a:pt x="19" y="14"/>
                    <a:pt x="21" y="13"/>
                  </a:cubicBezTo>
                  <a:cubicBezTo>
                    <a:pt x="27" y="11"/>
                    <a:pt x="33" y="8"/>
                    <a:pt x="39" y="6"/>
                  </a:cubicBezTo>
                  <a:cubicBezTo>
                    <a:pt x="39" y="5"/>
                    <a:pt x="38" y="4"/>
                    <a:pt x="37" y="3"/>
                  </a:cubicBezTo>
                  <a:cubicBezTo>
                    <a:pt x="33" y="7"/>
                    <a:pt x="28" y="11"/>
                    <a:pt x="24" y="15"/>
                  </a:cubicBezTo>
                  <a:cubicBezTo>
                    <a:pt x="23" y="16"/>
                    <a:pt x="24" y="18"/>
                    <a:pt x="26" y="18"/>
                  </a:cubicBezTo>
                  <a:cubicBezTo>
                    <a:pt x="33" y="16"/>
                    <a:pt x="39" y="13"/>
                    <a:pt x="45" y="9"/>
                  </a:cubicBezTo>
                  <a:cubicBezTo>
                    <a:pt x="44" y="8"/>
                    <a:pt x="43" y="7"/>
                    <a:pt x="42" y="6"/>
                  </a:cubicBezTo>
                  <a:cubicBezTo>
                    <a:pt x="39" y="12"/>
                    <a:pt x="34" y="16"/>
                    <a:pt x="29" y="20"/>
                  </a:cubicBezTo>
                  <a:cubicBezTo>
                    <a:pt x="27" y="21"/>
                    <a:pt x="29" y="23"/>
                    <a:pt x="31" y="23"/>
                  </a:cubicBezTo>
                  <a:cubicBezTo>
                    <a:pt x="39" y="21"/>
                    <a:pt x="45" y="18"/>
                    <a:pt x="52" y="14"/>
                  </a:cubicBezTo>
                  <a:cubicBezTo>
                    <a:pt x="54" y="13"/>
                    <a:pt x="53" y="10"/>
                    <a:pt x="50" y="10"/>
                  </a:cubicBezTo>
                  <a:cubicBezTo>
                    <a:pt x="42" y="14"/>
                    <a:pt x="34" y="19"/>
                    <a:pt x="27" y="25"/>
                  </a:cubicBezTo>
                  <a:cubicBezTo>
                    <a:pt x="26" y="26"/>
                    <a:pt x="27" y="28"/>
                    <a:pt x="29" y="28"/>
                  </a:cubicBezTo>
                  <a:cubicBezTo>
                    <a:pt x="38" y="27"/>
                    <a:pt x="46" y="24"/>
                    <a:pt x="54" y="20"/>
                  </a:cubicBezTo>
                  <a:cubicBezTo>
                    <a:pt x="55" y="19"/>
                    <a:pt x="54" y="15"/>
                    <a:pt x="52" y="16"/>
                  </a:cubicBezTo>
                  <a:cubicBezTo>
                    <a:pt x="40" y="21"/>
                    <a:pt x="29" y="28"/>
                    <a:pt x="19" y="36"/>
                  </a:cubicBezTo>
                  <a:cubicBezTo>
                    <a:pt x="17" y="37"/>
                    <a:pt x="18" y="40"/>
                    <a:pt x="20" y="39"/>
                  </a:cubicBezTo>
                  <a:cubicBezTo>
                    <a:pt x="33" y="37"/>
                    <a:pt x="45" y="31"/>
                    <a:pt x="57" y="27"/>
                  </a:cubicBezTo>
                  <a:cubicBezTo>
                    <a:pt x="56" y="26"/>
                    <a:pt x="56" y="24"/>
                    <a:pt x="55" y="23"/>
                  </a:cubicBezTo>
                  <a:cubicBezTo>
                    <a:pt x="43" y="31"/>
                    <a:pt x="31" y="37"/>
                    <a:pt x="21" y="46"/>
                  </a:cubicBezTo>
                  <a:cubicBezTo>
                    <a:pt x="19" y="47"/>
                    <a:pt x="21" y="50"/>
                    <a:pt x="23" y="49"/>
                  </a:cubicBezTo>
                  <a:cubicBezTo>
                    <a:pt x="36" y="46"/>
                    <a:pt x="49" y="39"/>
                    <a:pt x="62" y="36"/>
                  </a:cubicBezTo>
                  <a:cubicBezTo>
                    <a:pt x="62" y="35"/>
                    <a:pt x="62" y="34"/>
                    <a:pt x="61" y="32"/>
                  </a:cubicBezTo>
                  <a:cubicBezTo>
                    <a:pt x="45" y="38"/>
                    <a:pt x="28" y="44"/>
                    <a:pt x="15" y="56"/>
                  </a:cubicBezTo>
                  <a:cubicBezTo>
                    <a:pt x="14" y="58"/>
                    <a:pt x="15" y="60"/>
                    <a:pt x="17" y="60"/>
                  </a:cubicBezTo>
                  <a:cubicBezTo>
                    <a:pt x="26" y="58"/>
                    <a:pt x="34" y="54"/>
                    <a:pt x="43" y="51"/>
                  </a:cubicBezTo>
                  <a:cubicBezTo>
                    <a:pt x="43" y="50"/>
                    <a:pt x="42" y="49"/>
                    <a:pt x="42" y="48"/>
                  </a:cubicBezTo>
                  <a:cubicBezTo>
                    <a:pt x="30" y="56"/>
                    <a:pt x="16" y="59"/>
                    <a:pt x="7" y="71"/>
                  </a:cubicBezTo>
                  <a:cubicBezTo>
                    <a:pt x="6" y="72"/>
                    <a:pt x="7" y="74"/>
                    <a:pt x="9" y="74"/>
                  </a:cubicBezTo>
                  <a:cubicBezTo>
                    <a:pt x="19" y="71"/>
                    <a:pt x="28" y="67"/>
                    <a:pt x="37" y="65"/>
                  </a:cubicBezTo>
                  <a:cubicBezTo>
                    <a:pt x="37" y="64"/>
                    <a:pt x="36" y="63"/>
                    <a:pt x="36" y="61"/>
                  </a:cubicBezTo>
                  <a:cubicBezTo>
                    <a:pt x="25" y="68"/>
                    <a:pt x="12" y="71"/>
                    <a:pt x="3" y="80"/>
                  </a:cubicBezTo>
                  <a:cubicBezTo>
                    <a:pt x="2" y="81"/>
                    <a:pt x="2" y="83"/>
                    <a:pt x="4" y="83"/>
                  </a:cubicBezTo>
                  <a:cubicBezTo>
                    <a:pt x="11" y="83"/>
                    <a:pt x="18" y="81"/>
                    <a:pt x="25" y="80"/>
                  </a:cubicBezTo>
                  <a:cubicBezTo>
                    <a:pt x="25" y="79"/>
                    <a:pt x="24" y="78"/>
                    <a:pt x="24" y="77"/>
                  </a:cubicBezTo>
                  <a:cubicBezTo>
                    <a:pt x="20" y="80"/>
                    <a:pt x="4" y="88"/>
                    <a:pt x="4" y="94"/>
                  </a:cubicBezTo>
                  <a:cubicBezTo>
                    <a:pt x="4" y="95"/>
                    <a:pt x="5" y="96"/>
                    <a:pt x="6" y="96"/>
                  </a:cubicBezTo>
                  <a:cubicBezTo>
                    <a:pt x="7" y="97"/>
                    <a:pt x="8" y="97"/>
                    <a:pt x="9" y="97"/>
                  </a:cubicBezTo>
                  <a:cubicBezTo>
                    <a:pt x="8" y="96"/>
                    <a:pt x="8" y="95"/>
                    <a:pt x="8" y="94"/>
                  </a:cubicBezTo>
                  <a:cubicBezTo>
                    <a:pt x="5" y="96"/>
                    <a:pt x="3" y="99"/>
                    <a:pt x="1" y="102"/>
                  </a:cubicBezTo>
                  <a:cubicBezTo>
                    <a:pt x="0" y="104"/>
                    <a:pt x="2" y="106"/>
                    <a:pt x="4" y="105"/>
                  </a:cubicBezTo>
                  <a:cubicBezTo>
                    <a:pt x="6" y="103"/>
                    <a:pt x="8" y="102"/>
                    <a:pt x="11" y="101"/>
                  </a:cubicBezTo>
                  <a:cubicBezTo>
                    <a:pt x="10" y="100"/>
                    <a:pt x="9" y="99"/>
                    <a:pt x="8" y="98"/>
                  </a:cubicBezTo>
                  <a:cubicBezTo>
                    <a:pt x="7" y="100"/>
                    <a:pt x="6" y="102"/>
                    <a:pt x="5" y="105"/>
                  </a:cubicBezTo>
                  <a:cubicBezTo>
                    <a:pt x="5" y="106"/>
                    <a:pt x="5" y="107"/>
                    <a:pt x="6" y="108"/>
                  </a:cubicBezTo>
                  <a:cubicBezTo>
                    <a:pt x="10" y="109"/>
                    <a:pt x="9" y="112"/>
                    <a:pt x="9" y="116"/>
                  </a:cubicBezTo>
                  <a:cubicBezTo>
                    <a:pt x="9" y="117"/>
                    <a:pt x="10" y="118"/>
                    <a:pt x="11" y="118"/>
                  </a:cubicBezTo>
                  <a:cubicBezTo>
                    <a:pt x="15" y="118"/>
                    <a:pt x="18" y="117"/>
                    <a:pt x="21" y="114"/>
                  </a:cubicBezTo>
                  <a:cubicBezTo>
                    <a:pt x="23" y="113"/>
                    <a:pt x="21" y="109"/>
                    <a:pt x="19" y="111"/>
                  </a:cubicBezTo>
                  <a:cubicBezTo>
                    <a:pt x="11" y="117"/>
                    <a:pt x="15" y="112"/>
                    <a:pt x="13" y="107"/>
                  </a:cubicBezTo>
                  <a:cubicBezTo>
                    <a:pt x="12" y="103"/>
                    <a:pt x="7" y="106"/>
                    <a:pt x="11" y="101"/>
                  </a:cubicBezTo>
                  <a:cubicBezTo>
                    <a:pt x="13" y="99"/>
                    <a:pt x="11" y="97"/>
                    <a:pt x="9" y="98"/>
                  </a:cubicBezTo>
                  <a:cubicBezTo>
                    <a:pt x="6" y="99"/>
                    <a:pt x="4" y="100"/>
                    <a:pt x="2" y="101"/>
                  </a:cubicBezTo>
                  <a:cubicBezTo>
                    <a:pt x="3" y="102"/>
                    <a:pt x="4" y="103"/>
                    <a:pt x="5" y="104"/>
                  </a:cubicBezTo>
                  <a:cubicBezTo>
                    <a:pt x="6" y="101"/>
                    <a:pt x="8" y="99"/>
                    <a:pt x="11" y="96"/>
                  </a:cubicBezTo>
                  <a:cubicBezTo>
                    <a:pt x="12" y="95"/>
                    <a:pt x="11" y="93"/>
                    <a:pt x="10" y="93"/>
                  </a:cubicBezTo>
                  <a:cubicBezTo>
                    <a:pt x="8" y="93"/>
                    <a:pt x="8" y="93"/>
                    <a:pt x="10" y="93"/>
                  </a:cubicBezTo>
                  <a:cubicBezTo>
                    <a:pt x="12" y="91"/>
                    <a:pt x="14" y="89"/>
                    <a:pt x="16" y="88"/>
                  </a:cubicBezTo>
                  <a:cubicBezTo>
                    <a:pt x="20" y="85"/>
                    <a:pt x="23" y="83"/>
                    <a:pt x="27" y="80"/>
                  </a:cubicBezTo>
                  <a:cubicBezTo>
                    <a:pt x="28" y="79"/>
                    <a:pt x="27" y="76"/>
                    <a:pt x="25" y="76"/>
                  </a:cubicBezTo>
                  <a:cubicBezTo>
                    <a:pt x="18" y="77"/>
                    <a:pt x="11" y="79"/>
                    <a:pt x="4" y="79"/>
                  </a:cubicBezTo>
                  <a:cubicBezTo>
                    <a:pt x="5" y="81"/>
                    <a:pt x="5" y="82"/>
                    <a:pt x="6" y="83"/>
                  </a:cubicBezTo>
                  <a:cubicBezTo>
                    <a:pt x="15" y="74"/>
                    <a:pt x="27" y="71"/>
                    <a:pt x="38" y="65"/>
                  </a:cubicBezTo>
                  <a:cubicBezTo>
                    <a:pt x="40" y="64"/>
                    <a:pt x="38" y="61"/>
                    <a:pt x="36" y="61"/>
                  </a:cubicBezTo>
                  <a:cubicBezTo>
                    <a:pt x="27" y="64"/>
                    <a:pt x="17" y="67"/>
                    <a:pt x="8" y="70"/>
                  </a:cubicBezTo>
                  <a:cubicBezTo>
                    <a:pt x="9" y="71"/>
                    <a:pt x="9" y="72"/>
                    <a:pt x="10" y="73"/>
                  </a:cubicBezTo>
                  <a:cubicBezTo>
                    <a:pt x="18" y="62"/>
                    <a:pt x="32" y="59"/>
                    <a:pt x="44" y="51"/>
                  </a:cubicBezTo>
                  <a:cubicBezTo>
                    <a:pt x="45" y="50"/>
                    <a:pt x="44" y="47"/>
                    <a:pt x="42" y="48"/>
                  </a:cubicBezTo>
                  <a:cubicBezTo>
                    <a:pt x="33" y="50"/>
                    <a:pt x="25" y="54"/>
                    <a:pt x="16" y="56"/>
                  </a:cubicBezTo>
                  <a:cubicBezTo>
                    <a:pt x="17" y="57"/>
                    <a:pt x="17" y="58"/>
                    <a:pt x="18" y="59"/>
                  </a:cubicBezTo>
                  <a:cubicBezTo>
                    <a:pt x="30" y="48"/>
                    <a:pt x="47" y="41"/>
                    <a:pt x="62" y="36"/>
                  </a:cubicBezTo>
                  <a:cubicBezTo>
                    <a:pt x="65" y="35"/>
                    <a:pt x="64" y="32"/>
                    <a:pt x="61" y="32"/>
                  </a:cubicBezTo>
                  <a:cubicBezTo>
                    <a:pt x="48" y="36"/>
                    <a:pt x="35" y="42"/>
                    <a:pt x="22" y="45"/>
                  </a:cubicBezTo>
                  <a:cubicBezTo>
                    <a:pt x="22" y="47"/>
                    <a:pt x="23" y="48"/>
                    <a:pt x="23" y="49"/>
                  </a:cubicBezTo>
                  <a:cubicBezTo>
                    <a:pt x="34" y="40"/>
                    <a:pt x="46" y="34"/>
                    <a:pt x="57" y="27"/>
                  </a:cubicBezTo>
                  <a:cubicBezTo>
                    <a:pt x="59" y="25"/>
                    <a:pt x="58" y="22"/>
                    <a:pt x="56" y="23"/>
                  </a:cubicBezTo>
                  <a:cubicBezTo>
                    <a:pt x="44" y="28"/>
                    <a:pt x="32" y="33"/>
                    <a:pt x="19" y="35"/>
                  </a:cubicBezTo>
                  <a:cubicBezTo>
                    <a:pt x="20" y="37"/>
                    <a:pt x="20" y="38"/>
                    <a:pt x="21" y="39"/>
                  </a:cubicBezTo>
                  <a:cubicBezTo>
                    <a:pt x="31" y="32"/>
                    <a:pt x="41" y="24"/>
                    <a:pt x="53" y="20"/>
                  </a:cubicBezTo>
                  <a:cubicBezTo>
                    <a:pt x="53" y="19"/>
                    <a:pt x="52" y="17"/>
                    <a:pt x="52" y="16"/>
                  </a:cubicBezTo>
                  <a:cubicBezTo>
                    <a:pt x="44" y="20"/>
                    <a:pt x="37" y="24"/>
                    <a:pt x="29" y="24"/>
                  </a:cubicBezTo>
                  <a:cubicBezTo>
                    <a:pt x="29" y="25"/>
                    <a:pt x="30" y="27"/>
                    <a:pt x="30" y="28"/>
                  </a:cubicBezTo>
                  <a:cubicBezTo>
                    <a:pt x="37" y="22"/>
                    <a:pt x="43" y="17"/>
                    <a:pt x="52" y="14"/>
                  </a:cubicBezTo>
                  <a:cubicBezTo>
                    <a:pt x="51" y="13"/>
                    <a:pt x="51" y="12"/>
                    <a:pt x="50" y="11"/>
                  </a:cubicBezTo>
                  <a:cubicBezTo>
                    <a:pt x="43" y="14"/>
                    <a:pt x="37" y="18"/>
                    <a:pt x="30" y="19"/>
                  </a:cubicBezTo>
                  <a:cubicBezTo>
                    <a:pt x="31" y="20"/>
                    <a:pt x="31" y="21"/>
                    <a:pt x="32" y="22"/>
                  </a:cubicBezTo>
                  <a:cubicBezTo>
                    <a:pt x="37" y="18"/>
                    <a:pt x="42" y="14"/>
                    <a:pt x="46" y="8"/>
                  </a:cubicBezTo>
                  <a:cubicBezTo>
                    <a:pt x="47" y="7"/>
                    <a:pt x="45" y="4"/>
                    <a:pt x="43" y="6"/>
                  </a:cubicBezTo>
                  <a:cubicBezTo>
                    <a:pt x="37" y="9"/>
                    <a:pt x="32" y="12"/>
                    <a:pt x="25" y="14"/>
                  </a:cubicBezTo>
                  <a:cubicBezTo>
                    <a:pt x="26" y="15"/>
                    <a:pt x="26" y="16"/>
                    <a:pt x="27" y="17"/>
                  </a:cubicBezTo>
                  <a:cubicBezTo>
                    <a:pt x="31" y="13"/>
                    <a:pt x="36" y="10"/>
                    <a:pt x="40" y="6"/>
                  </a:cubicBezTo>
                  <a:cubicBezTo>
                    <a:pt x="42" y="5"/>
                    <a:pt x="40" y="2"/>
                    <a:pt x="38" y="3"/>
                  </a:cubicBezTo>
                  <a:cubicBezTo>
                    <a:pt x="32" y="5"/>
                    <a:pt x="26" y="8"/>
                    <a:pt x="20" y="9"/>
                  </a:cubicBezTo>
                  <a:cubicBezTo>
                    <a:pt x="21" y="10"/>
                    <a:pt x="22" y="11"/>
                    <a:pt x="22" y="12"/>
                  </a:cubicBezTo>
                  <a:cubicBezTo>
                    <a:pt x="24" y="9"/>
                    <a:pt x="26" y="7"/>
                    <a:pt x="28" y="5"/>
                  </a:cubicBezTo>
                  <a:cubicBezTo>
                    <a:pt x="30" y="3"/>
                    <a:pt x="27" y="0"/>
                    <a:pt x="2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368"/>
            <p:cNvSpPr/>
            <p:nvPr/>
          </p:nvSpPr>
          <p:spPr bwMode="auto">
            <a:xfrm>
              <a:off x="2549" y="2211"/>
              <a:ext cx="87" cy="154"/>
            </a:xfrm>
            <a:custGeom>
              <a:avLst/>
              <a:gdLst>
                <a:gd name="T0" fmla="*/ 27 w 37"/>
                <a:gd name="T1" fmla="*/ 3 h 65"/>
                <a:gd name="T2" fmla="*/ 12 w 37"/>
                <a:gd name="T3" fmla="*/ 10 h 65"/>
                <a:gd name="T4" fmla="*/ 29 w 37"/>
                <a:gd name="T5" fmla="*/ 8 h 65"/>
                <a:gd name="T6" fmla="*/ 13 w 37"/>
                <a:gd name="T7" fmla="*/ 17 h 65"/>
                <a:gd name="T8" fmla="*/ 35 w 37"/>
                <a:gd name="T9" fmla="*/ 13 h 65"/>
                <a:gd name="T10" fmla="*/ 3 w 37"/>
                <a:gd name="T11" fmla="*/ 25 h 65"/>
                <a:gd name="T12" fmla="*/ 32 w 37"/>
                <a:gd name="T13" fmla="*/ 21 h 65"/>
                <a:gd name="T14" fmla="*/ 4 w 37"/>
                <a:gd name="T15" fmla="*/ 32 h 65"/>
                <a:gd name="T16" fmla="*/ 35 w 37"/>
                <a:gd name="T17" fmla="*/ 24 h 65"/>
                <a:gd name="T18" fmla="*/ 3 w 37"/>
                <a:gd name="T19" fmla="*/ 36 h 65"/>
                <a:gd name="T20" fmla="*/ 34 w 37"/>
                <a:gd name="T21" fmla="*/ 30 h 65"/>
                <a:gd name="T22" fmla="*/ 4 w 37"/>
                <a:gd name="T23" fmla="*/ 41 h 65"/>
                <a:gd name="T24" fmla="*/ 23 w 37"/>
                <a:gd name="T25" fmla="*/ 39 h 65"/>
                <a:gd name="T26" fmla="*/ 5 w 37"/>
                <a:gd name="T27" fmla="*/ 46 h 65"/>
                <a:gd name="T28" fmla="*/ 16 w 37"/>
                <a:gd name="T29" fmla="*/ 46 h 65"/>
                <a:gd name="T30" fmla="*/ 3 w 37"/>
                <a:gd name="T31" fmla="*/ 63 h 65"/>
                <a:gd name="T32" fmla="*/ 16 w 37"/>
                <a:gd name="T33" fmla="*/ 46 h 65"/>
                <a:gd name="T34" fmla="*/ 5 w 37"/>
                <a:gd name="T35" fmla="*/ 46 h 65"/>
                <a:gd name="T36" fmla="*/ 24 w 37"/>
                <a:gd name="T37" fmla="*/ 39 h 65"/>
                <a:gd name="T38" fmla="*/ 4 w 37"/>
                <a:gd name="T39" fmla="*/ 41 h 65"/>
                <a:gd name="T40" fmla="*/ 35 w 37"/>
                <a:gd name="T41" fmla="*/ 29 h 65"/>
                <a:gd name="T42" fmla="*/ 4 w 37"/>
                <a:gd name="T43" fmla="*/ 36 h 65"/>
                <a:gd name="T44" fmla="*/ 35 w 37"/>
                <a:gd name="T45" fmla="*/ 24 h 65"/>
                <a:gd name="T46" fmla="*/ 4 w 37"/>
                <a:gd name="T47" fmla="*/ 32 h 65"/>
                <a:gd name="T48" fmla="*/ 32 w 37"/>
                <a:gd name="T49" fmla="*/ 20 h 65"/>
                <a:gd name="T50" fmla="*/ 4 w 37"/>
                <a:gd name="T51" fmla="*/ 25 h 65"/>
                <a:gd name="T52" fmla="*/ 35 w 37"/>
                <a:gd name="T53" fmla="*/ 13 h 65"/>
                <a:gd name="T54" fmla="*/ 13 w 37"/>
                <a:gd name="T55" fmla="*/ 16 h 65"/>
                <a:gd name="T56" fmla="*/ 29 w 37"/>
                <a:gd name="T57" fmla="*/ 8 h 65"/>
                <a:gd name="T58" fmla="*/ 13 w 37"/>
                <a:gd name="T59" fmla="*/ 9 h 65"/>
                <a:gd name="T60" fmla="*/ 26 w 37"/>
                <a:gd name="T61" fmla="*/ 4 h 65"/>
                <a:gd name="T62" fmla="*/ 24 w 37"/>
                <a:gd name="T63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" h="65">
                  <a:moveTo>
                    <a:pt x="27" y="3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8" y="2"/>
                    <a:pt x="26" y="0"/>
                    <a:pt x="24" y="1"/>
                  </a:cubicBezTo>
                  <a:cubicBezTo>
                    <a:pt x="20" y="3"/>
                    <a:pt x="16" y="6"/>
                    <a:pt x="12" y="10"/>
                  </a:cubicBezTo>
                  <a:cubicBezTo>
                    <a:pt x="11" y="11"/>
                    <a:pt x="12" y="14"/>
                    <a:pt x="14" y="13"/>
                  </a:cubicBezTo>
                  <a:cubicBezTo>
                    <a:pt x="19" y="12"/>
                    <a:pt x="24" y="10"/>
                    <a:pt x="29" y="8"/>
                  </a:cubicBezTo>
                  <a:cubicBezTo>
                    <a:pt x="29" y="7"/>
                    <a:pt x="28" y="6"/>
                    <a:pt x="27" y="5"/>
                  </a:cubicBezTo>
                  <a:cubicBezTo>
                    <a:pt x="22" y="8"/>
                    <a:pt x="17" y="12"/>
                    <a:pt x="13" y="17"/>
                  </a:cubicBezTo>
                  <a:cubicBezTo>
                    <a:pt x="11" y="18"/>
                    <a:pt x="12" y="20"/>
                    <a:pt x="14" y="20"/>
                  </a:cubicBezTo>
                  <a:cubicBezTo>
                    <a:pt x="21" y="17"/>
                    <a:pt x="28" y="15"/>
                    <a:pt x="35" y="13"/>
                  </a:cubicBezTo>
                  <a:cubicBezTo>
                    <a:pt x="34" y="12"/>
                    <a:pt x="34" y="11"/>
                    <a:pt x="33" y="10"/>
                  </a:cubicBezTo>
                  <a:cubicBezTo>
                    <a:pt x="23" y="15"/>
                    <a:pt x="13" y="19"/>
                    <a:pt x="3" y="25"/>
                  </a:cubicBezTo>
                  <a:cubicBezTo>
                    <a:pt x="1" y="26"/>
                    <a:pt x="3" y="29"/>
                    <a:pt x="5" y="29"/>
                  </a:cubicBezTo>
                  <a:cubicBezTo>
                    <a:pt x="14" y="27"/>
                    <a:pt x="23" y="23"/>
                    <a:pt x="32" y="21"/>
                  </a:cubicBezTo>
                  <a:cubicBezTo>
                    <a:pt x="31" y="19"/>
                    <a:pt x="31" y="18"/>
                    <a:pt x="30" y="17"/>
                  </a:cubicBezTo>
                  <a:cubicBezTo>
                    <a:pt x="21" y="21"/>
                    <a:pt x="12" y="26"/>
                    <a:pt x="4" y="32"/>
                  </a:cubicBezTo>
                  <a:cubicBezTo>
                    <a:pt x="2" y="33"/>
                    <a:pt x="3" y="36"/>
                    <a:pt x="6" y="35"/>
                  </a:cubicBezTo>
                  <a:cubicBezTo>
                    <a:pt x="15" y="31"/>
                    <a:pt x="25" y="27"/>
                    <a:pt x="35" y="24"/>
                  </a:cubicBezTo>
                  <a:cubicBezTo>
                    <a:pt x="34" y="23"/>
                    <a:pt x="34" y="22"/>
                    <a:pt x="33" y="21"/>
                  </a:cubicBezTo>
                  <a:cubicBezTo>
                    <a:pt x="23" y="25"/>
                    <a:pt x="13" y="31"/>
                    <a:pt x="3" y="36"/>
                  </a:cubicBezTo>
                  <a:cubicBezTo>
                    <a:pt x="1" y="37"/>
                    <a:pt x="3" y="40"/>
                    <a:pt x="5" y="39"/>
                  </a:cubicBezTo>
                  <a:cubicBezTo>
                    <a:pt x="15" y="37"/>
                    <a:pt x="24" y="33"/>
                    <a:pt x="34" y="30"/>
                  </a:cubicBezTo>
                  <a:cubicBezTo>
                    <a:pt x="34" y="28"/>
                    <a:pt x="33" y="27"/>
                    <a:pt x="33" y="26"/>
                  </a:cubicBezTo>
                  <a:cubicBezTo>
                    <a:pt x="23" y="30"/>
                    <a:pt x="13" y="36"/>
                    <a:pt x="4" y="41"/>
                  </a:cubicBezTo>
                  <a:cubicBezTo>
                    <a:pt x="2" y="42"/>
                    <a:pt x="3" y="46"/>
                    <a:pt x="5" y="45"/>
                  </a:cubicBezTo>
                  <a:cubicBezTo>
                    <a:pt x="11" y="43"/>
                    <a:pt x="17" y="41"/>
                    <a:pt x="23" y="39"/>
                  </a:cubicBezTo>
                  <a:cubicBezTo>
                    <a:pt x="23" y="38"/>
                    <a:pt x="22" y="37"/>
                    <a:pt x="22" y="36"/>
                  </a:cubicBezTo>
                  <a:cubicBezTo>
                    <a:pt x="16" y="39"/>
                    <a:pt x="10" y="42"/>
                    <a:pt x="5" y="46"/>
                  </a:cubicBezTo>
                  <a:cubicBezTo>
                    <a:pt x="3" y="48"/>
                    <a:pt x="5" y="50"/>
                    <a:pt x="7" y="49"/>
                  </a:cubicBezTo>
                  <a:cubicBezTo>
                    <a:pt x="10" y="48"/>
                    <a:pt x="13" y="47"/>
                    <a:pt x="16" y="46"/>
                  </a:cubicBezTo>
                  <a:cubicBezTo>
                    <a:pt x="15" y="45"/>
                    <a:pt x="15" y="44"/>
                    <a:pt x="14" y="43"/>
                  </a:cubicBezTo>
                  <a:cubicBezTo>
                    <a:pt x="8" y="46"/>
                    <a:pt x="0" y="56"/>
                    <a:pt x="3" y="63"/>
                  </a:cubicBezTo>
                  <a:cubicBezTo>
                    <a:pt x="4" y="65"/>
                    <a:pt x="8" y="63"/>
                    <a:pt x="6" y="61"/>
                  </a:cubicBezTo>
                  <a:cubicBezTo>
                    <a:pt x="5" y="57"/>
                    <a:pt x="12" y="48"/>
                    <a:pt x="16" y="46"/>
                  </a:cubicBezTo>
                  <a:cubicBezTo>
                    <a:pt x="18" y="45"/>
                    <a:pt x="17" y="42"/>
                    <a:pt x="15" y="42"/>
                  </a:cubicBezTo>
                  <a:cubicBezTo>
                    <a:pt x="12" y="43"/>
                    <a:pt x="9" y="45"/>
                    <a:pt x="5" y="46"/>
                  </a:cubicBezTo>
                  <a:cubicBezTo>
                    <a:pt x="6" y="47"/>
                    <a:pt x="7" y="48"/>
                    <a:pt x="8" y="49"/>
                  </a:cubicBezTo>
                  <a:cubicBezTo>
                    <a:pt x="13" y="45"/>
                    <a:pt x="18" y="42"/>
                    <a:pt x="24" y="39"/>
                  </a:cubicBezTo>
                  <a:cubicBezTo>
                    <a:pt x="26" y="38"/>
                    <a:pt x="24" y="35"/>
                    <a:pt x="22" y="36"/>
                  </a:cubicBezTo>
                  <a:cubicBezTo>
                    <a:pt x="16" y="37"/>
                    <a:pt x="10" y="39"/>
                    <a:pt x="4" y="41"/>
                  </a:cubicBezTo>
                  <a:cubicBezTo>
                    <a:pt x="5" y="42"/>
                    <a:pt x="5" y="44"/>
                    <a:pt x="6" y="45"/>
                  </a:cubicBezTo>
                  <a:cubicBezTo>
                    <a:pt x="15" y="39"/>
                    <a:pt x="25" y="34"/>
                    <a:pt x="35" y="29"/>
                  </a:cubicBezTo>
                  <a:cubicBezTo>
                    <a:pt x="37" y="28"/>
                    <a:pt x="35" y="25"/>
                    <a:pt x="33" y="26"/>
                  </a:cubicBezTo>
                  <a:cubicBezTo>
                    <a:pt x="23" y="29"/>
                    <a:pt x="14" y="33"/>
                    <a:pt x="4" y="36"/>
                  </a:cubicBezTo>
                  <a:cubicBezTo>
                    <a:pt x="4" y="37"/>
                    <a:pt x="5" y="38"/>
                    <a:pt x="5" y="39"/>
                  </a:cubicBezTo>
                  <a:cubicBezTo>
                    <a:pt x="15" y="34"/>
                    <a:pt x="25" y="28"/>
                    <a:pt x="35" y="24"/>
                  </a:cubicBezTo>
                  <a:cubicBezTo>
                    <a:pt x="37" y="23"/>
                    <a:pt x="36" y="20"/>
                    <a:pt x="34" y="20"/>
                  </a:cubicBezTo>
                  <a:cubicBezTo>
                    <a:pt x="23" y="24"/>
                    <a:pt x="13" y="27"/>
                    <a:pt x="4" y="32"/>
                  </a:cubicBezTo>
                  <a:cubicBezTo>
                    <a:pt x="4" y="33"/>
                    <a:pt x="5" y="34"/>
                    <a:pt x="6" y="35"/>
                  </a:cubicBezTo>
                  <a:cubicBezTo>
                    <a:pt x="14" y="29"/>
                    <a:pt x="23" y="24"/>
                    <a:pt x="32" y="20"/>
                  </a:cubicBezTo>
                  <a:cubicBezTo>
                    <a:pt x="34" y="19"/>
                    <a:pt x="33" y="16"/>
                    <a:pt x="31" y="17"/>
                  </a:cubicBezTo>
                  <a:cubicBezTo>
                    <a:pt x="22" y="19"/>
                    <a:pt x="13" y="23"/>
                    <a:pt x="4" y="25"/>
                  </a:cubicBezTo>
                  <a:cubicBezTo>
                    <a:pt x="4" y="26"/>
                    <a:pt x="5" y="27"/>
                    <a:pt x="5" y="28"/>
                  </a:cubicBezTo>
                  <a:cubicBezTo>
                    <a:pt x="15" y="23"/>
                    <a:pt x="25" y="18"/>
                    <a:pt x="35" y="13"/>
                  </a:cubicBezTo>
                  <a:cubicBezTo>
                    <a:pt x="37" y="12"/>
                    <a:pt x="36" y="9"/>
                    <a:pt x="34" y="10"/>
                  </a:cubicBezTo>
                  <a:cubicBezTo>
                    <a:pt x="27" y="11"/>
                    <a:pt x="20" y="14"/>
                    <a:pt x="13" y="16"/>
                  </a:cubicBezTo>
                  <a:cubicBezTo>
                    <a:pt x="14" y="17"/>
                    <a:pt x="15" y="18"/>
                    <a:pt x="15" y="19"/>
                  </a:cubicBezTo>
                  <a:cubicBezTo>
                    <a:pt x="19" y="15"/>
                    <a:pt x="24" y="11"/>
                    <a:pt x="29" y="8"/>
                  </a:cubicBezTo>
                  <a:cubicBezTo>
                    <a:pt x="31" y="7"/>
                    <a:pt x="30" y="4"/>
                    <a:pt x="27" y="5"/>
                  </a:cubicBezTo>
                  <a:cubicBezTo>
                    <a:pt x="23" y="7"/>
                    <a:pt x="18" y="8"/>
                    <a:pt x="13" y="9"/>
                  </a:cubicBezTo>
                  <a:cubicBezTo>
                    <a:pt x="14" y="11"/>
                    <a:pt x="14" y="12"/>
                    <a:pt x="15" y="13"/>
                  </a:cubicBezTo>
                  <a:cubicBezTo>
                    <a:pt x="18" y="9"/>
                    <a:pt x="22" y="7"/>
                    <a:pt x="26" y="4"/>
                  </a:cubicBezTo>
                  <a:cubicBezTo>
                    <a:pt x="25" y="4"/>
                    <a:pt x="25" y="3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3" y="5"/>
                    <a:pt x="26" y="6"/>
                    <a:pt x="2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369"/>
            <p:cNvSpPr/>
            <p:nvPr/>
          </p:nvSpPr>
          <p:spPr bwMode="auto">
            <a:xfrm>
              <a:off x="2627" y="2787"/>
              <a:ext cx="21" cy="17"/>
            </a:xfrm>
            <a:custGeom>
              <a:avLst/>
              <a:gdLst>
                <a:gd name="T0" fmla="*/ 2 w 9"/>
                <a:gd name="T1" fmla="*/ 6 h 7"/>
                <a:gd name="T2" fmla="*/ 3 w 9"/>
                <a:gd name="T3" fmla="*/ 2 h 7"/>
                <a:gd name="T4" fmla="*/ 7 w 9"/>
                <a:gd name="T5" fmla="*/ 3 h 7"/>
                <a:gd name="T6" fmla="*/ 8 w 9"/>
                <a:gd name="T7" fmla="*/ 2 h 7"/>
                <a:gd name="T8" fmla="*/ 3 w 9"/>
                <a:gd name="T9" fmla="*/ 1 h 7"/>
                <a:gd name="T10" fmla="*/ 0 w 9"/>
                <a:gd name="T11" fmla="*/ 6 h 7"/>
                <a:gd name="T12" fmla="*/ 2 w 9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7">
                  <a:moveTo>
                    <a:pt x="2" y="6"/>
                  </a:moveTo>
                  <a:cubicBezTo>
                    <a:pt x="2" y="5"/>
                    <a:pt x="2" y="3"/>
                    <a:pt x="3" y="2"/>
                  </a:cubicBezTo>
                  <a:cubicBezTo>
                    <a:pt x="4" y="1"/>
                    <a:pt x="6" y="2"/>
                    <a:pt x="7" y="3"/>
                  </a:cubicBezTo>
                  <a:cubicBezTo>
                    <a:pt x="8" y="4"/>
                    <a:pt x="9" y="2"/>
                    <a:pt x="8" y="2"/>
                  </a:cubicBezTo>
                  <a:cubicBezTo>
                    <a:pt x="7" y="0"/>
                    <a:pt x="5" y="0"/>
                    <a:pt x="3" y="1"/>
                  </a:cubicBezTo>
                  <a:cubicBezTo>
                    <a:pt x="1" y="2"/>
                    <a:pt x="0" y="4"/>
                    <a:pt x="0" y="6"/>
                  </a:cubicBezTo>
                  <a:cubicBezTo>
                    <a:pt x="0" y="7"/>
                    <a:pt x="2" y="7"/>
                    <a:pt x="2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370"/>
            <p:cNvSpPr/>
            <p:nvPr/>
          </p:nvSpPr>
          <p:spPr bwMode="auto">
            <a:xfrm>
              <a:off x="2665" y="2771"/>
              <a:ext cx="23" cy="16"/>
            </a:xfrm>
            <a:custGeom>
              <a:avLst/>
              <a:gdLst>
                <a:gd name="T0" fmla="*/ 2 w 10"/>
                <a:gd name="T1" fmla="*/ 6 h 7"/>
                <a:gd name="T2" fmla="*/ 8 w 10"/>
                <a:gd name="T3" fmla="*/ 3 h 7"/>
                <a:gd name="T4" fmla="*/ 9 w 10"/>
                <a:gd name="T5" fmla="*/ 2 h 7"/>
                <a:gd name="T6" fmla="*/ 1 w 10"/>
                <a:gd name="T7" fmla="*/ 6 h 7"/>
                <a:gd name="T8" fmla="*/ 2 w 10"/>
                <a:gd name="T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2" y="6"/>
                  </a:moveTo>
                  <a:cubicBezTo>
                    <a:pt x="2" y="2"/>
                    <a:pt x="5" y="2"/>
                    <a:pt x="8" y="3"/>
                  </a:cubicBezTo>
                  <a:cubicBezTo>
                    <a:pt x="9" y="3"/>
                    <a:pt x="10" y="2"/>
                    <a:pt x="9" y="2"/>
                  </a:cubicBezTo>
                  <a:cubicBezTo>
                    <a:pt x="5" y="0"/>
                    <a:pt x="0" y="0"/>
                    <a:pt x="1" y="6"/>
                  </a:cubicBezTo>
                  <a:cubicBezTo>
                    <a:pt x="1" y="7"/>
                    <a:pt x="3" y="7"/>
                    <a:pt x="2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371"/>
            <p:cNvSpPr/>
            <p:nvPr/>
          </p:nvSpPr>
          <p:spPr bwMode="auto">
            <a:xfrm>
              <a:off x="2658" y="2799"/>
              <a:ext cx="33" cy="24"/>
            </a:xfrm>
            <a:custGeom>
              <a:avLst/>
              <a:gdLst>
                <a:gd name="T0" fmla="*/ 1 w 14"/>
                <a:gd name="T1" fmla="*/ 8 h 10"/>
                <a:gd name="T2" fmla="*/ 14 w 14"/>
                <a:gd name="T3" fmla="*/ 2 h 10"/>
                <a:gd name="T4" fmla="*/ 12 w 14"/>
                <a:gd name="T5" fmla="*/ 1 h 10"/>
                <a:gd name="T6" fmla="*/ 2 w 14"/>
                <a:gd name="T7" fmla="*/ 7 h 10"/>
                <a:gd name="T8" fmla="*/ 1 w 14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0">
                  <a:moveTo>
                    <a:pt x="1" y="8"/>
                  </a:moveTo>
                  <a:cubicBezTo>
                    <a:pt x="7" y="10"/>
                    <a:pt x="12" y="7"/>
                    <a:pt x="14" y="2"/>
                  </a:cubicBezTo>
                  <a:cubicBezTo>
                    <a:pt x="14" y="1"/>
                    <a:pt x="13" y="0"/>
                    <a:pt x="12" y="1"/>
                  </a:cubicBezTo>
                  <a:cubicBezTo>
                    <a:pt x="11" y="6"/>
                    <a:pt x="6" y="8"/>
                    <a:pt x="2" y="7"/>
                  </a:cubicBezTo>
                  <a:cubicBezTo>
                    <a:pt x="1" y="6"/>
                    <a:pt x="0" y="8"/>
                    <a:pt x="1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372"/>
            <p:cNvSpPr/>
            <p:nvPr/>
          </p:nvSpPr>
          <p:spPr bwMode="auto">
            <a:xfrm>
              <a:off x="3093" y="2206"/>
              <a:ext cx="800" cy="861"/>
            </a:xfrm>
            <a:custGeom>
              <a:avLst/>
              <a:gdLst>
                <a:gd name="T0" fmla="*/ 54 w 338"/>
                <a:gd name="T1" fmla="*/ 359 h 363"/>
                <a:gd name="T2" fmla="*/ 22 w 338"/>
                <a:gd name="T3" fmla="*/ 176 h 363"/>
                <a:gd name="T4" fmla="*/ 7 w 338"/>
                <a:gd name="T5" fmla="*/ 79 h 363"/>
                <a:gd name="T6" fmla="*/ 5 w 338"/>
                <a:gd name="T7" fmla="*/ 56 h 363"/>
                <a:gd name="T8" fmla="*/ 6 w 338"/>
                <a:gd name="T9" fmla="*/ 46 h 363"/>
                <a:gd name="T10" fmla="*/ 17 w 338"/>
                <a:gd name="T11" fmla="*/ 44 h 363"/>
                <a:gd name="T12" fmla="*/ 67 w 338"/>
                <a:gd name="T13" fmla="*/ 35 h 363"/>
                <a:gd name="T14" fmla="*/ 263 w 338"/>
                <a:gd name="T15" fmla="*/ 8 h 363"/>
                <a:gd name="T16" fmla="*/ 287 w 338"/>
                <a:gd name="T17" fmla="*/ 5 h 363"/>
                <a:gd name="T18" fmla="*/ 297 w 338"/>
                <a:gd name="T19" fmla="*/ 20 h 363"/>
                <a:gd name="T20" fmla="*/ 307 w 338"/>
                <a:gd name="T21" fmla="*/ 68 h 363"/>
                <a:gd name="T22" fmla="*/ 318 w 338"/>
                <a:gd name="T23" fmla="*/ 157 h 363"/>
                <a:gd name="T24" fmla="*/ 334 w 338"/>
                <a:gd name="T25" fmla="*/ 321 h 363"/>
                <a:gd name="T26" fmla="*/ 336 w 338"/>
                <a:gd name="T27" fmla="*/ 319 h 363"/>
                <a:gd name="T28" fmla="*/ 56 w 338"/>
                <a:gd name="T29" fmla="*/ 358 h 363"/>
                <a:gd name="T30" fmla="*/ 57 w 338"/>
                <a:gd name="T31" fmla="*/ 362 h 363"/>
                <a:gd name="T32" fmla="*/ 336 w 338"/>
                <a:gd name="T33" fmla="*/ 323 h 363"/>
                <a:gd name="T34" fmla="*/ 338 w 338"/>
                <a:gd name="T35" fmla="*/ 321 h 363"/>
                <a:gd name="T36" fmla="*/ 296 w 338"/>
                <a:gd name="T37" fmla="*/ 2 h 363"/>
                <a:gd name="T38" fmla="*/ 294 w 338"/>
                <a:gd name="T39" fmla="*/ 0 h 363"/>
                <a:gd name="T40" fmla="*/ 1 w 338"/>
                <a:gd name="T41" fmla="*/ 43 h 363"/>
                <a:gd name="T42" fmla="*/ 0 w 338"/>
                <a:gd name="T43" fmla="*/ 45 h 363"/>
                <a:gd name="T44" fmla="*/ 50 w 338"/>
                <a:gd name="T45" fmla="*/ 359 h 363"/>
                <a:gd name="T46" fmla="*/ 54 w 338"/>
                <a:gd name="T47" fmla="*/ 35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38" h="363">
                  <a:moveTo>
                    <a:pt x="54" y="359"/>
                  </a:moveTo>
                  <a:cubicBezTo>
                    <a:pt x="48" y="297"/>
                    <a:pt x="34" y="237"/>
                    <a:pt x="22" y="176"/>
                  </a:cubicBezTo>
                  <a:cubicBezTo>
                    <a:pt x="16" y="144"/>
                    <a:pt x="10" y="112"/>
                    <a:pt x="7" y="79"/>
                  </a:cubicBezTo>
                  <a:cubicBezTo>
                    <a:pt x="6" y="71"/>
                    <a:pt x="5" y="64"/>
                    <a:pt x="5" y="56"/>
                  </a:cubicBezTo>
                  <a:cubicBezTo>
                    <a:pt x="4" y="54"/>
                    <a:pt x="2" y="47"/>
                    <a:pt x="6" y="46"/>
                  </a:cubicBezTo>
                  <a:cubicBezTo>
                    <a:pt x="10" y="46"/>
                    <a:pt x="14" y="45"/>
                    <a:pt x="17" y="44"/>
                  </a:cubicBezTo>
                  <a:cubicBezTo>
                    <a:pt x="34" y="41"/>
                    <a:pt x="50" y="38"/>
                    <a:pt x="67" y="35"/>
                  </a:cubicBezTo>
                  <a:cubicBezTo>
                    <a:pt x="132" y="23"/>
                    <a:pt x="198" y="14"/>
                    <a:pt x="263" y="8"/>
                  </a:cubicBezTo>
                  <a:cubicBezTo>
                    <a:pt x="271" y="7"/>
                    <a:pt x="279" y="6"/>
                    <a:pt x="287" y="5"/>
                  </a:cubicBezTo>
                  <a:cubicBezTo>
                    <a:pt x="296" y="4"/>
                    <a:pt x="295" y="13"/>
                    <a:pt x="297" y="20"/>
                  </a:cubicBezTo>
                  <a:cubicBezTo>
                    <a:pt x="301" y="36"/>
                    <a:pt x="304" y="52"/>
                    <a:pt x="307" y="68"/>
                  </a:cubicBezTo>
                  <a:cubicBezTo>
                    <a:pt x="311" y="98"/>
                    <a:pt x="315" y="127"/>
                    <a:pt x="318" y="157"/>
                  </a:cubicBezTo>
                  <a:cubicBezTo>
                    <a:pt x="324" y="212"/>
                    <a:pt x="327" y="267"/>
                    <a:pt x="334" y="321"/>
                  </a:cubicBezTo>
                  <a:cubicBezTo>
                    <a:pt x="335" y="320"/>
                    <a:pt x="335" y="320"/>
                    <a:pt x="336" y="319"/>
                  </a:cubicBezTo>
                  <a:cubicBezTo>
                    <a:pt x="242" y="325"/>
                    <a:pt x="148" y="339"/>
                    <a:pt x="56" y="358"/>
                  </a:cubicBezTo>
                  <a:cubicBezTo>
                    <a:pt x="53" y="359"/>
                    <a:pt x="54" y="363"/>
                    <a:pt x="57" y="362"/>
                  </a:cubicBezTo>
                  <a:cubicBezTo>
                    <a:pt x="149" y="343"/>
                    <a:pt x="242" y="329"/>
                    <a:pt x="336" y="323"/>
                  </a:cubicBezTo>
                  <a:cubicBezTo>
                    <a:pt x="337" y="323"/>
                    <a:pt x="338" y="322"/>
                    <a:pt x="338" y="321"/>
                  </a:cubicBezTo>
                  <a:cubicBezTo>
                    <a:pt x="324" y="215"/>
                    <a:pt x="324" y="106"/>
                    <a:pt x="296" y="2"/>
                  </a:cubicBezTo>
                  <a:cubicBezTo>
                    <a:pt x="296" y="1"/>
                    <a:pt x="295" y="0"/>
                    <a:pt x="294" y="0"/>
                  </a:cubicBezTo>
                  <a:cubicBezTo>
                    <a:pt x="196" y="10"/>
                    <a:pt x="98" y="23"/>
                    <a:pt x="1" y="43"/>
                  </a:cubicBezTo>
                  <a:cubicBezTo>
                    <a:pt x="0" y="43"/>
                    <a:pt x="0" y="44"/>
                    <a:pt x="0" y="45"/>
                  </a:cubicBezTo>
                  <a:cubicBezTo>
                    <a:pt x="6" y="151"/>
                    <a:pt x="39" y="253"/>
                    <a:pt x="50" y="359"/>
                  </a:cubicBezTo>
                  <a:cubicBezTo>
                    <a:pt x="51" y="362"/>
                    <a:pt x="55" y="362"/>
                    <a:pt x="54" y="3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373"/>
            <p:cNvSpPr/>
            <p:nvPr/>
          </p:nvSpPr>
          <p:spPr bwMode="auto">
            <a:xfrm>
              <a:off x="3088" y="2125"/>
              <a:ext cx="784" cy="195"/>
            </a:xfrm>
            <a:custGeom>
              <a:avLst/>
              <a:gdLst>
                <a:gd name="T0" fmla="*/ 5 w 331"/>
                <a:gd name="T1" fmla="*/ 81 h 82"/>
                <a:gd name="T2" fmla="*/ 77 w 331"/>
                <a:gd name="T3" fmla="*/ 45 h 82"/>
                <a:gd name="T4" fmla="*/ 138 w 331"/>
                <a:gd name="T5" fmla="*/ 37 h 82"/>
                <a:gd name="T6" fmla="*/ 236 w 331"/>
                <a:gd name="T7" fmla="*/ 24 h 82"/>
                <a:gd name="T8" fmla="*/ 328 w 331"/>
                <a:gd name="T9" fmla="*/ 5 h 82"/>
                <a:gd name="T10" fmla="*/ 327 w 331"/>
                <a:gd name="T11" fmla="*/ 1 h 82"/>
                <a:gd name="T12" fmla="*/ 294 w 331"/>
                <a:gd name="T13" fmla="*/ 38 h 82"/>
                <a:gd name="T14" fmla="*/ 298 w 331"/>
                <a:gd name="T15" fmla="*/ 39 h 82"/>
                <a:gd name="T16" fmla="*/ 329 w 331"/>
                <a:gd name="T17" fmla="*/ 4 h 82"/>
                <a:gd name="T18" fmla="*/ 327 w 331"/>
                <a:gd name="T19" fmla="*/ 1 h 82"/>
                <a:gd name="T20" fmla="*/ 231 w 331"/>
                <a:gd name="T21" fmla="*/ 20 h 82"/>
                <a:gd name="T22" fmla="*/ 129 w 331"/>
                <a:gd name="T23" fmla="*/ 34 h 82"/>
                <a:gd name="T24" fmla="*/ 69 w 331"/>
                <a:gd name="T25" fmla="*/ 43 h 82"/>
                <a:gd name="T26" fmla="*/ 2 w 331"/>
                <a:gd name="T27" fmla="*/ 78 h 82"/>
                <a:gd name="T28" fmla="*/ 5 w 331"/>
                <a:gd name="T29" fmla="*/ 8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1" h="82">
                  <a:moveTo>
                    <a:pt x="5" y="81"/>
                  </a:moveTo>
                  <a:cubicBezTo>
                    <a:pt x="26" y="62"/>
                    <a:pt x="50" y="51"/>
                    <a:pt x="77" y="45"/>
                  </a:cubicBezTo>
                  <a:cubicBezTo>
                    <a:pt x="97" y="42"/>
                    <a:pt x="118" y="40"/>
                    <a:pt x="138" y="37"/>
                  </a:cubicBezTo>
                  <a:cubicBezTo>
                    <a:pt x="170" y="33"/>
                    <a:pt x="203" y="28"/>
                    <a:pt x="236" y="24"/>
                  </a:cubicBezTo>
                  <a:cubicBezTo>
                    <a:pt x="267" y="19"/>
                    <a:pt x="298" y="15"/>
                    <a:pt x="328" y="5"/>
                  </a:cubicBezTo>
                  <a:cubicBezTo>
                    <a:pt x="328" y="3"/>
                    <a:pt x="327" y="2"/>
                    <a:pt x="327" y="1"/>
                  </a:cubicBezTo>
                  <a:cubicBezTo>
                    <a:pt x="314" y="9"/>
                    <a:pt x="298" y="22"/>
                    <a:pt x="294" y="38"/>
                  </a:cubicBezTo>
                  <a:cubicBezTo>
                    <a:pt x="293" y="40"/>
                    <a:pt x="297" y="41"/>
                    <a:pt x="298" y="39"/>
                  </a:cubicBezTo>
                  <a:cubicBezTo>
                    <a:pt x="302" y="25"/>
                    <a:pt x="317" y="12"/>
                    <a:pt x="329" y="4"/>
                  </a:cubicBezTo>
                  <a:cubicBezTo>
                    <a:pt x="331" y="3"/>
                    <a:pt x="329" y="0"/>
                    <a:pt x="327" y="1"/>
                  </a:cubicBezTo>
                  <a:cubicBezTo>
                    <a:pt x="296" y="11"/>
                    <a:pt x="263" y="16"/>
                    <a:pt x="231" y="20"/>
                  </a:cubicBezTo>
                  <a:cubicBezTo>
                    <a:pt x="197" y="25"/>
                    <a:pt x="163" y="30"/>
                    <a:pt x="129" y="34"/>
                  </a:cubicBezTo>
                  <a:cubicBezTo>
                    <a:pt x="109" y="37"/>
                    <a:pt x="88" y="39"/>
                    <a:pt x="69" y="43"/>
                  </a:cubicBezTo>
                  <a:cubicBezTo>
                    <a:pt x="44" y="48"/>
                    <a:pt x="21" y="61"/>
                    <a:pt x="2" y="78"/>
                  </a:cubicBezTo>
                  <a:cubicBezTo>
                    <a:pt x="0" y="79"/>
                    <a:pt x="3" y="82"/>
                    <a:pt x="5" y="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74"/>
            <p:cNvSpPr/>
            <p:nvPr/>
          </p:nvSpPr>
          <p:spPr bwMode="auto">
            <a:xfrm>
              <a:off x="3855" y="2128"/>
              <a:ext cx="105" cy="844"/>
            </a:xfrm>
            <a:custGeom>
              <a:avLst/>
              <a:gdLst>
                <a:gd name="T0" fmla="*/ 0 w 44"/>
                <a:gd name="T1" fmla="*/ 3 h 356"/>
                <a:gd name="T2" fmla="*/ 1 w 44"/>
                <a:gd name="T3" fmla="*/ 41 h 356"/>
                <a:gd name="T4" fmla="*/ 8 w 44"/>
                <a:gd name="T5" fmla="*/ 78 h 356"/>
                <a:gd name="T6" fmla="*/ 15 w 44"/>
                <a:gd name="T7" fmla="*/ 169 h 356"/>
                <a:gd name="T8" fmla="*/ 26 w 44"/>
                <a:gd name="T9" fmla="*/ 249 h 356"/>
                <a:gd name="T10" fmla="*/ 40 w 44"/>
                <a:gd name="T11" fmla="*/ 335 h 356"/>
                <a:gd name="T12" fmla="*/ 42 w 44"/>
                <a:gd name="T13" fmla="*/ 333 h 356"/>
                <a:gd name="T14" fmla="*/ 14 w 44"/>
                <a:gd name="T15" fmla="*/ 352 h 356"/>
                <a:gd name="T16" fmla="*/ 18 w 44"/>
                <a:gd name="T17" fmla="*/ 353 h 356"/>
                <a:gd name="T18" fmla="*/ 43 w 44"/>
                <a:gd name="T19" fmla="*/ 337 h 356"/>
                <a:gd name="T20" fmla="*/ 44 w 44"/>
                <a:gd name="T21" fmla="*/ 334 h 356"/>
                <a:gd name="T22" fmla="*/ 31 w 44"/>
                <a:gd name="T23" fmla="*/ 251 h 356"/>
                <a:gd name="T24" fmla="*/ 19 w 44"/>
                <a:gd name="T25" fmla="*/ 165 h 356"/>
                <a:gd name="T26" fmla="*/ 14 w 44"/>
                <a:gd name="T27" fmla="*/ 84 h 356"/>
                <a:gd name="T28" fmla="*/ 5 w 44"/>
                <a:gd name="T29" fmla="*/ 41 h 356"/>
                <a:gd name="T30" fmla="*/ 4 w 44"/>
                <a:gd name="T31" fmla="*/ 3 h 356"/>
                <a:gd name="T32" fmla="*/ 0 w 44"/>
                <a:gd name="T33" fmla="*/ 3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" h="356">
                  <a:moveTo>
                    <a:pt x="0" y="3"/>
                  </a:moveTo>
                  <a:cubicBezTo>
                    <a:pt x="1" y="16"/>
                    <a:pt x="0" y="28"/>
                    <a:pt x="1" y="41"/>
                  </a:cubicBezTo>
                  <a:cubicBezTo>
                    <a:pt x="2" y="54"/>
                    <a:pt x="5" y="66"/>
                    <a:pt x="8" y="78"/>
                  </a:cubicBezTo>
                  <a:cubicBezTo>
                    <a:pt x="15" y="108"/>
                    <a:pt x="14" y="138"/>
                    <a:pt x="15" y="169"/>
                  </a:cubicBezTo>
                  <a:cubicBezTo>
                    <a:pt x="15" y="196"/>
                    <a:pt x="20" y="222"/>
                    <a:pt x="26" y="249"/>
                  </a:cubicBezTo>
                  <a:cubicBezTo>
                    <a:pt x="33" y="277"/>
                    <a:pt x="36" y="306"/>
                    <a:pt x="40" y="335"/>
                  </a:cubicBezTo>
                  <a:cubicBezTo>
                    <a:pt x="41" y="335"/>
                    <a:pt x="41" y="334"/>
                    <a:pt x="42" y="333"/>
                  </a:cubicBezTo>
                  <a:cubicBezTo>
                    <a:pt x="29" y="336"/>
                    <a:pt x="16" y="337"/>
                    <a:pt x="14" y="352"/>
                  </a:cubicBezTo>
                  <a:cubicBezTo>
                    <a:pt x="13" y="355"/>
                    <a:pt x="17" y="356"/>
                    <a:pt x="18" y="353"/>
                  </a:cubicBezTo>
                  <a:cubicBezTo>
                    <a:pt x="20" y="340"/>
                    <a:pt x="32" y="340"/>
                    <a:pt x="43" y="337"/>
                  </a:cubicBezTo>
                  <a:cubicBezTo>
                    <a:pt x="44" y="337"/>
                    <a:pt x="44" y="335"/>
                    <a:pt x="44" y="334"/>
                  </a:cubicBezTo>
                  <a:cubicBezTo>
                    <a:pt x="40" y="306"/>
                    <a:pt x="38" y="279"/>
                    <a:pt x="31" y="251"/>
                  </a:cubicBezTo>
                  <a:cubicBezTo>
                    <a:pt x="25" y="223"/>
                    <a:pt x="19" y="194"/>
                    <a:pt x="19" y="165"/>
                  </a:cubicBezTo>
                  <a:cubicBezTo>
                    <a:pt x="18" y="138"/>
                    <a:pt x="20" y="111"/>
                    <a:pt x="14" y="84"/>
                  </a:cubicBezTo>
                  <a:cubicBezTo>
                    <a:pt x="10" y="70"/>
                    <a:pt x="6" y="56"/>
                    <a:pt x="5" y="41"/>
                  </a:cubicBezTo>
                  <a:cubicBezTo>
                    <a:pt x="4" y="28"/>
                    <a:pt x="5" y="16"/>
                    <a:pt x="4" y="3"/>
                  </a:cubicBezTo>
                  <a:cubicBezTo>
                    <a:pt x="4" y="0"/>
                    <a:pt x="0" y="0"/>
                    <a:pt x="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75"/>
            <p:cNvSpPr/>
            <p:nvPr/>
          </p:nvSpPr>
          <p:spPr bwMode="auto">
            <a:xfrm>
              <a:off x="3219" y="2360"/>
              <a:ext cx="575" cy="214"/>
            </a:xfrm>
            <a:custGeom>
              <a:avLst/>
              <a:gdLst>
                <a:gd name="T0" fmla="*/ 33 w 243"/>
                <a:gd name="T1" fmla="*/ 13 h 90"/>
                <a:gd name="T2" fmla="*/ 133 w 243"/>
                <a:gd name="T3" fmla="*/ 5 h 90"/>
                <a:gd name="T4" fmla="*/ 173 w 243"/>
                <a:gd name="T5" fmla="*/ 0 h 90"/>
                <a:gd name="T6" fmla="*/ 189 w 243"/>
                <a:gd name="T7" fmla="*/ 17 h 90"/>
                <a:gd name="T8" fmla="*/ 189 w 243"/>
                <a:gd name="T9" fmla="*/ 17 h 90"/>
                <a:gd name="T10" fmla="*/ 232 w 243"/>
                <a:gd name="T11" fmla="*/ 25 h 90"/>
                <a:gd name="T12" fmla="*/ 204 w 243"/>
                <a:gd name="T13" fmla="*/ 49 h 90"/>
                <a:gd name="T14" fmla="*/ 191 w 243"/>
                <a:gd name="T15" fmla="*/ 71 h 90"/>
                <a:gd name="T16" fmla="*/ 143 w 243"/>
                <a:gd name="T17" fmla="*/ 76 h 90"/>
                <a:gd name="T18" fmla="*/ 63 w 243"/>
                <a:gd name="T19" fmla="*/ 90 h 90"/>
                <a:gd name="T20" fmla="*/ 57 w 243"/>
                <a:gd name="T21" fmla="*/ 69 h 90"/>
                <a:gd name="T22" fmla="*/ 13 w 243"/>
                <a:gd name="T23" fmla="*/ 67 h 90"/>
                <a:gd name="T24" fmla="*/ 37 w 243"/>
                <a:gd name="T25" fmla="*/ 39 h 90"/>
                <a:gd name="T26" fmla="*/ 34 w 243"/>
                <a:gd name="T27" fmla="*/ 1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3" h="90">
                  <a:moveTo>
                    <a:pt x="33" y="13"/>
                  </a:moveTo>
                  <a:cubicBezTo>
                    <a:pt x="67" y="14"/>
                    <a:pt x="99" y="8"/>
                    <a:pt x="133" y="5"/>
                  </a:cubicBezTo>
                  <a:cubicBezTo>
                    <a:pt x="146" y="4"/>
                    <a:pt x="161" y="0"/>
                    <a:pt x="173" y="0"/>
                  </a:cubicBezTo>
                  <a:cubicBezTo>
                    <a:pt x="187" y="0"/>
                    <a:pt x="186" y="3"/>
                    <a:pt x="189" y="17"/>
                  </a:cubicBezTo>
                  <a:cubicBezTo>
                    <a:pt x="189" y="17"/>
                    <a:pt x="189" y="17"/>
                    <a:pt x="189" y="17"/>
                  </a:cubicBezTo>
                  <a:cubicBezTo>
                    <a:pt x="205" y="14"/>
                    <a:pt x="221" y="4"/>
                    <a:pt x="232" y="25"/>
                  </a:cubicBezTo>
                  <a:cubicBezTo>
                    <a:pt x="243" y="47"/>
                    <a:pt x="224" y="60"/>
                    <a:pt x="204" y="49"/>
                  </a:cubicBezTo>
                  <a:cubicBezTo>
                    <a:pt x="200" y="59"/>
                    <a:pt x="201" y="66"/>
                    <a:pt x="191" y="71"/>
                  </a:cubicBezTo>
                  <a:cubicBezTo>
                    <a:pt x="179" y="77"/>
                    <a:pt x="157" y="74"/>
                    <a:pt x="143" y="76"/>
                  </a:cubicBezTo>
                  <a:cubicBezTo>
                    <a:pt x="117" y="80"/>
                    <a:pt x="90" y="88"/>
                    <a:pt x="63" y="90"/>
                  </a:cubicBezTo>
                  <a:cubicBezTo>
                    <a:pt x="59" y="84"/>
                    <a:pt x="58" y="76"/>
                    <a:pt x="57" y="69"/>
                  </a:cubicBezTo>
                  <a:cubicBezTo>
                    <a:pt x="44" y="71"/>
                    <a:pt x="24" y="81"/>
                    <a:pt x="13" y="67"/>
                  </a:cubicBezTo>
                  <a:cubicBezTo>
                    <a:pt x="0" y="50"/>
                    <a:pt x="23" y="37"/>
                    <a:pt x="37" y="39"/>
                  </a:cubicBezTo>
                  <a:cubicBezTo>
                    <a:pt x="33" y="31"/>
                    <a:pt x="34" y="21"/>
                    <a:pt x="34" y="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76"/>
            <p:cNvSpPr/>
            <p:nvPr/>
          </p:nvSpPr>
          <p:spPr bwMode="auto">
            <a:xfrm>
              <a:off x="3221" y="2346"/>
              <a:ext cx="568" cy="237"/>
            </a:xfrm>
            <a:custGeom>
              <a:avLst/>
              <a:gdLst>
                <a:gd name="T0" fmla="*/ 32 w 240"/>
                <a:gd name="T1" fmla="*/ 22 h 100"/>
                <a:gd name="T2" fmla="*/ 124 w 240"/>
                <a:gd name="T3" fmla="*/ 15 h 100"/>
                <a:gd name="T4" fmla="*/ 166 w 240"/>
                <a:gd name="T5" fmla="*/ 10 h 100"/>
                <a:gd name="T6" fmla="*/ 181 w 240"/>
                <a:gd name="T7" fmla="*/ 11 h 100"/>
                <a:gd name="T8" fmla="*/ 185 w 240"/>
                <a:gd name="T9" fmla="*/ 23 h 100"/>
                <a:gd name="T10" fmla="*/ 189 w 240"/>
                <a:gd name="T11" fmla="*/ 26 h 100"/>
                <a:gd name="T12" fmla="*/ 226 w 240"/>
                <a:gd name="T13" fmla="*/ 30 h 100"/>
                <a:gd name="T14" fmla="*/ 227 w 240"/>
                <a:gd name="T15" fmla="*/ 52 h 100"/>
                <a:gd name="T16" fmla="*/ 204 w 240"/>
                <a:gd name="T17" fmla="*/ 52 h 100"/>
                <a:gd name="T18" fmla="*/ 199 w 240"/>
                <a:gd name="T19" fmla="*/ 54 h 100"/>
                <a:gd name="T20" fmla="*/ 194 w 240"/>
                <a:gd name="T21" fmla="*/ 69 h 100"/>
                <a:gd name="T22" fmla="*/ 175 w 240"/>
                <a:gd name="T23" fmla="*/ 77 h 100"/>
                <a:gd name="T24" fmla="*/ 141 w 240"/>
                <a:gd name="T25" fmla="*/ 78 h 100"/>
                <a:gd name="T26" fmla="*/ 94 w 240"/>
                <a:gd name="T27" fmla="*/ 88 h 100"/>
                <a:gd name="T28" fmla="*/ 69 w 240"/>
                <a:gd name="T29" fmla="*/ 92 h 100"/>
                <a:gd name="T30" fmla="*/ 59 w 240"/>
                <a:gd name="T31" fmla="*/ 74 h 100"/>
                <a:gd name="T32" fmla="*/ 55 w 240"/>
                <a:gd name="T33" fmla="*/ 72 h 100"/>
                <a:gd name="T34" fmla="*/ 16 w 240"/>
                <a:gd name="T35" fmla="*/ 72 h 100"/>
                <a:gd name="T36" fmla="*/ 36 w 240"/>
                <a:gd name="T37" fmla="*/ 48 h 100"/>
                <a:gd name="T38" fmla="*/ 39 w 240"/>
                <a:gd name="T39" fmla="*/ 43 h 100"/>
                <a:gd name="T40" fmla="*/ 36 w 240"/>
                <a:gd name="T41" fmla="*/ 19 h 100"/>
                <a:gd name="T42" fmla="*/ 29 w 240"/>
                <a:gd name="T43" fmla="*/ 19 h 100"/>
                <a:gd name="T44" fmla="*/ 33 w 240"/>
                <a:gd name="T45" fmla="*/ 46 h 100"/>
                <a:gd name="T46" fmla="*/ 36 w 240"/>
                <a:gd name="T47" fmla="*/ 41 h 100"/>
                <a:gd name="T48" fmla="*/ 6 w 240"/>
                <a:gd name="T49" fmla="*/ 69 h 100"/>
                <a:gd name="T50" fmla="*/ 57 w 240"/>
                <a:gd name="T51" fmla="*/ 79 h 100"/>
                <a:gd name="T52" fmla="*/ 52 w 240"/>
                <a:gd name="T53" fmla="*/ 76 h 100"/>
                <a:gd name="T54" fmla="*/ 59 w 240"/>
                <a:gd name="T55" fmla="*/ 98 h 100"/>
                <a:gd name="T56" fmla="*/ 62 w 240"/>
                <a:gd name="T57" fmla="*/ 100 h 100"/>
                <a:gd name="T58" fmla="*/ 158 w 240"/>
                <a:gd name="T59" fmla="*/ 84 h 100"/>
                <a:gd name="T60" fmla="*/ 192 w 240"/>
                <a:gd name="T61" fmla="*/ 80 h 100"/>
                <a:gd name="T62" fmla="*/ 206 w 240"/>
                <a:gd name="T63" fmla="*/ 56 h 100"/>
                <a:gd name="T64" fmla="*/ 201 w 240"/>
                <a:gd name="T65" fmla="*/ 58 h 100"/>
                <a:gd name="T66" fmla="*/ 237 w 240"/>
                <a:gd name="T67" fmla="*/ 38 h 100"/>
                <a:gd name="T68" fmla="*/ 219 w 240"/>
                <a:gd name="T69" fmla="*/ 15 h 100"/>
                <a:gd name="T70" fmla="*/ 187 w 240"/>
                <a:gd name="T71" fmla="*/ 19 h 100"/>
                <a:gd name="T72" fmla="*/ 191 w 240"/>
                <a:gd name="T73" fmla="*/ 22 h 100"/>
                <a:gd name="T74" fmla="*/ 183 w 240"/>
                <a:gd name="T75" fmla="*/ 4 h 100"/>
                <a:gd name="T76" fmla="*/ 144 w 240"/>
                <a:gd name="T77" fmla="*/ 6 h 100"/>
                <a:gd name="T78" fmla="*/ 90 w 240"/>
                <a:gd name="T79" fmla="*/ 12 h 100"/>
                <a:gd name="T80" fmla="*/ 32 w 240"/>
                <a:gd name="T81" fmla="*/ 15 h 100"/>
                <a:gd name="T82" fmla="*/ 32 w 240"/>
                <a:gd name="T83" fmla="*/ 2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40" h="100">
                  <a:moveTo>
                    <a:pt x="32" y="22"/>
                  </a:moveTo>
                  <a:cubicBezTo>
                    <a:pt x="63" y="23"/>
                    <a:pt x="94" y="18"/>
                    <a:pt x="124" y="15"/>
                  </a:cubicBezTo>
                  <a:cubicBezTo>
                    <a:pt x="138" y="14"/>
                    <a:pt x="152" y="11"/>
                    <a:pt x="166" y="10"/>
                  </a:cubicBezTo>
                  <a:cubicBezTo>
                    <a:pt x="170" y="10"/>
                    <a:pt x="178" y="8"/>
                    <a:pt x="181" y="11"/>
                  </a:cubicBezTo>
                  <a:cubicBezTo>
                    <a:pt x="184" y="13"/>
                    <a:pt x="184" y="20"/>
                    <a:pt x="185" y="23"/>
                  </a:cubicBezTo>
                  <a:cubicBezTo>
                    <a:pt x="185" y="25"/>
                    <a:pt x="187" y="26"/>
                    <a:pt x="189" y="26"/>
                  </a:cubicBezTo>
                  <a:cubicBezTo>
                    <a:pt x="202" y="24"/>
                    <a:pt x="217" y="16"/>
                    <a:pt x="226" y="30"/>
                  </a:cubicBezTo>
                  <a:cubicBezTo>
                    <a:pt x="231" y="36"/>
                    <a:pt x="233" y="46"/>
                    <a:pt x="227" y="52"/>
                  </a:cubicBezTo>
                  <a:cubicBezTo>
                    <a:pt x="221" y="58"/>
                    <a:pt x="211" y="55"/>
                    <a:pt x="204" y="52"/>
                  </a:cubicBezTo>
                  <a:cubicBezTo>
                    <a:pt x="202" y="51"/>
                    <a:pt x="200" y="52"/>
                    <a:pt x="199" y="54"/>
                  </a:cubicBezTo>
                  <a:cubicBezTo>
                    <a:pt x="198" y="59"/>
                    <a:pt x="197" y="64"/>
                    <a:pt x="194" y="69"/>
                  </a:cubicBezTo>
                  <a:cubicBezTo>
                    <a:pt x="191" y="75"/>
                    <a:pt x="182" y="76"/>
                    <a:pt x="175" y="77"/>
                  </a:cubicBezTo>
                  <a:cubicBezTo>
                    <a:pt x="164" y="78"/>
                    <a:pt x="153" y="76"/>
                    <a:pt x="141" y="78"/>
                  </a:cubicBezTo>
                  <a:cubicBezTo>
                    <a:pt x="125" y="81"/>
                    <a:pt x="110" y="85"/>
                    <a:pt x="94" y="88"/>
                  </a:cubicBezTo>
                  <a:cubicBezTo>
                    <a:pt x="86" y="90"/>
                    <a:pt x="77" y="91"/>
                    <a:pt x="69" y="92"/>
                  </a:cubicBezTo>
                  <a:cubicBezTo>
                    <a:pt x="60" y="93"/>
                    <a:pt x="60" y="81"/>
                    <a:pt x="59" y="74"/>
                  </a:cubicBezTo>
                  <a:cubicBezTo>
                    <a:pt x="59" y="72"/>
                    <a:pt x="57" y="72"/>
                    <a:pt x="55" y="72"/>
                  </a:cubicBezTo>
                  <a:cubicBezTo>
                    <a:pt x="42" y="74"/>
                    <a:pt x="27" y="82"/>
                    <a:pt x="16" y="72"/>
                  </a:cubicBezTo>
                  <a:cubicBezTo>
                    <a:pt x="1" y="59"/>
                    <a:pt x="25" y="47"/>
                    <a:pt x="36" y="48"/>
                  </a:cubicBezTo>
                  <a:cubicBezTo>
                    <a:pt x="39" y="48"/>
                    <a:pt x="40" y="45"/>
                    <a:pt x="39" y="43"/>
                  </a:cubicBezTo>
                  <a:cubicBezTo>
                    <a:pt x="36" y="35"/>
                    <a:pt x="36" y="27"/>
                    <a:pt x="36" y="19"/>
                  </a:cubicBezTo>
                  <a:cubicBezTo>
                    <a:pt x="36" y="15"/>
                    <a:pt x="29" y="15"/>
                    <a:pt x="29" y="19"/>
                  </a:cubicBezTo>
                  <a:cubicBezTo>
                    <a:pt x="29" y="29"/>
                    <a:pt x="29" y="38"/>
                    <a:pt x="33" y="46"/>
                  </a:cubicBezTo>
                  <a:cubicBezTo>
                    <a:pt x="34" y="45"/>
                    <a:pt x="35" y="43"/>
                    <a:pt x="36" y="41"/>
                  </a:cubicBezTo>
                  <a:cubicBezTo>
                    <a:pt x="21" y="40"/>
                    <a:pt x="0" y="51"/>
                    <a:pt x="6" y="69"/>
                  </a:cubicBezTo>
                  <a:cubicBezTo>
                    <a:pt x="13" y="92"/>
                    <a:pt x="41" y="81"/>
                    <a:pt x="57" y="79"/>
                  </a:cubicBezTo>
                  <a:cubicBezTo>
                    <a:pt x="55" y="78"/>
                    <a:pt x="54" y="77"/>
                    <a:pt x="52" y="76"/>
                  </a:cubicBezTo>
                  <a:cubicBezTo>
                    <a:pt x="54" y="84"/>
                    <a:pt x="55" y="91"/>
                    <a:pt x="59" y="98"/>
                  </a:cubicBezTo>
                  <a:cubicBezTo>
                    <a:pt x="59" y="99"/>
                    <a:pt x="61" y="100"/>
                    <a:pt x="62" y="100"/>
                  </a:cubicBezTo>
                  <a:cubicBezTo>
                    <a:pt x="94" y="97"/>
                    <a:pt x="126" y="84"/>
                    <a:pt x="158" y="84"/>
                  </a:cubicBezTo>
                  <a:cubicBezTo>
                    <a:pt x="170" y="84"/>
                    <a:pt x="181" y="85"/>
                    <a:pt x="192" y="80"/>
                  </a:cubicBezTo>
                  <a:cubicBezTo>
                    <a:pt x="202" y="76"/>
                    <a:pt x="203" y="65"/>
                    <a:pt x="206" y="56"/>
                  </a:cubicBezTo>
                  <a:cubicBezTo>
                    <a:pt x="204" y="57"/>
                    <a:pt x="203" y="57"/>
                    <a:pt x="201" y="58"/>
                  </a:cubicBezTo>
                  <a:cubicBezTo>
                    <a:pt x="218" y="67"/>
                    <a:pt x="240" y="61"/>
                    <a:pt x="237" y="38"/>
                  </a:cubicBezTo>
                  <a:cubicBezTo>
                    <a:pt x="235" y="28"/>
                    <a:pt x="228" y="19"/>
                    <a:pt x="219" y="15"/>
                  </a:cubicBezTo>
                  <a:cubicBezTo>
                    <a:pt x="209" y="12"/>
                    <a:pt x="197" y="17"/>
                    <a:pt x="187" y="19"/>
                  </a:cubicBezTo>
                  <a:cubicBezTo>
                    <a:pt x="189" y="20"/>
                    <a:pt x="190" y="21"/>
                    <a:pt x="191" y="22"/>
                  </a:cubicBezTo>
                  <a:cubicBezTo>
                    <a:pt x="190" y="16"/>
                    <a:pt x="190" y="6"/>
                    <a:pt x="183" y="4"/>
                  </a:cubicBezTo>
                  <a:cubicBezTo>
                    <a:pt x="171" y="0"/>
                    <a:pt x="156" y="4"/>
                    <a:pt x="144" y="6"/>
                  </a:cubicBezTo>
                  <a:cubicBezTo>
                    <a:pt x="126" y="9"/>
                    <a:pt x="108" y="10"/>
                    <a:pt x="90" y="12"/>
                  </a:cubicBezTo>
                  <a:cubicBezTo>
                    <a:pt x="70" y="14"/>
                    <a:pt x="51" y="16"/>
                    <a:pt x="32" y="15"/>
                  </a:cubicBezTo>
                  <a:cubicBezTo>
                    <a:pt x="27" y="15"/>
                    <a:pt x="27" y="22"/>
                    <a:pt x="32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377"/>
            <p:cNvSpPr/>
            <p:nvPr/>
          </p:nvSpPr>
          <p:spPr bwMode="auto">
            <a:xfrm>
              <a:off x="3394" y="2417"/>
              <a:ext cx="210" cy="38"/>
            </a:xfrm>
            <a:custGeom>
              <a:avLst/>
              <a:gdLst>
                <a:gd name="T0" fmla="*/ 4 w 89"/>
                <a:gd name="T1" fmla="*/ 14 h 16"/>
                <a:gd name="T2" fmla="*/ 84 w 89"/>
                <a:gd name="T3" fmla="*/ 8 h 16"/>
                <a:gd name="T4" fmla="*/ 84 w 89"/>
                <a:gd name="T5" fmla="*/ 1 h 16"/>
                <a:gd name="T6" fmla="*/ 4 w 89"/>
                <a:gd name="T7" fmla="*/ 7 h 16"/>
                <a:gd name="T8" fmla="*/ 4 w 89"/>
                <a:gd name="T9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16">
                  <a:moveTo>
                    <a:pt x="4" y="14"/>
                  </a:moveTo>
                  <a:cubicBezTo>
                    <a:pt x="31" y="16"/>
                    <a:pt x="58" y="10"/>
                    <a:pt x="84" y="8"/>
                  </a:cubicBezTo>
                  <a:cubicBezTo>
                    <a:pt x="89" y="7"/>
                    <a:pt x="89" y="0"/>
                    <a:pt x="84" y="1"/>
                  </a:cubicBezTo>
                  <a:cubicBezTo>
                    <a:pt x="58" y="3"/>
                    <a:pt x="31" y="9"/>
                    <a:pt x="4" y="7"/>
                  </a:cubicBezTo>
                  <a:cubicBezTo>
                    <a:pt x="0" y="7"/>
                    <a:pt x="0" y="14"/>
                    <a:pt x="4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378"/>
            <p:cNvSpPr/>
            <p:nvPr/>
          </p:nvSpPr>
          <p:spPr bwMode="auto">
            <a:xfrm>
              <a:off x="3415" y="2474"/>
              <a:ext cx="204" cy="50"/>
            </a:xfrm>
            <a:custGeom>
              <a:avLst/>
              <a:gdLst>
                <a:gd name="T0" fmla="*/ 7 w 86"/>
                <a:gd name="T1" fmla="*/ 20 h 21"/>
                <a:gd name="T2" fmla="*/ 55 w 86"/>
                <a:gd name="T3" fmla="*/ 11 h 21"/>
                <a:gd name="T4" fmla="*/ 81 w 86"/>
                <a:gd name="T5" fmla="*/ 8 h 21"/>
                <a:gd name="T6" fmla="*/ 81 w 86"/>
                <a:gd name="T7" fmla="*/ 1 h 21"/>
                <a:gd name="T8" fmla="*/ 54 w 86"/>
                <a:gd name="T9" fmla="*/ 4 h 21"/>
                <a:gd name="T10" fmla="*/ 5 w 86"/>
                <a:gd name="T11" fmla="*/ 13 h 21"/>
                <a:gd name="T12" fmla="*/ 7 w 86"/>
                <a:gd name="T13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21">
                  <a:moveTo>
                    <a:pt x="7" y="20"/>
                  </a:moveTo>
                  <a:cubicBezTo>
                    <a:pt x="22" y="14"/>
                    <a:pt x="38" y="14"/>
                    <a:pt x="55" y="11"/>
                  </a:cubicBezTo>
                  <a:cubicBezTo>
                    <a:pt x="63" y="10"/>
                    <a:pt x="73" y="7"/>
                    <a:pt x="81" y="8"/>
                  </a:cubicBezTo>
                  <a:cubicBezTo>
                    <a:pt x="86" y="9"/>
                    <a:pt x="86" y="2"/>
                    <a:pt x="81" y="1"/>
                  </a:cubicBezTo>
                  <a:cubicBezTo>
                    <a:pt x="73" y="0"/>
                    <a:pt x="63" y="3"/>
                    <a:pt x="54" y="4"/>
                  </a:cubicBezTo>
                  <a:cubicBezTo>
                    <a:pt x="38" y="6"/>
                    <a:pt x="21" y="7"/>
                    <a:pt x="5" y="13"/>
                  </a:cubicBezTo>
                  <a:cubicBezTo>
                    <a:pt x="0" y="15"/>
                    <a:pt x="2" y="21"/>
                    <a:pt x="7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79"/>
            <p:cNvSpPr/>
            <p:nvPr/>
          </p:nvSpPr>
          <p:spPr bwMode="auto">
            <a:xfrm>
              <a:off x="3332" y="2669"/>
              <a:ext cx="426" cy="175"/>
            </a:xfrm>
            <a:custGeom>
              <a:avLst/>
              <a:gdLst>
                <a:gd name="T0" fmla="*/ 4 w 180"/>
                <a:gd name="T1" fmla="*/ 62 h 74"/>
                <a:gd name="T2" fmla="*/ 11 w 180"/>
                <a:gd name="T3" fmla="*/ 17 h 74"/>
                <a:gd name="T4" fmla="*/ 9 w 180"/>
                <a:gd name="T5" fmla="*/ 18 h 74"/>
                <a:gd name="T6" fmla="*/ 21 w 180"/>
                <a:gd name="T7" fmla="*/ 62 h 74"/>
                <a:gd name="T8" fmla="*/ 70 w 180"/>
                <a:gd name="T9" fmla="*/ 55 h 74"/>
                <a:gd name="T10" fmla="*/ 73 w 180"/>
                <a:gd name="T11" fmla="*/ 18 h 74"/>
                <a:gd name="T12" fmla="*/ 62 w 180"/>
                <a:gd name="T13" fmla="*/ 16 h 74"/>
                <a:gd name="T14" fmla="*/ 58 w 180"/>
                <a:gd name="T15" fmla="*/ 29 h 74"/>
                <a:gd name="T16" fmla="*/ 82 w 180"/>
                <a:gd name="T17" fmla="*/ 59 h 74"/>
                <a:gd name="T18" fmla="*/ 123 w 180"/>
                <a:gd name="T19" fmla="*/ 46 h 74"/>
                <a:gd name="T20" fmla="*/ 119 w 180"/>
                <a:gd name="T21" fmla="*/ 8 h 74"/>
                <a:gd name="T22" fmla="*/ 108 w 180"/>
                <a:gd name="T23" fmla="*/ 28 h 74"/>
                <a:gd name="T24" fmla="*/ 160 w 180"/>
                <a:gd name="T25" fmla="*/ 15 h 74"/>
                <a:gd name="T26" fmla="*/ 145 w 180"/>
                <a:gd name="T27" fmla="*/ 16 h 74"/>
                <a:gd name="T28" fmla="*/ 177 w 180"/>
                <a:gd name="T29" fmla="*/ 46 h 74"/>
                <a:gd name="T30" fmla="*/ 176 w 180"/>
                <a:gd name="T31" fmla="*/ 43 h 74"/>
                <a:gd name="T32" fmla="*/ 151 w 180"/>
                <a:gd name="T33" fmla="*/ 24 h 74"/>
                <a:gd name="T34" fmla="*/ 155 w 180"/>
                <a:gd name="T35" fmla="*/ 13 h 74"/>
                <a:gd name="T36" fmla="*/ 157 w 180"/>
                <a:gd name="T37" fmla="*/ 28 h 74"/>
                <a:gd name="T38" fmla="*/ 114 w 180"/>
                <a:gd name="T39" fmla="*/ 34 h 74"/>
                <a:gd name="T40" fmla="*/ 114 w 180"/>
                <a:gd name="T41" fmla="*/ 11 h 74"/>
                <a:gd name="T42" fmla="*/ 124 w 180"/>
                <a:gd name="T43" fmla="*/ 24 h 74"/>
                <a:gd name="T44" fmla="*/ 123 w 180"/>
                <a:gd name="T45" fmla="*/ 37 h 74"/>
                <a:gd name="T46" fmla="*/ 77 w 180"/>
                <a:gd name="T47" fmla="*/ 53 h 74"/>
                <a:gd name="T48" fmla="*/ 66 w 180"/>
                <a:gd name="T49" fmla="*/ 39 h 74"/>
                <a:gd name="T50" fmla="*/ 62 w 180"/>
                <a:gd name="T51" fmla="*/ 28 h 74"/>
                <a:gd name="T52" fmla="*/ 69 w 180"/>
                <a:gd name="T53" fmla="*/ 20 h 74"/>
                <a:gd name="T54" fmla="*/ 72 w 180"/>
                <a:gd name="T55" fmla="*/ 42 h 74"/>
                <a:gd name="T56" fmla="*/ 50 w 180"/>
                <a:gd name="T57" fmla="*/ 63 h 74"/>
                <a:gd name="T58" fmla="*/ 10 w 180"/>
                <a:gd name="T59" fmla="*/ 26 h 74"/>
                <a:gd name="T60" fmla="*/ 21 w 180"/>
                <a:gd name="T61" fmla="*/ 28 h 74"/>
                <a:gd name="T62" fmla="*/ 22 w 180"/>
                <a:gd name="T63" fmla="*/ 39 h 74"/>
                <a:gd name="T64" fmla="*/ 3 w 180"/>
                <a:gd name="T65" fmla="*/ 58 h 74"/>
                <a:gd name="T66" fmla="*/ 4 w 180"/>
                <a:gd name="T67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0" h="74">
                  <a:moveTo>
                    <a:pt x="4" y="62"/>
                  </a:moveTo>
                  <a:cubicBezTo>
                    <a:pt x="24" y="54"/>
                    <a:pt x="39" y="26"/>
                    <a:pt x="11" y="17"/>
                  </a:cubicBezTo>
                  <a:cubicBezTo>
                    <a:pt x="10" y="17"/>
                    <a:pt x="9" y="17"/>
                    <a:pt x="9" y="18"/>
                  </a:cubicBezTo>
                  <a:cubicBezTo>
                    <a:pt x="1" y="33"/>
                    <a:pt x="7" y="52"/>
                    <a:pt x="21" y="62"/>
                  </a:cubicBezTo>
                  <a:cubicBezTo>
                    <a:pt x="37" y="74"/>
                    <a:pt x="58" y="69"/>
                    <a:pt x="70" y="55"/>
                  </a:cubicBezTo>
                  <a:cubicBezTo>
                    <a:pt x="77" y="47"/>
                    <a:pt x="81" y="27"/>
                    <a:pt x="73" y="18"/>
                  </a:cubicBezTo>
                  <a:cubicBezTo>
                    <a:pt x="70" y="14"/>
                    <a:pt x="66" y="14"/>
                    <a:pt x="62" y="16"/>
                  </a:cubicBezTo>
                  <a:cubicBezTo>
                    <a:pt x="57" y="19"/>
                    <a:pt x="58" y="25"/>
                    <a:pt x="58" y="29"/>
                  </a:cubicBezTo>
                  <a:cubicBezTo>
                    <a:pt x="60" y="43"/>
                    <a:pt x="69" y="55"/>
                    <a:pt x="82" y="59"/>
                  </a:cubicBezTo>
                  <a:cubicBezTo>
                    <a:pt x="96" y="63"/>
                    <a:pt x="114" y="57"/>
                    <a:pt x="123" y="46"/>
                  </a:cubicBezTo>
                  <a:cubicBezTo>
                    <a:pt x="132" y="36"/>
                    <a:pt x="130" y="16"/>
                    <a:pt x="119" y="8"/>
                  </a:cubicBezTo>
                  <a:cubicBezTo>
                    <a:pt x="107" y="0"/>
                    <a:pt x="108" y="23"/>
                    <a:pt x="108" y="28"/>
                  </a:cubicBezTo>
                  <a:cubicBezTo>
                    <a:pt x="114" y="63"/>
                    <a:pt x="170" y="48"/>
                    <a:pt x="160" y="15"/>
                  </a:cubicBezTo>
                  <a:cubicBezTo>
                    <a:pt x="157" y="3"/>
                    <a:pt x="146" y="4"/>
                    <a:pt x="145" y="16"/>
                  </a:cubicBezTo>
                  <a:cubicBezTo>
                    <a:pt x="145" y="31"/>
                    <a:pt x="162" y="49"/>
                    <a:pt x="177" y="46"/>
                  </a:cubicBezTo>
                  <a:cubicBezTo>
                    <a:pt x="180" y="46"/>
                    <a:pt x="179" y="42"/>
                    <a:pt x="176" y="43"/>
                  </a:cubicBezTo>
                  <a:cubicBezTo>
                    <a:pt x="165" y="44"/>
                    <a:pt x="156" y="33"/>
                    <a:pt x="151" y="24"/>
                  </a:cubicBezTo>
                  <a:cubicBezTo>
                    <a:pt x="149" y="21"/>
                    <a:pt x="149" y="5"/>
                    <a:pt x="155" y="13"/>
                  </a:cubicBezTo>
                  <a:cubicBezTo>
                    <a:pt x="158" y="17"/>
                    <a:pt x="158" y="23"/>
                    <a:pt x="157" y="28"/>
                  </a:cubicBezTo>
                  <a:cubicBezTo>
                    <a:pt x="152" y="47"/>
                    <a:pt x="124" y="50"/>
                    <a:pt x="114" y="34"/>
                  </a:cubicBezTo>
                  <a:cubicBezTo>
                    <a:pt x="111" y="29"/>
                    <a:pt x="111" y="17"/>
                    <a:pt x="114" y="11"/>
                  </a:cubicBezTo>
                  <a:cubicBezTo>
                    <a:pt x="116" y="7"/>
                    <a:pt x="124" y="23"/>
                    <a:pt x="124" y="24"/>
                  </a:cubicBezTo>
                  <a:cubicBezTo>
                    <a:pt x="125" y="29"/>
                    <a:pt x="125" y="33"/>
                    <a:pt x="123" y="37"/>
                  </a:cubicBezTo>
                  <a:cubicBezTo>
                    <a:pt x="118" y="55"/>
                    <a:pt x="92" y="60"/>
                    <a:pt x="77" y="53"/>
                  </a:cubicBezTo>
                  <a:cubicBezTo>
                    <a:pt x="72" y="50"/>
                    <a:pt x="68" y="44"/>
                    <a:pt x="66" y="39"/>
                  </a:cubicBezTo>
                  <a:cubicBezTo>
                    <a:pt x="64" y="35"/>
                    <a:pt x="63" y="32"/>
                    <a:pt x="62" y="28"/>
                  </a:cubicBezTo>
                  <a:cubicBezTo>
                    <a:pt x="61" y="25"/>
                    <a:pt x="63" y="15"/>
                    <a:pt x="69" y="20"/>
                  </a:cubicBezTo>
                  <a:cubicBezTo>
                    <a:pt x="74" y="24"/>
                    <a:pt x="73" y="36"/>
                    <a:pt x="72" y="42"/>
                  </a:cubicBezTo>
                  <a:cubicBezTo>
                    <a:pt x="70" y="53"/>
                    <a:pt x="60" y="60"/>
                    <a:pt x="50" y="63"/>
                  </a:cubicBezTo>
                  <a:cubicBezTo>
                    <a:pt x="28" y="71"/>
                    <a:pt x="6" y="49"/>
                    <a:pt x="10" y="26"/>
                  </a:cubicBezTo>
                  <a:cubicBezTo>
                    <a:pt x="11" y="18"/>
                    <a:pt x="18" y="24"/>
                    <a:pt x="21" y="28"/>
                  </a:cubicBezTo>
                  <a:cubicBezTo>
                    <a:pt x="24" y="31"/>
                    <a:pt x="23" y="36"/>
                    <a:pt x="22" y="39"/>
                  </a:cubicBezTo>
                  <a:cubicBezTo>
                    <a:pt x="19" y="48"/>
                    <a:pt x="11" y="55"/>
                    <a:pt x="3" y="58"/>
                  </a:cubicBezTo>
                  <a:cubicBezTo>
                    <a:pt x="0" y="59"/>
                    <a:pt x="1" y="63"/>
                    <a:pt x="4" y="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80"/>
            <p:cNvSpPr/>
            <p:nvPr/>
          </p:nvSpPr>
          <p:spPr bwMode="auto">
            <a:xfrm>
              <a:off x="3368" y="2856"/>
              <a:ext cx="419" cy="178"/>
            </a:xfrm>
            <a:custGeom>
              <a:avLst/>
              <a:gdLst>
                <a:gd name="T0" fmla="*/ 6 w 177"/>
                <a:gd name="T1" fmla="*/ 74 h 75"/>
                <a:gd name="T2" fmla="*/ 4 w 177"/>
                <a:gd name="T3" fmla="*/ 33 h 75"/>
                <a:gd name="T4" fmla="*/ 3 w 177"/>
                <a:gd name="T5" fmla="*/ 35 h 75"/>
                <a:gd name="T6" fmla="*/ 16 w 177"/>
                <a:gd name="T7" fmla="*/ 42 h 75"/>
                <a:gd name="T8" fmla="*/ 24 w 177"/>
                <a:gd name="T9" fmla="*/ 42 h 75"/>
                <a:gd name="T10" fmla="*/ 37 w 177"/>
                <a:gd name="T11" fmla="*/ 24 h 75"/>
                <a:gd name="T12" fmla="*/ 34 w 177"/>
                <a:gd name="T13" fmla="*/ 25 h 75"/>
                <a:gd name="T14" fmla="*/ 49 w 177"/>
                <a:gd name="T15" fmla="*/ 33 h 75"/>
                <a:gd name="T16" fmla="*/ 66 w 177"/>
                <a:gd name="T17" fmla="*/ 22 h 75"/>
                <a:gd name="T18" fmla="*/ 80 w 177"/>
                <a:gd name="T19" fmla="*/ 26 h 75"/>
                <a:gd name="T20" fmla="*/ 89 w 177"/>
                <a:gd name="T21" fmla="*/ 15 h 75"/>
                <a:gd name="T22" fmla="*/ 86 w 177"/>
                <a:gd name="T23" fmla="*/ 16 h 75"/>
                <a:gd name="T24" fmla="*/ 102 w 177"/>
                <a:gd name="T25" fmla="*/ 27 h 75"/>
                <a:gd name="T26" fmla="*/ 112 w 177"/>
                <a:gd name="T27" fmla="*/ 15 h 75"/>
                <a:gd name="T28" fmla="*/ 127 w 177"/>
                <a:gd name="T29" fmla="*/ 20 h 75"/>
                <a:gd name="T30" fmla="*/ 139 w 177"/>
                <a:gd name="T31" fmla="*/ 3 h 75"/>
                <a:gd name="T32" fmla="*/ 135 w 177"/>
                <a:gd name="T33" fmla="*/ 3 h 75"/>
                <a:gd name="T34" fmla="*/ 146 w 177"/>
                <a:gd name="T35" fmla="*/ 20 h 75"/>
                <a:gd name="T36" fmla="*/ 149 w 177"/>
                <a:gd name="T37" fmla="*/ 19 h 75"/>
                <a:gd name="T38" fmla="*/ 157 w 177"/>
                <a:gd name="T39" fmla="*/ 9 h 75"/>
                <a:gd name="T40" fmla="*/ 153 w 177"/>
                <a:gd name="T41" fmla="*/ 8 h 75"/>
                <a:gd name="T42" fmla="*/ 169 w 177"/>
                <a:gd name="T43" fmla="*/ 18 h 75"/>
                <a:gd name="T44" fmla="*/ 166 w 177"/>
                <a:gd name="T45" fmla="*/ 17 h 75"/>
                <a:gd name="T46" fmla="*/ 173 w 177"/>
                <a:gd name="T47" fmla="*/ 49 h 75"/>
                <a:gd name="T48" fmla="*/ 177 w 177"/>
                <a:gd name="T49" fmla="*/ 48 h 75"/>
                <a:gd name="T50" fmla="*/ 170 w 177"/>
                <a:gd name="T51" fmla="*/ 16 h 75"/>
                <a:gd name="T52" fmla="*/ 167 w 177"/>
                <a:gd name="T53" fmla="*/ 15 h 75"/>
                <a:gd name="T54" fmla="*/ 157 w 177"/>
                <a:gd name="T55" fmla="*/ 7 h 75"/>
                <a:gd name="T56" fmla="*/ 153 w 177"/>
                <a:gd name="T57" fmla="*/ 7 h 75"/>
                <a:gd name="T58" fmla="*/ 146 w 177"/>
                <a:gd name="T59" fmla="*/ 17 h 75"/>
                <a:gd name="T60" fmla="*/ 149 w 177"/>
                <a:gd name="T61" fmla="*/ 17 h 75"/>
                <a:gd name="T62" fmla="*/ 139 w 177"/>
                <a:gd name="T63" fmla="*/ 2 h 75"/>
                <a:gd name="T64" fmla="*/ 135 w 177"/>
                <a:gd name="T65" fmla="*/ 1 h 75"/>
                <a:gd name="T66" fmla="*/ 121 w 177"/>
                <a:gd name="T67" fmla="*/ 12 h 75"/>
                <a:gd name="T68" fmla="*/ 115 w 177"/>
                <a:gd name="T69" fmla="*/ 8 h 75"/>
                <a:gd name="T70" fmla="*/ 107 w 177"/>
                <a:gd name="T71" fmla="*/ 15 h 75"/>
                <a:gd name="T72" fmla="*/ 100 w 177"/>
                <a:gd name="T73" fmla="*/ 23 h 75"/>
                <a:gd name="T74" fmla="*/ 89 w 177"/>
                <a:gd name="T75" fmla="*/ 13 h 75"/>
                <a:gd name="T76" fmla="*/ 85 w 177"/>
                <a:gd name="T77" fmla="*/ 14 h 75"/>
                <a:gd name="T78" fmla="*/ 60 w 177"/>
                <a:gd name="T79" fmla="*/ 18 h 75"/>
                <a:gd name="T80" fmla="*/ 54 w 177"/>
                <a:gd name="T81" fmla="*/ 24 h 75"/>
                <a:gd name="T82" fmla="*/ 36 w 177"/>
                <a:gd name="T83" fmla="*/ 22 h 75"/>
                <a:gd name="T84" fmla="*/ 33 w 177"/>
                <a:gd name="T85" fmla="*/ 22 h 75"/>
                <a:gd name="T86" fmla="*/ 13 w 177"/>
                <a:gd name="T87" fmla="*/ 34 h 75"/>
                <a:gd name="T88" fmla="*/ 2 w 177"/>
                <a:gd name="T89" fmla="*/ 31 h 75"/>
                <a:gd name="T90" fmla="*/ 0 w 177"/>
                <a:gd name="T91" fmla="*/ 34 h 75"/>
                <a:gd name="T92" fmla="*/ 3 w 177"/>
                <a:gd name="T93" fmla="*/ 71 h 75"/>
                <a:gd name="T94" fmla="*/ 6 w 177"/>
                <a:gd name="T95" fmla="*/ 7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7" h="75">
                  <a:moveTo>
                    <a:pt x="6" y="74"/>
                  </a:moveTo>
                  <a:cubicBezTo>
                    <a:pt x="16" y="63"/>
                    <a:pt x="6" y="45"/>
                    <a:pt x="4" y="33"/>
                  </a:cubicBezTo>
                  <a:cubicBezTo>
                    <a:pt x="4" y="34"/>
                    <a:pt x="3" y="35"/>
                    <a:pt x="3" y="35"/>
                  </a:cubicBezTo>
                  <a:cubicBezTo>
                    <a:pt x="9" y="34"/>
                    <a:pt x="12" y="40"/>
                    <a:pt x="16" y="42"/>
                  </a:cubicBezTo>
                  <a:cubicBezTo>
                    <a:pt x="19" y="43"/>
                    <a:pt x="22" y="42"/>
                    <a:pt x="24" y="42"/>
                  </a:cubicBezTo>
                  <a:cubicBezTo>
                    <a:pt x="32" y="40"/>
                    <a:pt x="34" y="30"/>
                    <a:pt x="37" y="24"/>
                  </a:cubicBezTo>
                  <a:cubicBezTo>
                    <a:pt x="36" y="25"/>
                    <a:pt x="35" y="25"/>
                    <a:pt x="34" y="25"/>
                  </a:cubicBezTo>
                  <a:cubicBezTo>
                    <a:pt x="38" y="27"/>
                    <a:pt x="44" y="34"/>
                    <a:pt x="49" y="33"/>
                  </a:cubicBezTo>
                  <a:cubicBezTo>
                    <a:pt x="56" y="32"/>
                    <a:pt x="59" y="21"/>
                    <a:pt x="66" y="22"/>
                  </a:cubicBezTo>
                  <a:cubicBezTo>
                    <a:pt x="71" y="23"/>
                    <a:pt x="74" y="27"/>
                    <a:pt x="80" y="26"/>
                  </a:cubicBezTo>
                  <a:cubicBezTo>
                    <a:pt x="85" y="26"/>
                    <a:pt x="88" y="19"/>
                    <a:pt x="89" y="15"/>
                  </a:cubicBezTo>
                  <a:cubicBezTo>
                    <a:pt x="88" y="15"/>
                    <a:pt x="87" y="16"/>
                    <a:pt x="86" y="16"/>
                  </a:cubicBezTo>
                  <a:cubicBezTo>
                    <a:pt x="90" y="20"/>
                    <a:pt x="95" y="27"/>
                    <a:pt x="102" y="27"/>
                  </a:cubicBezTo>
                  <a:cubicBezTo>
                    <a:pt x="107" y="27"/>
                    <a:pt x="110" y="19"/>
                    <a:pt x="112" y="15"/>
                  </a:cubicBezTo>
                  <a:cubicBezTo>
                    <a:pt x="115" y="8"/>
                    <a:pt x="121" y="22"/>
                    <a:pt x="127" y="20"/>
                  </a:cubicBezTo>
                  <a:cubicBezTo>
                    <a:pt x="133" y="18"/>
                    <a:pt x="137" y="9"/>
                    <a:pt x="139" y="3"/>
                  </a:cubicBezTo>
                  <a:cubicBezTo>
                    <a:pt x="138" y="3"/>
                    <a:pt x="137" y="3"/>
                    <a:pt x="135" y="3"/>
                  </a:cubicBezTo>
                  <a:cubicBezTo>
                    <a:pt x="138" y="9"/>
                    <a:pt x="141" y="15"/>
                    <a:pt x="146" y="20"/>
                  </a:cubicBezTo>
                  <a:cubicBezTo>
                    <a:pt x="147" y="20"/>
                    <a:pt x="149" y="20"/>
                    <a:pt x="149" y="19"/>
                  </a:cubicBezTo>
                  <a:cubicBezTo>
                    <a:pt x="152" y="15"/>
                    <a:pt x="155" y="12"/>
                    <a:pt x="157" y="9"/>
                  </a:cubicBezTo>
                  <a:cubicBezTo>
                    <a:pt x="156" y="9"/>
                    <a:pt x="154" y="8"/>
                    <a:pt x="153" y="8"/>
                  </a:cubicBezTo>
                  <a:cubicBezTo>
                    <a:pt x="156" y="16"/>
                    <a:pt x="160" y="22"/>
                    <a:pt x="169" y="18"/>
                  </a:cubicBezTo>
                  <a:cubicBezTo>
                    <a:pt x="168" y="18"/>
                    <a:pt x="167" y="18"/>
                    <a:pt x="166" y="17"/>
                  </a:cubicBezTo>
                  <a:cubicBezTo>
                    <a:pt x="169" y="27"/>
                    <a:pt x="171" y="38"/>
                    <a:pt x="173" y="49"/>
                  </a:cubicBezTo>
                  <a:cubicBezTo>
                    <a:pt x="173" y="51"/>
                    <a:pt x="177" y="50"/>
                    <a:pt x="177" y="48"/>
                  </a:cubicBezTo>
                  <a:cubicBezTo>
                    <a:pt x="175" y="37"/>
                    <a:pt x="173" y="26"/>
                    <a:pt x="170" y="16"/>
                  </a:cubicBezTo>
                  <a:cubicBezTo>
                    <a:pt x="169" y="15"/>
                    <a:pt x="168" y="14"/>
                    <a:pt x="167" y="15"/>
                  </a:cubicBezTo>
                  <a:cubicBezTo>
                    <a:pt x="161" y="15"/>
                    <a:pt x="158" y="12"/>
                    <a:pt x="157" y="7"/>
                  </a:cubicBezTo>
                  <a:cubicBezTo>
                    <a:pt x="157" y="6"/>
                    <a:pt x="154" y="5"/>
                    <a:pt x="153" y="7"/>
                  </a:cubicBezTo>
                  <a:cubicBezTo>
                    <a:pt x="151" y="10"/>
                    <a:pt x="148" y="13"/>
                    <a:pt x="146" y="17"/>
                  </a:cubicBezTo>
                  <a:cubicBezTo>
                    <a:pt x="147" y="17"/>
                    <a:pt x="148" y="17"/>
                    <a:pt x="149" y="17"/>
                  </a:cubicBezTo>
                  <a:cubicBezTo>
                    <a:pt x="144" y="13"/>
                    <a:pt x="141" y="8"/>
                    <a:pt x="139" y="2"/>
                  </a:cubicBezTo>
                  <a:cubicBezTo>
                    <a:pt x="139" y="0"/>
                    <a:pt x="136" y="0"/>
                    <a:pt x="135" y="1"/>
                  </a:cubicBezTo>
                  <a:cubicBezTo>
                    <a:pt x="133" y="7"/>
                    <a:pt x="128" y="21"/>
                    <a:pt x="121" y="12"/>
                  </a:cubicBezTo>
                  <a:cubicBezTo>
                    <a:pt x="120" y="10"/>
                    <a:pt x="118" y="8"/>
                    <a:pt x="115" y="8"/>
                  </a:cubicBezTo>
                  <a:cubicBezTo>
                    <a:pt x="111" y="9"/>
                    <a:pt x="109" y="11"/>
                    <a:pt x="107" y="15"/>
                  </a:cubicBezTo>
                  <a:cubicBezTo>
                    <a:pt x="106" y="18"/>
                    <a:pt x="105" y="23"/>
                    <a:pt x="100" y="23"/>
                  </a:cubicBezTo>
                  <a:cubicBezTo>
                    <a:pt x="96" y="22"/>
                    <a:pt x="92" y="16"/>
                    <a:pt x="89" y="13"/>
                  </a:cubicBezTo>
                  <a:cubicBezTo>
                    <a:pt x="87" y="12"/>
                    <a:pt x="86" y="12"/>
                    <a:pt x="85" y="14"/>
                  </a:cubicBezTo>
                  <a:cubicBezTo>
                    <a:pt x="78" y="30"/>
                    <a:pt x="71" y="15"/>
                    <a:pt x="60" y="18"/>
                  </a:cubicBezTo>
                  <a:cubicBezTo>
                    <a:pt x="57" y="19"/>
                    <a:pt x="56" y="22"/>
                    <a:pt x="54" y="24"/>
                  </a:cubicBezTo>
                  <a:cubicBezTo>
                    <a:pt x="49" y="34"/>
                    <a:pt x="42" y="24"/>
                    <a:pt x="36" y="22"/>
                  </a:cubicBezTo>
                  <a:cubicBezTo>
                    <a:pt x="35" y="21"/>
                    <a:pt x="34" y="21"/>
                    <a:pt x="33" y="22"/>
                  </a:cubicBezTo>
                  <a:cubicBezTo>
                    <a:pt x="29" y="30"/>
                    <a:pt x="25" y="45"/>
                    <a:pt x="13" y="34"/>
                  </a:cubicBezTo>
                  <a:cubicBezTo>
                    <a:pt x="9" y="31"/>
                    <a:pt x="6" y="31"/>
                    <a:pt x="2" y="31"/>
                  </a:cubicBezTo>
                  <a:cubicBezTo>
                    <a:pt x="1" y="32"/>
                    <a:pt x="0" y="33"/>
                    <a:pt x="0" y="34"/>
                  </a:cubicBezTo>
                  <a:cubicBezTo>
                    <a:pt x="2" y="44"/>
                    <a:pt x="11" y="62"/>
                    <a:pt x="3" y="71"/>
                  </a:cubicBezTo>
                  <a:cubicBezTo>
                    <a:pt x="2" y="73"/>
                    <a:pt x="4" y="75"/>
                    <a:pt x="6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81"/>
            <p:cNvSpPr/>
            <p:nvPr/>
          </p:nvSpPr>
          <p:spPr bwMode="auto">
            <a:xfrm>
              <a:off x="3200" y="2239"/>
              <a:ext cx="92" cy="15"/>
            </a:xfrm>
            <a:custGeom>
              <a:avLst/>
              <a:gdLst>
                <a:gd name="T0" fmla="*/ 1 w 39"/>
                <a:gd name="T1" fmla="*/ 6 h 6"/>
                <a:gd name="T2" fmla="*/ 38 w 39"/>
                <a:gd name="T3" fmla="*/ 1 h 6"/>
                <a:gd name="T4" fmla="*/ 38 w 39"/>
                <a:gd name="T5" fmla="*/ 0 h 6"/>
                <a:gd name="T6" fmla="*/ 1 w 39"/>
                <a:gd name="T7" fmla="*/ 4 h 6"/>
                <a:gd name="T8" fmla="*/ 1 w 39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6">
                  <a:moveTo>
                    <a:pt x="1" y="6"/>
                  </a:moveTo>
                  <a:cubicBezTo>
                    <a:pt x="14" y="5"/>
                    <a:pt x="25" y="1"/>
                    <a:pt x="38" y="1"/>
                  </a:cubicBezTo>
                  <a:cubicBezTo>
                    <a:pt x="39" y="1"/>
                    <a:pt x="39" y="0"/>
                    <a:pt x="38" y="0"/>
                  </a:cubicBezTo>
                  <a:cubicBezTo>
                    <a:pt x="25" y="0"/>
                    <a:pt x="14" y="3"/>
                    <a:pt x="1" y="4"/>
                  </a:cubicBezTo>
                  <a:cubicBezTo>
                    <a:pt x="0" y="4"/>
                    <a:pt x="0" y="6"/>
                    <a:pt x="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82"/>
            <p:cNvSpPr/>
            <p:nvPr/>
          </p:nvSpPr>
          <p:spPr bwMode="auto">
            <a:xfrm>
              <a:off x="3190" y="2249"/>
              <a:ext cx="76" cy="16"/>
            </a:xfrm>
            <a:custGeom>
              <a:avLst/>
              <a:gdLst>
                <a:gd name="T0" fmla="*/ 1 w 32"/>
                <a:gd name="T1" fmla="*/ 6 h 7"/>
                <a:gd name="T2" fmla="*/ 31 w 32"/>
                <a:gd name="T3" fmla="*/ 2 h 7"/>
                <a:gd name="T4" fmla="*/ 31 w 32"/>
                <a:gd name="T5" fmla="*/ 0 h 7"/>
                <a:gd name="T6" fmla="*/ 1 w 32"/>
                <a:gd name="T7" fmla="*/ 5 h 7"/>
                <a:gd name="T8" fmla="*/ 1 w 32"/>
                <a:gd name="T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7">
                  <a:moveTo>
                    <a:pt x="1" y="6"/>
                  </a:moveTo>
                  <a:cubicBezTo>
                    <a:pt x="11" y="6"/>
                    <a:pt x="21" y="4"/>
                    <a:pt x="31" y="2"/>
                  </a:cubicBezTo>
                  <a:cubicBezTo>
                    <a:pt x="32" y="2"/>
                    <a:pt x="32" y="0"/>
                    <a:pt x="31" y="0"/>
                  </a:cubicBezTo>
                  <a:cubicBezTo>
                    <a:pt x="21" y="2"/>
                    <a:pt x="11" y="4"/>
                    <a:pt x="1" y="5"/>
                  </a:cubicBezTo>
                  <a:cubicBezTo>
                    <a:pt x="0" y="5"/>
                    <a:pt x="0" y="7"/>
                    <a:pt x="1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383"/>
            <p:cNvSpPr/>
            <p:nvPr/>
          </p:nvSpPr>
          <p:spPr bwMode="auto">
            <a:xfrm>
              <a:off x="3207" y="2249"/>
              <a:ext cx="57" cy="14"/>
            </a:xfrm>
            <a:custGeom>
              <a:avLst/>
              <a:gdLst>
                <a:gd name="T0" fmla="*/ 2 w 24"/>
                <a:gd name="T1" fmla="*/ 6 h 6"/>
                <a:gd name="T2" fmla="*/ 23 w 24"/>
                <a:gd name="T3" fmla="*/ 1 h 6"/>
                <a:gd name="T4" fmla="*/ 23 w 24"/>
                <a:gd name="T5" fmla="*/ 0 h 6"/>
                <a:gd name="T6" fmla="*/ 2 w 24"/>
                <a:gd name="T7" fmla="*/ 4 h 6"/>
                <a:gd name="T8" fmla="*/ 2 w 24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6">
                  <a:moveTo>
                    <a:pt x="2" y="6"/>
                  </a:moveTo>
                  <a:cubicBezTo>
                    <a:pt x="9" y="4"/>
                    <a:pt x="16" y="3"/>
                    <a:pt x="23" y="1"/>
                  </a:cubicBezTo>
                  <a:cubicBezTo>
                    <a:pt x="24" y="1"/>
                    <a:pt x="24" y="0"/>
                    <a:pt x="23" y="0"/>
                  </a:cubicBezTo>
                  <a:cubicBezTo>
                    <a:pt x="16" y="1"/>
                    <a:pt x="9" y="3"/>
                    <a:pt x="2" y="4"/>
                  </a:cubicBezTo>
                  <a:cubicBezTo>
                    <a:pt x="0" y="4"/>
                    <a:pt x="1" y="6"/>
                    <a:pt x="2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384"/>
            <p:cNvSpPr/>
            <p:nvPr/>
          </p:nvSpPr>
          <p:spPr bwMode="auto">
            <a:xfrm>
              <a:off x="3174" y="2261"/>
              <a:ext cx="54" cy="11"/>
            </a:xfrm>
            <a:custGeom>
              <a:avLst/>
              <a:gdLst>
                <a:gd name="T0" fmla="*/ 1 w 23"/>
                <a:gd name="T1" fmla="*/ 5 h 5"/>
                <a:gd name="T2" fmla="*/ 21 w 23"/>
                <a:gd name="T3" fmla="*/ 1 h 5"/>
                <a:gd name="T4" fmla="*/ 21 w 23"/>
                <a:gd name="T5" fmla="*/ 0 h 5"/>
                <a:gd name="T6" fmla="*/ 1 w 23"/>
                <a:gd name="T7" fmla="*/ 3 h 5"/>
                <a:gd name="T8" fmla="*/ 1 w 23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5">
                  <a:moveTo>
                    <a:pt x="1" y="5"/>
                  </a:moveTo>
                  <a:cubicBezTo>
                    <a:pt x="8" y="4"/>
                    <a:pt x="15" y="3"/>
                    <a:pt x="21" y="1"/>
                  </a:cubicBezTo>
                  <a:cubicBezTo>
                    <a:pt x="23" y="1"/>
                    <a:pt x="22" y="0"/>
                    <a:pt x="21" y="0"/>
                  </a:cubicBezTo>
                  <a:cubicBezTo>
                    <a:pt x="14" y="1"/>
                    <a:pt x="8" y="2"/>
                    <a:pt x="1" y="3"/>
                  </a:cubicBezTo>
                  <a:cubicBezTo>
                    <a:pt x="0" y="3"/>
                    <a:pt x="0" y="5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385"/>
            <p:cNvSpPr/>
            <p:nvPr/>
          </p:nvSpPr>
          <p:spPr bwMode="auto">
            <a:xfrm>
              <a:off x="3162" y="2268"/>
              <a:ext cx="50" cy="12"/>
            </a:xfrm>
            <a:custGeom>
              <a:avLst/>
              <a:gdLst>
                <a:gd name="T0" fmla="*/ 2 w 21"/>
                <a:gd name="T1" fmla="*/ 5 h 5"/>
                <a:gd name="T2" fmla="*/ 20 w 21"/>
                <a:gd name="T3" fmla="*/ 2 h 5"/>
                <a:gd name="T4" fmla="*/ 20 w 21"/>
                <a:gd name="T5" fmla="*/ 1 h 5"/>
                <a:gd name="T6" fmla="*/ 2 w 21"/>
                <a:gd name="T7" fmla="*/ 3 h 5"/>
                <a:gd name="T8" fmla="*/ 2 w 21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5">
                  <a:moveTo>
                    <a:pt x="2" y="5"/>
                  </a:moveTo>
                  <a:cubicBezTo>
                    <a:pt x="8" y="4"/>
                    <a:pt x="14" y="4"/>
                    <a:pt x="20" y="2"/>
                  </a:cubicBezTo>
                  <a:cubicBezTo>
                    <a:pt x="21" y="2"/>
                    <a:pt x="21" y="0"/>
                    <a:pt x="20" y="1"/>
                  </a:cubicBezTo>
                  <a:cubicBezTo>
                    <a:pt x="14" y="2"/>
                    <a:pt x="8" y="2"/>
                    <a:pt x="2" y="3"/>
                  </a:cubicBezTo>
                  <a:cubicBezTo>
                    <a:pt x="0" y="4"/>
                    <a:pt x="1" y="5"/>
                    <a:pt x="2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386"/>
            <p:cNvSpPr/>
            <p:nvPr/>
          </p:nvSpPr>
          <p:spPr bwMode="auto">
            <a:xfrm>
              <a:off x="3145" y="2277"/>
              <a:ext cx="48" cy="12"/>
            </a:xfrm>
            <a:custGeom>
              <a:avLst/>
              <a:gdLst>
                <a:gd name="T0" fmla="*/ 1 w 20"/>
                <a:gd name="T1" fmla="*/ 4 h 5"/>
                <a:gd name="T2" fmla="*/ 19 w 20"/>
                <a:gd name="T3" fmla="*/ 2 h 5"/>
                <a:gd name="T4" fmla="*/ 18 w 20"/>
                <a:gd name="T5" fmla="*/ 0 h 5"/>
                <a:gd name="T6" fmla="*/ 1 w 20"/>
                <a:gd name="T7" fmla="*/ 3 h 5"/>
                <a:gd name="T8" fmla="*/ 1 w 20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5">
                  <a:moveTo>
                    <a:pt x="1" y="4"/>
                  </a:moveTo>
                  <a:cubicBezTo>
                    <a:pt x="7" y="4"/>
                    <a:pt x="13" y="3"/>
                    <a:pt x="19" y="2"/>
                  </a:cubicBezTo>
                  <a:cubicBezTo>
                    <a:pt x="20" y="2"/>
                    <a:pt x="20" y="0"/>
                    <a:pt x="18" y="0"/>
                  </a:cubicBezTo>
                  <a:cubicBezTo>
                    <a:pt x="13" y="1"/>
                    <a:pt x="7" y="2"/>
                    <a:pt x="1" y="3"/>
                  </a:cubicBezTo>
                  <a:cubicBezTo>
                    <a:pt x="0" y="3"/>
                    <a:pt x="0" y="5"/>
                    <a:pt x="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387"/>
            <p:cNvSpPr/>
            <p:nvPr/>
          </p:nvSpPr>
          <p:spPr bwMode="auto">
            <a:xfrm>
              <a:off x="3131" y="2284"/>
              <a:ext cx="54" cy="10"/>
            </a:xfrm>
            <a:custGeom>
              <a:avLst/>
              <a:gdLst>
                <a:gd name="T0" fmla="*/ 1 w 23"/>
                <a:gd name="T1" fmla="*/ 4 h 4"/>
                <a:gd name="T2" fmla="*/ 22 w 23"/>
                <a:gd name="T3" fmla="*/ 2 h 4"/>
                <a:gd name="T4" fmla="*/ 22 w 23"/>
                <a:gd name="T5" fmla="*/ 0 h 4"/>
                <a:gd name="T6" fmla="*/ 1 w 23"/>
                <a:gd name="T7" fmla="*/ 2 h 4"/>
                <a:gd name="T8" fmla="*/ 1 w 23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4">
                  <a:moveTo>
                    <a:pt x="1" y="4"/>
                  </a:moveTo>
                  <a:cubicBezTo>
                    <a:pt x="8" y="4"/>
                    <a:pt x="15" y="3"/>
                    <a:pt x="22" y="2"/>
                  </a:cubicBezTo>
                  <a:cubicBezTo>
                    <a:pt x="23" y="2"/>
                    <a:pt x="23" y="0"/>
                    <a:pt x="22" y="0"/>
                  </a:cubicBezTo>
                  <a:cubicBezTo>
                    <a:pt x="15" y="1"/>
                    <a:pt x="8" y="2"/>
                    <a:pt x="1" y="2"/>
                  </a:cubicBezTo>
                  <a:cubicBezTo>
                    <a:pt x="0" y="2"/>
                    <a:pt x="0" y="4"/>
                    <a:pt x="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388"/>
            <p:cNvSpPr/>
            <p:nvPr/>
          </p:nvSpPr>
          <p:spPr bwMode="auto">
            <a:xfrm>
              <a:off x="3832" y="2166"/>
              <a:ext cx="113" cy="747"/>
            </a:xfrm>
            <a:custGeom>
              <a:avLst/>
              <a:gdLst>
                <a:gd name="T0" fmla="*/ 0 w 48"/>
                <a:gd name="T1" fmla="*/ 2 h 315"/>
                <a:gd name="T2" fmla="*/ 3 w 48"/>
                <a:gd name="T3" fmla="*/ 43 h 315"/>
                <a:gd name="T4" fmla="*/ 7 w 48"/>
                <a:gd name="T5" fmla="*/ 77 h 315"/>
                <a:gd name="T6" fmla="*/ 17 w 48"/>
                <a:gd name="T7" fmla="*/ 159 h 315"/>
                <a:gd name="T8" fmla="*/ 28 w 48"/>
                <a:gd name="T9" fmla="*/ 234 h 315"/>
                <a:gd name="T10" fmla="*/ 47 w 48"/>
                <a:gd name="T11" fmla="*/ 314 h 315"/>
                <a:gd name="T12" fmla="*/ 48 w 48"/>
                <a:gd name="T13" fmla="*/ 314 h 315"/>
                <a:gd name="T14" fmla="*/ 48 w 48"/>
                <a:gd name="T15" fmla="*/ 309 h 315"/>
                <a:gd name="T16" fmla="*/ 47 w 48"/>
                <a:gd name="T17" fmla="*/ 309 h 315"/>
                <a:gd name="T18" fmla="*/ 48 w 48"/>
                <a:gd name="T19" fmla="*/ 310 h 315"/>
                <a:gd name="T20" fmla="*/ 45 w 48"/>
                <a:gd name="T21" fmla="*/ 298 h 315"/>
                <a:gd name="T22" fmla="*/ 41 w 48"/>
                <a:gd name="T23" fmla="*/ 279 h 315"/>
                <a:gd name="T24" fmla="*/ 30 w 48"/>
                <a:gd name="T25" fmla="*/ 237 h 315"/>
                <a:gd name="T26" fmla="*/ 18 w 48"/>
                <a:gd name="T27" fmla="*/ 155 h 315"/>
                <a:gd name="T28" fmla="*/ 9 w 48"/>
                <a:gd name="T29" fmla="*/ 80 h 315"/>
                <a:gd name="T30" fmla="*/ 4 w 48"/>
                <a:gd name="T31" fmla="*/ 40 h 315"/>
                <a:gd name="T32" fmla="*/ 2 w 48"/>
                <a:gd name="T33" fmla="*/ 1 h 315"/>
                <a:gd name="T34" fmla="*/ 0 w 48"/>
                <a:gd name="T35" fmla="*/ 2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" h="315">
                  <a:moveTo>
                    <a:pt x="0" y="2"/>
                  </a:moveTo>
                  <a:cubicBezTo>
                    <a:pt x="3" y="15"/>
                    <a:pt x="2" y="29"/>
                    <a:pt x="3" y="43"/>
                  </a:cubicBezTo>
                  <a:cubicBezTo>
                    <a:pt x="3" y="54"/>
                    <a:pt x="5" y="66"/>
                    <a:pt x="7" y="77"/>
                  </a:cubicBezTo>
                  <a:cubicBezTo>
                    <a:pt x="12" y="104"/>
                    <a:pt x="15" y="131"/>
                    <a:pt x="17" y="159"/>
                  </a:cubicBezTo>
                  <a:cubicBezTo>
                    <a:pt x="19" y="184"/>
                    <a:pt x="22" y="209"/>
                    <a:pt x="28" y="234"/>
                  </a:cubicBezTo>
                  <a:cubicBezTo>
                    <a:pt x="34" y="261"/>
                    <a:pt x="41" y="287"/>
                    <a:pt x="47" y="314"/>
                  </a:cubicBezTo>
                  <a:cubicBezTo>
                    <a:pt x="47" y="315"/>
                    <a:pt x="48" y="315"/>
                    <a:pt x="48" y="314"/>
                  </a:cubicBezTo>
                  <a:cubicBezTo>
                    <a:pt x="48" y="312"/>
                    <a:pt x="48" y="311"/>
                    <a:pt x="48" y="309"/>
                  </a:cubicBezTo>
                  <a:cubicBezTo>
                    <a:pt x="48" y="308"/>
                    <a:pt x="47" y="308"/>
                    <a:pt x="47" y="309"/>
                  </a:cubicBezTo>
                  <a:cubicBezTo>
                    <a:pt x="46" y="312"/>
                    <a:pt x="47" y="312"/>
                    <a:pt x="48" y="310"/>
                  </a:cubicBezTo>
                  <a:cubicBezTo>
                    <a:pt x="47" y="306"/>
                    <a:pt x="46" y="302"/>
                    <a:pt x="45" y="298"/>
                  </a:cubicBezTo>
                  <a:cubicBezTo>
                    <a:pt x="44" y="292"/>
                    <a:pt x="42" y="285"/>
                    <a:pt x="41" y="279"/>
                  </a:cubicBezTo>
                  <a:cubicBezTo>
                    <a:pt x="37" y="265"/>
                    <a:pt x="34" y="251"/>
                    <a:pt x="30" y="237"/>
                  </a:cubicBezTo>
                  <a:cubicBezTo>
                    <a:pt x="24" y="210"/>
                    <a:pt x="21" y="182"/>
                    <a:pt x="18" y="155"/>
                  </a:cubicBezTo>
                  <a:cubicBezTo>
                    <a:pt x="16" y="130"/>
                    <a:pt x="14" y="105"/>
                    <a:pt x="9" y="80"/>
                  </a:cubicBezTo>
                  <a:cubicBezTo>
                    <a:pt x="7" y="66"/>
                    <a:pt x="5" y="53"/>
                    <a:pt x="4" y="40"/>
                  </a:cubicBezTo>
                  <a:cubicBezTo>
                    <a:pt x="4" y="27"/>
                    <a:pt x="4" y="14"/>
                    <a:pt x="2" y="1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389"/>
            <p:cNvSpPr/>
            <p:nvPr/>
          </p:nvSpPr>
          <p:spPr bwMode="auto">
            <a:xfrm>
              <a:off x="3815" y="2159"/>
              <a:ext cx="102" cy="775"/>
            </a:xfrm>
            <a:custGeom>
              <a:avLst/>
              <a:gdLst>
                <a:gd name="T0" fmla="*/ 43 w 43"/>
                <a:gd name="T1" fmla="*/ 325 h 327"/>
                <a:gd name="T2" fmla="*/ 38 w 43"/>
                <a:gd name="T3" fmla="*/ 282 h 327"/>
                <a:gd name="T4" fmla="*/ 36 w 43"/>
                <a:gd name="T5" fmla="*/ 247 h 327"/>
                <a:gd name="T6" fmla="*/ 26 w 43"/>
                <a:gd name="T7" fmla="*/ 209 h 327"/>
                <a:gd name="T8" fmla="*/ 23 w 43"/>
                <a:gd name="T9" fmla="*/ 166 h 327"/>
                <a:gd name="T10" fmla="*/ 9 w 43"/>
                <a:gd name="T11" fmla="*/ 87 h 327"/>
                <a:gd name="T12" fmla="*/ 2 w 43"/>
                <a:gd name="T13" fmla="*/ 45 h 327"/>
                <a:gd name="T14" fmla="*/ 2 w 43"/>
                <a:gd name="T15" fmla="*/ 1 h 327"/>
                <a:gd name="T16" fmla="*/ 0 w 43"/>
                <a:gd name="T17" fmla="*/ 1 h 327"/>
                <a:gd name="T18" fmla="*/ 0 w 43"/>
                <a:gd name="T19" fmla="*/ 41 h 327"/>
                <a:gd name="T20" fmla="*/ 5 w 43"/>
                <a:gd name="T21" fmla="*/ 77 h 327"/>
                <a:gd name="T22" fmla="*/ 21 w 43"/>
                <a:gd name="T23" fmla="*/ 166 h 327"/>
                <a:gd name="T24" fmla="*/ 23 w 43"/>
                <a:gd name="T25" fmla="*/ 202 h 327"/>
                <a:gd name="T26" fmla="*/ 34 w 43"/>
                <a:gd name="T27" fmla="*/ 244 h 327"/>
                <a:gd name="T28" fmla="*/ 36 w 43"/>
                <a:gd name="T29" fmla="*/ 286 h 327"/>
                <a:gd name="T30" fmla="*/ 41 w 43"/>
                <a:gd name="T31" fmla="*/ 326 h 327"/>
                <a:gd name="T32" fmla="*/ 43 w 43"/>
                <a:gd name="T33" fmla="*/ 325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327">
                  <a:moveTo>
                    <a:pt x="43" y="325"/>
                  </a:moveTo>
                  <a:cubicBezTo>
                    <a:pt x="40" y="311"/>
                    <a:pt x="38" y="297"/>
                    <a:pt x="38" y="282"/>
                  </a:cubicBezTo>
                  <a:cubicBezTo>
                    <a:pt x="38" y="270"/>
                    <a:pt x="39" y="259"/>
                    <a:pt x="36" y="247"/>
                  </a:cubicBezTo>
                  <a:cubicBezTo>
                    <a:pt x="34" y="234"/>
                    <a:pt x="29" y="222"/>
                    <a:pt x="26" y="209"/>
                  </a:cubicBezTo>
                  <a:cubicBezTo>
                    <a:pt x="23" y="195"/>
                    <a:pt x="23" y="180"/>
                    <a:pt x="23" y="166"/>
                  </a:cubicBezTo>
                  <a:cubicBezTo>
                    <a:pt x="22" y="139"/>
                    <a:pt x="15" y="113"/>
                    <a:pt x="9" y="87"/>
                  </a:cubicBezTo>
                  <a:cubicBezTo>
                    <a:pt x="6" y="73"/>
                    <a:pt x="2" y="60"/>
                    <a:pt x="2" y="45"/>
                  </a:cubicBezTo>
                  <a:cubicBezTo>
                    <a:pt x="2" y="30"/>
                    <a:pt x="3" y="16"/>
                    <a:pt x="2" y="1"/>
                  </a:cubicBezTo>
                  <a:cubicBezTo>
                    <a:pt x="2" y="0"/>
                    <a:pt x="0" y="0"/>
                    <a:pt x="0" y="1"/>
                  </a:cubicBezTo>
                  <a:cubicBezTo>
                    <a:pt x="1" y="15"/>
                    <a:pt x="1" y="28"/>
                    <a:pt x="0" y="41"/>
                  </a:cubicBezTo>
                  <a:cubicBezTo>
                    <a:pt x="0" y="54"/>
                    <a:pt x="2" y="65"/>
                    <a:pt x="5" y="77"/>
                  </a:cubicBezTo>
                  <a:cubicBezTo>
                    <a:pt x="12" y="106"/>
                    <a:pt x="20" y="136"/>
                    <a:pt x="21" y="166"/>
                  </a:cubicBezTo>
                  <a:cubicBezTo>
                    <a:pt x="22" y="178"/>
                    <a:pt x="21" y="190"/>
                    <a:pt x="23" y="202"/>
                  </a:cubicBezTo>
                  <a:cubicBezTo>
                    <a:pt x="26" y="216"/>
                    <a:pt x="30" y="230"/>
                    <a:pt x="34" y="244"/>
                  </a:cubicBezTo>
                  <a:cubicBezTo>
                    <a:pt x="37" y="258"/>
                    <a:pt x="36" y="271"/>
                    <a:pt x="36" y="286"/>
                  </a:cubicBezTo>
                  <a:cubicBezTo>
                    <a:pt x="36" y="299"/>
                    <a:pt x="38" y="312"/>
                    <a:pt x="41" y="326"/>
                  </a:cubicBezTo>
                  <a:cubicBezTo>
                    <a:pt x="41" y="327"/>
                    <a:pt x="43" y="326"/>
                    <a:pt x="43" y="3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90"/>
            <p:cNvSpPr/>
            <p:nvPr/>
          </p:nvSpPr>
          <p:spPr bwMode="auto">
            <a:xfrm>
              <a:off x="3867" y="2638"/>
              <a:ext cx="40" cy="303"/>
            </a:xfrm>
            <a:custGeom>
              <a:avLst/>
              <a:gdLst>
                <a:gd name="T0" fmla="*/ 14 w 17"/>
                <a:gd name="T1" fmla="*/ 127 h 128"/>
                <a:gd name="T2" fmla="*/ 15 w 17"/>
                <a:gd name="T3" fmla="*/ 65 h 128"/>
                <a:gd name="T4" fmla="*/ 5 w 17"/>
                <a:gd name="T5" fmla="*/ 2 h 128"/>
                <a:gd name="T6" fmla="*/ 3 w 17"/>
                <a:gd name="T7" fmla="*/ 1 h 128"/>
                <a:gd name="T8" fmla="*/ 12 w 17"/>
                <a:gd name="T9" fmla="*/ 56 h 128"/>
                <a:gd name="T10" fmla="*/ 12 w 17"/>
                <a:gd name="T11" fmla="*/ 127 h 128"/>
                <a:gd name="T12" fmla="*/ 14 w 17"/>
                <a:gd name="T13" fmla="*/ 12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28">
                  <a:moveTo>
                    <a:pt x="14" y="127"/>
                  </a:moveTo>
                  <a:cubicBezTo>
                    <a:pt x="15" y="106"/>
                    <a:pt x="16" y="86"/>
                    <a:pt x="15" y="65"/>
                  </a:cubicBezTo>
                  <a:cubicBezTo>
                    <a:pt x="14" y="43"/>
                    <a:pt x="1" y="24"/>
                    <a:pt x="5" y="2"/>
                  </a:cubicBezTo>
                  <a:cubicBezTo>
                    <a:pt x="5" y="0"/>
                    <a:pt x="3" y="0"/>
                    <a:pt x="3" y="1"/>
                  </a:cubicBezTo>
                  <a:cubicBezTo>
                    <a:pt x="0" y="20"/>
                    <a:pt x="8" y="38"/>
                    <a:pt x="12" y="56"/>
                  </a:cubicBezTo>
                  <a:cubicBezTo>
                    <a:pt x="17" y="78"/>
                    <a:pt x="14" y="104"/>
                    <a:pt x="12" y="127"/>
                  </a:cubicBezTo>
                  <a:cubicBezTo>
                    <a:pt x="12" y="128"/>
                    <a:pt x="14" y="128"/>
                    <a:pt x="14" y="1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391"/>
            <p:cNvSpPr/>
            <p:nvPr/>
          </p:nvSpPr>
          <p:spPr bwMode="auto">
            <a:xfrm>
              <a:off x="3898" y="2745"/>
              <a:ext cx="36" cy="189"/>
            </a:xfrm>
            <a:custGeom>
              <a:avLst/>
              <a:gdLst>
                <a:gd name="T0" fmla="*/ 14 w 15"/>
                <a:gd name="T1" fmla="*/ 79 h 80"/>
                <a:gd name="T2" fmla="*/ 11 w 15"/>
                <a:gd name="T3" fmla="*/ 39 h 80"/>
                <a:gd name="T4" fmla="*/ 2 w 15"/>
                <a:gd name="T5" fmla="*/ 1 h 80"/>
                <a:gd name="T6" fmla="*/ 0 w 15"/>
                <a:gd name="T7" fmla="*/ 2 h 80"/>
                <a:gd name="T8" fmla="*/ 8 w 15"/>
                <a:gd name="T9" fmla="*/ 35 h 80"/>
                <a:gd name="T10" fmla="*/ 13 w 15"/>
                <a:gd name="T11" fmla="*/ 79 h 80"/>
                <a:gd name="T12" fmla="*/ 14 w 15"/>
                <a:gd name="T13" fmla="*/ 7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80">
                  <a:moveTo>
                    <a:pt x="14" y="79"/>
                  </a:moveTo>
                  <a:cubicBezTo>
                    <a:pt x="15" y="65"/>
                    <a:pt x="13" y="52"/>
                    <a:pt x="11" y="39"/>
                  </a:cubicBezTo>
                  <a:cubicBezTo>
                    <a:pt x="8" y="27"/>
                    <a:pt x="7" y="13"/>
                    <a:pt x="2" y="1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5" y="12"/>
                    <a:pt x="6" y="23"/>
                    <a:pt x="8" y="35"/>
                  </a:cubicBezTo>
                  <a:cubicBezTo>
                    <a:pt x="11" y="49"/>
                    <a:pt x="14" y="64"/>
                    <a:pt x="13" y="79"/>
                  </a:cubicBezTo>
                  <a:cubicBezTo>
                    <a:pt x="12" y="80"/>
                    <a:pt x="14" y="80"/>
                    <a:pt x="14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392"/>
            <p:cNvSpPr/>
            <p:nvPr/>
          </p:nvSpPr>
          <p:spPr bwMode="auto">
            <a:xfrm>
              <a:off x="3870" y="2723"/>
              <a:ext cx="30" cy="195"/>
            </a:xfrm>
            <a:custGeom>
              <a:avLst/>
              <a:gdLst>
                <a:gd name="T0" fmla="*/ 1 w 13"/>
                <a:gd name="T1" fmla="*/ 1 h 82"/>
                <a:gd name="T2" fmla="*/ 12 w 13"/>
                <a:gd name="T3" fmla="*/ 81 h 82"/>
                <a:gd name="T4" fmla="*/ 13 w 13"/>
                <a:gd name="T5" fmla="*/ 80 h 82"/>
                <a:gd name="T6" fmla="*/ 2 w 13"/>
                <a:gd name="T7" fmla="*/ 1 h 82"/>
                <a:gd name="T8" fmla="*/ 1 w 13"/>
                <a:gd name="T9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82">
                  <a:moveTo>
                    <a:pt x="1" y="1"/>
                  </a:moveTo>
                  <a:cubicBezTo>
                    <a:pt x="9" y="27"/>
                    <a:pt x="6" y="55"/>
                    <a:pt x="12" y="81"/>
                  </a:cubicBezTo>
                  <a:cubicBezTo>
                    <a:pt x="12" y="82"/>
                    <a:pt x="13" y="82"/>
                    <a:pt x="13" y="80"/>
                  </a:cubicBezTo>
                  <a:cubicBezTo>
                    <a:pt x="7" y="54"/>
                    <a:pt x="11" y="27"/>
                    <a:pt x="2" y="1"/>
                  </a:cubicBezTo>
                  <a:cubicBezTo>
                    <a:pt x="2" y="0"/>
                    <a:pt x="0" y="0"/>
                    <a:pt x="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393"/>
            <p:cNvSpPr/>
            <p:nvPr/>
          </p:nvSpPr>
          <p:spPr bwMode="auto">
            <a:xfrm>
              <a:off x="3822" y="2156"/>
              <a:ext cx="67" cy="316"/>
            </a:xfrm>
            <a:custGeom>
              <a:avLst/>
              <a:gdLst>
                <a:gd name="T0" fmla="*/ 8 w 28"/>
                <a:gd name="T1" fmla="*/ 1 h 133"/>
                <a:gd name="T2" fmla="*/ 26 w 28"/>
                <a:gd name="T3" fmla="*/ 132 h 133"/>
                <a:gd name="T4" fmla="*/ 28 w 28"/>
                <a:gd name="T5" fmla="*/ 131 h 133"/>
                <a:gd name="T6" fmla="*/ 9 w 28"/>
                <a:gd name="T7" fmla="*/ 1 h 133"/>
                <a:gd name="T8" fmla="*/ 8 w 28"/>
                <a:gd name="T9" fmla="*/ 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33">
                  <a:moveTo>
                    <a:pt x="8" y="1"/>
                  </a:moveTo>
                  <a:cubicBezTo>
                    <a:pt x="0" y="45"/>
                    <a:pt x="17" y="89"/>
                    <a:pt x="26" y="132"/>
                  </a:cubicBezTo>
                  <a:cubicBezTo>
                    <a:pt x="26" y="133"/>
                    <a:pt x="28" y="132"/>
                    <a:pt x="28" y="131"/>
                  </a:cubicBezTo>
                  <a:cubicBezTo>
                    <a:pt x="19" y="89"/>
                    <a:pt x="2" y="45"/>
                    <a:pt x="9" y="1"/>
                  </a:cubicBezTo>
                  <a:cubicBezTo>
                    <a:pt x="9" y="0"/>
                    <a:pt x="8" y="0"/>
                    <a:pt x="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394"/>
            <p:cNvSpPr/>
            <p:nvPr/>
          </p:nvSpPr>
          <p:spPr bwMode="auto">
            <a:xfrm>
              <a:off x="1929" y="2351"/>
              <a:ext cx="291" cy="977"/>
            </a:xfrm>
            <a:custGeom>
              <a:avLst/>
              <a:gdLst>
                <a:gd name="T0" fmla="*/ 5 w 123"/>
                <a:gd name="T1" fmla="*/ 396 h 412"/>
                <a:gd name="T2" fmla="*/ 47 w 123"/>
                <a:gd name="T3" fmla="*/ 178 h 412"/>
                <a:gd name="T4" fmla="*/ 68 w 123"/>
                <a:gd name="T5" fmla="*/ 68 h 412"/>
                <a:gd name="T6" fmla="*/ 79 w 123"/>
                <a:gd name="T7" fmla="*/ 11 h 412"/>
                <a:gd name="T8" fmla="*/ 84 w 123"/>
                <a:gd name="T9" fmla="*/ 5 h 412"/>
                <a:gd name="T10" fmla="*/ 96 w 123"/>
                <a:gd name="T11" fmla="*/ 5 h 412"/>
                <a:gd name="T12" fmla="*/ 120 w 123"/>
                <a:gd name="T13" fmla="*/ 7 h 412"/>
                <a:gd name="T14" fmla="*/ 122 w 123"/>
                <a:gd name="T15" fmla="*/ 6 h 412"/>
                <a:gd name="T16" fmla="*/ 122 w 123"/>
                <a:gd name="T17" fmla="*/ 5 h 412"/>
                <a:gd name="T18" fmla="*/ 119 w 123"/>
                <a:gd name="T19" fmla="*/ 3 h 412"/>
                <a:gd name="T20" fmla="*/ 82 w 123"/>
                <a:gd name="T21" fmla="*/ 230 h 412"/>
                <a:gd name="T22" fmla="*/ 65 w 123"/>
                <a:gd name="T23" fmla="*/ 350 h 412"/>
                <a:gd name="T24" fmla="*/ 54 w 123"/>
                <a:gd name="T25" fmla="*/ 406 h 412"/>
                <a:gd name="T26" fmla="*/ 26 w 123"/>
                <a:gd name="T27" fmla="*/ 401 h 412"/>
                <a:gd name="T28" fmla="*/ 3 w 123"/>
                <a:gd name="T29" fmla="*/ 396 h 412"/>
                <a:gd name="T30" fmla="*/ 3 w 123"/>
                <a:gd name="T31" fmla="*/ 400 h 412"/>
                <a:gd name="T32" fmla="*/ 55 w 123"/>
                <a:gd name="T33" fmla="*/ 412 h 412"/>
                <a:gd name="T34" fmla="*/ 57 w 123"/>
                <a:gd name="T35" fmla="*/ 411 h 412"/>
                <a:gd name="T36" fmla="*/ 122 w 123"/>
                <a:gd name="T37" fmla="*/ 4 h 412"/>
                <a:gd name="T38" fmla="*/ 119 w 123"/>
                <a:gd name="T39" fmla="*/ 3 h 412"/>
                <a:gd name="T40" fmla="*/ 103 w 123"/>
                <a:gd name="T41" fmla="*/ 2 h 412"/>
                <a:gd name="T42" fmla="*/ 79 w 123"/>
                <a:gd name="T43" fmla="*/ 0 h 412"/>
                <a:gd name="T44" fmla="*/ 77 w 123"/>
                <a:gd name="T45" fmla="*/ 2 h 412"/>
                <a:gd name="T46" fmla="*/ 38 w 123"/>
                <a:gd name="T47" fmla="*/ 200 h 412"/>
                <a:gd name="T48" fmla="*/ 1 w 123"/>
                <a:gd name="T49" fmla="*/ 395 h 412"/>
                <a:gd name="T50" fmla="*/ 5 w 123"/>
                <a:gd name="T51" fmla="*/ 396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3" h="412">
                  <a:moveTo>
                    <a:pt x="5" y="396"/>
                  </a:moveTo>
                  <a:cubicBezTo>
                    <a:pt x="24" y="324"/>
                    <a:pt x="31" y="250"/>
                    <a:pt x="47" y="178"/>
                  </a:cubicBezTo>
                  <a:cubicBezTo>
                    <a:pt x="55" y="142"/>
                    <a:pt x="62" y="105"/>
                    <a:pt x="68" y="68"/>
                  </a:cubicBezTo>
                  <a:cubicBezTo>
                    <a:pt x="72" y="49"/>
                    <a:pt x="75" y="30"/>
                    <a:pt x="79" y="11"/>
                  </a:cubicBezTo>
                  <a:cubicBezTo>
                    <a:pt x="80" y="7"/>
                    <a:pt x="80" y="4"/>
                    <a:pt x="84" y="5"/>
                  </a:cubicBezTo>
                  <a:cubicBezTo>
                    <a:pt x="88" y="5"/>
                    <a:pt x="92" y="5"/>
                    <a:pt x="96" y="5"/>
                  </a:cubicBezTo>
                  <a:cubicBezTo>
                    <a:pt x="104" y="6"/>
                    <a:pt x="112" y="6"/>
                    <a:pt x="120" y="7"/>
                  </a:cubicBezTo>
                  <a:cubicBezTo>
                    <a:pt x="120" y="7"/>
                    <a:pt x="121" y="7"/>
                    <a:pt x="122" y="6"/>
                  </a:cubicBezTo>
                  <a:cubicBezTo>
                    <a:pt x="122" y="6"/>
                    <a:pt x="122" y="5"/>
                    <a:pt x="122" y="5"/>
                  </a:cubicBezTo>
                  <a:cubicBezTo>
                    <a:pt x="121" y="4"/>
                    <a:pt x="120" y="4"/>
                    <a:pt x="119" y="3"/>
                  </a:cubicBezTo>
                  <a:cubicBezTo>
                    <a:pt x="101" y="78"/>
                    <a:pt x="92" y="154"/>
                    <a:pt x="82" y="230"/>
                  </a:cubicBezTo>
                  <a:cubicBezTo>
                    <a:pt x="77" y="270"/>
                    <a:pt x="71" y="310"/>
                    <a:pt x="65" y="350"/>
                  </a:cubicBezTo>
                  <a:cubicBezTo>
                    <a:pt x="62" y="369"/>
                    <a:pt x="58" y="388"/>
                    <a:pt x="54" y="406"/>
                  </a:cubicBezTo>
                  <a:cubicBezTo>
                    <a:pt x="53" y="411"/>
                    <a:pt x="29" y="402"/>
                    <a:pt x="26" y="401"/>
                  </a:cubicBezTo>
                  <a:cubicBezTo>
                    <a:pt x="18" y="398"/>
                    <a:pt x="11" y="397"/>
                    <a:pt x="3" y="396"/>
                  </a:cubicBezTo>
                  <a:cubicBezTo>
                    <a:pt x="0" y="396"/>
                    <a:pt x="0" y="400"/>
                    <a:pt x="3" y="400"/>
                  </a:cubicBezTo>
                  <a:cubicBezTo>
                    <a:pt x="21" y="401"/>
                    <a:pt x="37" y="410"/>
                    <a:pt x="55" y="412"/>
                  </a:cubicBezTo>
                  <a:cubicBezTo>
                    <a:pt x="56" y="412"/>
                    <a:pt x="57" y="412"/>
                    <a:pt x="57" y="411"/>
                  </a:cubicBezTo>
                  <a:cubicBezTo>
                    <a:pt x="86" y="276"/>
                    <a:pt x="91" y="138"/>
                    <a:pt x="122" y="4"/>
                  </a:cubicBezTo>
                  <a:cubicBezTo>
                    <a:pt x="123" y="2"/>
                    <a:pt x="120" y="1"/>
                    <a:pt x="119" y="3"/>
                  </a:cubicBezTo>
                  <a:cubicBezTo>
                    <a:pt x="118" y="4"/>
                    <a:pt x="105" y="2"/>
                    <a:pt x="103" y="2"/>
                  </a:cubicBezTo>
                  <a:cubicBezTo>
                    <a:pt x="95" y="1"/>
                    <a:pt x="87" y="1"/>
                    <a:pt x="79" y="0"/>
                  </a:cubicBezTo>
                  <a:cubicBezTo>
                    <a:pt x="78" y="0"/>
                    <a:pt x="77" y="1"/>
                    <a:pt x="77" y="2"/>
                  </a:cubicBezTo>
                  <a:cubicBezTo>
                    <a:pt x="63" y="68"/>
                    <a:pt x="52" y="134"/>
                    <a:pt x="38" y="200"/>
                  </a:cubicBezTo>
                  <a:cubicBezTo>
                    <a:pt x="24" y="265"/>
                    <a:pt x="18" y="331"/>
                    <a:pt x="1" y="395"/>
                  </a:cubicBezTo>
                  <a:cubicBezTo>
                    <a:pt x="0" y="397"/>
                    <a:pt x="4" y="398"/>
                    <a:pt x="5" y="3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395"/>
            <p:cNvSpPr/>
            <p:nvPr/>
          </p:nvSpPr>
          <p:spPr bwMode="auto">
            <a:xfrm>
              <a:off x="2108" y="2213"/>
              <a:ext cx="140" cy="157"/>
            </a:xfrm>
            <a:custGeom>
              <a:avLst/>
              <a:gdLst>
                <a:gd name="T0" fmla="*/ 5 w 59"/>
                <a:gd name="T1" fmla="*/ 61 h 66"/>
                <a:gd name="T2" fmla="*/ 43 w 59"/>
                <a:gd name="T3" fmla="*/ 66 h 66"/>
                <a:gd name="T4" fmla="*/ 45 w 59"/>
                <a:gd name="T5" fmla="*/ 65 h 66"/>
                <a:gd name="T6" fmla="*/ 40 w 59"/>
                <a:gd name="T7" fmla="*/ 10 h 66"/>
                <a:gd name="T8" fmla="*/ 1 w 59"/>
                <a:gd name="T9" fmla="*/ 60 h 66"/>
                <a:gd name="T10" fmla="*/ 4 w 59"/>
                <a:gd name="T11" fmla="*/ 62 h 66"/>
                <a:gd name="T12" fmla="*/ 6 w 59"/>
                <a:gd name="T13" fmla="*/ 60 h 66"/>
                <a:gd name="T14" fmla="*/ 4 w 59"/>
                <a:gd name="T15" fmla="*/ 57 h 66"/>
                <a:gd name="T16" fmla="*/ 2 w 59"/>
                <a:gd name="T17" fmla="*/ 59 h 66"/>
                <a:gd name="T18" fmla="*/ 5 w 59"/>
                <a:gd name="T19" fmla="*/ 61 h 66"/>
                <a:gd name="T20" fmla="*/ 16 w 59"/>
                <a:gd name="T21" fmla="*/ 27 h 66"/>
                <a:gd name="T22" fmla="*/ 45 w 59"/>
                <a:gd name="T23" fmla="*/ 21 h 66"/>
                <a:gd name="T24" fmla="*/ 44 w 59"/>
                <a:gd name="T25" fmla="*/ 53 h 66"/>
                <a:gd name="T26" fmla="*/ 42 w 59"/>
                <a:gd name="T27" fmla="*/ 60 h 66"/>
                <a:gd name="T28" fmla="*/ 36 w 59"/>
                <a:gd name="T29" fmla="*/ 62 h 66"/>
                <a:gd name="T30" fmla="*/ 6 w 59"/>
                <a:gd name="T31" fmla="*/ 57 h 66"/>
                <a:gd name="T32" fmla="*/ 5 w 59"/>
                <a:gd name="T33" fmla="*/ 6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9" h="66">
                  <a:moveTo>
                    <a:pt x="5" y="61"/>
                  </a:moveTo>
                  <a:cubicBezTo>
                    <a:pt x="17" y="65"/>
                    <a:pt x="30" y="65"/>
                    <a:pt x="43" y="66"/>
                  </a:cubicBezTo>
                  <a:cubicBezTo>
                    <a:pt x="44" y="66"/>
                    <a:pt x="45" y="66"/>
                    <a:pt x="45" y="65"/>
                  </a:cubicBezTo>
                  <a:cubicBezTo>
                    <a:pt x="48" y="52"/>
                    <a:pt x="59" y="16"/>
                    <a:pt x="40" y="10"/>
                  </a:cubicBezTo>
                  <a:cubicBezTo>
                    <a:pt x="14" y="0"/>
                    <a:pt x="6" y="43"/>
                    <a:pt x="1" y="60"/>
                  </a:cubicBezTo>
                  <a:cubicBezTo>
                    <a:pt x="0" y="62"/>
                    <a:pt x="2" y="63"/>
                    <a:pt x="4" y="62"/>
                  </a:cubicBezTo>
                  <a:cubicBezTo>
                    <a:pt x="5" y="62"/>
                    <a:pt x="5" y="61"/>
                    <a:pt x="6" y="60"/>
                  </a:cubicBezTo>
                  <a:cubicBezTo>
                    <a:pt x="8" y="59"/>
                    <a:pt x="6" y="56"/>
                    <a:pt x="4" y="57"/>
                  </a:cubicBezTo>
                  <a:cubicBezTo>
                    <a:pt x="3" y="58"/>
                    <a:pt x="3" y="58"/>
                    <a:pt x="2" y="59"/>
                  </a:cubicBezTo>
                  <a:cubicBezTo>
                    <a:pt x="3" y="59"/>
                    <a:pt x="4" y="60"/>
                    <a:pt x="5" y="61"/>
                  </a:cubicBezTo>
                  <a:cubicBezTo>
                    <a:pt x="8" y="50"/>
                    <a:pt x="11" y="38"/>
                    <a:pt x="16" y="27"/>
                  </a:cubicBezTo>
                  <a:cubicBezTo>
                    <a:pt x="21" y="16"/>
                    <a:pt x="39" y="4"/>
                    <a:pt x="45" y="21"/>
                  </a:cubicBezTo>
                  <a:cubicBezTo>
                    <a:pt x="49" y="31"/>
                    <a:pt x="46" y="43"/>
                    <a:pt x="44" y="53"/>
                  </a:cubicBezTo>
                  <a:cubicBezTo>
                    <a:pt x="43" y="55"/>
                    <a:pt x="43" y="58"/>
                    <a:pt x="42" y="60"/>
                  </a:cubicBezTo>
                  <a:cubicBezTo>
                    <a:pt x="41" y="64"/>
                    <a:pt x="40" y="62"/>
                    <a:pt x="36" y="62"/>
                  </a:cubicBezTo>
                  <a:cubicBezTo>
                    <a:pt x="26" y="61"/>
                    <a:pt x="16" y="61"/>
                    <a:pt x="6" y="57"/>
                  </a:cubicBezTo>
                  <a:cubicBezTo>
                    <a:pt x="3" y="56"/>
                    <a:pt x="2" y="60"/>
                    <a:pt x="5" y="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396"/>
            <p:cNvSpPr/>
            <p:nvPr/>
          </p:nvSpPr>
          <p:spPr bwMode="auto">
            <a:xfrm>
              <a:off x="1929" y="3288"/>
              <a:ext cx="134" cy="194"/>
            </a:xfrm>
            <a:custGeom>
              <a:avLst/>
              <a:gdLst>
                <a:gd name="T0" fmla="*/ 1 w 57"/>
                <a:gd name="T1" fmla="*/ 4 h 82"/>
                <a:gd name="T2" fmla="*/ 17 w 57"/>
                <a:gd name="T3" fmla="*/ 80 h 82"/>
                <a:gd name="T4" fmla="*/ 21 w 57"/>
                <a:gd name="T5" fmla="*/ 80 h 82"/>
                <a:gd name="T6" fmla="*/ 57 w 57"/>
                <a:gd name="T7" fmla="*/ 17 h 82"/>
                <a:gd name="T8" fmla="*/ 55 w 57"/>
                <a:gd name="T9" fmla="*/ 15 h 82"/>
                <a:gd name="T10" fmla="*/ 23 w 57"/>
                <a:gd name="T11" fmla="*/ 3 h 82"/>
                <a:gd name="T12" fmla="*/ 3 w 57"/>
                <a:gd name="T13" fmla="*/ 1 h 82"/>
                <a:gd name="T14" fmla="*/ 3 w 57"/>
                <a:gd name="T15" fmla="*/ 5 h 82"/>
                <a:gd name="T16" fmla="*/ 25 w 57"/>
                <a:gd name="T17" fmla="*/ 8 h 82"/>
                <a:gd name="T18" fmla="*/ 54 w 57"/>
                <a:gd name="T19" fmla="*/ 18 h 82"/>
                <a:gd name="T20" fmla="*/ 53 w 57"/>
                <a:gd name="T21" fmla="*/ 16 h 82"/>
                <a:gd name="T22" fmla="*/ 17 w 57"/>
                <a:gd name="T23" fmla="*/ 78 h 82"/>
                <a:gd name="T24" fmla="*/ 21 w 57"/>
                <a:gd name="T25" fmla="*/ 79 h 82"/>
                <a:gd name="T26" fmla="*/ 5 w 57"/>
                <a:gd name="T27" fmla="*/ 3 h 82"/>
                <a:gd name="T28" fmla="*/ 1 w 57"/>
                <a:gd name="T29" fmla="*/ 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82">
                  <a:moveTo>
                    <a:pt x="1" y="4"/>
                  </a:moveTo>
                  <a:cubicBezTo>
                    <a:pt x="8" y="29"/>
                    <a:pt x="12" y="54"/>
                    <a:pt x="17" y="80"/>
                  </a:cubicBezTo>
                  <a:cubicBezTo>
                    <a:pt x="18" y="81"/>
                    <a:pt x="20" y="82"/>
                    <a:pt x="21" y="80"/>
                  </a:cubicBezTo>
                  <a:cubicBezTo>
                    <a:pt x="33" y="59"/>
                    <a:pt x="48" y="40"/>
                    <a:pt x="57" y="17"/>
                  </a:cubicBezTo>
                  <a:cubicBezTo>
                    <a:pt x="57" y="16"/>
                    <a:pt x="56" y="15"/>
                    <a:pt x="55" y="15"/>
                  </a:cubicBezTo>
                  <a:cubicBezTo>
                    <a:pt x="45" y="10"/>
                    <a:pt x="34" y="6"/>
                    <a:pt x="23" y="3"/>
                  </a:cubicBezTo>
                  <a:cubicBezTo>
                    <a:pt x="17" y="2"/>
                    <a:pt x="10" y="2"/>
                    <a:pt x="3" y="1"/>
                  </a:cubicBezTo>
                  <a:cubicBezTo>
                    <a:pt x="0" y="1"/>
                    <a:pt x="0" y="5"/>
                    <a:pt x="3" y="5"/>
                  </a:cubicBezTo>
                  <a:cubicBezTo>
                    <a:pt x="10" y="6"/>
                    <a:pt x="17" y="6"/>
                    <a:pt x="25" y="8"/>
                  </a:cubicBezTo>
                  <a:cubicBezTo>
                    <a:pt x="35" y="11"/>
                    <a:pt x="45" y="15"/>
                    <a:pt x="54" y="18"/>
                  </a:cubicBezTo>
                  <a:cubicBezTo>
                    <a:pt x="54" y="18"/>
                    <a:pt x="53" y="17"/>
                    <a:pt x="53" y="16"/>
                  </a:cubicBezTo>
                  <a:cubicBezTo>
                    <a:pt x="45" y="39"/>
                    <a:pt x="29" y="57"/>
                    <a:pt x="17" y="78"/>
                  </a:cubicBezTo>
                  <a:cubicBezTo>
                    <a:pt x="19" y="78"/>
                    <a:pt x="20" y="78"/>
                    <a:pt x="21" y="79"/>
                  </a:cubicBezTo>
                  <a:cubicBezTo>
                    <a:pt x="16" y="53"/>
                    <a:pt x="12" y="28"/>
                    <a:pt x="5" y="3"/>
                  </a:cubicBezTo>
                  <a:cubicBezTo>
                    <a:pt x="4" y="0"/>
                    <a:pt x="0" y="1"/>
                    <a:pt x="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397"/>
            <p:cNvSpPr/>
            <p:nvPr/>
          </p:nvSpPr>
          <p:spPr bwMode="auto">
            <a:xfrm>
              <a:off x="1959" y="3397"/>
              <a:ext cx="50" cy="76"/>
            </a:xfrm>
            <a:custGeom>
              <a:avLst/>
              <a:gdLst>
                <a:gd name="T0" fmla="*/ 1 w 21"/>
                <a:gd name="T1" fmla="*/ 0 h 32"/>
                <a:gd name="T2" fmla="*/ 21 w 21"/>
                <a:gd name="T3" fmla="*/ 5 h 32"/>
                <a:gd name="T4" fmla="*/ 6 w 21"/>
                <a:gd name="T5" fmla="*/ 32 h 32"/>
                <a:gd name="T6" fmla="*/ 4 w 21"/>
                <a:gd name="T7" fmla="*/ 17 h 32"/>
                <a:gd name="T8" fmla="*/ 0 w 21"/>
                <a:gd name="T9" fmla="*/ 2 h 32"/>
                <a:gd name="T10" fmla="*/ 1 w 21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32">
                  <a:moveTo>
                    <a:pt x="1" y="0"/>
                  </a:moveTo>
                  <a:cubicBezTo>
                    <a:pt x="8" y="2"/>
                    <a:pt x="15" y="4"/>
                    <a:pt x="21" y="5"/>
                  </a:cubicBezTo>
                  <a:cubicBezTo>
                    <a:pt x="18" y="14"/>
                    <a:pt x="11" y="23"/>
                    <a:pt x="6" y="32"/>
                  </a:cubicBezTo>
                  <a:cubicBezTo>
                    <a:pt x="5" y="27"/>
                    <a:pt x="5" y="22"/>
                    <a:pt x="4" y="17"/>
                  </a:cubicBezTo>
                  <a:cubicBezTo>
                    <a:pt x="3" y="11"/>
                    <a:pt x="1" y="6"/>
                    <a:pt x="0" y="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398"/>
            <p:cNvSpPr/>
            <p:nvPr/>
          </p:nvSpPr>
          <p:spPr bwMode="auto">
            <a:xfrm>
              <a:off x="1952" y="3390"/>
              <a:ext cx="62" cy="88"/>
            </a:xfrm>
            <a:custGeom>
              <a:avLst/>
              <a:gdLst>
                <a:gd name="T0" fmla="*/ 4 w 26"/>
                <a:gd name="T1" fmla="*/ 5 h 37"/>
                <a:gd name="T2" fmla="*/ 24 w 26"/>
                <a:gd name="T3" fmla="*/ 10 h 37"/>
                <a:gd name="T4" fmla="*/ 23 w 26"/>
                <a:gd name="T5" fmla="*/ 7 h 37"/>
                <a:gd name="T6" fmla="*/ 8 w 26"/>
                <a:gd name="T7" fmla="*/ 34 h 37"/>
                <a:gd name="T8" fmla="*/ 11 w 26"/>
                <a:gd name="T9" fmla="*/ 34 h 37"/>
                <a:gd name="T10" fmla="*/ 9 w 26"/>
                <a:gd name="T11" fmla="*/ 19 h 37"/>
                <a:gd name="T12" fmla="*/ 6 w 26"/>
                <a:gd name="T13" fmla="*/ 4 h 37"/>
                <a:gd name="T14" fmla="*/ 2 w 26"/>
                <a:gd name="T15" fmla="*/ 2 h 37"/>
                <a:gd name="T16" fmla="*/ 3 w 26"/>
                <a:gd name="T17" fmla="*/ 14 h 37"/>
                <a:gd name="T18" fmla="*/ 8 w 26"/>
                <a:gd name="T19" fmla="*/ 35 h 37"/>
                <a:gd name="T20" fmla="*/ 11 w 26"/>
                <a:gd name="T21" fmla="*/ 36 h 37"/>
                <a:gd name="T22" fmla="*/ 26 w 26"/>
                <a:gd name="T23" fmla="*/ 9 h 37"/>
                <a:gd name="T24" fmla="*/ 25 w 26"/>
                <a:gd name="T25" fmla="*/ 6 h 37"/>
                <a:gd name="T26" fmla="*/ 5 w 26"/>
                <a:gd name="T27" fmla="*/ 1 h 37"/>
                <a:gd name="T28" fmla="*/ 4 w 26"/>
                <a:gd name="T29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37">
                  <a:moveTo>
                    <a:pt x="4" y="5"/>
                  </a:moveTo>
                  <a:cubicBezTo>
                    <a:pt x="10" y="7"/>
                    <a:pt x="17" y="8"/>
                    <a:pt x="24" y="10"/>
                  </a:cubicBezTo>
                  <a:cubicBezTo>
                    <a:pt x="23" y="9"/>
                    <a:pt x="23" y="8"/>
                    <a:pt x="23" y="7"/>
                  </a:cubicBezTo>
                  <a:cubicBezTo>
                    <a:pt x="18" y="17"/>
                    <a:pt x="13" y="25"/>
                    <a:pt x="8" y="34"/>
                  </a:cubicBezTo>
                  <a:cubicBezTo>
                    <a:pt x="9" y="34"/>
                    <a:pt x="10" y="34"/>
                    <a:pt x="11" y="34"/>
                  </a:cubicBezTo>
                  <a:cubicBezTo>
                    <a:pt x="10" y="29"/>
                    <a:pt x="10" y="24"/>
                    <a:pt x="9" y="19"/>
                  </a:cubicBezTo>
                  <a:cubicBezTo>
                    <a:pt x="8" y="15"/>
                    <a:pt x="4" y="7"/>
                    <a:pt x="6" y="4"/>
                  </a:cubicBezTo>
                  <a:cubicBezTo>
                    <a:pt x="7" y="2"/>
                    <a:pt x="4" y="0"/>
                    <a:pt x="2" y="2"/>
                  </a:cubicBezTo>
                  <a:cubicBezTo>
                    <a:pt x="0" y="6"/>
                    <a:pt x="2" y="9"/>
                    <a:pt x="3" y="14"/>
                  </a:cubicBezTo>
                  <a:cubicBezTo>
                    <a:pt x="5" y="21"/>
                    <a:pt x="5" y="28"/>
                    <a:pt x="8" y="35"/>
                  </a:cubicBezTo>
                  <a:cubicBezTo>
                    <a:pt x="8" y="37"/>
                    <a:pt x="10" y="37"/>
                    <a:pt x="11" y="36"/>
                  </a:cubicBezTo>
                  <a:cubicBezTo>
                    <a:pt x="16" y="27"/>
                    <a:pt x="22" y="19"/>
                    <a:pt x="26" y="9"/>
                  </a:cubicBezTo>
                  <a:cubicBezTo>
                    <a:pt x="26" y="8"/>
                    <a:pt x="26" y="7"/>
                    <a:pt x="25" y="6"/>
                  </a:cubicBezTo>
                  <a:cubicBezTo>
                    <a:pt x="18" y="5"/>
                    <a:pt x="11" y="3"/>
                    <a:pt x="5" y="1"/>
                  </a:cubicBezTo>
                  <a:cubicBezTo>
                    <a:pt x="2" y="0"/>
                    <a:pt x="1" y="4"/>
                    <a:pt x="4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399"/>
            <p:cNvSpPr/>
            <p:nvPr/>
          </p:nvSpPr>
          <p:spPr bwMode="auto">
            <a:xfrm>
              <a:off x="2000" y="2356"/>
              <a:ext cx="172" cy="953"/>
            </a:xfrm>
            <a:custGeom>
              <a:avLst/>
              <a:gdLst>
                <a:gd name="T0" fmla="*/ 4 w 73"/>
                <a:gd name="T1" fmla="*/ 400 h 402"/>
                <a:gd name="T2" fmla="*/ 11 w 73"/>
                <a:gd name="T3" fmla="*/ 364 h 402"/>
                <a:gd name="T4" fmla="*/ 15 w 73"/>
                <a:gd name="T5" fmla="*/ 312 h 402"/>
                <a:gd name="T6" fmla="*/ 35 w 73"/>
                <a:gd name="T7" fmla="*/ 194 h 402"/>
                <a:gd name="T8" fmla="*/ 54 w 73"/>
                <a:gd name="T9" fmla="*/ 80 h 402"/>
                <a:gd name="T10" fmla="*/ 65 w 73"/>
                <a:gd name="T11" fmla="*/ 31 h 402"/>
                <a:gd name="T12" fmla="*/ 70 w 73"/>
                <a:gd name="T13" fmla="*/ 2 h 402"/>
                <a:gd name="T14" fmla="*/ 67 w 73"/>
                <a:gd name="T15" fmla="*/ 3 h 402"/>
                <a:gd name="T16" fmla="*/ 59 w 73"/>
                <a:gd name="T17" fmla="*/ 35 h 402"/>
                <a:gd name="T18" fmla="*/ 48 w 73"/>
                <a:gd name="T19" fmla="*/ 86 h 402"/>
                <a:gd name="T20" fmla="*/ 30 w 73"/>
                <a:gd name="T21" fmla="*/ 197 h 402"/>
                <a:gd name="T22" fmla="*/ 11 w 73"/>
                <a:gd name="T23" fmla="*/ 304 h 402"/>
                <a:gd name="T24" fmla="*/ 8 w 73"/>
                <a:gd name="T25" fmla="*/ 354 h 402"/>
                <a:gd name="T26" fmla="*/ 1 w 73"/>
                <a:gd name="T27" fmla="*/ 398 h 402"/>
                <a:gd name="T28" fmla="*/ 4 w 73"/>
                <a:gd name="T29" fmla="*/ 40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" h="402">
                  <a:moveTo>
                    <a:pt x="4" y="400"/>
                  </a:moveTo>
                  <a:cubicBezTo>
                    <a:pt x="10" y="389"/>
                    <a:pt x="11" y="376"/>
                    <a:pt x="11" y="364"/>
                  </a:cubicBezTo>
                  <a:cubicBezTo>
                    <a:pt x="12" y="347"/>
                    <a:pt x="13" y="329"/>
                    <a:pt x="15" y="312"/>
                  </a:cubicBezTo>
                  <a:cubicBezTo>
                    <a:pt x="18" y="272"/>
                    <a:pt x="29" y="234"/>
                    <a:pt x="35" y="194"/>
                  </a:cubicBezTo>
                  <a:cubicBezTo>
                    <a:pt x="41" y="156"/>
                    <a:pt x="46" y="118"/>
                    <a:pt x="54" y="80"/>
                  </a:cubicBezTo>
                  <a:cubicBezTo>
                    <a:pt x="57" y="63"/>
                    <a:pt x="60" y="47"/>
                    <a:pt x="65" y="31"/>
                  </a:cubicBezTo>
                  <a:cubicBezTo>
                    <a:pt x="67" y="22"/>
                    <a:pt x="73" y="11"/>
                    <a:pt x="70" y="2"/>
                  </a:cubicBezTo>
                  <a:cubicBezTo>
                    <a:pt x="70" y="0"/>
                    <a:pt x="66" y="1"/>
                    <a:pt x="67" y="3"/>
                  </a:cubicBezTo>
                  <a:cubicBezTo>
                    <a:pt x="69" y="13"/>
                    <a:pt x="62" y="26"/>
                    <a:pt x="59" y="35"/>
                  </a:cubicBezTo>
                  <a:cubicBezTo>
                    <a:pt x="55" y="52"/>
                    <a:pt x="52" y="69"/>
                    <a:pt x="48" y="86"/>
                  </a:cubicBezTo>
                  <a:cubicBezTo>
                    <a:pt x="41" y="123"/>
                    <a:pt x="36" y="160"/>
                    <a:pt x="30" y="197"/>
                  </a:cubicBezTo>
                  <a:cubicBezTo>
                    <a:pt x="25" y="233"/>
                    <a:pt x="16" y="268"/>
                    <a:pt x="11" y="304"/>
                  </a:cubicBezTo>
                  <a:cubicBezTo>
                    <a:pt x="9" y="320"/>
                    <a:pt x="9" y="337"/>
                    <a:pt x="8" y="354"/>
                  </a:cubicBezTo>
                  <a:cubicBezTo>
                    <a:pt x="6" y="369"/>
                    <a:pt x="8" y="384"/>
                    <a:pt x="1" y="398"/>
                  </a:cubicBezTo>
                  <a:cubicBezTo>
                    <a:pt x="0" y="400"/>
                    <a:pt x="3" y="402"/>
                    <a:pt x="4" y="4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400"/>
            <p:cNvSpPr/>
            <p:nvPr/>
          </p:nvSpPr>
          <p:spPr bwMode="auto">
            <a:xfrm>
              <a:off x="2118" y="2315"/>
              <a:ext cx="104" cy="33"/>
            </a:xfrm>
            <a:custGeom>
              <a:avLst/>
              <a:gdLst>
                <a:gd name="T0" fmla="*/ 4 w 44"/>
                <a:gd name="T1" fmla="*/ 8 h 14"/>
                <a:gd name="T2" fmla="*/ 41 w 44"/>
                <a:gd name="T3" fmla="*/ 14 h 14"/>
                <a:gd name="T4" fmla="*/ 41 w 44"/>
                <a:gd name="T5" fmla="*/ 10 h 14"/>
                <a:gd name="T6" fmla="*/ 3 w 44"/>
                <a:gd name="T7" fmla="*/ 4 h 14"/>
                <a:gd name="T8" fmla="*/ 4 w 44"/>
                <a:gd name="T9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4">
                  <a:moveTo>
                    <a:pt x="4" y="8"/>
                  </a:moveTo>
                  <a:cubicBezTo>
                    <a:pt x="16" y="4"/>
                    <a:pt x="29" y="14"/>
                    <a:pt x="41" y="14"/>
                  </a:cubicBezTo>
                  <a:cubicBezTo>
                    <a:pt x="44" y="14"/>
                    <a:pt x="44" y="10"/>
                    <a:pt x="41" y="10"/>
                  </a:cubicBezTo>
                  <a:cubicBezTo>
                    <a:pt x="29" y="10"/>
                    <a:pt x="15" y="0"/>
                    <a:pt x="3" y="4"/>
                  </a:cubicBezTo>
                  <a:cubicBezTo>
                    <a:pt x="0" y="5"/>
                    <a:pt x="1" y="9"/>
                    <a:pt x="4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402"/>
            <p:cNvSpPr/>
            <p:nvPr/>
          </p:nvSpPr>
          <p:spPr bwMode="auto">
            <a:xfrm>
              <a:off x="548" y="2280"/>
              <a:ext cx="1454" cy="1188"/>
            </a:xfrm>
            <a:custGeom>
              <a:avLst/>
              <a:gdLst>
                <a:gd name="T0" fmla="*/ 31 w 614"/>
                <a:gd name="T1" fmla="*/ 167 h 501"/>
                <a:gd name="T2" fmla="*/ 34 w 614"/>
                <a:gd name="T3" fmla="*/ 166 h 501"/>
                <a:gd name="T4" fmla="*/ 32 w 614"/>
                <a:gd name="T5" fmla="*/ 162 h 501"/>
                <a:gd name="T6" fmla="*/ 1 w 614"/>
                <a:gd name="T7" fmla="*/ 175 h 501"/>
                <a:gd name="T8" fmla="*/ 0 w 614"/>
                <a:gd name="T9" fmla="*/ 178 h 501"/>
                <a:gd name="T10" fmla="*/ 42 w 614"/>
                <a:gd name="T11" fmla="*/ 250 h 501"/>
                <a:gd name="T12" fmla="*/ 93 w 614"/>
                <a:gd name="T13" fmla="*/ 327 h 501"/>
                <a:gd name="T14" fmla="*/ 192 w 614"/>
                <a:gd name="T15" fmla="*/ 499 h 501"/>
                <a:gd name="T16" fmla="*/ 196 w 614"/>
                <a:gd name="T17" fmla="*/ 499 h 501"/>
                <a:gd name="T18" fmla="*/ 257 w 614"/>
                <a:gd name="T19" fmla="*/ 465 h 501"/>
                <a:gd name="T20" fmla="*/ 334 w 614"/>
                <a:gd name="T21" fmla="*/ 414 h 501"/>
                <a:gd name="T22" fmla="*/ 417 w 614"/>
                <a:gd name="T23" fmla="*/ 377 h 501"/>
                <a:gd name="T24" fmla="*/ 497 w 614"/>
                <a:gd name="T25" fmla="*/ 336 h 501"/>
                <a:gd name="T26" fmla="*/ 574 w 614"/>
                <a:gd name="T27" fmla="*/ 291 h 501"/>
                <a:gd name="T28" fmla="*/ 604 w 614"/>
                <a:gd name="T29" fmla="*/ 271 h 501"/>
                <a:gd name="T30" fmla="*/ 614 w 614"/>
                <a:gd name="T31" fmla="*/ 254 h 501"/>
                <a:gd name="T32" fmla="*/ 608 w 614"/>
                <a:gd name="T33" fmla="*/ 233 h 501"/>
                <a:gd name="T34" fmla="*/ 594 w 614"/>
                <a:gd name="T35" fmla="*/ 191 h 501"/>
                <a:gd name="T36" fmla="*/ 561 w 614"/>
                <a:gd name="T37" fmla="*/ 120 h 501"/>
                <a:gd name="T38" fmla="*/ 482 w 614"/>
                <a:gd name="T39" fmla="*/ 3 h 501"/>
                <a:gd name="T40" fmla="*/ 478 w 614"/>
                <a:gd name="T41" fmla="*/ 5 h 501"/>
                <a:gd name="T42" fmla="*/ 569 w 614"/>
                <a:gd name="T43" fmla="*/ 145 h 501"/>
                <a:gd name="T44" fmla="*/ 601 w 614"/>
                <a:gd name="T45" fmla="*/ 227 h 501"/>
                <a:gd name="T46" fmla="*/ 609 w 614"/>
                <a:gd name="T47" fmla="*/ 253 h 501"/>
                <a:gd name="T48" fmla="*/ 586 w 614"/>
                <a:gd name="T49" fmla="*/ 278 h 501"/>
                <a:gd name="T50" fmla="*/ 510 w 614"/>
                <a:gd name="T51" fmla="*/ 323 h 501"/>
                <a:gd name="T52" fmla="*/ 431 w 614"/>
                <a:gd name="T53" fmla="*/ 365 h 501"/>
                <a:gd name="T54" fmla="*/ 348 w 614"/>
                <a:gd name="T55" fmla="*/ 402 h 501"/>
                <a:gd name="T56" fmla="*/ 270 w 614"/>
                <a:gd name="T57" fmla="*/ 450 h 501"/>
                <a:gd name="T58" fmla="*/ 247 w 614"/>
                <a:gd name="T59" fmla="*/ 466 h 501"/>
                <a:gd name="T60" fmla="*/ 223 w 614"/>
                <a:gd name="T61" fmla="*/ 476 h 501"/>
                <a:gd name="T62" fmla="*/ 192 w 614"/>
                <a:gd name="T63" fmla="*/ 497 h 501"/>
                <a:gd name="T64" fmla="*/ 196 w 614"/>
                <a:gd name="T65" fmla="*/ 497 h 501"/>
                <a:gd name="T66" fmla="*/ 76 w 614"/>
                <a:gd name="T67" fmla="*/ 291 h 501"/>
                <a:gd name="T68" fmla="*/ 15 w 614"/>
                <a:gd name="T69" fmla="*/ 200 h 501"/>
                <a:gd name="T70" fmla="*/ 5 w 614"/>
                <a:gd name="T71" fmla="*/ 179 h 501"/>
                <a:gd name="T72" fmla="*/ 15 w 614"/>
                <a:gd name="T73" fmla="*/ 175 h 501"/>
                <a:gd name="T74" fmla="*/ 34 w 614"/>
                <a:gd name="T75" fmla="*/ 166 h 501"/>
                <a:gd name="T76" fmla="*/ 32 w 614"/>
                <a:gd name="T77" fmla="*/ 162 h 501"/>
                <a:gd name="T78" fmla="*/ 29 w 614"/>
                <a:gd name="T79" fmla="*/ 163 h 501"/>
                <a:gd name="T80" fmla="*/ 31 w 614"/>
                <a:gd name="T81" fmla="*/ 167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14" h="501">
                  <a:moveTo>
                    <a:pt x="31" y="167"/>
                  </a:moveTo>
                  <a:cubicBezTo>
                    <a:pt x="32" y="167"/>
                    <a:pt x="33" y="167"/>
                    <a:pt x="34" y="166"/>
                  </a:cubicBezTo>
                  <a:cubicBezTo>
                    <a:pt x="33" y="165"/>
                    <a:pt x="32" y="163"/>
                    <a:pt x="32" y="162"/>
                  </a:cubicBezTo>
                  <a:cubicBezTo>
                    <a:pt x="22" y="166"/>
                    <a:pt x="11" y="171"/>
                    <a:pt x="1" y="175"/>
                  </a:cubicBezTo>
                  <a:cubicBezTo>
                    <a:pt x="0" y="176"/>
                    <a:pt x="0" y="177"/>
                    <a:pt x="0" y="178"/>
                  </a:cubicBezTo>
                  <a:cubicBezTo>
                    <a:pt x="9" y="205"/>
                    <a:pt x="26" y="228"/>
                    <a:pt x="42" y="250"/>
                  </a:cubicBezTo>
                  <a:cubicBezTo>
                    <a:pt x="60" y="276"/>
                    <a:pt x="77" y="301"/>
                    <a:pt x="93" y="327"/>
                  </a:cubicBezTo>
                  <a:cubicBezTo>
                    <a:pt x="127" y="385"/>
                    <a:pt x="156" y="444"/>
                    <a:pt x="192" y="499"/>
                  </a:cubicBezTo>
                  <a:cubicBezTo>
                    <a:pt x="193" y="501"/>
                    <a:pt x="195" y="501"/>
                    <a:pt x="196" y="499"/>
                  </a:cubicBezTo>
                  <a:cubicBezTo>
                    <a:pt x="210" y="480"/>
                    <a:pt x="238" y="477"/>
                    <a:pt x="257" y="465"/>
                  </a:cubicBezTo>
                  <a:cubicBezTo>
                    <a:pt x="283" y="448"/>
                    <a:pt x="307" y="429"/>
                    <a:pt x="334" y="414"/>
                  </a:cubicBezTo>
                  <a:cubicBezTo>
                    <a:pt x="361" y="400"/>
                    <a:pt x="389" y="389"/>
                    <a:pt x="417" y="377"/>
                  </a:cubicBezTo>
                  <a:cubicBezTo>
                    <a:pt x="444" y="364"/>
                    <a:pt x="470" y="350"/>
                    <a:pt x="497" y="336"/>
                  </a:cubicBezTo>
                  <a:cubicBezTo>
                    <a:pt x="523" y="322"/>
                    <a:pt x="549" y="308"/>
                    <a:pt x="574" y="291"/>
                  </a:cubicBezTo>
                  <a:cubicBezTo>
                    <a:pt x="584" y="285"/>
                    <a:pt x="595" y="278"/>
                    <a:pt x="604" y="271"/>
                  </a:cubicBezTo>
                  <a:cubicBezTo>
                    <a:pt x="609" y="267"/>
                    <a:pt x="613" y="261"/>
                    <a:pt x="614" y="254"/>
                  </a:cubicBezTo>
                  <a:cubicBezTo>
                    <a:pt x="614" y="247"/>
                    <a:pt x="610" y="240"/>
                    <a:pt x="608" y="233"/>
                  </a:cubicBezTo>
                  <a:cubicBezTo>
                    <a:pt x="603" y="219"/>
                    <a:pt x="599" y="205"/>
                    <a:pt x="594" y="191"/>
                  </a:cubicBezTo>
                  <a:cubicBezTo>
                    <a:pt x="586" y="166"/>
                    <a:pt x="574" y="143"/>
                    <a:pt x="561" y="120"/>
                  </a:cubicBezTo>
                  <a:cubicBezTo>
                    <a:pt x="537" y="79"/>
                    <a:pt x="510" y="40"/>
                    <a:pt x="482" y="3"/>
                  </a:cubicBezTo>
                  <a:cubicBezTo>
                    <a:pt x="480" y="0"/>
                    <a:pt x="476" y="2"/>
                    <a:pt x="478" y="5"/>
                  </a:cubicBezTo>
                  <a:cubicBezTo>
                    <a:pt x="511" y="50"/>
                    <a:pt x="544" y="96"/>
                    <a:pt x="569" y="145"/>
                  </a:cubicBezTo>
                  <a:cubicBezTo>
                    <a:pt x="583" y="172"/>
                    <a:pt x="591" y="199"/>
                    <a:pt x="601" y="227"/>
                  </a:cubicBezTo>
                  <a:cubicBezTo>
                    <a:pt x="603" y="236"/>
                    <a:pt x="608" y="244"/>
                    <a:pt x="609" y="253"/>
                  </a:cubicBezTo>
                  <a:cubicBezTo>
                    <a:pt x="610" y="265"/>
                    <a:pt x="594" y="272"/>
                    <a:pt x="586" y="278"/>
                  </a:cubicBezTo>
                  <a:cubicBezTo>
                    <a:pt x="562" y="295"/>
                    <a:pt x="536" y="309"/>
                    <a:pt x="510" y="323"/>
                  </a:cubicBezTo>
                  <a:cubicBezTo>
                    <a:pt x="484" y="337"/>
                    <a:pt x="458" y="352"/>
                    <a:pt x="431" y="365"/>
                  </a:cubicBezTo>
                  <a:cubicBezTo>
                    <a:pt x="404" y="378"/>
                    <a:pt x="375" y="389"/>
                    <a:pt x="348" y="402"/>
                  </a:cubicBezTo>
                  <a:cubicBezTo>
                    <a:pt x="320" y="416"/>
                    <a:pt x="295" y="433"/>
                    <a:pt x="270" y="450"/>
                  </a:cubicBezTo>
                  <a:cubicBezTo>
                    <a:pt x="262" y="456"/>
                    <a:pt x="255" y="462"/>
                    <a:pt x="247" y="466"/>
                  </a:cubicBezTo>
                  <a:cubicBezTo>
                    <a:pt x="239" y="470"/>
                    <a:pt x="231" y="473"/>
                    <a:pt x="223" y="476"/>
                  </a:cubicBezTo>
                  <a:cubicBezTo>
                    <a:pt x="211" y="481"/>
                    <a:pt x="199" y="486"/>
                    <a:pt x="192" y="497"/>
                  </a:cubicBezTo>
                  <a:cubicBezTo>
                    <a:pt x="194" y="497"/>
                    <a:pt x="195" y="497"/>
                    <a:pt x="196" y="497"/>
                  </a:cubicBezTo>
                  <a:cubicBezTo>
                    <a:pt x="153" y="431"/>
                    <a:pt x="119" y="358"/>
                    <a:pt x="76" y="291"/>
                  </a:cubicBezTo>
                  <a:cubicBezTo>
                    <a:pt x="56" y="260"/>
                    <a:pt x="32" y="232"/>
                    <a:pt x="15" y="200"/>
                  </a:cubicBezTo>
                  <a:cubicBezTo>
                    <a:pt x="13" y="196"/>
                    <a:pt x="5" y="179"/>
                    <a:pt x="5" y="179"/>
                  </a:cubicBezTo>
                  <a:cubicBezTo>
                    <a:pt x="8" y="178"/>
                    <a:pt x="11" y="176"/>
                    <a:pt x="15" y="175"/>
                  </a:cubicBezTo>
                  <a:cubicBezTo>
                    <a:pt x="21" y="172"/>
                    <a:pt x="28" y="169"/>
                    <a:pt x="34" y="166"/>
                  </a:cubicBezTo>
                  <a:cubicBezTo>
                    <a:pt x="37" y="165"/>
                    <a:pt x="34" y="161"/>
                    <a:pt x="32" y="162"/>
                  </a:cubicBezTo>
                  <a:cubicBezTo>
                    <a:pt x="31" y="162"/>
                    <a:pt x="30" y="163"/>
                    <a:pt x="29" y="163"/>
                  </a:cubicBezTo>
                  <a:cubicBezTo>
                    <a:pt x="26" y="164"/>
                    <a:pt x="29" y="169"/>
                    <a:pt x="31" y="1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404"/>
            <p:cNvSpPr/>
            <p:nvPr/>
          </p:nvSpPr>
          <p:spPr bwMode="auto">
            <a:xfrm>
              <a:off x="1031" y="2083"/>
              <a:ext cx="895" cy="1003"/>
            </a:xfrm>
            <a:custGeom>
              <a:avLst/>
              <a:gdLst>
                <a:gd name="T0" fmla="*/ 5 w 378"/>
                <a:gd name="T1" fmla="*/ 136 h 423"/>
                <a:gd name="T2" fmla="*/ 39 w 378"/>
                <a:gd name="T3" fmla="*/ 77 h 423"/>
                <a:gd name="T4" fmla="*/ 93 w 378"/>
                <a:gd name="T5" fmla="*/ 38 h 423"/>
                <a:gd name="T6" fmla="*/ 159 w 378"/>
                <a:gd name="T7" fmla="*/ 13 h 423"/>
                <a:gd name="T8" fmla="*/ 218 w 378"/>
                <a:gd name="T9" fmla="*/ 16 h 423"/>
                <a:gd name="T10" fmla="*/ 258 w 378"/>
                <a:gd name="T11" fmla="*/ 59 h 423"/>
                <a:gd name="T12" fmla="*/ 288 w 378"/>
                <a:gd name="T13" fmla="*/ 114 h 423"/>
                <a:gd name="T14" fmla="*/ 308 w 378"/>
                <a:gd name="T15" fmla="*/ 163 h 423"/>
                <a:gd name="T16" fmla="*/ 346 w 378"/>
                <a:gd name="T17" fmla="*/ 243 h 423"/>
                <a:gd name="T18" fmla="*/ 373 w 378"/>
                <a:gd name="T19" fmla="*/ 319 h 423"/>
                <a:gd name="T20" fmla="*/ 374 w 378"/>
                <a:gd name="T21" fmla="*/ 316 h 423"/>
                <a:gd name="T22" fmla="*/ 186 w 378"/>
                <a:gd name="T23" fmla="*/ 417 h 423"/>
                <a:gd name="T24" fmla="*/ 189 w 378"/>
                <a:gd name="T25" fmla="*/ 421 h 423"/>
                <a:gd name="T26" fmla="*/ 376 w 378"/>
                <a:gd name="T27" fmla="*/ 320 h 423"/>
                <a:gd name="T28" fmla="*/ 377 w 378"/>
                <a:gd name="T29" fmla="*/ 317 h 423"/>
                <a:gd name="T30" fmla="*/ 369 w 378"/>
                <a:gd name="T31" fmla="*/ 299 h 423"/>
                <a:gd name="T32" fmla="*/ 364 w 378"/>
                <a:gd name="T33" fmla="*/ 278 h 423"/>
                <a:gd name="T34" fmla="*/ 348 w 378"/>
                <a:gd name="T35" fmla="*/ 238 h 423"/>
                <a:gd name="T36" fmla="*/ 312 w 378"/>
                <a:gd name="T37" fmla="*/ 159 h 423"/>
                <a:gd name="T38" fmla="*/ 261 w 378"/>
                <a:gd name="T39" fmla="*/ 54 h 423"/>
                <a:gd name="T40" fmla="*/ 179 w 378"/>
                <a:gd name="T41" fmla="*/ 4 h 423"/>
                <a:gd name="T42" fmla="*/ 114 w 378"/>
                <a:gd name="T43" fmla="*/ 23 h 423"/>
                <a:gd name="T44" fmla="*/ 59 w 378"/>
                <a:gd name="T45" fmla="*/ 53 h 423"/>
                <a:gd name="T46" fmla="*/ 1 w 378"/>
                <a:gd name="T47" fmla="*/ 134 h 423"/>
                <a:gd name="T48" fmla="*/ 5 w 378"/>
                <a:gd name="T49" fmla="*/ 136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8" h="423">
                  <a:moveTo>
                    <a:pt x="5" y="136"/>
                  </a:moveTo>
                  <a:cubicBezTo>
                    <a:pt x="14" y="115"/>
                    <a:pt x="24" y="94"/>
                    <a:pt x="39" y="77"/>
                  </a:cubicBezTo>
                  <a:cubicBezTo>
                    <a:pt x="54" y="60"/>
                    <a:pt x="73" y="48"/>
                    <a:pt x="93" y="38"/>
                  </a:cubicBezTo>
                  <a:cubicBezTo>
                    <a:pt x="114" y="28"/>
                    <a:pt x="136" y="19"/>
                    <a:pt x="159" y="13"/>
                  </a:cubicBezTo>
                  <a:cubicBezTo>
                    <a:pt x="179" y="8"/>
                    <a:pt x="199" y="5"/>
                    <a:pt x="218" y="16"/>
                  </a:cubicBezTo>
                  <a:cubicBezTo>
                    <a:pt x="235" y="25"/>
                    <a:pt x="248" y="42"/>
                    <a:pt x="258" y="59"/>
                  </a:cubicBezTo>
                  <a:cubicBezTo>
                    <a:pt x="270" y="76"/>
                    <a:pt x="279" y="95"/>
                    <a:pt x="288" y="114"/>
                  </a:cubicBezTo>
                  <a:cubicBezTo>
                    <a:pt x="295" y="130"/>
                    <a:pt x="301" y="147"/>
                    <a:pt x="308" y="163"/>
                  </a:cubicBezTo>
                  <a:cubicBezTo>
                    <a:pt x="320" y="190"/>
                    <a:pt x="334" y="216"/>
                    <a:pt x="346" y="243"/>
                  </a:cubicBezTo>
                  <a:cubicBezTo>
                    <a:pt x="356" y="268"/>
                    <a:pt x="361" y="295"/>
                    <a:pt x="373" y="319"/>
                  </a:cubicBezTo>
                  <a:cubicBezTo>
                    <a:pt x="373" y="318"/>
                    <a:pt x="374" y="317"/>
                    <a:pt x="374" y="316"/>
                  </a:cubicBezTo>
                  <a:cubicBezTo>
                    <a:pt x="301" y="328"/>
                    <a:pt x="240" y="368"/>
                    <a:pt x="186" y="417"/>
                  </a:cubicBezTo>
                  <a:cubicBezTo>
                    <a:pt x="184" y="419"/>
                    <a:pt x="187" y="423"/>
                    <a:pt x="189" y="421"/>
                  </a:cubicBezTo>
                  <a:cubicBezTo>
                    <a:pt x="243" y="372"/>
                    <a:pt x="303" y="333"/>
                    <a:pt x="376" y="320"/>
                  </a:cubicBezTo>
                  <a:cubicBezTo>
                    <a:pt x="377" y="320"/>
                    <a:pt x="378" y="318"/>
                    <a:pt x="377" y="317"/>
                  </a:cubicBezTo>
                  <a:cubicBezTo>
                    <a:pt x="374" y="311"/>
                    <a:pt x="371" y="305"/>
                    <a:pt x="369" y="299"/>
                  </a:cubicBezTo>
                  <a:cubicBezTo>
                    <a:pt x="367" y="292"/>
                    <a:pt x="366" y="285"/>
                    <a:pt x="364" y="278"/>
                  </a:cubicBezTo>
                  <a:cubicBezTo>
                    <a:pt x="359" y="265"/>
                    <a:pt x="354" y="251"/>
                    <a:pt x="348" y="238"/>
                  </a:cubicBezTo>
                  <a:cubicBezTo>
                    <a:pt x="337" y="211"/>
                    <a:pt x="323" y="185"/>
                    <a:pt x="312" y="159"/>
                  </a:cubicBezTo>
                  <a:cubicBezTo>
                    <a:pt x="296" y="123"/>
                    <a:pt x="282" y="87"/>
                    <a:pt x="261" y="54"/>
                  </a:cubicBezTo>
                  <a:cubicBezTo>
                    <a:pt x="242" y="24"/>
                    <a:pt x="217" y="0"/>
                    <a:pt x="179" y="4"/>
                  </a:cubicBezTo>
                  <a:cubicBezTo>
                    <a:pt x="157" y="7"/>
                    <a:pt x="135" y="15"/>
                    <a:pt x="114" y="23"/>
                  </a:cubicBezTo>
                  <a:cubicBezTo>
                    <a:pt x="95" y="31"/>
                    <a:pt x="76" y="41"/>
                    <a:pt x="59" y="53"/>
                  </a:cubicBezTo>
                  <a:cubicBezTo>
                    <a:pt x="31" y="73"/>
                    <a:pt x="14" y="102"/>
                    <a:pt x="1" y="134"/>
                  </a:cubicBezTo>
                  <a:cubicBezTo>
                    <a:pt x="0" y="136"/>
                    <a:pt x="4" y="139"/>
                    <a:pt x="5" y="1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405"/>
            <p:cNvSpPr/>
            <p:nvPr/>
          </p:nvSpPr>
          <p:spPr bwMode="auto">
            <a:xfrm>
              <a:off x="1327" y="2356"/>
              <a:ext cx="237" cy="128"/>
            </a:xfrm>
            <a:custGeom>
              <a:avLst/>
              <a:gdLst>
                <a:gd name="T0" fmla="*/ 3 w 100"/>
                <a:gd name="T1" fmla="*/ 53 h 54"/>
                <a:gd name="T2" fmla="*/ 55 w 100"/>
                <a:gd name="T3" fmla="*/ 36 h 54"/>
                <a:gd name="T4" fmla="*/ 98 w 100"/>
                <a:gd name="T5" fmla="*/ 4 h 54"/>
                <a:gd name="T6" fmla="*/ 94 w 100"/>
                <a:gd name="T7" fmla="*/ 2 h 54"/>
                <a:gd name="T8" fmla="*/ 55 w 100"/>
                <a:gd name="T9" fmla="*/ 31 h 54"/>
                <a:gd name="T10" fmla="*/ 3 w 100"/>
                <a:gd name="T11" fmla="*/ 48 h 54"/>
                <a:gd name="T12" fmla="*/ 3 w 100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54">
                  <a:moveTo>
                    <a:pt x="3" y="53"/>
                  </a:moveTo>
                  <a:cubicBezTo>
                    <a:pt x="21" y="54"/>
                    <a:pt x="40" y="44"/>
                    <a:pt x="55" y="36"/>
                  </a:cubicBezTo>
                  <a:cubicBezTo>
                    <a:pt x="70" y="28"/>
                    <a:pt x="89" y="18"/>
                    <a:pt x="98" y="4"/>
                  </a:cubicBezTo>
                  <a:cubicBezTo>
                    <a:pt x="100" y="2"/>
                    <a:pt x="96" y="0"/>
                    <a:pt x="94" y="2"/>
                  </a:cubicBezTo>
                  <a:cubicBezTo>
                    <a:pt x="85" y="15"/>
                    <a:pt x="68" y="23"/>
                    <a:pt x="55" y="31"/>
                  </a:cubicBezTo>
                  <a:cubicBezTo>
                    <a:pt x="40" y="39"/>
                    <a:pt x="21" y="49"/>
                    <a:pt x="3" y="48"/>
                  </a:cubicBezTo>
                  <a:cubicBezTo>
                    <a:pt x="0" y="48"/>
                    <a:pt x="0" y="53"/>
                    <a:pt x="3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406"/>
            <p:cNvSpPr/>
            <p:nvPr/>
          </p:nvSpPr>
          <p:spPr bwMode="auto">
            <a:xfrm>
              <a:off x="1353" y="2401"/>
              <a:ext cx="216" cy="121"/>
            </a:xfrm>
            <a:custGeom>
              <a:avLst/>
              <a:gdLst>
                <a:gd name="T0" fmla="*/ 5 w 91"/>
                <a:gd name="T1" fmla="*/ 49 h 51"/>
                <a:gd name="T2" fmla="*/ 88 w 91"/>
                <a:gd name="T3" fmla="*/ 6 h 51"/>
                <a:gd name="T4" fmla="*/ 86 w 91"/>
                <a:gd name="T5" fmla="*/ 2 h 51"/>
                <a:gd name="T6" fmla="*/ 3 w 91"/>
                <a:gd name="T7" fmla="*/ 45 h 51"/>
                <a:gd name="T8" fmla="*/ 5 w 91"/>
                <a:gd name="T9" fmla="*/ 4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51">
                  <a:moveTo>
                    <a:pt x="5" y="49"/>
                  </a:moveTo>
                  <a:cubicBezTo>
                    <a:pt x="34" y="37"/>
                    <a:pt x="62" y="24"/>
                    <a:pt x="88" y="6"/>
                  </a:cubicBezTo>
                  <a:cubicBezTo>
                    <a:pt x="91" y="5"/>
                    <a:pt x="88" y="0"/>
                    <a:pt x="86" y="2"/>
                  </a:cubicBezTo>
                  <a:cubicBezTo>
                    <a:pt x="60" y="20"/>
                    <a:pt x="31" y="33"/>
                    <a:pt x="3" y="45"/>
                  </a:cubicBezTo>
                  <a:cubicBezTo>
                    <a:pt x="0" y="47"/>
                    <a:pt x="2" y="51"/>
                    <a:pt x="5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407"/>
            <p:cNvSpPr/>
            <p:nvPr/>
          </p:nvSpPr>
          <p:spPr bwMode="auto">
            <a:xfrm>
              <a:off x="1216" y="2192"/>
              <a:ext cx="294" cy="164"/>
            </a:xfrm>
            <a:custGeom>
              <a:avLst/>
              <a:gdLst>
                <a:gd name="T0" fmla="*/ 5 w 124"/>
                <a:gd name="T1" fmla="*/ 68 h 69"/>
                <a:gd name="T2" fmla="*/ 121 w 124"/>
                <a:gd name="T3" fmla="*/ 5 h 69"/>
                <a:gd name="T4" fmla="*/ 119 w 124"/>
                <a:gd name="T5" fmla="*/ 1 h 69"/>
                <a:gd name="T6" fmla="*/ 111 w 124"/>
                <a:gd name="T7" fmla="*/ 4 h 69"/>
                <a:gd name="T8" fmla="*/ 114 w 124"/>
                <a:gd name="T9" fmla="*/ 8 h 69"/>
                <a:gd name="T10" fmla="*/ 121 w 124"/>
                <a:gd name="T11" fmla="*/ 5 h 69"/>
                <a:gd name="T12" fmla="*/ 119 w 124"/>
                <a:gd name="T13" fmla="*/ 1 h 69"/>
                <a:gd name="T14" fmla="*/ 3 w 124"/>
                <a:gd name="T15" fmla="*/ 64 h 69"/>
                <a:gd name="T16" fmla="*/ 5 w 124"/>
                <a:gd name="T17" fmla="*/ 6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4" h="69">
                  <a:moveTo>
                    <a:pt x="5" y="68"/>
                  </a:moveTo>
                  <a:cubicBezTo>
                    <a:pt x="42" y="43"/>
                    <a:pt x="84" y="29"/>
                    <a:pt x="121" y="5"/>
                  </a:cubicBezTo>
                  <a:cubicBezTo>
                    <a:pt x="124" y="3"/>
                    <a:pt x="121" y="0"/>
                    <a:pt x="119" y="1"/>
                  </a:cubicBezTo>
                  <a:cubicBezTo>
                    <a:pt x="116" y="2"/>
                    <a:pt x="114" y="3"/>
                    <a:pt x="111" y="4"/>
                  </a:cubicBezTo>
                  <a:cubicBezTo>
                    <a:pt x="109" y="5"/>
                    <a:pt x="111" y="9"/>
                    <a:pt x="114" y="8"/>
                  </a:cubicBezTo>
                  <a:cubicBezTo>
                    <a:pt x="116" y="7"/>
                    <a:pt x="119" y="6"/>
                    <a:pt x="121" y="5"/>
                  </a:cubicBezTo>
                  <a:cubicBezTo>
                    <a:pt x="120" y="4"/>
                    <a:pt x="120" y="2"/>
                    <a:pt x="119" y="1"/>
                  </a:cubicBezTo>
                  <a:cubicBezTo>
                    <a:pt x="82" y="25"/>
                    <a:pt x="39" y="39"/>
                    <a:pt x="3" y="64"/>
                  </a:cubicBezTo>
                  <a:cubicBezTo>
                    <a:pt x="0" y="65"/>
                    <a:pt x="2" y="69"/>
                    <a:pt x="5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408"/>
            <p:cNvSpPr/>
            <p:nvPr/>
          </p:nvSpPr>
          <p:spPr bwMode="auto">
            <a:xfrm>
              <a:off x="1252" y="2251"/>
              <a:ext cx="222" cy="131"/>
            </a:xfrm>
            <a:custGeom>
              <a:avLst/>
              <a:gdLst>
                <a:gd name="T0" fmla="*/ 5 w 94"/>
                <a:gd name="T1" fmla="*/ 53 h 55"/>
                <a:gd name="T2" fmla="*/ 91 w 94"/>
                <a:gd name="T3" fmla="*/ 5 h 55"/>
                <a:gd name="T4" fmla="*/ 89 w 94"/>
                <a:gd name="T5" fmla="*/ 1 h 55"/>
                <a:gd name="T6" fmla="*/ 3 w 94"/>
                <a:gd name="T7" fmla="*/ 49 h 55"/>
                <a:gd name="T8" fmla="*/ 5 w 94"/>
                <a:gd name="T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55">
                  <a:moveTo>
                    <a:pt x="5" y="53"/>
                  </a:moveTo>
                  <a:cubicBezTo>
                    <a:pt x="33" y="35"/>
                    <a:pt x="64" y="23"/>
                    <a:pt x="91" y="5"/>
                  </a:cubicBezTo>
                  <a:cubicBezTo>
                    <a:pt x="94" y="4"/>
                    <a:pt x="91" y="0"/>
                    <a:pt x="89" y="1"/>
                  </a:cubicBezTo>
                  <a:cubicBezTo>
                    <a:pt x="61" y="19"/>
                    <a:pt x="30" y="31"/>
                    <a:pt x="3" y="49"/>
                  </a:cubicBezTo>
                  <a:cubicBezTo>
                    <a:pt x="0" y="51"/>
                    <a:pt x="3" y="55"/>
                    <a:pt x="5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409"/>
            <p:cNvSpPr/>
            <p:nvPr/>
          </p:nvSpPr>
          <p:spPr bwMode="auto">
            <a:xfrm>
              <a:off x="1263" y="2275"/>
              <a:ext cx="254" cy="133"/>
            </a:xfrm>
            <a:custGeom>
              <a:avLst/>
              <a:gdLst>
                <a:gd name="T0" fmla="*/ 5 w 107"/>
                <a:gd name="T1" fmla="*/ 55 h 56"/>
                <a:gd name="T2" fmla="*/ 105 w 107"/>
                <a:gd name="T3" fmla="*/ 6 h 56"/>
                <a:gd name="T4" fmla="*/ 103 w 107"/>
                <a:gd name="T5" fmla="*/ 2 h 56"/>
                <a:gd name="T6" fmla="*/ 3 w 107"/>
                <a:gd name="T7" fmla="*/ 51 h 56"/>
                <a:gd name="T8" fmla="*/ 5 w 107"/>
                <a:gd name="T9" fmla="*/ 5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56">
                  <a:moveTo>
                    <a:pt x="5" y="55"/>
                  </a:moveTo>
                  <a:cubicBezTo>
                    <a:pt x="40" y="43"/>
                    <a:pt x="75" y="29"/>
                    <a:pt x="105" y="6"/>
                  </a:cubicBezTo>
                  <a:cubicBezTo>
                    <a:pt x="107" y="4"/>
                    <a:pt x="105" y="0"/>
                    <a:pt x="103" y="2"/>
                  </a:cubicBezTo>
                  <a:cubicBezTo>
                    <a:pt x="73" y="25"/>
                    <a:pt x="38" y="39"/>
                    <a:pt x="3" y="51"/>
                  </a:cubicBezTo>
                  <a:cubicBezTo>
                    <a:pt x="0" y="52"/>
                    <a:pt x="2" y="56"/>
                    <a:pt x="5" y="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410"/>
            <p:cNvSpPr/>
            <p:nvPr/>
          </p:nvSpPr>
          <p:spPr bwMode="auto">
            <a:xfrm>
              <a:off x="1398" y="2548"/>
              <a:ext cx="209" cy="204"/>
            </a:xfrm>
            <a:custGeom>
              <a:avLst/>
              <a:gdLst>
                <a:gd name="T0" fmla="*/ 2 w 88"/>
                <a:gd name="T1" fmla="*/ 34 h 86"/>
                <a:gd name="T2" fmla="*/ 29 w 88"/>
                <a:gd name="T3" fmla="*/ 85 h 86"/>
                <a:gd name="T4" fmla="*/ 32 w 88"/>
                <a:gd name="T5" fmla="*/ 86 h 86"/>
                <a:gd name="T6" fmla="*/ 87 w 88"/>
                <a:gd name="T7" fmla="*/ 58 h 86"/>
                <a:gd name="T8" fmla="*/ 88 w 88"/>
                <a:gd name="T9" fmla="*/ 56 h 86"/>
                <a:gd name="T10" fmla="*/ 70 w 88"/>
                <a:gd name="T11" fmla="*/ 23 h 86"/>
                <a:gd name="T12" fmla="*/ 58 w 88"/>
                <a:gd name="T13" fmla="*/ 3 h 86"/>
                <a:gd name="T14" fmla="*/ 35 w 88"/>
                <a:gd name="T15" fmla="*/ 11 h 86"/>
                <a:gd name="T16" fmla="*/ 3 w 88"/>
                <a:gd name="T17" fmla="*/ 31 h 86"/>
                <a:gd name="T18" fmla="*/ 5 w 88"/>
                <a:gd name="T19" fmla="*/ 35 h 86"/>
                <a:gd name="T20" fmla="*/ 44 w 88"/>
                <a:gd name="T21" fmla="*/ 11 h 86"/>
                <a:gd name="T22" fmla="*/ 53 w 88"/>
                <a:gd name="T23" fmla="*/ 8 h 86"/>
                <a:gd name="T24" fmla="*/ 61 w 88"/>
                <a:gd name="T25" fmla="*/ 15 h 86"/>
                <a:gd name="T26" fmla="*/ 74 w 88"/>
                <a:gd name="T27" fmla="*/ 37 h 86"/>
                <a:gd name="T28" fmla="*/ 80 w 88"/>
                <a:gd name="T29" fmla="*/ 47 h 86"/>
                <a:gd name="T30" fmla="*/ 75 w 88"/>
                <a:gd name="T31" fmla="*/ 60 h 86"/>
                <a:gd name="T32" fmla="*/ 46 w 88"/>
                <a:gd name="T33" fmla="*/ 75 h 86"/>
                <a:gd name="T34" fmla="*/ 32 w 88"/>
                <a:gd name="T35" fmla="*/ 79 h 86"/>
                <a:gd name="T36" fmla="*/ 24 w 88"/>
                <a:gd name="T37" fmla="*/ 65 h 86"/>
                <a:gd name="T38" fmla="*/ 6 w 88"/>
                <a:gd name="T39" fmla="*/ 33 h 86"/>
                <a:gd name="T40" fmla="*/ 2 w 88"/>
                <a:gd name="T41" fmla="*/ 3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8" h="86">
                  <a:moveTo>
                    <a:pt x="2" y="34"/>
                  </a:moveTo>
                  <a:cubicBezTo>
                    <a:pt x="9" y="52"/>
                    <a:pt x="21" y="67"/>
                    <a:pt x="29" y="85"/>
                  </a:cubicBezTo>
                  <a:cubicBezTo>
                    <a:pt x="30" y="86"/>
                    <a:pt x="31" y="86"/>
                    <a:pt x="32" y="86"/>
                  </a:cubicBezTo>
                  <a:cubicBezTo>
                    <a:pt x="51" y="78"/>
                    <a:pt x="69" y="69"/>
                    <a:pt x="87" y="58"/>
                  </a:cubicBezTo>
                  <a:cubicBezTo>
                    <a:pt x="88" y="58"/>
                    <a:pt x="88" y="57"/>
                    <a:pt x="88" y="56"/>
                  </a:cubicBezTo>
                  <a:cubicBezTo>
                    <a:pt x="85" y="43"/>
                    <a:pt x="77" y="34"/>
                    <a:pt x="70" y="23"/>
                  </a:cubicBezTo>
                  <a:cubicBezTo>
                    <a:pt x="67" y="17"/>
                    <a:pt x="66" y="5"/>
                    <a:pt x="58" y="3"/>
                  </a:cubicBezTo>
                  <a:cubicBezTo>
                    <a:pt x="52" y="0"/>
                    <a:pt x="40" y="8"/>
                    <a:pt x="35" y="11"/>
                  </a:cubicBezTo>
                  <a:cubicBezTo>
                    <a:pt x="24" y="17"/>
                    <a:pt x="13" y="24"/>
                    <a:pt x="3" y="31"/>
                  </a:cubicBezTo>
                  <a:cubicBezTo>
                    <a:pt x="0" y="33"/>
                    <a:pt x="3" y="37"/>
                    <a:pt x="5" y="35"/>
                  </a:cubicBezTo>
                  <a:cubicBezTo>
                    <a:pt x="18" y="27"/>
                    <a:pt x="30" y="18"/>
                    <a:pt x="44" y="11"/>
                  </a:cubicBezTo>
                  <a:cubicBezTo>
                    <a:pt x="47" y="10"/>
                    <a:pt x="50" y="9"/>
                    <a:pt x="53" y="8"/>
                  </a:cubicBezTo>
                  <a:cubicBezTo>
                    <a:pt x="59" y="6"/>
                    <a:pt x="60" y="11"/>
                    <a:pt x="61" y="15"/>
                  </a:cubicBezTo>
                  <a:cubicBezTo>
                    <a:pt x="64" y="23"/>
                    <a:pt x="69" y="30"/>
                    <a:pt x="74" y="37"/>
                  </a:cubicBezTo>
                  <a:cubicBezTo>
                    <a:pt x="76" y="40"/>
                    <a:pt x="78" y="43"/>
                    <a:pt x="80" y="47"/>
                  </a:cubicBezTo>
                  <a:cubicBezTo>
                    <a:pt x="84" y="55"/>
                    <a:pt x="82" y="56"/>
                    <a:pt x="75" y="60"/>
                  </a:cubicBezTo>
                  <a:cubicBezTo>
                    <a:pt x="66" y="65"/>
                    <a:pt x="56" y="70"/>
                    <a:pt x="46" y="75"/>
                  </a:cubicBezTo>
                  <a:cubicBezTo>
                    <a:pt x="44" y="76"/>
                    <a:pt x="33" y="82"/>
                    <a:pt x="32" y="79"/>
                  </a:cubicBezTo>
                  <a:cubicBezTo>
                    <a:pt x="29" y="75"/>
                    <a:pt x="26" y="70"/>
                    <a:pt x="24" y="65"/>
                  </a:cubicBezTo>
                  <a:cubicBezTo>
                    <a:pt x="17" y="54"/>
                    <a:pt x="11" y="44"/>
                    <a:pt x="6" y="33"/>
                  </a:cubicBezTo>
                  <a:cubicBezTo>
                    <a:pt x="5" y="30"/>
                    <a:pt x="1" y="31"/>
                    <a:pt x="2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411"/>
            <p:cNvSpPr/>
            <p:nvPr/>
          </p:nvSpPr>
          <p:spPr bwMode="auto">
            <a:xfrm>
              <a:off x="1626" y="2631"/>
              <a:ext cx="198" cy="189"/>
            </a:xfrm>
            <a:custGeom>
              <a:avLst/>
              <a:gdLst>
                <a:gd name="T0" fmla="*/ 1 w 84"/>
                <a:gd name="T1" fmla="*/ 31 h 80"/>
                <a:gd name="T2" fmla="*/ 32 w 84"/>
                <a:gd name="T3" fmla="*/ 78 h 80"/>
                <a:gd name="T4" fmla="*/ 35 w 84"/>
                <a:gd name="T5" fmla="*/ 79 h 80"/>
                <a:gd name="T6" fmla="*/ 73 w 84"/>
                <a:gd name="T7" fmla="*/ 61 h 80"/>
                <a:gd name="T8" fmla="*/ 68 w 84"/>
                <a:gd name="T9" fmla="*/ 26 h 80"/>
                <a:gd name="T10" fmla="*/ 55 w 84"/>
                <a:gd name="T11" fmla="*/ 7 h 80"/>
                <a:gd name="T12" fmla="*/ 45 w 84"/>
                <a:gd name="T13" fmla="*/ 0 h 80"/>
                <a:gd name="T14" fmla="*/ 28 w 84"/>
                <a:gd name="T15" fmla="*/ 8 h 80"/>
                <a:gd name="T16" fmla="*/ 2 w 84"/>
                <a:gd name="T17" fmla="*/ 29 h 80"/>
                <a:gd name="T18" fmla="*/ 5 w 84"/>
                <a:gd name="T19" fmla="*/ 33 h 80"/>
                <a:gd name="T20" fmla="*/ 37 w 84"/>
                <a:gd name="T21" fmla="*/ 8 h 80"/>
                <a:gd name="T22" fmla="*/ 52 w 84"/>
                <a:gd name="T23" fmla="*/ 11 h 80"/>
                <a:gd name="T24" fmla="*/ 62 w 84"/>
                <a:gd name="T25" fmla="*/ 27 h 80"/>
                <a:gd name="T26" fmla="*/ 72 w 84"/>
                <a:gd name="T27" fmla="*/ 44 h 80"/>
                <a:gd name="T28" fmla="*/ 64 w 84"/>
                <a:gd name="T29" fmla="*/ 61 h 80"/>
                <a:gd name="T30" fmla="*/ 33 w 84"/>
                <a:gd name="T31" fmla="*/ 75 h 80"/>
                <a:gd name="T32" fmla="*/ 36 w 84"/>
                <a:gd name="T33" fmla="*/ 76 h 80"/>
                <a:gd name="T34" fmla="*/ 6 w 84"/>
                <a:gd name="T35" fmla="*/ 30 h 80"/>
                <a:gd name="T36" fmla="*/ 1 w 84"/>
                <a:gd name="T37" fmla="*/ 3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80">
                  <a:moveTo>
                    <a:pt x="1" y="31"/>
                  </a:moveTo>
                  <a:cubicBezTo>
                    <a:pt x="9" y="49"/>
                    <a:pt x="23" y="62"/>
                    <a:pt x="32" y="78"/>
                  </a:cubicBezTo>
                  <a:cubicBezTo>
                    <a:pt x="33" y="79"/>
                    <a:pt x="34" y="80"/>
                    <a:pt x="35" y="79"/>
                  </a:cubicBezTo>
                  <a:cubicBezTo>
                    <a:pt x="48" y="72"/>
                    <a:pt x="62" y="70"/>
                    <a:pt x="73" y="61"/>
                  </a:cubicBezTo>
                  <a:cubicBezTo>
                    <a:pt x="84" y="51"/>
                    <a:pt x="74" y="35"/>
                    <a:pt x="68" y="26"/>
                  </a:cubicBezTo>
                  <a:cubicBezTo>
                    <a:pt x="63" y="20"/>
                    <a:pt x="59" y="14"/>
                    <a:pt x="55" y="7"/>
                  </a:cubicBezTo>
                  <a:cubicBezTo>
                    <a:pt x="52" y="3"/>
                    <a:pt x="50" y="0"/>
                    <a:pt x="45" y="0"/>
                  </a:cubicBezTo>
                  <a:cubicBezTo>
                    <a:pt x="39" y="0"/>
                    <a:pt x="32" y="5"/>
                    <a:pt x="28" y="8"/>
                  </a:cubicBezTo>
                  <a:cubicBezTo>
                    <a:pt x="19" y="15"/>
                    <a:pt x="11" y="22"/>
                    <a:pt x="2" y="29"/>
                  </a:cubicBezTo>
                  <a:cubicBezTo>
                    <a:pt x="0" y="31"/>
                    <a:pt x="2" y="35"/>
                    <a:pt x="5" y="33"/>
                  </a:cubicBezTo>
                  <a:cubicBezTo>
                    <a:pt x="16" y="25"/>
                    <a:pt x="25" y="15"/>
                    <a:pt x="37" y="8"/>
                  </a:cubicBezTo>
                  <a:cubicBezTo>
                    <a:pt x="44" y="4"/>
                    <a:pt x="47" y="4"/>
                    <a:pt x="52" y="11"/>
                  </a:cubicBezTo>
                  <a:cubicBezTo>
                    <a:pt x="55" y="17"/>
                    <a:pt x="59" y="22"/>
                    <a:pt x="62" y="27"/>
                  </a:cubicBezTo>
                  <a:cubicBezTo>
                    <a:pt x="66" y="32"/>
                    <a:pt x="70" y="37"/>
                    <a:pt x="72" y="44"/>
                  </a:cubicBezTo>
                  <a:cubicBezTo>
                    <a:pt x="76" y="52"/>
                    <a:pt x="71" y="57"/>
                    <a:pt x="64" y="61"/>
                  </a:cubicBezTo>
                  <a:cubicBezTo>
                    <a:pt x="54" y="67"/>
                    <a:pt x="43" y="69"/>
                    <a:pt x="33" y="75"/>
                  </a:cubicBezTo>
                  <a:cubicBezTo>
                    <a:pt x="34" y="75"/>
                    <a:pt x="35" y="76"/>
                    <a:pt x="36" y="76"/>
                  </a:cubicBezTo>
                  <a:cubicBezTo>
                    <a:pt x="28" y="60"/>
                    <a:pt x="13" y="47"/>
                    <a:pt x="6" y="30"/>
                  </a:cubicBezTo>
                  <a:cubicBezTo>
                    <a:pt x="5" y="27"/>
                    <a:pt x="0" y="29"/>
                    <a:pt x="1" y="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412"/>
            <p:cNvSpPr/>
            <p:nvPr/>
          </p:nvSpPr>
          <p:spPr bwMode="auto">
            <a:xfrm>
              <a:off x="1512" y="2714"/>
              <a:ext cx="97" cy="69"/>
            </a:xfrm>
            <a:custGeom>
              <a:avLst/>
              <a:gdLst>
                <a:gd name="T0" fmla="*/ 5 w 41"/>
                <a:gd name="T1" fmla="*/ 27 h 29"/>
                <a:gd name="T2" fmla="*/ 39 w 41"/>
                <a:gd name="T3" fmla="*/ 6 h 29"/>
                <a:gd name="T4" fmla="*/ 36 w 41"/>
                <a:gd name="T5" fmla="*/ 2 h 29"/>
                <a:gd name="T6" fmla="*/ 3 w 41"/>
                <a:gd name="T7" fmla="*/ 23 h 29"/>
                <a:gd name="T8" fmla="*/ 5 w 41"/>
                <a:gd name="T9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29">
                  <a:moveTo>
                    <a:pt x="5" y="27"/>
                  </a:moveTo>
                  <a:cubicBezTo>
                    <a:pt x="17" y="22"/>
                    <a:pt x="28" y="13"/>
                    <a:pt x="39" y="6"/>
                  </a:cubicBezTo>
                  <a:cubicBezTo>
                    <a:pt x="41" y="4"/>
                    <a:pt x="39" y="0"/>
                    <a:pt x="36" y="2"/>
                  </a:cubicBezTo>
                  <a:cubicBezTo>
                    <a:pt x="25" y="9"/>
                    <a:pt x="15" y="18"/>
                    <a:pt x="3" y="23"/>
                  </a:cubicBezTo>
                  <a:cubicBezTo>
                    <a:pt x="0" y="25"/>
                    <a:pt x="2" y="29"/>
                    <a:pt x="5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413"/>
            <p:cNvSpPr/>
            <p:nvPr/>
          </p:nvSpPr>
          <p:spPr bwMode="auto">
            <a:xfrm>
              <a:off x="1531" y="2749"/>
              <a:ext cx="92" cy="62"/>
            </a:xfrm>
            <a:custGeom>
              <a:avLst/>
              <a:gdLst>
                <a:gd name="T0" fmla="*/ 5 w 39"/>
                <a:gd name="T1" fmla="*/ 24 h 26"/>
                <a:gd name="T2" fmla="*/ 36 w 39"/>
                <a:gd name="T3" fmla="*/ 6 h 26"/>
                <a:gd name="T4" fmla="*/ 34 w 39"/>
                <a:gd name="T5" fmla="*/ 1 h 26"/>
                <a:gd name="T6" fmla="*/ 3 w 39"/>
                <a:gd name="T7" fmla="*/ 20 h 26"/>
                <a:gd name="T8" fmla="*/ 5 w 39"/>
                <a:gd name="T9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6">
                  <a:moveTo>
                    <a:pt x="5" y="24"/>
                  </a:moveTo>
                  <a:cubicBezTo>
                    <a:pt x="15" y="18"/>
                    <a:pt x="26" y="12"/>
                    <a:pt x="36" y="6"/>
                  </a:cubicBezTo>
                  <a:cubicBezTo>
                    <a:pt x="39" y="4"/>
                    <a:pt x="37" y="0"/>
                    <a:pt x="34" y="1"/>
                  </a:cubicBezTo>
                  <a:cubicBezTo>
                    <a:pt x="24" y="8"/>
                    <a:pt x="13" y="14"/>
                    <a:pt x="3" y="20"/>
                  </a:cubicBezTo>
                  <a:cubicBezTo>
                    <a:pt x="0" y="22"/>
                    <a:pt x="2" y="26"/>
                    <a:pt x="5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414"/>
            <p:cNvSpPr/>
            <p:nvPr/>
          </p:nvSpPr>
          <p:spPr bwMode="auto">
            <a:xfrm>
              <a:off x="1566" y="2799"/>
              <a:ext cx="74" cy="52"/>
            </a:xfrm>
            <a:custGeom>
              <a:avLst/>
              <a:gdLst>
                <a:gd name="T0" fmla="*/ 3 w 31"/>
                <a:gd name="T1" fmla="*/ 22 h 22"/>
                <a:gd name="T2" fmla="*/ 29 w 31"/>
                <a:gd name="T3" fmla="*/ 5 h 22"/>
                <a:gd name="T4" fmla="*/ 26 w 31"/>
                <a:gd name="T5" fmla="*/ 2 h 22"/>
                <a:gd name="T6" fmla="*/ 3 w 31"/>
                <a:gd name="T7" fmla="*/ 17 h 22"/>
                <a:gd name="T8" fmla="*/ 3 w 31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2">
                  <a:moveTo>
                    <a:pt x="3" y="22"/>
                  </a:moveTo>
                  <a:cubicBezTo>
                    <a:pt x="14" y="20"/>
                    <a:pt x="22" y="13"/>
                    <a:pt x="29" y="5"/>
                  </a:cubicBezTo>
                  <a:cubicBezTo>
                    <a:pt x="31" y="3"/>
                    <a:pt x="28" y="0"/>
                    <a:pt x="26" y="2"/>
                  </a:cubicBezTo>
                  <a:cubicBezTo>
                    <a:pt x="20" y="9"/>
                    <a:pt x="12" y="16"/>
                    <a:pt x="3" y="17"/>
                  </a:cubicBezTo>
                  <a:cubicBezTo>
                    <a:pt x="0" y="18"/>
                    <a:pt x="0" y="22"/>
                    <a:pt x="3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415"/>
            <p:cNvSpPr/>
            <p:nvPr/>
          </p:nvSpPr>
          <p:spPr bwMode="auto">
            <a:xfrm>
              <a:off x="1573" y="2512"/>
              <a:ext cx="83" cy="59"/>
            </a:xfrm>
            <a:custGeom>
              <a:avLst/>
              <a:gdLst>
                <a:gd name="T0" fmla="*/ 4 w 35"/>
                <a:gd name="T1" fmla="*/ 24 h 25"/>
                <a:gd name="T2" fmla="*/ 33 w 35"/>
                <a:gd name="T3" fmla="*/ 6 h 25"/>
                <a:gd name="T4" fmla="*/ 31 w 35"/>
                <a:gd name="T5" fmla="*/ 2 h 25"/>
                <a:gd name="T6" fmla="*/ 3 w 35"/>
                <a:gd name="T7" fmla="*/ 19 h 25"/>
                <a:gd name="T8" fmla="*/ 4 w 35"/>
                <a:gd name="T9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5">
                  <a:moveTo>
                    <a:pt x="4" y="24"/>
                  </a:moveTo>
                  <a:cubicBezTo>
                    <a:pt x="15" y="20"/>
                    <a:pt x="24" y="13"/>
                    <a:pt x="33" y="6"/>
                  </a:cubicBezTo>
                  <a:cubicBezTo>
                    <a:pt x="35" y="4"/>
                    <a:pt x="33" y="0"/>
                    <a:pt x="31" y="2"/>
                  </a:cubicBezTo>
                  <a:cubicBezTo>
                    <a:pt x="22" y="8"/>
                    <a:pt x="13" y="15"/>
                    <a:pt x="3" y="19"/>
                  </a:cubicBezTo>
                  <a:cubicBezTo>
                    <a:pt x="0" y="20"/>
                    <a:pt x="1" y="25"/>
                    <a:pt x="4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416"/>
            <p:cNvSpPr/>
            <p:nvPr/>
          </p:nvSpPr>
          <p:spPr bwMode="auto">
            <a:xfrm>
              <a:off x="1611" y="2541"/>
              <a:ext cx="88" cy="66"/>
            </a:xfrm>
            <a:custGeom>
              <a:avLst/>
              <a:gdLst>
                <a:gd name="T0" fmla="*/ 5 w 37"/>
                <a:gd name="T1" fmla="*/ 26 h 28"/>
                <a:gd name="T2" fmla="*/ 35 w 37"/>
                <a:gd name="T3" fmla="*/ 5 h 28"/>
                <a:gd name="T4" fmla="*/ 31 w 37"/>
                <a:gd name="T5" fmla="*/ 2 h 28"/>
                <a:gd name="T6" fmla="*/ 3 w 37"/>
                <a:gd name="T7" fmla="*/ 22 h 28"/>
                <a:gd name="T8" fmla="*/ 5 w 37"/>
                <a:gd name="T9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8">
                  <a:moveTo>
                    <a:pt x="5" y="26"/>
                  </a:moveTo>
                  <a:cubicBezTo>
                    <a:pt x="15" y="19"/>
                    <a:pt x="26" y="14"/>
                    <a:pt x="35" y="5"/>
                  </a:cubicBezTo>
                  <a:cubicBezTo>
                    <a:pt x="37" y="3"/>
                    <a:pt x="33" y="0"/>
                    <a:pt x="31" y="2"/>
                  </a:cubicBezTo>
                  <a:cubicBezTo>
                    <a:pt x="23" y="10"/>
                    <a:pt x="12" y="15"/>
                    <a:pt x="3" y="22"/>
                  </a:cubicBezTo>
                  <a:cubicBezTo>
                    <a:pt x="0" y="24"/>
                    <a:pt x="2" y="28"/>
                    <a:pt x="5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417"/>
            <p:cNvSpPr/>
            <p:nvPr/>
          </p:nvSpPr>
          <p:spPr bwMode="auto">
            <a:xfrm>
              <a:off x="1635" y="2586"/>
              <a:ext cx="71" cy="52"/>
            </a:xfrm>
            <a:custGeom>
              <a:avLst/>
              <a:gdLst>
                <a:gd name="T0" fmla="*/ 5 w 30"/>
                <a:gd name="T1" fmla="*/ 21 h 22"/>
                <a:gd name="T2" fmla="*/ 28 w 30"/>
                <a:gd name="T3" fmla="*/ 5 h 22"/>
                <a:gd name="T4" fmla="*/ 24 w 30"/>
                <a:gd name="T5" fmla="*/ 2 h 22"/>
                <a:gd name="T6" fmla="*/ 3 w 30"/>
                <a:gd name="T7" fmla="*/ 16 h 22"/>
                <a:gd name="T8" fmla="*/ 5 w 30"/>
                <a:gd name="T9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2">
                  <a:moveTo>
                    <a:pt x="5" y="21"/>
                  </a:moveTo>
                  <a:cubicBezTo>
                    <a:pt x="14" y="17"/>
                    <a:pt x="21" y="12"/>
                    <a:pt x="28" y="5"/>
                  </a:cubicBezTo>
                  <a:cubicBezTo>
                    <a:pt x="30" y="3"/>
                    <a:pt x="27" y="0"/>
                    <a:pt x="24" y="2"/>
                  </a:cubicBezTo>
                  <a:cubicBezTo>
                    <a:pt x="18" y="9"/>
                    <a:pt x="11" y="13"/>
                    <a:pt x="3" y="16"/>
                  </a:cubicBezTo>
                  <a:cubicBezTo>
                    <a:pt x="0" y="18"/>
                    <a:pt x="2" y="22"/>
                    <a:pt x="5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418"/>
            <p:cNvSpPr/>
            <p:nvPr/>
          </p:nvSpPr>
          <p:spPr bwMode="auto">
            <a:xfrm>
              <a:off x="1476" y="2555"/>
              <a:ext cx="50" cy="194"/>
            </a:xfrm>
            <a:custGeom>
              <a:avLst/>
              <a:gdLst>
                <a:gd name="T0" fmla="*/ 15 w 21"/>
                <a:gd name="T1" fmla="*/ 3 h 82"/>
                <a:gd name="T2" fmla="*/ 0 w 21"/>
                <a:gd name="T3" fmla="*/ 78 h 82"/>
                <a:gd name="T4" fmla="*/ 5 w 21"/>
                <a:gd name="T5" fmla="*/ 79 h 82"/>
                <a:gd name="T6" fmla="*/ 19 w 21"/>
                <a:gd name="T7" fmla="*/ 4 h 82"/>
                <a:gd name="T8" fmla="*/ 15 w 21"/>
                <a:gd name="T9" fmla="*/ 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82">
                  <a:moveTo>
                    <a:pt x="15" y="3"/>
                  </a:moveTo>
                  <a:cubicBezTo>
                    <a:pt x="6" y="27"/>
                    <a:pt x="6" y="53"/>
                    <a:pt x="0" y="78"/>
                  </a:cubicBezTo>
                  <a:cubicBezTo>
                    <a:pt x="0" y="81"/>
                    <a:pt x="4" y="82"/>
                    <a:pt x="5" y="79"/>
                  </a:cubicBezTo>
                  <a:cubicBezTo>
                    <a:pt x="11" y="55"/>
                    <a:pt x="11" y="28"/>
                    <a:pt x="19" y="4"/>
                  </a:cubicBezTo>
                  <a:cubicBezTo>
                    <a:pt x="21" y="1"/>
                    <a:pt x="16" y="0"/>
                    <a:pt x="1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419"/>
            <p:cNvSpPr/>
            <p:nvPr/>
          </p:nvSpPr>
          <p:spPr bwMode="auto">
            <a:xfrm>
              <a:off x="1401" y="2619"/>
              <a:ext cx="198" cy="50"/>
            </a:xfrm>
            <a:custGeom>
              <a:avLst/>
              <a:gdLst>
                <a:gd name="T0" fmla="*/ 2 w 84"/>
                <a:gd name="T1" fmla="*/ 5 h 21"/>
                <a:gd name="T2" fmla="*/ 42 w 84"/>
                <a:gd name="T3" fmla="*/ 12 h 21"/>
                <a:gd name="T4" fmla="*/ 66 w 84"/>
                <a:gd name="T5" fmla="*/ 15 h 21"/>
                <a:gd name="T6" fmla="*/ 79 w 84"/>
                <a:gd name="T7" fmla="*/ 18 h 21"/>
                <a:gd name="T8" fmla="*/ 83 w 84"/>
                <a:gd name="T9" fmla="*/ 16 h 21"/>
                <a:gd name="T10" fmla="*/ 74 w 84"/>
                <a:gd name="T11" fmla="*/ 12 h 21"/>
                <a:gd name="T12" fmla="*/ 50 w 84"/>
                <a:gd name="T13" fmla="*/ 8 h 21"/>
                <a:gd name="T14" fmla="*/ 4 w 84"/>
                <a:gd name="T15" fmla="*/ 1 h 21"/>
                <a:gd name="T16" fmla="*/ 2 w 84"/>
                <a:gd name="T17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21">
                  <a:moveTo>
                    <a:pt x="2" y="5"/>
                  </a:moveTo>
                  <a:cubicBezTo>
                    <a:pt x="15" y="9"/>
                    <a:pt x="29" y="10"/>
                    <a:pt x="42" y="12"/>
                  </a:cubicBezTo>
                  <a:cubicBezTo>
                    <a:pt x="50" y="13"/>
                    <a:pt x="58" y="14"/>
                    <a:pt x="66" y="15"/>
                  </a:cubicBezTo>
                  <a:cubicBezTo>
                    <a:pt x="68" y="16"/>
                    <a:pt x="78" y="17"/>
                    <a:pt x="79" y="18"/>
                  </a:cubicBezTo>
                  <a:cubicBezTo>
                    <a:pt x="80" y="21"/>
                    <a:pt x="84" y="18"/>
                    <a:pt x="83" y="16"/>
                  </a:cubicBezTo>
                  <a:cubicBezTo>
                    <a:pt x="81" y="13"/>
                    <a:pt x="77" y="13"/>
                    <a:pt x="74" y="12"/>
                  </a:cubicBezTo>
                  <a:cubicBezTo>
                    <a:pt x="66" y="10"/>
                    <a:pt x="58" y="9"/>
                    <a:pt x="50" y="8"/>
                  </a:cubicBezTo>
                  <a:cubicBezTo>
                    <a:pt x="34" y="6"/>
                    <a:pt x="19" y="5"/>
                    <a:pt x="4" y="1"/>
                  </a:cubicBezTo>
                  <a:cubicBezTo>
                    <a:pt x="1" y="0"/>
                    <a:pt x="0" y="5"/>
                    <a:pt x="2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420"/>
            <p:cNvSpPr/>
            <p:nvPr/>
          </p:nvSpPr>
          <p:spPr bwMode="auto">
            <a:xfrm>
              <a:off x="1713" y="2628"/>
              <a:ext cx="33" cy="183"/>
            </a:xfrm>
            <a:custGeom>
              <a:avLst/>
              <a:gdLst>
                <a:gd name="T0" fmla="*/ 3 w 14"/>
                <a:gd name="T1" fmla="*/ 3 h 77"/>
                <a:gd name="T2" fmla="*/ 1 w 14"/>
                <a:gd name="T3" fmla="*/ 73 h 77"/>
                <a:gd name="T4" fmla="*/ 5 w 14"/>
                <a:gd name="T5" fmla="*/ 74 h 77"/>
                <a:gd name="T6" fmla="*/ 8 w 14"/>
                <a:gd name="T7" fmla="*/ 3 h 77"/>
                <a:gd name="T8" fmla="*/ 3 w 14"/>
                <a:gd name="T9" fmla="*/ 3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77">
                  <a:moveTo>
                    <a:pt x="3" y="3"/>
                  </a:moveTo>
                  <a:cubicBezTo>
                    <a:pt x="2" y="26"/>
                    <a:pt x="9" y="51"/>
                    <a:pt x="1" y="73"/>
                  </a:cubicBezTo>
                  <a:cubicBezTo>
                    <a:pt x="0" y="76"/>
                    <a:pt x="4" y="77"/>
                    <a:pt x="5" y="74"/>
                  </a:cubicBezTo>
                  <a:cubicBezTo>
                    <a:pt x="14" y="52"/>
                    <a:pt x="6" y="26"/>
                    <a:pt x="8" y="3"/>
                  </a:cubicBezTo>
                  <a:cubicBezTo>
                    <a:pt x="8" y="0"/>
                    <a:pt x="4" y="0"/>
                    <a:pt x="3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421"/>
            <p:cNvSpPr/>
            <p:nvPr/>
          </p:nvSpPr>
          <p:spPr bwMode="auto">
            <a:xfrm>
              <a:off x="1642" y="2685"/>
              <a:ext cx="163" cy="64"/>
            </a:xfrm>
            <a:custGeom>
              <a:avLst/>
              <a:gdLst>
                <a:gd name="T0" fmla="*/ 3 w 69"/>
                <a:gd name="T1" fmla="*/ 6 h 27"/>
                <a:gd name="T2" fmla="*/ 64 w 69"/>
                <a:gd name="T3" fmla="*/ 26 h 27"/>
                <a:gd name="T4" fmla="*/ 67 w 69"/>
                <a:gd name="T5" fmla="*/ 26 h 27"/>
                <a:gd name="T6" fmla="*/ 67 w 69"/>
                <a:gd name="T7" fmla="*/ 26 h 27"/>
                <a:gd name="T8" fmla="*/ 67 w 69"/>
                <a:gd name="T9" fmla="*/ 22 h 27"/>
                <a:gd name="T10" fmla="*/ 64 w 69"/>
                <a:gd name="T11" fmla="*/ 20 h 27"/>
                <a:gd name="T12" fmla="*/ 61 w 69"/>
                <a:gd name="T13" fmla="*/ 24 h 27"/>
                <a:gd name="T14" fmla="*/ 65 w 69"/>
                <a:gd name="T15" fmla="*/ 26 h 27"/>
                <a:gd name="T16" fmla="*/ 65 w 69"/>
                <a:gd name="T17" fmla="*/ 22 h 27"/>
                <a:gd name="T18" fmla="*/ 55 w 69"/>
                <a:gd name="T19" fmla="*/ 14 h 27"/>
                <a:gd name="T20" fmla="*/ 40 w 69"/>
                <a:gd name="T21" fmla="*/ 9 h 27"/>
                <a:gd name="T22" fmla="*/ 4 w 69"/>
                <a:gd name="T23" fmla="*/ 1 h 27"/>
                <a:gd name="T24" fmla="*/ 3 w 69"/>
                <a:gd name="T25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27">
                  <a:moveTo>
                    <a:pt x="3" y="6"/>
                  </a:moveTo>
                  <a:cubicBezTo>
                    <a:pt x="23" y="11"/>
                    <a:pt x="47" y="12"/>
                    <a:pt x="64" y="26"/>
                  </a:cubicBezTo>
                  <a:cubicBezTo>
                    <a:pt x="65" y="27"/>
                    <a:pt x="66" y="27"/>
                    <a:pt x="67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9" y="25"/>
                    <a:pt x="69" y="23"/>
                    <a:pt x="67" y="22"/>
                  </a:cubicBezTo>
                  <a:cubicBezTo>
                    <a:pt x="66" y="21"/>
                    <a:pt x="65" y="21"/>
                    <a:pt x="64" y="20"/>
                  </a:cubicBezTo>
                  <a:cubicBezTo>
                    <a:pt x="61" y="18"/>
                    <a:pt x="59" y="22"/>
                    <a:pt x="61" y="24"/>
                  </a:cubicBezTo>
                  <a:cubicBezTo>
                    <a:pt x="62" y="25"/>
                    <a:pt x="64" y="25"/>
                    <a:pt x="65" y="26"/>
                  </a:cubicBezTo>
                  <a:cubicBezTo>
                    <a:pt x="65" y="25"/>
                    <a:pt x="65" y="23"/>
                    <a:pt x="65" y="22"/>
                  </a:cubicBezTo>
                  <a:cubicBezTo>
                    <a:pt x="67" y="21"/>
                    <a:pt x="56" y="15"/>
                    <a:pt x="55" y="14"/>
                  </a:cubicBezTo>
                  <a:cubicBezTo>
                    <a:pt x="50" y="12"/>
                    <a:pt x="45" y="11"/>
                    <a:pt x="40" y="9"/>
                  </a:cubicBezTo>
                  <a:cubicBezTo>
                    <a:pt x="28" y="6"/>
                    <a:pt x="16" y="4"/>
                    <a:pt x="4" y="1"/>
                  </a:cubicBezTo>
                  <a:cubicBezTo>
                    <a:pt x="1" y="0"/>
                    <a:pt x="0" y="5"/>
                    <a:pt x="3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423"/>
            <p:cNvSpPr/>
            <p:nvPr/>
          </p:nvSpPr>
          <p:spPr bwMode="auto">
            <a:xfrm>
              <a:off x="603" y="2396"/>
              <a:ext cx="880" cy="939"/>
            </a:xfrm>
            <a:custGeom>
              <a:avLst/>
              <a:gdLst>
                <a:gd name="T0" fmla="*/ 188 w 372"/>
                <a:gd name="T1" fmla="*/ 2 h 396"/>
                <a:gd name="T2" fmla="*/ 136 w 372"/>
                <a:gd name="T3" fmla="*/ 14 h 396"/>
                <a:gd name="T4" fmla="*/ 112 w 372"/>
                <a:gd name="T5" fmla="*/ 26 h 396"/>
                <a:gd name="T6" fmla="*/ 57 w 372"/>
                <a:gd name="T7" fmla="*/ 55 h 396"/>
                <a:gd name="T8" fmla="*/ 1 w 372"/>
                <a:gd name="T9" fmla="*/ 96 h 396"/>
                <a:gd name="T10" fmla="*/ 0 w 372"/>
                <a:gd name="T11" fmla="*/ 99 h 396"/>
                <a:gd name="T12" fmla="*/ 93 w 372"/>
                <a:gd name="T13" fmla="*/ 238 h 396"/>
                <a:gd name="T14" fmla="*/ 171 w 372"/>
                <a:gd name="T15" fmla="*/ 394 h 396"/>
                <a:gd name="T16" fmla="*/ 175 w 372"/>
                <a:gd name="T17" fmla="*/ 394 h 396"/>
                <a:gd name="T18" fmla="*/ 259 w 372"/>
                <a:gd name="T19" fmla="*/ 318 h 396"/>
                <a:gd name="T20" fmla="*/ 369 w 372"/>
                <a:gd name="T21" fmla="*/ 287 h 396"/>
                <a:gd name="T22" fmla="*/ 372 w 372"/>
                <a:gd name="T23" fmla="*/ 284 h 396"/>
                <a:gd name="T24" fmla="*/ 190 w 372"/>
                <a:gd name="T25" fmla="*/ 3 h 396"/>
                <a:gd name="T26" fmla="*/ 187 w 372"/>
                <a:gd name="T27" fmla="*/ 6 h 396"/>
                <a:gd name="T28" fmla="*/ 367 w 372"/>
                <a:gd name="T29" fmla="*/ 286 h 396"/>
                <a:gd name="T30" fmla="*/ 369 w 372"/>
                <a:gd name="T31" fmla="*/ 283 h 396"/>
                <a:gd name="T32" fmla="*/ 259 w 372"/>
                <a:gd name="T33" fmla="*/ 312 h 396"/>
                <a:gd name="T34" fmla="*/ 171 w 372"/>
                <a:gd name="T35" fmla="*/ 392 h 396"/>
                <a:gd name="T36" fmla="*/ 175 w 372"/>
                <a:gd name="T37" fmla="*/ 392 h 396"/>
                <a:gd name="T38" fmla="*/ 104 w 372"/>
                <a:gd name="T39" fmla="*/ 248 h 396"/>
                <a:gd name="T40" fmla="*/ 20 w 372"/>
                <a:gd name="T41" fmla="*/ 120 h 396"/>
                <a:gd name="T42" fmla="*/ 10 w 372"/>
                <a:gd name="T43" fmla="*/ 105 h 396"/>
                <a:gd name="T44" fmla="*/ 12 w 372"/>
                <a:gd name="T45" fmla="*/ 93 h 396"/>
                <a:gd name="T46" fmla="*/ 45 w 372"/>
                <a:gd name="T47" fmla="*/ 68 h 396"/>
                <a:gd name="T48" fmla="*/ 109 w 372"/>
                <a:gd name="T49" fmla="*/ 33 h 396"/>
                <a:gd name="T50" fmla="*/ 133 w 372"/>
                <a:gd name="T51" fmla="*/ 20 h 396"/>
                <a:gd name="T52" fmla="*/ 189 w 372"/>
                <a:gd name="T53" fmla="*/ 7 h 396"/>
                <a:gd name="T54" fmla="*/ 188 w 372"/>
                <a:gd name="T55" fmla="*/ 2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72" h="396">
                  <a:moveTo>
                    <a:pt x="188" y="2"/>
                  </a:moveTo>
                  <a:cubicBezTo>
                    <a:pt x="170" y="5"/>
                    <a:pt x="153" y="8"/>
                    <a:pt x="136" y="14"/>
                  </a:cubicBezTo>
                  <a:cubicBezTo>
                    <a:pt x="127" y="18"/>
                    <a:pt x="120" y="22"/>
                    <a:pt x="112" y="26"/>
                  </a:cubicBezTo>
                  <a:cubicBezTo>
                    <a:pt x="93" y="36"/>
                    <a:pt x="75" y="44"/>
                    <a:pt x="57" y="55"/>
                  </a:cubicBezTo>
                  <a:cubicBezTo>
                    <a:pt x="37" y="67"/>
                    <a:pt x="18" y="81"/>
                    <a:pt x="1" y="96"/>
                  </a:cubicBezTo>
                  <a:cubicBezTo>
                    <a:pt x="0" y="97"/>
                    <a:pt x="0" y="98"/>
                    <a:pt x="0" y="99"/>
                  </a:cubicBezTo>
                  <a:cubicBezTo>
                    <a:pt x="31" y="146"/>
                    <a:pt x="65" y="190"/>
                    <a:pt x="93" y="238"/>
                  </a:cubicBezTo>
                  <a:cubicBezTo>
                    <a:pt x="122" y="289"/>
                    <a:pt x="146" y="342"/>
                    <a:pt x="171" y="394"/>
                  </a:cubicBezTo>
                  <a:cubicBezTo>
                    <a:pt x="172" y="396"/>
                    <a:pt x="174" y="396"/>
                    <a:pt x="175" y="394"/>
                  </a:cubicBezTo>
                  <a:cubicBezTo>
                    <a:pt x="194" y="361"/>
                    <a:pt x="226" y="337"/>
                    <a:pt x="259" y="318"/>
                  </a:cubicBezTo>
                  <a:cubicBezTo>
                    <a:pt x="292" y="299"/>
                    <a:pt x="331" y="284"/>
                    <a:pt x="369" y="287"/>
                  </a:cubicBezTo>
                  <a:cubicBezTo>
                    <a:pt x="371" y="287"/>
                    <a:pt x="372" y="286"/>
                    <a:pt x="372" y="284"/>
                  </a:cubicBezTo>
                  <a:cubicBezTo>
                    <a:pt x="340" y="176"/>
                    <a:pt x="260" y="88"/>
                    <a:pt x="190" y="3"/>
                  </a:cubicBezTo>
                  <a:cubicBezTo>
                    <a:pt x="188" y="0"/>
                    <a:pt x="185" y="4"/>
                    <a:pt x="187" y="6"/>
                  </a:cubicBezTo>
                  <a:cubicBezTo>
                    <a:pt x="256" y="91"/>
                    <a:pt x="336" y="178"/>
                    <a:pt x="367" y="286"/>
                  </a:cubicBezTo>
                  <a:cubicBezTo>
                    <a:pt x="368" y="285"/>
                    <a:pt x="369" y="284"/>
                    <a:pt x="369" y="283"/>
                  </a:cubicBezTo>
                  <a:cubicBezTo>
                    <a:pt x="331" y="280"/>
                    <a:pt x="292" y="294"/>
                    <a:pt x="259" y="312"/>
                  </a:cubicBezTo>
                  <a:cubicBezTo>
                    <a:pt x="224" y="331"/>
                    <a:pt x="191" y="358"/>
                    <a:pt x="171" y="392"/>
                  </a:cubicBezTo>
                  <a:cubicBezTo>
                    <a:pt x="172" y="392"/>
                    <a:pt x="174" y="392"/>
                    <a:pt x="175" y="392"/>
                  </a:cubicBezTo>
                  <a:cubicBezTo>
                    <a:pt x="152" y="344"/>
                    <a:pt x="129" y="295"/>
                    <a:pt x="104" y="248"/>
                  </a:cubicBezTo>
                  <a:cubicBezTo>
                    <a:pt x="79" y="204"/>
                    <a:pt x="49" y="162"/>
                    <a:pt x="20" y="120"/>
                  </a:cubicBezTo>
                  <a:cubicBezTo>
                    <a:pt x="17" y="115"/>
                    <a:pt x="14" y="110"/>
                    <a:pt x="10" y="105"/>
                  </a:cubicBezTo>
                  <a:cubicBezTo>
                    <a:pt x="6" y="99"/>
                    <a:pt x="6" y="98"/>
                    <a:pt x="12" y="93"/>
                  </a:cubicBezTo>
                  <a:cubicBezTo>
                    <a:pt x="22" y="84"/>
                    <a:pt x="33" y="76"/>
                    <a:pt x="45" y="68"/>
                  </a:cubicBezTo>
                  <a:cubicBezTo>
                    <a:pt x="65" y="54"/>
                    <a:pt x="87" y="43"/>
                    <a:pt x="109" y="33"/>
                  </a:cubicBezTo>
                  <a:cubicBezTo>
                    <a:pt x="118" y="29"/>
                    <a:pt x="125" y="24"/>
                    <a:pt x="133" y="20"/>
                  </a:cubicBezTo>
                  <a:cubicBezTo>
                    <a:pt x="151" y="13"/>
                    <a:pt x="170" y="10"/>
                    <a:pt x="189" y="7"/>
                  </a:cubicBezTo>
                  <a:cubicBezTo>
                    <a:pt x="192" y="6"/>
                    <a:pt x="191" y="2"/>
                    <a:pt x="18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424"/>
            <p:cNvSpPr/>
            <p:nvPr/>
          </p:nvSpPr>
          <p:spPr bwMode="auto">
            <a:xfrm>
              <a:off x="750" y="2467"/>
              <a:ext cx="404" cy="353"/>
            </a:xfrm>
            <a:custGeom>
              <a:avLst/>
              <a:gdLst>
                <a:gd name="T0" fmla="*/ 2 w 171"/>
                <a:gd name="T1" fmla="*/ 84 h 149"/>
                <a:gd name="T2" fmla="*/ 65 w 171"/>
                <a:gd name="T3" fmla="*/ 135 h 149"/>
                <a:gd name="T4" fmla="*/ 106 w 171"/>
                <a:gd name="T5" fmla="*/ 102 h 149"/>
                <a:gd name="T6" fmla="*/ 169 w 171"/>
                <a:gd name="T7" fmla="*/ 69 h 149"/>
                <a:gd name="T8" fmla="*/ 170 w 171"/>
                <a:gd name="T9" fmla="*/ 65 h 149"/>
                <a:gd name="T10" fmla="*/ 148 w 171"/>
                <a:gd name="T11" fmla="*/ 27 h 149"/>
                <a:gd name="T12" fmla="*/ 134 w 171"/>
                <a:gd name="T13" fmla="*/ 7 h 149"/>
                <a:gd name="T14" fmla="*/ 98 w 171"/>
                <a:gd name="T15" fmla="*/ 14 h 149"/>
                <a:gd name="T16" fmla="*/ 43 w 171"/>
                <a:gd name="T17" fmla="*/ 40 h 149"/>
                <a:gd name="T18" fmla="*/ 2 w 171"/>
                <a:gd name="T19" fmla="*/ 77 h 149"/>
                <a:gd name="T20" fmla="*/ 6 w 171"/>
                <a:gd name="T21" fmla="*/ 79 h 149"/>
                <a:gd name="T22" fmla="*/ 43 w 171"/>
                <a:gd name="T23" fmla="*/ 45 h 149"/>
                <a:gd name="T24" fmla="*/ 92 w 171"/>
                <a:gd name="T25" fmla="*/ 21 h 149"/>
                <a:gd name="T26" fmla="*/ 133 w 171"/>
                <a:gd name="T27" fmla="*/ 13 h 149"/>
                <a:gd name="T28" fmla="*/ 167 w 171"/>
                <a:gd name="T29" fmla="*/ 68 h 149"/>
                <a:gd name="T30" fmla="*/ 167 w 171"/>
                <a:gd name="T31" fmla="*/ 65 h 149"/>
                <a:gd name="T32" fmla="*/ 138 w 171"/>
                <a:gd name="T33" fmla="*/ 79 h 149"/>
                <a:gd name="T34" fmla="*/ 112 w 171"/>
                <a:gd name="T35" fmla="*/ 92 h 149"/>
                <a:gd name="T36" fmla="*/ 74 w 171"/>
                <a:gd name="T37" fmla="*/ 123 h 149"/>
                <a:gd name="T38" fmla="*/ 56 w 171"/>
                <a:gd name="T39" fmla="*/ 133 h 149"/>
                <a:gd name="T40" fmla="*/ 34 w 171"/>
                <a:gd name="T41" fmla="*/ 123 h 149"/>
                <a:gd name="T42" fmla="*/ 6 w 171"/>
                <a:gd name="T43" fmla="*/ 82 h 149"/>
                <a:gd name="T44" fmla="*/ 2 w 171"/>
                <a:gd name="T45" fmla="*/ 8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1" h="149">
                  <a:moveTo>
                    <a:pt x="2" y="84"/>
                  </a:moveTo>
                  <a:cubicBezTo>
                    <a:pt x="14" y="106"/>
                    <a:pt x="34" y="149"/>
                    <a:pt x="65" y="135"/>
                  </a:cubicBezTo>
                  <a:cubicBezTo>
                    <a:pt x="80" y="127"/>
                    <a:pt x="93" y="113"/>
                    <a:pt x="106" y="102"/>
                  </a:cubicBezTo>
                  <a:cubicBezTo>
                    <a:pt x="125" y="87"/>
                    <a:pt x="148" y="80"/>
                    <a:pt x="169" y="69"/>
                  </a:cubicBezTo>
                  <a:cubicBezTo>
                    <a:pt x="171" y="68"/>
                    <a:pt x="171" y="66"/>
                    <a:pt x="170" y="65"/>
                  </a:cubicBezTo>
                  <a:cubicBezTo>
                    <a:pt x="160" y="54"/>
                    <a:pt x="155" y="40"/>
                    <a:pt x="148" y="27"/>
                  </a:cubicBezTo>
                  <a:cubicBezTo>
                    <a:pt x="145" y="20"/>
                    <a:pt x="140" y="11"/>
                    <a:pt x="134" y="7"/>
                  </a:cubicBezTo>
                  <a:cubicBezTo>
                    <a:pt x="123" y="0"/>
                    <a:pt x="108" y="9"/>
                    <a:pt x="98" y="14"/>
                  </a:cubicBezTo>
                  <a:cubicBezTo>
                    <a:pt x="79" y="22"/>
                    <a:pt x="60" y="30"/>
                    <a:pt x="43" y="40"/>
                  </a:cubicBezTo>
                  <a:cubicBezTo>
                    <a:pt x="27" y="49"/>
                    <a:pt x="10" y="60"/>
                    <a:pt x="2" y="77"/>
                  </a:cubicBezTo>
                  <a:cubicBezTo>
                    <a:pt x="0" y="80"/>
                    <a:pt x="4" y="82"/>
                    <a:pt x="6" y="79"/>
                  </a:cubicBezTo>
                  <a:cubicBezTo>
                    <a:pt x="13" y="64"/>
                    <a:pt x="28" y="54"/>
                    <a:pt x="43" y="45"/>
                  </a:cubicBezTo>
                  <a:cubicBezTo>
                    <a:pt x="58" y="36"/>
                    <a:pt x="75" y="28"/>
                    <a:pt x="92" y="21"/>
                  </a:cubicBezTo>
                  <a:cubicBezTo>
                    <a:pt x="102" y="17"/>
                    <a:pt x="123" y="3"/>
                    <a:pt x="133" y="13"/>
                  </a:cubicBezTo>
                  <a:cubicBezTo>
                    <a:pt x="149" y="28"/>
                    <a:pt x="153" y="52"/>
                    <a:pt x="167" y="68"/>
                  </a:cubicBezTo>
                  <a:cubicBezTo>
                    <a:pt x="167" y="67"/>
                    <a:pt x="167" y="66"/>
                    <a:pt x="167" y="65"/>
                  </a:cubicBezTo>
                  <a:cubicBezTo>
                    <a:pt x="157" y="70"/>
                    <a:pt x="148" y="75"/>
                    <a:pt x="138" y="79"/>
                  </a:cubicBezTo>
                  <a:cubicBezTo>
                    <a:pt x="129" y="83"/>
                    <a:pt x="120" y="86"/>
                    <a:pt x="112" y="92"/>
                  </a:cubicBezTo>
                  <a:cubicBezTo>
                    <a:pt x="99" y="101"/>
                    <a:pt x="87" y="113"/>
                    <a:pt x="74" y="123"/>
                  </a:cubicBezTo>
                  <a:cubicBezTo>
                    <a:pt x="68" y="127"/>
                    <a:pt x="62" y="131"/>
                    <a:pt x="56" y="133"/>
                  </a:cubicBezTo>
                  <a:cubicBezTo>
                    <a:pt x="47" y="136"/>
                    <a:pt x="39" y="129"/>
                    <a:pt x="34" y="123"/>
                  </a:cubicBezTo>
                  <a:cubicBezTo>
                    <a:pt x="22" y="112"/>
                    <a:pt x="14" y="96"/>
                    <a:pt x="6" y="82"/>
                  </a:cubicBezTo>
                  <a:cubicBezTo>
                    <a:pt x="5" y="79"/>
                    <a:pt x="1" y="82"/>
                    <a:pt x="2" y="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425"/>
            <p:cNvSpPr/>
            <p:nvPr/>
          </p:nvSpPr>
          <p:spPr bwMode="auto">
            <a:xfrm>
              <a:off x="757" y="2495"/>
              <a:ext cx="355" cy="283"/>
            </a:xfrm>
            <a:custGeom>
              <a:avLst/>
              <a:gdLst>
                <a:gd name="T0" fmla="*/ 23 w 150"/>
                <a:gd name="T1" fmla="*/ 105 h 119"/>
                <a:gd name="T2" fmla="*/ 20 w 150"/>
                <a:gd name="T3" fmla="*/ 51 h 119"/>
                <a:gd name="T4" fmla="*/ 42 w 150"/>
                <a:gd name="T5" fmla="*/ 117 h 119"/>
                <a:gd name="T6" fmla="*/ 25 w 150"/>
                <a:gd name="T7" fmla="*/ 46 h 119"/>
                <a:gd name="T8" fmla="*/ 69 w 150"/>
                <a:gd name="T9" fmla="*/ 107 h 119"/>
                <a:gd name="T10" fmla="*/ 40 w 150"/>
                <a:gd name="T11" fmla="*/ 33 h 119"/>
                <a:gd name="T12" fmla="*/ 82 w 150"/>
                <a:gd name="T13" fmla="*/ 91 h 119"/>
                <a:gd name="T14" fmla="*/ 56 w 150"/>
                <a:gd name="T15" fmla="*/ 30 h 119"/>
                <a:gd name="T16" fmla="*/ 92 w 150"/>
                <a:gd name="T17" fmla="*/ 79 h 119"/>
                <a:gd name="T18" fmla="*/ 63 w 150"/>
                <a:gd name="T19" fmla="*/ 20 h 119"/>
                <a:gd name="T20" fmla="*/ 103 w 150"/>
                <a:gd name="T21" fmla="*/ 73 h 119"/>
                <a:gd name="T22" fmla="*/ 82 w 150"/>
                <a:gd name="T23" fmla="*/ 18 h 119"/>
                <a:gd name="T24" fmla="*/ 117 w 150"/>
                <a:gd name="T25" fmla="*/ 71 h 119"/>
                <a:gd name="T26" fmla="*/ 100 w 150"/>
                <a:gd name="T27" fmla="*/ 13 h 119"/>
                <a:gd name="T28" fmla="*/ 136 w 150"/>
                <a:gd name="T29" fmla="*/ 66 h 119"/>
                <a:gd name="T30" fmla="*/ 104 w 150"/>
                <a:gd name="T31" fmla="*/ 2 h 119"/>
                <a:gd name="T32" fmla="*/ 144 w 150"/>
                <a:gd name="T33" fmla="*/ 57 h 119"/>
                <a:gd name="T34" fmla="*/ 124 w 150"/>
                <a:gd name="T35" fmla="*/ 5 h 119"/>
                <a:gd name="T36" fmla="*/ 138 w 150"/>
                <a:gd name="T37" fmla="*/ 33 h 119"/>
                <a:gd name="T38" fmla="*/ 123 w 150"/>
                <a:gd name="T39" fmla="*/ 4 h 119"/>
                <a:gd name="T40" fmla="*/ 143 w 150"/>
                <a:gd name="T41" fmla="*/ 55 h 119"/>
                <a:gd name="T42" fmla="*/ 104 w 150"/>
                <a:gd name="T43" fmla="*/ 2 h 119"/>
                <a:gd name="T44" fmla="*/ 135 w 150"/>
                <a:gd name="T45" fmla="*/ 63 h 119"/>
                <a:gd name="T46" fmla="*/ 100 w 150"/>
                <a:gd name="T47" fmla="*/ 13 h 119"/>
                <a:gd name="T48" fmla="*/ 116 w 150"/>
                <a:gd name="T49" fmla="*/ 68 h 119"/>
                <a:gd name="T50" fmla="*/ 82 w 150"/>
                <a:gd name="T51" fmla="*/ 18 h 119"/>
                <a:gd name="T52" fmla="*/ 102 w 150"/>
                <a:gd name="T53" fmla="*/ 71 h 119"/>
                <a:gd name="T54" fmla="*/ 64 w 150"/>
                <a:gd name="T55" fmla="*/ 21 h 119"/>
                <a:gd name="T56" fmla="*/ 90 w 150"/>
                <a:gd name="T57" fmla="*/ 76 h 119"/>
                <a:gd name="T58" fmla="*/ 56 w 150"/>
                <a:gd name="T59" fmla="*/ 31 h 119"/>
                <a:gd name="T60" fmla="*/ 80 w 150"/>
                <a:gd name="T61" fmla="*/ 89 h 119"/>
                <a:gd name="T62" fmla="*/ 40 w 150"/>
                <a:gd name="T63" fmla="*/ 33 h 119"/>
                <a:gd name="T64" fmla="*/ 66 w 150"/>
                <a:gd name="T65" fmla="*/ 104 h 119"/>
                <a:gd name="T66" fmla="*/ 42 w 150"/>
                <a:gd name="T67" fmla="*/ 74 h 119"/>
                <a:gd name="T68" fmla="*/ 19 w 150"/>
                <a:gd name="T69" fmla="*/ 47 h 119"/>
                <a:gd name="T70" fmla="*/ 47 w 150"/>
                <a:gd name="T71" fmla="*/ 112 h 119"/>
                <a:gd name="T72" fmla="*/ 13 w 150"/>
                <a:gd name="T73" fmla="*/ 51 h 119"/>
                <a:gd name="T74" fmla="*/ 28 w 150"/>
                <a:gd name="T75" fmla="*/ 102 h 119"/>
                <a:gd name="T76" fmla="*/ 1 w 150"/>
                <a:gd name="T77" fmla="*/ 5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0" h="119">
                  <a:moveTo>
                    <a:pt x="1" y="59"/>
                  </a:moveTo>
                  <a:cubicBezTo>
                    <a:pt x="5" y="75"/>
                    <a:pt x="15" y="90"/>
                    <a:pt x="23" y="105"/>
                  </a:cubicBezTo>
                  <a:cubicBezTo>
                    <a:pt x="25" y="108"/>
                    <a:pt x="30" y="106"/>
                    <a:pt x="29" y="103"/>
                  </a:cubicBezTo>
                  <a:cubicBezTo>
                    <a:pt x="22" y="86"/>
                    <a:pt x="19" y="68"/>
                    <a:pt x="20" y="51"/>
                  </a:cubicBezTo>
                  <a:cubicBezTo>
                    <a:pt x="18" y="51"/>
                    <a:pt x="15" y="51"/>
                    <a:pt x="13" y="51"/>
                  </a:cubicBezTo>
                  <a:cubicBezTo>
                    <a:pt x="21" y="74"/>
                    <a:pt x="25" y="99"/>
                    <a:pt x="42" y="117"/>
                  </a:cubicBezTo>
                  <a:cubicBezTo>
                    <a:pt x="44" y="119"/>
                    <a:pt x="48" y="116"/>
                    <a:pt x="47" y="114"/>
                  </a:cubicBezTo>
                  <a:cubicBezTo>
                    <a:pt x="43" y="90"/>
                    <a:pt x="29" y="69"/>
                    <a:pt x="25" y="46"/>
                  </a:cubicBezTo>
                  <a:cubicBezTo>
                    <a:pt x="23" y="47"/>
                    <a:pt x="21" y="48"/>
                    <a:pt x="19" y="49"/>
                  </a:cubicBezTo>
                  <a:cubicBezTo>
                    <a:pt x="34" y="66"/>
                    <a:pt x="42" y="107"/>
                    <a:pt x="69" y="107"/>
                  </a:cubicBezTo>
                  <a:cubicBezTo>
                    <a:pt x="71" y="107"/>
                    <a:pt x="72" y="105"/>
                    <a:pt x="72" y="104"/>
                  </a:cubicBezTo>
                  <a:cubicBezTo>
                    <a:pt x="73" y="76"/>
                    <a:pt x="51" y="56"/>
                    <a:pt x="40" y="33"/>
                  </a:cubicBezTo>
                  <a:cubicBezTo>
                    <a:pt x="38" y="34"/>
                    <a:pt x="36" y="35"/>
                    <a:pt x="34" y="36"/>
                  </a:cubicBezTo>
                  <a:cubicBezTo>
                    <a:pt x="47" y="56"/>
                    <a:pt x="59" y="82"/>
                    <a:pt x="82" y="91"/>
                  </a:cubicBezTo>
                  <a:cubicBezTo>
                    <a:pt x="84" y="92"/>
                    <a:pt x="86" y="91"/>
                    <a:pt x="86" y="89"/>
                  </a:cubicBezTo>
                  <a:cubicBezTo>
                    <a:pt x="87" y="66"/>
                    <a:pt x="69" y="47"/>
                    <a:pt x="56" y="30"/>
                  </a:cubicBezTo>
                  <a:cubicBezTo>
                    <a:pt x="53" y="27"/>
                    <a:pt x="49" y="31"/>
                    <a:pt x="51" y="34"/>
                  </a:cubicBezTo>
                  <a:cubicBezTo>
                    <a:pt x="59" y="53"/>
                    <a:pt x="72" y="73"/>
                    <a:pt x="92" y="79"/>
                  </a:cubicBezTo>
                  <a:cubicBezTo>
                    <a:pt x="94" y="79"/>
                    <a:pt x="97" y="78"/>
                    <a:pt x="96" y="76"/>
                  </a:cubicBezTo>
                  <a:cubicBezTo>
                    <a:pt x="93" y="54"/>
                    <a:pt x="78" y="36"/>
                    <a:pt x="63" y="20"/>
                  </a:cubicBezTo>
                  <a:cubicBezTo>
                    <a:pt x="61" y="18"/>
                    <a:pt x="56" y="21"/>
                    <a:pt x="58" y="24"/>
                  </a:cubicBezTo>
                  <a:cubicBezTo>
                    <a:pt x="72" y="41"/>
                    <a:pt x="82" y="64"/>
                    <a:pt x="103" y="73"/>
                  </a:cubicBezTo>
                  <a:cubicBezTo>
                    <a:pt x="105" y="74"/>
                    <a:pt x="108" y="73"/>
                    <a:pt x="108" y="71"/>
                  </a:cubicBezTo>
                  <a:cubicBezTo>
                    <a:pt x="106" y="50"/>
                    <a:pt x="93" y="34"/>
                    <a:pt x="82" y="18"/>
                  </a:cubicBezTo>
                  <a:cubicBezTo>
                    <a:pt x="80" y="15"/>
                    <a:pt x="74" y="18"/>
                    <a:pt x="76" y="21"/>
                  </a:cubicBezTo>
                  <a:cubicBezTo>
                    <a:pt x="87" y="40"/>
                    <a:pt x="99" y="59"/>
                    <a:pt x="117" y="71"/>
                  </a:cubicBezTo>
                  <a:cubicBezTo>
                    <a:pt x="119" y="72"/>
                    <a:pt x="122" y="70"/>
                    <a:pt x="122" y="68"/>
                  </a:cubicBezTo>
                  <a:cubicBezTo>
                    <a:pt x="121" y="48"/>
                    <a:pt x="110" y="31"/>
                    <a:pt x="100" y="13"/>
                  </a:cubicBezTo>
                  <a:cubicBezTo>
                    <a:pt x="99" y="15"/>
                    <a:pt x="97" y="16"/>
                    <a:pt x="95" y="17"/>
                  </a:cubicBezTo>
                  <a:cubicBezTo>
                    <a:pt x="105" y="35"/>
                    <a:pt x="118" y="54"/>
                    <a:pt x="136" y="66"/>
                  </a:cubicBezTo>
                  <a:cubicBezTo>
                    <a:pt x="138" y="67"/>
                    <a:pt x="141" y="66"/>
                    <a:pt x="141" y="63"/>
                  </a:cubicBezTo>
                  <a:cubicBezTo>
                    <a:pt x="139" y="39"/>
                    <a:pt x="120" y="20"/>
                    <a:pt x="104" y="2"/>
                  </a:cubicBezTo>
                  <a:cubicBezTo>
                    <a:pt x="103" y="4"/>
                    <a:pt x="101" y="5"/>
                    <a:pt x="100" y="7"/>
                  </a:cubicBezTo>
                  <a:cubicBezTo>
                    <a:pt x="116" y="22"/>
                    <a:pt x="128" y="41"/>
                    <a:pt x="144" y="57"/>
                  </a:cubicBezTo>
                  <a:cubicBezTo>
                    <a:pt x="146" y="59"/>
                    <a:pt x="150" y="57"/>
                    <a:pt x="149" y="54"/>
                  </a:cubicBezTo>
                  <a:cubicBezTo>
                    <a:pt x="144" y="36"/>
                    <a:pt x="135" y="20"/>
                    <a:pt x="124" y="5"/>
                  </a:cubicBezTo>
                  <a:cubicBezTo>
                    <a:pt x="123" y="6"/>
                    <a:pt x="121" y="8"/>
                    <a:pt x="120" y="9"/>
                  </a:cubicBezTo>
                  <a:cubicBezTo>
                    <a:pt x="129" y="15"/>
                    <a:pt x="135" y="23"/>
                    <a:pt x="138" y="33"/>
                  </a:cubicBezTo>
                  <a:cubicBezTo>
                    <a:pt x="140" y="37"/>
                    <a:pt x="146" y="35"/>
                    <a:pt x="145" y="31"/>
                  </a:cubicBezTo>
                  <a:cubicBezTo>
                    <a:pt x="141" y="20"/>
                    <a:pt x="134" y="10"/>
                    <a:pt x="123" y="4"/>
                  </a:cubicBezTo>
                  <a:cubicBezTo>
                    <a:pt x="121" y="2"/>
                    <a:pt x="117" y="5"/>
                    <a:pt x="119" y="8"/>
                  </a:cubicBezTo>
                  <a:cubicBezTo>
                    <a:pt x="129" y="23"/>
                    <a:pt x="138" y="38"/>
                    <a:pt x="143" y="55"/>
                  </a:cubicBezTo>
                  <a:cubicBezTo>
                    <a:pt x="145" y="54"/>
                    <a:pt x="147" y="53"/>
                    <a:pt x="148" y="52"/>
                  </a:cubicBezTo>
                  <a:cubicBezTo>
                    <a:pt x="133" y="36"/>
                    <a:pt x="121" y="17"/>
                    <a:pt x="104" y="2"/>
                  </a:cubicBezTo>
                  <a:cubicBezTo>
                    <a:pt x="101" y="0"/>
                    <a:pt x="97" y="4"/>
                    <a:pt x="100" y="7"/>
                  </a:cubicBezTo>
                  <a:cubicBezTo>
                    <a:pt x="114" y="23"/>
                    <a:pt x="133" y="41"/>
                    <a:pt x="135" y="63"/>
                  </a:cubicBezTo>
                  <a:cubicBezTo>
                    <a:pt x="136" y="62"/>
                    <a:pt x="138" y="61"/>
                    <a:pt x="139" y="61"/>
                  </a:cubicBezTo>
                  <a:cubicBezTo>
                    <a:pt x="122" y="49"/>
                    <a:pt x="110" y="31"/>
                    <a:pt x="100" y="13"/>
                  </a:cubicBezTo>
                  <a:cubicBezTo>
                    <a:pt x="99" y="10"/>
                    <a:pt x="93" y="13"/>
                    <a:pt x="95" y="17"/>
                  </a:cubicBezTo>
                  <a:cubicBezTo>
                    <a:pt x="104" y="33"/>
                    <a:pt x="115" y="49"/>
                    <a:pt x="116" y="68"/>
                  </a:cubicBezTo>
                  <a:cubicBezTo>
                    <a:pt x="118" y="67"/>
                    <a:pt x="119" y="66"/>
                    <a:pt x="121" y="65"/>
                  </a:cubicBezTo>
                  <a:cubicBezTo>
                    <a:pt x="103" y="54"/>
                    <a:pt x="91" y="36"/>
                    <a:pt x="82" y="18"/>
                  </a:cubicBezTo>
                  <a:cubicBezTo>
                    <a:pt x="80" y="19"/>
                    <a:pt x="78" y="20"/>
                    <a:pt x="76" y="21"/>
                  </a:cubicBezTo>
                  <a:cubicBezTo>
                    <a:pt x="87" y="36"/>
                    <a:pt x="100" y="52"/>
                    <a:pt x="102" y="71"/>
                  </a:cubicBezTo>
                  <a:cubicBezTo>
                    <a:pt x="103" y="70"/>
                    <a:pt x="105" y="69"/>
                    <a:pt x="106" y="68"/>
                  </a:cubicBezTo>
                  <a:cubicBezTo>
                    <a:pt x="86" y="59"/>
                    <a:pt x="76" y="37"/>
                    <a:pt x="64" y="21"/>
                  </a:cubicBezTo>
                  <a:cubicBezTo>
                    <a:pt x="62" y="22"/>
                    <a:pt x="61" y="23"/>
                    <a:pt x="59" y="25"/>
                  </a:cubicBezTo>
                  <a:cubicBezTo>
                    <a:pt x="72" y="39"/>
                    <a:pt x="87" y="56"/>
                    <a:pt x="90" y="76"/>
                  </a:cubicBezTo>
                  <a:cubicBezTo>
                    <a:pt x="91" y="75"/>
                    <a:pt x="93" y="74"/>
                    <a:pt x="94" y="73"/>
                  </a:cubicBezTo>
                  <a:cubicBezTo>
                    <a:pt x="75" y="67"/>
                    <a:pt x="64" y="48"/>
                    <a:pt x="56" y="31"/>
                  </a:cubicBezTo>
                  <a:cubicBezTo>
                    <a:pt x="55" y="32"/>
                    <a:pt x="53" y="34"/>
                    <a:pt x="51" y="35"/>
                  </a:cubicBezTo>
                  <a:cubicBezTo>
                    <a:pt x="63" y="50"/>
                    <a:pt x="81" y="68"/>
                    <a:pt x="80" y="89"/>
                  </a:cubicBezTo>
                  <a:cubicBezTo>
                    <a:pt x="82" y="88"/>
                    <a:pt x="83" y="87"/>
                    <a:pt x="85" y="86"/>
                  </a:cubicBezTo>
                  <a:cubicBezTo>
                    <a:pt x="64" y="77"/>
                    <a:pt x="52" y="52"/>
                    <a:pt x="40" y="33"/>
                  </a:cubicBezTo>
                  <a:cubicBezTo>
                    <a:pt x="38" y="30"/>
                    <a:pt x="33" y="33"/>
                    <a:pt x="34" y="36"/>
                  </a:cubicBezTo>
                  <a:cubicBezTo>
                    <a:pt x="45" y="58"/>
                    <a:pt x="66" y="78"/>
                    <a:pt x="66" y="104"/>
                  </a:cubicBezTo>
                  <a:cubicBezTo>
                    <a:pt x="67" y="103"/>
                    <a:pt x="68" y="102"/>
                    <a:pt x="69" y="100"/>
                  </a:cubicBezTo>
                  <a:cubicBezTo>
                    <a:pt x="55" y="100"/>
                    <a:pt x="48" y="84"/>
                    <a:pt x="42" y="74"/>
                  </a:cubicBezTo>
                  <a:cubicBezTo>
                    <a:pt x="36" y="64"/>
                    <a:pt x="31" y="53"/>
                    <a:pt x="24" y="44"/>
                  </a:cubicBezTo>
                  <a:cubicBezTo>
                    <a:pt x="22" y="42"/>
                    <a:pt x="18" y="45"/>
                    <a:pt x="19" y="47"/>
                  </a:cubicBezTo>
                  <a:cubicBezTo>
                    <a:pt x="23" y="71"/>
                    <a:pt x="37" y="91"/>
                    <a:pt x="41" y="115"/>
                  </a:cubicBezTo>
                  <a:cubicBezTo>
                    <a:pt x="43" y="114"/>
                    <a:pt x="45" y="113"/>
                    <a:pt x="47" y="112"/>
                  </a:cubicBezTo>
                  <a:cubicBezTo>
                    <a:pt x="31" y="95"/>
                    <a:pt x="27" y="71"/>
                    <a:pt x="19" y="50"/>
                  </a:cubicBezTo>
                  <a:cubicBezTo>
                    <a:pt x="18" y="46"/>
                    <a:pt x="13" y="47"/>
                    <a:pt x="13" y="51"/>
                  </a:cubicBezTo>
                  <a:cubicBezTo>
                    <a:pt x="13" y="69"/>
                    <a:pt x="16" y="87"/>
                    <a:pt x="23" y="104"/>
                  </a:cubicBezTo>
                  <a:cubicBezTo>
                    <a:pt x="25" y="104"/>
                    <a:pt x="27" y="103"/>
                    <a:pt x="28" y="102"/>
                  </a:cubicBezTo>
                  <a:cubicBezTo>
                    <a:pt x="20" y="87"/>
                    <a:pt x="11" y="73"/>
                    <a:pt x="7" y="57"/>
                  </a:cubicBezTo>
                  <a:cubicBezTo>
                    <a:pt x="6" y="53"/>
                    <a:pt x="0" y="55"/>
                    <a:pt x="1" y="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426"/>
            <p:cNvSpPr/>
            <p:nvPr/>
          </p:nvSpPr>
          <p:spPr bwMode="auto">
            <a:xfrm>
              <a:off x="953" y="2692"/>
              <a:ext cx="242" cy="174"/>
            </a:xfrm>
            <a:custGeom>
              <a:avLst/>
              <a:gdLst>
                <a:gd name="T0" fmla="*/ 5 w 102"/>
                <a:gd name="T1" fmla="*/ 72 h 73"/>
                <a:gd name="T2" fmla="*/ 101 w 102"/>
                <a:gd name="T3" fmla="*/ 4 h 73"/>
                <a:gd name="T4" fmla="*/ 99 w 102"/>
                <a:gd name="T5" fmla="*/ 0 h 73"/>
                <a:gd name="T6" fmla="*/ 92 w 102"/>
                <a:gd name="T7" fmla="*/ 3 h 73"/>
                <a:gd name="T8" fmla="*/ 94 w 102"/>
                <a:gd name="T9" fmla="*/ 7 h 73"/>
                <a:gd name="T10" fmla="*/ 99 w 102"/>
                <a:gd name="T11" fmla="*/ 5 h 73"/>
                <a:gd name="T12" fmla="*/ 97 w 102"/>
                <a:gd name="T13" fmla="*/ 1 h 73"/>
                <a:gd name="T14" fmla="*/ 3 w 102"/>
                <a:gd name="T15" fmla="*/ 68 h 73"/>
                <a:gd name="T16" fmla="*/ 5 w 102"/>
                <a:gd name="T17" fmla="*/ 7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73">
                  <a:moveTo>
                    <a:pt x="5" y="72"/>
                  </a:moveTo>
                  <a:cubicBezTo>
                    <a:pt x="40" y="53"/>
                    <a:pt x="71" y="29"/>
                    <a:pt x="101" y="4"/>
                  </a:cubicBezTo>
                  <a:cubicBezTo>
                    <a:pt x="102" y="3"/>
                    <a:pt x="101" y="0"/>
                    <a:pt x="99" y="0"/>
                  </a:cubicBezTo>
                  <a:cubicBezTo>
                    <a:pt x="96" y="0"/>
                    <a:pt x="95" y="1"/>
                    <a:pt x="92" y="3"/>
                  </a:cubicBezTo>
                  <a:cubicBezTo>
                    <a:pt x="90" y="5"/>
                    <a:pt x="92" y="9"/>
                    <a:pt x="94" y="7"/>
                  </a:cubicBezTo>
                  <a:cubicBezTo>
                    <a:pt x="96" y="6"/>
                    <a:pt x="97" y="5"/>
                    <a:pt x="99" y="5"/>
                  </a:cubicBezTo>
                  <a:cubicBezTo>
                    <a:pt x="98" y="3"/>
                    <a:pt x="98" y="2"/>
                    <a:pt x="97" y="1"/>
                  </a:cubicBezTo>
                  <a:cubicBezTo>
                    <a:pt x="68" y="26"/>
                    <a:pt x="37" y="49"/>
                    <a:pt x="3" y="68"/>
                  </a:cubicBezTo>
                  <a:cubicBezTo>
                    <a:pt x="0" y="69"/>
                    <a:pt x="3" y="73"/>
                    <a:pt x="5" y="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427"/>
            <p:cNvSpPr/>
            <p:nvPr/>
          </p:nvSpPr>
          <p:spPr bwMode="auto">
            <a:xfrm>
              <a:off x="1001" y="2716"/>
              <a:ext cx="243" cy="171"/>
            </a:xfrm>
            <a:custGeom>
              <a:avLst/>
              <a:gdLst>
                <a:gd name="T0" fmla="*/ 5 w 103"/>
                <a:gd name="T1" fmla="*/ 71 h 72"/>
                <a:gd name="T2" fmla="*/ 101 w 103"/>
                <a:gd name="T3" fmla="*/ 6 h 72"/>
                <a:gd name="T4" fmla="*/ 98 w 103"/>
                <a:gd name="T5" fmla="*/ 2 h 72"/>
                <a:gd name="T6" fmla="*/ 2 w 103"/>
                <a:gd name="T7" fmla="*/ 67 h 72"/>
                <a:gd name="T8" fmla="*/ 5 w 103"/>
                <a:gd name="T9" fmla="*/ 7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72">
                  <a:moveTo>
                    <a:pt x="5" y="71"/>
                  </a:moveTo>
                  <a:cubicBezTo>
                    <a:pt x="37" y="50"/>
                    <a:pt x="69" y="29"/>
                    <a:pt x="101" y="6"/>
                  </a:cubicBezTo>
                  <a:cubicBezTo>
                    <a:pt x="103" y="4"/>
                    <a:pt x="101" y="0"/>
                    <a:pt x="98" y="2"/>
                  </a:cubicBezTo>
                  <a:cubicBezTo>
                    <a:pt x="67" y="24"/>
                    <a:pt x="35" y="46"/>
                    <a:pt x="2" y="67"/>
                  </a:cubicBezTo>
                  <a:cubicBezTo>
                    <a:pt x="0" y="68"/>
                    <a:pt x="2" y="72"/>
                    <a:pt x="5" y="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428"/>
            <p:cNvSpPr/>
            <p:nvPr/>
          </p:nvSpPr>
          <p:spPr bwMode="auto">
            <a:xfrm>
              <a:off x="1038" y="2780"/>
              <a:ext cx="195" cy="142"/>
            </a:xfrm>
            <a:custGeom>
              <a:avLst/>
              <a:gdLst>
                <a:gd name="T0" fmla="*/ 6 w 82"/>
                <a:gd name="T1" fmla="*/ 58 h 60"/>
                <a:gd name="T2" fmla="*/ 79 w 82"/>
                <a:gd name="T3" fmla="*/ 6 h 60"/>
                <a:gd name="T4" fmla="*/ 77 w 82"/>
                <a:gd name="T5" fmla="*/ 2 h 60"/>
                <a:gd name="T6" fmla="*/ 3 w 82"/>
                <a:gd name="T7" fmla="*/ 55 h 60"/>
                <a:gd name="T8" fmla="*/ 6 w 82"/>
                <a:gd name="T9" fmla="*/ 5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60">
                  <a:moveTo>
                    <a:pt x="6" y="58"/>
                  </a:moveTo>
                  <a:cubicBezTo>
                    <a:pt x="29" y="38"/>
                    <a:pt x="55" y="23"/>
                    <a:pt x="79" y="6"/>
                  </a:cubicBezTo>
                  <a:cubicBezTo>
                    <a:pt x="82" y="4"/>
                    <a:pt x="79" y="0"/>
                    <a:pt x="77" y="2"/>
                  </a:cubicBezTo>
                  <a:cubicBezTo>
                    <a:pt x="52" y="19"/>
                    <a:pt x="26" y="35"/>
                    <a:pt x="3" y="55"/>
                  </a:cubicBezTo>
                  <a:cubicBezTo>
                    <a:pt x="0" y="57"/>
                    <a:pt x="4" y="60"/>
                    <a:pt x="6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429"/>
            <p:cNvSpPr/>
            <p:nvPr/>
          </p:nvSpPr>
          <p:spPr bwMode="auto">
            <a:xfrm>
              <a:off x="1043" y="2844"/>
              <a:ext cx="204" cy="135"/>
            </a:xfrm>
            <a:custGeom>
              <a:avLst/>
              <a:gdLst>
                <a:gd name="T0" fmla="*/ 5 w 86"/>
                <a:gd name="T1" fmla="*/ 55 h 57"/>
                <a:gd name="T2" fmla="*/ 84 w 86"/>
                <a:gd name="T3" fmla="*/ 5 h 57"/>
                <a:gd name="T4" fmla="*/ 81 w 86"/>
                <a:gd name="T5" fmla="*/ 2 h 57"/>
                <a:gd name="T6" fmla="*/ 3 w 86"/>
                <a:gd name="T7" fmla="*/ 51 h 57"/>
                <a:gd name="T8" fmla="*/ 5 w 86"/>
                <a:gd name="T9" fmla="*/ 5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57">
                  <a:moveTo>
                    <a:pt x="5" y="55"/>
                  </a:moveTo>
                  <a:cubicBezTo>
                    <a:pt x="33" y="41"/>
                    <a:pt x="61" y="26"/>
                    <a:pt x="84" y="5"/>
                  </a:cubicBezTo>
                  <a:cubicBezTo>
                    <a:pt x="86" y="3"/>
                    <a:pt x="83" y="0"/>
                    <a:pt x="81" y="2"/>
                  </a:cubicBezTo>
                  <a:cubicBezTo>
                    <a:pt x="58" y="22"/>
                    <a:pt x="30" y="37"/>
                    <a:pt x="3" y="51"/>
                  </a:cubicBezTo>
                  <a:cubicBezTo>
                    <a:pt x="0" y="53"/>
                    <a:pt x="2" y="57"/>
                    <a:pt x="5" y="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430"/>
            <p:cNvSpPr/>
            <p:nvPr/>
          </p:nvSpPr>
          <p:spPr bwMode="auto">
            <a:xfrm>
              <a:off x="1086" y="2877"/>
              <a:ext cx="206" cy="147"/>
            </a:xfrm>
            <a:custGeom>
              <a:avLst/>
              <a:gdLst>
                <a:gd name="T0" fmla="*/ 4 w 87"/>
                <a:gd name="T1" fmla="*/ 62 h 62"/>
                <a:gd name="T2" fmla="*/ 85 w 87"/>
                <a:gd name="T3" fmla="*/ 6 h 62"/>
                <a:gd name="T4" fmla="*/ 81 w 87"/>
                <a:gd name="T5" fmla="*/ 2 h 62"/>
                <a:gd name="T6" fmla="*/ 3 w 87"/>
                <a:gd name="T7" fmla="*/ 57 h 62"/>
                <a:gd name="T8" fmla="*/ 4 w 87"/>
                <a:gd name="T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62">
                  <a:moveTo>
                    <a:pt x="4" y="62"/>
                  </a:moveTo>
                  <a:cubicBezTo>
                    <a:pt x="35" y="52"/>
                    <a:pt x="62" y="28"/>
                    <a:pt x="85" y="6"/>
                  </a:cubicBezTo>
                  <a:cubicBezTo>
                    <a:pt x="87" y="3"/>
                    <a:pt x="83" y="0"/>
                    <a:pt x="81" y="2"/>
                  </a:cubicBezTo>
                  <a:cubicBezTo>
                    <a:pt x="59" y="24"/>
                    <a:pt x="33" y="47"/>
                    <a:pt x="3" y="57"/>
                  </a:cubicBezTo>
                  <a:cubicBezTo>
                    <a:pt x="0" y="58"/>
                    <a:pt x="1" y="62"/>
                    <a:pt x="4" y="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431"/>
            <p:cNvSpPr/>
            <p:nvPr/>
          </p:nvSpPr>
          <p:spPr bwMode="auto">
            <a:xfrm>
              <a:off x="1036" y="3046"/>
              <a:ext cx="445" cy="261"/>
            </a:xfrm>
            <a:custGeom>
              <a:avLst/>
              <a:gdLst>
                <a:gd name="T0" fmla="*/ 0 w 188"/>
                <a:gd name="T1" fmla="*/ 110 h 110"/>
                <a:gd name="T2" fmla="*/ 82 w 188"/>
                <a:gd name="T3" fmla="*/ 34 h 110"/>
                <a:gd name="T4" fmla="*/ 182 w 188"/>
                <a:gd name="T5" fmla="*/ 13 h 110"/>
                <a:gd name="T6" fmla="*/ 188 w 188"/>
                <a:gd name="T7" fmla="*/ 14 h 110"/>
                <a:gd name="T8" fmla="*/ 2 w 188"/>
                <a:gd name="T9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110">
                  <a:moveTo>
                    <a:pt x="0" y="110"/>
                  </a:moveTo>
                  <a:cubicBezTo>
                    <a:pt x="18" y="76"/>
                    <a:pt x="48" y="50"/>
                    <a:pt x="82" y="34"/>
                  </a:cubicBezTo>
                  <a:cubicBezTo>
                    <a:pt x="111" y="20"/>
                    <a:pt x="151" y="0"/>
                    <a:pt x="182" y="13"/>
                  </a:cubicBezTo>
                  <a:cubicBezTo>
                    <a:pt x="188" y="14"/>
                    <a:pt x="188" y="14"/>
                    <a:pt x="188" y="14"/>
                  </a:cubicBezTo>
                  <a:cubicBezTo>
                    <a:pt x="145" y="55"/>
                    <a:pt x="61" y="97"/>
                    <a:pt x="2" y="1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432"/>
            <p:cNvSpPr/>
            <p:nvPr/>
          </p:nvSpPr>
          <p:spPr bwMode="auto">
            <a:xfrm>
              <a:off x="1027" y="3060"/>
              <a:ext cx="459" cy="256"/>
            </a:xfrm>
            <a:custGeom>
              <a:avLst/>
              <a:gdLst>
                <a:gd name="T0" fmla="*/ 6 w 194"/>
                <a:gd name="T1" fmla="*/ 106 h 108"/>
                <a:gd name="T2" fmla="*/ 87 w 194"/>
                <a:gd name="T3" fmla="*/ 30 h 108"/>
                <a:gd name="T4" fmla="*/ 142 w 194"/>
                <a:gd name="T5" fmla="*/ 8 h 108"/>
                <a:gd name="T6" fmla="*/ 174 w 194"/>
                <a:gd name="T7" fmla="*/ 6 h 108"/>
                <a:gd name="T8" fmla="*/ 191 w 194"/>
                <a:gd name="T9" fmla="*/ 10 h 108"/>
                <a:gd name="T10" fmla="*/ 190 w 194"/>
                <a:gd name="T11" fmla="*/ 6 h 108"/>
                <a:gd name="T12" fmla="*/ 105 w 194"/>
                <a:gd name="T13" fmla="*/ 64 h 108"/>
                <a:gd name="T14" fmla="*/ 5 w 194"/>
                <a:gd name="T15" fmla="*/ 102 h 108"/>
                <a:gd name="T16" fmla="*/ 6 w 194"/>
                <a:gd name="T17" fmla="*/ 107 h 108"/>
                <a:gd name="T18" fmla="*/ 105 w 194"/>
                <a:gd name="T19" fmla="*/ 69 h 108"/>
                <a:gd name="T20" fmla="*/ 193 w 194"/>
                <a:gd name="T21" fmla="*/ 9 h 108"/>
                <a:gd name="T22" fmla="*/ 192 w 194"/>
                <a:gd name="T23" fmla="*/ 6 h 108"/>
                <a:gd name="T24" fmla="*/ 172 w 194"/>
                <a:gd name="T25" fmla="*/ 1 h 108"/>
                <a:gd name="T26" fmla="*/ 147 w 194"/>
                <a:gd name="T27" fmla="*/ 2 h 108"/>
                <a:gd name="T28" fmla="*/ 90 w 194"/>
                <a:gd name="T29" fmla="*/ 23 h 108"/>
                <a:gd name="T30" fmla="*/ 2 w 194"/>
                <a:gd name="T31" fmla="*/ 103 h 108"/>
                <a:gd name="T32" fmla="*/ 6 w 194"/>
                <a:gd name="T33" fmla="*/ 10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4" h="108">
                  <a:moveTo>
                    <a:pt x="6" y="106"/>
                  </a:moveTo>
                  <a:cubicBezTo>
                    <a:pt x="24" y="72"/>
                    <a:pt x="53" y="47"/>
                    <a:pt x="87" y="30"/>
                  </a:cubicBezTo>
                  <a:cubicBezTo>
                    <a:pt x="105" y="21"/>
                    <a:pt x="123" y="13"/>
                    <a:pt x="142" y="8"/>
                  </a:cubicBezTo>
                  <a:cubicBezTo>
                    <a:pt x="153" y="5"/>
                    <a:pt x="163" y="4"/>
                    <a:pt x="174" y="6"/>
                  </a:cubicBezTo>
                  <a:cubicBezTo>
                    <a:pt x="180" y="7"/>
                    <a:pt x="185" y="9"/>
                    <a:pt x="191" y="10"/>
                  </a:cubicBezTo>
                  <a:cubicBezTo>
                    <a:pt x="191" y="9"/>
                    <a:pt x="190" y="7"/>
                    <a:pt x="190" y="6"/>
                  </a:cubicBezTo>
                  <a:cubicBezTo>
                    <a:pt x="165" y="30"/>
                    <a:pt x="135" y="48"/>
                    <a:pt x="105" y="64"/>
                  </a:cubicBezTo>
                  <a:cubicBezTo>
                    <a:pt x="74" y="80"/>
                    <a:pt x="40" y="94"/>
                    <a:pt x="5" y="102"/>
                  </a:cubicBezTo>
                  <a:cubicBezTo>
                    <a:pt x="2" y="103"/>
                    <a:pt x="3" y="107"/>
                    <a:pt x="6" y="107"/>
                  </a:cubicBezTo>
                  <a:cubicBezTo>
                    <a:pt x="41" y="99"/>
                    <a:pt x="73" y="85"/>
                    <a:pt x="105" y="69"/>
                  </a:cubicBezTo>
                  <a:cubicBezTo>
                    <a:pt x="136" y="53"/>
                    <a:pt x="167" y="34"/>
                    <a:pt x="193" y="9"/>
                  </a:cubicBezTo>
                  <a:cubicBezTo>
                    <a:pt x="194" y="8"/>
                    <a:pt x="194" y="6"/>
                    <a:pt x="192" y="6"/>
                  </a:cubicBezTo>
                  <a:cubicBezTo>
                    <a:pt x="185" y="4"/>
                    <a:pt x="179" y="2"/>
                    <a:pt x="172" y="1"/>
                  </a:cubicBezTo>
                  <a:cubicBezTo>
                    <a:pt x="164" y="0"/>
                    <a:pt x="155" y="1"/>
                    <a:pt x="147" y="2"/>
                  </a:cubicBezTo>
                  <a:cubicBezTo>
                    <a:pt x="127" y="5"/>
                    <a:pt x="108" y="14"/>
                    <a:pt x="90" y="23"/>
                  </a:cubicBezTo>
                  <a:cubicBezTo>
                    <a:pt x="53" y="41"/>
                    <a:pt x="21" y="66"/>
                    <a:pt x="2" y="103"/>
                  </a:cubicBezTo>
                  <a:cubicBezTo>
                    <a:pt x="0" y="106"/>
                    <a:pt x="4" y="108"/>
                    <a:pt x="6" y="1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433"/>
            <p:cNvSpPr/>
            <p:nvPr/>
          </p:nvSpPr>
          <p:spPr bwMode="auto">
            <a:xfrm>
              <a:off x="1476" y="2830"/>
              <a:ext cx="453" cy="254"/>
            </a:xfrm>
            <a:custGeom>
              <a:avLst/>
              <a:gdLst>
                <a:gd name="T0" fmla="*/ 0 w 191"/>
                <a:gd name="T1" fmla="*/ 104 h 107"/>
                <a:gd name="T2" fmla="*/ 111 w 191"/>
                <a:gd name="T3" fmla="*/ 25 h 107"/>
                <a:gd name="T4" fmla="*/ 154 w 191"/>
                <a:gd name="T5" fmla="*/ 7 h 107"/>
                <a:gd name="T6" fmla="*/ 191 w 191"/>
                <a:gd name="T7" fmla="*/ 0 h 107"/>
                <a:gd name="T8" fmla="*/ 191 w 191"/>
                <a:gd name="T9" fmla="*/ 4 h 107"/>
                <a:gd name="T10" fmla="*/ 1 w 191"/>
                <a:gd name="T11" fmla="*/ 107 h 107"/>
                <a:gd name="T12" fmla="*/ 0 w 191"/>
                <a:gd name="T13" fmla="*/ 10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107">
                  <a:moveTo>
                    <a:pt x="0" y="104"/>
                  </a:moveTo>
                  <a:cubicBezTo>
                    <a:pt x="33" y="75"/>
                    <a:pt x="71" y="46"/>
                    <a:pt x="111" y="25"/>
                  </a:cubicBezTo>
                  <a:cubicBezTo>
                    <a:pt x="125" y="18"/>
                    <a:pt x="139" y="11"/>
                    <a:pt x="154" y="7"/>
                  </a:cubicBezTo>
                  <a:cubicBezTo>
                    <a:pt x="162" y="5"/>
                    <a:pt x="180" y="3"/>
                    <a:pt x="191" y="0"/>
                  </a:cubicBezTo>
                  <a:cubicBezTo>
                    <a:pt x="191" y="4"/>
                    <a:pt x="191" y="4"/>
                    <a:pt x="191" y="4"/>
                  </a:cubicBezTo>
                  <a:cubicBezTo>
                    <a:pt x="143" y="40"/>
                    <a:pt x="65" y="87"/>
                    <a:pt x="1" y="107"/>
                  </a:cubicBezTo>
                  <a:lnTo>
                    <a:pt x="0" y="1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434"/>
            <p:cNvSpPr/>
            <p:nvPr/>
          </p:nvSpPr>
          <p:spPr bwMode="auto">
            <a:xfrm>
              <a:off x="1467" y="2825"/>
              <a:ext cx="469" cy="264"/>
            </a:xfrm>
            <a:custGeom>
              <a:avLst/>
              <a:gdLst>
                <a:gd name="T0" fmla="*/ 6 w 198"/>
                <a:gd name="T1" fmla="*/ 108 h 111"/>
                <a:gd name="T2" fmla="*/ 98 w 198"/>
                <a:gd name="T3" fmla="*/ 39 h 111"/>
                <a:gd name="T4" fmla="*/ 152 w 198"/>
                <a:gd name="T5" fmla="*/ 14 h 111"/>
                <a:gd name="T6" fmla="*/ 195 w 198"/>
                <a:gd name="T7" fmla="*/ 4 h 111"/>
                <a:gd name="T8" fmla="*/ 192 w 198"/>
                <a:gd name="T9" fmla="*/ 3 h 111"/>
                <a:gd name="T10" fmla="*/ 190 w 198"/>
                <a:gd name="T11" fmla="*/ 7 h 111"/>
                <a:gd name="T12" fmla="*/ 181 w 198"/>
                <a:gd name="T13" fmla="*/ 14 h 111"/>
                <a:gd name="T14" fmla="*/ 159 w 198"/>
                <a:gd name="T15" fmla="*/ 29 h 111"/>
                <a:gd name="T16" fmla="*/ 109 w 198"/>
                <a:gd name="T17" fmla="*/ 59 h 111"/>
                <a:gd name="T18" fmla="*/ 56 w 198"/>
                <a:gd name="T19" fmla="*/ 86 h 111"/>
                <a:gd name="T20" fmla="*/ 27 w 198"/>
                <a:gd name="T21" fmla="*/ 98 h 111"/>
                <a:gd name="T22" fmla="*/ 16 w 198"/>
                <a:gd name="T23" fmla="*/ 103 h 111"/>
                <a:gd name="T24" fmla="*/ 6 w 198"/>
                <a:gd name="T25" fmla="*/ 105 h 111"/>
                <a:gd name="T26" fmla="*/ 2 w 198"/>
                <a:gd name="T27" fmla="*/ 107 h 111"/>
                <a:gd name="T28" fmla="*/ 3 w 198"/>
                <a:gd name="T29" fmla="*/ 110 h 111"/>
                <a:gd name="T30" fmla="*/ 6 w 198"/>
                <a:gd name="T31" fmla="*/ 111 h 111"/>
                <a:gd name="T32" fmla="*/ 196 w 198"/>
                <a:gd name="T33" fmla="*/ 8 h 111"/>
                <a:gd name="T34" fmla="*/ 198 w 198"/>
                <a:gd name="T35" fmla="*/ 5 h 111"/>
                <a:gd name="T36" fmla="*/ 197 w 198"/>
                <a:gd name="T37" fmla="*/ 2 h 111"/>
                <a:gd name="T38" fmla="*/ 194 w 198"/>
                <a:gd name="T39" fmla="*/ 0 h 111"/>
                <a:gd name="T40" fmla="*/ 150 w 198"/>
                <a:gd name="T41" fmla="*/ 9 h 111"/>
                <a:gd name="T42" fmla="*/ 99 w 198"/>
                <a:gd name="T43" fmla="*/ 34 h 111"/>
                <a:gd name="T44" fmla="*/ 2 w 198"/>
                <a:gd name="T45" fmla="*/ 105 h 111"/>
                <a:gd name="T46" fmla="*/ 6 w 198"/>
                <a:gd name="T47" fmla="*/ 10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8" h="111">
                  <a:moveTo>
                    <a:pt x="6" y="108"/>
                  </a:moveTo>
                  <a:cubicBezTo>
                    <a:pt x="34" y="82"/>
                    <a:pt x="65" y="59"/>
                    <a:pt x="98" y="39"/>
                  </a:cubicBezTo>
                  <a:cubicBezTo>
                    <a:pt x="115" y="29"/>
                    <a:pt x="133" y="20"/>
                    <a:pt x="152" y="14"/>
                  </a:cubicBezTo>
                  <a:cubicBezTo>
                    <a:pt x="166" y="9"/>
                    <a:pt x="181" y="8"/>
                    <a:pt x="195" y="4"/>
                  </a:cubicBezTo>
                  <a:cubicBezTo>
                    <a:pt x="194" y="4"/>
                    <a:pt x="193" y="3"/>
                    <a:pt x="192" y="3"/>
                  </a:cubicBezTo>
                  <a:cubicBezTo>
                    <a:pt x="193" y="6"/>
                    <a:pt x="193" y="5"/>
                    <a:pt x="190" y="7"/>
                  </a:cubicBezTo>
                  <a:cubicBezTo>
                    <a:pt x="187" y="9"/>
                    <a:pt x="184" y="11"/>
                    <a:pt x="181" y="14"/>
                  </a:cubicBezTo>
                  <a:cubicBezTo>
                    <a:pt x="174" y="19"/>
                    <a:pt x="166" y="24"/>
                    <a:pt x="159" y="29"/>
                  </a:cubicBezTo>
                  <a:cubicBezTo>
                    <a:pt x="143" y="39"/>
                    <a:pt x="126" y="49"/>
                    <a:pt x="109" y="59"/>
                  </a:cubicBezTo>
                  <a:cubicBezTo>
                    <a:pt x="92" y="69"/>
                    <a:pt x="74" y="78"/>
                    <a:pt x="56" y="86"/>
                  </a:cubicBezTo>
                  <a:cubicBezTo>
                    <a:pt x="47" y="91"/>
                    <a:pt x="37" y="95"/>
                    <a:pt x="27" y="98"/>
                  </a:cubicBezTo>
                  <a:cubicBezTo>
                    <a:pt x="23" y="100"/>
                    <a:pt x="19" y="101"/>
                    <a:pt x="16" y="103"/>
                  </a:cubicBezTo>
                  <a:cubicBezTo>
                    <a:pt x="13" y="103"/>
                    <a:pt x="7" y="107"/>
                    <a:pt x="6" y="105"/>
                  </a:cubicBezTo>
                  <a:cubicBezTo>
                    <a:pt x="5" y="102"/>
                    <a:pt x="1" y="105"/>
                    <a:pt x="2" y="107"/>
                  </a:cubicBezTo>
                  <a:cubicBezTo>
                    <a:pt x="2" y="108"/>
                    <a:pt x="3" y="109"/>
                    <a:pt x="3" y="110"/>
                  </a:cubicBezTo>
                  <a:cubicBezTo>
                    <a:pt x="3" y="111"/>
                    <a:pt x="5" y="111"/>
                    <a:pt x="6" y="111"/>
                  </a:cubicBezTo>
                  <a:cubicBezTo>
                    <a:pt x="74" y="89"/>
                    <a:pt x="139" y="51"/>
                    <a:pt x="196" y="8"/>
                  </a:cubicBezTo>
                  <a:cubicBezTo>
                    <a:pt x="197" y="7"/>
                    <a:pt x="198" y="6"/>
                    <a:pt x="198" y="5"/>
                  </a:cubicBezTo>
                  <a:cubicBezTo>
                    <a:pt x="197" y="4"/>
                    <a:pt x="197" y="3"/>
                    <a:pt x="197" y="2"/>
                  </a:cubicBezTo>
                  <a:cubicBezTo>
                    <a:pt x="197" y="0"/>
                    <a:pt x="195" y="0"/>
                    <a:pt x="194" y="0"/>
                  </a:cubicBezTo>
                  <a:cubicBezTo>
                    <a:pt x="180" y="4"/>
                    <a:pt x="165" y="4"/>
                    <a:pt x="150" y="9"/>
                  </a:cubicBezTo>
                  <a:cubicBezTo>
                    <a:pt x="132" y="15"/>
                    <a:pt x="115" y="24"/>
                    <a:pt x="99" y="34"/>
                  </a:cubicBezTo>
                  <a:cubicBezTo>
                    <a:pt x="64" y="53"/>
                    <a:pt x="32" y="78"/>
                    <a:pt x="2" y="105"/>
                  </a:cubicBezTo>
                  <a:cubicBezTo>
                    <a:pt x="0" y="107"/>
                    <a:pt x="3" y="110"/>
                    <a:pt x="6" y="1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435"/>
            <p:cNvSpPr/>
            <p:nvPr/>
          </p:nvSpPr>
          <p:spPr bwMode="auto">
            <a:xfrm>
              <a:off x="3264" y="1753"/>
              <a:ext cx="206" cy="225"/>
            </a:xfrm>
            <a:custGeom>
              <a:avLst/>
              <a:gdLst>
                <a:gd name="T0" fmla="*/ 79 w 87"/>
                <a:gd name="T1" fmla="*/ 1 h 95"/>
                <a:gd name="T2" fmla="*/ 1 w 87"/>
                <a:gd name="T3" fmla="*/ 48 h 95"/>
                <a:gd name="T4" fmla="*/ 25 w 87"/>
                <a:gd name="T5" fmla="*/ 88 h 95"/>
                <a:gd name="T6" fmla="*/ 78 w 87"/>
                <a:gd name="T7" fmla="*/ 93 h 95"/>
                <a:gd name="T8" fmla="*/ 78 w 87"/>
                <a:gd name="T9" fmla="*/ 81 h 95"/>
                <a:gd name="T10" fmla="*/ 13 w 87"/>
                <a:gd name="T11" fmla="*/ 51 h 95"/>
                <a:gd name="T12" fmla="*/ 79 w 87"/>
                <a:gd name="T13" fmla="*/ 13 h 95"/>
                <a:gd name="T14" fmla="*/ 79 w 87"/>
                <a:gd name="T15" fmla="*/ 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" h="95">
                  <a:moveTo>
                    <a:pt x="79" y="1"/>
                  </a:moveTo>
                  <a:cubicBezTo>
                    <a:pt x="50" y="0"/>
                    <a:pt x="5" y="15"/>
                    <a:pt x="1" y="48"/>
                  </a:cubicBezTo>
                  <a:cubicBezTo>
                    <a:pt x="0" y="66"/>
                    <a:pt x="8" y="82"/>
                    <a:pt x="25" y="88"/>
                  </a:cubicBezTo>
                  <a:cubicBezTo>
                    <a:pt x="41" y="95"/>
                    <a:pt x="60" y="94"/>
                    <a:pt x="78" y="93"/>
                  </a:cubicBezTo>
                  <a:cubicBezTo>
                    <a:pt x="85" y="93"/>
                    <a:pt x="85" y="81"/>
                    <a:pt x="78" y="81"/>
                  </a:cubicBezTo>
                  <a:cubicBezTo>
                    <a:pt x="53" y="82"/>
                    <a:pt x="12" y="85"/>
                    <a:pt x="13" y="51"/>
                  </a:cubicBezTo>
                  <a:cubicBezTo>
                    <a:pt x="14" y="23"/>
                    <a:pt x="57" y="12"/>
                    <a:pt x="79" y="13"/>
                  </a:cubicBezTo>
                  <a:cubicBezTo>
                    <a:pt x="87" y="14"/>
                    <a:pt x="87" y="2"/>
                    <a:pt x="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436"/>
            <p:cNvSpPr/>
            <p:nvPr/>
          </p:nvSpPr>
          <p:spPr bwMode="auto">
            <a:xfrm>
              <a:off x="3458" y="1736"/>
              <a:ext cx="229" cy="266"/>
            </a:xfrm>
            <a:custGeom>
              <a:avLst/>
              <a:gdLst>
                <a:gd name="T0" fmla="*/ 30 w 97"/>
                <a:gd name="T1" fmla="*/ 7 h 112"/>
                <a:gd name="T2" fmla="*/ 15 w 97"/>
                <a:gd name="T3" fmla="*/ 89 h 112"/>
                <a:gd name="T4" fmla="*/ 71 w 97"/>
                <a:gd name="T5" fmla="*/ 87 h 112"/>
                <a:gd name="T6" fmla="*/ 39 w 97"/>
                <a:gd name="T7" fmla="*/ 3 h 112"/>
                <a:gd name="T8" fmla="*/ 39 w 97"/>
                <a:gd name="T9" fmla="*/ 15 h 112"/>
                <a:gd name="T10" fmla="*/ 66 w 97"/>
                <a:gd name="T11" fmla="*/ 74 h 112"/>
                <a:gd name="T12" fmla="*/ 24 w 97"/>
                <a:gd name="T13" fmla="*/ 80 h 112"/>
                <a:gd name="T14" fmla="*/ 41 w 97"/>
                <a:gd name="T15" fmla="*/ 13 h 112"/>
                <a:gd name="T16" fmla="*/ 30 w 97"/>
                <a:gd name="T17" fmla="*/ 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112">
                  <a:moveTo>
                    <a:pt x="30" y="7"/>
                  </a:moveTo>
                  <a:cubicBezTo>
                    <a:pt x="17" y="31"/>
                    <a:pt x="0" y="61"/>
                    <a:pt x="15" y="89"/>
                  </a:cubicBezTo>
                  <a:cubicBezTo>
                    <a:pt x="28" y="112"/>
                    <a:pt x="57" y="104"/>
                    <a:pt x="71" y="87"/>
                  </a:cubicBezTo>
                  <a:cubicBezTo>
                    <a:pt x="97" y="56"/>
                    <a:pt x="86" y="0"/>
                    <a:pt x="39" y="3"/>
                  </a:cubicBezTo>
                  <a:cubicBezTo>
                    <a:pt x="32" y="4"/>
                    <a:pt x="32" y="16"/>
                    <a:pt x="39" y="15"/>
                  </a:cubicBezTo>
                  <a:cubicBezTo>
                    <a:pt x="74" y="13"/>
                    <a:pt x="80" y="50"/>
                    <a:pt x="66" y="74"/>
                  </a:cubicBezTo>
                  <a:cubicBezTo>
                    <a:pt x="56" y="90"/>
                    <a:pt x="35" y="100"/>
                    <a:pt x="24" y="80"/>
                  </a:cubicBezTo>
                  <a:cubicBezTo>
                    <a:pt x="13" y="59"/>
                    <a:pt x="31" y="31"/>
                    <a:pt x="41" y="13"/>
                  </a:cubicBezTo>
                  <a:cubicBezTo>
                    <a:pt x="44" y="6"/>
                    <a:pt x="34" y="0"/>
                    <a:pt x="3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437"/>
            <p:cNvSpPr/>
            <p:nvPr/>
          </p:nvSpPr>
          <p:spPr bwMode="auto">
            <a:xfrm>
              <a:off x="3664" y="1888"/>
              <a:ext cx="113" cy="119"/>
            </a:xfrm>
            <a:custGeom>
              <a:avLst/>
              <a:gdLst>
                <a:gd name="T0" fmla="*/ 11 w 48"/>
                <a:gd name="T1" fmla="*/ 15 h 50"/>
                <a:gd name="T2" fmla="*/ 17 w 48"/>
                <a:gd name="T3" fmla="*/ 14 h 50"/>
                <a:gd name="T4" fmla="*/ 16 w 48"/>
                <a:gd name="T5" fmla="*/ 13 h 50"/>
                <a:gd name="T6" fmla="*/ 12 w 48"/>
                <a:gd name="T7" fmla="*/ 22 h 50"/>
                <a:gd name="T8" fmla="*/ 1 w 48"/>
                <a:gd name="T9" fmla="*/ 42 h 50"/>
                <a:gd name="T10" fmla="*/ 7 w 48"/>
                <a:gd name="T11" fmla="*/ 50 h 50"/>
                <a:gd name="T12" fmla="*/ 41 w 48"/>
                <a:gd name="T13" fmla="*/ 48 h 50"/>
                <a:gd name="T14" fmla="*/ 37 w 48"/>
                <a:gd name="T15" fmla="*/ 36 h 50"/>
                <a:gd name="T16" fmla="*/ 7 w 48"/>
                <a:gd name="T17" fmla="*/ 38 h 50"/>
                <a:gd name="T18" fmla="*/ 13 w 48"/>
                <a:gd name="T19" fmla="*/ 46 h 50"/>
                <a:gd name="T20" fmla="*/ 27 w 48"/>
                <a:gd name="T21" fmla="*/ 18 h 50"/>
                <a:gd name="T22" fmla="*/ 25 w 48"/>
                <a:gd name="T23" fmla="*/ 5 h 50"/>
                <a:gd name="T24" fmla="*/ 8 w 48"/>
                <a:gd name="T25" fmla="*/ 3 h 50"/>
                <a:gd name="T26" fmla="*/ 11 w 48"/>
                <a:gd name="T27" fmla="*/ 1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50">
                  <a:moveTo>
                    <a:pt x="11" y="15"/>
                  </a:moveTo>
                  <a:cubicBezTo>
                    <a:pt x="13" y="14"/>
                    <a:pt x="15" y="14"/>
                    <a:pt x="17" y="14"/>
                  </a:cubicBezTo>
                  <a:cubicBezTo>
                    <a:pt x="16" y="14"/>
                    <a:pt x="16" y="11"/>
                    <a:pt x="16" y="13"/>
                  </a:cubicBezTo>
                  <a:cubicBezTo>
                    <a:pt x="16" y="16"/>
                    <a:pt x="13" y="19"/>
                    <a:pt x="12" y="22"/>
                  </a:cubicBezTo>
                  <a:cubicBezTo>
                    <a:pt x="9" y="29"/>
                    <a:pt x="3" y="35"/>
                    <a:pt x="1" y="42"/>
                  </a:cubicBezTo>
                  <a:cubicBezTo>
                    <a:pt x="0" y="46"/>
                    <a:pt x="3" y="50"/>
                    <a:pt x="7" y="50"/>
                  </a:cubicBezTo>
                  <a:cubicBezTo>
                    <a:pt x="18" y="50"/>
                    <a:pt x="29" y="50"/>
                    <a:pt x="41" y="48"/>
                  </a:cubicBezTo>
                  <a:cubicBezTo>
                    <a:pt x="48" y="47"/>
                    <a:pt x="45" y="35"/>
                    <a:pt x="37" y="36"/>
                  </a:cubicBezTo>
                  <a:cubicBezTo>
                    <a:pt x="27" y="38"/>
                    <a:pt x="17" y="38"/>
                    <a:pt x="7" y="38"/>
                  </a:cubicBezTo>
                  <a:cubicBezTo>
                    <a:pt x="9" y="41"/>
                    <a:pt x="11" y="43"/>
                    <a:pt x="13" y="46"/>
                  </a:cubicBezTo>
                  <a:cubicBezTo>
                    <a:pt x="16" y="36"/>
                    <a:pt x="24" y="28"/>
                    <a:pt x="27" y="18"/>
                  </a:cubicBezTo>
                  <a:cubicBezTo>
                    <a:pt x="28" y="13"/>
                    <a:pt x="28" y="8"/>
                    <a:pt x="25" y="5"/>
                  </a:cubicBezTo>
                  <a:cubicBezTo>
                    <a:pt x="21" y="0"/>
                    <a:pt x="13" y="2"/>
                    <a:pt x="8" y="3"/>
                  </a:cubicBezTo>
                  <a:cubicBezTo>
                    <a:pt x="0" y="5"/>
                    <a:pt x="3" y="17"/>
                    <a:pt x="11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438"/>
            <p:cNvSpPr/>
            <p:nvPr/>
          </p:nvSpPr>
          <p:spPr bwMode="auto">
            <a:xfrm>
              <a:off x="1786" y="2002"/>
              <a:ext cx="187" cy="135"/>
            </a:xfrm>
            <a:custGeom>
              <a:avLst/>
              <a:gdLst>
                <a:gd name="T0" fmla="*/ 50 w 79"/>
                <a:gd name="T1" fmla="*/ 12 h 57"/>
                <a:gd name="T2" fmla="*/ 18 w 79"/>
                <a:gd name="T3" fmla="*/ 11 h 57"/>
                <a:gd name="T4" fmla="*/ 7 w 79"/>
                <a:gd name="T5" fmla="*/ 45 h 57"/>
                <a:gd name="T6" fmla="*/ 35 w 79"/>
                <a:gd name="T7" fmla="*/ 47 h 57"/>
                <a:gd name="T8" fmla="*/ 50 w 79"/>
                <a:gd name="T9" fmla="*/ 9 h 57"/>
                <a:gd name="T10" fmla="*/ 42 w 79"/>
                <a:gd name="T11" fmla="*/ 11 h 57"/>
                <a:gd name="T12" fmla="*/ 59 w 79"/>
                <a:gd name="T13" fmla="*/ 34 h 57"/>
                <a:gd name="T14" fmla="*/ 77 w 79"/>
                <a:gd name="T15" fmla="*/ 23 h 57"/>
                <a:gd name="T16" fmla="*/ 70 w 79"/>
                <a:gd name="T17" fmla="*/ 21 h 57"/>
                <a:gd name="T18" fmla="*/ 58 w 79"/>
                <a:gd name="T19" fmla="*/ 23 h 57"/>
                <a:gd name="T20" fmla="*/ 50 w 79"/>
                <a:gd name="T21" fmla="*/ 9 h 57"/>
                <a:gd name="T22" fmla="*/ 42 w 79"/>
                <a:gd name="T23" fmla="*/ 11 h 57"/>
                <a:gd name="T24" fmla="*/ 36 w 79"/>
                <a:gd name="T25" fmla="*/ 36 h 57"/>
                <a:gd name="T26" fmla="*/ 16 w 79"/>
                <a:gd name="T27" fmla="*/ 44 h 57"/>
                <a:gd name="T28" fmla="*/ 19 w 79"/>
                <a:gd name="T29" fmla="*/ 20 h 57"/>
                <a:gd name="T30" fmla="*/ 43 w 79"/>
                <a:gd name="T31" fmla="*/ 16 h 57"/>
                <a:gd name="T32" fmla="*/ 50 w 79"/>
                <a:gd name="T33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" h="57">
                  <a:moveTo>
                    <a:pt x="50" y="12"/>
                  </a:moveTo>
                  <a:cubicBezTo>
                    <a:pt x="43" y="0"/>
                    <a:pt x="28" y="4"/>
                    <a:pt x="18" y="11"/>
                  </a:cubicBezTo>
                  <a:cubicBezTo>
                    <a:pt x="6" y="19"/>
                    <a:pt x="0" y="32"/>
                    <a:pt x="7" y="45"/>
                  </a:cubicBezTo>
                  <a:cubicBezTo>
                    <a:pt x="12" y="57"/>
                    <a:pt x="27" y="53"/>
                    <a:pt x="35" y="47"/>
                  </a:cubicBezTo>
                  <a:cubicBezTo>
                    <a:pt x="47" y="39"/>
                    <a:pt x="54" y="24"/>
                    <a:pt x="50" y="9"/>
                  </a:cubicBezTo>
                  <a:cubicBezTo>
                    <a:pt x="47" y="10"/>
                    <a:pt x="45" y="11"/>
                    <a:pt x="42" y="11"/>
                  </a:cubicBezTo>
                  <a:cubicBezTo>
                    <a:pt x="46" y="20"/>
                    <a:pt x="51" y="29"/>
                    <a:pt x="59" y="34"/>
                  </a:cubicBezTo>
                  <a:cubicBezTo>
                    <a:pt x="68" y="40"/>
                    <a:pt x="75" y="31"/>
                    <a:pt x="77" y="23"/>
                  </a:cubicBezTo>
                  <a:cubicBezTo>
                    <a:pt x="79" y="18"/>
                    <a:pt x="71" y="16"/>
                    <a:pt x="70" y="21"/>
                  </a:cubicBezTo>
                  <a:cubicBezTo>
                    <a:pt x="67" y="29"/>
                    <a:pt x="63" y="29"/>
                    <a:pt x="58" y="23"/>
                  </a:cubicBezTo>
                  <a:cubicBezTo>
                    <a:pt x="54" y="19"/>
                    <a:pt x="52" y="14"/>
                    <a:pt x="50" y="9"/>
                  </a:cubicBezTo>
                  <a:cubicBezTo>
                    <a:pt x="48" y="5"/>
                    <a:pt x="41" y="6"/>
                    <a:pt x="42" y="11"/>
                  </a:cubicBezTo>
                  <a:cubicBezTo>
                    <a:pt x="44" y="20"/>
                    <a:pt x="42" y="29"/>
                    <a:pt x="36" y="36"/>
                  </a:cubicBezTo>
                  <a:cubicBezTo>
                    <a:pt x="32" y="41"/>
                    <a:pt x="23" y="48"/>
                    <a:pt x="16" y="44"/>
                  </a:cubicBezTo>
                  <a:cubicBezTo>
                    <a:pt x="6" y="39"/>
                    <a:pt x="14" y="25"/>
                    <a:pt x="19" y="20"/>
                  </a:cubicBezTo>
                  <a:cubicBezTo>
                    <a:pt x="25" y="15"/>
                    <a:pt x="38" y="8"/>
                    <a:pt x="43" y="16"/>
                  </a:cubicBezTo>
                  <a:cubicBezTo>
                    <a:pt x="46" y="21"/>
                    <a:pt x="53" y="17"/>
                    <a:pt x="50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439"/>
            <p:cNvSpPr/>
            <p:nvPr/>
          </p:nvSpPr>
          <p:spPr bwMode="auto">
            <a:xfrm>
              <a:off x="2040" y="1710"/>
              <a:ext cx="234" cy="316"/>
            </a:xfrm>
            <a:custGeom>
              <a:avLst/>
              <a:gdLst>
                <a:gd name="T0" fmla="*/ 22 w 99"/>
                <a:gd name="T1" fmla="*/ 103 h 133"/>
                <a:gd name="T2" fmla="*/ 45 w 99"/>
                <a:gd name="T3" fmla="*/ 40 h 133"/>
                <a:gd name="T4" fmla="*/ 23 w 99"/>
                <a:gd name="T5" fmla="*/ 0 h 133"/>
                <a:gd name="T6" fmla="*/ 2 w 99"/>
                <a:gd name="T7" fmla="*/ 30 h 133"/>
                <a:gd name="T8" fmla="*/ 7 w 99"/>
                <a:gd name="T9" fmla="*/ 80 h 133"/>
                <a:gd name="T10" fmla="*/ 69 w 99"/>
                <a:gd name="T11" fmla="*/ 109 h 133"/>
                <a:gd name="T12" fmla="*/ 63 w 99"/>
                <a:gd name="T13" fmla="*/ 56 h 133"/>
                <a:gd name="T14" fmla="*/ 61 w 99"/>
                <a:gd name="T15" fmla="*/ 74 h 133"/>
                <a:gd name="T16" fmla="*/ 96 w 99"/>
                <a:gd name="T17" fmla="*/ 62 h 133"/>
                <a:gd name="T18" fmla="*/ 90 w 99"/>
                <a:gd name="T19" fmla="*/ 57 h 133"/>
                <a:gd name="T20" fmla="*/ 69 w 99"/>
                <a:gd name="T21" fmla="*/ 68 h 133"/>
                <a:gd name="T22" fmla="*/ 65 w 99"/>
                <a:gd name="T23" fmla="*/ 64 h 133"/>
                <a:gd name="T24" fmla="*/ 70 w 99"/>
                <a:gd name="T25" fmla="*/ 63 h 133"/>
                <a:gd name="T26" fmla="*/ 76 w 99"/>
                <a:gd name="T27" fmla="*/ 66 h 133"/>
                <a:gd name="T28" fmla="*/ 70 w 99"/>
                <a:gd name="T29" fmla="*/ 96 h 133"/>
                <a:gd name="T30" fmla="*/ 40 w 99"/>
                <a:gd name="T31" fmla="*/ 110 h 133"/>
                <a:gd name="T32" fmla="*/ 17 w 99"/>
                <a:gd name="T33" fmla="*/ 85 h 133"/>
                <a:gd name="T34" fmla="*/ 14 w 99"/>
                <a:gd name="T35" fmla="*/ 16 h 133"/>
                <a:gd name="T36" fmla="*/ 23 w 99"/>
                <a:gd name="T37" fmla="*/ 9 h 133"/>
                <a:gd name="T38" fmla="*/ 31 w 99"/>
                <a:gd name="T39" fmla="*/ 19 h 133"/>
                <a:gd name="T40" fmla="*/ 37 w 99"/>
                <a:gd name="T41" fmla="*/ 43 h 133"/>
                <a:gd name="T42" fmla="*/ 16 w 99"/>
                <a:gd name="T43" fmla="*/ 97 h 133"/>
                <a:gd name="T44" fmla="*/ 22 w 99"/>
                <a:gd name="T45" fmla="*/ 10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9" h="133">
                  <a:moveTo>
                    <a:pt x="22" y="103"/>
                  </a:moveTo>
                  <a:cubicBezTo>
                    <a:pt x="40" y="86"/>
                    <a:pt x="48" y="64"/>
                    <a:pt x="45" y="40"/>
                  </a:cubicBezTo>
                  <a:cubicBezTo>
                    <a:pt x="44" y="29"/>
                    <a:pt x="37" y="1"/>
                    <a:pt x="23" y="0"/>
                  </a:cubicBezTo>
                  <a:cubicBezTo>
                    <a:pt x="9" y="0"/>
                    <a:pt x="3" y="20"/>
                    <a:pt x="2" y="30"/>
                  </a:cubicBezTo>
                  <a:cubicBezTo>
                    <a:pt x="0" y="47"/>
                    <a:pt x="2" y="64"/>
                    <a:pt x="7" y="80"/>
                  </a:cubicBezTo>
                  <a:cubicBezTo>
                    <a:pt x="16" y="107"/>
                    <a:pt x="42" y="133"/>
                    <a:pt x="69" y="109"/>
                  </a:cubicBezTo>
                  <a:cubicBezTo>
                    <a:pt x="84" y="96"/>
                    <a:pt x="98" y="49"/>
                    <a:pt x="63" y="56"/>
                  </a:cubicBezTo>
                  <a:cubicBezTo>
                    <a:pt x="53" y="59"/>
                    <a:pt x="54" y="69"/>
                    <a:pt x="61" y="74"/>
                  </a:cubicBezTo>
                  <a:cubicBezTo>
                    <a:pt x="72" y="81"/>
                    <a:pt x="89" y="70"/>
                    <a:pt x="96" y="62"/>
                  </a:cubicBezTo>
                  <a:cubicBezTo>
                    <a:pt x="99" y="58"/>
                    <a:pt x="94" y="53"/>
                    <a:pt x="90" y="57"/>
                  </a:cubicBezTo>
                  <a:cubicBezTo>
                    <a:pt x="85" y="62"/>
                    <a:pt x="77" y="67"/>
                    <a:pt x="69" y="68"/>
                  </a:cubicBezTo>
                  <a:cubicBezTo>
                    <a:pt x="66" y="68"/>
                    <a:pt x="65" y="67"/>
                    <a:pt x="65" y="64"/>
                  </a:cubicBezTo>
                  <a:cubicBezTo>
                    <a:pt x="67" y="64"/>
                    <a:pt x="68" y="63"/>
                    <a:pt x="70" y="63"/>
                  </a:cubicBezTo>
                  <a:cubicBezTo>
                    <a:pt x="72" y="63"/>
                    <a:pt x="74" y="64"/>
                    <a:pt x="76" y="66"/>
                  </a:cubicBezTo>
                  <a:cubicBezTo>
                    <a:pt x="81" y="74"/>
                    <a:pt x="74" y="89"/>
                    <a:pt x="70" y="96"/>
                  </a:cubicBezTo>
                  <a:cubicBezTo>
                    <a:pt x="63" y="106"/>
                    <a:pt x="52" y="113"/>
                    <a:pt x="40" y="110"/>
                  </a:cubicBezTo>
                  <a:cubicBezTo>
                    <a:pt x="29" y="107"/>
                    <a:pt x="22" y="94"/>
                    <a:pt x="17" y="85"/>
                  </a:cubicBezTo>
                  <a:cubicBezTo>
                    <a:pt x="9" y="66"/>
                    <a:pt x="3" y="35"/>
                    <a:pt x="14" y="16"/>
                  </a:cubicBezTo>
                  <a:cubicBezTo>
                    <a:pt x="16" y="13"/>
                    <a:pt x="19" y="7"/>
                    <a:pt x="23" y="9"/>
                  </a:cubicBezTo>
                  <a:cubicBezTo>
                    <a:pt x="27" y="11"/>
                    <a:pt x="29" y="15"/>
                    <a:pt x="31" y="19"/>
                  </a:cubicBezTo>
                  <a:cubicBezTo>
                    <a:pt x="34" y="26"/>
                    <a:pt x="37" y="35"/>
                    <a:pt x="37" y="43"/>
                  </a:cubicBezTo>
                  <a:cubicBezTo>
                    <a:pt x="40" y="64"/>
                    <a:pt x="32" y="83"/>
                    <a:pt x="16" y="97"/>
                  </a:cubicBezTo>
                  <a:cubicBezTo>
                    <a:pt x="13" y="100"/>
                    <a:pt x="18" y="106"/>
                    <a:pt x="22" y="1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440"/>
            <p:cNvSpPr/>
            <p:nvPr/>
          </p:nvSpPr>
          <p:spPr bwMode="auto">
            <a:xfrm>
              <a:off x="2329" y="1708"/>
              <a:ext cx="206" cy="204"/>
            </a:xfrm>
            <a:custGeom>
              <a:avLst/>
              <a:gdLst>
                <a:gd name="T0" fmla="*/ 53 w 87"/>
                <a:gd name="T1" fmla="*/ 2 h 86"/>
                <a:gd name="T2" fmla="*/ 21 w 87"/>
                <a:gd name="T3" fmla="*/ 64 h 86"/>
                <a:gd name="T4" fmla="*/ 84 w 87"/>
                <a:gd name="T5" fmla="*/ 46 h 86"/>
                <a:gd name="T6" fmla="*/ 78 w 87"/>
                <a:gd name="T7" fmla="*/ 40 h 86"/>
                <a:gd name="T8" fmla="*/ 30 w 87"/>
                <a:gd name="T9" fmla="*/ 62 h 86"/>
                <a:gd name="T10" fmla="*/ 31 w 87"/>
                <a:gd name="T11" fmla="*/ 27 h 86"/>
                <a:gd name="T12" fmla="*/ 57 w 87"/>
                <a:gd name="T13" fmla="*/ 9 h 86"/>
                <a:gd name="T14" fmla="*/ 53 w 87"/>
                <a:gd name="T15" fmla="*/ 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" h="86">
                  <a:moveTo>
                    <a:pt x="53" y="2"/>
                  </a:moveTo>
                  <a:cubicBezTo>
                    <a:pt x="32" y="12"/>
                    <a:pt x="0" y="39"/>
                    <a:pt x="21" y="64"/>
                  </a:cubicBezTo>
                  <a:cubicBezTo>
                    <a:pt x="39" y="86"/>
                    <a:pt x="70" y="61"/>
                    <a:pt x="84" y="46"/>
                  </a:cubicBezTo>
                  <a:cubicBezTo>
                    <a:pt x="87" y="42"/>
                    <a:pt x="82" y="36"/>
                    <a:pt x="78" y="40"/>
                  </a:cubicBezTo>
                  <a:cubicBezTo>
                    <a:pt x="68" y="51"/>
                    <a:pt x="47" y="72"/>
                    <a:pt x="30" y="62"/>
                  </a:cubicBezTo>
                  <a:cubicBezTo>
                    <a:pt x="17" y="54"/>
                    <a:pt x="24" y="36"/>
                    <a:pt x="31" y="27"/>
                  </a:cubicBezTo>
                  <a:cubicBezTo>
                    <a:pt x="38" y="19"/>
                    <a:pt x="47" y="13"/>
                    <a:pt x="57" y="9"/>
                  </a:cubicBezTo>
                  <a:cubicBezTo>
                    <a:pt x="61" y="7"/>
                    <a:pt x="57" y="0"/>
                    <a:pt x="5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441"/>
            <p:cNvSpPr/>
            <p:nvPr/>
          </p:nvSpPr>
          <p:spPr bwMode="auto">
            <a:xfrm>
              <a:off x="1995" y="1936"/>
              <a:ext cx="38" cy="97"/>
            </a:xfrm>
            <a:custGeom>
              <a:avLst/>
              <a:gdLst>
                <a:gd name="T0" fmla="*/ 2 w 16"/>
                <a:gd name="T1" fmla="*/ 5 h 41"/>
                <a:gd name="T2" fmla="*/ 8 w 16"/>
                <a:gd name="T3" fmla="*/ 36 h 41"/>
                <a:gd name="T4" fmla="*/ 16 w 16"/>
                <a:gd name="T5" fmla="*/ 34 h 41"/>
                <a:gd name="T6" fmla="*/ 12 w 16"/>
                <a:gd name="T7" fmla="*/ 20 h 41"/>
                <a:gd name="T8" fmla="*/ 10 w 16"/>
                <a:gd name="T9" fmla="*/ 7 h 41"/>
                <a:gd name="T10" fmla="*/ 2 w 16"/>
                <a:gd name="T11" fmla="*/ 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1">
                  <a:moveTo>
                    <a:pt x="2" y="5"/>
                  </a:moveTo>
                  <a:cubicBezTo>
                    <a:pt x="0" y="15"/>
                    <a:pt x="6" y="26"/>
                    <a:pt x="8" y="36"/>
                  </a:cubicBezTo>
                  <a:cubicBezTo>
                    <a:pt x="9" y="41"/>
                    <a:pt x="16" y="39"/>
                    <a:pt x="16" y="34"/>
                  </a:cubicBezTo>
                  <a:cubicBezTo>
                    <a:pt x="15" y="29"/>
                    <a:pt x="13" y="25"/>
                    <a:pt x="12" y="20"/>
                  </a:cubicBezTo>
                  <a:cubicBezTo>
                    <a:pt x="11" y="16"/>
                    <a:pt x="9" y="11"/>
                    <a:pt x="10" y="7"/>
                  </a:cubicBezTo>
                  <a:cubicBezTo>
                    <a:pt x="10" y="2"/>
                    <a:pt x="3" y="0"/>
                    <a:pt x="2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442"/>
            <p:cNvSpPr/>
            <p:nvPr/>
          </p:nvSpPr>
          <p:spPr bwMode="auto">
            <a:xfrm>
              <a:off x="1966" y="1957"/>
              <a:ext cx="83" cy="38"/>
            </a:xfrm>
            <a:custGeom>
              <a:avLst/>
              <a:gdLst>
                <a:gd name="T0" fmla="*/ 5 w 35"/>
                <a:gd name="T1" fmla="*/ 16 h 16"/>
                <a:gd name="T2" fmla="*/ 31 w 35"/>
                <a:gd name="T3" fmla="*/ 10 h 16"/>
                <a:gd name="T4" fmla="*/ 28 w 35"/>
                <a:gd name="T5" fmla="*/ 2 h 16"/>
                <a:gd name="T6" fmla="*/ 5 w 35"/>
                <a:gd name="T7" fmla="*/ 8 h 16"/>
                <a:gd name="T8" fmla="*/ 5 w 35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6">
                  <a:moveTo>
                    <a:pt x="5" y="16"/>
                  </a:moveTo>
                  <a:cubicBezTo>
                    <a:pt x="14" y="16"/>
                    <a:pt x="22" y="12"/>
                    <a:pt x="31" y="10"/>
                  </a:cubicBezTo>
                  <a:cubicBezTo>
                    <a:pt x="35" y="8"/>
                    <a:pt x="33" y="0"/>
                    <a:pt x="28" y="2"/>
                  </a:cubicBezTo>
                  <a:cubicBezTo>
                    <a:pt x="21" y="4"/>
                    <a:pt x="13" y="8"/>
                    <a:pt x="5" y="8"/>
                  </a:cubicBezTo>
                  <a:cubicBezTo>
                    <a:pt x="0" y="8"/>
                    <a:pt x="0" y="16"/>
                    <a:pt x="5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443"/>
            <p:cNvSpPr/>
            <p:nvPr/>
          </p:nvSpPr>
          <p:spPr bwMode="auto">
            <a:xfrm>
              <a:off x="2291" y="1817"/>
              <a:ext cx="35" cy="88"/>
            </a:xfrm>
            <a:custGeom>
              <a:avLst/>
              <a:gdLst>
                <a:gd name="T0" fmla="*/ 1 w 15"/>
                <a:gd name="T1" fmla="*/ 5 h 37"/>
                <a:gd name="T2" fmla="*/ 6 w 15"/>
                <a:gd name="T3" fmla="*/ 33 h 37"/>
                <a:gd name="T4" fmla="*/ 13 w 15"/>
                <a:gd name="T5" fmla="*/ 30 h 37"/>
                <a:gd name="T6" fmla="*/ 9 w 15"/>
                <a:gd name="T7" fmla="*/ 5 h 37"/>
                <a:gd name="T8" fmla="*/ 1 w 15"/>
                <a:gd name="T9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7">
                  <a:moveTo>
                    <a:pt x="1" y="5"/>
                  </a:moveTo>
                  <a:cubicBezTo>
                    <a:pt x="2" y="14"/>
                    <a:pt x="3" y="24"/>
                    <a:pt x="6" y="33"/>
                  </a:cubicBezTo>
                  <a:cubicBezTo>
                    <a:pt x="7" y="37"/>
                    <a:pt x="15" y="35"/>
                    <a:pt x="13" y="30"/>
                  </a:cubicBezTo>
                  <a:cubicBezTo>
                    <a:pt x="11" y="22"/>
                    <a:pt x="10" y="14"/>
                    <a:pt x="9" y="5"/>
                  </a:cubicBezTo>
                  <a:cubicBezTo>
                    <a:pt x="8" y="0"/>
                    <a:pt x="0" y="0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444"/>
            <p:cNvSpPr/>
            <p:nvPr/>
          </p:nvSpPr>
          <p:spPr bwMode="auto">
            <a:xfrm>
              <a:off x="2269" y="1843"/>
              <a:ext cx="69" cy="33"/>
            </a:xfrm>
            <a:custGeom>
              <a:avLst/>
              <a:gdLst>
                <a:gd name="T0" fmla="*/ 5 w 29"/>
                <a:gd name="T1" fmla="*/ 14 h 14"/>
                <a:gd name="T2" fmla="*/ 25 w 29"/>
                <a:gd name="T3" fmla="*/ 9 h 14"/>
                <a:gd name="T4" fmla="*/ 20 w 29"/>
                <a:gd name="T5" fmla="*/ 2 h 14"/>
                <a:gd name="T6" fmla="*/ 5 w 29"/>
                <a:gd name="T7" fmla="*/ 6 h 14"/>
                <a:gd name="T8" fmla="*/ 5 w 29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4">
                  <a:moveTo>
                    <a:pt x="5" y="14"/>
                  </a:moveTo>
                  <a:cubicBezTo>
                    <a:pt x="12" y="14"/>
                    <a:pt x="18" y="12"/>
                    <a:pt x="25" y="9"/>
                  </a:cubicBezTo>
                  <a:cubicBezTo>
                    <a:pt x="29" y="7"/>
                    <a:pt x="25" y="0"/>
                    <a:pt x="20" y="2"/>
                  </a:cubicBezTo>
                  <a:cubicBezTo>
                    <a:pt x="15" y="4"/>
                    <a:pt x="11" y="6"/>
                    <a:pt x="5" y="6"/>
                  </a:cubicBezTo>
                  <a:cubicBezTo>
                    <a:pt x="0" y="6"/>
                    <a:pt x="0" y="14"/>
                    <a:pt x="5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5394280" y="1487054"/>
            <a:ext cx="2139051" cy="1782099"/>
            <a:chOff x="5394280" y="1487054"/>
            <a:chExt cx="2139051" cy="1782099"/>
          </a:xfrm>
        </p:grpSpPr>
        <p:sp>
          <p:nvSpPr>
            <p:cNvPr id="98" name="文本框 97"/>
            <p:cNvSpPr txBox="1"/>
            <p:nvPr/>
          </p:nvSpPr>
          <p:spPr>
            <a:xfrm>
              <a:off x="6079171" y="1487054"/>
              <a:ext cx="7322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3200" b="1" spc="16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dirty="0"/>
                <a:t>04</a:t>
              </a:r>
              <a:endParaRPr lang="zh-CN" altLang="en-US" dirty="0"/>
            </a:p>
          </p:txBody>
        </p:sp>
        <p:sp>
          <p:nvSpPr>
            <p:cNvPr id="152" name="矩形 151"/>
            <p:cNvSpPr/>
            <p:nvPr/>
          </p:nvSpPr>
          <p:spPr>
            <a:xfrm>
              <a:off x="5590733" y="2046299"/>
              <a:ext cx="166891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153" name="矩形 152"/>
            <p:cNvSpPr/>
            <p:nvPr/>
          </p:nvSpPr>
          <p:spPr>
            <a:xfrm>
              <a:off x="5394280" y="2438156"/>
              <a:ext cx="213905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222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6"/>
          <p:cNvGrpSpPr/>
          <p:nvPr/>
        </p:nvGrpSpPr>
        <p:grpSpPr>
          <a:xfrm>
            <a:off x="6481766" y="1676392"/>
            <a:ext cx="3900513" cy="1893805"/>
            <a:chOff x="4814891" y="1428742"/>
            <a:chExt cx="3900513" cy="1893805"/>
          </a:xfrm>
        </p:grpSpPr>
        <p:sp>
          <p:nvSpPr>
            <p:cNvPr id="3" name="Rectangle 2"/>
            <p:cNvSpPr/>
            <p:nvPr/>
          </p:nvSpPr>
          <p:spPr>
            <a:xfrm>
              <a:off x="4814891" y="1762120"/>
              <a:ext cx="3429024" cy="15604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56616" indent="-356616">
                <a:spcBef>
                  <a:spcPts val="250"/>
                </a:spcBef>
              </a:pPr>
              <a:endParaRPr lang="id-ID" sz="900" dirty="0">
                <a:solidFill>
                  <a:schemeClr val="bg1"/>
                </a:solidFill>
                <a:cs typeface="Open Sans Light" pitchFamily="34" charset="0"/>
              </a:endParaRPr>
            </a:p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</a:t>
              </a:r>
              <a:endParaRPr lang="en-US" altLang="zh-CN" sz="900" dirty="0">
                <a:solidFill>
                  <a:schemeClr val="bg1"/>
                </a:solidFill>
                <a:latin typeface="微软雅黑" pitchFamily="34" charset="-122"/>
              </a:endParaRPr>
            </a:p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endParaRPr lang="id-ID" sz="900" dirty="0">
                <a:solidFill>
                  <a:schemeClr val="bg1"/>
                </a:solidFill>
                <a:cs typeface="Open Sans Light" pitchFamily="34" charset="0"/>
              </a:endParaRPr>
            </a:p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</a:t>
              </a:r>
              <a:endParaRPr lang="en-US" altLang="zh-CN" sz="900" dirty="0">
                <a:solidFill>
                  <a:schemeClr val="bg1"/>
                </a:solidFill>
                <a:latin typeface="微软雅黑" pitchFamily="34" charset="-122"/>
              </a:endParaRPr>
            </a:p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endParaRPr lang="id-ID" altLang="zh-CN" sz="900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endParaRPr>
            </a:p>
            <a:p>
              <a:pPr marL="171450" indent="-171450">
                <a:lnSpc>
                  <a:spcPct val="120000"/>
                </a:lnSpc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</a:rPr>
                <a:t>您的内容打在这里，或者通过复制您的文本后，在此框中选择粘贴，并选择只保留文字；</a:t>
              </a:r>
              <a:endParaRPr lang="id-ID" altLang="zh-CN" sz="900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  <p:sp>
          <p:nvSpPr>
            <p:cNvPr id="4" name="Rectangle 15"/>
            <p:cNvSpPr/>
            <p:nvPr/>
          </p:nvSpPr>
          <p:spPr>
            <a:xfrm>
              <a:off x="5072066" y="1428742"/>
              <a:ext cx="3643338" cy="2650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endParaRPr lang="id-ID" altLang="zh-CN" sz="1000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076724" y="1562951"/>
            <a:ext cx="4231670" cy="2707234"/>
            <a:chOff x="409849" y="1315301"/>
            <a:chExt cx="4231670" cy="2707234"/>
          </a:xfrm>
        </p:grpSpPr>
        <p:grpSp>
          <p:nvGrpSpPr>
            <p:cNvPr id="6" name="组合 5"/>
            <p:cNvGrpSpPr/>
            <p:nvPr/>
          </p:nvGrpSpPr>
          <p:grpSpPr>
            <a:xfrm>
              <a:off x="774529" y="3714758"/>
              <a:ext cx="3431752" cy="307777"/>
              <a:chOff x="774529" y="3714758"/>
              <a:chExt cx="3431752" cy="307777"/>
            </a:xfrm>
          </p:grpSpPr>
          <p:sp>
            <p:nvSpPr>
              <p:cNvPr id="17" name="Rectangle 11"/>
              <p:cNvSpPr/>
              <p:nvPr/>
            </p:nvSpPr>
            <p:spPr>
              <a:xfrm>
                <a:off x="774529" y="3714758"/>
                <a:ext cx="56297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ea typeface="Open Sans" pitchFamily="34" charset="0"/>
                    <a:cs typeface="Open Sans" pitchFamily="34" charset="0"/>
                  </a:rPr>
                  <a:t>2014</a:t>
                </a:r>
              </a:p>
            </p:txBody>
          </p:sp>
          <p:sp>
            <p:nvSpPr>
              <p:cNvPr id="18" name="Rectangle 12"/>
              <p:cNvSpPr/>
              <p:nvPr/>
            </p:nvSpPr>
            <p:spPr>
              <a:xfrm>
                <a:off x="1774661" y="3714758"/>
                <a:ext cx="56297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ea typeface="Open Sans" pitchFamily="34" charset="0"/>
                    <a:cs typeface="Open Sans" pitchFamily="34" charset="0"/>
                  </a:rPr>
                  <a:t>2015</a:t>
                </a:r>
              </a:p>
            </p:txBody>
          </p:sp>
          <p:sp>
            <p:nvSpPr>
              <p:cNvPr id="19" name="Rectangle 13"/>
              <p:cNvSpPr/>
              <p:nvPr/>
            </p:nvSpPr>
            <p:spPr>
              <a:xfrm>
                <a:off x="2643174" y="3714758"/>
                <a:ext cx="56297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ea typeface="Open Sans" pitchFamily="34" charset="0"/>
                    <a:cs typeface="Open Sans" pitchFamily="34" charset="0"/>
                  </a:rPr>
                  <a:t>2016</a:t>
                </a:r>
              </a:p>
            </p:txBody>
          </p:sp>
          <p:sp>
            <p:nvSpPr>
              <p:cNvPr id="20" name="Rectangle 14"/>
              <p:cNvSpPr/>
              <p:nvPr/>
            </p:nvSpPr>
            <p:spPr>
              <a:xfrm>
                <a:off x="3643306" y="3714758"/>
                <a:ext cx="56297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ea typeface="Open Sans" pitchFamily="34" charset="0"/>
                    <a:cs typeface="Open Sans" pitchFamily="34" charset="0"/>
                  </a:rPr>
                  <a:t>2017</a:t>
                </a: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409849" y="1315301"/>
              <a:ext cx="4231670" cy="2293571"/>
              <a:chOff x="1184565" y="1248617"/>
              <a:chExt cx="3780000" cy="2048765"/>
            </a:xfrm>
          </p:grpSpPr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2159574" y="1920932"/>
                <a:ext cx="551051" cy="1362295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2710625" y="1920932"/>
                <a:ext cx="551051" cy="1362295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blipFill dpi="0" rotWithShape="1">
                <a:blip r:embed="rId3">
                  <a:alphaModFix amt="70000"/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Freeform 5"/>
              <p:cNvSpPr>
                <a:spLocks/>
              </p:cNvSpPr>
              <p:nvPr/>
            </p:nvSpPr>
            <p:spPr bwMode="auto">
              <a:xfrm>
                <a:off x="2986152" y="1248617"/>
                <a:ext cx="551051" cy="2034610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Freeform 6"/>
              <p:cNvSpPr>
                <a:spLocks/>
              </p:cNvSpPr>
              <p:nvPr/>
            </p:nvSpPr>
            <p:spPr bwMode="auto">
              <a:xfrm>
                <a:off x="3537203" y="1248617"/>
                <a:ext cx="551051" cy="2034610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blipFill dpi="0" rotWithShape="1">
                <a:blip r:embed="rId3">
                  <a:alphaModFix amt="70000"/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Freeform 5"/>
              <p:cNvSpPr>
                <a:spLocks/>
              </p:cNvSpPr>
              <p:nvPr/>
            </p:nvSpPr>
            <p:spPr bwMode="auto">
              <a:xfrm>
                <a:off x="1332996" y="2545900"/>
                <a:ext cx="551051" cy="737327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Freeform 6"/>
              <p:cNvSpPr>
                <a:spLocks/>
              </p:cNvSpPr>
              <p:nvPr/>
            </p:nvSpPr>
            <p:spPr bwMode="auto">
              <a:xfrm>
                <a:off x="1884048" y="2545900"/>
                <a:ext cx="551051" cy="737327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blipFill dpi="0" rotWithShape="1">
                <a:blip r:embed="rId3" cstate="screen">
                  <a:alphaModFix amt="70000"/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Freeform 5"/>
              <p:cNvSpPr>
                <a:spLocks/>
              </p:cNvSpPr>
              <p:nvPr/>
            </p:nvSpPr>
            <p:spPr bwMode="auto">
              <a:xfrm>
                <a:off x="3812728" y="2181123"/>
                <a:ext cx="551051" cy="1102103"/>
              </a:xfrm>
              <a:custGeom>
                <a:avLst/>
                <a:gdLst>
                  <a:gd name="T0" fmla="*/ 372 w 372"/>
                  <a:gd name="T1" fmla="*/ 0 h 744"/>
                  <a:gd name="T2" fmla="*/ 0 w 372"/>
                  <a:gd name="T3" fmla="*/ 744 h 744"/>
                  <a:gd name="T4" fmla="*/ 372 w 372"/>
                  <a:gd name="T5" fmla="*/ 744 h 744"/>
                  <a:gd name="T6" fmla="*/ 372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372" y="0"/>
                    </a:moveTo>
                    <a:cubicBezTo>
                      <a:pt x="372" y="0"/>
                      <a:pt x="280" y="528"/>
                      <a:pt x="0" y="744"/>
                    </a:cubicBezTo>
                    <a:cubicBezTo>
                      <a:pt x="372" y="744"/>
                      <a:pt x="372" y="744"/>
                      <a:pt x="372" y="744"/>
                    </a:cubicBezTo>
                    <a:lnTo>
                      <a:pt x="372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Freeform 6"/>
              <p:cNvSpPr>
                <a:spLocks/>
              </p:cNvSpPr>
              <p:nvPr/>
            </p:nvSpPr>
            <p:spPr bwMode="auto">
              <a:xfrm>
                <a:off x="4363780" y="2181123"/>
                <a:ext cx="551051" cy="1102103"/>
              </a:xfrm>
              <a:custGeom>
                <a:avLst/>
                <a:gdLst>
                  <a:gd name="T0" fmla="*/ 0 w 372"/>
                  <a:gd name="T1" fmla="*/ 0 h 744"/>
                  <a:gd name="T2" fmla="*/ 372 w 372"/>
                  <a:gd name="T3" fmla="*/ 744 h 744"/>
                  <a:gd name="T4" fmla="*/ 0 w 372"/>
                  <a:gd name="T5" fmla="*/ 744 h 744"/>
                  <a:gd name="T6" fmla="*/ 0 w 372"/>
                  <a:gd name="T7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2" h="744">
                    <a:moveTo>
                      <a:pt x="0" y="0"/>
                    </a:moveTo>
                    <a:cubicBezTo>
                      <a:pt x="0" y="0"/>
                      <a:pt x="92" y="528"/>
                      <a:pt x="372" y="744"/>
                    </a:cubicBezTo>
                    <a:cubicBezTo>
                      <a:pt x="0" y="744"/>
                      <a:pt x="0" y="744"/>
                      <a:pt x="0" y="744"/>
                    </a:cubicBezTo>
                    <a:lnTo>
                      <a:pt x="0" y="0"/>
                    </a:lnTo>
                    <a:close/>
                  </a:path>
                </a:pathLst>
              </a:custGeom>
              <a:blipFill dpi="0" rotWithShape="1">
                <a:blip r:embed="rId3">
                  <a:alphaModFix amt="70000"/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Rectangle 95"/>
              <p:cNvSpPr/>
              <p:nvPr/>
            </p:nvSpPr>
            <p:spPr>
              <a:xfrm>
                <a:off x="1184565" y="3271941"/>
                <a:ext cx="3780000" cy="2544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2106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289073" y="1654101"/>
            <a:ext cx="3420396" cy="1015416"/>
            <a:chOff x="2289073" y="1654101"/>
            <a:chExt cx="3420396" cy="1015416"/>
          </a:xfrm>
        </p:grpSpPr>
        <p:sp>
          <p:nvSpPr>
            <p:cNvPr id="2" name="椭圆 31"/>
            <p:cNvSpPr/>
            <p:nvPr/>
          </p:nvSpPr>
          <p:spPr>
            <a:xfrm>
              <a:off x="2289073" y="1712447"/>
              <a:ext cx="791344" cy="957070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chemeClr val="bg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3165546" y="1654101"/>
              <a:ext cx="136278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输入小标题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2400430" y="2168823"/>
              <a:ext cx="562975" cy="461665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b="1" dirty="0">
                  <a:blipFill>
                    <a:blip r:embed="rId3">
                      <a:alphaModFix amt="70000"/>
                    </a:blip>
                    <a:stretch>
                      <a:fillRect/>
                    </a:stretch>
                  </a:blip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01</a:t>
              </a:r>
              <a:endParaRPr lang="zh-CN" altLang="en-US" sz="1400" b="1" dirty="0">
                <a:blipFill>
                  <a:blip r:embed="rId3">
                    <a:alphaModFix amt="70000"/>
                  </a:blip>
                  <a:stretch>
                    <a:fillRect/>
                  </a:stretch>
                </a:blip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2472726" y="1842104"/>
              <a:ext cx="414161" cy="364819"/>
              <a:chOff x="7509111" y="2144857"/>
              <a:chExt cx="1157049" cy="1019200"/>
            </a:xfrm>
          </p:grpSpPr>
          <p:sp>
            <p:nvSpPr>
              <p:cNvPr id="7" name="任意多边形 1"/>
              <p:cNvSpPr/>
              <p:nvPr/>
            </p:nvSpPr>
            <p:spPr>
              <a:xfrm>
                <a:off x="7509111" y="2364157"/>
                <a:ext cx="1157049" cy="799900"/>
              </a:xfrm>
              <a:custGeom>
                <a:avLst/>
                <a:gdLst>
                  <a:gd name="connsiteX0" fmla="*/ 582519 w 1166674"/>
                  <a:gd name="connsiteY0" fmla="*/ 223878 h 732468"/>
                  <a:gd name="connsiteX1" fmla="*/ 236155 w 1166674"/>
                  <a:gd name="connsiteY1" fmla="*/ 2205 h 732468"/>
                  <a:gd name="connsiteX2" fmla="*/ 628 w 1166674"/>
                  <a:gd name="connsiteY2" fmla="*/ 390133 h 732468"/>
                  <a:gd name="connsiteX3" fmla="*/ 305428 w 1166674"/>
                  <a:gd name="connsiteY3" fmla="*/ 722642 h 732468"/>
                  <a:gd name="connsiteX4" fmla="*/ 540955 w 1166674"/>
                  <a:gd name="connsiteY4" fmla="*/ 611805 h 732468"/>
                  <a:gd name="connsiteX5" fmla="*/ 734919 w 1166674"/>
                  <a:gd name="connsiteY5" fmla="*/ 722642 h 732468"/>
                  <a:gd name="connsiteX6" fmla="*/ 1095137 w 1166674"/>
                  <a:gd name="connsiteY6" fmla="*/ 556387 h 732468"/>
                  <a:gd name="connsiteX7" fmla="*/ 1122846 w 1166674"/>
                  <a:gd name="connsiteY7" fmla="*/ 43769 h 732468"/>
                  <a:gd name="connsiteX8" fmla="*/ 582519 w 1166674"/>
                  <a:gd name="connsiteY8" fmla="*/ 223878 h 732468"/>
                  <a:gd name="connsiteX0-1" fmla="*/ 582519 w 1166674"/>
                  <a:gd name="connsiteY0-2" fmla="*/ 223878 h 732468"/>
                  <a:gd name="connsiteX1-3" fmla="*/ 236155 w 1166674"/>
                  <a:gd name="connsiteY1-4" fmla="*/ 2205 h 732468"/>
                  <a:gd name="connsiteX2-5" fmla="*/ 628 w 1166674"/>
                  <a:gd name="connsiteY2-6" fmla="*/ 390133 h 732468"/>
                  <a:gd name="connsiteX3-7" fmla="*/ 305428 w 1166674"/>
                  <a:gd name="connsiteY3-8" fmla="*/ 722642 h 732468"/>
                  <a:gd name="connsiteX4-9" fmla="*/ 540955 w 1166674"/>
                  <a:gd name="connsiteY4-10" fmla="*/ 611805 h 732468"/>
                  <a:gd name="connsiteX5-11" fmla="*/ 734919 w 1166674"/>
                  <a:gd name="connsiteY5-12" fmla="*/ 722642 h 732468"/>
                  <a:gd name="connsiteX6-13" fmla="*/ 1095137 w 1166674"/>
                  <a:gd name="connsiteY6-14" fmla="*/ 556387 h 732468"/>
                  <a:gd name="connsiteX7-15" fmla="*/ 1122846 w 1166674"/>
                  <a:gd name="connsiteY7-16" fmla="*/ 43769 h 732468"/>
                  <a:gd name="connsiteX8-17" fmla="*/ 582519 w 1166674"/>
                  <a:gd name="connsiteY8-18" fmla="*/ 223878 h 732468"/>
                  <a:gd name="connsiteX0-19" fmla="*/ 582519 w 1166674"/>
                  <a:gd name="connsiteY0-20" fmla="*/ 226644 h 735234"/>
                  <a:gd name="connsiteX1-21" fmla="*/ 236155 w 1166674"/>
                  <a:gd name="connsiteY1-22" fmla="*/ 4971 h 735234"/>
                  <a:gd name="connsiteX2-23" fmla="*/ 628 w 1166674"/>
                  <a:gd name="connsiteY2-24" fmla="*/ 392899 h 735234"/>
                  <a:gd name="connsiteX3-25" fmla="*/ 305428 w 1166674"/>
                  <a:gd name="connsiteY3-26" fmla="*/ 725408 h 735234"/>
                  <a:gd name="connsiteX4-27" fmla="*/ 540955 w 1166674"/>
                  <a:gd name="connsiteY4-28" fmla="*/ 614571 h 735234"/>
                  <a:gd name="connsiteX5-29" fmla="*/ 734919 w 1166674"/>
                  <a:gd name="connsiteY5-30" fmla="*/ 725408 h 735234"/>
                  <a:gd name="connsiteX6-31" fmla="*/ 1095137 w 1166674"/>
                  <a:gd name="connsiteY6-32" fmla="*/ 559153 h 735234"/>
                  <a:gd name="connsiteX7-33" fmla="*/ 1122846 w 1166674"/>
                  <a:gd name="connsiteY7-34" fmla="*/ 46535 h 735234"/>
                  <a:gd name="connsiteX8-35" fmla="*/ 582519 w 1166674"/>
                  <a:gd name="connsiteY8-36" fmla="*/ 226644 h 735234"/>
                  <a:gd name="connsiteX0-37" fmla="*/ 582519 w 1166674"/>
                  <a:gd name="connsiteY0-38" fmla="*/ 226644 h 735234"/>
                  <a:gd name="connsiteX1-39" fmla="*/ 236155 w 1166674"/>
                  <a:gd name="connsiteY1-40" fmla="*/ 4971 h 735234"/>
                  <a:gd name="connsiteX2-41" fmla="*/ 628 w 1166674"/>
                  <a:gd name="connsiteY2-42" fmla="*/ 392899 h 735234"/>
                  <a:gd name="connsiteX3-43" fmla="*/ 305428 w 1166674"/>
                  <a:gd name="connsiteY3-44" fmla="*/ 725408 h 735234"/>
                  <a:gd name="connsiteX4-45" fmla="*/ 540955 w 1166674"/>
                  <a:gd name="connsiteY4-46" fmla="*/ 614571 h 735234"/>
                  <a:gd name="connsiteX5-47" fmla="*/ 734919 w 1166674"/>
                  <a:gd name="connsiteY5-48" fmla="*/ 725408 h 735234"/>
                  <a:gd name="connsiteX6-49" fmla="*/ 1095137 w 1166674"/>
                  <a:gd name="connsiteY6-50" fmla="*/ 559153 h 735234"/>
                  <a:gd name="connsiteX7-51" fmla="*/ 1122846 w 1166674"/>
                  <a:gd name="connsiteY7-52" fmla="*/ 46535 h 735234"/>
                  <a:gd name="connsiteX8-53" fmla="*/ 582519 w 1166674"/>
                  <a:gd name="connsiteY8-54" fmla="*/ 226644 h 735234"/>
                  <a:gd name="connsiteX0-55" fmla="*/ 582519 w 1166674"/>
                  <a:gd name="connsiteY0-56" fmla="*/ 226644 h 735234"/>
                  <a:gd name="connsiteX1-57" fmla="*/ 236155 w 1166674"/>
                  <a:gd name="connsiteY1-58" fmla="*/ 4971 h 735234"/>
                  <a:gd name="connsiteX2-59" fmla="*/ 628 w 1166674"/>
                  <a:gd name="connsiteY2-60" fmla="*/ 392899 h 735234"/>
                  <a:gd name="connsiteX3-61" fmla="*/ 305428 w 1166674"/>
                  <a:gd name="connsiteY3-62" fmla="*/ 725408 h 735234"/>
                  <a:gd name="connsiteX4-63" fmla="*/ 540955 w 1166674"/>
                  <a:gd name="connsiteY4-64" fmla="*/ 614571 h 735234"/>
                  <a:gd name="connsiteX5-65" fmla="*/ 734919 w 1166674"/>
                  <a:gd name="connsiteY5-66" fmla="*/ 725408 h 735234"/>
                  <a:gd name="connsiteX6-67" fmla="*/ 1095137 w 1166674"/>
                  <a:gd name="connsiteY6-68" fmla="*/ 559153 h 735234"/>
                  <a:gd name="connsiteX7-69" fmla="*/ 1122846 w 1166674"/>
                  <a:gd name="connsiteY7-70" fmla="*/ 46535 h 735234"/>
                  <a:gd name="connsiteX8-71" fmla="*/ 582519 w 1166674"/>
                  <a:gd name="connsiteY8-72" fmla="*/ 226644 h 735234"/>
                  <a:gd name="connsiteX0-73" fmla="*/ 582519 w 1131746"/>
                  <a:gd name="connsiteY0-74" fmla="*/ 226644 h 735234"/>
                  <a:gd name="connsiteX1-75" fmla="*/ 236155 w 1131746"/>
                  <a:gd name="connsiteY1-76" fmla="*/ 4971 h 735234"/>
                  <a:gd name="connsiteX2-77" fmla="*/ 628 w 1131746"/>
                  <a:gd name="connsiteY2-78" fmla="*/ 392899 h 735234"/>
                  <a:gd name="connsiteX3-79" fmla="*/ 305428 w 1131746"/>
                  <a:gd name="connsiteY3-80" fmla="*/ 725408 h 735234"/>
                  <a:gd name="connsiteX4-81" fmla="*/ 540955 w 1131746"/>
                  <a:gd name="connsiteY4-82" fmla="*/ 614571 h 735234"/>
                  <a:gd name="connsiteX5-83" fmla="*/ 734919 w 1131746"/>
                  <a:gd name="connsiteY5-84" fmla="*/ 725408 h 735234"/>
                  <a:gd name="connsiteX6-85" fmla="*/ 1095137 w 1131746"/>
                  <a:gd name="connsiteY6-86" fmla="*/ 559153 h 735234"/>
                  <a:gd name="connsiteX7-87" fmla="*/ 1053574 w 1131746"/>
                  <a:gd name="connsiteY7-88" fmla="*/ 74245 h 735234"/>
                  <a:gd name="connsiteX8-89" fmla="*/ 582519 w 1131746"/>
                  <a:gd name="connsiteY8-90" fmla="*/ 226644 h 735234"/>
                  <a:gd name="connsiteX0-91" fmla="*/ 582519 w 1137803"/>
                  <a:gd name="connsiteY0-92" fmla="*/ 226644 h 735234"/>
                  <a:gd name="connsiteX1-93" fmla="*/ 236155 w 1137803"/>
                  <a:gd name="connsiteY1-94" fmla="*/ 4971 h 735234"/>
                  <a:gd name="connsiteX2-95" fmla="*/ 628 w 1137803"/>
                  <a:gd name="connsiteY2-96" fmla="*/ 392899 h 735234"/>
                  <a:gd name="connsiteX3-97" fmla="*/ 305428 w 1137803"/>
                  <a:gd name="connsiteY3-98" fmla="*/ 725408 h 735234"/>
                  <a:gd name="connsiteX4-99" fmla="*/ 540955 w 1137803"/>
                  <a:gd name="connsiteY4-100" fmla="*/ 614571 h 735234"/>
                  <a:gd name="connsiteX5-101" fmla="*/ 734919 w 1137803"/>
                  <a:gd name="connsiteY5-102" fmla="*/ 725408 h 735234"/>
                  <a:gd name="connsiteX6-103" fmla="*/ 1095137 w 1137803"/>
                  <a:gd name="connsiteY6-104" fmla="*/ 559153 h 735234"/>
                  <a:gd name="connsiteX7-105" fmla="*/ 1053574 w 1137803"/>
                  <a:gd name="connsiteY7-106" fmla="*/ 74245 h 735234"/>
                  <a:gd name="connsiteX8-107" fmla="*/ 582519 w 1137803"/>
                  <a:gd name="connsiteY8-108" fmla="*/ 226644 h 735234"/>
                  <a:gd name="connsiteX0-109" fmla="*/ 582519 w 1137803"/>
                  <a:gd name="connsiteY0-110" fmla="*/ 226644 h 735234"/>
                  <a:gd name="connsiteX1-111" fmla="*/ 236155 w 1137803"/>
                  <a:gd name="connsiteY1-112" fmla="*/ 4971 h 735234"/>
                  <a:gd name="connsiteX2-113" fmla="*/ 628 w 1137803"/>
                  <a:gd name="connsiteY2-114" fmla="*/ 392899 h 735234"/>
                  <a:gd name="connsiteX3-115" fmla="*/ 305428 w 1137803"/>
                  <a:gd name="connsiteY3-116" fmla="*/ 725408 h 735234"/>
                  <a:gd name="connsiteX4-117" fmla="*/ 540955 w 1137803"/>
                  <a:gd name="connsiteY4-118" fmla="*/ 614571 h 735234"/>
                  <a:gd name="connsiteX5-119" fmla="*/ 734919 w 1137803"/>
                  <a:gd name="connsiteY5-120" fmla="*/ 725408 h 735234"/>
                  <a:gd name="connsiteX6-121" fmla="*/ 1095137 w 1137803"/>
                  <a:gd name="connsiteY6-122" fmla="*/ 559153 h 735234"/>
                  <a:gd name="connsiteX7-123" fmla="*/ 1053574 w 1137803"/>
                  <a:gd name="connsiteY7-124" fmla="*/ 74245 h 735234"/>
                  <a:gd name="connsiteX8-125" fmla="*/ 582519 w 1137803"/>
                  <a:gd name="connsiteY8-126" fmla="*/ 226644 h 735234"/>
                  <a:gd name="connsiteX0-127" fmla="*/ 582519 w 1140842"/>
                  <a:gd name="connsiteY0-128" fmla="*/ 226644 h 735234"/>
                  <a:gd name="connsiteX1-129" fmla="*/ 236155 w 1140842"/>
                  <a:gd name="connsiteY1-130" fmla="*/ 4971 h 735234"/>
                  <a:gd name="connsiteX2-131" fmla="*/ 628 w 1140842"/>
                  <a:gd name="connsiteY2-132" fmla="*/ 392899 h 735234"/>
                  <a:gd name="connsiteX3-133" fmla="*/ 305428 w 1140842"/>
                  <a:gd name="connsiteY3-134" fmla="*/ 725408 h 735234"/>
                  <a:gd name="connsiteX4-135" fmla="*/ 540955 w 1140842"/>
                  <a:gd name="connsiteY4-136" fmla="*/ 614571 h 735234"/>
                  <a:gd name="connsiteX5-137" fmla="*/ 1095137 w 1140842"/>
                  <a:gd name="connsiteY5-138" fmla="*/ 559153 h 735234"/>
                  <a:gd name="connsiteX6-139" fmla="*/ 1053574 w 1140842"/>
                  <a:gd name="connsiteY6-140" fmla="*/ 74245 h 735234"/>
                  <a:gd name="connsiteX7-141" fmla="*/ 582519 w 1140842"/>
                  <a:gd name="connsiteY7-142" fmla="*/ 226644 h 735234"/>
                  <a:gd name="connsiteX0-143" fmla="*/ 582519 w 1140842"/>
                  <a:gd name="connsiteY0-144" fmla="*/ 226644 h 735234"/>
                  <a:gd name="connsiteX1-145" fmla="*/ 236155 w 1140842"/>
                  <a:gd name="connsiteY1-146" fmla="*/ 4971 h 735234"/>
                  <a:gd name="connsiteX2-147" fmla="*/ 628 w 1140842"/>
                  <a:gd name="connsiteY2-148" fmla="*/ 392899 h 735234"/>
                  <a:gd name="connsiteX3-149" fmla="*/ 305428 w 1140842"/>
                  <a:gd name="connsiteY3-150" fmla="*/ 725408 h 735234"/>
                  <a:gd name="connsiteX4-151" fmla="*/ 540955 w 1140842"/>
                  <a:gd name="connsiteY4-152" fmla="*/ 614571 h 735234"/>
                  <a:gd name="connsiteX5-153" fmla="*/ 1095137 w 1140842"/>
                  <a:gd name="connsiteY5-154" fmla="*/ 559153 h 735234"/>
                  <a:gd name="connsiteX6-155" fmla="*/ 1053574 w 1140842"/>
                  <a:gd name="connsiteY6-156" fmla="*/ 74245 h 735234"/>
                  <a:gd name="connsiteX7-157" fmla="*/ 582519 w 1140842"/>
                  <a:gd name="connsiteY7-158" fmla="*/ 226644 h 735234"/>
                  <a:gd name="connsiteX0-159" fmla="*/ 582519 w 1140842"/>
                  <a:gd name="connsiteY0-160" fmla="*/ 226644 h 743441"/>
                  <a:gd name="connsiteX1-161" fmla="*/ 236155 w 1140842"/>
                  <a:gd name="connsiteY1-162" fmla="*/ 4971 h 743441"/>
                  <a:gd name="connsiteX2-163" fmla="*/ 628 w 1140842"/>
                  <a:gd name="connsiteY2-164" fmla="*/ 392899 h 743441"/>
                  <a:gd name="connsiteX3-165" fmla="*/ 305428 w 1140842"/>
                  <a:gd name="connsiteY3-166" fmla="*/ 725408 h 743441"/>
                  <a:gd name="connsiteX4-167" fmla="*/ 540955 w 1140842"/>
                  <a:gd name="connsiteY4-168" fmla="*/ 614571 h 743441"/>
                  <a:gd name="connsiteX5-169" fmla="*/ 1095137 w 1140842"/>
                  <a:gd name="connsiteY5-170" fmla="*/ 559153 h 743441"/>
                  <a:gd name="connsiteX6-171" fmla="*/ 1053574 w 1140842"/>
                  <a:gd name="connsiteY6-172" fmla="*/ 74245 h 743441"/>
                  <a:gd name="connsiteX7-173" fmla="*/ 582519 w 1140842"/>
                  <a:gd name="connsiteY7-174" fmla="*/ 226644 h 743441"/>
                  <a:gd name="connsiteX0-175" fmla="*/ 582519 w 1140842"/>
                  <a:gd name="connsiteY0-176" fmla="*/ 226644 h 756134"/>
                  <a:gd name="connsiteX1-177" fmla="*/ 236155 w 1140842"/>
                  <a:gd name="connsiteY1-178" fmla="*/ 4971 h 756134"/>
                  <a:gd name="connsiteX2-179" fmla="*/ 628 w 1140842"/>
                  <a:gd name="connsiteY2-180" fmla="*/ 392899 h 756134"/>
                  <a:gd name="connsiteX3-181" fmla="*/ 305428 w 1140842"/>
                  <a:gd name="connsiteY3-182" fmla="*/ 725408 h 756134"/>
                  <a:gd name="connsiteX4-183" fmla="*/ 540955 w 1140842"/>
                  <a:gd name="connsiteY4-184" fmla="*/ 614571 h 756134"/>
                  <a:gd name="connsiteX5-185" fmla="*/ 1095137 w 1140842"/>
                  <a:gd name="connsiteY5-186" fmla="*/ 559153 h 756134"/>
                  <a:gd name="connsiteX6-187" fmla="*/ 1053574 w 1140842"/>
                  <a:gd name="connsiteY6-188" fmla="*/ 74245 h 756134"/>
                  <a:gd name="connsiteX7-189" fmla="*/ 582519 w 1140842"/>
                  <a:gd name="connsiteY7-190" fmla="*/ 226644 h 756134"/>
                  <a:gd name="connsiteX0-191" fmla="*/ 590394 w 1148717"/>
                  <a:gd name="connsiteY0-192" fmla="*/ 226644 h 756134"/>
                  <a:gd name="connsiteX1-193" fmla="*/ 244030 w 1148717"/>
                  <a:gd name="connsiteY1-194" fmla="*/ 4971 h 756134"/>
                  <a:gd name="connsiteX2-195" fmla="*/ 8503 w 1148717"/>
                  <a:gd name="connsiteY2-196" fmla="*/ 392899 h 756134"/>
                  <a:gd name="connsiteX3-197" fmla="*/ 548830 w 1148717"/>
                  <a:gd name="connsiteY3-198" fmla="*/ 614571 h 756134"/>
                  <a:gd name="connsiteX4-199" fmla="*/ 1103012 w 1148717"/>
                  <a:gd name="connsiteY4-200" fmla="*/ 559153 h 756134"/>
                  <a:gd name="connsiteX5-201" fmla="*/ 1061449 w 1148717"/>
                  <a:gd name="connsiteY5-202" fmla="*/ 74245 h 756134"/>
                  <a:gd name="connsiteX6-203" fmla="*/ 590394 w 1148717"/>
                  <a:gd name="connsiteY6-204" fmla="*/ 226644 h 756134"/>
                  <a:gd name="connsiteX0-205" fmla="*/ 590394 w 1148717"/>
                  <a:gd name="connsiteY0-206" fmla="*/ 226644 h 784718"/>
                  <a:gd name="connsiteX1-207" fmla="*/ 244030 w 1148717"/>
                  <a:gd name="connsiteY1-208" fmla="*/ 4971 h 784718"/>
                  <a:gd name="connsiteX2-209" fmla="*/ 8503 w 1148717"/>
                  <a:gd name="connsiteY2-210" fmla="*/ 392899 h 784718"/>
                  <a:gd name="connsiteX3-211" fmla="*/ 548830 w 1148717"/>
                  <a:gd name="connsiteY3-212" fmla="*/ 614571 h 784718"/>
                  <a:gd name="connsiteX4-213" fmla="*/ 1103012 w 1148717"/>
                  <a:gd name="connsiteY4-214" fmla="*/ 559153 h 784718"/>
                  <a:gd name="connsiteX5-215" fmla="*/ 1061449 w 1148717"/>
                  <a:gd name="connsiteY5-216" fmla="*/ 74245 h 784718"/>
                  <a:gd name="connsiteX6-217" fmla="*/ 590394 w 1148717"/>
                  <a:gd name="connsiteY6-218" fmla="*/ 226644 h 784718"/>
                  <a:gd name="connsiteX0-219" fmla="*/ 590394 w 1148717"/>
                  <a:gd name="connsiteY0-220" fmla="*/ 226644 h 784718"/>
                  <a:gd name="connsiteX1-221" fmla="*/ 244030 w 1148717"/>
                  <a:gd name="connsiteY1-222" fmla="*/ 4971 h 784718"/>
                  <a:gd name="connsiteX2-223" fmla="*/ 8503 w 1148717"/>
                  <a:gd name="connsiteY2-224" fmla="*/ 392899 h 784718"/>
                  <a:gd name="connsiteX3-225" fmla="*/ 548830 w 1148717"/>
                  <a:gd name="connsiteY3-226" fmla="*/ 614571 h 784718"/>
                  <a:gd name="connsiteX4-227" fmla="*/ 1103012 w 1148717"/>
                  <a:gd name="connsiteY4-228" fmla="*/ 559153 h 784718"/>
                  <a:gd name="connsiteX5-229" fmla="*/ 1061449 w 1148717"/>
                  <a:gd name="connsiteY5-230" fmla="*/ 74245 h 784718"/>
                  <a:gd name="connsiteX6-231" fmla="*/ 590394 w 1148717"/>
                  <a:gd name="connsiteY6-232" fmla="*/ 226644 h 784718"/>
                  <a:gd name="connsiteX0-233" fmla="*/ 581944 w 1140267"/>
                  <a:gd name="connsiteY0-234" fmla="*/ 226644 h 799900"/>
                  <a:gd name="connsiteX1-235" fmla="*/ 235580 w 1140267"/>
                  <a:gd name="connsiteY1-236" fmla="*/ 4971 h 799900"/>
                  <a:gd name="connsiteX2-237" fmla="*/ 53 w 1140267"/>
                  <a:gd name="connsiteY2-238" fmla="*/ 392899 h 799900"/>
                  <a:gd name="connsiteX3-239" fmla="*/ 540380 w 1140267"/>
                  <a:gd name="connsiteY3-240" fmla="*/ 614571 h 799900"/>
                  <a:gd name="connsiteX4-241" fmla="*/ 1094562 w 1140267"/>
                  <a:gd name="connsiteY4-242" fmla="*/ 559153 h 799900"/>
                  <a:gd name="connsiteX5-243" fmla="*/ 1052999 w 1140267"/>
                  <a:gd name="connsiteY5-244" fmla="*/ 74245 h 799900"/>
                  <a:gd name="connsiteX6-245" fmla="*/ 581944 w 1140267"/>
                  <a:gd name="connsiteY6-246" fmla="*/ 226644 h 799900"/>
                  <a:gd name="connsiteX0-247" fmla="*/ 581944 w 1157049"/>
                  <a:gd name="connsiteY0-248" fmla="*/ 226644 h 799900"/>
                  <a:gd name="connsiteX1-249" fmla="*/ 235580 w 1157049"/>
                  <a:gd name="connsiteY1-250" fmla="*/ 4971 h 799900"/>
                  <a:gd name="connsiteX2-251" fmla="*/ 53 w 1157049"/>
                  <a:gd name="connsiteY2-252" fmla="*/ 392899 h 799900"/>
                  <a:gd name="connsiteX3-253" fmla="*/ 540380 w 1157049"/>
                  <a:gd name="connsiteY3-254" fmla="*/ 614571 h 799900"/>
                  <a:gd name="connsiteX4-255" fmla="*/ 1094562 w 1157049"/>
                  <a:gd name="connsiteY4-256" fmla="*/ 559153 h 799900"/>
                  <a:gd name="connsiteX5-257" fmla="*/ 1052999 w 1157049"/>
                  <a:gd name="connsiteY5-258" fmla="*/ 74245 h 799900"/>
                  <a:gd name="connsiteX6-259" fmla="*/ 581944 w 1157049"/>
                  <a:gd name="connsiteY6-260" fmla="*/ 226644 h 799900"/>
                  <a:gd name="connsiteX0-261" fmla="*/ 581944 w 1157049"/>
                  <a:gd name="connsiteY0-262" fmla="*/ 226644 h 799900"/>
                  <a:gd name="connsiteX1-263" fmla="*/ 235580 w 1157049"/>
                  <a:gd name="connsiteY1-264" fmla="*/ 4971 h 799900"/>
                  <a:gd name="connsiteX2-265" fmla="*/ 53 w 1157049"/>
                  <a:gd name="connsiteY2-266" fmla="*/ 392899 h 799900"/>
                  <a:gd name="connsiteX3-267" fmla="*/ 540380 w 1157049"/>
                  <a:gd name="connsiteY3-268" fmla="*/ 614571 h 799900"/>
                  <a:gd name="connsiteX4-269" fmla="*/ 1094562 w 1157049"/>
                  <a:gd name="connsiteY4-270" fmla="*/ 559153 h 799900"/>
                  <a:gd name="connsiteX5-271" fmla="*/ 1052999 w 1157049"/>
                  <a:gd name="connsiteY5-272" fmla="*/ 74245 h 799900"/>
                  <a:gd name="connsiteX6-273" fmla="*/ 581944 w 1157049"/>
                  <a:gd name="connsiteY6-274" fmla="*/ 226644 h 799900"/>
                </a:gdLst>
                <a:ahLst/>
                <a:cxnLst>
                  <a:cxn ang="0">
                    <a:pos x="connsiteX0-261" y="connsiteY0-262"/>
                  </a:cxn>
                  <a:cxn ang="0">
                    <a:pos x="connsiteX1-263" y="connsiteY1-264"/>
                  </a:cxn>
                  <a:cxn ang="0">
                    <a:pos x="connsiteX2-265" y="connsiteY2-266"/>
                  </a:cxn>
                  <a:cxn ang="0">
                    <a:pos x="connsiteX3-267" y="connsiteY3-268"/>
                  </a:cxn>
                  <a:cxn ang="0">
                    <a:pos x="connsiteX4-269" y="connsiteY4-270"/>
                  </a:cxn>
                  <a:cxn ang="0">
                    <a:pos x="connsiteX5-271" y="connsiteY5-272"/>
                  </a:cxn>
                  <a:cxn ang="0">
                    <a:pos x="connsiteX6-273" y="connsiteY6-274"/>
                  </a:cxn>
                </a:cxnLst>
                <a:rect l="l" t="t" r="r" b="b"/>
                <a:pathLst>
                  <a:path w="1157049" h="799900">
                    <a:moveTo>
                      <a:pt x="581944" y="226644"/>
                    </a:moveTo>
                    <a:cubicBezTo>
                      <a:pt x="475725" y="67317"/>
                      <a:pt x="332562" y="-22738"/>
                      <a:pt x="235580" y="4971"/>
                    </a:cubicBezTo>
                    <a:cubicBezTo>
                      <a:pt x="138598" y="32680"/>
                      <a:pt x="-3122" y="205574"/>
                      <a:pt x="53" y="392899"/>
                    </a:cubicBezTo>
                    <a:cubicBezTo>
                      <a:pt x="3228" y="580224"/>
                      <a:pt x="176987" y="1063112"/>
                      <a:pt x="540380" y="614571"/>
                    </a:cubicBezTo>
                    <a:cubicBezTo>
                      <a:pt x="795823" y="920237"/>
                      <a:pt x="971025" y="773032"/>
                      <a:pt x="1094562" y="559153"/>
                    </a:cubicBezTo>
                    <a:cubicBezTo>
                      <a:pt x="1218099" y="345274"/>
                      <a:pt x="1133817" y="134281"/>
                      <a:pt x="1052999" y="74245"/>
                    </a:cubicBezTo>
                    <a:cubicBezTo>
                      <a:pt x="972181" y="14209"/>
                      <a:pt x="618889" y="25753"/>
                      <a:pt x="581944" y="226644"/>
                    </a:cubicBezTo>
                    <a:close/>
                  </a:path>
                </a:pathLst>
              </a:custGeom>
              <a:noFill/>
              <a:ln w="22225" cap="rnd">
                <a:solidFill>
                  <a:schemeClr val="bg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任意多边形 2"/>
              <p:cNvSpPr/>
              <p:nvPr/>
            </p:nvSpPr>
            <p:spPr>
              <a:xfrm>
                <a:off x="8007927" y="2687782"/>
                <a:ext cx="166255" cy="0"/>
              </a:xfrm>
              <a:custGeom>
                <a:avLst/>
                <a:gdLst>
                  <a:gd name="connsiteX0" fmla="*/ 0 w 166255"/>
                  <a:gd name="connsiteY0" fmla="*/ 0 h 0"/>
                  <a:gd name="connsiteX1" fmla="*/ 166255 w 16625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66255">
                    <a:moveTo>
                      <a:pt x="0" y="0"/>
                    </a:moveTo>
                    <a:lnTo>
                      <a:pt x="166255" y="0"/>
                    </a:lnTo>
                  </a:path>
                </a:pathLst>
              </a:custGeom>
              <a:noFill/>
              <a:ln w="22225" cap="rnd">
                <a:solidFill>
                  <a:schemeClr val="bg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任意多边形 3"/>
              <p:cNvSpPr/>
              <p:nvPr/>
            </p:nvSpPr>
            <p:spPr>
              <a:xfrm>
                <a:off x="8098219" y="2144857"/>
                <a:ext cx="142875" cy="542925"/>
              </a:xfrm>
              <a:custGeom>
                <a:avLst/>
                <a:gdLst>
                  <a:gd name="connsiteX0" fmla="*/ 0 w 142875"/>
                  <a:gd name="connsiteY0" fmla="*/ 542925 h 542925"/>
                  <a:gd name="connsiteX1" fmla="*/ 28575 w 142875"/>
                  <a:gd name="connsiteY1" fmla="*/ 219075 h 542925"/>
                  <a:gd name="connsiteX2" fmla="*/ 142875 w 142875"/>
                  <a:gd name="connsiteY2" fmla="*/ 0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2875" h="542925">
                    <a:moveTo>
                      <a:pt x="0" y="542925"/>
                    </a:moveTo>
                    <a:cubicBezTo>
                      <a:pt x="2381" y="426243"/>
                      <a:pt x="4763" y="309562"/>
                      <a:pt x="28575" y="219075"/>
                    </a:cubicBezTo>
                    <a:cubicBezTo>
                      <a:pt x="52387" y="128588"/>
                      <a:pt x="97631" y="64294"/>
                      <a:pt x="142875" y="0"/>
                    </a:cubicBezTo>
                  </a:path>
                </a:pathLst>
              </a:custGeom>
              <a:noFill/>
              <a:ln w="22225" cap="rnd">
                <a:solidFill>
                  <a:schemeClr val="bg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0" name="Freeform 5"/>
            <p:cNvSpPr/>
            <p:nvPr/>
          </p:nvSpPr>
          <p:spPr bwMode="auto">
            <a:xfrm>
              <a:off x="3221615" y="2029970"/>
              <a:ext cx="2487854" cy="61277"/>
            </a:xfrm>
            <a:custGeom>
              <a:avLst/>
              <a:gdLst>
                <a:gd name="T0" fmla="*/ 1 w 2288"/>
                <a:gd name="T1" fmla="*/ 2 h 38"/>
                <a:gd name="T2" fmla="*/ 2 w 2288"/>
                <a:gd name="T3" fmla="*/ 6 h 38"/>
                <a:gd name="T4" fmla="*/ 152 w 2288"/>
                <a:gd name="T5" fmla="*/ 19 h 38"/>
                <a:gd name="T6" fmla="*/ 199 w 2288"/>
                <a:gd name="T7" fmla="*/ 17 h 38"/>
                <a:gd name="T8" fmla="*/ 566 w 2288"/>
                <a:gd name="T9" fmla="*/ 25 h 38"/>
                <a:gd name="T10" fmla="*/ 710 w 2288"/>
                <a:gd name="T11" fmla="*/ 29 h 38"/>
                <a:gd name="T12" fmla="*/ 1040 w 2288"/>
                <a:gd name="T13" fmla="*/ 31 h 38"/>
                <a:gd name="T14" fmla="*/ 1426 w 2288"/>
                <a:gd name="T15" fmla="*/ 34 h 38"/>
                <a:gd name="T16" fmla="*/ 1706 w 2288"/>
                <a:gd name="T17" fmla="*/ 35 h 38"/>
                <a:gd name="T18" fmla="*/ 1898 w 2288"/>
                <a:gd name="T19" fmla="*/ 34 h 38"/>
                <a:gd name="T20" fmla="*/ 2020 w 2288"/>
                <a:gd name="T21" fmla="*/ 31 h 38"/>
                <a:gd name="T22" fmla="*/ 2182 w 2288"/>
                <a:gd name="T23" fmla="*/ 29 h 38"/>
                <a:gd name="T24" fmla="*/ 2210 w 2288"/>
                <a:gd name="T25" fmla="*/ 31 h 38"/>
                <a:gd name="T26" fmla="*/ 2286 w 2288"/>
                <a:gd name="T27" fmla="*/ 28 h 38"/>
                <a:gd name="T28" fmla="*/ 2287 w 2288"/>
                <a:gd name="T29" fmla="*/ 24 h 38"/>
                <a:gd name="T30" fmla="*/ 2283 w 2288"/>
                <a:gd name="T31" fmla="*/ 23 h 38"/>
                <a:gd name="T32" fmla="*/ 2210 w 2288"/>
                <a:gd name="T33" fmla="*/ 25 h 38"/>
                <a:gd name="T34" fmla="*/ 2183 w 2288"/>
                <a:gd name="T35" fmla="*/ 23 h 38"/>
                <a:gd name="T36" fmla="*/ 2020 w 2288"/>
                <a:gd name="T37" fmla="*/ 25 h 38"/>
                <a:gd name="T38" fmla="*/ 1898 w 2288"/>
                <a:gd name="T39" fmla="*/ 28 h 38"/>
                <a:gd name="T40" fmla="*/ 1706 w 2288"/>
                <a:gd name="T41" fmla="*/ 29 h 38"/>
                <a:gd name="T42" fmla="*/ 1426 w 2288"/>
                <a:gd name="T43" fmla="*/ 28 h 38"/>
                <a:gd name="T44" fmla="*/ 1040 w 2288"/>
                <a:gd name="T45" fmla="*/ 25 h 38"/>
                <a:gd name="T46" fmla="*/ 710 w 2288"/>
                <a:gd name="T47" fmla="*/ 23 h 38"/>
                <a:gd name="T48" fmla="*/ 567 w 2288"/>
                <a:gd name="T49" fmla="*/ 19 h 38"/>
                <a:gd name="T50" fmla="*/ 199 w 2288"/>
                <a:gd name="T51" fmla="*/ 11 h 38"/>
                <a:gd name="T52" fmla="*/ 152 w 2288"/>
                <a:gd name="T53" fmla="*/ 13 h 38"/>
                <a:gd name="T54" fmla="*/ 5 w 2288"/>
                <a:gd name="T55" fmla="*/ 1 h 38"/>
                <a:gd name="T56" fmla="*/ 1 w 2288"/>
                <a:gd name="T57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88" h="38">
                  <a:moveTo>
                    <a:pt x="1" y="2"/>
                  </a:moveTo>
                  <a:cubicBezTo>
                    <a:pt x="0" y="3"/>
                    <a:pt x="1" y="5"/>
                    <a:pt x="2" y="6"/>
                  </a:cubicBezTo>
                  <a:cubicBezTo>
                    <a:pt x="39" y="25"/>
                    <a:pt x="99" y="22"/>
                    <a:pt x="152" y="19"/>
                  </a:cubicBezTo>
                  <a:cubicBezTo>
                    <a:pt x="169" y="18"/>
                    <a:pt x="185" y="17"/>
                    <a:pt x="199" y="17"/>
                  </a:cubicBezTo>
                  <a:cubicBezTo>
                    <a:pt x="322" y="17"/>
                    <a:pt x="446" y="21"/>
                    <a:pt x="566" y="25"/>
                  </a:cubicBezTo>
                  <a:cubicBezTo>
                    <a:pt x="710" y="29"/>
                    <a:pt x="710" y="29"/>
                    <a:pt x="710" y="29"/>
                  </a:cubicBezTo>
                  <a:cubicBezTo>
                    <a:pt x="820" y="32"/>
                    <a:pt x="932" y="31"/>
                    <a:pt x="1040" y="31"/>
                  </a:cubicBezTo>
                  <a:cubicBezTo>
                    <a:pt x="1167" y="30"/>
                    <a:pt x="1297" y="29"/>
                    <a:pt x="1426" y="34"/>
                  </a:cubicBezTo>
                  <a:cubicBezTo>
                    <a:pt x="1519" y="37"/>
                    <a:pt x="1614" y="36"/>
                    <a:pt x="1706" y="35"/>
                  </a:cubicBezTo>
                  <a:cubicBezTo>
                    <a:pt x="1769" y="34"/>
                    <a:pt x="1834" y="34"/>
                    <a:pt x="1898" y="34"/>
                  </a:cubicBezTo>
                  <a:cubicBezTo>
                    <a:pt x="1939" y="35"/>
                    <a:pt x="1980" y="33"/>
                    <a:pt x="2020" y="31"/>
                  </a:cubicBezTo>
                  <a:cubicBezTo>
                    <a:pt x="2073" y="28"/>
                    <a:pt x="2128" y="26"/>
                    <a:pt x="2182" y="29"/>
                  </a:cubicBezTo>
                  <a:cubicBezTo>
                    <a:pt x="2191" y="29"/>
                    <a:pt x="2200" y="30"/>
                    <a:pt x="2210" y="31"/>
                  </a:cubicBezTo>
                  <a:cubicBezTo>
                    <a:pt x="2236" y="34"/>
                    <a:pt x="2266" y="38"/>
                    <a:pt x="2286" y="28"/>
                  </a:cubicBezTo>
                  <a:cubicBezTo>
                    <a:pt x="2287" y="28"/>
                    <a:pt x="2288" y="26"/>
                    <a:pt x="2287" y="24"/>
                  </a:cubicBezTo>
                  <a:cubicBezTo>
                    <a:pt x="2286" y="23"/>
                    <a:pt x="2285" y="22"/>
                    <a:pt x="2283" y="23"/>
                  </a:cubicBezTo>
                  <a:cubicBezTo>
                    <a:pt x="2265" y="32"/>
                    <a:pt x="2236" y="28"/>
                    <a:pt x="2210" y="25"/>
                  </a:cubicBezTo>
                  <a:cubicBezTo>
                    <a:pt x="2200" y="24"/>
                    <a:pt x="2191" y="23"/>
                    <a:pt x="2183" y="23"/>
                  </a:cubicBezTo>
                  <a:cubicBezTo>
                    <a:pt x="2128" y="20"/>
                    <a:pt x="2073" y="22"/>
                    <a:pt x="2020" y="25"/>
                  </a:cubicBezTo>
                  <a:cubicBezTo>
                    <a:pt x="1980" y="27"/>
                    <a:pt x="1938" y="29"/>
                    <a:pt x="1898" y="28"/>
                  </a:cubicBezTo>
                  <a:cubicBezTo>
                    <a:pt x="1834" y="28"/>
                    <a:pt x="1769" y="28"/>
                    <a:pt x="1706" y="29"/>
                  </a:cubicBezTo>
                  <a:cubicBezTo>
                    <a:pt x="1614" y="30"/>
                    <a:pt x="1519" y="32"/>
                    <a:pt x="1426" y="28"/>
                  </a:cubicBezTo>
                  <a:cubicBezTo>
                    <a:pt x="1297" y="23"/>
                    <a:pt x="1167" y="24"/>
                    <a:pt x="1040" y="25"/>
                  </a:cubicBezTo>
                  <a:cubicBezTo>
                    <a:pt x="932" y="25"/>
                    <a:pt x="820" y="26"/>
                    <a:pt x="710" y="23"/>
                  </a:cubicBezTo>
                  <a:cubicBezTo>
                    <a:pt x="567" y="19"/>
                    <a:pt x="567" y="19"/>
                    <a:pt x="567" y="19"/>
                  </a:cubicBezTo>
                  <a:cubicBezTo>
                    <a:pt x="446" y="15"/>
                    <a:pt x="322" y="11"/>
                    <a:pt x="199" y="11"/>
                  </a:cubicBezTo>
                  <a:cubicBezTo>
                    <a:pt x="185" y="11"/>
                    <a:pt x="169" y="12"/>
                    <a:pt x="152" y="13"/>
                  </a:cubicBezTo>
                  <a:cubicBezTo>
                    <a:pt x="100" y="16"/>
                    <a:pt x="40" y="19"/>
                    <a:pt x="5" y="1"/>
                  </a:cubicBezTo>
                  <a:cubicBezTo>
                    <a:pt x="4" y="0"/>
                    <a:pt x="2" y="0"/>
                    <a:pt x="1" y="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289073" y="3097422"/>
            <a:ext cx="3420396" cy="1015416"/>
            <a:chOff x="2289073" y="3097422"/>
            <a:chExt cx="3420396" cy="1015416"/>
          </a:xfrm>
        </p:grpSpPr>
        <p:sp>
          <p:nvSpPr>
            <p:cNvPr id="10" name="椭圆 31"/>
            <p:cNvSpPr/>
            <p:nvPr/>
          </p:nvSpPr>
          <p:spPr>
            <a:xfrm>
              <a:off x="2289073" y="3155768"/>
              <a:ext cx="791344" cy="957070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chemeClr val="bg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165546" y="3097422"/>
              <a:ext cx="136278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输入小标题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2408238" y="3641236"/>
              <a:ext cx="562975" cy="461665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b="1" dirty="0">
                  <a:blipFill>
                    <a:blip r:embed="rId3">
                      <a:alphaModFix amt="70000"/>
                    </a:blip>
                    <a:stretch>
                      <a:fillRect/>
                    </a:stretch>
                  </a:blip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02</a:t>
              </a:r>
              <a:endParaRPr lang="zh-CN" altLang="en-US" sz="1400" b="1" dirty="0">
                <a:blipFill>
                  <a:blip r:embed="rId3">
                    <a:alphaModFix amt="70000"/>
                  </a:blip>
                  <a:stretch>
                    <a:fillRect/>
                  </a:stretch>
                </a:blip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2493148" y="3285425"/>
              <a:ext cx="386214" cy="403897"/>
              <a:chOff x="7710221" y="2608730"/>
              <a:chExt cx="828208" cy="866128"/>
            </a:xfrm>
          </p:grpSpPr>
          <p:sp>
            <p:nvSpPr>
              <p:cNvPr id="23" name="任意多边形 6"/>
              <p:cNvSpPr/>
              <p:nvPr/>
            </p:nvSpPr>
            <p:spPr>
              <a:xfrm>
                <a:off x="7710221" y="2608730"/>
                <a:ext cx="828208" cy="866128"/>
              </a:xfrm>
              <a:custGeom>
                <a:avLst/>
                <a:gdLst>
                  <a:gd name="connsiteX0" fmla="*/ 272960 w 895427"/>
                  <a:gd name="connsiteY0" fmla="*/ 0 h 751895"/>
                  <a:gd name="connsiteX1" fmla="*/ 595689 w 895427"/>
                  <a:gd name="connsiteY1" fmla="*/ 0 h 751895"/>
                  <a:gd name="connsiteX2" fmla="*/ 568795 w 895427"/>
                  <a:gd name="connsiteY2" fmla="*/ 457200 h 751895"/>
                  <a:gd name="connsiteX3" fmla="*/ 878077 w 895427"/>
                  <a:gd name="connsiteY3" fmla="*/ 672353 h 751895"/>
                  <a:gd name="connsiteX4" fmla="*/ 17465 w 895427"/>
                  <a:gd name="connsiteY4" fmla="*/ 739589 h 751895"/>
                  <a:gd name="connsiteX5" fmla="*/ 299854 w 895427"/>
                  <a:gd name="connsiteY5" fmla="*/ 443753 h 751895"/>
                  <a:gd name="connsiteX6" fmla="*/ 272960 w 895427"/>
                  <a:gd name="connsiteY6" fmla="*/ 0 h 751895"/>
                  <a:gd name="connsiteX0-1" fmla="*/ 272960 w 908267"/>
                  <a:gd name="connsiteY0-2" fmla="*/ 0 h 845792"/>
                  <a:gd name="connsiteX1-3" fmla="*/ 595689 w 908267"/>
                  <a:gd name="connsiteY1-4" fmla="*/ 0 h 845792"/>
                  <a:gd name="connsiteX2-5" fmla="*/ 568795 w 908267"/>
                  <a:gd name="connsiteY2-6" fmla="*/ 457200 h 845792"/>
                  <a:gd name="connsiteX3-7" fmla="*/ 891524 w 908267"/>
                  <a:gd name="connsiteY3-8" fmla="*/ 833718 h 845792"/>
                  <a:gd name="connsiteX4-9" fmla="*/ 17465 w 908267"/>
                  <a:gd name="connsiteY4-10" fmla="*/ 739589 h 845792"/>
                  <a:gd name="connsiteX5-11" fmla="*/ 299854 w 908267"/>
                  <a:gd name="connsiteY5-12" fmla="*/ 443753 h 845792"/>
                  <a:gd name="connsiteX6-13" fmla="*/ 272960 w 908267"/>
                  <a:gd name="connsiteY6-14" fmla="*/ 0 h 845792"/>
                  <a:gd name="connsiteX0-15" fmla="*/ 196651 w 828208"/>
                  <a:gd name="connsiteY0-16" fmla="*/ 0 h 866128"/>
                  <a:gd name="connsiteX1-17" fmla="*/ 519380 w 828208"/>
                  <a:gd name="connsiteY1-18" fmla="*/ 0 h 866128"/>
                  <a:gd name="connsiteX2-19" fmla="*/ 492486 w 828208"/>
                  <a:gd name="connsiteY2-20" fmla="*/ 457200 h 866128"/>
                  <a:gd name="connsiteX3-21" fmla="*/ 815215 w 828208"/>
                  <a:gd name="connsiteY3-22" fmla="*/ 833718 h 866128"/>
                  <a:gd name="connsiteX4-23" fmla="*/ 21839 w 828208"/>
                  <a:gd name="connsiteY4-24" fmla="*/ 820271 h 866128"/>
                  <a:gd name="connsiteX5-25" fmla="*/ 223545 w 828208"/>
                  <a:gd name="connsiteY5-26" fmla="*/ 443753 h 866128"/>
                  <a:gd name="connsiteX6-27" fmla="*/ 196651 w 828208"/>
                  <a:gd name="connsiteY6-28" fmla="*/ 0 h 866128"/>
                  <a:gd name="connsiteX0-29" fmla="*/ 196651 w 828208"/>
                  <a:gd name="connsiteY0-30" fmla="*/ 0 h 866128"/>
                  <a:gd name="connsiteX1-31" fmla="*/ 519380 w 828208"/>
                  <a:gd name="connsiteY1-32" fmla="*/ 0 h 866128"/>
                  <a:gd name="connsiteX2-33" fmla="*/ 492486 w 828208"/>
                  <a:gd name="connsiteY2-34" fmla="*/ 457200 h 866128"/>
                  <a:gd name="connsiteX3-35" fmla="*/ 815215 w 828208"/>
                  <a:gd name="connsiteY3-36" fmla="*/ 833718 h 866128"/>
                  <a:gd name="connsiteX4-37" fmla="*/ 21839 w 828208"/>
                  <a:gd name="connsiteY4-38" fmla="*/ 820271 h 866128"/>
                  <a:gd name="connsiteX5-39" fmla="*/ 223545 w 828208"/>
                  <a:gd name="connsiteY5-40" fmla="*/ 443753 h 866128"/>
                  <a:gd name="connsiteX6-41" fmla="*/ 196651 w 828208"/>
                  <a:gd name="connsiteY6-42" fmla="*/ 0 h 866128"/>
                </a:gdLst>
                <a:ahLst/>
                <a:cxnLst>
                  <a:cxn ang="0">
                    <a:pos x="connsiteX0-29" y="connsiteY0-30"/>
                  </a:cxn>
                  <a:cxn ang="0">
                    <a:pos x="connsiteX1-31" y="connsiteY1-32"/>
                  </a:cxn>
                  <a:cxn ang="0">
                    <a:pos x="connsiteX2-33" y="connsiteY2-34"/>
                  </a:cxn>
                  <a:cxn ang="0">
                    <a:pos x="connsiteX3-35" y="connsiteY3-36"/>
                  </a:cxn>
                  <a:cxn ang="0">
                    <a:pos x="connsiteX4-37" y="connsiteY4-38"/>
                  </a:cxn>
                  <a:cxn ang="0">
                    <a:pos x="connsiteX5-39" y="connsiteY5-40"/>
                  </a:cxn>
                  <a:cxn ang="0">
                    <a:pos x="connsiteX6-41" y="connsiteY6-42"/>
                  </a:cxn>
                </a:cxnLst>
                <a:rect l="l" t="t" r="r" b="b"/>
                <a:pathLst>
                  <a:path w="828208" h="866128">
                    <a:moveTo>
                      <a:pt x="196651" y="0"/>
                    </a:moveTo>
                    <a:lnTo>
                      <a:pt x="519380" y="0"/>
                    </a:lnTo>
                    <a:cubicBezTo>
                      <a:pt x="510415" y="152400"/>
                      <a:pt x="519380" y="266699"/>
                      <a:pt x="492486" y="457200"/>
                    </a:cubicBezTo>
                    <a:cubicBezTo>
                      <a:pt x="595580" y="528918"/>
                      <a:pt x="893656" y="773206"/>
                      <a:pt x="815215" y="833718"/>
                    </a:cubicBezTo>
                    <a:cubicBezTo>
                      <a:pt x="736774" y="894230"/>
                      <a:pt x="118209" y="858371"/>
                      <a:pt x="21839" y="820271"/>
                    </a:cubicBezTo>
                    <a:cubicBezTo>
                      <a:pt x="-74531" y="782171"/>
                      <a:pt x="176480" y="508747"/>
                      <a:pt x="223545" y="443753"/>
                    </a:cubicBezTo>
                    <a:lnTo>
                      <a:pt x="196651" y="0"/>
                    </a:lnTo>
                    <a:close/>
                  </a:path>
                </a:pathLst>
              </a:custGeom>
              <a:noFill/>
              <a:ln w="22225" cap="rnd">
                <a:solidFill>
                  <a:schemeClr val="bg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任意多边形 8"/>
              <p:cNvSpPr/>
              <p:nvPr/>
            </p:nvSpPr>
            <p:spPr>
              <a:xfrm>
                <a:off x="7837536" y="3159122"/>
                <a:ext cx="510988" cy="27144"/>
              </a:xfrm>
              <a:custGeom>
                <a:avLst/>
                <a:gdLst>
                  <a:gd name="connsiteX0" fmla="*/ 0 w 510988"/>
                  <a:gd name="connsiteY0" fmla="*/ 27144 h 27144"/>
                  <a:gd name="connsiteX1" fmla="*/ 188259 w 510988"/>
                  <a:gd name="connsiteY1" fmla="*/ 250 h 27144"/>
                  <a:gd name="connsiteX2" fmla="*/ 349624 w 510988"/>
                  <a:gd name="connsiteY2" fmla="*/ 13697 h 27144"/>
                  <a:gd name="connsiteX3" fmla="*/ 510988 w 510988"/>
                  <a:gd name="connsiteY3" fmla="*/ 13697 h 27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0988" h="27144">
                    <a:moveTo>
                      <a:pt x="0" y="27144"/>
                    </a:moveTo>
                    <a:cubicBezTo>
                      <a:pt x="64994" y="14817"/>
                      <a:pt x="129988" y="2491"/>
                      <a:pt x="188259" y="250"/>
                    </a:cubicBezTo>
                    <a:cubicBezTo>
                      <a:pt x="246530" y="-1991"/>
                      <a:pt x="295836" y="11456"/>
                      <a:pt x="349624" y="13697"/>
                    </a:cubicBezTo>
                    <a:cubicBezTo>
                      <a:pt x="403412" y="15938"/>
                      <a:pt x="457200" y="14817"/>
                      <a:pt x="510988" y="13697"/>
                    </a:cubicBezTo>
                  </a:path>
                </a:pathLst>
              </a:custGeom>
              <a:noFill/>
              <a:ln w="22225" cap="rnd">
                <a:solidFill>
                  <a:schemeClr val="bg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椭圆 31"/>
              <p:cNvSpPr/>
              <p:nvPr/>
            </p:nvSpPr>
            <p:spPr>
              <a:xfrm>
                <a:off x="7973888" y="3264744"/>
                <a:ext cx="46179" cy="45719"/>
              </a:xfrm>
              <a:custGeom>
                <a:avLst/>
                <a:gdLst>
                  <a:gd name="connsiteX0" fmla="*/ 0 w 656493"/>
                  <a:gd name="connsiteY0" fmla="*/ 316523 h 633046"/>
                  <a:gd name="connsiteX1" fmla="*/ 328247 w 656493"/>
                  <a:gd name="connsiteY1" fmla="*/ 0 h 633046"/>
                  <a:gd name="connsiteX2" fmla="*/ 656494 w 656493"/>
                  <a:gd name="connsiteY2" fmla="*/ 316523 h 633046"/>
                  <a:gd name="connsiteX3" fmla="*/ 328247 w 656493"/>
                  <a:gd name="connsiteY3" fmla="*/ 633046 h 633046"/>
                  <a:gd name="connsiteX4" fmla="*/ 0 w 656493"/>
                  <a:gd name="connsiteY4" fmla="*/ 316523 h 633046"/>
                  <a:gd name="connsiteX0-1" fmla="*/ 328247 w 656494"/>
                  <a:gd name="connsiteY0-2" fmla="*/ 0 h 633046"/>
                  <a:gd name="connsiteX1-3" fmla="*/ 656494 w 656494"/>
                  <a:gd name="connsiteY1-4" fmla="*/ 316523 h 633046"/>
                  <a:gd name="connsiteX2-5" fmla="*/ 328247 w 656494"/>
                  <a:gd name="connsiteY2-6" fmla="*/ 633046 h 633046"/>
                  <a:gd name="connsiteX3-7" fmla="*/ 0 w 656494"/>
                  <a:gd name="connsiteY3-8" fmla="*/ 316523 h 633046"/>
                  <a:gd name="connsiteX4-9" fmla="*/ 419687 w 656494"/>
                  <a:gd name="connsiteY4-10" fmla="*/ 91440 h 633046"/>
                  <a:gd name="connsiteX0-11" fmla="*/ 402964 w 731211"/>
                  <a:gd name="connsiteY0-12" fmla="*/ 0 h 633046"/>
                  <a:gd name="connsiteX1-13" fmla="*/ 731211 w 731211"/>
                  <a:gd name="connsiteY1-14" fmla="*/ 316523 h 633046"/>
                  <a:gd name="connsiteX2-15" fmla="*/ 402964 w 731211"/>
                  <a:gd name="connsiteY2-16" fmla="*/ 633046 h 633046"/>
                  <a:gd name="connsiteX3-17" fmla="*/ 74717 w 731211"/>
                  <a:gd name="connsiteY3-18" fmla="*/ 316523 h 633046"/>
                  <a:gd name="connsiteX4-19" fmla="*/ 161895 w 731211"/>
                  <a:gd name="connsiteY4-20" fmla="*/ 152400 h 633046"/>
                  <a:gd name="connsiteX0-21" fmla="*/ 353700 w 681947"/>
                  <a:gd name="connsiteY0-22" fmla="*/ 0 h 633046"/>
                  <a:gd name="connsiteX1-23" fmla="*/ 681947 w 681947"/>
                  <a:gd name="connsiteY1-24" fmla="*/ 316523 h 633046"/>
                  <a:gd name="connsiteX2-25" fmla="*/ 353700 w 681947"/>
                  <a:gd name="connsiteY2-26" fmla="*/ 633046 h 633046"/>
                  <a:gd name="connsiteX3-27" fmla="*/ 25453 w 681947"/>
                  <a:gd name="connsiteY3-28" fmla="*/ 316523 h 633046"/>
                  <a:gd name="connsiteX4-29" fmla="*/ 112631 w 681947"/>
                  <a:gd name="connsiteY4-30" fmla="*/ 152400 h 633046"/>
                  <a:gd name="connsiteX0-31" fmla="*/ 341249 w 669496"/>
                  <a:gd name="connsiteY0-32" fmla="*/ 0 h 633046"/>
                  <a:gd name="connsiteX1-33" fmla="*/ 669496 w 669496"/>
                  <a:gd name="connsiteY1-34" fmla="*/ 316523 h 633046"/>
                  <a:gd name="connsiteX2-35" fmla="*/ 341249 w 669496"/>
                  <a:gd name="connsiteY2-36" fmla="*/ 633046 h 633046"/>
                  <a:gd name="connsiteX3-37" fmla="*/ 13002 w 669496"/>
                  <a:gd name="connsiteY3-38" fmla="*/ 316523 h 633046"/>
                  <a:gd name="connsiteX4-39" fmla="*/ 100180 w 669496"/>
                  <a:gd name="connsiteY4-40" fmla="*/ 152400 h 633046"/>
                  <a:gd name="connsiteX0-41" fmla="*/ 347951 w 676198"/>
                  <a:gd name="connsiteY0-42" fmla="*/ 0 h 633046"/>
                  <a:gd name="connsiteX1-43" fmla="*/ 676198 w 676198"/>
                  <a:gd name="connsiteY1-44" fmla="*/ 316523 h 633046"/>
                  <a:gd name="connsiteX2-45" fmla="*/ 347951 w 676198"/>
                  <a:gd name="connsiteY2-46" fmla="*/ 633046 h 633046"/>
                  <a:gd name="connsiteX3-47" fmla="*/ 19704 w 676198"/>
                  <a:gd name="connsiteY3-48" fmla="*/ 316523 h 633046"/>
                  <a:gd name="connsiteX4-49" fmla="*/ 79173 w 676198"/>
                  <a:gd name="connsiteY4-50" fmla="*/ 113607 h 633046"/>
                  <a:gd name="connsiteX0-51" fmla="*/ 333371 w 661618"/>
                  <a:gd name="connsiteY0-52" fmla="*/ 0 h 633046"/>
                  <a:gd name="connsiteX1-53" fmla="*/ 661618 w 661618"/>
                  <a:gd name="connsiteY1-54" fmla="*/ 316523 h 633046"/>
                  <a:gd name="connsiteX2-55" fmla="*/ 333371 w 661618"/>
                  <a:gd name="connsiteY2-56" fmla="*/ 633046 h 633046"/>
                  <a:gd name="connsiteX3-57" fmla="*/ 5124 w 661618"/>
                  <a:gd name="connsiteY3-58" fmla="*/ 316523 h 633046"/>
                  <a:gd name="connsiteX4-59" fmla="*/ 64593 w 661618"/>
                  <a:gd name="connsiteY4-60" fmla="*/ 113607 h 633046"/>
                  <a:gd name="connsiteX0-61" fmla="*/ 178200 w 661618"/>
                  <a:gd name="connsiteY0-62" fmla="*/ 0 h 583170"/>
                  <a:gd name="connsiteX1-63" fmla="*/ 661618 w 661618"/>
                  <a:gd name="connsiteY1-64" fmla="*/ 266647 h 583170"/>
                  <a:gd name="connsiteX2-65" fmla="*/ 333371 w 661618"/>
                  <a:gd name="connsiteY2-66" fmla="*/ 583170 h 583170"/>
                  <a:gd name="connsiteX3-67" fmla="*/ 5124 w 661618"/>
                  <a:gd name="connsiteY3-68" fmla="*/ 266647 h 583170"/>
                  <a:gd name="connsiteX4-69" fmla="*/ 64593 w 661618"/>
                  <a:gd name="connsiteY4-70" fmla="*/ 63731 h 583170"/>
                  <a:gd name="connsiteX0-71" fmla="*/ 178200 w 662133"/>
                  <a:gd name="connsiteY0-72" fmla="*/ 66578 h 649748"/>
                  <a:gd name="connsiteX1-73" fmla="*/ 412660 w 662133"/>
                  <a:gd name="connsiteY1-74" fmla="*/ 10947 h 649748"/>
                  <a:gd name="connsiteX2-75" fmla="*/ 661618 w 662133"/>
                  <a:gd name="connsiteY2-76" fmla="*/ 333225 h 649748"/>
                  <a:gd name="connsiteX3-77" fmla="*/ 333371 w 662133"/>
                  <a:gd name="connsiteY3-78" fmla="*/ 649748 h 649748"/>
                  <a:gd name="connsiteX4-79" fmla="*/ 5124 w 662133"/>
                  <a:gd name="connsiteY4-80" fmla="*/ 333225 h 649748"/>
                  <a:gd name="connsiteX5" fmla="*/ 64593 w 662133"/>
                  <a:gd name="connsiteY5" fmla="*/ 130309 h 649748"/>
                  <a:gd name="connsiteX0-81" fmla="*/ 178200 w 662148"/>
                  <a:gd name="connsiteY0-82" fmla="*/ 66578 h 649748"/>
                  <a:gd name="connsiteX1-83" fmla="*/ 412660 w 662148"/>
                  <a:gd name="connsiteY1-84" fmla="*/ 10947 h 649748"/>
                  <a:gd name="connsiteX2-85" fmla="*/ 661618 w 662148"/>
                  <a:gd name="connsiteY2-86" fmla="*/ 333225 h 649748"/>
                  <a:gd name="connsiteX3-87" fmla="*/ 333371 w 662148"/>
                  <a:gd name="connsiteY3-88" fmla="*/ 649748 h 649748"/>
                  <a:gd name="connsiteX4-89" fmla="*/ 5124 w 662148"/>
                  <a:gd name="connsiteY4-90" fmla="*/ 333225 h 649748"/>
                  <a:gd name="connsiteX5-91" fmla="*/ 64593 w 662148"/>
                  <a:gd name="connsiteY5-92" fmla="*/ 130309 h 649748"/>
                  <a:gd name="connsiteX0-93" fmla="*/ 178200 w 662148"/>
                  <a:gd name="connsiteY0-94" fmla="*/ 61032 h 644202"/>
                  <a:gd name="connsiteX1-95" fmla="*/ 412660 w 662148"/>
                  <a:gd name="connsiteY1-96" fmla="*/ 5401 h 644202"/>
                  <a:gd name="connsiteX2-97" fmla="*/ 661618 w 662148"/>
                  <a:gd name="connsiteY2-98" fmla="*/ 327679 h 644202"/>
                  <a:gd name="connsiteX3-99" fmla="*/ 333371 w 662148"/>
                  <a:gd name="connsiteY3-100" fmla="*/ 644202 h 644202"/>
                  <a:gd name="connsiteX4-101" fmla="*/ 5124 w 662148"/>
                  <a:gd name="connsiteY4-102" fmla="*/ 327679 h 644202"/>
                  <a:gd name="connsiteX5-103" fmla="*/ 64593 w 662148"/>
                  <a:gd name="connsiteY5-104" fmla="*/ 124763 h 644202"/>
                  <a:gd name="connsiteX0-105" fmla="*/ 178200 w 662148"/>
                  <a:gd name="connsiteY0-106" fmla="*/ 75865 h 659035"/>
                  <a:gd name="connsiteX1-107" fmla="*/ 168819 w 662148"/>
                  <a:gd name="connsiteY1-108" fmla="*/ 31317 h 659035"/>
                  <a:gd name="connsiteX2-109" fmla="*/ 412660 w 662148"/>
                  <a:gd name="connsiteY2-110" fmla="*/ 20234 h 659035"/>
                  <a:gd name="connsiteX3-111" fmla="*/ 661618 w 662148"/>
                  <a:gd name="connsiteY3-112" fmla="*/ 342512 h 659035"/>
                  <a:gd name="connsiteX4-113" fmla="*/ 333371 w 662148"/>
                  <a:gd name="connsiteY4-114" fmla="*/ 659035 h 659035"/>
                  <a:gd name="connsiteX5-115" fmla="*/ 5124 w 662148"/>
                  <a:gd name="connsiteY5-116" fmla="*/ 342512 h 659035"/>
                  <a:gd name="connsiteX6" fmla="*/ 64593 w 662148"/>
                  <a:gd name="connsiteY6" fmla="*/ 139596 h 659035"/>
                  <a:gd name="connsiteX0-117" fmla="*/ 178200 w 662148"/>
                  <a:gd name="connsiteY0-118" fmla="*/ 68901 h 652071"/>
                  <a:gd name="connsiteX1-119" fmla="*/ 130026 w 662148"/>
                  <a:gd name="connsiteY1-120" fmla="*/ 68688 h 652071"/>
                  <a:gd name="connsiteX2-121" fmla="*/ 412660 w 662148"/>
                  <a:gd name="connsiteY2-122" fmla="*/ 13270 h 652071"/>
                  <a:gd name="connsiteX3-123" fmla="*/ 661618 w 662148"/>
                  <a:gd name="connsiteY3-124" fmla="*/ 335548 h 652071"/>
                  <a:gd name="connsiteX4-125" fmla="*/ 333371 w 662148"/>
                  <a:gd name="connsiteY4-126" fmla="*/ 652071 h 652071"/>
                  <a:gd name="connsiteX5-127" fmla="*/ 5124 w 662148"/>
                  <a:gd name="connsiteY5-128" fmla="*/ 335548 h 652071"/>
                  <a:gd name="connsiteX6-129" fmla="*/ 64593 w 662148"/>
                  <a:gd name="connsiteY6-130" fmla="*/ 132632 h 652071"/>
                  <a:gd name="connsiteX0-131" fmla="*/ 178200 w 662220"/>
                  <a:gd name="connsiteY0-132" fmla="*/ 68901 h 652071"/>
                  <a:gd name="connsiteX1-133" fmla="*/ 130026 w 662220"/>
                  <a:gd name="connsiteY1-134" fmla="*/ 68688 h 652071"/>
                  <a:gd name="connsiteX2-135" fmla="*/ 412660 w 662220"/>
                  <a:gd name="connsiteY2-136" fmla="*/ 13270 h 652071"/>
                  <a:gd name="connsiteX3-137" fmla="*/ 661618 w 662220"/>
                  <a:gd name="connsiteY3-138" fmla="*/ 335548 h 652071"/>
                  <a:gd name="connsiteX4-139" fmla="*/ 333371 w 662220"/>
                  <a:gd name="connsiteY4-140" fmla="*/ 652071 h 652071"/>
                  <a:gd name="connsiteX5-141" fmla="*/ 5124 w 662220"/>
                  <a:gd name="connsiteY5-142" fmla="*/ 335548 h 652071"/>
                  <a:gd name="connsiteX6-143" fmla="*/ 64593 w 662220"/>
                  <a:gd name="connsiteY6-144" fmla="*/ 132632 h 652071"/>
                  <a:gd name="connsiteX0-145" fmla="*/ 178200 w 662220"/>
                  <a:gd name="connsiteY0-146" fmla="*/ 58449 h 641619"/>
                  <a:gd name="connsiteX1-147" fmla="*/ 130026 w 662220"/>
                  <a:gd name="connsiteY1-148" fmla="*/ 58236 h 641619"/>
                  <a:gd name="connsiteX2-149" fmla="*/ 412660 w 662220"/>
                  <a:gd name="connsiteY2-150" fmla="*/ 2818 h 641619"/>
                  <a:gd name="connsiteX3-151" fmla="*/ 661618 w 662220"/>
                  <a:gd name="connsiteY3-152" fmla="*/ 325096 h 641619"/>
                  <a:gd name="connsiteX4-153" fmla="*/ 333371 w 662220"/>
                  <a:gd name="connsiteY4-154" fmla="*/ 641619 h 641619"/>
                  <a:gd name="connsiteX5-155" fmla="*/ 5124 w 662220"/>
                  <a:gd name="connsiteY5-156" fmla="*/ 325096 h 641619"/>
                  <a:gd name="connsiteX6-157" fmla="*/ 64593 w 662220"/>
                  <a:gd name="connsiteY6-158" fmla="*/ 122180 h 641619"/>
                  <a:gd name="connsiteX0-159" fmla="*/ 178200 w 662220"/>
                  <a:gd name="connsiteY0-160" fmla="*/ 58449 h 641619"/>
                  <a:gd name="connsiteX1-161" fmla="*/ 130026 w 662220"/>
                  <a:gd name="connsiteY1-162" fmla="*/ 58236 h 641619"/>
                  <a:gd name="connsiteX2-163" fmla="*/ 412660 w 662220"/>
                  <a:gd name="connsiteY2-164" fmla="*/ 2818 h 641619"/>
                  <a:gd name="connsiteX3-165" fmla="*/ 661618 w 662220"/>
                  <a:gd name="connsiteY3-166" fmla="*/ 325096 h 641619"/>
                  <a:gd name="connsiteX4-167" fmla="*/ 333371 w 662220"/>
                  <a:gd name="connsiteY4-168" fmla="*/ 641619 h 641619"/>
                  <a:gd name="connsiteX5-169" fmla="*/ 5124 w 662220"/>
                  <a:gd name="connsiteY5-170" fmla="*/ 325096 h 641619"/>
                  <a:gd name="connsiteX6-171" fmla="*/ 64593 w 662220"/>
                  <a:gd name="connsiteY6-172" fmla="*/ 122180 h 641619"/>
                  <a:gd name="connsiteX0-173" fmla="*/ 178200 w 662220"/>
                  <a:gd name="connsiteY0-174" fmla="*/ 58449 h 641619"/>
                  <a:gd name="connsiteX1-175" fmla="*/ 130026 w 662220"/>
                  <a:gd name="connsiteY1-176" fmla="*/ 58236 h 641619"/>
                  <a:gd name="connsiteX2-177" fmla="*/ 412660 w 662220"/>
                  <a:gd name="connsiteY2-178" fmla="*/ 2818 h 641619"/>
                  <a:gd name="connsiteX3-179" fmla="*/ 661618 w 662220"/>
                  <a:gd name="connsiteY3-180" fmla="*/ 325096 h 641619"/>
                  <a:gd name="connsiteX4-181" fmla="*/ 333371 w 662220"/>
                  <a:gd name="connsiteY4-182" fmla="*/ 641619 h 641619"/>
                  <a:gd name="connsiteX5-183" fmla="*/ 5124 w 662220"/>
                  <a:gd name="connsiteY5-184" fmla="*/ 325096 h 641619"/>
                  <a:gd name="connsiteX6-185" fmla="*/ 64593 w 662220"/>
                  <a:gd name="connsiteY6-186" fmla="*/ 122180 h 641619"/>
                  <a:gd name="connsiteX0-187" fmla="*/ 178200 w 662220"/>
                  <a:gd name="connsiteY0-188" fmla="*/ 58449 h 641619"/>
                  <a:gd name="connsiteX1-189" fmla="*/ 130026 w 662220"/>
                  <a:gd name="connsiteY1-190" fmla="*/ 58236 h 641619"/>
                  <a:gd name="connsiteX2-191" fmla="*/ 412660 w 662220"/>
                  <a:gd name="connsiteY2-192" fmla="*/ 2818 h 641619"/>
                  <a:gd name="connsiteX3-193" fmla="*/ 661618 w 662220"/>
                  <a:gd name="connsiteY3-194" fmla="*/ 325096 h 641619"/>
                  <a:gd name="connsiteX4-195" fmla="*/ 333371 w 662220"/>
                  <a:gd name="connsiteY4-196" fmla="*/ 641619 h 641619"/>
                  <a:gd name="connsiteX5-197" fmla="*/ 5124 w 662220"/>
                  <a:gd name="connsiteY5-198" fmla="*/ 325096 h 641619"/>
                  <a:gd name="connsiteX6-199" fmla="*/ 64593 w 662220"/>
                  <a:gd name="connsiteY6-200" fmla="*/ 122180 h 641619"/>
                  <a:gd name="connsiteX0-201" fmla="*/ 178200 w 662220"/>
                  <a:gd name="connsiteY0-202" fmla="*/ 58449 h 641619"/>
                  <a:gd name="connsiteX1-203" fmla="*/ 130026 w 662220"/>
                  <a:gd name="connsiteY1-204" fmla="*/ 58236 h 641619"/>
                  <a:gd name="connsiteX2-205" fmla="*/ 412660 w 662220"/>
                  <a:gd name="connsiteY2-206" fmla="*/ 2818 h 641619"/>
                  <a:gd name="connsiteX3-207" fmla="*/ 661618 w 662220"/>
                  <a:gd name="connsiteY3-208" fmla="*/ 325096 h 641619"/>
                  <a:gd name="connsiteX4-209" fmla="*/ 333371 w 662220"/>
                  <a:gd name="connsiteY4-210" fmla="*/ 641619 h 641619"/>
                  <a:gd name="connsiteX5-211" fmla="*/ 5124 w 662220"/>
                  <a:gd name="connsiteY5-212" fmla="*/ 325096 h 641619"/>
                  <a:gd name="connsiteX6-213" fmla="*/ 64593 w 662220"/>
                  <a:gd name="connsiteY6-214" fmla="*/ 122180 h 641619"/>
                  <a:gd name="connsiteX0-215" fmla="*/ 176252 w 660272"/>
                  <a:gd name="connsiteY0-216" fmla="*/ 58449 h 641619"/>
                  <a:gd name="connsiteX1-217" fmla="*/ 128078 w 660272"/>
                  <a:gd name="connsiteY1-218" fmla="*/ 58236 h 641619"/>
                  <a:gd name="connsiteX2-219" fmla="*/ 410712 w 660272"/>
                  <a:gd name="connsiteY2-220" fmla="*/ 2818 h 641619"/>
                  <a:gd name="connsiteX3-221" fmla="*/ 659670 w 660272"/>
                  <a:gd name="connsiteY3-222" fmla="*/ 325096 h 641619"/>
                  <a:gd name="connsiteX4-223" fmla="*/ 331423 w 660272"/>
                  <a:gd name="connsiteY4-224" fmla="*/ 641619 h 641619"/>
                  <a:gd name="connsiteX5-225" fmla="*/ 3176 w 660272"/>
                  <a:gd name="connsiteY5-226" fmla="*/ 325096 h 641619"/>
                  <a:gd name="connsiteX6-227" fmla="*/ 62645 w 660272"/>
                  <a:gd name="connsiteY6-228" fmla="*/ 122180 h 641619"/>
                  <a:gd name="connsiteX0-229" fmla="*/ 253837 w 660272"/>
                  <a:gd name="connsiteY0-230" fmla="*/ 30740 h 641619"/>
                  <a:gd name="connsiteX1-231" fmla="*/ 128078 w 660272"/>
                  <a:gd name="connsiteY1-232" fmla="*/ 58236 h 641619"/>
                  <a:gd name="connsiteX2-233" fmla="*/ 410712 w 660272"/>
                  <a:gd name="connsiteY2-234" fmla="*/ 2818 h 641619"/>
                  <a:gd name="connsiteX3-235" fmla="*/ 659670 w 660272"/>
                  <a:gd name="connsiteY3-236" fmla="*/ 325096 h 641619"/>
                  <a:gd name="connsiteX4-237" fmla="*/ 331423 w 660272"/>
                  <a:gd name="connsiteY4-238" fmla="*/ 641619 h 641619"/>
                  <a:gd name="connsiteX5-239" fmla="*/ 3176 w 660272"/>
                  <a:gd name="connsiteY5-240" fmla="*/ 325096 h 641619"/>
                  <a:gd name="connsiteX6-241" fmla="*/ 62645 w 660272"/>
                  <a:gd name="connsiteY6-242" fmla="*/ 122180 h 641619"/>
                  <a:gd name="connsiteX0-243" fmla="*/ 253837 w 660191"/>
                  <a:gd name="connsiteY0-244" fmla="*/ 41069 h 651948"/>
                  <a:gd name="connsiteX1-245" fmla="*/ 161329 w 660191"/>
                  <a:gd name="connsiteY1-246" fmla="*/ 63023 h 651948"/>
                  <a:gd name="connsiteX2-247" fmla="*/ 410712 w 660191"/>
                  <a:gd name="connsiteY2-248" fmla="*/ 13147 h 651948"/>
                  <a:gd name="connsiteX3-249" fmla="*/ 659670 w 660191"/>
                  <a:gd name="connsiteY3-250" fmla="*/ 335425 h 651948"/>
                  <a:gd name="connsiteX4-251" fmla="*/ 331423 w 660191"/>
                  <a:gd name="connsiteY4-252" fmla="*/ 651948 h 651948"/>
                  <a:gd name="connsiteX5-253" fmla="*/ 3176 w 660191"/>
                  <a:gd name="connsiteY5-254" fmla="*/ 335425 h 651948"/>
                  <a:gd name="connsiteX6-255" fmla="*/ 62645 w 660191"/>
                  <a:gd name="connsiteY6-256" fmla="*/ 132509 h 651948"/>
                  <a:gd name="connsiteX0-257" fmla="*/ 253837 w 660897"/>
                  <a:gd name="connsiteY0-258" fmla="*/ 45475 h 656354"/>
                  <a:gd name="connsiteX1-259" fmla="*/ 161329 w 660897"/>
                  <a:gd name="connsiteY1-260" fmla="*/ 67429 h 656354"/>
                  <a:gd name="connsiteX2-261" fmla="*/ 410712 w 660897"/>
                  <a:gd name="connsiteY2-262" fmla="*/ 17553 h 656354"/>
                  <a:gd name="connsiteX3-263" fmla="*/ 659670 w 660897"/>
                  <a:gd name="connsiteY3-264" fmla="*/ 339831 h 656354"/>
                  <a:gd name="connsiteX4-265" fmla="*/ 331423 w 660897"/>
                  <a:gd name="connsiteY4-266" fmla="*/ 656354 h 656354"/>
                  <a:gd name="connsiteX5-267" fmla="*/ 3176 w 660897"/>
                  <a:gd name="connsiteY5-268" fmla="*/ 339831 h 656354"/>
                  <a:gd name="connsiteX6-269" fmla="*/ 62645 w 660897"/>
                  <a:gd name="connsiteY6-270" fmla="*/ 136915 h 656354"/>
                  <a:gd name="connsiteX0-271" fmla="*/ 253837 w 660406"/>
                  <a:gd name="connsiteY0-272" fmla="*/ 41070 h 651949"/>
                  <a:gd name="connsiteX1-273" fmla="*/ 161329 w 660406"/>
                  <a:gd name="connsiteY1-274" fmla="*/ 63024 h 651949"/>
                  <a:gd name="connsiteX2-275" fmla="*/ 410712 w 660406"/>
                  <a:gd name="connsiteY2-276" fmla="*/ 13148 h 651949"/>
                  <a:gd name="connsiteX3-277" fmla="*/ 659670 w 660406"/>
                  <a:gd name="connsiteY3-278" fmla="*/ 335426 h 651949"/>
                  <a:gd name="connsiteX4-279" fmla="*/ 331423 w 660406"/>
                  <a:gd name="connsiteY4-280" fmla="*/ 651949 h 651949"/>
                  <a:gd name="connsiteX5-281" fmla="*/ 3176 w 660406"/>
                  <a:gd name="connsiteY5-282" fmla="*/ 335426 h 651949"/>
                  <a:gd name="connsiteX6-283" fmla="*/ 62645 w 660406"/>
                  <a:gd name="connsiteY6-284" fmla="*/ 132510 h 651949"/>
                  <a:gd name="connsiteX0-285" fmla="*/ 161329 w 660406"/>
                  <a:gd name="connsiteY0-286" fmla="*/ 63024 h 651949"/>
                  <a:gd name="connsiteX1-287" fmla="*/ 410712 w 660406"/>
                  <a:gd name="connsiteY1-288" fmla="*/ 13148 h 651949"/>
                  <a:gd name="connsiteX2-289" fmla="*/ 659670 w 660406"/>
                  <a:gd name="connsiteY2-290" fmla="*/ 335426 h 651949"/>
                  <a:gd name="connsiteX3-291" fmla="*/ 331423 w 660406"/>
                  <a:gd name="connsiteY3-292" fmla="*/ 651949 h 651949"/>
                  <a:gd name="connsiteX4-293" fmla="*/ 3176 w 660406"/>
                  <a:gd name="connsiteY4-294" fmla="*/ 335426 h 651949"/>
                  <a:gd name="connsiteX5-295" fmla="*/ 62645 w 660406"/>
                  <a:gd name="connsiteY5-296" fmla="*/ 132510 h 651949"/>
                  <a:gd name="connsiteX0-297" fmla="*/ 128078 w 660207"/>
                  <a:gd name="connsiteY0-298" fmla="*/ 63024 h 651949"/>
                  <a:gd name="connsiteX1-299" fmla="*/ 410712 w 660207"/>
                  <a:gd name="connsiteY1-300" fmla="*/ 13148 h 651949"/>
                  <a:gd name="connsiteX2-301" fmla="*/ 659670 w 660207"/>
                  <a:gd name="connsiteY2-302" fmla="*/ 335426 h 651949"/>
                  <a:gd name="connsiteX3-303" fmla="*/ 331423 w 660207"/>
                  <a:gd name="connsiteY3-304" fmla="*/ 651949 h 651949"/>
                  <a:gd name="connsiteX4-305" fmla="*/ 3176 w 660207"/>
                  <a:gd name="connsiteY4-306" fmla="*/ 335426 h 651949"/>
                  <a:gd name="connsiteX5-307" fmla="*/ 62645 w 660207"/>
                  <a:gd name="connsiteY5-308" fmla="*/ 132510 h 651949"/>
                  <a:gd name="connsiteX0-309" fmla="*/ 128078 w 660438"/>
                  <a:gd name="connsiteY0-310" fmla="*/ 60888 h 649813"/>
                  <a:gd name="connsiteX1-311" fmla="*/ 410712 w 660438"/>
                  <a:gd name="connsiteY1-312" fmla="*/ 11012 h 649813"/>
                  <a:gd name="connsiteX2-313" fmla="*/ 659670 w 660438"/>
                  <a:gd name="connsiteY2-314" fmla="*/ 333290 h 649813"/>
                  <a:gd name="connsiteX3-315" fmla="*/ 331423 w 660438"/>
                  <a:gd name="connsiteY3-316" fmla="*/ 649813 h 649813"/>
                  <a:gd name="connsiteX4-317" fmla="*/ 3176 w 660438"/>
                  <a:gd name="connsiteY4-318" fmla="*/ 333290 h 649813"/>
                  <a:gd name="connsiteX5-319" fmla="*/ 62645 w 660438"/>
                  <a:gd name="connsiteY5-320" fmla="*/ 130374 h 649813"/>
                  <a:gd name="connsiteX0-321" fmla="*/ 128078 w 660438"/>
                  <a:gd name="connsiteY0-322" fmla="*/ 64927 h 653852"/>
                  <a:gd name="connsiteX1-323" fmla="*/ 410712 w 660438"/>
                  <a:gd name="connsiteY1-324" fmla="*/ 15051 h 653852"/>
                  <a:gd name="connsiteX2-325" fmla="*/ 659670 w 660438"/>
                  <a:gd name="connsiteY2-326" fmla="*/ 337329 h 653852"/>
                  <a:gd name="connsiteX3-327" fmla="*/ 331423 w 660438"/>
                  <a:gd name="connsiteY3-328" fmla="*/ 653852 h 653852"/>
                  <a:gd name="connsiteX4-329" fmla="*/ 3176 w 660438"/>
                  <a:gd name="connsiteY4-330" fmla="*/ 337329 h 653852"/>
                  <a:gd name="connsiteX5-331" fmla="*/ 62645 w 660438"/>
                  <a:gd name="connsiteY5-332" fmla="*/ 134413 h 653852"/>
                </a:gdLst>
                <a:ahLst/>
                <a:cxnLst>
                  <a:cxn ang="0">
                    <a:pos x="connsiteX0-321" y="connsiteY0-322"/>
                  </a:cxn>
                  <a:cxn ang="0">
                    <a:pos x="connsiteX1-323" y="connsiteY1-324"/>
                  </a:cxn>
                  <a:cxn ang="0">
                    <a:pos x="connsiteX2-325" y="connsiteY2-326"/>
                  </a:cxn>
                  <a:cxn ang="0">
                    <a:pos x="connsiteX3-327" y="connsiteY3-328"/>
                  </a:cxn>
                  <a:cxn ang="0">
                    <a:pos x="connsiteX4-329" y="connsiteY4-330"/>
                  </a:cxn>
                  <a:cxn ang="0">
                    <a:pos x="connsiteX5-331" y="connsiteY5-332"/>
                  </a:cxn>
                </a:cxnLst>
                <a:rect l="l" t="t" r="r" b="b"/>
                <a:pathLst>
                  <a:path w="660438" h="653852">
                    <a:moveTo>
                      <a:pt x="128078" y="64927"/>
                    </a:moveTo>
                    <a:cubicBezTo>
                      <a:pt x="200406" y="22404"/>
                      <a:pt x="266694" y="-24807"/>
                      <a:pt x="410712" y="15051"/>
                    </a:cubicBezTo>
                    <a:cubicBezTo>
                      <a:pt x="554730" y="54909"/>
                      <a:pt x="671038" y="190221"/>
                      <a:pt x="659670" y="337329"/>
                    </a:cubicBezTo>
                    <a:cubicBezTo>
                      <a:pt x="648302" y="484437"/>
                      <a:pt x="512709" y="653852"/>
                      <a:pt x="331423" y="653852"/>
                    </a:cubicBezTo>
                    <a:cubicBezTo>
                      <a:pt x="150137" y="653852"/>
                      <a:pt x="14721" y="457153"/>
                      <a:pt x="3176" y="337329"/>
                    </a:cubicBezTo>
                    <a:cubicBezTo>
                      <a:pt x="-8369" y="217505"/>
                      <a:pt x="11590" y="209227"/>
                      <a:pt x="62645" y="134413"/>
                    </a:cubicBez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7200" b="1" dirty="0">
                  <a:solidFill>
                    <a:schemeClr val="bg1"/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6" name="椭圆 31"/>
              <p:cNvSpPr/>
              <p:nvPr/>
            </p:nvSpPr>
            <p:spPr>
              <a:xfrm>
                <a:off x="8124325" y="3212232"/>
                <a:ext cx="46179" cy="45719"/>
              </a:xfrm>
              <a:custGeom>
                <a:avLst/>
                <a:gdLst>
                  <a:gd name="connsiteX0" fmla="*/ 0 w 656493"/>
                  <a:gd name="connsiteY0" fmla="*/ 316523 h 633046"/>
                  <a:gd name="connsiteX1" fmla="*/ 328247 w 656493"/>
                  <a:gd name="connsiteY1" fmla="*/ 0 h 633046"/>
                  <a:gd name="connsiteX2" fmla="*/ 656494 w 656493"/>
                  <a:gd name="connsiteY2" fmla="*/ 316523 h 633046"/>
                  <a:gd name="connsiteX3" fmla="*/ 328247 w 656493"/>
                  <a:gd name="connsiteY3" fmla="*/ 633046 h 633046"/>
                  <a:gd name="connsiteX4" fmla="*/ 0 w 656493"/>
                  <a:gd name="connsiteY4" fmla="*/ 316523 h 633046"/>
                  <a:gd name="connsiteX0-1" fmla="*/ 328247 w 656494"/>
                  <a:gd name="connsiteY0-2" fmla="*/ 0 h 633046"/>
                  <a:gd name="connsiteX1-3" fmla="*/ 656494 w 656494"/>
                  <a:gd name="connsiteY1-4" fmla="*/ 316523 h 633046"/>
                  <a:gd name="connsiteX2-5" fmla="*/ 328247 w 656494"/>
                  <a:gd name="connsiteY2-6" fmla="*/ 633046 h 633046"/>
                  <a:gd name="connsiteX3-7" fmla="*/ 0 w 656494"/>
                  <a:gd name="connsiteY3-8" fmla="*/ 316523 h 633046"/>
                  <a:gd name="connsiteX4-9" fmla="*/ 419687 w 656494"/>
                  <a:gd name="connsiteY4-10" fmla="*/ 91440 h 633046"/>
                  <a:gd name="connsiteX0-11" fmla="*/ 402964 w 731211"/>
                  <a:gd name="connsiteY0-12" fmla="*/ 0 h 633046"/>
                  <a:gd name="connsiteX1-13" fmla="*/ 731211 w 731211"/>
                  <a:gd name="connsiteY1-14" fmla="*/ 316523 h 633046"/>
                  <a:gd name="connsiteX2-15" fmla="*/ 402964 w 731211"/>
                  <a:gd name="connsiteY2-16" fmla="*/ 633046 h 633046"/>
                  <a:gd name="connsiteX3-17" fmla="*/ 74717 w 731211"/>
                  <a:gd name="connsiteY3-18" fmla="*/ 316523 h 633046"/>
                  <a:gd name="connsiteX4-19" fmla="*/ 161895 w 731211"/>
                  <a:gd name="connsiteY4-20" fmla="*/ 152400 h 633046"/>
                  <a:gd name="connsiteX0-21" fmla="*/ 353700 w 681947"/>
                  <a:gd name="connsiteY0-22" fmla="*/ 0 h 633046"/>
                  <a:gd name="connsiteX1-23" fmla="*/ 681947 w 681947"/>
                  <a:gd name="connsiteY1-24" fmla="*/ 316523 h 633046"/>
                  <a:gd name="connsiteX2-25" fmla="*/ 353700 w 681947"/>
                  <a:gd name="connsiteY2-26" fmla="*/ 633046 h 633046"/>
                  <a:gd name="connsiteX3-27" fmla="*/ 25453 w 681947"/>
                  <a:gd name="connsiteY3-28" fmla="*/ 316523 h 633046"/>
                  <a:gd name="connsiteX4-29" fmla="*/ 112631 w 681947"/>
                  <a:gd name="connsiteY4-30" fmla="*/ 152400 h 633046"/>
                  <a:gd name="connsiteX0-31" fmla="*/ 341249 w 669496"/>
                  <a:gd name="connsiteY0-32" fmla="*/ 0 h 633046"/>
                  <a:gd name="connsiteX1-33" fmla="*/ 669496 w 669496"/>
                  <a:gd name="connsiteY1-34" fmla="*/ 316523 h 633046"/>
                  <a:gd name="connsiteX2-35" fmla="*/ 341249 w 669496"/>
                  <a:gd name="connsiteY2-36" fmla="*/ 633046 h 633046"/>
                  <a:gd name="connsiteX3-37" fmla="*/ 13002 w 669496"/>
                  <a:gd name="connsiteY3-38" fmla="*/ 316523 h 633046"/>
                  <a:gd name="connsiteX4-39" fmla="*/ 100180 w 669496"/>
                  <a:gd name="connsiteY4-40" fmla="*/ 152400 h 633046"/>
                  <a:gd name="connsiteX0-41" fmla="*/ 347951 w 676198"/>
                  <a:gd name="connsiteY0-42" fmla="*/ 0 h 633046"/>
                  <a:gd name="connsiteX1-43" fmla="*/ 676198 w 676198"/>
                  <a:gd name="connsiteY1-44" fmla="*/ 316523 h 633046"/>
                  <a:gd name="connsiteX2-45" fmla="*/ 347951 w 676198"/>
                  <a:gd name="connsiteY2-46" fmla="*/ 633046 h 633046"/>
                  <a:gd name="connsiteX3-47" fmla="*/ 19704 w 676198"/>
                  <a:gd name="connsiteY3-48" fmla="*/ 316523 h 633046"/>
                  <a:gd name="connsiteX4-49" fmla="*/ 79173 w 676198"/>
                  <a:gd name="connsiteY4-50" fmla="*/ 113607 h 633046"/>
                  <a:gd name="connsiteX0-51" fmla="*/ 333371 w 661618"/>
                  <a:gd name="connsiteY0-52" fmla="*/ 0 h 633046"/>
                  <a:gd name="connsiteX1-53" fmla="*/ 661618 w 661618"/>
                  <a:gd name="connsiteY1-54" fmla="*/ 316523 h 633046"/>
                  <a:gd name="connsiteX2-55" fmla="*/ 333371 w 661618"/>
                  <a:gd name="connsiteY2-56" fmla="*/ 633046 h 633046"/>
                  <a:gd name="connsiteX3-57" fmla="*/ 5124 w 661618"/>
                  <a:gd name="connsiteY3-58" fmla="*/ 316523 h 633046"/>
                  <a:gd name="connsiteX4-59" fmla="*/ 64593 w 661618"/>
                  <a:gd name="connsiteY4-60" fmla="*/ 113607 h 633046"/>
                  <a:gd name="connsiteX0-61" fmla="*/ 178200 w 661618"/>
                  <a:gd name="connsiteY0-62" fmla="*/ 0 h 583170"/>
                  <a:gd name="connsiteX1-63" fmla="*/ 661618 w 661618"/>
                  <a:gd name="connsiteY1-64" fmla="*/ 266647 h 583170"/>
                  <a:gd name="connsiteX2-65" fmla="*/ 333371 w 661618"/>
                  <a:gd name="connsiteY2-66" fmla="*/ 583170 h 583170"/>
                  <a:gd name="connsiteX3-67" fmla="*/ 5124 w 661618"/>
                  <a:gd name="connsiteY3-68" fmla="*/ 266647 h 583170"/>
                  <a:gd name="connsiteX4-69" fmla="*/ 64593 w 661618"/>
                  <a:gd name="connsiteY4-70" fmla="*/ 63731 h 583170"/>
                  <a:gd name="connsiteX0-71" fmla="*/ 178200 w 662133"/>
                  <a:gd name="connsiteY0-72" fmla="*/ 66578 h 649748"/>
                  <a:gd name="connsiteX1-73" fmla="*/ 412660 w 662133"/>
                  <a:gd name="connsiteY1-74" fmla="*/ 10947 h 649748"/>
                  <a:gd name="connsiteX2-75" fmla="*/ 661618 w 662133"/>
                  <a:gd name="connsiteY2-76" fmla="*/ 333225 h 649748"/>
                  <a:gd name="connsiteX3-77" fmla="*/ 333371 w 662133"/>
                  <a:gd name="connsiteY3-78" fmla="*/ 649748 h 649748"/>
                  <a:gd name="connsiteX4-79" fmla="*/ 5124 w 662133"/>
                  <a:gd name="connsiteY4-80" fmla="*/ 333225 h 649748"/>
                  <a:gd name="connsiteX5" fmla="*/ 64593 w 662133"/>
                  <a:gd name="connsiteY5" fmla="*/ 130309 h 649748"/>
                  <a:gd name="connsiteX0-81" fmla="*/ 178200 w 662148"/>
                  <a:gd name="connsiteY0-82" fmla="*/ 66578 h 649748"/>
                  <a:gd name="connsiteX1-83" fmla="*/ 412660 w 662148"/>
                  <a:gd name="connsiteY1-84" fmla="*/ 10947 h 649748"/>
                  <a:gd name="connsiteX2-85" fmla="*/ 661618 w 662148"/>
                  <a:gd name="connsiteY2-86" fmla="*/ 333225 h 649748"/>
                  <a:gd name="connsiteX3-87" fmla="*/ 333371 w 662148"/>
                  <a:gd name="connsiteY3-88" fmla="*/ 649748 h 649748"/>
                  <a:gd name="connsiteX4-89" fmla="*/ 5124 w 662148"/>
                  <a:gd name="connsiteY4-90" fmla="*/ 333225 h 649748"/>
                  <a:gd name="connsiteX5-91" fmla="*/ 64593 w 662148"/>
                  <a:gd name="connsiteY5-92" fmla="*/ 130309 h 649748"/>
                  <a:gd name="connsiteX0-93" fmla="*/ 178200 w 662148"/>
                  <a:gd name="connsiteY0-94" fmla="*/ 61032 h 644202"/>
                  <a:gd name="connsiteX1-95" fmla="*/ 412660 w 662148"/>
                  <a:gd name="connsiteY1-96" fmla="*/ 5401 h 644202"/>
                  <a:gd name="connsiteX2-97" fmla="*/ 661618 w 662148"/>
                  <a:gd name="connsiteY2-98" fmla="*/ 327679 h 644202"/>
                  <a:gd name="connsiteX3-99" fmla="*/ 333371 w 662148"/>
                  <a:gd name="connsiteY3-100" fmla="*/ 644202 h 644202"/>
                  <a:gd name="connsiteX4-101" fmla="*/ 5124 w 662148"/>
                  <a:gd name="connsiteY4-102" fmla="*/ 327679 h 644202"/>
                  <a:gd name="connsiteX5-103" fmla="*/ 64593 w 662148"/>
                  <a:gd name="connsiteY5-104" fmla="*/ 124763 h 644202"/>
                  <a:gd name="connsiteX0-105" fmla="*/ 178200 w 662148"/>
                  <a:gd name="connsiteY0-106" fmla="*/ 75865 h 659035"/>
                  <a:gd name="connsiteX1-107" fmla="*/ 168819 w 662148"/>
                  <a:gd name="connsiteY1-108" fmla="*/ 31317 h 659035"/>
                  <a:gd name="connsiteX2-109" fmla="*/ 412660 w 662148"/>
                  <a:gd name="connsiteY2-110" fmla="*/ 20234 h 659035"/>
                  <a:gd name="connsiteX3-111" fmla="*/ 661618 w 662148"/>
                  <a:gd name="connsiteY3-112" fmla="*/ 342512 h 659035"/>
                  <a:gd name="connsiteX4-113" fmla="*/ 333371 w 662148"/>
                  <a:gd name="connsiteY4-114" fmla="*/ 659035 h 659035"/>
                  <a:gd name="connsiteX5-115" fmla="*/ 5124 w 662148"/>
                  <a:gd name="connsiteY5-116" fmla="*/ 342512 h 659035"/>
                  <a:gd name="connsiteX6" fmla="*/ 64593 w 662148"/>
                  <a:gd name="connsiteY6" fmla="*/ 139596 h 659035"/>
                  <a:gd name="connsiteX0-117" fmla="*/ 178200 w 662148"/>
                  <a:gd name="connsiteY0-118" fmla="*/ 68901 h 652071"/>
                  <a:gd name="connsiteX1-119" fmla="*/ 130026 w 662148"/>
                  <a:gd name="connsiteY1-120" fmla="*/ 68688 h 652071"/>
                  <a:gd name="connsiteX2-121" fmla="*/ 412660 w 662148"/>
                  <a:gd name="connsiteY2-122" fmla="*/ 13270 h 652071"/>
                  <a:gd name="connsiteX3-123" fmla="*/ 661618 w 662148"/>
                  <a:gd name="connsiteY3-124" fmla="*/ 335548 h 652071"/>
                  <a:gd name="connsiteX4-125" fmla="*/ 333371 w 662148"/>
                  <a:gd name="connsiteY4-126" fmla="*/ 652071 h 652071"/>
                  <a:gd name="connsiteX5-127" fmla="*/ 5124 w 662148"/>
                  <a:gd name="connsiteY5-128" fmla="*/ 335548 h 652071"/>
                  <a:gd name="connsiteX6-129" fmla="*/ 64593 w 662148"/>
                  <a:gd name="connsiteY6-130" fmla="*/ 132632 h 652071"/>
                  <a:gd name="connsiteX0-131" fmla="*/ 178200 w 662220"/>
                  <a:gd name="connsiteY0-132" fmla="*/ 68901 h 652071"/>
                  <a:gd name="connsiteX1-133" fmla="*/ 130026 w 662220"/>
                  <a:gd name="connsiteY1-134" fmla="*/ 68688 h 652071"/>
                  <a:gd name="connsiteX2-135" fmla="*/ 412660 w 662220"/>
                  <a:gd name="connsiteY2-136" fmla="*/ 13270 h 652071"/>
                  <a:gd name="connsiteX3-137" fmla="*/ 661618 w 662220"/>
                  <a:gd name="connsiteY3-138" fmla="*/ 335548 h 652071"/>
                  <a:gd name="connsiteX4-139" fmla="*/ 333371 w 662220"/>
                  <a:gd name="connsiteY4-140" fmla="*/ 652071 h 652071"/>
                  <a:gd name="connsiteX5-141" fmla="*/ 5124 w 662220"/>
                  <a:gd name="connsiteY5-142" fmla="*/ 335548 h 652071"/>
                  <a:gd name="connsiteX6-143" fmla="*/ 64593 w 662220"/>
                  <a:gd name="connsiteY6-144" fmla="*/ 132632 h 652071"/>
                  <a:gd name="connsiteX0-145" fmla="*/ 178200 w 662220"/>
                  <a:gd name="connsiteY0-146" fmla="*/ 58449 h 641619"/>
                  <a:gd name="connsiteX1-147" fmla="*/ 130026 w 662220"/>
                  <a:gd name="connsiteY1-148" fmla="*/ 58236 h 641619"/>
                  <a:gd name="connsiteX2-149" fmla="*/ 412660 w 662220"/>
                  <a:gd name="connsiteY2-150" fmla="*/ 2818 h 641619"/>
                  <a:gd name="connsiteX3-151" fmla="*/ 661618 w 662220"/>
                  <a:gd name="connsiteY3-152" fmla="*/ 325096 h 641619"/>
                  <a:gd name="connsiteX4-153" fmla="*/ 333371 w 662220"/>
                  <a:gd name="connsiteY4-154" fmla="*/ 641619 h 641619"/>
                  <a:gd name="connsiteX5-155" fmla="*/ 5124 w 662220"/>
                  <a:gd name="connsiteY5-156" fmla="*/ 325096 h 641619"/>
                  <a:gd name="connsiteX6-157" fmla="*/ 64593 w 662220"/>
                  <a:gd name="connsiteY6-158" fmla="*/ 122180 h 641619"/>
                  <a:gd name="connsiteX0-159" fmla="*/ 178200 w 662220"/>
                  <a:gd name="connsiteY0-160" fmla="*/ 58449 h 641619"/>
                  <a:gd name="connsiteX1-161" fmla="*/ 130026 w 662220"/>
                  <a:gd name="connsiteY1-162" fmla="*/ 58236 h 641619"/>
                  <a:gd name="connsiteX2-163" fmla="*/ 412660 w 662220"/>
                  <a:gd name="connsiteY2-164" fmla="*/ 2818 h 641619"/>
                  <a:gd name="connsiteX3-165" fmla="*/ 661618 w 662220"/>
                  <a:gd name="connsiteY3-166" fmla="*/ 325096 h 641619"/>
                  <a:gd name="connsiteX4-167" fmla="*/ 333371 w 662220"/>
                  <a:gd name="connsiteY4-168" fmla="*/ 641619 h 641619"/>
                  <a:gd name="connsiteX5-169" fmla="*/ 5124 w 662220"/>
                  <a:gd name="connsiteY5-170" fmla="*/ 325096 h 641619"/>
                  <a:gd name="connsiteX6-171" fmla="*/ 64593 w 662220"/>
                  <a:gd name="connsiteY6-172" fmla="*/ 122180 h 641619"/>
                  <a:gd name="connsiteX0-173" fmla="*/ 178200 w 662220"/>
                  <a:gd name="connsiteY0-174" fmla="*/ 58449 h 641619"/>
                  <a:gd name="connsiteX1-175" fmla="*/ 130026 w 662220"/>
                  <a:gd name="connsiteY1-176" fmla="*/ 58236 h 641619"/>
                  <a:gd name="connsiteX2-177" fmla="*/ 412660 w 662220"/>
                  <a:gd name="connsiteY2-178" fmla="*/ 2818 h 641619"/>
                  <a:gd name="connsiteX3-179" fmla="*/ 661618 w 662220"/>
                  <a:gd name="connsiteY3-180" fmla="*/ 325096 h 641619"/>
                  <a:gd name="connsiteX4-181" fmla="*/ 333371 w 662220"/>
                  <a:gd name="connsiteY4-182" fmla="*/ 641619 h 641619"/>
                  <a:gd name="connsiteX5-183" fmla="*/ 5124 w 662220"/>
                  <a:gd name="connsiteY5-184" fmla="*/ 325096 h 641619"/>
                  <a:gd name="connsiteX6-185" fmla="*/ 64593 w 662220"/>
                  <a:gd name="connsiteY6-186" fmla="*/ 122180 h 641619"/>
                  <a:gd name="connsiteX0-187" fmla="*/ 178200 w 662220"/>
                  <a:gd name="connsiteY0-188" fmla="*/ 58449 h 641619"/>
                  <a:gd name="connsiteX1-189" fmla="*/ 130026 w 662220"/>
                  <a:gd name="connsiteY1-190" fmla="*/ 58236 h 641619"/>
                  <a:gd name="connsiteX2-191" fmla="*/ 412660 w 662220"/>
                  <a:gd name="connsiteY2-192" fmla="*/ 2818 h 641619"/>
                  <a:gd name="connsiteX3-193" fmla="*/ 661618 w 662220"/>
                  <a:gd name="connsiteY3-194" fmla="*/ 325096 h 641619"/>
                  <a:gd name="connsiteX4-195" fmla="*/ 333371 w 662220"/>
                  <a:gd name="connsiteY4-196" fmla="*/ 641619 h 641619"/>
                  <a:gd name="connsiteX5-197" fmla="*/ 5124 w 662220"/>
                  <a:gd name="connsiteY5-198" fmla="*/ 325096 h 641619"/>
                  <a:gd name="connsiteX6-199" fmla="*/ 64593 w 662220"/>
                  <a:gd name="connsiteY6-200" fmla="*/ 122180 h 641619"/>
                  <a:gd name="connsiteX0-201" fmla="*/ 178200 w 662220"/>
                  <a:gd name="connsiteY0-202" fmla="*/ 58449 h 641619"/>
                  <a:gd name="connsiteX1-203" fmla="*/ 130026 w 662220"/>
                  <a:gd name="connsiteY1-204" fmla="*/ 58236 h 641619"/>
                  <a:gd name="connsiteX2-205" fmla="*/ 412660 w 662220"/>
                  <a:gd name="connsiteY2-206" fmla="*/ 2818 h 641619"/>
                  <a:gd name="connsiteX3-207" fmla="*/ 661618 w 662220"/>
                  <a:gd name="connsiteY3-208" fmla="*/ 325096 h 641619"/>
                  <a:gd name="connsiteX4-209" fmla="*/ 333371 w 662220"/>
                  <a:gd name="connsiteY4-210" fmla="*/ 641619 h 641619"/>
                  <a:gd name="connsiteX5-211" fmla="*/ 5124 w 662220"/>
                  <a:gd name="connsiteY5-212" fmla="*/ 325096 h 641619"/>
                  <a:gd name="connsiteX6-213" fmla="*/ 64593 w 662220"/>
                  <a:gd name="connsiteY6-214" fmla="*/ 122180 h 641619"/>
                  <a:gd name="connsiteX0-215" fmla="*/ 176252 w 660272"/>
                  <a:gd name="connsiteY0-216" fmla="*/ 58449 h 641619"/>
                  <a:gd name="connsiteX1-217" fmla="*/ 128078 w 660272"/>
                  <a:gd name="connsiteY1-218" fmla="*/ 58236 h 641619"/>
                  <a:gd name="connsiteX2-219" fmla="*/ 410712 w 660272"/>
                  <a:gd name="connsiteY2-220" fmla="*/ 2818 h 641619"/>
                  <a:gd name="connsiteX3-221" fmla="*/ 659670 w 660272"/>
                  <a:gd name="connsiteY3-222" fmla="*/ 325096 h 641619"/>
                  <a:gd name="connsiteX4-223" fmla="*/ 331423 w 660272"/>
                  <a:gd name="connsiteY4-224" fmla="*/ 641619 h 641619"/>
                  <a:gd name="connsiteX5-225" fmla="*/ 3176 w 660272"/>
                  <a:gd name="connsiteY5-226" fmla="*/ 325096 h 641619"/>
                  <a:gd name="connsiteX6-227" fmla="*/ 62645 w 660272"/>
                  <a:gd name="connsiteY6-228" fmla="*/ 122180 h 641619"/>
                  <a:gd name="connsiteX0-229" fmla="*/ 253837 w 660272"/>
                  <a:gd name="connsiteY0-230" fmla="*/ 30740 h 641619"/>
                  <a:gd name="connsiteX1-231" fmla="*/ 128078 w 660272"/>
                  <a:gd name="connsiteY1-232" fmla="*/ 58236 h 641619"/>
                  <a:gd name="connsiteX2-233" fmla="*/ 410712 w 660272"/>
                  <a:gd name="connsiteY2-234" fmla="*/ 2818 h 641619"/>
                  <a:gd name="connsiteX3-235" fmla="*/ 659670 w 660272"/>
                  <a:gd name="connsiteY3-236" fmla="*/ 325096 h 641619"/>
                  <a:gd name="connsiteX4-237" fmla="*/ 331423 w 660272"/>
                  <a:gd name="connsiteY4-238" fmla="*/ 641619 h 641619"/>
                  <a:gd name="connsiteX5-239" fmla="*/ 3176 w 660272"/>
                  <a:gd name="connsiteY5-240" fmla="*/ 325096 h 641619"/>
                  <a:gd name="connsiteX6-241" fmla="*/ 62645 w 660272"/>
                  <a:gd name="connsiteY6-242" fmla="*/ 122180 h 641619"/>
                  <a:gd name="connsiteX0-243" fmla="*/ 253837 w 660191"/>
                  <a:gd name="connsiteY0-244" fmla="*/ 41069 h 651948"/>
                  <a:gd name="connsiteX1-245" fmla="*/ 161329 w 660191"/>
                  <a:gd name="connsiteY1-246" fmla="*/ 63023 h 651948"/>
                  <a:gd name="connsiteX2-247" fmla="*/ 410712 w 660191"/>
                  <a:gd name="connsiteY2-248" fmla="*/ 13147 h 651948"/>
                  <a:gd name="connsiteX3-249" fmla="*/ 659670 w 660191"/>
                  <a:gd name="connsiteY3-250" fmla="*/ 335425 h 651948"/>
                  <a:gd name="connsiteX4-251" fmla="*/ 331423 w 660191"/>
                  <a:gd name="connsiteY4-252" fmla="*/ 651948 h 651948"/>
                  <a:gd name="connsiteX5-253" fmla="*/ 3176 w 660191"/>
                  <a:gd name="connsiteY5-254" fmla="*/ 335425 h 651948"/>
                  <a:gd name="connsiteX6-255" fmla="*/ 62645 w 660191"/>
                  <a:gd name="connsiteY6-256" fmla="*/ 132509 h 651948"/>
                  <a:gd name="connsiteX0-257" fmla="*/ 253837 w 660897"/>
                  <a:gd name="connsiteY0-258" fmla="*/ 45475 h 656354"/>
                  <a:gd name="connsiteX1-259" fmla="*/ 161329 w 660897"/>
                  <a:gd name="connsiteY1-260" fmla="*/ 67429 h 656354"/>
                  <a:gd name="connsiteX2-261" fmla="*/ 410712 w 660897"/>
                  <a:gd name="connsiteY2-262" fmla="*/ 17553 h 656354"/>
                  <a:gd name="connsiteX3-263" fmla="*/ 659670 w 660897"/>
                  <a:gd name="connsiteY3-264" fmla="*/ 339831 h 656354"/>
                  <a:gd name="connsiteX4-265" fmla="*/ 331423 w 660897"/>
                  <a:gd name="connsiteY4-266" fmla="*/ 656354 h 656354"/>
                  <a:gd name="connsiteX5-267" fmla="*/ 3176 w 660897"/>
                  <a:gd name="connsiteY5-268" fmla="*/ 339831 h 656354"/>
                  <a:gd name="connsiteX6-269" fmla="*/ 62645 w 660897"/>
                  <a:gd name="connsiteY6-270" fmla="*/ 136915 h 656354"/>
                  <a:gd name="connsiteX0-271" fmla="*/ 253837 w 660406"/>
                  <a:gd name="connsiteY0-272" fmla="*/ 41070 h 651949"/>
                  <a:gd name="connsiteX1-273" fmla="*/ 161329 w 660406"/>
                  <a:gd name="connsiteY1-274" fmla="*/ 63024 h 651949"/>
                  <a:gd name="connsiteX2-275" fmla="*/ 410712 w 660406"/>
                  <a:gd name="connsiteY2-276" fmla="*/ 13148 h 651949"/>
                  <a:gd name="connsiteX3-277" fmla="*/ 659670 w 660406"/>
                  <a:gd name="connsiteY3-278" fmla="*/ 335426 h 651949"/>
                  <a:gd name="connsiteX4-279" fmla="*/ 331423 w 660406"/>
                  <a:gd name="connsiteY4-280" fmla="*/ 651949 h 651949"/>
                  <a:gd name="connsiteX5-281" fmla="*/ 3176 w 660406"/>
                  <a:gd name="connsiteY5-282" fmla="*/ 335426 h 651949"/>
                  <a:gd name="connsiteX6-283" fmla="*/ 62645 w 660406"/>
                  <a:gd name="connsiteY6-284" fmla="*/ 132510 h 651949"/>
                  <a:gd name="connsiteX0-285" fmla="*/ 161329 w 660406"/>
                  <a:gd name="connsiteY0-286" fmla="*/ 63024 h 651949"/>
                  <a:gd name="connsiteX1-287" fmla="*/ 410712 w 660406"/>
                  <a:gd name="connsiteY1-288" fmla="*/ 13148 h 651949"/>
                  <a:gd name="connsiteX2-289" fmla="*/ 659670 w 660406"/>
                  <a:gd name="connsiteY2-290" fmla="*/ 335426 h 651949"/>
                  <a:gd name="connsiteX3-291" fmla="*/ 331423 w 660406"/>
                  <a:gd name="connsiteY3-292" fmla="*/ 651949 h 651949"/>
                  <a:gd name="connsiteX4-293" fmla="*/ 3176 w 660406"/>
                  <a:gd name="connsiteY4-294" fmla="*/ 335426 h 651949"/>
                  <a:gd name="connsiteX5-295" fmla="*/ 62645 w 660406"/>
                  <a:gd name="connsiteY5-296" fmla="*/ 132510 h 651949"/>
                  <a:gd name="connsiteX0-297" fmla="*/ 128078 w 660207"/>
                  <a:gd name="connsiteY0-298" fmla="*/ 63024 h 651949"/>
                  <a:gd name="connsiteX1-299" fmla="*/ 410712 w 660207"/>
                  <a:gd name="connsiteY1-300" fmla="*/ 13148 h 651949"/>
                  <a:gd name="connsiteX2-301" fmla="*/ 659670 w 660207"/>
                  <a:gd name="connsiteY2-302" fmla="*/ 335426 h 651949"/>
                  <a:gd name="connsiteX3-303" fmla="*/ 331423 w 660207"/>
                  <a:gd name="connsiteY3-304" fmla="*/ 651949 h 651949"/>
                  <a:gd name="connsiteX4-305" fmla="*/ 3176 w 660207"/>
                  <a:gd name="connsiteY4-306" fmla="*/ 335426 h 651949"/>
                  <a:gd name="connsiteX5-307" fmla="*/ 62645 w 660207"/>
                  <a:gd name="connsiteY5-308" fmla="*/ 132510 h 651949"/>
                  <a:gd name="connsiteX0-309" fmla="*/ 128078 w 660438"/>
                  <a:gd name="connsiteY0-310" fmla="*/ 60888 h 649813"/>
                  <a:gd name="connsiteX1-311" fmla="*/ 410712 w 660438"/>
                  <a:gd name="connsiteY1-312" fmla="*/ 11012 h 649813"/>
                  <a:gd name="connsiteX2-313" fmla="*/ 659670 w 660438"/>
                  <a:gd name="connsiteY2-314" fmla="*/ 333290 h 649813"/>
                  <a:gd name="connsiteX3-315" fmla="*/ 331423 w 660438"/>
                  <a:gd name="connsiteY3-316" fmla="*/ 649813 h 649813"/>
                  <a:gd name="connsiteX4-317" fmla="*/ 3176 w 660438"/>
                  <a:gd name="connsiteY4-318" fmla="*/ 333290 h 649813"/>
                  <a:gd name="connsiteX5-319" fmla="*/ 62645 w 660438"/>
                  <a:gd name="connsiteY5-320" fmla="*/ 130374 h 649813"/>
                  <a:gd name="connsiteX0-321" fmla="*/ 128078 w 660438"/>
                  <a:gd name="connsiteY0-322" fmla="*/ 64927 h 653852"/>
                  <a:gd name="connsiteX1-323" fmla="*/ 410712 w 660438"/>
                  <a:gd name="connsiteY1-324" fmla="*/ 15051 h 653852"/>
                  <a:gd name="connsiteX2-325" fmla="*/ 659670 w 660438"/>
                  <a:gd name="connsiteY2-326" fmla="*/ 337329 h 653852"/>
                  <a:gd name="connsiteX3-327" fmla="*/ 331423 w 660438"/>
                  <a:gd name="connsiteY3-328" fmla="*/ 653852 h 653852"/>
                  <a:gd name="connsiteX4-329" fmla="*/ 3176 w 660438"/>
                  <a:gd name="connsiteY4-330" fmla="*/ 337329 h 653852"/>
                  <a:gd name="connsiteX5-331" fmla="*/ 62645 w 660438"/>
                  <a:gd name="connsiteY5-332" fmla="*/ 134413 h 653852"/>
                </a:gdLst>
                <a:ahLst/>
                <a:cxnLst>
                  <a:cxn ang="0">
                    <a:pos x="connsiteX0-321" y="connsiteY0-322"/>
                  </a:cxn>
                  <a:cxn ang="0">
                    <a:pos x="connsiteX1-323" y="connsiteY1-324"/>
                  </a:cxn>
                  <a:cxn ang="0">
                    <a:pos x="connsiteX2-325" y="connsiteY2-326"/>
                  </a:cxn>
                  <a:cxn ang="0">
                    <a:pos x="connsiteX3-327" y="connsiteY3-328"/>
                  </a:cxn>
                  <a:cxn ang="0">
                    <a:pos x="connsiteX4-329" y="connsiteY4-330"/>
                  </a:cxn>
                  <a:cxn ang="0">
                    <a:pos x="connsiteX5-331" y="connsiteY5-332"/>
                  </a:cxn>
                </a:cxnLst>
                <a:rect l="l" t="t" r="r" b="b"/>
                <a:pathLst>
                  <a:path w="660438" h="653852">
                    <a:moveTo>
                      <a:pt x="128078" y="64927"/>
                    </a:moveTo>
                    <a:cubicBezTo>
                      <a:pt x="200406" y="22404"/>
                      <a:pt x="266694" y="-24807"/>
                      <a:pt x="410712" y="15051"/>
                    </a:cubicBezTo>
                    <a:cubicBezTo>
                      <a:pt x="554730" y="54909"/>
                      <a:pt x="671038" y="190221"/>
                      <a:pt x="659670" y="337329"/>
                    </a:cubicBezTo>
                    <a:cubicBezTo>
                      <a:pt x="648302" y="484437"/>
                      <a:pt x="512709" y="653852"/>
                      <a:pt x="331423" y="653852"/>
                    </a:cubicBezTo>
                    <a:cubicBezTo>
                      <a:pt x="150137" y="653852"/>
                      <a:pt x="14721" y="457153"/>
                      <a:pt x="3176" y="337329"/>
                    </a:cubicBezTo>
                    <a:cubicBezTo>
                      <a:pt x="-8369" y="217505"/>
                      <a:pt x="11590" y="209227"/>
                      <a:pt x="62645" y="134413"/>
                    </a:cubicBez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7200" b="1" dirty="0">
                  <a:solidFill>
                    <a:schemeClr val="bg1"/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  <p:sp>
            <p:nvSpPr>
              <p:cNvPr id="27" name="椭圆 31"/>
              <p:cNvSpPr/>
              <p:nvPr/>
            </p:nvSpPr>
            <p:spPr>
              <a:xfrm>
                <a:off x="8093030" y="3338089"/>
                <a:ext cx="77474" cy="76702"/>
              </a:xfrm>
              <a:custGeom>
                <a:avLst/>
                <a:gdLst>
                  <a:gd name="connsiteX0" fmla="*/ 0 w 656493"/>
                  <a:gd name="connsiteY0" fmla="*/ 316523 h 633046"/>
                  <a:gd name="connsiteX1" fmla="*/ 328247 w 656493"/>
                  <a:gd name="connsiteY1" fmla="*/ 0 h 633046"/>
                  <a:gd name="connsiteX2" fmla="*/ 656494 w 656493"/>
                  <a:gd name="connsiteY2" fmla="*/ 316523 h 633046"/>
                  <a:gd name="connsiteX3" fmla="*/ 328247 w 656493"/>
                  <a:gd name="connsiteY3" fmla="*/ 633046 h 633046"/>
                  <a:gd name="connsiteX4" fmla="*/ 0 w 656493"/>
                  <a:gd name="connsiteY4" fmla="*/ 316523 h 633046"/>
                  <a:gd name="connsiteX0-1" fmla="*/ 328247 w 656494"/>
                  <a:gd name="connsiteY0-2" fmla="*/ 0 h 633046"/>
                  <a:gd name="connsiteX1-3" fmla="*/ 656494 w 656494"/>
                  <a:gd name="connsiteY1-4" fmla="*/ 316523 h 633046"/>
                  <a:gd name="connsiteX2-5" fmla="*/ 328247 w 656494"/>
                  <a:gd name="connsiteY2-6" fmla="*/ 633046 h 633046"/>
                  <a:gd name="connsiteX3-7" fmla="*/ 0 w 656494"/>
                  <a:gd name="connsiteY3-8" fmla="*/ 316523 h 633046"/>
                  <a:gd name="connsiteX4-9" fmla="*/ 419687 w 656494"/>
                  <a:gd name="connsiteY4-10" fmla="*/ 91440 h 633046"/>
                  <a:gd name="connsiteX0-11" fmla="*/ 402964 w 731211"/>
                  <a:gd name="connsiteY0-12" fmla="*/ 0 h 633046"/>
                  <a:gd name="connsiteX1-13" fmla="*/ 731211 w 731211"/>
                  <a:gd name="connsiteY1-14" fmla="*/ 316523 h 633046"/>
                  <a:gd name="connsiteX2-15" fmla="*/ 402964 w 731211"/>
                  <a:gd name="connsiteY2-16" fmla="*/ 633046 h 633046"/>
                  <a:gd name="connsiteX3-17" fmla="*/ 74717 w 731211"/>
                  <a:gd name="connsiteY3-18" fmla="*/ 316523 h 633046"/>
                  <a:gd name="connsiteX4-19" fmla="*/ 161895 w 731211"/>
                  <a:gd name="connsiteY4-20" fmla="*/ 152400 h 633046"/>
                  <a:gd name="connsiteX0-21" fmla="*/ 353700 w 681947"/>
                  <a:gd name="connsiteY0-22" fmla="*/ 0 h 633046"/>
                  <a:gd name="connsiteX1-23" fmla="*/ 681947 w 681947"/>
                  <a:gd name="connsiteY1-24" fmla="*/ 316523 h 633046"/>
                  <a:gd name="connsiteX2-25" fmla="*/ 353700 w 681947"/>
                  <a:gd name="connsiteY2-26" fmla="*/ 633046 h 633046"/>
                  <a:gd name="connsiteX3-27" fmla="*/ 25453 w 681947"/>
                  <a:gd name="connsiteY3-28" fmla="*/ 316523 h 633046"/>
                  <a:gd name="connsiteX4-29" fmla="*/ 112631 w 681947"/>
                  <a:gd name="connsiteY4-30" fmla="*/ 152400 h 633046"/>
                  <a:gd name="connsiteX0-31" fmla="*/ 341249 w 669496"/>
                  <a:gd name="connsiteY0-32" fmla="*/ 0 h 633046"/>
                  <a:gd name="connsiteX1-33" fmla="*/ 669496 w 669496"/>
                  <a:gd name="connsiteY1-34" fmla="*/ 316523 h 633046"/>
                  <a:gd name="connsiteX2-35" fmla="*/ 341249 w 669496"/>
                  <a:gd name="connsiteY2-36" fmla="*/ 633046 h 633046"/>
                  <a:gd name="connsiteX3-37" fmla="*/ 13002 w 669496"/>
                  <a:gd name="connsiteY3-38" fmla="*/ 316523 h 633046"/>
                  <a:gd name="connsiteX4-39" fmla="*/ 100180 w 669496"/>
                  <a:gd name="connsiteY4-40" fmla="*/ 152400 h 633046"/>
                  <a:gd name="connsiteX0-41" fmla="*/ 347951 w 676198"/>
                  <a:gd name="connsiteY0-42" fmla="*/ 0 h 633046"/>
                  <a:gd name="connsiteX1-43" fmla="*/ 676198 w 676198"/>
                  <a:gd name="connsiteY1-44" fmla="*/ 316523 h 633046"/>
                  <a:gd name="connsiteX2-45" fmla="*/ 347951 w 676198"/>
                  <a:gd name="connsiteY2-46" fmla="*/ 633046 h 633046"/>
                  <a:gd name="connsiteX3-47" fmla="*/ 19704 w 676198"/>
                  <a:gd name="connsiteY3-48" fmla="*/ 316523 h 633046"/>
                  <a:gd name="connsiteX4-49" fmla="*/ 79173 w 676198"/>
                  <a:gd name="connsiteY4-50" fmla="*/ 113607 h 633046"/>
                  <a:gd name="connsiteX0-51" fmla="*/ 333371 w 661618"/>
                  <a:gd name="connsiteY0-52" fmla="*/ 0 h 633046"/>
                  <a:gd name="connsiteX1-53" fmla="*/ 661618 w 661618"/>
                  <a:gd name="connsiteY1-54" fmla="*/ 316523 h 633046"/>
                  <a:gd name="connsiteX2-55" fmla="*/ 333371 w 661618"/>
                  <a:gd name="connsiteY2-56" fmla="*/ 633046 h 633046"/>
                  <a:gd name="connsiteX3-57" fmla="*/ 5124 w 661618"/>
                  <a:gd name="connsiteY3-58" fmla="*/ 316523 h 633046"/>
                  <a:gd name="connsiteX4-59" fmla="*/ 64593 w 661618"/>
                  <a:gd name="connsiteY4-60" fmla="*/ 113607 h 633046"/>
                  <a:gd name="connsiteX0-61" fmla="*/ 178200 w 661618"/>
                  <a:gd name="connsiteY0-62" fmla="*/ 0 h 583170"/>
                  <a:gd name="connsiteX1-63" fmla="*/ 661618 w 661618"/>
                  <a:gd name="connsiteY1-64" fmla="*/ 266647 h 583170"/>
                  <a:gd name="connsiteX2-65" fmla="*/ 333371 w 661618"/>
                  <a:gd name="connsiteY2-66" fmla="*/ 583170 h 583170"/>
                  <a:gd name="connsiteX3-67" fmla="*/ 5124 w 661618"/>
                  <a:gd name="connsiteY3-68" fmla="*/ 266647 h 583170"/>
                  <a:gd name="connsiteX4-69" fmla="*/ 64593 w 661618"/>
                  <a:gd name="connsiteY4-70" fmla="*/ 63731 h 583170"/>
                  <a:gd name="connsiteX0-71" fmla="*/ 178200 w 662133"/>
                  <a:gd name="connsiteY0-72" fmla="*/ 66578 h 649748"/>
                  <a:gd name="connsiteX1-73" fmla="*/ 412660 w 662133"/>
                  <a:gd name="connsiteY1-74" fmla="*/ 10947 h 649748"/>
                  <a:gd name="connsiteX2-75" fmla="*/ 661618 w 662133"/>
                  <a:gd name="connsiteY2-76" fmla="*/ 333225 h 649748"/>
                  <a:gd name="connsiteX3-77" fmla="*/ 333371 w 662133"/>
                  <a:gd name="connsiteY3-78" fmla="*/ 649748 h 649748"/>
                  <a:gd name="connsiteX4-79" fmla="*/ 5124 w 662133"/>
                  <a:gd name="connsiteY4-80" fmla="*/ 333225 h 649748"/>
                  <a:gd name="connsiteX5" fmla="*/ 64593 w 662133"/>
                  <a:gd name="connsiteY5" fmla="*/ 130309 h 649748"/>
                  <a:gd name="connsiteX0-81" fmla="*/ 178200 w 662148"/>
                  <a:gd name="connsiteY0-82" fmla="*/ 66578 h 649748"/>
                  <a:gd name="connsiteX1-83" fmla="*/ 412660 w 662148"/>
                  <a:gd name="connsiteY1-84" fmla="*/ 10947 h 649748"/>
                  <a:gd name="connsiteX2-85" fmla="*/ 661618 w 662148"/>
                  <a:gd name="connsiteY2-86" fmla="*/ 333225 h 649748"/>
                  <a:gd name="connsiteX3-87" fmla="*/ 333371 w 662148"/>
                  <a:gd name="connsiteY3-88" fmla="*/ 649748 h 649748"/>
                  <a:gd name="connsiteX4-89" fmla="*/ 5124 w 662148"/>
                  <a:gd name="connsiteY4-90" fmla="*/ 333225 h 649748"/>
                  <a:gd name="connsiteX5-91" fmla="*/ 64593 w 662148"/>
                  <a:gd name="connsiteY5-92" fmla="*/ 130309 h 649748"/>
                  <a:gd name="connsiteX0-93" fmla="*/ 178200 w 662148"/>
                  <a:gd name="connsiteY0-94" fmla="*/ 61032 h 644202"/>
                  <a:gd name="connsiteX1-95" fmla="*/ 412660 w 662148"/>
                  <a:gd name="connsiteY1-96" fmla="*/ 5401 h 644202"/>
                  <a:gd name="connsiteX2-97" fmla="*/ 661618 w 662148"/>
                  <a:gd name="connsiteY2-98" fmla="*/ 327679 h 644202"/>
                  <a:gd name="connsiteX3-99" fmla="*/ 333371 w 662148"/>
                  <a:gd name="connsiteY3-100" fmla="*/ 644202 h 644202"/>
                  <a:gd name="connsiteX4-101" fmla="*/ 5124 w 662148"/>
                  <a:gd name="connsiteY4-102" fmla="*/ 327679 h 644202"/>
                  <a:gd name="connsiteX5-103" fmla="*/ 64593 w 662148"/>
                  <a:gd name="connsiteY5-104" fmla="*/ 124763 h 644202"/>
                  <a:gd name="connsiteX0-105" fmla="*/ 178200 w 662148"/>
                  <a:gd name="connsiteY0-106" fmla="*/ 75865 h 659035"/>
                  <a:gd name="connsiteX1-107" fmla="*/ 168819 w 662148"/>
                  <a:gd name="connsiteY1-108" fmla="*/ 31317 h 659035"/>
                  <a:gd name="connsiteX2-109" fmla="*/ 412660 w 662148"/>
                  <a:gd name="connsiteY2-110" fmla="*/ 20234 h 659035"/>
                  <a:gd name="connsiteX3-111" fmla="*/ 661618 w 662148"/>
                  <a:gd name="connsiteY3-112" fmla="*/ 342512 h 659035"/>
                  <a:gd name="connsiteX4-113" fmla="*/ 333371 w 662148"/>
                  <a:gd name="connsiteY4-114" fmla="*/ 659035 h 659035"/>
                  <a:gd name="connsiteX5-115" fmla="*/ 5124 w 662148"/>
                  <a:gd name="connsiteY5-116" fmla="*/ 342512 h 659035"/>
                  <a:gd name="connsiteX6" fmla="*/ 64593 w 662148"/>
                  <a:gd name="connsiteY6" fmla="*/ 139596 h 659035"/>
                  <a:gd name="connsiteX0-117" fmla="*/ 178200 w 662148"/>
                  <a:gd name="connsiteY0-118" fmla="*/ 68901 h 652071"/>
                  <a:gd name="connsiteX1-119" fmla="*/ 130026 w 662148"/>
                  <a:gd name="connsiteY1-120" fmla="*/ 68688 h 652071"/>
                  <a:gd name="connsiteX2-121" fmla="*/ 412660 w 662148"/>
                  <a:gd name="connsiteY2-122" fmla="*/ 13270 h 652071"/>
                  <a:gd name="connsiteX3-123" fmla="*/ 661618 w 662148"/>
                  <a:gd name="connsiteY3-124" fmla="*/ 335548 h 652071"/>
                  <a:gd name="connsiteX4-125" fmla="*/ 333371 w 662148"/>
                  <a:gd name="connsiteY4-126" fmla="*/ 652071 h 652071"/>
                  <a:gd name="connsiteX5-127" fmla="*/ 5124 w 662148"/>
                  <a:gd name="connsiteY5-128" fmla="*/ 335548 h 652071"/>
                  <a:gd name="connsiteX6-129" fmla="*/ 64593 w 662148"/>
                  <a:gd name="connsiteY6-130" fmla="*/ 132632 h 652071"/>
                  <a:gd name="connsiteX0-131" fmla="*/ 178200 w 662220"/>
                  <a:gd name="connsiteY0-132" fmla="*/ 68901 h 652071"/>
                  <a:gd name="connsiteX1-133" fmla="*/ 130026 w 662220"/>
                  <a:gd name="connsiteY1-134" fmla="*/ 68688 h 652071"/>
                  <a:gd name="connsiteX2-135" fmla="*/ 412660 w 662220"/>
                  <a:gd name="connsiteY2-136" fmla="*/ 13270 h 652071"/>
                  <a:gd name="connsiteX3-137" fmla="*/ 661618 w 662220"/>
                  <a:gd name="connsiteY3-138" fmla="*/ 335548 h 652071"/>
                  <a:gd name="connsiteX4-139" fmla="*/ 333371 w 662220"/>
                  <a:gd name="connsiteY4-140" fmla="*/ 652071 h 652071"/>
                  <a:gd name="connsiteX5-141" fmla="*/ 5124 w 662220"/>
                  <a:gd name="connsiteY5-142" fmla="*/ 335548 h 652071"/>
                  <a:gd name="connsiteX6-143" fmla="*/ 64593 w 662220"/>
                  <a:gd name="connsiteY6-144" fmla="*/ 132632 h 652071"/>
                  <a:gd name="connsiteX0-145" fmla="*/ 178200 w 662220"/>
                  <a:gd name="connsiteY0-146" fmla="*/ 58449 h 641619"/>
                  <a:gd name="connsiteX1-147" fmla="*/ 130026 w 662220"/>
                  <a:gd name="connsiteY1-148" fmla="*/ 58236 h 641619"/>
                  <a:gd name="connsiteX2-149" fmla="*/ 412660 w 662220"/>
                  <a:gd name="connsiteY2-150" fmla="*/ 2818 h 641619"/>
                  <a:gd name="connsiteX3-151" fmla="*/ 661618 w 662220"/>
                  <a:gd name="connsiteY3-152" fmla="*/ 325096 h 641619"/>
                  <a:gd name="connsiteX4-153" fmla="*/ 333371 w 662220"/>
                  <a:gd name="connsiteY4-154" fmla="*/ 641619 h 641619"/>
                  <a:gd name="connsiteX5-155" fmla="*/ 5124 w 662220"/>
                  <a:gd name="connsiteY5-156" fmla="*/ 325096 h 641619"/>
                  <a:gd name="connsiteX6-157" fmla="*/ 64593 w 662220"/>
                  <a:gd name="connsiteY6-158" fmla="*/ 122180 h 641619"/>
                  <a:gd name="connsiteX0-159" fmla="*/ 178200 w 662220"/>
                  <a:gd name="connsiteY0-160" fmla="*/ 58449 h 641619"/>
                  <a:gd name="connsiteX1-161" fmla="*/ 130026 w 662220"/>
                  <a:gd name="connsiteY1-162" fmla="*/ 58236 h 641619"/>
                  <a:gd name="connsiteX2-163" fmla="*/ 412660 w 662220"/>
                  <a:gd name="connsiteY2-164" fmla="*/ 2818 h 641619"/>
                  <a:gd name="connsiteX3-165" fmla="*/ 661618 w 662220"/>
                  <a:gd name="connsiteY3-166" fmla="*/ 325096 h 641619"/>
                  <a:gd name="connsiteX4-167" fmla="*/ 333371 w 662220"/>
                  <a:gd name="connsiteY4-168" fmla="*/ 641619 h 641619"/>
                  <a:gd name="connsiteX5-169" fmla="*/ 5124 w 662220"/>
                  <a:gd name="connsiteY5-170" fmla="*/ 325096 h 641619"/>
                  <a:gd name="connsiteX6-171" fmla="*/ 64593 w 662220"/>
                  <a:gd name="connsiteY6-172" fmla="*/ 122180 h 641619"/>
                  <a:gd name="connsiteX0-173" fmla="*/ 178200 w 662220"/>
                  <a:gd name="connsiteY0-174" fmla="*/ 58449 h 641619"/>
                  <a:gd name="connsiteX1-175" fmla="*/ 130026 w 662220"/>
                  <a:gd name="connsiteY1-176" fmla="*/ 58236 h 641619"/>
                  <a:gd name="connsiteX2-177" fmla="*/ 412660 w 662220"/>
                  <a:gd name="connsiteY2-178" fmla="*/ 2818 h 641619"/>
                  <a:gd name="connsiteX3-179" fmla="*/ 661618 w 662220"/>
                  <a:gd name="connsiteY3-180" fmla="*/ 325096 h 641619"/>
                  <a:gd name="connsiteX4-181" fmla="*/ 333371 w 662220"/>
                  <a:gd name="connsiteY4-182" fmla="*/ 641619 h 641619"/>
                  <a:gd name="connsiteX5-183" fmla="*/ 5124 w 662220"/>
                  <a:gd name="connsiteY5-184" fmla="*/ 325096 h 641619"/>
                  <a:gd name="connsiteX6-185" fmla="*/ 64593 w 662220"/>
                  <a:gd name="connsiteY6-186" fmla="*/ 122180 h 641619"/>
                  <a:gd name="connsiteX0-187" fmla="*/ 178200 w 662220"/>
                  <a:gd name="connsiteY0-188" fmla="*/ 58449 h 641619"/>
                  <a:gd name="connsiteX1-189" fmla="*/ 130026 w 662220"/>
                  <a:gd name="connsiteY1-190" fmla="*/ 58236 h 641619"/>
                  <a:gd name="connsiteX2-191" fmla="*/ 412660 w 662220"/>
                  <a:gd name="connsiteY2-192" fmla="*/ 2818 h 641619"/>
                  <a:gd name="connsiteX3-193" fmla="*/ 661618 w 662220"/>
                  <a:gd name="connsiteY3-194" fmla="*/ 325096 h 641619"/>
                  <a:gd name="connsiteX4-195" fmla="*/ 333371 w 662220"/>
                  <a:gd name="connsiteY4-196" fmla="*/ 641619 h 641619"/>
                  <a:gd name="connsiteX5-197" fmla="*/ 5124 w 662220"/>
                  <a:gd name="connsiteY5-198" fmla="*/ 325096 h 641619"/>
                  <a:gd name="connsiteX6-199" fmla="*/ 64593 w 662220"/>
                  <a:gd name="connsiteY6-200" fmla="*/ 122180 h 641619"/>
                  <a:gd name="connsiteX0-201" fmla="*/ 178200 w 662220"/>
                  <a:gd name="connsiteY0-202" fmla="*/ 58449 h 641619"/>
                  <a:gd name="connsiteX1-203" fmla="*/ 130026 w 662220"/>
                  <a:gd name="connsiteY1-204" fmla="*/ 58236 h 641619"/>
                  <a:gd name="connsiteX2-205" fmla="*/ 412660 w 662220"/>
                  <a:gd name="connsiteY2-206" fmla="*/ 2818 h 641619"/>
                  <a:gd name="connsiteX3-207" fmla="*/ 661618 w 662220"/>
                  <a:gd name="connsiteY3-208" fmla="*/ 325096 h 641619"/>
                  <a:gd name="connsiteX4-209" fmla="*/ 333371 w 662220"/>
                  <a:gd name="connsiteY4-210" fmla="*/ 641619 h 641619"/>
                  <a:gd name="connsiteX5-211" fmla="*/ 5124 w 662220"/>
                  <a:gd name="connsiteY5-212" fmla="*/ 325096 h 641619"/>
                  <a:gd name="connsiteX6-213" fmla="*/ 64593 w 662220"/>
                  <a:gd name="connsiteY6-214" fmla="*/ 122180 h 641619"/>
                  <a:gd name="connsiteX0-215" fmla="*/ 176252 w 660272"/>
                  <a:gd name="connsiteY0-216" fmla="*/ 58449 h 641619"/>
                  <a:gd name="connsiteX1-217" fmla="*/ 128078 w 660272"/>
                  <a:gd name="connsiteY1-218" fmla="*/ 58236 h 641619"/>
                  <a:gd name="connsiteX2-219" fmla="*/ 410712 w 660272"/>
                  <a:gd name="connsiteY2-220" fmla="*/ 2818 h 641619"/>
                  <a:gd name="connsiteX3-221" fmla="*/ 659670 w 660272"/>
                  <a:gd name="connsiteY3-222" fmla="*/ 325096 h 641619"/>
                  <a:gd name="connsiteX4-223" fmla="*/ 331423 w 660272"/>
                  <a:gd name="connsiteY4-224" fmla="*/ 641619 h 641619"/>
                  <a:gd name="connsiteX5-225" fmla="*/ 3176 w 660272"/>
                  <a:gd name="connsiteY5-226" fmla="*/ 325096 h 641619"/>
                  <a:gd name="connsiteX6-227" fmla="*/ 62645 w 660272"/>
                  <a:gd name="connsiteY6-228" fmla="*/ 122180 h 641619"/>
                  <a:gd name="connsiteX0-229" fmla="*/ 253837 w 660272"/>
                  <a:gd name="connsiteY0-230" fmla="*/ 30740 h 641619"/>
                  <a:gd name="connsiteX1-231" fmla="*/ 128078 w 660272"/>
                  <a:gd name="connsiteY1-232" fmla="*/ 58236 h 641619"/>
                  <a:gd name="connsiteX2-233" fmla="*/ 410712 w 660272"/>
                  <a:gd name="connsiteY2-234" fmla="*/ 2818 h 641619"/>
                  <a:gd name="connsiteX3-235" fmla="*/ 659670 w 660272"/>
                  <a:gd name="connsiteY3-236" fmla="*/ 325096 h 641619"/>
                  <a:gd name="connsiteX4-237" fmla="*/ 331423 w 660272"/>
                  <a:gd name="connsiteY4-238" fmla="*/ 641619 h 641619"/>
                  <a:gd name="connsiteX5-239" fmla="*/ 3176 w 660272"/>
                  <a:gd name="connsiteY5-240" fmla="*/ 325096 h 641619"/>
                  <a:gd name="connsiteX6-241" fmla="*/ 62645 w 660272"/>
                  <a:gd name="connsiteY6-242" fmla="*/ 122180 h 641619"/>
                  <a:gd name="connsiteX0-243" fmla="*/ 253837 w 660191"/>
                  <a:gd name="connsiteY0-244" fmla="*/ 41069 h 651948"/>
                  <a:gd name="connsiteX1-245" fmla="*/ 161329 w 660191"/>
                  <a:gd name="connsiteY1-246" fmla="*/ 63023 h 651948"/>
                  <a:gd name="connsiteX2-247" fmla="*/ 410712 w 660191"/>
                  <a:gd name="connsiteY2-248" fmla="*/ 13147 h 651948"/>
                  <a:gd name="connsiteX3-249" fmla="*/ 659670 w 660191"/>
                  <a:gd name="connsiteY3-250" fmla="*/ 335425 h 651948"/>
                  <a:gd name="connsiteX4-251" fmla="*/ 331423 w 660191"/>
                  <a:gd name="connsiteY4-252" fmla="*/ 651948 h 651948"/>
                  <a:gd name="connsiteX5-253" fmla="*/ 3176 w 660191"/>
                  <a:gd name="connsiteY5-254" fmla="*/ 335425 h 651948"/>
                  <a:gd name="connsiteX6-255" fmla="*/ 62645 w 660191"/>
                  <a:gd name="connsiteY6-256" fmla="*/ 132509 h 651948"/>
                  <a:gd name="connsiteX0-257" fmla="*/ 253837 w 660897"/>
                  <a:gd name="connsiteY0-258" fmla="*/ 45475 h 656354"/>
                  <a:gd name="connsiteX1-259" fmla="*/ 161329 w 660897"/>
                  <a:gd name="connsiteY1-260" fmla="*/ 67429 h 656354"/>
                  <a:gd name="connsiteX2-261" fmla="*/ 410712 w 660897"/>
                  <a:gd name="connsiteY2-262" fmla="*/ 17553 h 656354"/>
                  <a:gd name="connsiteX3-263" fmla="*/ 659670 w 660897"/>
                  <a:gd name="connsiteY3-264" fmla="*/ 339831 h 656354"/>
                  <a:gd name="connsiteX4-265" fmla="*/ 331423 w 660897"/>
                  <a:gd name="connsiteY4-266" fmla="*/ 656354 h 656354"/>
                  <a:gd name="connsiteX5-267" fmla="*/ 3176 w 660897"/>
                  <a:gd name="connsiteY5-268" fmla="*/ 339831 h 656354"/>
                  <a:gd name="connsiteX6-269" fmla="*/ 62645 w 660897"/>
                  <a:gd name="connsiteY6-270" fmla="*/ 136915 h 656354"/>
                  <a:gd name="connsiteX0-271" fmla="*/ 253837 w 660406"/>
                  <a:gd name="connsiteY0-272" fmla="*/ 41070 h 651949"/>
                  <a:gd name="connsiteX1-273" fmla="*/ 161329 w 660406"/>
                  <a:gd name="connsiteY1-274" fmla="*/ 63024 h 651949"/>
                  <a:gd name="connsiteX2-275" fmla="*/ 410712 w 660406"/>
                  <a:gd name="connsiteY2-276" fmla="*/ 13148 h 651949"/>
                  <a:gd name="connsiteX3-277" fmla="*/ 659670 w 660406"/>
                  <a:gd name="connsiteY3-278" fmla="*/ 335426 h 651949"/>
                  <a:gd name="connsiteX4-279" fmla="*/ 331423 w 660406"/>
                  <a:gd name="connsiteY4-280" fmla="*/ 651949 h 651949"/>
                  <a:gd name="connsiteX5-281" fmla="*/ 3176 w 660406"/>
                  <a:gd name="connsiteY5-282" fmla="*/ 335426 h 651949"/>
                  <a:gd name="connsiteX6-283" fmla="*/ 62645 w 660406"/>
                  <a:gd name="connsiteY6-284" fmla="*/ 132510 h 651949"/>
                  <a:gd name="connsiteX0-285" fmla="*/ 161329 w 660406"/>
                  <a:gd name="connsiteY0-286" fmla="*/ 63024 h 651949"/>
                  <a:gd name="connsiteX1-287" fmla="*/ 410712 w 660406"/>
                  <a:gd name="connsiteY1-288" fmla="*/ 13148 h 651949"/>
                  <a:gd name="connsiteX2-289" fmla="*/ 659670 w 660406"/>
                  <a:gd name="connsiteY2-290" fmla="*/ 335426 h 651949"/>
                  <a:gd name="connsiteX3-291" fmla="*/ 331423 w 660406"/>
                  <a:gd name="connsiteY3-292" fmla="*/ 651949 h 651949"/>
                  <a:gd name="connsiteX4-293" fmla="*/ 3176 w 660406"/>
                  <a:gd name="connsiteY4-294" fmla="*/ 335426 h 651949"/>
                  <a:gd name="connsiteX5-295" fmla="*/ 62645 w 660406"/>
                  <a:gd name="connsiteY5-296" fmla="*/ 132510 h 651949"/>
                  <a:gd name="connsiteX0-297" fmla="*/ 128078 w 660207"/>
                  <a:gd name="connsiteY0-298" fmla="*/ 63024 h 651949"/>
                  <a:gd name="connsiteX1-299" fmla="*/ 410712 w 660207"/>
                  <a:gd name="connsiteY1-300" fmla="*/ 13148 h 651949"/>
                  <a:gd name="connsiteX2-301" fmla="*/ 659670 w 660207"/>
                  <a:gd name="connsiteY2-302" fmla="*/ 335426 h 651949"/>
                  <a:gd name="connsiteX3-303" fmla="*/ 331423 w 660207"/>
                  <a:gd name="connsiteY3-304" fmla="*/ 651949 h 651949"/>
                  <a:gd name="connsiteX4-305" fmla="*/ 3176 w 660207"/>
                  <a:gd name="connsiteY4-306" fmla="*/ 335426 h 651949"/>
                  <a:gd name="connsiteX5-307" fmla="*/ 62645 w 660207"/>
                  <a:gd name="connsiteY5-308" fmla="*/ 132510 h 651949"/>
                  <a:gd name="connsiteX0-309" fmla="*/ 128078 w 660438"/>
                  <a:gd name="connsiteY0-310" fmla="*/ 60888 h 649813"/>
                  <a:gd name="connsiteX1-311" fmla="*/ 410712 w 660438"/>
                  <a:gd name="connsiteY1-312" fmla="*/ 11012 h 649813"/>
                  <a:gd name="connsiteX2-313" fmla="*/ 659670 w 660438"/>
                  <a:gd name="connsiteY2-314" fmla="*/ 333290 h 649813"/>
                  <a:gd name="connsiteX3-315" fmla="*/ 331423 w 660438"/>
                  <a:gd name="connsiteY3-316" fmla="*/ 649813 h 649813"/>
                  <a:gd name="connsiteX4-317" fmla="*/ 3176 w 660438"/>
                  <a:gd name="connsiteY4-318" fmla="*/ 333290 h 649813"/>
                  <a:gd name="connsiteX5-319" fmla="*/ 62645 w 660438"/>
                  <a:gd name="connsiteY5-320" fmla="*/ 130374 h 649813"/>
                  <a:gd name="connsiteX0-321" fmla="*/ 128078 w 660438"/>
                  <a:gd name="connsiteY0-322" fmla="*/ 64927 h 653852"/>
                  <a:gd name="connsiteX1-323" fmla="*/ 410712 w 660438"/>
                  <a:gd name="connsiteY1-324" fmla="*/ 15051 h 653852"/>
                  <a:gd name="connsiteX2-325" fmla="*/ 659670 w 660438"/>
                  <a:gd name="connsiteY2-326" fmla="*/ 337329 h 653852"/>
                  <a:gd name="connsiteX3-327" fmla="*/ 331423 w 660438"/>
                  <a:gd name="connsiteY3-328" fmla="*/ 653852 h 653852"/>
                  <a:gd name="connsiteX4-329" fmla="*/ 3176 w 660438"/>
                  <a:gd name="connsiteY4-330" fmla="*/ 337329 h 653852"/>
                  <a:gd name="connsiteX5-331" fmla="*/ 62645 w 660438"/>
                  <a:gd name="connsiteY5-332" fmla="*/ 134413 h 653852"/>
                </a:gdLst>
                <a:ahLst/>
                <a:cxnLst>
                  <a:cxn ang="0">
                    <a:pos x="connsiteX0-321" y="connsiteY0-322"/>
                  </a:cxn>
                  <a:cxn ang="0">
                    <a:pos x="connsiteX1-323" y="connsiteY1-324"/>
                  </a:cxn>
                  <a:cxn ang="0">
                    <a:pos x="connsiteX2-325" y="connsiteY2-326"/>
                  </a:cxn>
                  <a:cxn ang="0">
                    <a:pos x="connsiteX3-327" y="connsiteY3-328"/>
                  </a:cxn>
                  <a:cxn ang="0">
                    <a:pos x="connsiteX4-329" y="connsiteY4-330"/>
                  </a:cxn>
                  <a:cxn ang="0">
                    <a:pos x="connsiteX5-331" y="connsiteY5-332"/>
                  </a:cxn>
                </a:cxnLst>
                <a:rect l="l" t="t" r="r" b="b"/>
                <a:pathLst>
                  <a:path w="660438" h="653852">
                    <a:moveTo>
                      <a:pt x="128078" y="64927"/>
                    </a:moveTo>
                    <a:cubicBezTo>
                      <a:pt x="200406" y="22404"/>
                      <a:pt x="266694" y="-24807"/>
                      <a:pt x="410712" y="15051"/>
                    </a:cubicBezTo>
                    <a:cubicBezTo>
                      <a:pt x="554730" y="54909"/>
                      <a:pt x="671038" y="190221"/>
                      <a:pt x="659670" y="337329"/>
                    </a:cubicBezTo>
                    <a:cubicBezTo>
                      <a:pt x="648302" y="484437"/>
                      <a:pt x="512709" y="653852"/>
                      <a:pt x="331423" y="653852"/>
                    </a:cubicBezTo>
                    <a:cubicBezTo>
                      <a:pt x="150137" y="653852"/>
                      <a:pt x="14721" y="457153"/>
                      <a:pt x="3176" y="337329"/>
                    </a:cubicBezTo>
                    <a:cubicBezTo>
                      <a:pt x="-8369" y="217505"/>
                      <a:pt x="11590" y="209227"/>
                      <a:pt x="62645" y="134413"/>
                    </a:cubicBezTo>
                  </a:path>
                </a:pathLst>
              </a:custGeom>
              <a:noFill/>
              <a:ln w="12700" cap="rnd">
                <a:solidFill>
                  <a:schemeClr val="bg1"/>
                </a:solidFill>
                <a:prstDash val="solid"/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7200" b="1" dirty="0">
                  <a:solidFill>
                    <a:schemeClr val="bg1"/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endParaRPr>
              </a:p>
            </p:txBody>
          </p:sp>
        </p:grpSp>
        <p:sp>
          <p:nvSpPr>
            <p:cNvPr id="41" name="Freeform 5"/>
            <p:cNvSpPr/>
            <p:nvPr/>
          </p:nvSpPr>
          <p:spPr bwMode="auto">
            <a:xfrm>
              <a:off x="3221615" y="3490463"/>
              <a:ext cx="2487854" cy="61277"/>
            </a:xfrm>
            <a:custGeom>
              <a:avLst/>
              <a:gdLst>
                <a:gd name="T0" fmla="*/ 1 w 2288"/>
                <a:gd name="T1" fmla="*/ 2 h 38"/>
                <a:gd name="T2" fmla="*/ 2 w 2288"/>
                <a:gd name="T3" fmla="*/ 6 h 38"/>
                <a:gd name="T4" fmla="*/ 152 w 2288"/>
                <a:gd name="T5" fmla="*/ 19 h 38"/>
                <a:gd name="T6" fmla="*/ 199 w 2288"/>
                <a:gd name="T7" fmla="*/ 17 h 38"/>
                <a:gd name="T8" fmla="*/ 566 w 2288"/>
                <a:gd name="T9" fmla="*/ 25 h 38"/>
                <a:gd name="T10" fmla="*/ 710 w 2288"/>
                <a:gd name="T11" fmla="*/ 29 h 38"/>
                <a:gd name="T12" fmla="*/ 1040 w 2288"/>
                <a:gd name="T13" fmla="*/ 31 h 38"/>
                <a:gd name="T14" fmla="*/ 1426 w 2288"/>
                <a:gd name="T15" fmla="*/ 34 h 38"/>
                <a:gd name="T16" fmla="*/ 1706 w 2288"/>
                <a:gd name="T17" fmla="*/ 35 h 38"/>
                <a:gd name="T18" fmla="*/ 1898 w 2288"/>
                <a:gd name="T19" fmla="*/ 34 h 38"/>
                <a:gd name="T20" fmla="*/ 2020 w 2288"/>
                <a:gd name="T21" fmla="*/ 31 h 38"/>
                <a:gd name="T22" fmla="*/ 2182 w 2288"/>
                <a:gd name="T23" fmla="*/ 29 h 38"/>
                <a:gd name="T24" fmla="*/ 2210 w 2288"/>
                <a:gd name="T25" fmla="*/ 31 h 38"/>
                <a:gd name="T26" fmla="*/ 2286 w 2288"/>
                <a:gd name="T27" fmla="*/ 28 h 38"/>
                <a:gd name="T28" fmla="*/ 2287 w 2288"/>
                <a:gd name="T29" fmla="*/ 24 h 38"/>
                <a:gd name="T30" fmla="*/ 2283 w 2288"/>
                <a:gd name="T31" fmla="*/ 23 h 38"/>
                <a:gd name="T32" fmla="*/ 2210 w 2288"/>
                <a:gd name="T33" fmla="*/ 25 h 38"/>
                <a:gd name="T34" fmla="*/ 2183 w 2288"/>
                <a:gd name="T35" fmla="*/ 23 h 38"/>
                <a:gd name="T36" fmla="*/ 2020 w 2288"/>
                <a:gd name="T37" fmla="*/ 25 h 38"/>
                <a:gd name="T38" fmla="*/ 1898 w 2288"/>
                <a:gd name="T39" fmla="*/ 28 h 38"/>
                <a:gd name="T40" fmla="*/ 1706 w 2288"/>
                <a:gd name="T41" fmla="*/ 29 h 38"/>
                <a:gd name="T42" fmla="*/ 1426 w 2288"/>
                <a:gd name="T43" fmla="*/ 28 h 38"/>
                <a:gd name="T44" fmla="*/ 1040 w 2288"/>
                <a:gd name="T45" fmla="*/ 25 h 38"/>
                <a:gd name="T46" fmla="*/ 710 w 2288"/>
                <a:gd name="T47" fmla="*/ 23 h 38"/>
                <a:gd name="T48" fmla="*/ 567 w 2288"/>
                <a:gd name="T49" fmla="*/ 19 h 38"/>
                <a:gd name="T50" fmla="*/ 199 w 2288"/>
                <a:gd name="T51" fmla="*/ 11 h 38"/>
                <a:gd name="T52" fmla="*/ 152 w 2288"/>
                <a:gd name="T53" fmla="*/ 13 h 38"/>
                <a:gd name="T54" fmla="*/ 5 w 2288"/>
                <a:gd name="T55" fmla="*/ 1 h 38"/>
                <a:gd name="T56" fmla="*/ 1 w 2288"/>
                <a:gd name="T57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88" h="38">
                  <a:moveTo>
                    <a:pt x="1" y="2"/>
                  </a:moveTo>
                  <a:cubicBezTo>
                    <a:pt x="0" y="3"/>
                    <a:pt x="1" y="5"/>
                    <a:pt x="2" y="6"/>
                  </a:cubicBezTo>
                  <a:cubicBezTo>
                    <a:pt x="39" y="25"/>
                    <a:pt x="99" y="22"/>
                    <a:pt x="152" y="19"/>
                  </a:cubicBezTo>
                  <a:cubicBezTo>
                    <a:pt x="169" y="18"/>
                    <a:pt x="185" y="17"/>
                    <a:pt x="199" y="17"/>
                  </a:cubicBezTo>
                  <a:cubicBezTo>
                    <a:pt x="322" y="17"/>
                    <a:pt x="446" y="21"/>
                    <a:pt x="566" y="25"/>
                  </a:cubicBezTo>
                  <a:cubicBezTo>
                    <a:pt x="710" y="29"/>
                    <a:pt x="710" y="29"/>
                    <a:pt x="710" y="29"/>
                  </a:cubicBezTo>
                  <a:cubicBezTo>
                    <a:pt x="820" y="32"/>
                    <a:pt x="932" y="31"/>
                    <a:pt x="1040" y="31"/>
                  </a:cubicBezTo>
                  <a:cubicBezTo>
                    <a:pt x="1167" y="30"/>
                    <a:pt x="1297" y="29"/>
                    <a:pt x="1426" y="34"/>
                  </a:cubicBezTo>
                  <a:cubicBezTo>
                    <a:pt x="1519" y="37"/>
                    <a:pt x="1614" y="36"/>
                    <a:pt x="1706" y="35"/>
                  </a:cubicBezTo>
                  <a:cubicBezTo>
                    <a:pt x="1769" y="34"/>
                    <a:pt x="1834" y="34"/>
                    <a:pt x="1898" y="34"/>
                  </a:cubicBezTo>
                  <a:cubicBezTo>
                    <a:pt x="1939" y="35"/>
                    <a:pt x="1980" y="33"/>
                    <a:pt x="2020" y="31"/>
                  </a:cubicBezTo>
                  <a:cubicBezTo>
                    <a:pt x="2073" y="28"/>
                    <a:pt x="2128" y="26"/>
                    <a:pt x="2182" y="29"/>
                  </a:cubicBezTo>
                  <a:cubicBezTo>
                    <a:pt x="2191" y="29"/>
                    <a:pt x="2200" y="30"/>
                    <a:pt x="2210" y="31"/>
                  </a:cubicBezTo>
                  <a:cubicBezTo>
                    <a:pt x="2236" y="34"/>
                    <a:pt x="2266" y="38"/>
                    <a:pt x="2286" y="28"/>
                  </a:cubicBezTo>
                  <a:cubicBezTo>
                    <a:pt x="2287" y="28"/>
                    <a:pt x="2288" y="26"/>
                    <a:pt x="2287" y="24"/>
                  </a:cubicBezTo>
                  <a:cubicBezTo>
                    <a:pt x="2286" y="23"/>
                    <a:pt x="2285" y="22"/>
                    <a:pt x="2283" y="23"/>
                  </a:cubicBezTo>
                  <a:cubicBezTo>
                    <a:pt x="2265" y="32"/>
                    <a:pt x="2236" y="28"/>
                    <a:pt x="2210" y="25"/>
                  </a:cubicBezTo>
                  <a:cubicBezTo>
                    <a:pt x="2200" y="24"/>
                    <a:pt x="2191" y="23"/>
                    <a:pt x="2183" y="23"/>
                  </a:cubicBezTo>
                  <a:cubicBezTo>
                    <a:pt x="2128" y="20"/>
                    <a:pt x="2073" y="22"/>
                    <a:pt x="2020" y="25"/>
                  </a:cubicBezTo>
                  <a:cubicBezTo>
                    <a:pt x="1980" y="27"/>
                    <a:pt x="1938" y="29"/>
                    <a:pt x="1898" y="28"/>
                  </a:cubicBezTo>
                  <a:cubicBezTo>
                    <a:pt x="1834" y="28"/>
                    <a:pt x="1769" y="28"/>
                    <a:pt x="1706" y="29"/>
                  </a:cubicBezTo>
                  <a:cubicBezTo>
                    <a:pt x="1614" y="30"/>
                    <a:pt x="1519" y="32"/>
                    <a:pt x="1426" y="28"/>
                  </a:cubicBezTo>
                  <a:cubicBezTo>
                    <a:pt x="1297" y="23"/>
                    <a:pt x="1167" y="24"/>
                    <a:pt x="1040" y="25"/>
                  </a:cubicBezTo>
                  <a:cubicBezTo>
                    <a:pt x="932" y="25"/>
                    <a:pt x="820" y="26"/>
                    <a:pt x="710" y="23"/>
                  </a:cubicBezTo>
                  <a:cubicBezTo>
                    <a:pt x="567" y="19"/>
                    <a:pt x="567" y="19"/>
                    <a:pt x="567" y="19"/>
                  </a:cubicBezTo>
                  <a:cubicBezTo>
                    <a:pt x="446" y="15"/>
                    <a:pt x="322" y="11"/>
                    <a:pt x="199" y="11"/>
                  </a:cubicBezTo>
                  <a:cubicBezTo>
                    <a:pt x="185" y="11"/>
                    <a:pt x="169" y="12"/>
                    <a:pt x="152" y="13"/>
                  </a:cubicBezTo>
                  <a:cubicBezTo>
                    <a:pt x="100" y="16"/>
                    <a:pt x="40" y="19"/>
                    <a:pt x="5" y="1"/>
                  </a:cubicBezTo>
                  <a:cubicBezTo>
                    <a:pt x="4" y="0"/>
                    <a:pt x="2" y="0"/>
                    <a:pt x="1" y="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121313" y="1654101"/>
            <a:ext cx="3437626" cy="1016367"/>
            <a:chOff x="6121313" y="1654101"/>
            <a:chExt cx="3437626" cy="1016367"/>
          </a:xfrm>
        </p:grpSpPr>
        <p:sp>
          <p:nvSpPr>
            <p:cNvPr id="14" name="椭圆 31"/>
            <p:cNvSpPr/>
            <p:nvPr/>
          </p:nvSpPr>
          <p:spPr>
            <a:xfrm>
              <a:off x="6121313" y="1712447"/>
              <a:ext cx="791344" cy="957070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chemeClr val="bg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997787" y="1654101"/>
              <a:ext cx="136278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输入小标题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6232670" y="2208803"/>
              <a:ext cx="562975" cy="461665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b="1" dirty="0">
                  <a:blipFill>
                    <a:blip r:embed="rId3">
                      <a:alphaModFix amt="70000"/>
                    </a:blip>
                    <a:stretch>
                      <a:fillRect/>
                    </a:stretch>
                  </a:blip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03</a:t>
              </a:r>
              <a:endParaRPr lang="zh-CN" altLang="en-US" sz="1400" b="1" dirty="0">
                <a:blipFill>
                  <a:blip r:embed="rId3">
                    <a:alphaModFix amt="70000"/>
                  </a:blip>
                  <a:stretch>
                    <a:fillRect/>
                  </a:stretch>
                </a:blip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 rot="20595534" flipH="1">
              <a:off x="6348995" y="1827498"/>
              <a:ext cx="356694" cy="472528"/>
              <a:chOff x="6349289" y="689341"/>
              <a:chExt cx="240568" cy="318691"/>
            </a:xfrm>
          </p:grpSpPr>
          <p:grpSp>
            <p:nvGrpSpPr>
              <p:cNvPr id="29" name="组合 28"/>
              <p:cNvGrpSpPr/>
              <p:nvPr/>
            </p:nvGrpSpPr>
            <p:grpSpPr>
              <a:xfrm rot="735509">
                <a:off x="6349289" y="689341"/>
                <a:ext cx="240568" cy="279631"/>
                <a:chOff x="7319233" y="478676"/>
                <a:chExt cx="580936" cy="675267"/>
              </a:xfrm>
            </p:grpSpPr>
            <p:sp>
              <p:nvSpPr>
                <p:cNvPr id="31" name="任意多边形 78"/>
                <p:cNvSpPr/>
                <p:nvPr/>
              </p:nvSpPr>
              <p:spPr>
                <a:xfrm>
                  <a:off x="7319233" y="478676"/>
                  <a:ext cx="580936" cy="675267"/>
                </a:xfrm>
                <a:custGeom>
                  <a:avLst/>
                  <a:gdLst>
                    <a:gd name="connsiteX0" fmla="*/ 169694 w 579891"/>
                    <a:gd name="connsiteY0" fmla="*/ 674526 h 674526"/>
                    <a:gd name="connsiteX1" fmla="*/ 193757 w 579891"/>
                    <a:gd name="connsiteY1" fmla="*/ 421863 h 674526"/>
                    <a:gd name="connsiteX2" fmla="*/ 1252 w 579891"/>
                    <a:gd name="connsiteY2" fmla="*/ 241390 h 674526"/>
                    <a:gd name="connsiteX3" fmla="*/ 302041 w 579891"/>
                    <a:gd name="connsiteY3" fmla="*/ 758 h 674526"/>
                    <a:gd name="connsiteX4" fmla="*/ 578768 w 579891"/>
                    <a:gd name="connsiteY4" fmla="*/ 325611 h 674526"/>
                    <a:gd name="connsiteX5" fmla="*/ 398294 w 579891"/>
                    <a:gd name="connsiteY5" fmla="*/ 457958 h 674526"/>
                    <a:gd name="connsiteX6" fmla="*/ 362199 w 579891"/>
                    <a:gd name="connsiteY6" fmla="*/ 638432 h 674526"/>
                    <a:gd name="connsiteX7" fmla="*/ 193757 w 579891"/>
                    <a:gd name="connsiteY7" fmla="*/ 626400 h 674526"/>
                    <a:gd name="connsiteX0-1" fmla="*/ 168660 w 578857"/>
                    <a:gd name="connsiteY0-2" fmla="*/ 675267 h 675267"/>
                    <a:gd name="connsiteX1-3" fmla="*/ 192723 w 578857"/>
                    <a:gd name="connsiteY1-4" fmla="*/ 422604 h 675267"/>
                    <a:gd name="connsiteX2-5" fmla="*/ 218 w 578857"/>
                    <a:gd name="connsiteY2-6" fmla="*/ 242131 h 675267"/>
                    <a:gd name="connsiteX3-7" fmla="*/ 301007 w 578857"/>
                    <a:gd name="connsiteY3-8" fmla="*/ 1499 h 675267"/>
                    <a:gd name="connsiteX4-9" fmla="*/ 577734 w 578857"/>
                    <a:gd name="connsiteY4-10" fmla="*/ 326352 h 675267"/>
                    <a:gd name="connsiteX5-11" fmla="*/ 397260 w 578857"/>
                    <a:gd name="connsiteY5-12" fmla="*/ 458699 h 675267"/>
                    <a:gd name="connsiteX6-13" fmla="*/ 361165 w 578857"/>
                    <a:gd name="connsiteY6-14" fmla="*/ 639173 h 675267"/>
                    <a:gd name="connsiteX7-15" fmla="*/ 192723 w 578857"/>
                    <a:gd name="connsiteY7-16" fmla="*/ 627141 h 675267"/>
                    <a:gd name="connsiteX0-17" fmla="*/ 168660 w 580183"/>
                    <a:gd name="connsiteY0-18" fmla="*/ 675267 h 675267"/>
                    <a:gd name="connsiteX1-19" fmla="*/ 192723 w 580183"/>
                    <a:gd name="connsiteY1-20" fmla="*/ 422604 h 675267"/>
                    <a:gd name="connsiteX2-21" fmla="*/ 218 w 580183"/>
                    <a:gd name="connsiteY2-22" fmla="*/ 242131 h 675267"/>
                    <a:gd name="connsiteX3-23" fmla="*/ 301007 w 580183"/>
                    <a:gd name="connsiteY3-24" fmla="*/ 1499 h 675267"/>
                    <a:gd name="connsiteX4-25" fmla="*/ 577734 w 580183"/>
                    <a:gd name="connsiteY4-26" fmla="*/ 326352 h 675267"/>
                    <a:gd name="connsiteX5-27" fmla="*/ 397260 w 580183"/>
                    <a:gd name="connsiteY5-28" fmla="*/ 458699 h 675267"/>
                    <a:gd name="connsiteX6-29" fmla="*/ 361165 w 580183"/>
                    <a:gd name="connsiteY6-30" fmla="*/ 639173 h 675267"/>
                    <a:gd name="connsiteX7-31" fmla="*/ 192723 w 580183"/>
                    <a:gd name="connsiteY7-32" fmla="*/ 627141 h 675267"/>
                    <a:gd name="connsiteX0-33" fmla="*/ 168726 w 580936"/>
                    <a:gd name="connsiteY0-34" fmla="*/ 675267 h 675267"/>
                    <a:gd name="connsiteX1-35" fmla="*/ 192789 w 580936"/>
                    <a:gd name="connsiteY1-36" fmla="*/ 422604 h 675267"/>
                    <a:gd name="connsiteX2-37" fmla="*/ 284 w 580936"/>
                    <a:gd name="connsiteY2-38" fmla="*/ 242131 h 675267"/>
                    <a:gd name="connsiteX3-39" fmla="*/ 301073 w 580936"/>
                    <a:gd name="connsiteY3-40" fmla="*/ 1499 h 675267"/>
                    <a:gd name="connsiteX4-41" fmla="*/ 577800 w 580936"/>
                    <a:gd name="connsiteY4-42" fmla="*/ 326352 h 675267"/>
                    <a:gd name="connsiteX5-43" fmla="*/ 397326 w 580936"/>
                    <a:gd name="connsiteY5-44" fmla="*/ 458699 h 675267"/>
                    <a:gd name="connsiteX6-45" fmla="*/ 361231 w 580936"/>
                    <a:gd name="connsiteY6-46" fmla="*/ 639173 h 675267"/>
                    <a:gd name="connsiteX7-47" fmla="*/ 192789 w 580936"/>
                    <a:gd name="connsiteY7-48" fmla="*/ 627141 h 675267"/>
                  </a:gdLst>
                  <a:ahLst/>
                  <a:cxnLst>
                    <a:cxn ang="0">
                      <a:pos x="connsiteX0-33" y="connsiteY0-34"/>
                    </a:cxn>
                    <a:cxn ang="0">
                      <a:pos x="connsiteX1-35" y="connsiteY1-36"/>
                    </a:cxn>
                    <a:cxn ang="0">
                      <a:pos x="connsiteX2-37" y="connsiteY2-38"/>
                    </a:cxn>
                    <a:cxn ang="0">
                      <a:pos x="connsiteX3-39" y="connsiteY3-40"/>
                    </a:cxn>
                    <a:cxn ang="0">
                      <a:pos x="connsiteX4-41" y="connsiteY4-42"/>
                    </a:cxn>
                    <a:cxn ang="0">
                      <a:pos x="connsiteX5-43" y="connsiteY5-44"/>
                    </a:cxn>
                    <a:cxn ang="0">
                      <a:pos x="connsiteX6-45" y="connsiteY6-46"/>
                    </a:cxn>
                    <a:cxn ang="0">
                      <a:pos x="connsiteX7-47" y="connsiteY7-48"/>
                    </a:cxn>
                  </a:cxnLst>
                  <a:rect l="l" t="t" r="r" b="b"/>
                  <a:pathLst>
                    <a:path w="580936" h="675267">
                      <a:moveTo>
                        <a:pt x="168726" y="675267"/>
                      </a:moveTo>
                      <a:cubicBezTo>
                        <a:pt x="194794" y="585030"/>
                        <a:pt x="220863" y="494793"/>
                        <a:pt x="192789" y="422604"/>
                      </a:cubicBezTo>
                      <a:cubicBezTo>
                        <a:pt x="164715" y="350415"/>
                        <a:pt x="8239" y="411989"/>
                        <a:pt x="284" y="242131"/>
                      </a:cubicBezTo>
                      <a:cubicBezTo>
                        <a:pt x="-7671" y="72273"/>
                        <a:pt x="152816" y="-12538"/>
                        <a:pt x="301073" y="1499"/>
                      </a:cubicBezTo>
                      <a:cubicBezTo>
                        <a:pt x="449330" y="15536"/>
                        <a:pt x="605094" y="137477"/>
                        <a:pt x="577800" y="326352"/>
                      </a:cubicBezTo>
                      <a:cubicBezTo>
                        <a:pt x="550506" y="515227"/>
                        <a:pt x="433421" y="406562"/>
                        <a:pt x="397326" y="458699"/>
                      </a:cubicBezTo>
                      <a:cubicBezTo>
                        <a:pt x="361231" y="510836"/>
                        <a:pt x="395321" y="611099"/>
                        <a:pt x="361231" y="639173"/>
                      </a:cubicBezTo>
                      <a:cubicBezTo>
                        <a:pt x="327142" y="667247"/>
                        <a:pt x="259965" y="647194"/>
                        <a:pt x="192789" y="627141"/>
                      </a:cubicBezTo>
                    </a:path>
                  </a:pathLst>
                </a:custGeom>
                <a:noFill/>
                <a:ln w="22225" cap="rnd">
                  <a:solidFill>
                    <a:schemeClr val="bg1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" name="任意多边形 80"/>
                <p:cNvSpPr/>
                <p:nvPr/>
              </p:nvSpPr>
              <p:spPr>
                <a:xfrm>
                  <a:off x="7575219" y="695628"/>
                  <a:ext cx="173947" cy="400785"/>
                </a:xfrm>
                <a:custGeom>
                  <a:avLst/>
                  <a:gdLst>
                    <a:gd name="connsiteX0" fmla="*/ 0 w 173947"/>
                    <a:gd name="connsiteY0" fmla="*/ 2090 h 400785"/>
                    <a:gd name="connsiteX1" fmla="*/ 173346 w 173947"/>
                    <a:gd name="connsiteY1" fmla="*/ 23758 h 400785"/>
                    <a:gd name="connsiteX2" fmla="*/ 56337 w 173947"/>
                    <a:gd name="connsiteY2" fmla="*/ 28091 h 400785"/>
                    <a:gd name="connsiteX3" fmla="*/ 34669 w 173947"/>
                    <a:gd name="connsiteY3" fmla="*/ 400785 h 4007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73947" h="400785">
                      <a:moveTo>
                        <a:pt x="0" y="2090"/>
                      </a:moveTo>
                      <a:cubicBezTo>
                        <a:pt x="81978" y="10757"/>
                        <a:pt x="163957" y="19425"/>
                        <a:pt x="173346" y="23758"/>
                      </a:cubicBezTo>
                      <a:cubicBezTo>
                        <a:pt x="182735" y="28091"/>
                        <a:pt x="79450" y="-34747"/>
                        <a:pt x="56337" y="28091"/>
                      </a:cubicBezTo>
                      <a:cubicBezTo>
                        <a:pt x="33224" y="90929"/>
                        <a:pt x="33946" y="245857"/>
                        <a:pt x="34669" y="400785"/>
                      </a:cubicBezTo>
                    </a:path>
                  </a:pathLst>
                </a:custGeom>
                <a:noFill/>
                <a:ln w="22225" cap="rnd">
                  <a:solidFill>
                    <a:schemeClr val="bg1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0" name="任意多边形 77"/>
              <p:cNvSpPr/>
              <p:nvPr/>
            </p:nvSpPr>
            <p:spPr>
              <a:xfrm>
                <a:off x="6385067" y="953531"/>
                <a:ext cx="82602" cy="54501"/>
              </a:xfrm>
              <a:custGeom>
                <a:avLst/>
                <a:gdLst>
                  <a:gd name="connsiteX0" fmla="*/ 248 w 76868"/>
                  <a:gd name="connsiteY0" fmla="*/ 393 h 59632"/>
                  <a:gd name="connsiteX1" fmla="*/ 54325 w 76868"/>
                  <a:gd name="connsiteY1" fmla="*/ 32348 h 59632"/>
                  <a:gd name="connsiteX2" fmla="*/ 76448 w 76868"/>
                  <a:gd name="connsiteY2" fmla="*/ 5309 h 59632"/>
                  <a:gd name="connsiteX3" fmla="*/ 37119 w 76868"/>
                  <a:gd name="connsiteY3" fmla="*/ 59387 h 59632"/>
                  <a:gd name="connsiteX4" fmla="*/ 248 w 76868"/>
                  <a:gd name="connsiteY4" fmla="*/ 393 h 59632"/>
                  <a:gd name="connsiteX0-1" fmla="*/ 12434 w 89054"/>
                  <a:gd name="connsiteY0-2" fmla="*/ 4 h 59773"/>
                  <a:gd name="connsiteX1-3" fmla="*/ 66511 w 89054"/>
                  <a:gd name="connsiteY1-4" fmla="*/ 31959 h 59773"/>
                  <a:gd name="connsiteX2-5" fmla="*/ 88634 w 89054"/>
                  <a:gd name="connsiteY2-6" fmla="*/ 4920 h 59773"/>
                  <a:gd name="connsiteX3-7" fmla="*/ 49305 w 89054"/>
                  <a:gd name="connsiteY3-8" fmla="*/ 58998 h 59773"/>
                  <a:gd name="connsiteX4-9" fmla="*/ 2601 w 89054"/>
                  <a:gd name="connsiteY4-10" fmla="*/ 34417 h 59773"/>
                  <a:gd name="connsiteX5" fmla="*/ 12434 w 89054"/>
                  <a:gd name="connsiteY5" fmla="*/ 4 h 59773"/>
                  <a:gd name="connsiteX0-11" fmla="*/ 12434 w 89054"/>
                  <a:gd name="connsiteY0-12" fmla="*/ 4 h 50472"/>
                  <a:gd name="connsiteX1-13" fmla="*/ 66511 w 89054"/>
                  <a:gd name="connsiteY1-14" fmla="*/ 31959 h 50472"/>
                  <a:gd name="connsiteX2-15" fmla="*/ 88634 w 89054"/>
                  <a:gd name="connsiteY2-16" fmla="*/ 4920 h 50472"/>
                  <a:gd name="connsiteX3-17" fmla="*/ 56679 w 89054"/>
                  <a:gd name="connsiteY3-18" fmla="*/ 49165 h 50472"/>
                  <a:gd name="connsiteX4-19" fmla="*/ 2601 w 89054"/>
                  <a:gd name="connsiteY4-20" fmla="*/ 34417 h 50472"/>
                  <a:gd name="connsiteX5-21" fmla="*/ 12434 w 89054"/>
                  <a:gd name="connsiteY5-22" fmla="*/ 4 h 50472"/>
                  <a:gd name="connsiteX0-23" fmla="*/ 10471 w 87091"/>
                  <a:gd name="connsiteY0-24" fmla="*/ 132 h 49570"/>
                  <a:gd name="connsiteX1-25" fmla="*/ 64548 w 87091"/>
                  <a:gd name="connsiteY1-26" fmla="*/ 32087 h 49570"/>
                  <a:gd name="connsiteX2-27" fmla="*/ 86671 w 87091"/>
                  <a:gd name="connsiteY2-28" fmla="*/ 5048 h 49570"/>
                  <a:gd name="connsiteX3-29" fmla="*/ 54716 w 87091"/>
                  <a:gd name="connsiteY3-30" fmla="*/ 49293 h 49570"/>
                  <a:gd name="connsiteX4-31" fmla="*/ 3097 w 87091"/>
                  <a:gd name="connsiteY4-32" fmla="*/ 22255 h 49570"/>
                  <a:gd name="connsiteX5-33" fmla="*/ 10471 w 87091"/>
                  <a:gd name="connsiteY5-34" fmla="*/ 132 h 49570"/>
                  <a:gd name="connsiteX0-35" fmla="*/ 10471 w 87091"/>
                  <a:gd name="connsiteY0-36" fmla="*/ 132 h 54436"/>
                  <a:gd name="connsiteX1-37" fmla="*/ 64548 w 87091"/>
                  <a:gd name="connsiteY1-38" fmla="*/ 32087 h 54436"/>
                  <a:gd name="connsiteX2-39" fmla="*/ 86671 w 87091"/>
                  <a:gd name="connsiteY2-40" fmla="*/ 5048 h 54436"/>
                  <a:gd name="connsiteX3-41" fmla="*/ 59632 w 87091"/>
                  <a:gd name="connsiteY3-42" fmla="*/ 54209 h 54436"/>
                  <a:gd name="connsiteX4-43" fmla="*/ 3097 w 87091"/>
                  <a:gd name="connsiteY4-44" fmla="*/ 22255 h 54436"/>
                  <a:gd name="connsiteX5-45" fmla="*/ 10471 w 87091"/>
                  <a:gd name="connsiteY5-46" fmla="*/ 132 h 54436"/>
                  <a:gd name="connsiteX0-47" fmla="*/ 11326 w 92270"/>
                  <a:gd name="connsiteY0-48" fmla="*/ 197 h 54501"/>
                  <a:gd name="connsiteX1-49" fmla="*/ 85068 w 92270"/>
                  <a:gd name="connsiteY1-50" fmla="*/ 34610 h 54501"/>
                  <a:gd name="connsiteX2-51" fmla="*/ 87526 w 92270"/>
                  <a:gd name="connsiteY2-52" fmla="*/ 5113 h 54501"/>
                  <a:gd name="connsiteX3-53" fmla="*/ 60487 w 92270"/>
                  <a:gd name="connsiteY3-54" fmla="*/ 54274 h 54501"/>
                  <a:gd name="connsiteX4-55" fmla="*/ 3952 w 92270"/>
                  <a:gd name="connsiteY4-56" fmla="*/ 22320 h 54501"/>
                  <a:gd name="connsiteX5-57" fmla="*/ 11326 w 92270"/>
                  <a:gd name="connsiteY5-58" fmla="*/ 197 h 54501"/>
                  <a:gd name="connsiteX0-59" fmla="*/ 7096 w 88040"/>
                  <a:gd name="connsiteY0-60" fmla="*/ 197 h 54501"/>
                  <a:gd name="connsiteX1-61" fmla="*/ 80838 w 88040"/>
                  <a:gd name="connsiteY1-62" fmla="*/ 34610 h 54501"/>
                  <a:gd name="connsiteX2-63" fmla="*/ 83296 w 88040"/>
                  <a:gd name="connsiteY2-64" fmla="*/ 5113 h 54501"/>
                  <a:gd name="connsiteX3-65" fmla="*/ 56257 w 88040"/>
                  <a:gd name="connsiteY3-66" fmla="*/ 54274 h 54501"/>
                  <a:gd name="connsiteX4-67" fmla="*/ 7096 w 88040"/>
                  <a:gd name="connsiteY4-68" fmla="*/ 22320 h 54501"/>
                  <a:gd name="connsiteX5-69" fmla="*/ 7096 w 88040"/>
                  <a:gd name="connsiteY5-70" fmla="*/ 197 h 54501"/>
                  <a:gd name="connsiteX0-71" fmla="*/ 6579 w 84329"/>
                  <a:gd name="connsiteY0-72" fmla="*/ 133 h 54437"/>
                  <a:gd name="connsiteX1-73" fmla="*/ 72947 w 84329"/>
                  <a:gd name="connsiteY1-74" fmla="*/ 32088 h 54437"/>
                  <a:gd name="connsiteX2-75" fmla="*/ 82779 w 84329"/>
                  <a:gd name="connsiteY2-76" fmla="*/ 5049 h 54437"/>
                  <a:gd name="connsiteX3-77" fmla="*/ 55740 w 84329"/>
                  <a:gd name="connsiteY3-78" fmla="*/ 54210 h 54437"/>
                  <a:gd name="connsiteX4-79" fmla="*/ 6579 w 84329"/>
                  <a:gd name="connsiteY4-80" fmla="*/ 22256 h 54437"/>
                  <a:gd name="connsiteX5-81" fmla="*/ 6579 w 84329"/>
                  <a:gd name="connsiteY5-82" fmla="*/ 133 h 54437"/>
                  <a:gd name="connsiteX0-83" fmla="*/ 5902 w 82602"/>
                  <a:gd name="connsiteY0-84" fmla="*/ 197 h 54501"/>
                  <a:gd name="connsiteX1-85" fmla="*/ 62437 w 82602"/>
                  <a:gd name="connsiteY1-86" fmla="*/ 34610 h 54501"/>
                  <a:gd name="connsiteX2-87" fmla="*/ 82102 w 82602"/>
                  <a:gd name="connsiteY2-88" fmla="*/ 5113 h 54501"/>
                  <a:gd name="connsiteX3-89" fmla="*/ 55063 w 82602"/>
                  <a:gd name="connsiteY3-90" fmla="*/ 54274 h 54501"/>
                  <a:gd name="connsiteX4-91" fmla="*/ 5902 w 82602"/>
                  <a:gd name="connsiteY4-92" fmla="*/ 22320 h 54501"/>
                  <a:gd name="connsiteX5-93" fmla="*/ 5902 w 82602"/>
                  <a:gd name="connsiteY5-94" fmla="*/ 197 h 54501"/>
                </a:gdLst>
                <a:ahLst/>
                <a:cxnLst>
                  <a:cxn ang="0">
                    <a:pos x="connsiteX0-83" y="connsiteY0-84"/>
                  </a:cxn>
                  <a:cxn ang="0">
                    <a:pos x="connsiteX1-85" y="connsiteY1-86"/>
                  </a:cxn>
                  <a:cxn ang="0">
                    <a:pos x="connsiteX2-87" y="connsiteY2-88"/>
                  </a:cxn>
                  <a:cxn ang="0">
                    <a:pos x="connsiteX3-89" y="connsiteY3-90"/>
                  </a:cxn>
                  <a:cxn ang="0">
                    <a:pos x="connsiteX4-91" y="connsiteY4-92"/>
                  </a:cxn>
                  <a:cxn ang="0">
                    <a:pos x="connsiteX5-93" y="connsiteY5-94"/>
                  </a:cxn>
                </a:cxnLst>
                <a:rect l="l" t="t" r="r" b="b"/>
                <a:pathLst>
                  <a:path w="82602" h="54501">
                    <a:moveTo>
                      <a:pt x="5902" y="197"/>
                    </a:moveTo>
                    <a:cubicBezTo>
                      <a:pt x="15325" y="2245"/>
                      <a:pt x="49737" y="33791"/>
                      <a:pt x="62437" y="34610"/>
                    </a:cubicBezTo>
                    <a:cubicBezTo>
                      <a:pt x="75137" y="35429"/>
                      <a:pt x="84970" y="607"/>
                      <a:pt x="82102" y="5113"/>
                    </a:cubicBezTo>
                    <a:cubicBezTo>
                      <a:pt x="79234" y="9620"/>
                      <a:pt x="67763" y="51406"/>
                      <a:pt x="55063" y="54274"/>
                    </a:cubicBezTo>
                    <a:cubicBezTo>
                      <a:pt x="42363" y="57142"/>
                      <a:pt x="12047" y="32152"/>
                      <a:pt x="5902" y="22320"/>
                    </a:cubicBezTo>
                    <a:cubicBezTo>
                      <a:pt x="-243" y="12488"/>
                      <a:pt x="-3521" y="-1851"/>
                      <a:pt x="5902" y="197"/>
                    </a:cubicBezTo>
                    <a:close/>
                  </a:path>
                </a:pathLst>
              </a:custGeom>
              <a:noFill/>
              <a:ln w="22225" cap="rnd">
                <a:solidFill>
                  <a:schemeClr val="bg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2" name="Freeform 5"/>
            <p:cNvSpPr/>
            <p:nvPr/>
          </p:nvSpPr>
          <p:spPr bwMode="auto">
            <a:xfrm>
              <a:off x="7071085" y="2067470"/>
              <a:ext cx="2487854" cy="61277"/>
            </a:xfrm>
            <a:custGeom>
              <a:avLst/>
              <a:gdLst>
                <a:gd name="T0" fmla="*/ 1 w 2288"/>
                <a:gd name="T1" fmla="*/ 2 h 38"/>
                <a:gd name="T2" fmla="*/ 2 w 2288"/>
                <a:gd name="T3" fmla="*/ 6 h 38"/>
                <a:gd name="T4" fmla="*/ 152 w 2288"/>
                <a:gd name="T5" fmla="*/ 19 h 38"/>
                <a:gd name="T6" fmla="*/ 199 w 2288"/>
                <a:gd name="T7" fmla="*/ 17 h 38"/>
                <a:gd name="T8" fmla="*/ 566 w 2288"/>
                <a:gd name="T9" fmla="*/ 25 h 38"/>
                <a:gd name="T10" fmla="*/ 710 w 2288"/>
                <a:gd name="T11" fmla="*/ 29 h 38"/>
                <a:gd name="T12" fmla="*/ 1040 w 2288"/>
                <a:gd name="T13" fmla="*/ 31 h 38"/>
                <a:gd name="T14" fmla="*/ 1426 w 2288"/>
                <a:gd name="T15" fmla="*/ 34 h 38"/>
                <a:gd name="T16" fmla="*/ 1706 w 2288"/>
                <a:gd name="T17" fmla="*/ 35 h 38"/>
                <a:gd name="T18" fmla="*/ 1898 w 2288"/>
                <a:gd name="T19" fmla="*/ 34 h 38"/>
                <a:gd name="T20" fmla="*/ 2020 w 2288"/>
                <a:gd name="T21" fmla="*/ 31 h 38"/>
                <a:gd name="T22" fmla="*/ 2182 w 2288"/>
                <a:gd name="T23" fmla="*/ 29 h 38"/>
                <a:gd name="T24" fmla="*/ 2210 w 2288"/>
                <a:gd name="T25" fmla="*/ 31 h 38"/>
                <a:gd name="T26" fmla="*/ 2286 w 2288"/>
                <a:gd name="T27" fmla="*/ 28 h 38"/>
                <a:gd name="T28" fmla="*/ 2287 w 2288"/>
                <a:gd name="T29" fmla="*/ 24 h 38"/>
                <a:gd name="T30" fmla="*/ 2283 w 2288"/>
                <a:gd name="T31" fmla="*/ 23 h 38"/>
                <a:gd name="T32" fmla="*/ 2210 w 2288"/>
                <a:gd name="T33" fmla="*/ 25 h 38"/>
                <a:gd name="T34" fmla="*/ 2183 w 2288"/>
                <a:gd name="T35" fmla="*/ 23 h 38"/>
                <a:gd name="T36" fmla="*/ 2020 w 2288"/>
                <a:gd name="T37" fmla="*/ 25 h 38"/>
                <a:gd name="T38" fmla="*/ 1898 w 2288"/>
                <a:gd name="T39" fmla="*/ 28 h 38"/>
                <a:gd name="T40" fmla="*/ 1706 w 2288"/>
                <a:gd name="T41" fmla="*/ 29 h 38"/>
                <a:gd name="T42" fmla="*/ 1426 w 2288"/>
                <a:gd name="T43" fmla="*/ 28 h 38"/>
                <a:gd name="T44" fmla="*/ 1040 w 2288"/>
                <a:gd name="T45" fmla="*/ 25 h 38"/>
                <a:gd name="T46" fmla="*/ 710 w 2288"/>
                <a:gd name="T47" fmla="*/ 23 h 38"/>
                <a:gd name="T48" fmla="*/ 567 w 2288"/>
                <a:gd name="T49" fmla="*/ 19 h 38"/>
                <a:gd name="T50" fmla="*/ 199 w 2288"/>
                <a:gd name="T51" fmla="*/ 11 h 38"/>
                <a:gd name="T52" fmla="*/ 152 w 2288"/>
                <a:gd name="T53" fmla="*/ 13 h 38"/>
                <a:gd name="T54" fmla="*/ 5 w 2288"/>
                <a:gd name="T55" fmla="*/ 1 h 38"/>
                <a:gd name="T56" fmla="*/ 1 w 2288"/>
                <a:gd name="T57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88" h="38">
                  <a:moveTo>
                    <a:pt x="1" y="2"/>
                  </a:moveTo>
                  <a:cubicBezTo>
                    <a:pt x="0" y="3"/>
                    <a:pt x="1" y="5"/>
                    <a:pt x="2" y="6"/>
                  </a:cubicBezTo>
                  <a:cubicBezTo>
                    <a:pt x="39" y="25"/>
                    <a:pt x="99" y="22"/>
                    <a:pt x="152" y="19"/>
                  </a:cubicBezTo>
                  <a:cubicBezTo>
                    <a:pt x="169" y="18"/>
                    <a:pt x="185" y="17"/>
                    <a:pt x="199" y="17"/>
                  </a:cubicBezTo>
                  <a:cubicBezTo>
                    <a:pt x="322" y="17"/>
                    <a:pt x="446" y="21"/>
                    <a:pt x="566" y="25"/>
                  </a:cubicBezTo>
                  <a:cubicBezTo>
                    <a:pt x="710" y="29"/>
                    <a:pt x="710" y="29"/>
                    <a:pt x="710" y="29"/>
                  </a:cubicBezTo>
                  <a:cubicBezTo>
                    <a:pt x="820" y="32"/>
                    <a:pt x="932" y="31"/>
                    <a:pt x="1040" y="31"/>
                  </a:cubicBezTo>
                  <a:cubicBezTo>
                    <a:pt x="1167" y="30"/>
                    <a:pt x="1297" y="29"/>
                    <a:pt x="1426" y="34"/>
                  </a:cubicBezTo>
                  <a:cubicBezTo>
                    <a:pt x="1519" y="37"/>
                    <a:pt x="1614" y="36"/>
                    <a:pt x="1706" y="35"/>
                  </a:cubicBezTo>
                  <a:cubicBezTo>
                    <a:pt x="1769" y="34"/>
                    <a:pt x="1834" y="34"/>
                    <a:pt x="1898" y="34"/>
                  </a:cubicBezTo>
                  <a:cubicBezTo>
                    <a:pt x="1939" y="35"/>
                    <a:pt x="1980" y="33"/>
                    <a:pt x="2020" y="31"/>
                  </a:cubicBezTo>
                  <a:cubicBezTo>
                    <a:pt x="2073" y="28"/>
                    <a:pt x="2128" y="26"/>
                    <a:pt x="2182" y="29"/>
                  </a:cubicBezTo>
                  <a:cubicBezTo>
                    <a:pt x="2191" y="29"/>
                    <a:pt x="2200" y="30"/>
                    <a:pt x="2210" y="31"/>
                  </a:cubicBezTo>
                  <a:cubicBezTo>
                    <a:pt x="2236" y="34"/>
                    <a:pt x="2266" y="38"/>
                    <a:pt x="2286" y="28"/>
                  </a:cubicBezTo>
                  <a:cubicBezTo>
                    <a:pt x="2287" y="28"/>
                    <a:pt x="2288" y="26"/>
                    <a:pt x="2287" y="24"/>
                  </a:cubicBezTo>
                  <a:cubicBezTo>
                    <a:pt x="2286" y="23"/>
                    <a:pt x="2285" y="22"/>
                    <a:pt x="2283" y="23"/>
                  </a:cubicBezTo>
                  <a:cubicBezTo>
                    <a:pt x="2265" y="32"/>
                    <a:pt x="2236" y="28"/>
                    <a:pt x="2210" y="25"/>
                  </a:cubicBezTo>
                  <a:cubicBezTo>
                    <a:pt x="2200" y="24"/>
                    <a:pt x="2191" y="23"/>
                    <a:pt x="2183" y="23"/>
                  </a:cubicBezTo>
                  <a:cubicBezTo>
                    <a:pt x="2128" y="20"/>
                    <a:pt x="2073" y="22"/>
                    <a:pt x="2020" y="25"/>
                  </a:cubicBezTo>
                  <a:cubicBezTo>
                    <a:pt x="1980" y="27"/>
                    <a:pt x="1938" y="29"/>
                    <a:pt x="1898" y="28"/>
                  </a:cubicBezTo>
                  <a:cubicBezTo>
                    <a:pt x="1834" y="28"/>
                    <a:pt x="1769" y="28"/>
                    <a:pt x="1706" y="29"/>
                  </a:cubicBezTo>
                  <a:cubicBezTo>
                    <a:pt x="1614" y="30"/>
                    <a:pt x="1519" y="32"/>
                    <a:pt x="1426" y="28"/>
                  </a:cubicBezTo>
                  <a:cubicBezTo>
                    <a:pt x="1297" y="23"/>
                    <a:pt x="1167" y="24"/>
                    <a:pt x="1040" y="25"/>
                  </a:cubicBezTo>
                  <a:cubicBezTo>
                    <a:pt x="932" y="25"/>
                    <a:pt x="820" y="26"/>
                    <a:pt x="710" y="23"/>
                  </a:cubicBezTo>
                  <a:cubicBezTo>
                    <a:pt x="567" y="19"/>
                    <a:pt x="567" y="19"/>
                    <a:pt x="567" y="19"/>
                  </a:cubicBezTo>
                  <a:cubicBezTo>
                    <a:pt x="446" y="15"/>
                    <a:pt x="322" y="11"/>
                    <a:pt x="199" y="11"/>
                  </a:cubicBezTo>
                  <a:cubicBezTo>
                    <a:pt x="185" y="11"/>
                    <a:pt x="169" y="12"/>
                    <a:pt x="152" y="13"/>
                  </a:cubicBezTo>
                  <a:cubicBezTo>
                    <a:pt x="100" y="16"/>
                    <a:pt x="40" y="19"/>
                    <a:pt x="5" y="1"/>
                  </a:cubicBezTo>
                  <a:cubicBezTo>
                    <a:pt x="4" y="0"/>
                    <a:pt x="2" y="0"/>
                    <a:pt x="1" y="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121313" y="3097422"/>
            <a:ext cx="3437625" cy="1015416"/>
            <a:chOff x="6121313" y="3097422"/>
            <a:chExt cx="3437625" cy="1015416"/>
          </a:xfrm>
        </p:grpSpPr>
        <p:sp>
          <p:nvSpPr>
            <p:cNvPr id="18" name="椭圆 31"/>
            <p:cNvSpPr/>
            <p:nvPr/>
          </p:nvSpPr>
          <p:spPr>
            <a:xfrm>
              <a:off x="6121313" y="3155768"/>
              <a:ext cx="791344" cy="957070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chemeClr val="bg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997787" y="3097422"/>
              <a:ext cx="136278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输入小标题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6238012" y="3650147"/>
              <a:ext cx="562975" cy="461665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b="1" dirty="0">
                  <a:blipFill>
                    <a:blip r:embed="rId3">
                      <a:alphaModFix amt="70000"/>
                    </a:blip>
                    <a:stretch>
                      <a:fillRect/>
                    </a:stretch>
                  </a:blip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04</a:t>
              </a:r>
              <a:endParaRPr lang="zh-CN" altLang="en-US" sz="1400" b="1" dirty="0">
                <a:blipFill>
                  <a:blip r:embed="rId3">
                    <a:alphaModFix amt="70000"/>
                  </a:blip>
                  <a:stretch>
                    <a:fillRect/>
                  </a:stretch>
                </a:blip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 rot="5400000">
              <a:off x="6344141" y="3340503"/>
              <a:ext cx="415131" cy="327355"/>
              <a:chOff x="4941747" y="1124761"/>
              <a:chExt cx="1223250" cy="964605"/>
            </a:xfrm>
            <a:noFill/>
          </p:grpSpPr>
          <p:grpSp>
            <p:nvGrpSpPr>
              <p:cNvPr id="34" name="组合 33"/>
              <p:cNvGrpSpPr/>
              <p:nvPr/>
            </p:nvGrpSpPr>
            <p:grpSpPr>
              <a:xfrm>
                <a:off x="4941747" y="1124761"/>
                <a:ext cx="1223250" cy="964605"/>
                <a:chOff x="3243122" y="2874485"/>
                <a:chExt cx="1223250" cy="964605"/>
              </a:xfrm>
              <a:grpFill/>
            </p:grpSpPr>
            <p:sp>
              <p:nvSpPr>
                <p:cNvPr id="36" name="任意多边形 127"/>
                <p:cNvSpPr/>
                <p:nvPr/>
              </p:nvSpPr>
              <p:spPr>
                <a:xfrm>
                  <a:off x="3243122" y="2874485"/>
                  <a:ext cx="1223250" cy="964605"/>
                </a:xfrm>
                <a:custGeom>
                  <a:avLst/>
                  <a:gdLst>
                    <a:gd name="connsiteX0" fmla="*/ 584616 w 1244505"/>
                    <a:gd name="connsiteY0" fmla="*/ 513816 h 978511"/>
                    <a:gd name="connsiteX1" fmla="*/ 0 w 1244505"/>
                    <a:gd name="connsiteY1" fmla="*/ 423875 h 978511"/>
                    <a:gd name="connsiteX2" fmla="*/ 179882 w 1244505"/>
                    <a:gd name="connsiteY2" fmla="*/ 199022 h 978511"/>
                    <a:gd name="connsiteX3" fmla="*/ 674557 w 1244505"/>
                    <a:gd name="connsiteY3" fmla="*/ 423875 h 978511"/>
                    <a:gd name="connsiteX4" fmla="*/ 734518 w 1244505"/>
                    <a:gd name="connsiteY4" fmla="*/ 184032 h 978511"/>
                    <a:gd name="connsiteX5" fmla="*/ 944380 w 1244505"/>
                    <a:gd name="connsiteY5" fmla="*/ 4150 h 978511"/>
                    <a:gd name="connsiteX6" fmla="*/ 1244183 w 1244505"/>
                    <a:gd name="connsiteY6" fmla="*/ 363914 h 978511"/>
                    <a:gd name="connsiteX7" fmla="*/ 884419 w 1244505"/>
                    <a:gd name="connsiteY7" fmla="*/ 513816 h 978511"/>
                    <a:gd name="connsiteX8" fmla="*/ 1199213 w 1244505"/>
                    <a:gd name="connsiteY8" fmla="*/ 723678 h 978511"/>
                    <a:gd name="connsiteX9" fmla="*/ 944380 w 1244505"/>
                    <a:gd name="connsiteY9" fmla="*/ 978511 h 978511"/>
                    <a:gd name="connsiteX10" fmla="*/ 719528 w 1244505"/>
                    <a:gd name="connsiteY10" fmla="*/ 723678 h 978511"/>
                    <a:gd name="connsiteX11" fmla="*/ 299803 w 1244505"/>
                    <a:gd name="connsiteY11" fmla="*/ 903560 h 978511"/>
                    <a:gd name="connsiteX12" fmla="*/ 74951 w 1244505"/>
                    <a:gd name="connsiteY12" fmla="*/ 738668 h 978511"/>
                    <a:gd name="connsiteX13" fmla="*/ 719528 w 1244505"/>
                    <a:gd name="connsiteY13" fmla="*/ 558786 h 978511"/>
                    <a:gd name="connsiteX0-1" fmla="*/ 584616 w 1246893"/>
                    <a:gd name="connsiteY0-2" fmla="*/ 502981 h 967676"/>
                    <a:gd name="connsiteX1-3" fmla="*/ 0 w 1246893"/>
                    <a:gd name="connsiteY1-4" fmla="*/ 413040 h 967676"/>
                    <a:gd name="connsiteX2-5" fmla="*/ 179882 w 1246893"/>
                    <a:gd name="connsiteY2-6" fmla="*/ 188187 h 967676"/>
                    <a:gd name="connsiteX3-7" fmla="*/ 674557 w 1246893"/>
                    <a:gd name="connsiteY3-8" fmla="*/ 413040 h 967676"/>
                    <a:gd name="connsiteX4-9" fmla="*/ 734518 w 1246893"/>
                    <a:gd name="connsiteY4-10" fmla="*/ 173197 h 967676"/>
                    <a:gd name="connsiteX5-11" fmla="*/ 1033049 w 1246893"/>
                    <a:gd name="connsiteY5-12" fmla="*/ 4398 h 967676"/>
                    <a:gd name="connsiteX6-13" fmla="*/ 1244183 w 1246893"/>
                    <a:gd name="connsiteY6-14" fmla="*/ 353079 h 967676"/>
                    <a:gd name="connsiteX7-15" fmla="*/ 884419 w 1246893"/>
                    <a:gd name="connsiteY7-16" fmla="*/ 502981 h 967676"/>
                    <a:gd name="connsiteX8-17" fmla="*/ 1199213 w 1246893"/>
                    <a:gd name="connsiteY8-18" fmla="*/ 712843 h 967676"/>
                    <a:gd name="connsiteX9-19" fmla="*/ 944380 w 1246893"/>
                    <a:gd name="connsiteY9-20" fmla="*/ 967676 h 967676"/>
                    <a:gd name="connsiteX10-21" fmla="*/ 719528 w 1246893"/>
                    <a:gd name="connsiteY10-22" fmla="*/ 712843 h 967676"/>
                    <a:gd name="connsiteX11-23" fmla="*/ 299803 w 1246893"/>
                    <a:gd name="connsiteY11-24" fmla="*/ 892725 h 967676"/>
                    <a:gd name="connsiteX12-25" fmla="*/ 74951 w 1246893"/>
                    <a:gd name="connsiteY12-26" fmla="*/ 727833 h 967676"/>
                    <a:gd name="connsiteX13-27" fmla="*/ 719528 w 1246893"/>
                    <a:gd name="connsiteY13-28" fmla="*/ 547951 h 967676"/>
                    <a:gd name="connsiteX0-29" fmla="*/ 584616 w 1250361"/>
                    <a:gd name="connsiteY0-30" fmla="*/ 505914 h 970609"/>
                    <a:gd name="connsiteX1-31" fmla="*/ 0 w 1250361"/>
                    <a:gd name="connsiteY1-32" fmla="*/ 415973 h 970609"/>
                    <a:gd name="connsiteX2-33" fmla="*/ 179882 w 1250361"/>
                    <a:gd name="connsiteY2-34" fmla="*/ 191120 h 970609"/>
                    <a:gd name="connsiteX3-35" fmla="*/ 674557 w 1250361"/>
                    <a:gd name="connsiteY3-36" fmla="*/ 415973 h 970609"/>
                    <a:gd name="connsiteX4-37" fmla="*/ 734518 w 1250361"/>
                    <a:gd name="connsiteY4-38" fmla="*/ 176130 h 970609"/>
                    <a:gd name="connsiteX5-39" fmla="*/ 1033049 w 1250361"/>
                    <a:gd name="connsiteY5-40" fmla="*/ 7331 h 970609"/>
                    <a:gd name="connsiteX6-41" fmla="*/ 1244183 w 1250361"/>
                    <a:gd name="connsiteY6-42" fmla="*/ 356012 h 970609"/>
                    <a:gd name="connsiteX7-43" fmla="*/ 884419 w 1250361"/>
                    <a:gd name="connsiteY7-44" fmla="*/ 505914 h 970609"/>
                    <a:gd name="connsiteX8-45" fmla="*/ 1199213 w 1250361"/>
                    <a:gd name="connsiteY8-46" fmla="*/ 715776 h 970609"/>
                    <a:gd name="connsiteX9-47" fmla="*/ 944380 w 1250361"/>
                    <a:gd name="connsiteY9-48" fmla="*/ 970609 h 970609"/>
                    <a:gd name="connsiteX10-49" fmla="*/ 719528 w 1250361"/>
                    <a:gd name="connsiteY10-50" fmla="*/ 715776 h 970609"/>
                    <a:gd name="connsiteX11-51" fmla="*/ 299803 w 1250361"/>
                    <a:gd name="connsiteY11-52" fmla="*/ 895658 h 970609"/>
                    <a:gd name="connsiteX12-53" fmla="*/ 74951 w 1250361"/>
                    <a:gd name="connsiteY12-54" fmla="*/ 730766 h 970609"/>
                    <a:gd name="connsiteX13-55" fmla="*/ 719528 w 1250361"/>
                    <a:gd name="connsiteY13-56" fmla="*/ 550884 h 970609"/>
                    <a:gd name="connsiteX0-57" fmla="*/ 584616 w 1219605"/>
                    <a:gd name="connsiteY0-58" fmla="*/ 503672 h 968367"/>
                    <a:gd name="connsiteX1-59" fmla="*/ 0 w 1219605"/>
                    <a:gd name="connsiteY1-60" fmla="*/ 413731 h 968367"/>
                    <a:gd name="connsiteX2-61" fmla="*/ 179882 w 1219605"/>
                    <a:gd name="connsiteY2-62" fmla="*/ 188878 h 968367"/>
                    <a:gd name="connsiteX3-63" fmla="*/ 674557 w 1219605"/>
                    <a:gd name="connsiteY3-64" fmla="*/ 413731 h 968367"/>
                    <a:gd name="connsiteX4-65" fmla="*/ 734518 w 1219605"/>
                    <a:gd name="connsiteY4-66" fmla="*/ 173888 h 968367"/>
                    <a:gd name="connsiteX5-67" fmla="*/ 1033049 w 1219605"/>
                    <a:gd name="connsiteY5-68" fmla="*/ 5089 h 968367"/>
                    <a:gd name="connsiteX6-69" fmla="*/ 1216474 w 1219605"/>
                    <a:gd name="connsiteY6-70" fmla="*/ 370395 h 968367"/>
                    <a:gd name="connsiteX7-71" fmla="*/ 884419 w 1219605"/>
                    <a:gd name="connsiteY7-72" fmla="*/ 503672 h 968367"/>
                    <a:gd name="connsiteX8-73" fmla="*/ 1199213 w 1219605"/>
                    <a:gd name="connsiteY8-74" fmla="*/ 713534 h 968367"/>
                    <a:gd name="connsiteX9-75" fmla="*/ 944380 w 1219605"/>
                    <a:gd name="connsiteY9-76" fmla="*/ 968367 h 968367"/>
                    <a:gd name="connsiteX10-77" fmla="*/ 719528 w 1219605"/>
                    <a:gd name="connsiteY10-78" fmla="*/ 713534 h 968367"/>
                    <a:gd name="connsiteX11-79" fmla="*/ 299803 w 1219605"/>
                    <a:gd name="connsiteY11-80" fmla="*/ 893416 h 968367"/>
                    <a:gd name="connsiteX12-81" fmla="*/ 74951 w 1219605"/>
                    <a:gd name="connsiteY12-82" fmla="*/ 728524 h 968367"/>
                    <a:gd name="connsiteX13-83" fmla="*/ 719528 w 1219605"/>
                    <a:gd name="connsiteY13-84" fmla="*/ 548642 h 968367"/>
                    <a:gd name="connsiteX0-85" fmla="*/ 584616 w 1223250"/>
                    <a:gd name="connsiteY0-86" fmla="*/ 499287 h 963982"/>
                    <a:gd name="connsiteX1-87" fmla="*/ 0 w 1223250"/>
                    <a:gd name="connsiteY1-88" fmla="*/ 409346 h 963982"/>
                    <a:gd name="connsiteX2-89" fmla="*/ 179882 w 1223250"/>
                    <a:gd name="connsiteY2-90" fmla="*/ 184493 h 963982"/>
                    <a:gd name="connsiteX3-91" fmla="*/ 674557 w 1223250"/>
                    <a:gd name="connsiteY3-92" fmla="*/ 409346 h 963982"/>
                    <a:gd name="connsiteX4-93" fmla="*/ 734518 w 1223250"/>
                    <a:gd name="connsiteY4-94" fmla="*/ 169503 h 963982"/>
                    <a:gd name="connsiteX5-95" fmla="*/ 1033049 w 1223250"/>
                    <a:gd name="connsiteY5-96" fmla="*/ 704 h 963982"/>
                    <a:gd name="connsiteX6-97" fmla="*/ 1216474 w 1223250"/>
                    <a:gd name="connsiteY6-98" fmla="*/ 366010 h 963982"/>
                    <a:gd name="connsiteX7-99" fmla="*/ 884419 w 1223250"/>
                    <a:gd name="connsiteY7-100" fmla="*/ 499287 h 963982"/>
                    <a:gd name="connsiteX8-101" fmla="*/ 1199213 w 1223250"/>
                    <a:gd name="connsiteY8-102" fmla="*/ 709149 h 963982"/>
                    <a:gd name="connsiteX9-103" fmla="*/ 944380 w 1223250"/>
                    <a:gd name="connsiteY9-104" fmla="*/ 963982 h 963982"/>
                    <a:gd name="connsiteX10-105" fmla="*/ 719528 w 1223250"/>
                    <a:gd name="connsiteY10-106" fmla="*/ 709149 h 963982"/>
                    <a:gd name="connsiteX11-107" fmla="*/ 299803 w 1223250"/>
                    <a:gd name="connsiteY11-108" fmla="*/ 889031 h 963982"/>
                    <a:gd name="connsiteX12-109" fmla="*/ 74951 w 1223250"/>
                    <a:gd name="connsiteY12-110" fmla="*/ 724139 h 963982"/>
                    <a:gd name="connsiteX13-111" fmla="*/ 719528 w 1223250"/>
                    <a:gd name="connsiteY13-112" fmla="*/ 544257 h 963982"/>
                    <a:gd name="connsiteX0-113" fmla="*/ 584616 w 1223250"/>
                    <a:gd name="connsiteY0-114" fmla="*/ 499287 h 963982"/>
                    <a:gd name="connsiteX1-115" fmla="*/ 0 w 1223250"/>
                    <a:gd name="connsiteY1-116" fmla="*/ 409346 h 963982"/>
                    <a:gd name="connsiteX2-117" fmla="*/ 179882 w 1223250"/>
                    <a:gd name="connsiteY2-118" fmla="*/ 184493 h 963982"/>
                    <a:gd name="connsiteX3-119" fmla="*/ 674557 w 1223250"/>
                    <a:gd name="connsiteY3-120" fmla="*/ 409346 h 963982"/>
                    <a:gd name="connsiteX4-121" fmla="*/ 734518 w 1223250"/>
                    <a:gd name="connsiteY4-122" fmla="*/ 169503 h 963982"/>
                    <a:gd name="connsiteX5-123" fmla="*/ 1033049 w 1223250"/>
                    <a:gd name="connsiteY5-124" fmla="*/ 704 h 963982"/>
                    <a:gd name="connsiteX6-125" fmla="*/ 1216474 w 1223250"/>
                    <a:gd name="connsiteY6-126" fmla="*/ 366010 h 963982"/>
                    <a:gd name="connsiteX7-127" fmla="*/ 884419 w 1223250"/>
                    <a:gd name="connsiteY7-128" fmla="*/ 499287 h 963982"/>
                    <a:gd name="connsiteX8-129" fmla="*/ 1199213 w 1223250"/>
                    <a:gd name="connsiteY8-130" fmla="*/ 709149 h 963982"/>
                    <a:gd name="connsiteX9-131" fmla="*/ 944380 w 1223250"/>
                    <a:gd name="connsiteY9-132" fmla="*/ 963982 h 963982"/>
                    <a:gd name="connsiteX10-133" fmla="*/ 719528 w 1223250"/>
                    <a:gd name="connsiteY10-134" fmla="*/ 709149 h 963982"/>
                    <a:gd name="connsiteX11-135" fmla="*/ 299803 w 1223250"/>
                    <a:gd name="connsiteY11-136" fmla="*/ 889031 h 963982"/>
                    <a:gd name="connsiteX12-137" fmla="*/ 74951 w 1223250"/>
                    <a:gd name="connsiteY12-138" fmla="*/ 724139 h 963982"/>
                    <a:gd name="connsiteX13-139" fmla="*/ 719528 w 1223250"/>
                    <a:gd name="connsiteY13-140" fmla="*/ 544257 h 963982"/>
                    <a:gd name="connsiteX0-141" fmla="*/ 584616 w 1223250"/>
                    <a:gd name="connsiteY0-142" fmla="*/ 499287 h 963982"/>
                    <a:gd name="connsiteX1-143" fmla="*/ 0 w 1223250"/>
                    <a:gd name="connsiteY1-144" fmla="*/ 409346 h 963982"/>
                    <a:gd name="connsiteX2-145" fmla="*/ 179882 w 1223250"/>
                    <a:gd name="connsiteY2-146" fmla="*/ 184493 h 963982"/>
                    <a:gd name="connsiteX3-147" fmla="*/ 674557 w 1223250"/>
                    <a:gd name="connsiteY3-148" fmla="*/ 409346 h 963982"/>
                    <a:gd name="connsiteX4-149" fmla="*/ 734518 w 1223250"/>
                    <a:gd name="connsiteY4-150" fmla="*/ 169503 h 963982"/>
                    <a:gd name="connsiteX5-151" fmla="*/ 1033049 w 1223250"/>
                    <a:gd name="connsiteY5-152" fmla="*/ 704 h 963982"/>
                    <a:gd name="connsiteX6-153" fmla="*/ 1216474 w 1223250"/>
                    <a:gd name="connsiteY6-154" fmla="*/ 366010 h 963982"/>
                    <a:gd name="connsiteX7-155" fmla="*/ 884419 w 1223250"/>
                    <a:gd name="connsiteY7-156" fmla="*/ 499287 h 963982"/>
                    <a:gd name="connsiteX8-157" fmla="*/ 1199213 w 1223250"/>
                    <a:gd name="connsiteY8-158" fmla="*/ 709149 h 963982"/>
                    <a:gd name="connsiteX9-159" fmla="*/ 944380 w 1223250"/>
                    <a:gd name="connsiteY9-160" fmla="*/ 963982 h 963982"/>
                    <a:gd name="connsiteX10-161" fmla="*/ 719528 w 1223250"/>
                    <a:gd name="connsiteY10-162" fmla="*/ 709149 h 963982"/>
                    <a:gd name="connsiteX11-163" fmla="*/ 299803 w 1223250"/>
                    <a:gd name="connsiteY11-164" fmla="*/ 889031 h 963982"/>
                    <a:gd name="connsiteX12-165" fmla="*/ 74951 w 1223250"/>
                    <a:gd name="connsiteY12-166" fmla="*/ 724139 h 963982"/>
                    <a:gd name="connsiteX13-167" fmla="*/ 719528 w 1223250"/>
                    <a:gd name="connsiteY13-168" fmla="*/ 544257 h 963982"/>
                    <a:gd name="connsiteX0-169" fmla="*/ 584616 w 1223250"/>
                    <a:gd name="connsiteY0-170" fmla="*/ 499287 h 964450"/>
                    <a:gd name="connsiteX1-171" fmla="*/ 0 w 1223250"/>
                    <a:gd name="connsiteY1-172" fmla="*/ 409346 h 964450"/>
                    <a:gd name="connsiteX2-173" fmla="*/ 179882 w 1223250"/>
                    <a:gd name="connsiteY2-174" fmla="*/ 184493 h 964450"/>
                    <a:gd name="connsiteX3-175" fmla="*/ 674557 w 1223250"/>
                    <a:gd name="connsiteY3-176" fmla="*/ 409346 h 964450"/>
                    <a:gd name="connsiteX4-177" fmla="*/ 734518 w 1223250"/>
                    <a:gd name="connsiteY4-178" fmla="*/ 169503 h 964450"/>
                    <a:gd name="connsiteX5-179" fmla="*/ 1033049 w 1223250"/>
                    <a:gd name="connsiteY5-180" fmla="*/ 704 h 964450"/>
                    <a:gd name="connsiteX6-181" fmla="*/ 1216474 w 1223250"/>
                    <a:gd name="connsiteY6-182" fmla="*/ 366010 h 964450"/>
                    <a:gd name="connsiteX7-183" fmla="*/ 884419 w 1223250"/>
                    <a:gd name="connsiteY7-184" fmla="*/ 499287 h 964450"/>
                    <a:gd name="connsiteX8-185" fmla="*/ 1199213 w 1223250"/>
                    <a:gd name="connsiteY8-186" fmla="*/ 709149 h 964450"/>
                    <a:gd name="connsiteX9-187" fmla="*/ 944380 w 1223250"/>
                    <a:gd name="connsiteY9-188" fmla="*/ 963982 h 964450"/>
                    <a:gd name="connsiteX10-189" fmla="*/ 719528 w 1223250"/>
                    <a:gd name="connsiteY10-190" fmla="*/ 709149 h 964450"/>
                    <a:gd name="connsiteX11-191" fmla="*/ 299803 w 1223250"/>
                    <a:gd name="connsiteY11-192" fmla="*/ 889031 h 964450"/>
                    <a:gd name="connsiteX12-193" fmla="*/ 74951 w 1223250"/>
                    <a:gd name="connsiteY12-194" fmla="*/ 724139 h 964450"/>
                    <a:gd name="connsiteX13-195" fmla="*/ 719528 w 1223250"/>
                    <a:gd name="connsiteY13-196" fmla="*/ 544257 h 964450"/>
                    <a:gd name="connsiteX0-197" fmla="*/ 584616 w 1223250"/>
                    <a:gd name="connsiteY0-198" fmla="*/ 499287 h 964605"/>
                    <a:gd name="connsiteX1-199" fmla="*/ 0 w 1223250"/>
                    <a:gd name="connsiteY1-200" fmla="*/ 409346 h 964605"/>
                    <a:gd name="connsiteX2-201" fmla="*/ 179882 w 1223250"/>
                    <a:gd name="connsiteY2-202" fmla="*/ 184493 h 964605"/>
                    <a:gd name="connsiteX3-203" fmla="*/ 674557 w 1223250"/>
                    <a:gd name="connsiteY3-204" fmla="*/ 409346 h 964605"/>
                    <a:gd name="connsiteX4-205" fmla="*/ 734518 w 1223250"/>
                    <a:gd name="connsiteY4-206" fmla="*/ 169503 h 964605"/>
                    <a:gd name="connsiteX5-207" fmla="*/ 1033049 w 1223250"/>
                    <a:gd name="connsiteY5-208" fmla="*/ 704 h 964605"/>
                    <a:gd name="connsiteX6-209" fmla="*/ 1216474 w 1223250"/>
                    <a:gd name="connsiteY6-210" fmla="*/ 366010 h 964605"/>
                    <a:gd name="connsiteX7-211" fmla="*/ 884419 w 1223250"/>
                    <a:gd name="connsiteY7-212" fmla="*/ 499287 h 964605"/>
                    <a:gd name="connsiteX8-213" fmla="*/ 1199213 w 1223250"/>
                    <a:gd name="connsiteY8-214" fmla="*/ 709149 h 964605"/>
                    <a:gd name="connsiteX9-215" fmla="*/ 944380 w 1223250"/>
                    <a:gd name="connsiteY9-216" fmla="*/ 963982 h 964605"/>
                    <a:gd name="connsiteX10-217" fmla="*/ 719528 w 1223250"/>
                    <a:gd name="connsiteY10-218" fmla="*/ 709149 h 964605"/>
                    <a:gd name="connsiteX11-219" fmla="*/ 299803 w 1223250"/>
                    <a:gd name="connsiteY11-220" fmla="*/ 889031 h 964605"/>
                    <a:gd name="connsiteX12-221" fmla="*/ 74951 w 1223250"/>
                    <a:gd name="connsiteY12-222" fmla="*/ 724139 h 964605"/>
                    <a:gd name="connsiteX13-223" fmla="*/ 719528 w 1223250"/>
                    <a:gd name="connsiteY13-224" fmla="*/ 544257 h 964605"/>
                    <a:gd name="connsiteX0-225" fmla="*/ 584616 w 1223250"/>
                    <a:gd name="connsiteY0-226" fmla="*/ 499287 h 964605"/>
                    <a:gd name="connsiteX1-227" fmla="*/ 0 w 1223250"/>
                    <a:gd name="connsiteY1-228" fmla="*/ 409346 h 964605"/>
                    <a:gd name="connsiteX2-229" fmla="*/ 179882 w 1223250"/>
                    <a:gd name="connsiteY2-230" fmla="*/ 184493 h 964605"/>
                    <a:gd name="connsiteX3-231" fmla="*/ 674557 w 1223250"/>
                    <a:gd name="connsiteY3-232" fmla="*/ 409346 h 964605"/>
                    <a:gd name="connsiteX4-233" fmla="*/ 734518 w 1223250"/>
                    <a:gd name="connsiteY4-234" fmla="*/ 169503 h 964605"/>
                    <a:gd name="connsiteX5-235" fmla="*/ 1033049 w 1223250"/>
                    <a:gd name="connsiteY5-236" fmla="*/ 704 h 964605"/>
                    <a:gd name="connsiteX6-237" fmla="*/ 1216474 w 1223250"/>
                    <a:gd name="connsiteY6-238" fmla="*/ 366010 h 964605"/>
                    <a:gd name="connsiteX7-239" fmla="*/ 884419 w 1223250"/>
                    <a:gd name="connsiteY7-240" fmla="*/ 499287 h 964605"/>
                    <a:gd name="connsiteX8-241" fmla="*/ 1199213 w 1223250"/>
                    <a:gd name="connsiteY8-242" fmla="*/ 709149 h 964605"/>
                    <a:gd name="connsiteX9-243" fmla="*/ 944380 w 1223250"/>
                    <a:gd name="connsiteY9-244" fmla="*/ 963982 h 964605"/>
                    <a:gd name="connsiteX10-245" fmla="*/ 719528 w 1223250"/>
                    <a:gd name="connsiteY10-246" fmla="*/ 709149 h 964605"/>
                    <a:gd name="connsiteX11-247" fmla="*/ 299803 w 1223250"/>
                    <a:gd name="connsiteY11-248" fmla="*/ 889031 h 964605"/>
                    <a:gd name="connsiteX12-249" fmla="*/ 74951 w 1223250"/>
                    <a:gd name="connsiteY12-250" fmla="*/ 724139 h 964605"/>
                    <a:gd name="connsiteX13-251" fmla="*/ 719528 w 1223250"/>
                    <a:gd name="connsiteY13-252" fmla="*/ 544257 h 964605"/>
                    <a:gd name="connsiteX0-253" fmla="*/ 584616 w 1223250"/>
                    <a:gd name="connsiteY0-254" fmla="*/ 499287 h 964605"/>
                    <a:gd name="connsiteX1-255" fmla="*/ 0 w 1223250"/>
                    <a:gd name="connsiteY1-256" fmla="*/ 409346 h 964605"/>
                    <a:gd name="connsiteX2-257" fmla="*/ 179882 w 1223250"/>
                    <a:gd name="connsiteY2-258" fmla="*/ 184493 h 964605"/>
                    <a:gd name="connsiteX3-259" fmla="*/ 674557 w 1223250"/>
                    <a:gd name="connsiteY3-260" fmla="*/ 409346 h 964605"/>
                    <a:gd name="connsiteX4-261" fmla="*/ 734518 w 1223250"/>
                    <a:gd name="connsiteY4-262" fmla="*/ 169503 h 964605"/>
                    <a:gd name="connsiteX5-263" fmla="*/ 1033049 w 1223250"/>
                    <a:gd name="connsiteY5-264" fmla="*/ 704 h 964605"/>
                    <a:gd name="connsiteX6-265" fmla="*/ 1216474 w 1223250"/>
                    <a:gd name="connsiteY6-266" fmla="*/ 366010 h 964605"/>
                    <a:gd name="connsiteX7-267" fmla="*/ 884419 w 1223250"/>
                    <a:gd name="connsiteY7-268" fmla="*/ 499287 h 964605"/>
                    <a:gd name="connsiteX8-269" fmla="*/ 1199213 w 1223250"/>
                    <a:gd name="connsiteY8-270" fmla="*/ 709149 h 964605"/>
                    <a:gd name="connsiteX9-271" fmla="*/ 944380 w 1223250"/>
                    <a:gd name="connsiteY9-272" fmla="*/ 963982 h 964605"/>
                    <a:gd name="connsiteX10-273" fmla="*/ 719528 w 1223250"/>
                    <a:gd name="connsiteY10-274" fmla="*/ 709149 h 964605"/>
                    <a:gd name="connsiteX11-275" fmla="*/ 299803 w 1223250"/>
                    <a:gd name="connsiteY11-276" fmla="*/ 889031 h 964605"/>
                    <a:gd name="connsiteX12-277" fmla="*/ 74951 w 1223250"/>
                    <a:gd name="connsiteY12-278" fmla="*/ 724139 h 964605"/>
                    <a:gd name="connsiteX13-279" fmla="*/ 630318 w 1223250"/>
                    <a:gd name="connsiteY13-280" fmla="*/ 575481 h 964605"/>
                    <a:gd name="connsiteX0-281" fmla="*/ 584616 w 1223250"/>
                    <a:gd name="connsiteY0-282" fmla="*/ 499287 h 964605"/>
                    <a:gd name="connsiteX1-283" fmla="*/ 0 w 1223250"/>
                    <a:gd name="connsiteY1-284" fmla="*/ 409346 h 964605"/>
                    <a:gd name="connsiteX2-285" fmla="*/ 179882 w 1223250"/>
                    <a:gd name="connsiteY2-286" fmla="*/ 184493 h 964605"/>
                    <a:gd name="connsiteX3-287" fmla="*/ 674557 w 1223250"/>
                    <a:gd name="connsiteY3-288" fmla="*/ 409346 h 964605"/>
                    <a:gd name="connsiteX4-289" fmla="*/ 734518 w 1223250"/>
                    <a:gd name="connsiteY4-290" fmla="*/ 169503 h 964605"/>
                    <a:gd name="connsiteX5-291" fmla="*/ 1033049 w 1223250"/>
                    <a:gd name="connsiteY5-292" fmla="*/ 704 h 964605"/>
                    <a:gd name="connsiteX6-293" fmla="*/ 1216474 w 1223250"/>
                    <a:gd name="connsiteY6-294" fmla="*/ 366010 h 964605"/>
                    <a:gd name="connsiteX7-295" fmla="*/ 884419 w 1223250"/>
                    <a:gd name="connsiteY7-296" fmla="*/ 499287 h 964605"/>
                    <a:gd name="connsiteX8-297" fmla="*/ 1199213 w 1223250"/>
                    <a:gd name="connsiteY8-298" fmla="*/ 709149 h 964605"/>
                    <a:gd name="connsiteX9-299" fmla="*/ 944380 w 1223250"/>
                    <a:gd name="connsiteY9-300" fmla="*/ 963982 h 964605"/>
                    <a:gd name="connsiteX10-301" fmla="*/ 719528 w 1223250"/>
                    <a:gd name="connsiteY10-302" fmla="*/ 709149 h 964605"/>
                    <a:gd name="connsiteX11-303" fmla="*/ 299803 w 1223250"/>
                    <a:gd name="connsiteY11-304" fmla="*/ 889031 h 964605"/>
                    <a:gd name="connsiteX12-305" fmla="*/ 74951 w 1223250"/>
                    <a:gd name="connsiteY12-306" fmla="*/ 724139 h 964605"/>
                    <a:gd name="connsiteX13-307" fmla="*/ 630318 w 1223250"/>
                    <a:gd name="connsiteY13-308" fmla="*/ 562099 h 964605"/>
                    <a:gd name="connsiteX0-309" fmla="*/ 629221 w 1223250"/>
                    <a:gd name="connsiteY0-310" fmla="*/ 517129 h 964605"/>
                    <a:gd name="connsiteX1-311" fmla="*/ 0 w 1223250"/>
                    <a:gd name="connsiteY1-312" fmla="*/ 409346 h 964605"/>
                    <a:gd name="connsiteX2-313" fmla="*/ 179882 w 1223250"/>
                    <a:gd name="connsiteY2-314" fmla="*/ 184493 h 964605"/>
                    <a:gd name="connsiteX3-315" fmla="*/ 674557 w 1223250"/>
                    <a:gd name="connsiteY3-316" fmla="*/ 409346 h 964605"/>
                    <a:gd name="connsiteX4-317" fmla="*/ 734518 w 1223250"/>
                    <a:gd name="connsiteY4-318" fmla="*/ 169503 h 964605"/>
                    <a:gd name="connsiteX5-319" fmla="*/ 1033049 w 1223250"/>
                    <a:gd name="connsiteY5-320" fmla="*/ 704 h 964605"/>
                    <a:gd name="connsiteX6-321" fmla="*/ 1216474 w 1223250"/>
                    <a:gd name="connsiteY6-322" fmla="*/ 366010 h 964605"/>
                    <a:gd name="connsiteX7-323" fmla="*/ 884419 w 1223250"/>
                    <a:gd name="connsiteY7-324" fmla="*/ 499287 h 964605"/>
                    <a:gd name="connsiteX8-325" fmla="*/ 1199213 w 1223250"/>
                    <a:gd name="connsiteY8-326" fmla="*/ 709149 h 964605"/>
                    <a:gd name="connsiteX9-327" fmla="*/ 944380 w 1223250"/>
                    <a:gd name="connsiteY9-328" fmla="*/ 963982 h 964605"/>
                    <a:gd name="connsiteX10-329" fmla="*/ 719528 w 1223250"/>
                    <a:gd name="connsiteY10-330" fmla="*/ 709149 h 964605"/>
                    <a:gd name="connsiteX11-331" fmla="*/ 299803 w 1223250"/>
                    <a:gd name="connsiteY11-332" fmla="*/ 889031 h 964605"/>
                    <a:gd name="connsiteX12-333" fmla="*/ 74951 w 1223250"/>
                    <a:gd name="connsiteY12-334" fmla="*/ 724139 h 964605"/>
                    <a:gd name="connsiteX13-335" fmla="*/ 630318 w 1223250"/>
                    <a:gd name="connsiteY13-336" fmla="*/ 562099 h 964605"/>
                    <a:gd name="connsiteX0-337" fmla="*/ 629221 w 1223250"/>
                    <a:gd name="connsiteY0-338" fmla="*/ 517129 h 964605"/>
                    <a:gd name="connsiteX1-339" fmla="*/ 0 w 1223250"/>
                    <a:gd name="connsiteY1-340" fmla="*/ 409346 h 964605"/>
                    <a:gd name="connsiteX2-341" fmla="*/ 179882 w 1223250"/>
                    <a:gd name="connsiteY2-342" fmla="*/ 184493 h 964605"/>
                    <a:gd name="connsiteX3-343" fmla="*/ 674557 w 1223250"/>
                    <a:gd name="connsiteY3-344" fmla="*/ 409346 h 964605"/>
                    <a:gd name="connsiteX4-345" fmla="*/ 734518 w 1223250"/>
                    <a:gd name="connsiteY4-346" fmla="*/ 169503 h 964605"/>
                    <a:gd name="connsiteX5-347" fmla="*/ 1033049 w 1223250"/>
                    <a:gd name="connsiteY5-348" fmla="*/ 704 h 964605"/>
                    <a:gd name="connsiteX6-349" fmla="*/ 1216474 w 1223250"/>
                    <a:gd name="connsiteY6-350" fmla="*/ 366010 h 964605"/>
                    <a:gd name="connsiteX7-351" fmla="*/ 884419 w 1223250"/>
                    <a:gd name="connsiteY7-352" fmla="*/ 499287 h 964605"/>
                    <a:gd name="connsiteX8-353" fmla="*/ 1199213 w 1223250"/>
                    <a:gd name="connsiteY8-354" fmla="*/ 709149 h 964605"/>
                    <a:gd name="connsiteX9-355" fmla="*/ 944380 w 1223250"/>
                    <a:gd name="connsiteY9-356" fmla="*/ 963982 h 964605"/>
                    <a:gd name="connsiteX10-357" fmla="*/ 719528 w 1223250"/>
                    <a:gd name="connsiteY10-358" fmla="*/ 709149 h 964605"/>
                    <a:gd name="connsiteX11-359" fmla="*/ 299803 w 1223250"/>
                    <a:gd name="connsiteY11-360" fmla="*/ 889031 h 964605"/>
                    <a:gd name="connsiteX12-361" fmla="*/ 74951 w 1223250"/>
                    <a:gd name="connsiteY12-362" fmla="*/ 724139 h 964605"/>
                    <a:gd name="connsiteX13-363" fmla="*/ 630318 w 1223250"/>
                    <a:gd name="connsiteY13-364" fmla="*/ 562099 h 964605"/>
                    <a:gd name="connsiteX0-365" fmla="*/ 629221 w 1223250"/>
                    <a:gd name="connsiteY0-366" fmla="*/ 517129 h 964605"/>
                    <a:gd name="connsiteX1-367" fmla="*/ 0 w 1223250"/>
                    <a:gd name="connsiteY1-368" fmla="*/ 409346 h 964605"/>
                    <a:gd name="connsiteX2-369" fmla="*/ 179882 w 1223250"/>
                    <a:gd name="connsiteY2-370" fmla="*/ 184493 h 964605"/>
                    <a:gd name="connsiteX3-371" fmla="*/ 674557 w 1223250"/>
                    <a:gd name="connsiteY3-372" fmla="*/ 409346 h 964605"/>
                    <a:gd name="connsiteX4-373" fmla="*/ 734518 w 1223250"/>
                    <a:gd name="connsiteY4-374" fmla="*/ 169503 h 964605"/>
                    <a:gd name="connsiteX5-375" fmla="*/ 1033049 w 1223250"/>
                    <a:gd name="connsiteY5-376" fmla="*/ 704 h 964605"/>
                    <a:gd name="connsiteX6-377" fmla="*/ 1216474 w 1223250"/>
                    <a:gd name="connsiteY6-378" fmla="*/ 366010 h 964605"/>
                    <a:gd name="connsiteX7-379" fmla="*/ 884419 w 1223250"/>
                    <a:gd name="connsiteY7-380" fmla="*/ 499287 h 964605"/>
                    <a:gd name="connsiteX8-381" fmla="*/ 1199213 w 1223250"/>
                    <a:gd name="connsiteY8-382" fmla="*/ 709149 h 964605"/>
                    <a:gd name="connsiteX9-383" fmla="*/ 944380 w 1223250"/>
                    <a:gd name="connsiteY9-384" fmla="*/ 963982 h 964605"/>
                    <a:gd name="connsiteX10-385" fmla="*/ 719528 w 1223250"/>
                    <a:gd name="connsiteY10-386" fmla="*/ 709149 h 964605"/>
                    <a:gd name="connsiteX11-387" fmla="*/ 299803 w 1223250"/>
                    <a:gd name="connsiteY11-388" fmla="*/ 889031 h 964605"/>
                    <a:gd name="connsiteX12-389" fmla="*/ 74951 w 1223250"/>
                    <a:gd name="connsiteY12-390" fmla="*/ 724139 h 964605"/>
                    <a:gd name="connsiteX13-391" fmla="*/ 630318 w 1223250"/>
                    <a:gd name="connsiteY13-392" fmla="*/ 562099 h 964605"/>
                    <a:gd name="connsiteX0-393" fmla="*/ 629221 w 1223250"/>
                    <a:gd name="connsiteY0-394" fmla="*/ 517129 h 964605"/>
                    <a:gd name="connsiteX1-395" fmla="*/ 0 w 1223250"/>
                    <a:gd name="connsiteY1-396" fmla="*/ 409346 h 964605"/>
                    <a:gd name="connsiteX2-397" fmla="*/ 179882 w 1223250"/>
                    <a:gd name="connsiteY2-398" fmla="*/ 184493 h 964605"/>
                    <a:gd name="connsiteX3-399" fmla="*/ 674557 w 1223250"/>
                    <a:gd name="connsiteY3-400" fmla="*/ 409346 h 964605"/>
                    <a:gd name="connsiteX4-401" fmla="*/ 734518 w 1223250"/>
                    <a:gd name="connsiteY4-402" fmla="*/ 169503 h 964605"/>
                    <a:gd name="connsiteX5-403" fmla="*/ 1033049 w 1223250"/>
                    <a:gd name="connsiteY5-404" fmla="*/ 704 h 964605"/>
                    <a:gd name="connsiteX6-405" fmla="*/ 1216474 w 1223250"/>
                    <a:gd name="connsiteY6-406" fmla="*/ 366010 h 964605"/>
                    <a:gd name="connsiteX7-407" fmla="*/ 884419 w 1223250"/>
                    <a:gd name="connsiteY7-408" fmla="*/ 499287 h 964605"/>
                    <a:gd name="connsiteX8-409" fmla="*/ 1199213 w 1223250"/>
                    <a:gd name="connsiteY8-410" fmla="*/ 709149 h 964605"/>
                    <a:gd name="connsiteX9-411" fmla="*/ 944380 w 1223250"/>
                    <a:gd name="connsiteY9-412" fmla="*/ 963982 h 964605"/>
                    <a:gd name="connsiteX10-413" fmla="*/ 719528 w 1223250"/>
                    <a:gd name="connsiteY10-414" fmla="*/ 709149 h 964605"/>
                    <a:gd name="connsiteX11-415" fmla="*/ 299803 w 1223250"/>
                    <a:gd name="connsiteY11-416" fmla="*/ 889031 h 964605"/>
                    <a:gd name="connsiteX12-417" fmla="*/ 74951 w 1223250"/>
                    <a:gd name="connsiteY12-418" fmla="*/ 724139 h 964605"/>
                    <a:gd name="connsiteX0-419" fmla="*/ 629221 w 1223250"/>
                    <a:gd name="connsiteY0-420" fmla="*/ 517129 h 964605"/>
                    <a:gd name="connsiteX1-421" fmla="*/ 0 w 1223250"/>
                    <a:gd name="connsiteY1-422" fmla="*/ 409346 h 964605"/>
                    <a:gd name="connsiteX2-423" fmla="*/ 179882 w 1223250"/>
                    <a:gd name="connsiteY2-424" fmla="*/ 184493 h 964605"/>
                    <a:gd name="connsiteX3-425" fmla="*/ 674557 w 1223250"/>
                    <a:gd name="connsiteY3-426" fmla="*/ 409346 h 964605"/>
                    <a:gd name="connsiteX4-427" fmla="*/ 734518 w 1223250"/>
                    <a:gd name="connsiteY4-428" fmla="*/ 169503 h 964605"/>
                    <a:gd name="connsiteX5-429" fmla="*/ 1033049 w 1223250"/>
                    <a:gd name="connsiteY5-430" fmla="*/ 704 h 964605"/>
                    <a:gd name="connsiteX6-431" fmla="*/ 1216474 w 1223250"/>
                    <a:gd name="connsiteY6-432" fmla="*/ 366010 h 964605"/>
                    <a:gd name="connsiteX7-433" fmla="*/ 884419 w 1223250"/>
                    <a:gd name="connsiteY7-434" fmla="*/ 499287 h 964605"/>
                    <a:gd name="connsiteX8-435" fmla="*/ 1199213 w 1223250"/>
                    <a:gd name="connsiteY8-436" fmla="*/ 709149 h 964605"/>
                    <a:gd name="connsiteX9-437" fmla="*/ 944380 w 1223250"/>
                    <a:gd name="connsiteY9-438" fmla="*/ 963982 h 964605"/>
                    <a:gd name="connsiteX10-439" fmla="*/ 719528 w 1223250"/>
                    <a:gd name="connsiteY10-440" fmla="*/ 709149 h 964605"/>
                    <a:gd name="connsiteX11-441" fmla="*/ 299803 w 1223250"/>
                    <a:gd name="connsiteY11-442" fmla="*/ 889031 h 964605"/>
                    <a:gd name="connsiteX0-443" fmla="*/ 629221 w 1223250"/>
                    <a:gd name="connsiteY0-444" fmla="*/ 517129 h 964605"/>
                    <a:gd name="connsiteX1-445" fmla="*/ 0 w 1223250"/>
                    <a:gd name="connsiteY1-446" fmla="*/ 409346 h 964605"/>
                    <a:gd name="connsiteX2-447" fmla="*/ 179882 w 1223250"/>
                    <a:gd name="connsiteY2-448" fmla="*/ 184493 h 964605"/>
                    <a:gd name="connsiteX3-449" fmla="*/ 674557 w 1223250"/>
                    <a:gd name="connsiteY3-450" fmla="*/ 409346 h 964605"/>
                    <a:gd name="connsiteX4-451" fmla="*/ 734518 w 1223250"/>
                    <a:gd name="connsiteY4-452" fmla="*/ 169503 h 964605"/>
                    <a:gd name="connsiteX5-453" fmla="*/ 1033049 w 1223250"/>
                    <a:gd name="connsiteY5-454" fmla="*/ 704 h 964605"/>
                    <a:gd name="connsiteX6-455" fmla="*/ 1216474 w 1223250"/>
                    <a:gd name="connsiteY6-456" fmla="*/ 366010 h 964605"/>
                    <a:gd name="connsiteX7-457" fmla="*/ 884419 w 1223250"/>
                    <a:gd name="connsiteY7-458" fmla="*/ 499287 h 964605"/>
                    <a:gd name="connsiteX8-459" fmla="*/ 1199213 w 1223250"/>
                    <a:gd name="connsiteY8-460" fmla="*/ 709149 h 964605"/>
                    <a:gd name="connsiteX9-461" fmla="*/ 944380 w 1223250"/>
                    <a:gd name="connsiteY9-462" fmla="*/ 963982 h 964605"/>
                    <a:gd name="connsiteX10-463" fmla="*/ 719528 w 1223250"/>
                    <a:gd name="connsiteY10-464" fmla="*/ 709149 h 964605"/>
                  </a:gdLst>
                  <a:ahLst/>
                  <a:cxnLst>
                    <a:cxn ang="0">
                      <a:pos x="connsiteX0-443" y="connsiteY0-444"/>
                    </a:cxn>
                    <a:cxn ang="0">
                      <a:pos x="connsiteX1-445" y="connsiteY1-446"/>
                    </a:cxn>
                    <a:cxn ang="0">
                      <a:pos x="connsiteX2-447" y="connsiteY2-448"/>
                    </a:cxn>
                    <a:cxn ang="0">
                      <a:pos x="connsiteX3-449" y="connsiteY3-450"/>
                    </a:cxn>
                    <a:cxn ang="0">
                      <a:pos x="connsiteX4-451" y="connsiteY4-452"/>
                    </a:cxn>
                    <a:cxn ang="0">
                      <a:pos x="connsiteX5-453" y="connsiteY5-454"/>
                    </a:cxn>
                    <a:cxn ang="0">
                      <a:pos x="connsiteX6-455" y="connsiteY6-456"/>
                    </a:cxn>
                    <a:cxn ang="0">
                      <a:pos x="connsiteX7-457" y="connsiteY7-458"/>
                    </a:cxn>
                    <a:cxn ang="0">
                      <a:pos x="connsiteX8-459" y="connsiteY8-460"/>
                    </a:cxn>
                    <a:cxn ang="0">
                      <a:pos x="connsiteX9-461" y="connsiteY9-462"/>
                    </a:cxn>
                    <a:cxn ang="0">
                      <a:pos x="connsiteX10-463" y="connsiteY10-464"/>
                    </a:cxn>
                  </a:cxnLst>
                  <a:rect l="l" t="t" r="r" b="b"/>
                  <a:pathLst>
                    <a:path w="1223250" h="964605">
                      <a:moveTo>
                        <a:pt x="629221" y="517129"/>
                      </a:moveTo>
                      <a:cubicBezTo>
                        <a:pt x="369391" y="497142"/>
                        <a:pt x="167549" y="445932"/>
                        <a:pt x="0" y="409346"/>
                      </a:cubicBezTo>
                      <a:cubicBezTo>
                        <a:pt x="42119" y="316553"/>
                        <a:pt x="67456" y="184493"/>
                        <a:pt x="179882" y="184493"/>
                      </a:cubicBezTo>
                      <a:cubicBezTo>
                        <a:pt x="292308" y="184493"/>
                        <a:pt x="584616" y="391858"/>
                        <a:pt x="674557" y="409346"/>
                      </a:cubicBezTo>
                      <a:cubicBezTo>
                        <a:pt x="694544" y="329398"/>
                        <a:pt x="674769" y="237610"/>
                        <a:pt x="734518" y="169503"/>
                      </a:cubicBezTo>
                      <a:cubicBezTo>
                        <a:pt x="794267" y="101396"/>
                        <a:pt x="864054" y="-9879"/>
                        <a:pt x="1033049" y="704"/>
                      </a:cubicBezTo>
                      <a:cubicBezTo>
                        <a:pt x="1202044" y="11287"/>
                        <a:pt x="1241246" y="282913"/>
                        <a:pt x="1216474" y="366010"/>
                      </a:cubicBezTo>
                      <a:cubicBezTo>
                        <a:pt x="1191702" y="449107"/>
                        <a:pt x="997753" y="449320"/>
                        <a:pt x="884419" y="499287"/>
                      </a:cubicBezTo>
                      <a:cubicBezTo>
                        <a:pt x="1017059" y="524906"/>
                        <a:pt x="1183678" y="581824"/>
                        <a:pt x="1199213" y="709149"/>
                      </a:cubicBezTo>
                      <a:cubicBezTo>
                        <a:pt x="1214748" y="836474"/>
                        <a:pt x="1112996" y="975065"/>
                        <a:pt x="944380" y="963982"/>
                      </a:cubicBezTo>
                      <a:cubicBezTo>
                        <a:pt x="775764" y="952899"/>
                        <a:pt x="769268" y="801724"/>
                        <a:pt x="719528" y="709149"/>
                      </a:cubicBezTo>
                    </a:path>
                  </a:pathLst>
                </a:custGeom>
                <a:grpFill/>
                <a:ln w="22225" cap="rnd">
                  <a:solidFill>
                    <a:schemeClr val="bg1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椭圆 31"/>
                <p:cNvSpPr/>
                <p:nvPr/>
              </p:nvSpPr>
              <p:spPr>
                <a:xfrm>
                  <a:off x="4104899" y="3050233"/>
                  <a:ext cx="233238" cy="200025"/>
                </a:xfrm>
                <a:custGeom>
                  <a:avLst/>
                  <a:gdLst>
                    <a:gd name="connsiteX0" fmla="*/ 0 w 656493"/>
                    <a:gd name="connsiteY0" fmla="*/ 316523 h 633046"/>
                    <a:gd name="connsiteX1" fmla="*/ 328247 w 656493"/>
                    <a:gd name="connsiteY1" fmla="*/ 0 h 633046"/>
                    <a:gd name="connsiteX2" fmla="*/ 656494 w 656493"/>
                    <a:gd name="connsiteY2" fmla="*/ 316523 h 633046"/>
                    <a:gd name="connsiteX3" fmla="*/ 328247 w 656493"/>
                    <a:gd name="connsiteY3" fmla="*/ 633046 h 633046"/>
                    <a:gd name="connsiteX4" fmla="*/ 0 w 656493"/>
                    <a:gd name="connsiteY4" fmla="*/ 316523 h 633046"/>
                    <a:gd name="connsiteX0-1" fmla="*/ 328247 w 656494"/>
                    <a:gd name="connsiteY0-2" fmla="*/ 0 h 633046"/>
                    <a:gd name="connsiteX1-3" fmla="*/ 656494 w 656494"/>
                    <a:gd name="connsiteY1-4" fmla="*/ 316523 h 633046"/>
                    <a:gd name="connsiteX2-5" fmla="*/ 328247 w 656494"/>
                    <a:gd name="connsiteY2-6" fmla="*/ 633046 h 633046"/>
                    <a:gd name="connsiteX3-7" fmla="*/ 0 w 656494"/>
                    <a:gd name="connsiteY3-8" fmla="*/ 316523 h 633046"/>
                    <a:gd name="connsiteX4-9" fmla="*/ 419687 w 656494"/>
                    <a:gd name="connsiteY4-10" fmla="*/ 91440 h 633046"/>
                    <a:gd name="connsiteX0-11" fmla="*/ 402964 w 731211"/>
                    <a:gd name="connsiteY0-12" fmla="*/ 0 h 633046"/>
                    <a:gd name="connsiteX1-13" fmla="*/ 731211 w 731211"/>
                    <a:gd name="connsiteY1-14" fmla="*/ 316523 h 633046"/>
                    <a:gd name="connsiteX2-15" fmla="*/ 402964 w 731211"/>
                    <a:gd name="connsiteY2-16" fmla="*/ 633046 h 633046"/>
                    <a:gd name="connsiteX3-17" fmla="*/ 74717 w 731211"/>
                    <a:gd name="connsiteY3-18" fmla="*/ 316523 h 633046"/>
                    <a:gd name="connsiteX4-19" fmla="*/ 161895 w 731211"/>
                    <a:gd name="connsiteY4-20" fmla="*/ 152400 h 633046"/>
                    <a:gd name="connsiteX0-21" fmla="*/ 353700 w 681947"/>
                    <a:gd name="connsiteY0-22" fmla="*/ 0 h 633046"/>
                    <a:gd name="connsiteX1-23" fmla="*/ 681947 w 681947"/>
                    <a:gd name="connsiteY1-24" fmla="*/ 316523 h 633046"/>
                    <a:gd name="connsiteX2-25" fmla="*/ 353700 w 681947"/>
                    <a:gd name="connsiteY2-26" fmla="*/ 633046 h 633046"/>
                    <a:gd name="connsiteX3-27" fmla="*/ 25453 w 681947"/>
                    <a:gd name="connsiteY3-28" fmla="*/ 316523 h 633046"/>
                    <a:gd name="connsiteX4-29" fmla="*/ 112631 w 681947"/>
                    <a:gd name="connsiteY4-30" fmla="*/ 152400 h 633046"/>
                    <a:gd name="connsiteX0-31" fmla="*/ 341249 w 669496"/>
                    <a:gd name="connsiteY0-32" fmla="*/ 0 h 633046"/>
                    <a:gd name="connsiteX1-33" fmla="*/ 669496 w 669496"/>
                    <a:gd name="connsiteY1-34" fmla="*/ 316523 h 633046"/>
                    <a:gd name="connsiteX2-35" fmla="*/ 341249 w 669496"/>
                    <a:gd name="connsiteY2-36" fmla="*/ 633046 h 633046"/>
                    <a:gd name="connsiteX3-37" fmla="*/ 13002 w 669496"/>
                    <a:gd name="connsiteY3-38" fmla="*/ 316523 h 633046"/>
                    <a:gd name="connsiteX4-39" fmla="*/ 100180 w 669496"/>
                    <a:gd name="connsiteY4-40" fmla="*/ 152400 h 633046"/>
                    <a:gd name="connsiteX0-41" fmla="*/ 347951 w 676198"/>
                    <a:gd name="connsiteY0-42" fmla="*/ 0 h 633046"/>
                    <a:gd name="connsiteX1-43" fmla="*/ 676198 w 676198"/>
                    <a:gd name="connsiteY1-44" fmla="*/ 316523 h 633046"/>
                    <a:gd name="connsiteX2-45" fmla="*/ 347951 w 676198"/>
                    <a:gd name="connsiteY2-46" fmla="*/ 633046 h 633046"/>
                    <a:gd name="connsiteX3-47" fmla="*/ 19704 w 676198"/>
                    <a:gd name="connsiteY3-48" fmla="*/ 316523 h 633046"/>
                    <a:gd name="connsiteX4-49" fmla="*/ 79173 w 676198"/>
                    <a:gd name="connsiteY4-50" fmla="*/ 113607 h 633046"/>
                    <a:gd name="connsiteX0-51" fmla="*/ 333371 w 661618"/>
                    <a:gd name="connsiteY0-52" fmla="*/ 0 h 633046"/>
                    <a:gd name="connsiteX1-53" fmla="*/ 661618 w 661618"/>
                    <a:gd name="connsiteY1-54" fmla="*/ 316523 h 633046"/>
                    <a:gd name="connsiteX2-55" fmla="*/ 333371 w 661618"/>
                    <a:gd name="connsiteY2-56" fmla="*/ 633046 h 633046"/>
                    <a:gd name="connsiteX3-57" fmla="*/ 5124 w 661618"/>
                    <a:gd name="connsiteY3-58" fmla="*/ 316523 h 633046"/>
                    <a:gd name="connsiteX4-59" fmla="*/ 64593 w 661618"/>
                    <a:gd name="connsiteY4-60" fmla="*/ 113607 h 633046"/>
                    <a:gd name="connsiteX0-61" fmla="*/ 178200 w 661618"/>
                    <a:gd name="connsiteY0-62" fmla="*/ 0 h 583170"/>
                    <a:gd name="connsiteX1-63" fmla="*/ 661618 w 661618"/>
                    <a:gd name="connsiteY1-64" fmla="*/ 266647 h 583170"/>
                    <a:gd name="connsiteX2-65" fmla="*/ 333371 w 661618"/>
                    <a:gd name="connsiteY2-66" fmla="*/ 583170 h 583170"/>
                    <a:gd name="connsiteX3-67" fmla="*/ 5124 w 661618"/>
                    <a:gd name="connsiteY3-68" fmla="*/ 266647 h 583170"/>
                    <a:gd name="connsiteX4-69" fmla="*/ 64593 w 661618"/>
                    <a:gd name="connsiteY4-70" fmla="*/ 63731 h 583170"/>
                    <a:gd name="connsiteX0-71" fmla="*/ 178200 w 662133"/>
                    <a:gd name="connsiteY0-72" fmla="*/ 66578 h 649748"/>
                    <a:gd name="connsiteX1-73" fmla="*/ 412660 w 662133"/>
                    <a:gd name="connsiteY1-74" fmla="*/ 10947 h 649748"/>
                    <a:gd name="connsiteX2-75" fmla="*/ 661618 w 662133"/>
                    <a:gd name="connsiteY2-76" fmla="*/ 333225 h 649748"/>
                    <a:gd name="connsiteX3-77" fmla="*/ 333371 w 662133"/>
                    <a:gd name="connsiteY3-78" fmla="*/ 649748 h 649748"/>
                    <a:gd name="connsiteX4-79" fmla="*/ 5124 w 662133"/>
                    <a:gd name="connsiteY4-80" fmla="*/ 333225 h 649748"/>
                    <a:gd name="connsiteX5" fmla="*/ 64593 w 662133"/>
                    <a:gd name="connsiteY5" fmla="*/ 130309 h 649748"/>
                    <a:gd name="connsiteX0-81" fmla="*/ 178200 w 662148"/>
                    <a:gd name="connsiteY0-82" fmla="*/ 66578 h 649748"/>
                    <a:gd name="connsiteX1-83" fmla="*/ 412660 w 662148"/>
                    <a:gd name="connsiteY1-84" fmla="*/ 10947 h 649748"/>
                    <a:gd name="connsiteX2-85" fmla="*/ 661618 w 662148"/>
                    <a:gd name="connsiteY2-86" fmla="*/ 333225 h 649748"/>
                    <a:gd name="connsiteX3-87" fmla="*/ 333371 w 662148"/>
                    <a:gd name="connsiteY3-88" fmla="*/ 649748 h 649748"/>
                    <a:gd name="connsiteX4-89" fmla="*/ 5124 w 662148"/>
                    <a:gd name="connsiteY4-90" fmla="*/ 333225 h 649748"/>
                    <a:gd name="connsiteX5-91" fmla="*/ 64593 w 662148"/>
                    <a:gd name="connsiteY5-92" fmla="*/ 130309 h 649748"/>
                    <a:gd name="connsiteX0-93" fmla="*/ 178200 w 662148"/>
                    <a:gd name="connsiteY0-94" fmla="*/ 61032 h 644202"/>
                    <a:gd name="connsiteX1-95" fmla="*/ 412660 w 662148"/>
                    <a:gd name="connsiteY1-96" fmla="*/ 5401 h 644202"/>
                    <a:gd name="connsiteX2-97" fmla="*/ 661618 w 662148"/>
                    <a:gd name="connsiteY2-98" fmla="*/ 327679 h 644202"/>
                    <a:gd name="connsiteX3-99" fmla="*/ 333371 w 662148"/>
                    <a:gd name="connsiteY3-100" fmla="*/ 644202 h 644202"/>
                    <a:gd name="connsiteX4-101" fmla="*/ 5124 w 662148"/>
                    <a:gd name="connsiteY4-102" fmla="*/ 327679 h 644202"/>
                    <a:gd name="connsiteX5-103" fmla="*/ 64593 w 662148"/>
                    <a:gd name="connsiteY5-104" fmla="*/ 124763 h 644202"/>
                    <a:gd name="connsiteX0-105" fmla="*/ 178200 w 662148"/>
                    <a:gd name="connsiteY0-106" fmla="*/ 75865 h 659035"/>
                    <a:gd name="connsiteX1-107" fmla="*/ 168819 w 662148"/>
                    <a:gd name="connsiteY1-108" fmla="*/ 31317 h 659035"/>
                    <a:gd name="connsiteX2-109" fmla="*/ 412660 w 662148"/>
                    <a:gd name="connsiteY2-110" fmla="*/ 20234 h 659035"/>
                    <a:gd name="connsiteX3-111" fmla="*/ 661618 w 662148"/>
                    <a:gd name="connsiteY3-112" fmla="*/ 342512 h 659035"/>
                    <a:gd name="connsiteX4-113" fmla="*/ 333371 w 662148"/>
                    <a:gd name="connsiteY4-114" fmla="*/ 659035 h 659035"/>
                    <a:gd name="connsiteX5-115" fmla="*/ 5124 w 662148"/>
                    <a:gd name="connsiteY5-116" fmla="*/ 342512 h 659035"/>
                    <a:gd name="connsiteX6" fmla="*/ 64593 w 662148"/>
                    <a:gd name="connsiteY6" fmla="*/ 139596 h 659035"/>
                    <a:gd name="connsiteX0-117" fmla="*/ 178200 w 662148"/>
                    <a:gd name="connsiteY0-118" fmla="*/ 68901 h 652071"/>
                    <a:gd name="connsiteX1-119" fmla="*/ 130026 w 662148"/>
                    <a:gd name="connsiteY1-120" fmla="*/ 68688 h 652071"/>
                    <a:gd name="connsiteX2-121" fmla="*/ 412660 w 662148"/>
                    <a:gd name="connsiteY2-122" fmla="*/ 13270 h 652071"/>
                    <a:gd name="connsiteX3-123" fmla="*/ 661618 w 662148"/>
                    <a:gd name="connsiteY3-124" fmla="*/ 335548 h 652071"/>
                    <a:gd name="connsiteX4-125" fmla="*/ 333371 w 662148"/>
                    <a:gd name="connsiteY4-126" fmla="*/ 652071 h 652071"/>
                    <a:gd name="connsiteX5-127" fmla="*/ 5124 w 662148"/>
                    <a:gd name="connsiteY5-128" fmla="*/ 335548 h 652071"/>
                    <a:gd name="connsiteX6-129" fmla="*/ 64593 w 662148"/>
                    <a:gd name="connsiteY6-130" fmla="*/ 132632 h 652071"/>
                    <a:gd name="connsiteX0-131" fmla="*/ 178200 w 662220"/>
                    <a:gd name="connsiteY0-132" fmla="*/ 68901 h 652071"/>
                    <a:gd name="connsiteX1-133" fmla="*/ 130026 w 662220"/>
                    <a:gd name="connsiteY1-134" fmla="*/ 68688 h 652071"/>
                    <a:gd name="connsiteX2-135" fmla="*/ 412660 w 662220"/>
                    <a:gd name="connsiteY2-136" fmla="*/ 13270 h 652071"/>
                    <a:gd name="connsiteX3-137" fmla="*/ 661618 w 662220"/>
                    <a:gd name="connsiteY3-138" fmla="*/ 335548 h 652071"/>
                    <a:gd name="connsiteX4-139" fmla="*/ 333371 w 662220"/>
                    <a:gd name="connsiteY4-140" fmla="*/ 652071 h 652071"/>
                    <a:gd name="connsiteX5-141" fmla="*/ 5124 w 662220"/>
                    <a:gd name="connsiteY5-142" fmla="*/ 335548 h 652071"/>
                    <a:gd name="connsiteX6-143" fmla="*/ 64593 w 662220"/>
                    <a:gd name="connsiteY6-144" fmla="*/ 132632 h 652071"/>
                    <a:gd name="connsiteX0-145" fmla="*/ 178200 w 662220"/>
                    <a:gd name="connsiteY0-146" fmla="*/ 58449 h 641619"/>
                    <a:gd name="connsiteX1-147" fmla="*/ 130026 w 662220"/>
                    <a:gd name="connsiteY1-148" fmla="*/ 58236 h 641619"/>
                    <a:gd name="connsiteX2-149" fmla="*/ 412660 w 662220"/>
                    <a:gd name="connsiteY2-150" fmla="*/ 2818 h 641619"/>
                    <a:gd name="connsiteX3-151" fmla="*/ 661618 w 662220"/>
                    <a:gd name="connsiteY3-152" fmla="*/ 325096 h 641619"/>
                    <a:gd name="connsiteX4-153" fmla="*/ 333371 w 662220"/>
                    <a:gd name="connsiteY4-154" fmla="*/ 641619 h 641619"/>
                    <a:gd name="connsiteX5-155" fmla="*/ 5124 w 662220"/>
                    <a:gd name="connsiteY5-156" fmla="*/ 325096 h 641619"/>
                    <a:gd name="connsiteX6-157" fmla="*/ 64593 w 662220"/>
                    <a:gd name="connsiteY6-158" fmla="*/ 122180 h 641619"/>
                    <a:gd name="connsiteX0-159" fmla="*/ 178200 w 662220"/>
                    <a:gd name="connsiteY0-160" fmla="*/ 58449 h 641619"/>
                    <a:gd name="connsiteX1-161" fmla="*/ 130026 w 662220"/>
                    <a:gd name="connsiteY1-162" fmla="*/ 58236 h 641619"/>
                    <a:gd name="connsiteX2-163" fmla="*/ 412660 w 662220"/>
                    <a:gd name="connsiteY2-164" fmla="*/ 2818 h 641619"/>
                    <a:gd name="connsiteX3-165" fmla="*/ 661618 w 662220"/>
                    <a:gd name="connsiteY3-166" fmla="*/ 325096 h 641619"/>
                    <a:gd name="connsiteX4-167" fmla="*/ 333371 w 662220"/>
                    <a:gd name="connsiteY4-168" fmla="*/ 641619 h 641619"/>
                    <a:gd name="connsiteX5-169" fmla="*/ 5124 w 662220"/>
                    <a:gd name="connsiteY5-170" fmla="*/ 325096 h 641619"/>
                    <a:gd name="connsiteX6-171" fmla="*/ 64593 w 662220"/>
                    <a:gd name="connsiteY6-172" fmla="*/ 122180 h 641619"/>
                    <a:gd name="connsiteX0-173" fmla="*/ 178200 w 662220"/>
                    <a:gd name="connsiteY0-174" fmla="*/ 58449 h 641619"/>
                    <a:gd name="connsiteX1-175" fmla="*/ 130026 w 662220"/>
                    <a:gd name="connsiteY1-176" fmla="*/ 58236 h 641619"/>
                    <a:gd name="connsiteX2-177" fmla="*/ 412660 w 662220"/>
                    <a:gd name="connsiteY2-178" fmla="*/ 2818 h 641619"/>
                    <a:gd name="connsiteX3-179" fmla="*/ 661618 w 662220"/>
                    <a:gd name="connsiteY3-180" fmla="*/ 325096 h 641619"/>
                    <a:gd name="connsiteX4-181" fmla="*/ 333371 w 662220"/>
                    <a:gd name="connsiteY4-182" fmla="*/ 641619 h 641619"/>
                    <a:gd name="connsiteX5-183" fmla="*/ 5124 w 662220"/>
                    <a:gd name="connsiteY5-184" fmla="*/ 325096 h 641619"/>
                    <a:gd name="connsiteX6-185" fmla="*/ 64593 w 662220"/>
                    <a:gd name="connsiteY6-186" fmla="*/ 122180 h 641619"/>
                    <a:gd name="connsiteX0-187" fmla="*/ 178200 w 662220"/>
                    <a:gd name="connsiteY0-188" fmla="*/ 58449 h 641619"/>
                    <a:gd name="connsiteX1-189" fmla="*/ 130026 w 662220"/>
                    <a:gd name="connsiteY1-190" fmla="*/ 58236 h 641619"/>
                    <a:gd name="connsiteX2-191" fmla="*/ 412660 w 662220"/>
                    <a:gd name="connsiteY2-192" fmla="*/ 2818 h 641619"/>
                    <a:gd name="connsiteX3-193" fmla="*/ 661618 w 662220"/>
                    <a:gd name="connsiteY3-194" fmla="*/ 325096 h 641619"/>
                    <a:gd name="connsiteX4-195" fmla="*/ 333371 w 662220"/>
                    <a:gd name="connsiteY4-196" fmla="*/ 641619 h 641619"/>
                    <a:gd name="connsiteX5-197" fmla="*/ 5124 w 662220"/>
                    <a:gd name="connsiteY5-198" fmla="*/ 325096 h 641619"/>
                    <a:gd name="connsiteX6-199" fmla="*/ 64593 w 662220"/>
                    <a:gd name="connsiteY6-200" fmla="*/ 122180 h 641619"/>
                    <a:gd name="connsiteX0-201" fmla="*/ 178200 w 662220"/>
                    <a:gd name="connsiteY0-202" fmla="*/ 58449 h 641619"/>
                    <a:gd name="connsiteX1-203" fmla="*/ 130026 w 662220"/>
                    <a:gd name="connsiteY1-204" fmla="*/ 58236 h 641619"/>
                    <a:gd name="connsiteX2-205" fmla="*/ 412660 w 662220"/>
                    <a:gd name="connsiteY2-206" fmla="*/ 2818 h 641619"/>
                    <a:gd name="connsiteX3-207" fmla="*/ 661618 w 662220"/>
                    <a:gd name="connsiteY3-208" fmla="*/ 325096 h 641619"/>
                    <a:gd name="connsiteX4-209" fmla="*/ 333371 w 662220"/>
                    <a:gd name="connsiteY4-210" fmla="*/ 641619 h 641619"/>
                    <a:gd name="connsiteX5-211" fmla="*/ 5124 w 662220"/>
                    <a:gd name="connsiteY5-212" fmla="*/ 325096 h 641619"/>
                    <a:gd name="connsiteX6-213" fmla="*/ 64593 w 662220"/>
                    <a:gd name="connsiteY6-214" fmla="*/ 122180 h 641619"/>
                    <a:gd name="connsiteX0-215" fmla="*/ 176252 w 660272"/>
                    <a:gd name="connsiteY0-216" fmla="*/ 58449 h 641619"/>
                    <a:gd name="connsiteX1-217" fmla="*/ 128078 w 660272"/>
                    <a:gd name="connsiteY1-218" fmla="*/ 58236 h 641619"/>
                    <a:gd name="connsiteX2-219" fmla="*/ 410712 w 660272"/>
                    <a:gd name="connsiteY2-220" fmla="*/ 2818 h 641619"/>
                    <a:gd name="connsiteX3-221" fmla="*/ 659670 w 660272"/>
                    <a:gd name="connsiteY3-222" fmla="*/ 325096 h 641619"/>
                    <a:gd name="connsiteX4-223" fmla="*/ 331423 w 660272"/>
                    <a:gd name="connsiteY4-224" fmla="*/ 641619 h 641619"/>
                    <a:gd name="connsiteX5-225" fmla="*/ 3176 w 660272"/>
                    <a:gd name="connsiteY5-226" fmla="*/ 325096 h 641619"/>
                    <a:gd name="connsiteX6-227" fmla="*/ 62645 w 660272"/>
                    <a:gd name="connsiteY6-228" fmla="*/ 122180 h 641619"/>
                    <a:gd name="connsiteX0-229" fmla="*/ 253837 w 660272"/>
                    <a:gd name="connsiteY0-230" fmla="*/ 30740 h 641619"/>
                    <a:gd name="connsiteX1-231" fmla="*/ 128078 w 660272"/>
                    <a:gd name="connsiteY1-232" fmla="*/ 58236 h 641619"/>
                    <a:gd name="connsiteX2-233" fmla="*/ 410712 w 660272"/>
                    <a:gd name="connsiteY2-234" fmla="*/ 2818 h 641619"/>
                    <a:gd name="connsiteX3-235" fmla="*/ 659670 w 660272"/>
                    <a:gd name="connsiteY3-236" fmla="*/ 325096 h 641619"/>
                    <a:gd name="connsiteX4-237" fmla="*/ 331423 w 660272"/>
                    <a:gd name="connsiteY4-238" fmla="*/ 641619 h 641619"/>
                    <a:gd name="connsiteX5-239" fmla="*/ 3176 w 660272"/>
                    <a:gd name="connsiteY5-240" fmla="*/ 325096 h 641619"/>
                    <a:gd name="connsiteX6-241" fmla="*/ 62645 w 660272"/>
                    <a:gd name="connsiteY6-242" fmla="*/ 122180 h 641619"/>
                    <a:gd name="connsiteX0-243" fmla="*/ 253837 w 660191"/>
                    <a:gd name="connsiteY0-244" fmla="*/ 41069 h 651948"/>
                    <a:gd name="connsiteX1-245" fmla="*/ 161329 w 660191"/>
                    <a:gd name="connsiteY1-246" fmla="*/ 63023 h 651948"/>
                    <a:gd name="connsiteX2-247" fmla="*/ 410712 w 660191"/>
                    <a:gd name="connsiteY2-248" fmla="*/ 13147 h 651948"/>
                    <a:gd name="connsiteX3-249" fmla="*/ 659670 w 660191"/>
                    <a:gd name="connsiteY3-250" fmla="*/ 335425 h 651948"/>
                    <a:gd name="connsiteX4-251" fmla="*/ 331423 w 660191"/>
                    <a:gd name="connsiteY4-252" fmla="*/ 651948 h 651948"/>
                    <a:gd name="connsiteX5-253" fmla="*/ 3176 w 660191"/>
                    <a:gd name="connsiteY5-254" fmla="*/ 335425 h 651948"/>
                    <a:gd name="connsiteX6-255" fmla="*/ 62645 w 660191"/>
                    <a:gd name="connsiteY6-256" fmla="*/ 132509 h 651948"/>
                    <a:gd name="connsiteX0-257" fmla="*/ 253837 w 660897"/>
                    <a:gd name="connsiteY0-258" fmla="*/ 45475 h 656354"/>
                    <a:gd name="connsiteX1-259" fmla="*/ 161329 w 660897"/>
                    <a:gd name="connsiteY1-260" fmla="*/ 67429 h 656354"/>
                    <a:gd name="connsiteX2-261" fmla="*/ 410712 w 660897"/>
                    <a:gd name="connsiteY2-262" fmla="*/ 17553 h 656354"/>
                    <a:gd name="connsiteX3-263" fmla="*/ 659670 w 660897"/>
                    <a:gd name="connsiteY3-264" fmla="*/ 339831 h 656354"/>
                    <a:gd name="connsiteX4-265" fmla="*/ 331423 w 660897"/>
                    <a:gd name="connsiteY4-266" fmla="*/ 656354 h 656354"/>
                    <a:gd name="connsiteX5-267" fmla="*/ 3176 w 660897"/>
                    <a:gd name="connsiteY5-268" fmla="*/ 339831 h 656354"/>
                    <a:gd name="connsiteX6-269" fmla="*/ 62645 w 660897"/>
                    <a:gd name="connsiteY6-270" fmla="*/ 136915 h 656354"/>
                    <a:gd name="connsiteX0-271" fmla="*/ 253837 w 660406"/>
                    <a:gd name="connsiteY0-272" fmla="*/ 41070 h 651949"/>
                    <a:gd name="connsiteX1-273" fmla="*/ 161329 w 660406"/>
                    <a:gd name="connsiteY1-274" fmla="*/ 63024 h 651949"/>
                    <a:gd name="connsiteX2-275" fmla="*/ 410712 w 660406"/>
                    <a:gd name="connsiteY2-276" fmla="*/ 13148 h 651949"/>
                    <a:gd name="connsiteX3-277" fmla="*/ 659670 w 660406"/>
                    <a:gd name="connsiteY3-278" fmla="*/ 335426 h 651949"/>
                    <a:gd name="connsiteX4-279" fmla="*/ 331423 w 660406"/>
                    <a:gd name="connsiteY4-280" fmla="*/ 651949 h 651949"/>
                    <a:gd name="connsiteX5-281" fmla="*/ 3176 w 660406"/>
                    <a:gd name="connsiteY5-282" fmla="*/ 335426 h 651949"/>
                    <a:gd name="connsiteX6-283" fmla="*/ 62645 w 660406"/>
                    <a:gd name="connsiteY6-284" fmla="*/ 132510 h 651949"/>
                    <a:gd name="connsiteX0-285" fmla="*/ 161329 w 660406"/>
                    <a:gd name="connsiteY0-286" fmla="*/ 63024 h 651949"/>
                    <a:gd name="connsiteX1-287" fmla="*/ 410712 w 660406"/>
                    <a:gd name="connsiteY1-288" fmla="*/ 13148 h 651949"/>
                    <a:gd name="connsiteX2-289" fmla="*/ 659670 w 660406"/>
                    <a:gd name="connsiteY2-290" fmla="*/ 335426 h 651949"/>
                    <a:gd name="connsiteX3-291" fmla="*/ 331423 w 660406"/>
                    <a:gd name="connsiteY3-292" fmla="*/ 651949 h 651949"/>
                    <a:gd name="connsiteX4-293" fmla="*/ 3176 w 660406"/>
                    <a:gd name="connsiteY4-294" fmla="*/ 335426 h 651949"/>
                    <a:gd name="connsiteX5-295" fmla="*/ 62645 w 660406"/>
                    <a:gd name="connsiteY5-296" fmla="*/ 132510 h 651949"/>
                    <a:gd name="connsiteX0-297" fmla="*/ 128078 w 660207"/>
                    <a:gd name="connsiteY0-298" fmla="*/ 63024 h 651949"/>
                    <a:gd name="connsiteX1-299" fmla="*/ 410712 w 660207"/>
                    <a:gd name="connsiteY1-300" fmla="*/ 13148 h 651949"/>
                    <a:gd name="connsiteX2-301" fmla="*/ 659670 w 660207"/>
                    <a:gd name="connsiteY2-302" fmla="*/ 335426 h 651949"/>
                    <a:gd name="connsiteX3-303" fmla="*/ 331423 w 660207"/>
                    <a:gd name="connsiteY3-304" fmla="*/ 651949 h 651949"/>
                    <a:gd name="connsiteX4-305" fmla="*/ 3176 w 660207"/>
                    <a:gd name="connsiteY4-306" fmla="*/ 335426 h 651949"/>
                    <a:gd name="connsiteX5-307" fmla="*/ 62645 w 660207"/>
                    <a:gd name="connsiteY5-308" fmla="*/ 132510 h 651949"/>
                    <a:gd name="connsiteX0-309" fmla="*/ 128078 w 660438"/>
                    <a:gd name="connsiteY0-310" fmla="*/ 60888 h 649813"/>
                    <a:gd name="connsiteX1-311" fmla="*/ 410712 w 660438"/>
                    <a:gd name="connsiteY1-312" fmla="*/ 11012 h 649813"/>
                    <a:gd name="connsiteX2-313" fmla="*/ 659670 w 660438"/>
                    <a:gd name="connsiteY2-314" fmla="*/ 333290 h 649813"/>
                    <a:gd name="connsiteX3-315" fmla="*/ 331423 w 660438"/>
                    <a:gd name="connsiteY3-316" fmla="*/ 649813 h 649813"/>
                    <a:gd name="connsiteX4-317" fmla="*/ 3176 w 660438"/>
                    <a:gd name="connsiteY4-318" fmla="*/ 333290 h 649813"/>
                    <a:gd name="connsiteX5-319" fmla="*/ 62645 w 660438"/>
                    <a:gd name="connsiteY5-320" fmla="*/ 130374 h 649813"/>
                    <a:gd name="connsiteX0-321" fmla="*/ 128078 w 660438"/>
                    <a:gd name="connsiteY0-322" fmla="*/ 64927 h 653852"/>
                    <a:gd name="connsiteX1-323" fmla="*/ 410712 w 660438"/>
                    <a:gd name="connsiteY1-324" fmla="*/ 15051 h 653852"/>
                    <a:gd name="connsiteX2-325" fmla="*/ 659670 w 660438"/>
                    <a:gd name="connsiteY2-326" fmla="*/ 337329 h 653852"/>
                    <a:gd name="connsiteX3-327" fmla="*/ 331423 w 660438"/>
                    <a:gd name="connsiteY3-328" fmla="*/ 653852 h 653852"/>
                    <a:gd name="connsiteX4-329" fmla="*/ 3176 w 660438"/>
                    <a:gd name="connsiteY4-330" fmla="*/ 337329 h 653852"/>
                    <a:gd name="connsiteX5-331" fmla="*/ 62645 w 660438"/>
                    <a:gd name="connsiteY5-332" fmla="*/ 134413 h 653852"/>
                  </a:gdLst>
                  <a:ahLst/>
                  <a:cxnLst>
                    <a:cxn ang="0">
                      <a:pos x="connsiteX0-321" y="connsiteY0-322"/>
                    </a:cxn>
                    <a:cxn ang="0">
                      <a:pos x="connsiteX1-323" y="connsiteY1-324"/>
                    </a:cxn>
                    <a:cxn ang="0">
                      <a:pos x="connsiteX2-325" y="connsiteY2-326"/>
                    </a:cxn>
                    <a:cxn ang="0">
                      <a:pos x="connsiteX3-327" y="connsiteY3-328"/>
                    </a:cxn>
                    <a:cxn ang="0">
                      <a:pos x="connsiteX4-329" y="connsiteY4-330"/>
                    </a:cxn>
                    <a:cxn ang="0">
                      <a:pos x="connsiteX5-331" y="connsiteY5-332"/>
                    </a:cxn>
                  </a:cxnLst>
                  <a:rect l="l" t="t" r="r" b="b"/>
                  <a:pathLst>
                    <a:path w="660438" h="653852">
                      <a:moveTo>
                        <a:pt x="128078" y="64927"/>
                      </a:moveTo>
                      <a:cubicBezTo>
                        <a:pt x="200406" y="22404"/>
                        <a:pt x="266694" y="-24807"/>
                        <a:pt x="410712" y="15051"/>
                      </a:cubicBezTo>
                      <a:cubicBezTo>
                        <a:pt x="554730" y="54909"/>
                        <a:pt x="671038" y="190221"/>
                        <a:pt x="659670" y="337329"/>
                      </a:cubicBezTo>
                      <a:cubicBezTo>
                        <a:pt x="648302" y="484437"/>
                        <a:pt x="512709" y="653852"/>
                        <a:pt x="331423" y="653852"/>
                      </a:cubicBezTo>
                      <a:cubicBezTo>
                        <a:pt x="150137" y="653852"/>
                        <a:pt x="14721" y="457153"/>
                        <a:pt x="3176" y="337329"/>
                      </a:cubicBezTo>
                      <a:cubicBezTo>
                        <a:pt x="-8369" y="217505"/>
                        <a:pt x="11590" y="209227"/>
                        <a:pt x="62645" y="134413"/>
                      </a:cubicBezTo>
                    </a:path>
                  </a:pathLst>
                </a:custGeom>
                <a:grpFill/>
                <a:ln w="22225" cap="rnd">
                  <a:solidFill>
                    <a:schemeClr val="bg1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椭圆 31"/>
                <p:cNvSpPr/>
                <p:nvPr/>
              </p:nvSpPr>
              <p:spPr>
                <a:xfrm>
                  <a:off x="4104899" y="3507948"/>
                  <a:ext cx="233238" cy="200025"/>
                </a:xfrm>
                <a:custGeom>
                  <a:avLst/>
                  <a:gdLst>
                    <a:gd name="connsiteX0" fmla="*/ 0 w 656493"/>
                    <a:gd name="connsiteY0" fmla="*/ 316523 h 633046"/>
                    <a:gd name="connsiteX1" fmla="*/ 328247 w 656493"/>
                    <a:gd name="connsiteY1" fmla="*/ 0 h 633046"/>
                    <a:gd name="connsiteX2" fmla="*/ 656494 w 656493"/>
                    <a:gd name="connsiteY2" fmla="*/ 316523 h 633046"/>
                    <a:gd name="connsiteX3" fmla="*/ 328247 w 656493"/>
                    <a:gd name="connsiteY3" fmla="*/ 633046 h 633046"/>
                    <a:gd name="connsiteX4" fmla="*/ 0 w 656493"/>
                    <a:gd name="connsiteY4" fmla="*/ 316523 h 633046"/>
                    <a:gd name="connsiteX0-1" fmla="*/ 328247 w 656494"/>
                    <a:gd name="connsiteY0-2" fmla="*/ 0 h 633046"/>
                    <a:gd name="connsiteX1-3" fmla="*/ 656494 w 656494"/>
                    <a:gd name="connsiteY1-4" fmla="*/ 316523 h 633046"/>
                    <a:gd name="connsiteX2-5" fmla="*/ 328247 w 656494"/>
                    <a:gd name="connsiteY2-6" fmla="*/ 633046 h 633046"/>
                    <a:gd name="connsiteX3-7" fmla="*/ 0 w 656494"/>
                    <a:gd name="connsiteY3-8" fmla="*/ 316523 h 633046"/>
                    <a:gd name="connsiteX4-9" fmla="*/ 419687 w 656494"/>
                    <a:gd name="connsiteY4-10" fmla="*/ 91440 h 633046"/>
                    <a:gd name="connsiteX0-11" fmla="*/ 402964 w 731211"/>
                    <a:gd name="connsiteY0-12" fmla="*/ 0 h 633046"/>
                    <a:gd name="connsiteX1-13" fmla="*/ 731211 w 731211"/>
                    <a:gd name="connsiteY1-14" fmla="*/ 316523 h 633046"/>
                    <a:gd name="connsiteX2-15" fmla="*/ 402964 w 731211"/>
                    <a:gd name="connsiteY2-16" fmla="*/ 633046 h 633046"/>
                    <a:gd name="connsiteX3-17" fmla="*/ 74717 w 731211"/>
                    <a:gd name="connsiteY3-18" fmla="*/ 316523 h 633046"/>
                    <a:gd name="connsiteX4-19" fmla="*/ 161895 w 731211"/>
                    <a:gd name="connsiteY4-20" fmla="*/ 152400 h 633046"/>
                    <a:gd name="connsiteX0-21" fmla="*/ 353700 w 681947"/>
                    <a:gd name="connsiteY0-22" fmla="*/ 0 h 633046"/>
                    <a:gd name="connsiteX1-23" fmla="*/ 681947 w 681947"/>
                    <a:gd name="connsiteY1-24" fmla="*/ 316523 h 633046"/>
                    <a:gd name="connsiteX2-25" fmla="*/ 353700 w 681947"/>
                    <a:gd name="connsiteY2-26" fmla="*/ 633046 h 633046"/>
                    <a:gd name="connsiteX3-27" fmla="*/ 25453 w 681947"/>
                    <a:gd name="connsiteY3-28" fmla="*/ 316523 h 633046"/>
                    <a:gd name="connsiteX4-29" fmla="*/ 112631 w 681947"/>
                    <a:gd name="connsiteY4-30" fmla="*/ 152400 h 633046"/>
                    <a:gd name="connsiteX0-31" fmla="*/ 341249 w 669496"/>
                    <a:gd name="connsiteY0-32" fmla="*/ 0 h 633046"/>
                    <a:gd name="connsiteX1-33" fmla="*/ 669496 w 669496"/>
                    <a:gd name="connsiteY1-34" fmla="*/ 316523 h 633046"/>
                    <a:gd name="connsiteX2-35" fmla="*/ 341249 w 669496"/>
                    <a:gd name="connsiteY2-36" fmla="*/ 633046 h 633046"/>
                    <a:gd name="connsiteX3-37" fmla="*/ 13002 w 669496"/>
                    <a:gd name="connsiteY3-38" fmla="*/ 316523 h 633046"/>
                    <a:gd name="connsiteX4-39" fmla="*/ 100180 w 669496"/>
                    <a:gd name="connsiteY4-40" fmla="*/ 152400 h 633046"/>
                    <a:gd name="connsiteX0-41" fmla="*/ 347951 w 676198"/>
                    <a:gd name="connsiteY0-42" fmla="*/ 0 h 633046"/>
                    <a:gd name="connsiteX1-43" fmla="*/ 676198 w 676198"/>
                    <a:gd name="connsiteY1-44" fmla="*/ 316523 h 633046"/>
                    <a:gd name="connsiteX2-45" fmla="*/ 347951 w 676198"/>
                    <a:gd name="connsiteY2-46" fmla="*/ 633046 h 633046"/>
                    <a:gd name="connsiteX3-47" fmla="*/ 19704 w 676198"/>
                    <a:gd name="connsiteY3-48" fmla="*/ 316523 h 633046"/>
                    <a:gd name="connsiteX4-49" fmla="*/ 79173 w 676198"/>
                    <a:gd name="connsiteY4-50" fmla="*/ 113607 h 633046"/>
                    <a:gd name="connsiteX0-51" fmla="*/ 333371 w 661618"/>
                    <a:gd name="connsiteY0-52" fmla="*/ 0 h 633046"/>
                    <a:gd name="connsiteX1-53" fmla="*/ 661618 w 661618"/>
                    <a:gd name="connsiteY1-54" fmla="*/ 316523 h 633046"/>
                    <a:gd name="connsiteX2-55" fmla="*/ 333371 w 661618"/>
                    <a:gd name="connsiteY2-56" fmla="*/ 633046 h 633046"/>
                    <a:gd name="connsiteX3-57" fmla="*/ 5124 w 661618"/>
                    <a:gd name="connsiteY3-58" fmla="*/ 316523 h 633046"/>
                    <a:gd name="connsiteX4-59" fmla="*/ 64593 w 661618"/>
                    <a:gd name="connsiteY4-60" fmla="*/ 113607 h 633046"/>
                    <a:gd name="connsiteX0-61" fmla="*/ 178200 w 661618"/>
                    <a:gd name="connsiteY0-62" fmla="*/ 0 h 583170"/>
                    <a:gd name="connsiteX1-63" fmla="*/ 661618 w 661618"/>
                    <a:gd name="connsiteY1-64" fmla="*/ 266647 h 583170"/>
                    <a:gd name="connsiteX2-65" fmla="*/ 333371 w 661618"/>
                    <a:gd name="connsiteY2-66" fmla="*/ 583170 h 583170"/>
                    <a:gd name="connsiteX3-67" fmla="*/ 5124 w 661618"/>
                    <a:gd name="connsiteY3-68" fmla="*/ 266647 h 583170"/>
                    <a:gd name="connsiteX4-69" fmla="*/ 64593 w 661618"/>
                    <a:gd name="connsiteY4-70" fmla="*/ 63731 h 583170"/>
                    <a:gd name="connsiteX0-71" fmla="*/ 178200 w 662133"/>
                    <a:gd name="connsiteY0-72" fmla="*/ 66578 h 649748"/>
                    <a:gd name="connsiteX1-73" fmla="*/ 412660 w 662133"/>
                    <a:gd name="connsiteY1-74" fmla="*/ 10947 h 649748"/>
                    <a:gd name="connsiteX2-75" fmla="*/ 661618 w 662133"/>
                    <a:gd name="connsiteY2-76" fmla="*/ 333225 h 649748"/>
                    <a:gd name="connsiteX3-77" fmla="*/ 333371 w 662133"/>
                    <a:gd name="connsiteY3-78" fmla="*/ 649748 h 649748"/>
                    <a:gd name="connsiteX4-79" fmla="*/ 5124 w 662133"/>
                    <a:gd name="connsiteY4-80" fmla="*/ 333225 h 649748"/>
                    <a:gd name="connsiteX5" fmla="*/ 64593 w 662133"/>
                    <a:gd name="connsiteY5" fmla="*/ 130309 h 649748"/>
                    <a:gd name="connsiteX0-81" fmla="*/ 178200 w 662148"/>
                    <a:gd name="connsiteY0-82" fmla="*/ 66578 h 649748"/>
                    <a:gd name="connsiteX1-83" fmla="*/ 412660 w 662148"/>
                    <a:gd name="connsiteY1-84" fmla="*/ 10947 h 649748"/>
                    <a:gd name="connsiteX2-85" fmla="*/ 661618 w 662148"/>
                    <a:gd name="connsiteY2-86" fmla="*/ 333225 h 649748"/>
                    <a:gd name="connsiteX3-87" fmla="*/ 333371 w 662148"/>
                    <a:gd name="connsiteY3-88" fmla="*/ 649748 h 649748"/>
                    <a:gd name="connsiteX4-89" fmla="*/ 5124 w 662148"/>
                    <a:gd name="connsiteY4-90" fmla="*/ 333225 h 649748"/>
                    <a:gd name="connsiteX5-91" fmla="*/ 64593 w 662148"/>
                    <a:gd name="connsiteY5-92" fmla="*/ 130309 h 649748"/>
                    <a:gd name="connsiteX0-93" fmla="*/ 178200 w 662148"/>
                    <a:gd name="connsiteY0-94" fmla="*/ 61032 h 644202"/>
                    <a:gd name="connsiteX1-95" fmla="*/ 412660 w 662148"/>
                    <a:gd name="connsiteY1-96" fmla="*/ 5401 h 644202"/>
                    <a:gd name="connsiteX2-97" fmla="*/ 661618 w 662148"/>
                    <a:gd name="connsiteY2-98" fmla="*/ 327679 h 644202"/>
                    <a:gd name="connsiteX3-99" fmla="*/ 333371 w 662148"/>
                    <a:gd name="connsiteY3-100" fmla="*/ 644202 h 644202"/>
                    <a:gd name="connsiteX4-101" fmla="*/ 5124 w 662148"/>
                    <a:gd name="connsiteY4-102" fmla="*/ 327679 h 644202"/>
                    <a:gd name="connsiteX5-103" fmla="*/ 64593 w 662148"/>
                    <a:gd name="connsiteY5-104" fmla="*/ 124763 h 644202"/>
                    <a:gd name="connsiteX0-105" fmla="*/ 178200 w 662148"/>
                    <a:gd name="connsiteY0-106" fmla="*/ 75865 h 659035"/>
                    <a:gd name="connsiteX1-107" fmla="*/ 168819 w 662148"/>
                    <a:gd name="connsiteY1-108" fmla="*/ 31317 h 659035"/>
                    <a:gd name="connsiteX2-109" fmla="*/ 412660 w 662148"/>
                    <a:gd name="connsiteY2-110" fmla="*/ 20234 h 659035"/>
                    <a:gd name="connsiteX3-111" fmla="*/ 661618 w 662148"/>
                    <a:gd name="connsiteY3-112" fmla="*/ 342512 h 659035"/>
                    <a:gd name="connsiteX4-113" fmla="*/ 333371 w 662148"/>
                    <a:gd name="connsiteY4-114" fmla="*/ 659035 h 659035"/>
                    <a:gd name="connsiteX5-115" fmla="*/ 5124 w 662148"/>
                    <a:gd name="connsiteY5-116" fmla="*/ 342512 h 659035"/>
                    <a:gd name="connsiteX6" fmla="*/ 64593 w 662148"/>
                    <a:gd name="connsiteY6" fmla="*/ 139596 h 659035"/>
                    <a:gd name="connsiteX0-117" fmla="*/ 178200 w 662148"/>
                    <a:gd name="connsiteY0-118" fmla="*/ 68901 h 652071"/>
                    <a:gd name="connsiteX1-119" fmla="*/ 130026 w 662148"/>
                    <a:gd name="connsiteY1-120" fmla="*/ 68688 h 652071"/>
                    <a:gd name="connsiteX2-121" fmla="*/ 412660 w 662148"/>
                    <a:gd name="connsiteY2-122" fmla="*/ 13270 h 652071"/>
                    <a:gd name="connsiteX3-123" fmla="*/ 661618 w 662148"/>
                    <a:gd name="connsiteY3-124" fmla="*/ 335548 h 652071"/>
                    <a:gd name="connsiteX4-125" fmla="*/ 333371 w 662148"/>
                    <a:gd name="connsiteY4-126" fmla="*/ 652071 h 652071"/>
                    <a:gd name="connsiteX5-127" fmla="*/ 5124 w 662148"/>
                    <a:gd name="connsiteY5-128" fmla="*/ 335548 h 652071"/>
                    <a:gd name="connsiteX6-129" fmla="*/ 64593 w 662148"/>
                    <a:gd name="connsiteY6-130" fmla="*/ 132632 h 652071"/>
                    <a:gd name="connsiteX0-131" fmla="*/ 178200 w 662220"/>
                    <a:gd name="connsiteY0-132" fmla="*/ 68901 h 652071"/>
                    <a:gd name="connsiteX1-133" fmla="*/ 130026 w 662220"/>
                    <a:gd name="connsiteY1-134" fmla="*/ 68688 h 652071"/>
                    <a:gd name="connsiteX2-135" fmla="*/ 412660 w 662220"/>
                    <a:gd name="connsiteY2-136" fmla="*/ 13270 h 652071"/>
                    <a:gd name="connsiteX3-137" fmla="*/ 661618 w 662220"/>
                    <a:gd name="connsiteY3-138" fmla="*/ 335548 h 652071"/>
                    <a:gd name="connsiteX4-139" fmla="*/ 333371 w 662220"/>
                    <a:gd name="connsiteY4-140" fmla="*/ 652071 h 652071"/>
                    <a:gd name="connsiteX5-141" fmla="*/ 5124 w 662220"/>
                    <a:gd name="connsiteY5-142" fmla="*/ 335548 h 652071"/>
                    <a:gd name="connsiteX6-143" fmla="*/ 64593 w 662220"/>
                    <a:gd name="connsiteY6-144" fmla="*/ 132632 h 652071"/>
                    <a:gd name="connsiteX0-145" fmla="*/ 178200 w 662220"/>
                    <a:gd name="connsiteY0-146" fmla="*/ 58449 h 641619"/>
                    <a:gd name="connsiteX1-147" fmla="*/ 130026 w 662220"/>
                    <a:gd name="connsiteY1-148" fmla="*/ 58236 h 641619"/>
                    <a:gd name="connsiteX2-149" fmla="*/ 412660 w 662220"/>
                    <a:gd name="connsiteY2-150" fmla="*/ 2818 h 641619"/>
                    <a:gd name="connsiteX3-151" fmla="*/ 661618 w 662220"/>
                    <a:gd name="connsiteY3-152" fmla="*/ 325096 h 641619"/>
                    <a:gd name="connsiteX4-153" fmla="*/ 333371 w 662220"/>
                    <a:gd name="connsiteY4-154" fmla="*/ 641619 h 641619"/>
                    <a:gd name="connsiteX5-155" fmla="*/ 5124 w 662220"/>
                    <a:gd name="connsiteY5-156" fmla="*/ 325096 h 641619"/>
                    <a:gd name="connsiteX6-157" fmla="*/ 64593 w 662220"/>
                    <a:gd name="connsiteY6-158" fmla="*/ 122180 h 641619"/>
                    <a:gd name="connsiteX0-159" fmla="*/ 178200 w 662220"/>
                    <a:gd name="connsiteY0-160" fmla="*/ 58449 h 641619"/>
                    <a:gd name="connsiteX1-161" fmla="*/ 130026 w 662220"/>
                    <a:gd name="connsiteY1-162" fmla="*/ 58236 h 641619"/>
                    <a:gd name="connsiteX2-163" fmla="*/ 412660 w 662220"/>
                    <a:gd name="connsiteY2-164" fmla="*/ 2818 h 641619"/>
                    <a:gd name="connsiteX3-165" fmla="*/ 661618 w 662220"/>
                    <a:gd name="connsiteY3-166" fmla="*/ 325096 h 641619"/>
                    <a:gd name="connsiteX4-167" fmla="*/ 333371 w 662220"/>
                    <a:gd name="connsiteY4-168" fmla="*/ 641619 h 641619"/>
                    <a:gd name="connsiteX5-169" fmla="*/ 5124 w 662220"/>
                    <a:gd name="connsiteY5-170" fmla="*/ 325096 h 641619"/>
                    <a:gd name="connsiteX6-171" fmla="*/ 64593 w 662220"/>
                    <a:gd name="connsiteY6-172" fmla="*/ 122180 h 641619"/>
                    <a:gd name="connsiteX0-173" fmla="*/ 178200 w 662220"/>
                    <a:gd name="connsiteY0-174" fmla="*/ 58449 h 641619"/>
                    <a:gd name="connsiteX1-175" fmla="*/ 130026 w 662220"/>
                    <a:gd name="connsiteY1-176" fmla="*/ 58236 h 641619"/>
                    <a:gd name="connsiteX2-177" fmla="*/ 412660 w 662220"/>
                    <a:gd name="connsiteY2-178" fmla="*/ 2818 h 641619"/>
                    <a:gd name="connsiteX3-179" fmla="*/ 661618 w 662220"/>
                    <a:gd name="connsiteY3-180" fmla="*/ 325096 h 641619"/>
                    <a:gd name="connsiteX4-181" fmla="*/ 333371 w 662220"/>
                    <a:gd name="connsiteY4-182" fmla="*/ 641619 h 641619"/>
                    <a:gd name="connsiteX5-183" fmla="*/ 5124 w 662220"/>
                    <a:gd name="connsiteY5-184" fmla="*/ 325096 h 641619"/>
                    <a:gd name="connsiteX6-185" fmla="*/ 64593 w 662220"/>
                    <a:gd name="connsiteY6-186" fmla="*/ 122180 h 641619"/>
                    <a:gd name="connsiteX0-187" fmla="*/ 178200 w 662220"/>
                    <a:gd name="connsiteY0-188" fmla="*/ 58449 h 641619"/>
                    <a:gd name="connsiteX1-189" fmla="*/ 130026 w 662220"/>
                    <a:gd name="connsiteY1-190" fmla="*/ 58236 h 641619"/>
                    <a:gd name="connsiteX2-191" fmla="*/ 412660 w 662220"/>
                    <a:gd name="connsiteY2-192" fmla="*/ 2818 h 641619"/>
                    <a:gd name="connsiteX3-193" fmla="*/ 661618 w 662220"/>
                    <a:gd name="connsiteY3-194" fmla="*/ 325096 h 641619"/>
                    <a:gd name="connsiteX4-195" fmla="*/ 333371 w 662220"/>
                    <a:gd name="connsiteY4-196" fmla="*/ 641619 h 641619"/>
                    <a:gd name="connsiteX5-197" fmla="*/ 5124 w 662220"/>
                    <a:gd name="connsiteY5-198" fmla="*/ 325096 h 641619"/>
                    <a:gd name="connsiteX6-199" fmla="*/ 64593 w 662220"/>
                    <a:gd name="connsiteY6-200" fmla="*/ 122180 h 641619"/>
                    <a:gd name="connsiteX0-201" fmla="*/ 178200 w 662220"/>
                    <a:gd name="connsiteY0-202" fmla="*/ 58449 h 641619"/>
                    <a:gd name="connsiteX1-203" fmla="*/ 130026 w 662220"/>
                    <a:gd name="connsiteY1-204" fmla="*/ 58236 h 641619"/>
                    <a:gd name="connsiteX2-205" fmla="*/ 412660 w 662220"/>
                    <a:gd name="connsiteY2-206" fmla="*/ 2818 h 641619"/>
                    <a:gd name="connsiteX3-207" fmla="*/ 661618 w 662220"/>
                    <a:gd name="connsiteY3-208" fmla="*/ 325096 h 641619"/>
                    <a:gd name="connsiteX4-209" fmla="*/ 333371 w 662220"/>
                    <a:gd name="connsiteY4-210" fmla="*/ 641619 h 641619"/>
                    <a:gd name="connsiteX5-211" fmla="*/ 5124 w 662220"/>
                    <a:gd name="connsiteY5-212" fmla="*/ 325096 h 641619"/>
                    <a:gd name="connsiteX6-213" fmla="*/ 64593 w 662220"/>
                    <a:gd name="connsiteY6-214" fmla="*/ 122180 h 641619"/>
                    <a:gd name="connsiteX0-215" fmla="*/ 176252 w 660272"/>
                    <a:gd name="connsiteY0-216" fmla="*/ 58449 h 641619"/>
                    <a:gd name="connsiteX1-217" fmla="*/ 128078 w 660272"/>
                    <a:gd name="connsiteY1-218" fmla="*/ 58236 h 641619"/>
                    <a:gd name="connsiteX2-219" fmla="*/ 410712 w 660272"/>
                    <a:gd name="connsiteY2-220" fmla="*/ 2818 h 641619"/>
                    <a:gd name="connsiteX3-221" fmla="*/ 659670 w 660272"/>
                    <a:gd name="connsiteY3-222" fmla="*/ 325096 h 641619"/>
                    <a:gd name="connsiteX4-223" fmla="*/ 331423 w 660272"/>
                    <a:gd name="connsiteY4-224" fmla="*/ 641619 h 641619"/>
                    <a:gd name="connsiteX5-225" fmla="*/ 3176 w 660272"/>
                    <a:gd name="connsiteY5-226" fmla="*/ 325096 h 641619"/>
                    <a:gd name="connsiteX6-227" fmla="*/ 62645 w 660272"/>
                    <a:gd name="connsiteY6-228" fmla="*/ 122180 h 641619"/>
                    <a:gd name="connsiteX0-229" fmla="*/ 253837 w 660272"/>
                    <a:gd name="connsiteY0-230" fmla="*/ 30740 h 641619"/>
                    <a:gd name="connsiteX1-231" fmla="*/ 128078 w 660272"/>
                    <a:gd name="connsiteY1-232" fmla="*/ 58236 h 641619"/>
                    <a:gd name="connsiteX2-233" fmla="*/ 410712 w 660272"/>
                    <a:gd name="connsiteY2-234" fmla="*/ 2818 h 641619"/>
                    <a:gd name="connsiteX3-235" fmla="*/ 659670 w 660272"/>
                    <a:gd name="connsiteY3-236" fmla="*/ 325096 h 641619"/>
                    <a:gd name="connsiteX4-237" fmla="*/ 331423 w 660272"/>
                    <a:gd name="connsiteY4-238" fmla="*/ 641619 h 641619"/>
                    <a:gd name="connsiteX5-239" fmla="*/ 3176 w 660272"/>
                    <a:gd name="connsiteY5-240" fmla="*/ 325096 h 641619"/>
                    <a:gd name="connsiteX6-241" fmla="*/ 62645 w 660272"/>
                    <a:gd name="connsiteY6-242" fmla="*/ 122180 h 641619"/>
                    <a:gd name="connsiteX0-243" fmla="*/ 253837 w 660191"/>
                    <a:gd name="connsiteY0-244" fmla="*/ 41069 h 651948"/>
                    <a:gd name="connsiteX1-245" fmla="*/ 161329 w 660191"/>
                    <a:gd name="connsiteY1-246" fmla="*/ 63023 h 651948"/>
                    <a:gd name="connsiteX2-247" fmla="*/ 410712 w 660191"/>
                    <a:gd name="connsiteY2-248" fmla="*/ 13147 h 651948"/>
                    <a:gd name="connsiteX3-249" fmla="*/ 659670 w 660191"/>
                    <a:gd name="connsiteY3-250" fmla="*/ 335425 h 651948"/>
                    <a:gd name="connsiteX4-251" fmla="*/ 331423 w 660191"/>
                    <a:gd name="connsiteY4-252" fmla="*/ 651948 h 651948"/>
                    <a:gd name="connsiteX5-253" fmla="*/ 3176 w 660191"/>
                    <a:gd name="connsiteY5-254" fmla="*/ 335425 h 651948"/>
                    <a:gd name="connsiteX6-255" fmla="*/ 62645 w 660191"/>
                    <a:gd name="connsiteY6-256" fmla="*/ 132509 h 651948"/>
                    <a:gd name="connsiteX0-257" fmla="*/ 253837 w 660897"/>
                    <a:gd name="connsiteY0-258" fmla="*/ 45475 h 656354"/>
                    <a:gd name="connsiteX1-259" fmla="*/ 161329 w 660897"/>
                    <a:gd name="connsiteY1-260" fmla="*/ 67429 h 656354"/>
                    <a:gd name="connsiteX2-261" fmla="*/ 410712 w 660897"/>
                    <a:gd name="connsiteY2-262" fmla="*/ 17553 h 656354"/>
                    <a:gd name="connsiteX3-263" fmla="*/ 659670 w 660897"/>
                    <a:gd name="connsiteY3-264" fmla="*/ 339831 h 656354"/>
                    <a:gd name="connsiteX4-265" fmla="*/ 331423 w 660897"/>
                    <a:gd name="connsiteY4-266" fmla="*/ 656354 h 656354"/>
                    <a:gd name="connsiteX5-267" fmla="*/ 3176 w 660897"/>
                    <a:gd name="connsiteY5-268" fmla="*/ 339831 h 656354"/>
                    <a:gd name="connsiteX6-269" fmla="*/ 62645 w 660897"/>
                    <a:gd name="connsiteY6-270" fmla="*/ 136915 h 656354"/>
                    <a:gd name="connsiteX0-271" fmla="*/ 253837 w 660406"/>
                    <a:gd name="connsiteY0-272" fmla="*/ 41070 h 651949"/>
                    <a:gd name="connsiteX1-273" fmla="*/ 161329 w 660406"/>
                    <a:gd name="connsiteY1-274" fmla="*/ 63024 h 651949"/>
                    <a:gd name="connsiteX2-275" fmla="*/ 410712 w 660406"/>
                    <a:gd name="connsiteY2-276" fmla="*/ 13148 h 651949"/>
                    <a:gd name="connsiteX3-277" fmla="*/ 659670 w 660406"/>
                    <a:gd name="connsiteY3-278" fmla="*/ 335426 h 651949"/>
                    <a:gd name="connsiteX4-279" fmla="*/ 331423 w 660406"/>
                    <a:gd name="connsiteY4-280" fmla="*/ 651949 h 651949"/>
                    <a:gd name="connsiteX5-281" fmla="*/ 3176 w 660406"/>
                    <a:gd name="connsiteY5-282" fmla="*/ 335426 h 651949"/>
                    <a:gd name="connsiteX6-283" fmla="*/ 62645 w 660406"/>
                    <a:gd name="connsiteY6-284" fmla="*/ 132510 h 651949"/>
                    <a:gd name="connsiteX0-285" fmla="*/ 161329 w 660406"/>
                    <a:gd name="connsiteY0-286" fmla="*/ 63024 h 651949"/>
                    <a:gd name="connsiteX1-287" fmla="*/ 410712 w 660406"/>
                    <a:gd name="connsiteY1-288" fmla="*/ 13148 h 651949"/>
                    <a:gd name="connsiteX2-289" fmla="*/ 659670 w 660406"/>
                    <a:gd name="connsiteY2-290" fmla="*/ 335426 h 651949"/>
                    <a:gd name="connsiteX3-291" fmla="*/ 331423 w 660406"/>
                    <a:gd name="connsiteY3-292" fmla="*/ 651949 h 651949"/>
                    <a:gd name="connsiteX4-293" fmla="*/ 3176 w 660406"/>
                    <a:gd name="connsiteY4-294" fmla="*/ 335426 h 651949"/>
                    <a:gd name="connsiteX5-295" fmla="*/ 62645 w 660406"/>
                    <a:gd name="connsiteY5-296" fmla="*/ 132510 h 651949"/>
                    <a:gd name="connsiteX0-297" fmla="*/ 128078 w 660207"/>
                    <a:gd name="connsiteY0-298" fmla="*/ 63024 h 651949"/>
                    <a:gd name="connsiteX1-299" fmla="*/ 410712 w 660207"/>
                    <a:gd name="connsiteY1-300" fmla="*/ 13148 h 651949"/>
                    <a:gd name="connsiteX2-301" fmla="*/ 659670 w 660207"/>
                    <a:gd name="connsiteY2-302" fmla="*/ 335426 h 651949"/>
                    <a:gd name="connsiteX3-303" fmla="*/ 331423 w 660207"/>
                    <a:gd name="connsiteY3-304" fmla="*/ 651949 h 651949"/>
                    <a:gd name="connsiteX4-305" fmla="*/ 3176 w 660207"/>
                    <a:gd name="connsiteY4-306" fmla="*/ 335426 h 651949"/>
                    <a:gd name="connsiteX5-307" fmla="*/ 62645 w 660207"/>
                    <a:gd name="connsiteY5-308" fmla="*/ 132510 h 651949"/>
                    <a:gd name="connsiteX0-309" fmla="*/ 128078 w 660438"/>
                    <a:gd name="connsiteY0-310" fmla="*/ 60888 h 649813"/>
                    <a:gd name="connsiteX1-311" fmla="*/ 410712 w 660438"/>
                    <a:gd name="connsiteY1-312" fmla="*/ 11012 h 649813"/>
                    <a:gd name="connsiteX2-313" fmla="*/ 659670 w 660438"/>
                    <a:gd name="connsiteY2-314" fmla="*/ 333290 h 649813"/>
                    <a:gd name="connsiteX3-315" fmla="*/ 331423 w 660438"/>
                    <a:gd name="connsiteY3-316" fmla="*/ 649813 h 649813"/>
                    <a:gd name="connsiteX4-317" fmla="*/ 3176 w 660438"/>
                    <a:gd name="connsiteY4-318" fmla="*/ 333290 h 649813"/>
                    <a:gd name="connsiteX5-319" fmla="*/ 62645 w 660438"/>
                    <a:gd name="connsiteY5-320" fmla="*/ 130374 h 649813"/>
                    <a:gd name="connsiteX0-321" fmla="*/ 128078 w 660438"/>
                    <a:gd name="connsiteY0-322" fmla="*/ 64927 h 653852"/>
                    <a:gd name="connsiteX1-323" fmla="*/ 410712 w 660438"/>
                    <a:gd name="connsiteY1-324" fmla="*/ 15051 h 653852"/>
                    <a:gd name="connsiteX2-325" fmla="*/ 659670 w 660438"/>
                    <a:gd name="connsiteY2-326" fmla="*/ 337329 h 653852"/>
                    <a:gd name="connsiteX3-327" fmla="*/ 331423 w 660438"/>
                    <a:gd name="connsiteY3-328" fmla="*/ 653852 h 653852"/>
                    <a:gd name="connsiteX4-329" fmla="*/ 3176 w 660438"/>
                    <a:gd name="connsiteY4-330" fmla="*/ 337329 h 653852"/>
                    <a:gd name="connsiteX5-331" fmla="*/ 62645 w 660438"/>
                    <a:gd name="connsiteY5-332" fmla="*/ 134413 h 653852"/>
                  </a:gdLst>
                  <a:ahLst/>
                  <a:cxnLst>
                    <a:cxn ang="0">
                      <a:pos x="connsiteX0-321" y="connsiteY0-322"/>
                    </a:cxn>
                    <a:cxn ang="0">
                      <a:pos x="connsiteX1-323" y="connsiteY1-324"/>
                    </a:cxn>
                    <a:cxn ang="0">
                      <a:pos x="connsiteX2-325" y="connsiteY2-326"/>
                    </a:cxn>
                    <a:cxn ang="0">
                      <a:pos x="connsiteX3-327" y="connsiteY3-328"/>
                    </a:cxn>
                    <a:cxn ang="0">
                      <a:pos x="connsiteX4-329" y="connsiteY4-330"/>
                    </a:cxn>
                    <a:cxn ang="0">
                      <a:pos x="connsiteX5-331" y="connsiteY5-332"/>
                    </a:cxn>
                  </a:cxnLst>
                  <a:rect l="l" t="t" r="r" b="b"/>
                  <a:pathLst>
                    <a:path w="660438" h="653852">
                      <a:moveTo>
                        <a:pt x="128078" y="64927"/>
                      </a:moveTo>
                      <a:cubicBezTo>
                        <a:pt x="200406" y="22404"/>
                        <a:pt x="266694" y="-24807"/>
                        <a:pt x="410712" y="15051"/>
                      </a:cubicBezTo>
                      <a:cubicBezTo>
                        <a:pt x="554730" y="54909"/>
                        <a:pt x="671038" y="190221"/>
                        <a:pt x="659670" y="337329"/>
                      </a:cubicBezTo>
                      <a:cubicBezTo>
                        <a:pt x="648302" y="484437"/>
                        <a:pt x="512709" y="653852"/>
                        <a:pt x="331423" y="653852"/>
                      </a:cubicBezTo>
                      <a:cubicBezTo>
                        <a:pt x="150137" y="653852"/>
                        <a:pt x="14721" y="457153"/>
                        <a:pt x="3176" y="337329"/>
                      </a:cubicBezTo>
                      <a:cubicBezTo>
                        <a:pt x="-8369" y="217505"/>
                        <a:pt x="11590" y="209227"/>
                        <a:pt x="62645" y="134413"/>
                      </a:cubicBezTo>
                    </a:path>
                  </a:pathLst>
                </a:custGeom>
                <a:grpFill/>
                <a:ln w="22225" cap="rnd">
                  <a:solidFill>
                    <a:schemeClr val="bg1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椭圆 31"/>
                <p:cNvSpPr/>
                <p:nvPr/>
              </p:nvSpPr>
              <p:spPr>
                <a:xfrm>
                  <a:off x="3942591" y="3353195"/>
                  <a:ext cx="117417" cy="100698"/>
                </a:xfrm>
                <a:custGeom>
                  <a:avLst/>
                  <a:gdLst>
                    <a:gd name="connsiteX0" fmla="*/ 0 w 656493"/>
                    <a:gd name="connsiteY0" fmla="*/ 316523 h 633046"/>
                    <a:gd name="connsiteX1" fmla="*/ 328247 w 656493"/>
                    <a:gd name="connsiteY1" fmla="*/ 0 h 633046"/>
                    <a:gd name="connsiteX2" fmla="*/ 656494 w 656493"/>
                    <a:gd name="connsiteY2" fmla="*/ 316523 h 633046"/>
                    <a:gd name="connsiteX3" fmla="*/ 328247 w 656493"/>
                    <a:gd name="connsiteY3" fmla="*/ 633046 h 633046"/>
                    <a:gd name="connsiteX4" fmla="*/ 0 w 656493"/>
                    <a:gd name="connsiteY4" fmla="*/ 316523 h 633046"/>
                    <a:gd name="connsiteX0-1" fmla="*/ 328247 w 656494"/>
                    <a:gd name="connsiteY0-2" fmla="*/ 0 h 633046"/>
                    <a:gd name="connsiteX1-3" fmla="*/ 656494 w 656494"/>
                    <a:gd name="connsiteY1-4" fmla="*/ 316523 h 633046"/>
                    <a:gd name="connsiteX2-5" fmla="*/ 328247 w 656494"/>
                    <a:gd name="connsiteY2-6" fmla="*/ 633046 h 633046"/>
                    <a:gd name="connsiteX3-7" fmla="*/ 0 w 656494"/>
                    <a:gd name="connsiteY3-8" fmla="*/ 316523 h 633046"/>
                    <a:gd name="connsiteX4-9" fmla="*/ 419687 w 656494"/>
                    <a:gd name="connsiteY4-10" fmla="*/ 91440 h 633046"/>
                    <a:gd name="connsiteX0-11" fmla="*/ 402964 w 731211"/>
                    <a:gd name="connsiteY0-12" fmla="*/ 0 h 633046"/>
                    <a:gd name="connsiteX1-13" fmla="*/ 731211 w 731211"/>
                    <a:gd name="connsiteY1-14" fmla="*/ 316523 h 633046"/>
                    <a:gd name="connsiteX2-15" fmla="*/ 402964 w 731211"/>
                    <a:gd name="connsiteY2-16" fmla="*/ 633046 h 633046"/>
                    <a:gd name="connsiteX3-17" fmla="*/ 74717 w 731211"/>
                    <a:gd name="connsiteY3-18" fmla="*/ 316523 h 633046"/>
                    <a:gd name="connsiteX4-19" fmla="*/ 161895 w 731211"/>
                    <a:gd name="connsiteY4-20" fmla="*/ 152400 h 633046"/>
                    <a:gd name="connsiteX0-21" fmla="*/ 353700 w 681947"/>
                    <a:gd name="connsiteY0-22" fmla="*/ 0 h 633046"/>
                    <a:gd name="connsiteX1-23" fmla="*/ 681947 w 681947"/>
                    <a:gd name="connsiteY1-24" fmla="*/ 316523 h 633046"/>
                    <a:gd name="connsiteX2-25" fmla="*/ 353700 w 681947"/>
                    <a:gd name="connsiteY2-26" fmla="*/ 633046 h 633046"/>
                    <a:gd name="connsiteX3-27" fmla="*/ 25453 w 681947"/>
                    <a:gd name="connsiteY3-28" fmla="*/ 316523 h 633046"/>
                    <a:gd name="connsiteX4-29" fmla="*/ 112631 w 681947"/>
                    <a:gd name="connsiteY4-30" fmla="*/ 152400 h 633046"/>
                    <a:gd name="connsiteX0-31" fmla="*/ 341249 w 669496"/>
                    <a:gd name="connsiteY0-32" fmla="*/ 0 h 633046"/>
                    <a:gd name="connsiteX1-33" fmla="*/ 669496 w 669496"/>
                    <a:gd name="connsiteY1-34" fmla="*/ 316523 h 633046"/>
                    <a:gd name="connsiteX2-35" fmla="*/ 341249 w 669496"/>
                    <a:gd name="connsiteY2-36" fmla="*/ 633046 h 633046"/>
                    <a:gd name="connsiteX3-37" fmla="*/ 13002 w 669496"/>
                    <a:gd name="connsiteY3-38" fmla="*/ 316523 h 633046"/>
                    <a:gd name="connsiteX4-39" fmla="*/ 100180 w 669496"/>
                    <a:gd name="connsiteY4-40" fmla="*/ 152400 h 633046"/>
                    <a:gd name="connsiteX0-41" fmla="*/ 347951 w 676198"/>
                    <a:gd name="connsiteY0-42" fmla="*/ 0 h 633046"/>
                    <a:gd name="connsiteX1-43" fmla="*/ 676198 w 676198"/>
                    <a:gd name="connsiteY1-44" fmla="*/ 316523 h 633046"/>
                    <a:gd name="connsiteX2-45" fmla="*/ 347951 w 676198"/>
                    <a:gd name="connsiteY2-46" fmla="*/ 633046 h 633046"/>
                    <a:gd name="connsiteX3-47" fmla="*/ 19704 w 676198"/>
                    <a:gd name="connsiteY3-48" fmla="*/ 316523 h 633046"/>
                    <a:gd name="connsiteX4-49" fmla="*/ 79173 w 676198"/>
                    <a:gd name="connsiteY4-50" fmla="*/ 113607 h 633046"/>
                    <a:gd name="connsiteX0-51" fmla="*/ 333371 w 661618"/>
                    <a:gd name="connsiteY0-52" fmla="*/ 0 h 633046"/>
                    <a:gd name="connsiteX1-53" fmla="*/ 661618 w 661618"/>
                    <a:gd name="connsiteY1-54" fmla="*/ 316523 h 633046"/>
                    <a:gd name="connsiteX2-55" fmla="*/ 333371 w 661618"/>
                    <a:gd name="connsiteY2-56" fmla="*/ 633046 h 633046"/>
                    <a:gd name="connsiteX3-57" fmla="*/ 5124 w 661618"/>
                    <a:gd name="connsiteY3-58" fmla="*/ 316523 h 633046"/>
                    <a:gd name="connsiteX4-59" fmla="*/ 64593 w 661618"/>
                    <a:gd name="connsiteY4-60" fmla="*/ 113607 h 633046"/>
                    <a:gd name="connsiteX0-61" fmla="*/ 178200 w 661618"/>
                    <a:gd name="connsiteY0-62" fmla="*/ 0 h 583170"/>
                    <a:gd name="connsiteX1-63" fmla="*/ 661618 w 661618"/>
                    <a:gd name="connsiteY1-64" fmla="*/ 266647 h 583170"/>
                    <a:gd name="connsiteX2-65" fmla="*/ 333371 w 661618"/>
                    <a:gd name="connsiteY2-66" fmla="*/ 583170 h 583170"/>
                    <a:gd name="connsiteX3-67" fmla="*/ 5124 w 661618"/>
                    <a:gd name="connsiteY3-68" fmla="*/ 266647 h 583170"/>
                    <a:gd name="connsiteX4-69" fmla="*/ 64593 w 661618"/>
                    <a:gd name="connsiteY4-70" fmla="*/ 63731 h 583170"/>
                    <a:gd name="connsiteX0-71" fmla="*/ 178200 w 662133"/>
                    <a:gd name="connsiteY0-72" fmla="*/ 66578 h 649748"/>
                    <a:gd name="connsiteX1-73" fmla="*/ 412660 w 662133"/>
                    <a:gd name="connsiteY1-74" fmla="*/ 10947 h 649748"/>
                    <a:gd name="connsiteX2-75" fmla="*/ 661618 w 662133"/>
                    <a:gd name="connsiteY2-76" fmla="*/ 333225 h 649748"/>
                    <a:gd name="connsiteX3-77" fmla="*/ 333371 w 662133"/>
                    <a:gd name="connsiteY3-78" fmla="*/ 649748 h 649748"/>
                    <a:gd name="connsiteX4-79" fmla="*/ 5124 w 662133"/>
                    <a:gd name="connsiteY4-80" fmla="*/ 333225 h 649748"/>
                    <a:gd name="connsiteX5" fmla="*/ 64593 w 662133"/>
                    <a:gd name="connsiteY5" fmla="*/ 130309 h 649748"/>
                    <a:gd name="connsiteX0-81" fmla="*/ 178200 w 662148"/>
                    <a:gd name="connsiteY0-82" fmla="*/ 66578 h 649748"/>
                    <a:gd name="connsiteX1-83" fmla="*/ 412660 w 662148"/>
                    <a:gd name="connsiteY1-84" fmla="*/ 10947 h 649748"/>
                    <a:gd name="connsiteX2-85" fmla="*/ 661618 w 662148"/>
                    <a:gd name="connsiteY2-86" fmla="*/ 333225 h 649748"/>
                    <a:gd name="connsiteX3-87" fmla="*/ 333371 w 662148"/>
                    <a:gd name="connsiteY3-88" fmla="*/ 649748 h 649748"/>
                    <a:gd name="connsiteX4-89" fmla="*/ 5124 w 662148"/>
                    <a:gd name="connsiteY4-90" fmla="*/ 333225 h 649748"/>
                    <a:gd name="connsiteX5-91" fmla="*/ 64593 w 662148"/>
                    <a:gd name="connsiteY5-92" fmla="*/ 130309 h 649748"/>
                    <a:gd name="connsiteX0-93" fmla="*/ 178200 w 662148"/>
                    <a:gd name="connsiteY0-94" fmla="*/ 61032 h 644202"/>
                    <a:gd name="connsiteX1-95" fmla="*/ 412660 w 662148"/>
                    <a:gd name="connsiteY1-96" fmla="*/ 5401 h 644202"/>
                    <a:gd name="connsiteX2-97" fmla="*/ 661618 w 662148"/>
                    <a:gd name="connsiteY2-98" fmla="*/ 327679 h 644202"/>
                    <a:gd name="connsiteX3-99" fmla="*/ 333371 w 662148"/>
                    <a:gd name="connsiteY3-100" fmla="*/ 644202 h 644202"/>
                    <a:gd name="connsiteX4-101" fmla="*/ 5124 w 662148"/>
                    <a:gd name="connsiteY4-102" fmla="*/ 327679 h 644202"/>
                    <a:gd name="connsiteX5-103" fmla="*/ 64593 w 662148"/>
                    <a:gd name="connsiteY5-104" fmla="*/ 124763 h 644202"/>
                    <a:gd name="connsiteX0-105" fmla="*/ 178200 w 662148"/>
                    <a:gd name="connsiteY0-106" fmla="*/ 75865 h 659035"/>
                    <a:gd name="connsiteX1-107" fmla="*/ 168819 w 662148"/>
                    <a:gd name="connsiteY1-108" fmla="*/ 31317 h 659035"/>
                    <a:gd name="connsiteX2-109" fmla="*/ 412660 w 662148"/>
                    <a:gd name="connsiteY2-110" fmla="*/ 20234 h 659035"/>
                    <a:gd name="connsiteX3-111" fmla="*/ 661618 w 662148"/>
                    <a:gd name="connsiteY3-112" fmla="*/ 342512 h 659035"/>
                    <a:gd name="connsiteX4-113" fmla="*/ 333371 w 662148"/>
                    <a:gd name="connsiteY4-114" fmla="*/ 659035 h 659035"/>
                    <a:gd name="connsiteX5-115" fmla="*/ 5124 w 662148"/>
                    <a:gd name="connsiteY5-116" fmla="*/ 342512 h 659035"/>
                    <a:gd name="connsiteX6" fmla="*/ 64593 w 662148"/>
                    <a:gd name="connsiteY6" fmla="*/ 139596 h 659035"/>
                    <a:gd name="connsiteX0-117" fmla="*/ 178200 w 662148"/>
                    <a:gd name="connsiteY0-118" fmla="*/ 68901 h 652071"/>
                    <a:gd name="connsiteX1-119" fmla="*/ 130026 w 662148"/>
                    <a:gd name="connsiteY1-120" fmla="*/ 68688 h 652071"/>
                    <a:gd name="connsiteX2-121" fmla="*/ 412660 w 662148"/>
                    <a:gd name="connsiteY2-122" fmla="*/ 13270 h 652071"/>
                    <a:gd name="connsiteX3-123" fmla="*/ 661618 w 662148"/>
                    <a:gd name="connsiteY3-124" fmla="*/ 335548 h 652071"/>
                    <a:gd name="connsiteX4-125" fmla="*/ 333371 w 662148"/>
                    <a:gd name="connsiteY4-126" fmla="*/ 652071 h 652071"/>
                    <a:gd name="connsiteX5-127" fmla="*/ 5124 w 662148"/>
                    <a:gd name="connsiteY5-128" fmla="*/ 335548 h 652071"/>
                    <a:gd name="connsiteX6-129" fmla="*/ 64593 w 662148"/>
                    <a:gd name="connsiteY6-130" fmla="*/ 132632 h 652071"/>
                    <a:gd name="connsiteX0-131" fmla="*/ 178200 w 662220"/>
                    <a:gd name="connsiteY0-132" fmla="*/ 68901 h 652071"/>
                    <a:gd name="connsiteX1-133" fmla="*/ 130026 w 662220"/>
                    <a:gd name="connsiteY1-134" fmla="*/ 68688 h 652071"/>
                    <a:gd name="connsiteX2-135" fmla="*/ 412660 w 662220"/>
                    <a:gd name="connsiteY2-136" fmla="*/ 13270 h 652071"/>
                    <a:gd name="connsiteX3-137" fmla="*/ 661618 w 662220"/>
                    <a:gd name="connsiteY3-138" fmla="*/ 335548 h 652071"/>
                    <a:gd name="connsiteX4-139" fmla="*/ 333371 w 662220"/>
                    <a:gd name="connsiteY4-140" fmla="*/ 652071 h 652071"/>
                    <a:gd name="connsiteX5-141" fmla="*/ 5124 w 662220"/>
                    <a:gd name="connsiteY5-142" fmla="*/ 335548 h 652071"/>
                    <a:gd name="connsiteX6-143" fmla="*/ 64593 w 662220"/>
                    <a:gd name="connsiteY6-144" fmla="*/ 132632 h 652071"/>
                    <a:gd name="connsiteX0-145" fmla="*/ 178200 w 662220"/>
                    <a:gd name="connsiteY0-146" fmla="*/ 58449 h 641619"/>
                    <a:gd name="connsiteX1-147" fmla="*/ 130026 w 662220"/>
                    <a:gd name="connsiteY1-148" fmla="*/ 58236 h 641619"/>
                    <a:gd name="connsiteX2-149" fmla="*/ 412660 w 662220"/>
                    <a:gd name="connsiteY2-150" fmla="*/ 2818 h 641619"/>
                    <a:gd name="connsiteX3-151" fmla="*/ 661618 w 662220"/>
                    <a:gd name="connsiteY3-152" fmla="*/ 325096 h 641619"/>
                    <a:gd name="connsiteX4-153" fmla="*/ 333371 w 662220"/>
                    <a:gd name="connsiteY4-154" fmla="*/ 641619 h 641619"/>
                    <a:gd name="connsiteX5-155" fmla="*/ 5124 w 662220"/>
                    <a:gd name="connsiteY5-156" fmla="*/ 325096 h 641619"/>
                    <a:gd name="connsiteX6-157" fmla="*/ 64593 w 662220"/>
                    <a:gd name="connsiteY6-158" fmla="*/ 122180 h 641619"/>
                    <a:gd name="connsiteX0-159" fmla="*/ 178200 w 662220"/>
                    <a:gd name="connsiteY0-160" fmla="*/ 58449 h 641619"/>
                    <a:gd name="connsiteX1-161" fmla="*/ 130026 w 662220"/>
                    <a:gd name="connsiteY1-162" fmla="*/ 58236 h 641619"/>
                    <a:gd name="connsiteX2-163" fmla="*/ 412660 w 662220"/>
                    <a:gd name="connsiteY2-164" fmla="*/ 2818 h 641619"/>
                    <a:gd name="connsiteX3-165" fmla="*/ 661618 w 662220"/>
                    <a:gd name="connsiteY3-166" fmla="*/ 325096 h 641619"/>
                    <a:gd name="connsiteX4-167" fmla="*/ 333371 w 662220"/>
                    <a:gd name="connsiteY4-168" fmla="*/ 641619 h 641619"/>
                    <a:gd name="connsiteX5-169" fmla="*/ 5124 w 662220"/>
                    <a:gd name="connsiteY5-170" fmla="*/ 325096 h 641619"/>
                    <a:gd name="connsiteX6-171" fmla="*/ 64593 w 662220"/>
                    <a:gd name="connsiteY6-172" fmla="*/ 122180 h 641619"/>
                    <a:gd name="connsiteX0-173" fmla="*/ 178200 w 662220"/>
                    <a:gd name="connsiteY0-174" fmla="*/ 58449 h 641619"/>
                    <a:gd name="connsiteX1-175" fmla="*/ 130026 w 662220"/>
                    <a:gd name="connsiteY1-176" fmla="*/ 58236 h 641619"/>
                    <a:gd name="connsiteX2-177" fmla="*/ 412660 w 662220"/>
                    <a:gd name="connsiteY2-178" fmla="*/ 2818 h 641619"/>
                    <a:gd name="connsiteX3-179" fmla="*/ 661618 w 662220"/>
                    <a:gd name="connsiteY3-180" fmla="*/ 325096 h 641619"/>
                    <a:gd name="connsiteX4-181" fmla="*/ 333371 w 662220"/>
                    <a:gd name="connsiteY4-182" fmla="*/ 641619 h 641619"/>
                    <a:gd name="connsiteX5-183" fmla="*/ 5124 w 662220"/>
                    <a:gd name="connsiteY5-184" fmla="*/ 325096 h 641619"/>
                    <a:gd name="connsiteX6-185" fmla="*/ 64593 w 662220"/>
                    <a:gd name="connsiteY6-186" fmla="*/ 122180 h 641619"/>
                    <a:gd name="connsiteX0-187" fmla="*/ 178200 w 662220"/>
                    <a:gd name="connsiteY0-188" fmla="*/ 58449 h 641619"/>
                    <a:gd name="connsiteX1-189" fmla="*/ 130026 w 662220"/>
                    <a:gd name="connsiteY1-190" fmla="*/ 58236 h 641619"/>
                    <a:gd name="connsiteX2-191" fmla="*/ 412660 w 662220"/>
                    <a:gd name="connsiteY2-192" fmla="*/ 2818 h 641619"/>
                    <a:gd name="connsiteX3-193" fmla="*/ 661618 w 662220"/>
                    <a:gd name="connsiteY3-194" fmla="*/ 325096 h 641619"/>
                    <a:gd name="connsiteX4-195" fmla="*/ 333371 w 662220"/>
                    <a:gd name="connsiteY4-196" fmla="*/ 641619 h 641619"/>
                    <a:gd name="connsiteX5-197" fmla="*/ 5124 w 662220"/>
                    <a:gd name="connsiteY5-198" fmla="*/ 325096 h 641619"/>
                    <a:gd name="connsiteX6-199" fmla="*/ 64593 w 662220"/>
                    <a:gd name="connsiteY6-200" fmla="*/ 122180 h 641619"/>
                    <a:gd name="connsiteX0-201" fmla="*/ 178200 w 662220"/>
                    <a:gd name="connsiteY0-202" fmla="*/ 58449 h 641619"/>
                    <a:gd name="connsiteX1-203" fmla="*/ 130026 w 662220"/>
                    <a:gd name="connsiteY1-204" fmla="*/ 58236 h 641619"/>
                    <a:gd name="connsiteX2-205" fmla="*/ 412660 w 662220"/>
                    <a:gd name="connsiteY2-206" fmla="*/ 2818 h 641619"/>
                    <a:gd name="connsiteX3-207" fmla="*/ 661618 w 662220"/>
                    <a:gd name="connsiteY3-208" fmla="*/ 325096 h 641619"/>
                    <a:gd name="connsiteX4-209" fmla="*/ 333371 w 662220"/>
                    <a:gd name="connsiteY4-210" fmla="*/ 641619 h 641619"/>
                    <a:gd name="connsiteX5-211" fmla="*/ 5124 w 662220"/>
                    <a:gd name="connsiteY5-212" fmla="*/ 325096 h 641619"/>
                    <a:gd name="connsiteX6-213" fmla="*/ 64593 w 662220"/>
                    <a:gd name="connsiteY6-214" fmla="*/ 122180 h 641619"/>
                    <a:gd name="connsiteX0-215" fmla="*/ 176252 w 660272"/>
                    <a:gd name="connsiteY0-216" fmla="*/ 58449 h 641619"/>
                    <a:gd name="connsiteX1-217" fmla="*/ 128078 w 660272"/>
                    <a:gd name="connsiteY1-218" fmla="*/ 58236 h 641619"/>
                    <a:gd name="connsiteX2-219" fmla="*/ 410712 w 660272"/>
                    <a:gd name="connsiteY2-220" fmla="*/ 2818 h 641619"/>
                    <a:gd name="connsiteX3-221" fmla="*/ 659670 w 660272"/>
                    <a:gd name="connsiteY3-222" fmla="*/ 325096 h 641619"/>
                    <a:gd name="connsiteX4-223" fmla="*/ 331423 w 660272"/>
                    <a:gd name="connsiteY4-224" fmla="*/ 641619 h 641619"/>
                    <a:gd name="connsiteX5-225" fmla="*/ 3176 w 660272"/>
                    <a:gd name="connsiteY5-226" fmla="*/ 325096 h 641619"/>
                    <a:gd name="connsiteX6-227" fmla="*/ 62645 w 660272"/>
                    <a:gd name="connsiteY6-228" fmla="*/ 122180 h 641619"/>
                    <a:gd name="connsiteX0-229" fmla="*/ 253837 w 660272"/>
                    <a:gd name="connsiteY0-230" fmla="*/ 30740 h 641619"/>
                    <a:gd name="connsiteX1-231" fmla="*/ 128078 w 660272"/>
                    <a:gd name="connsiteY1-232" fmla="*/ 58236 h 641619"/>
                    <a:gd name="connsiteX2-233" fmla="*/ 410712 w 660272"/>
                    <a:gd name="connsiteY2-234" fmla="*/ 2818 h 641619"/>
                    <a:gd name="connsiteX3-235" fmla="*/ 659670 w 660272"/>
                    <a:gd name="connsiteY3-236" fmla="*/ 325096 h 641619"/>
                    <a:gd name="connsiteX4-237" fmla="*/ 331423 w 660272"/>
                    <a:gd name="connsiteY4-238" fmla="*/ 641619 h 641619"/>
                    <a:gd name="connsiteX5-239" fmla="*/ 3176 w 660272"/>
                    <a:gd name="connsiteY5-240" fmla="*/ 325096 h 641619"/>
                    <a:gd name="connsiteX6-241" fmla="*/ 62645 w 660272"/>
                    <a:gd name="connsiteY6-242" fmla="*/ 122180 h 641619"/>
                    <a:gd name="connsiteX0-243" fmla="*/ 253837 w 660191"/>
                    <a:gd name="connsiteY0-244" fmla="*/ 41069 h 651948"/>
                    <a:gd name="connsiteX1-245" fmla="*/ 161329 w 660191"/>
                    <a:gd name="connsiteY1-246" fmla="*/ 63023 h 651948"/>
                    <a:gd name="connsiteX2-247" fmla="*/ 410712 w 660191"/>
                    <a:gd name="connsiteY2-248" fmla="*/ 13147 h 651948"/>
                    <a:gd name="connsiteX3-249" fmla="*/ 659670 w 660191"/>
                    <a:gd name="connsiteY3-250" fmla="*/ 335425 h 651948"/>
                    <a:gd name="connsiteX4-251" fmla="*/ 331423 w 660191"/>
                    <a:gd name="connsiteY4-252" fmla="*/ 651948 h 651948"/>
                    <a:gd name="connsiteX5-253" fmla="*/ 3176 w 660191"/>
                    <a:gd name="connsiteY5-254" fmla="*/ 335425 h 651948"/>
                    <a:gd name="connsiteX6-255" fmla="*/ 62645 w 660191"/>
                    <a:gd name="connsiteY6-256" fmla="*/ 132509 h 651948"/>
                    <a:gd name="connsiteX0-257" fmla="*/ 253837 w 660897"/>
                    <a:gd name="connsiteY0-258" fmla="*/ 45475 h 656354"/>
                    <a:gd name="connsiteX1-259" fmla="*/ 161329 w 660897"/>
                    <a:gd name="connsiteY1-260" fmla="*/ 67429 h 656354"/>
                    <a:gd name="connsiteX2-261" fmla="*/ 410712 w 660897"/>
                    <a:gd name="connsiteY2-262" fmla="*/ 17553 h 656354"/>
                    <a:gd name="connsiteX3-263" fmla="*/ 659670 w 660897"/>
                    <a:gd name="connsiteY3-264" fmla="*/ 339831 h 656354"/>
                    <a:gd name="connsiteX4-265" fmla="*/ 331423 w 660897"/>
                    <a:gd name="connsiteY4-266" fmla="*/ 656354 h 656354"/>
                    <a:gd name="connsiteX5-267" fmla="*/ 3176 w 660897"/>
                    <a:gd name="connsiteY5-268" fmla="*/ 339831 h 656354"/>
                    <a:gd name="connsiteX6-269" fmla="*/ 62645 w 660897"/>
                    <a:gd name="connsiteY6-270" fmla="*/ 136915 h 656354"/>
                    <a:gd name="connsiteX0-271" fmla="*/ 253837 w 660406"/>
                    <a:gd name="connsiteY0-272" fmla="*/ 41070 h 651949"/>
                    <a:gd name="connsiteX1-273" fmla="*/ 161329 w 660406"/>
                    <a:gd name="connsiteY1-274" fmla="*/ 63024 h 651949"/>
                    <a:gd name="connsiteX2-275" fmla="*/ 410712 w 660406"/>
                    <a:gd name="connsiteY2-276" fmla="*/ 13148 h 651949"/>
                    <a:gd name="connsiteX3-277" fmla="*/ 659670 w 660406"/>
                    <a:gd name="connsiteY3-278" fmla="*/ 335426 h 651949"/>
                    <a:gd name="connsiteX4-279" fmla="*/ 331423 w 660406"/>
                    <a:gd name="connsiteY4-280" fmla="*/ 651949 h 651949"/>
                    <a:gd name="connsiteX5-281" fmla="*/ 3176 w 660406"/>
                    <a:gd name="connsiteY5-282" fmla="*/ 335426 h 651949"/>
                    <a:gd name="connsiteX6-283" fmla="*/ 62645 w 660406"/>
                    <a:gd name="connsiteY6-284" fmla="*/ 132510 h 651949"/>
                    <a:gd name="connsiteX0-285" fmla="*/ 161329 w 660406"/>
                    <a:gd name="connsiteY0-286" fmla="*/ 63024 h 651949"/>
                    <a:gd name="connsiteX1-287" fmla="*/ 410712 w 660406"/>
                    <a:gd name="connsiteY1-288" fmla="*/ 13148 h 651949"/>
                    <a:gd name="connsiteX2-289" fmla="*/ 659670 w 660406"/>
                    <a:gd name="connsiteY2-290" fmla="*/ 335426 h 651949"/>
                    <a:gd name="connsiteX3-291" fmla="*/ 331423 w 660406"/>
                    <a:gd name="connsiteY3-292" fmla="*/ 651949 h 651949"/>
                    <a:gd name="connsiteX4-293" fmla="*/ 3176 w 660406"/>
                    <a:gd name="connsiteY4-294" fmla="*/ 335426 h 651949"/>
                    <a:gd name="connsiteX5-295" fmla="*/ 62645 w 660406"/>
                    <a:gd name="connsiteY5-296" fmla="*/ 132510 h 651949"/>
                    <a:gd name="connsiteX0-297" fmla="*/ 128078 w 660207"/>
                    <a:gd name="connsiteY0-298" fmla="*/ 63024 h 651949"/>
                    <a:gd name="connsiteX1-299" fmla="*/ 410712 w 660207"/>
                    <a:gd name="connsiteY1-300" fmla="*/ 13148 h 651949"/>
                    <a:gd name="connsiteX2-301" fmla="*/ 659670 w 660207"/>
                    <a:gd name="connsiteY2-302" fmla="*/ 335426 h 651949"/>
                    <a:gd name="connsiteX3-303" fmla="*/ 331423 w 660207"/>
                    <a:gd name="connsiteY3-304" fmla="*/ 651949 h 651949"/>
                    <a:gd name="connsiteX4-305" fmla="*/ 3176 w 660207"/>
                    <a:gd name="connsiteY4-306" fmla="*/ 335426 h 651949"/>
                    <a:gd name="connsiteX5-307" fmla="*/ 62645 w 660207"/>
                    <a:gd name="connsiteY5-308" fmla="*/ 132510 h 651949"/>
                    <a:gd name="connsiteX0-309" fmla="*/ 128078 w 660438"/>
                    <a:gd name="connsiteY0-310" fmla="*/ 60888 h 649813"/>
                    <a:gd name="connsiteX1-311" fmla="*/ 410712 w 660438"/>
                    <a:gd name="connsiteY1-312" fmla="*/ 11012 h 649813"/>
                    <a:gd name="connsiteX2-313" fmla="*/ 659670 w 660438"/>
                    <a:gd name="connsiteY2-314" fmla="*/ 333290 h 649813"/>
                    <a:gd name="connsiteX3-315" fmla="*/ 331423 w 660438"/>
                    <a:gd name="connsiteY3-316" fmla="*/ 649813 h 649813"/>
                    <a:gd name="connsiteX4-317" fmla="*/ 3176 w 660438"/>
                    <a:gd name="connsiteY4-318" fmla="*/ 333290 h 649813"/>
                    <a:gd name="connsiteX5-319" fmla="*/ 62645 w 660438"/>
                    <a:gd name="connsiteY5-320" fmla="*/ 130374 h 649813"/>
                    <a:gd name="connsiteX0-321" fmla="*/ 128078 w 660438"/>
                    <a:gd name="connsiteY0-322" fmla="*/ 64927 h 653852"/>
                    <a:gd name="connsiteX1-323" fmla="*/ 410712 w 660438"/>
                    <a:gd name="connsiteY1-324" fmla="*/ 15051 h 653852"/>
                    <a:gd name="connsiteX2-325" fmla="*/ 659670 w 660438"/>
                    <a:gd name="connsiteY2-326" fmla="*/ 337329 h 653852"/>
                    <a:gd name="connsiteX3-327" fmla="*/ 331423 w 660438"/>
                    <a:gd name="connsiteY3-328" fmla="*/ 653852 h 653852"/>
                    <a:gd name="connsiteX4-329" fmla="*/ 3176 w 660438"/>
                    <a:gd name="connsiteY4-330" fmla="*/ 337329 h 653852"/>
                    <a:gd name="connsiteX5-331" fmla="*/ 62645 w 660438"/>
                    <a:gd name="connsiteY5-332" fmla="*/ 134413 h 653852"/>
                  </a:gdLst>
                  <a:ahLst/>
                  <a:cxnLst>
                    <a:cxn ang="0">
                      <a:pos x="connsiteX0-321" y="connsiteY0-322"/>
                    </a:cxn>
                    <a:cxn ang="0">
                      <a:pos x="connsiteX1-323" y="connsiteY1-324"/>
                    </a:cxn>
                    <a:cxn ang="0">
                      <a:pos x="connsiteX2-325" y="connsiteY2-326"/>
                    </a:cxn>
                    <a:cxn ang="0">
                      <a:pos x="connsiteX3-327" y="connsiteY3-328"/>
                    </a:cxn>
                    <a:cxn ang="0">
                      <a:pos x="connsiteX4-329" y="connsiteY4-330"/>
                    </a:cxn>
                    <a:cxn ang="0">
                      <a:pos x="connsiteX5-331" y="connsiteY5-332"/>
                    </a:cxn>
                  </a:cxnLst>
                  <a:rect l="l" t="t" r="r" b="b"/>
                  <a:pathLst>
                    <a:path w="660438" h="653852">
                      <a:moveTo>
                        <a:pt x="128078" y="64927"/>
                      </a:moveTo>
                      <a:cubicBezTo>
                        <a:pt x="200406" y="22404"/>
                        <a:pt x="266694" y="-24807"/>
                        <a:pt x="410712" y="15051"/>
                      </a:cubicBezTo>
                      <a:cubicBezTo>
                        <a:pt x="554730" y="54909"/>
                        <a:pt x="671038" y="190221"/>
                        <a:pt x="659670" y="337329"/>
                      </a:cubicBezTo>
                      <a:cubicBezTo>
                        <a:pt x="648302" y="484437"/>
                        <a:pt x="512709" y="653852"/>
                        <a:pt x="331423" y="653852"/>
                      </a:cubicBezTo>
                      <a:cubicBezTo>
                        <a:pt x="150137" y="653852"/>
                        <a:pt x="14721" y="457153"/>
                        <a:pt x="3176" y="337329"/>
                      </a:cubicBezTo>
                      <a:cubicBezTo>
                        <a:pt x="-8369" y="217505"/>
                        <a:pt x="11590" y="209227"/>
                        <a:pt x="62645" y="134413"/>
                      </a:cubicBezTo>
                    </a:path>
                  </a:pathLst>
                </a:custGeom>
                <a:grpFill/>
                <a:ln w="19050" cap="rnd">
                  <a:solidFill>
                    <a:schemeClr val="bg1"/>
                  </a:solidFill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5" name="任意多边形 126"/>
              <p:cNvSpPr/>
              <p:nvPr/>
            </p:nvSpPr>
            <p:spPr>
              <a:xfrm>
                <a:off x="4976956" y="1665601"/>
                <a:ext cx="657427" cy="326972"/>
              </a:xfrm>
              <a:custGeom>
                <a:avLst/>
                <a:gdLst>
                  <a:gd name="connsiteX0" fmla="*/ 584616 w 1244505"/>
                  <a:gd name="connsiteY0" fmla="*/ 513816 h 978511"/>
                  <a:gd name="connsiteX1" fmla="*/ 0 w 1244505"/>
                  <a:gd name="connsiteY1" fmla="*/ 423875 h 978511"/>
                  <a:gd name="connsiteX2" fmla="*/ 179882 w 1244505"/>
                  <a:gd name="connsiteY2" fmla="*/ 199022 h 978511"/>
                  <a:gd name="connsiteX3" fmla="*/ 674557 w 1244505"/>
                  <a:gd name="connsiteY3" fmla="*/ 423875 h 978511"/>
                  <a:gd name="connsiteX4" fmla="*/ 734518 w 1244505"/>
                  <a:gd name="connsiteY4" fmla="*/ 184032 h 978511"/>
                  <a:gd name="connsiteX5" fmla="*/ 944380 w 1244505"/>
                  <a:gd name="connsiteY5" fmla="*/ 4150 h 978511"/>
                  <a:gd name="connsiteX6" fmla="*/ 1244183 w 1244505"/>
                  <a:gd name="connsiteY6" fmla="*/ 363914 h 978511"/>
                  <a:gd name="connsiteX7" fmla="*/ 884419 w 1244505"/>
                  <a:gd name="connsiteY7" fmla="*/ 513816 h 978511"/>
                  <a:gd name="connsiteX8" fmla="*/ 1199213 w 1244505"/>
                  <a:gd name="connsiteY8" fmla="*/ 723678 h 978511"/>
                  <a:gd name="connsiteX9" fmla="*/ 944380 w 1244505"/>
                  <a:gd name="connsiteY9" fmla="*/ 978511 h 978511"/>
                  <a:gd name="connsiteX10" fmla="*/ 719528 w 1244505"/>
                  <a:gd name="connsiteY10" fmla="*/ 723678 h 978511"/>
                  <a:gd name="connsiteX11" fmla="*/ 299803 w 1244505"/>
                  <a:gd name="connsiteY11" fmla="*/ 903560 h 978511"/>
                  <a:gd name="connsiteX12" fmla="*/ 74951 w 1244505"/>
                  <a:gd name="connsiteY12" fmla="*/ 738668 h 978511"/>
                  <a:gd name="connsiteX13" fmla="*/ 719528 w 1244505"/>
                  <a:gd name="connsiteY13" fmla="*/ 558786 h 978511"/>
                  <a:gd name="connsiteX0-1" fmla="*/ 584616 w 1246893"/>
                  <a:gd name="connsiteY0-2" fmla="*/ 502981 h 967676"/>
                  <a:gd name="connsiteX1-3" fmla="*/ 0 w 1246893"/>
                  <a:gd name="connsiteY1-4" fmla="*/ 413040 h 967676"/>
                  <a:gd name="connsiteX2-5" fmla="*/ 179882 w 1246893"/>
                  <a:gd name="connsiteY2-6" fmla="*/ 188187 h 967676"/>
                  <a:gd name="connsiteX3-7" fmla="*/ 674557 w 1246893"/>
                  <a:gd name="connsiteY3-8" fmla="*/ 413040 h 967676"/>
                  <a:gd name="connsiteX4-9" fmla="*/ 734518 w 1246893"/>
                  <a:gd name="connsiteY4-10" fmla="*/ 173197 h 967676"/>
                  <a:gd name="connsiteX5-11" fmla="*/ 1033049 w 1246893"/>
                  <a:gd name="connsiteY5-12" fmla="*/ 4398 h 967676"/>
                  <a:gd name="connsiteX6-13" fmla="*/ 1244183 w 1246893"/>
                  <a:gd name="connsiteY6-14" fmla="*/ 353079 h 967676"/>
                  <a:gd name="connsiteX7-15" fmla="*/ 884419 w 1246893"/>
                  <a:gd name="connsiteY7-16" fmla="*/ 502981 h 967676"/>
                  <a:gd name="connsiteX8-17" fmla="*/ 1199213 w 1246893"/>
                  <a:gd name="connsiteY8-18" fmla="*/ 712843 h 967676"/>
                  <a:gd name="connsiteX9-19" fmla="*/ 944380 w 1246893"/>
                  <a:gd name="connsiteY9-20" fmla="*/ 967676 h 967676"/>
                  <a:gd name="connsiteX10-21" fmla="*/ 719528 w 1246893"/>
                  <a:gd name="connsiteY10-22" fmla="*/ 712843 h 967676"/>
                  <a:gd name="connsiteX11-23" fmla="*/ 299803 w 1246893"/>
                  <a:gd name="connsiteY11-24" fmla="*/ 892725 h 967676"/>
                  <a:gd name="connsiteX12-25" fmla="*/ 74951 w 1246893"/>
                  <a:gd name="connsiteY12-26" fmla="*/ 727833 h 967676"/>
                  <a:gd name="connsiteX13-27" fmla="*/ 719528 w 1246893"/>
                  <a:gd name="connsiteY13-28" fmla="*/ 547951 h 967676"/>
                  <a:gd name="connsiteX0-29" fmla="*/ 584616 w 1250361"/>
                  <a:gd name="connsiteY0-30" fmla="*/ 505914 h 970609"/>
                  <a:gd name="connsiteX1-31" fmla="*/ 0 w 1250361"/>
                  <a:gd name="connsiteY1-32" fmla="*/ 415973 h 970609"/>
                  <a:gd name="connsiteX2-33" fmla="*/ 179882 w 1250361"/>
                  <a:gd name="connsiteY2-34" fmla="*/ 191120 h 970609"/>
                  <a:gd name="connsiteX3-35" fmla="*/ 674557 w 1250361"/>
                  <a:gd name="connsiteY3-36" fmla="*/ 415973 h 970609"/>
                  <a:gd name="connsiteX4-37" fmla="*/ 734518 w 1250361"/>
                  <a:gd name="connsiteY4-38" fmla="*/ 176130 h 970609"/>
                  <a:gd name="connsiteX5-39" fmla="*/ 1033049 w 1250361"/>
                  <a:gd name="connsiteY5-40" fmla="*/ 7331 h 970609"/>
                  <a:gd name="connsiteX6-41" fmla="*/ 1244183 w 1250361"/>
                  <a:gd name="connsiteY6-42" fmla="*/ 356012 h 970609"/>
                  <a:gd name="connsiteX7-43" fmla="*/ 884419 w 1250361"/>
                  <a:gd name="connsiteY7-44" fmla="*/ 505914 h 970609"/>
                  <a:gd name="connsiteX8-45" fmla="*/ 1199213 w 1250361"/>
                  <a:gd name="connsiteY8-46" fmla="*/ 715776 h 970609"/>
                  <a:gd name="connsiteX9-47" fmla="*/ 944380 w 1250361"/>
                  <a:gd name="connsiteY9-48" fmla="*/ 970609 h 970609"/>
                  <a:gd name="connsiteX10-49" fmla="*/ 719528 w 1250361"/>
                  <a:gd name="connsiteY10-50" fmla="*/ 715776 h 970609"/>
                  <a:gd name="connsiteX11-51" fmla="*/ 299803 w 1250361"/>
                  <a:gd name="connsiteY11-52" fmla="*/ 895658 h 970609"/>
                  <a:gd name="connsiteX12-53" fmla="*/ 74951 w 1250361"/>
                  <a:gd name="connsiteY12-54" fmla="*/ 730766 h 970609"/>
                  <a:gd name="connsiteX13-55" fmla="*/ 719528 w 1250361"/>
                  <a:gd name="connsiteY13-56" fmla="*/ 550884 h 970609"/>
                  <a:gd name="connsiteX0-57" fmla="*/ 584616 w 1219605"/>
                  <a:gd name="connsiteY0-58" fmla="*/ 503672 h 968367"/>
                  <a:gd name="connsiteX1-59" fmla="*/ 0 w 1219605"/>
                  <a:gd name="connsiteY1-60" fmla="*/ 413731 h 968367"/>
                  <a:gd name="connsiteX2-61" fmla="*/ 179882 w 1219605"/>
                  <a:gd name="connsiteY2-62" fmla="*/ 188878 h 968367"/>
                  <a:gd name="connsiteX3-63" fmla="*/ 674557 w 1219605"/>
                  <a:gd name="connsiteY3-64" fmla="*/ 413731 h 968367"/>
                  <a:gd name="connsiteX4-65" fmla="*/ 734518 w 1219605"/>
                  <a:gd name="connsiteY4-66" fmla="*/ 173888 h 968367"/>
                  <a:gd name="connsiteX5-67" fmla="*/ 1033049 w 1219605"/>
                  <a:gd name="connsiteY5-68" fmla="*/ 5089 h 968367"/>
                  <a:gd name="connsiteX6-69" fmla="*/ 1216474 w 1219605"/>
                  <a:gd name="connsiteY6-70" fmla="*/ 370395 h 968367"/>
                  <a:gd name="connsiteX7-71" fmla="*/ 884419 w 1219605"/>
                  <a:gd name="connsiteY7-72" fmla="*/ 503672 h 968367"/>
                  <a:gd name="connsiteX8-73" fmla="*/ 1199213 w 1219605"/>
                  <a:gd name="connsiteY8-74" fmla="*/ 713534 h 968367"/>
                  <a:gd name="connsiteX9-75" fmla="*/ 944380 w 1219605"/>
                  <a:gd name="connsiteY9-76" fmla="*/ 968367 h 968367"/>
                  <a:gd name="connsiteX10-77" fmla="*/ 719528 w 1219605"/>
                  <a:gd name="connsiteY10-78" fmla="*/ 713534 h 968367"/>
                  <a:gd name="connsiteX11-79" fmla="*/ 299803 w 1219605"/>
                  <a:gd name="connsiteY11-80" fmla="*/ 893416 h 968367"/>
                  <a:gd name="connsiteX12-81" fmla="*/ 74951 w 1219605"/>
                  <a:gd name="connsiteY12-82" fmla="*/ 728524 h 968367"/>
                  <a:gd name="connsiteX13-83" fmla="*/ 719528 w 1219605"/>
                  <a:gd name="connsiteY13-84" fmla="*/ 548642 h 968367"/>
                  <a:gd name="connsiteX0-85" fmla="*/ 584616 w 1223250"/>
                  <a:gd name="connsiteY0-86" fmla="*/ 499287 h 963982"/>
                  <a:gd name="connsiteX1-87" fmla="*/ 0 w 1223250"/>
                  <a:gd name="connsiteY1-88" fmla="*/ 409346 h 963982"/>
                  <a:gd name="connsiteX2-89" fmla="*/ 179882 w 1223250"/>
                  <a:gd name="connsiteY2-90" fmla="*/ 184493 h 963982"/>
                  <a:gd name="connsiteX3-91" fmla="*/ 674557 w 1223250"/>
                  <a:gd name="connsiteY3-92" fmla="*/ 409346 h 963982"/>
                  <a:gd name="connsiteX4-93" fmla="*/ 734518 w 1223250"/>
                  <a:gd name="connsiteY4-94" fmla="*/ 169503 h 963982"/>
                  <a:gd name="connsiteX5-95" fmla="*/ 1033049 w 1223250"/>
                  <a:gd name="connsiteY5-96" fmla="*/ 704 h 963982"/>
                  <a:gd name="connsiteX6-97" fmla="*/ 1216474 w 1223250"/>
                  <a:gd name="connsiteY6-98" fmla="*/ 366010 h 963982"/>
                  <a:gd name="connsiteX7-99" fmla="*/ 884419 w 1223250"/>
                  <a:gd name="connsiteY7-100" fmla="*/ 499287 h 963982"/>
                  <a:gd name="connsiteX8-101" fmla="*/ 1199213 w 1223250"/>
                  <a:gd name="connsiteY8-102" fmla="*/ 709149 h 963982"/>
                  <a:gd name="connsiteX9-103" fmla="*/ 944380 w 1223250"/>
                  <a:gd name="connsiteY9-104" fmla="*/ 963982 h 963982"/>
                  <a:gd name="connsiteX10-105" fmla="*/ 719528 w 1223250"/>
                  <a:gd name="connsiteY10-106" fmla="*/ 709149 h 963982"/>
                  <a:gd name="connsiteX11-107" fmla="*/ 299803 w 1223250"/>
                  <a:gd name="connsiteY11-108" fmla="*/ 889031 h 963982"/>
                  <a:gd name="connsiteX12-109" fmla="*/ 74951 w 1223250"/>
                  <a:gd name="connsiteY12-110" fmla="*/ 724139 h 963982"/>
                  <a:gd name="connsiteX13-111" fmla="*/ 719528 w 1223250"/>
                  <a:gd name="connsiteY13-112" fmla="*/ 544257 h 963982"/>
                  <a:gd name="connsiteX0-113" fmla="*/ 584616 w 1223250"/>
                  <a:gd name="connsiteY0-114" fmla="*/ 499287 h 963982"/>
                  <a:gd name="connsiteX1-115" fmla="*/ 0 w 1223250"/>
                  <a:gd name="connsiteY1-116" fmla="*/ 409346 h 963982"/>
                  <a:gd name="connsiteX2-117" fmla="*/ 179882 w 1223250"/>
                  <a:gd name="connsiteY2-118" fmla="*/ 184493 h 963982"/>
                  <a:gd name="connsiteX3-119" fmla="*/ 674557 w 1223250"/>
                  <a:gd name="connsiteY3-120" fmla="*/ 409346 h 963982"/>
                  <a:gd name="connsiteX4-121" fmla="*/ 734518 w 1223250"/>
                  <a:gd name="connsiteY4-122" fmla="*/ 169503 h 963982"/>
                  <a:gd name="connsiteX5-123" fmla="*/ 1033049 w 1223250"/>
                  <a:gd name="connsiteY5-124" fmla="*/ 704 h 963982"/>
                  <a:gd name="connsiteX6-125" fmla="*/ 1216474 w 1223250"/>
                  <a:gd name="connsiteY6-126" fmla="*/ 366010 h 963982"/>
                  <a:gd name="connsiteX7-127" fmla="*/ 884419 w 1223250"/>
                  <a:gd name="connsiteY7-128" fmla="*/ 499287 h 963982"/>
                  <a:gd name="connsiteX8-129" fmla="*/ 1199213 w 1223250"/>
                  <a:gd name="connsiteY8-130" fmla="*/ 709149 h 963982"/>
                  <a:gd name="connsiteX9-131" fmla="*/ 944380 w 1223250"/>
                  <a:gd name="connsiteY9-132" fmla="*/ 963982 h 963982"/>
                  <a:gd name="connsiteX10-133" fmla="*/ 719528 w 1223250"/>
                  <a:gd name="connsiteY10-134" fmla="*/ 709149 h 963982"/>
                  <a:gd name="connsiteX11-135" fmla="*/ 299803 w 1223250"/>
                  <a:gd name="connsiteY11-136" fmla="*/ 889031 h 963982"/>
                  <a:gd name="connsiteX12-137" fmla="*/ 74951 w 1223250"/>
                  <a:gd name="connsiteY12-138" fmla="*/ 724139 h 963982"/>
                  <a:gd name="connsiteX13-139" fmla="*/ 719528 w 1223250"/>
                  <a:gd name="connsiteY13-140" fmla="*/ 544257 h 963982"/>
                  <a:gd name="connsiteX0-141" fmla="*/ 584616 w 1223250"/>
                  <a:gd name="connsiteY0-142" fmla="*/ 499287 h 963982"/>
                  <a:gd name="connsiteX1-143" fmla="*/ 0 w 1223250"/>
                  <a:gd name="connsiteY1-144" fmla="*/ 409346 h 963982"/>
                  <a:gd name="connsiteX2-145" fmla="*/ 179882 w 1223250"/>
                  <a:gd name="connsiteY2-146" fmla="*/ 184493 h 963982"/>
                  <a:gd name="connsiteX3-147" fmla="*/ 674557 w 1223250"/>
                  <a:gd name="connsiteY3-148" fmla="*/ 409346 h 963982"/>
                  <a:gd name="connsiteX4-149" fmla="*/ 734518 w 1223250"/>
                  <a:gd name="connsiteY4-150" fmla="*/ 169503 h 963982"/>
                  <a:gd name="connsiteX5-151" fmla="*/ 1033049 w 1223250"/>
                  <a:gd name="connsiteY5-152" fmla="*/ 704 h 963982"/>
                  <a:gd name="connsiteX6-153" fmla="*/ 1216474 w 1223250"/>
                  <a:gd name="connsiteY6-154" fmla="*/ 366010 h 963982"/>
                  <a:gd name="connsiteX7-155" fmla="*/ 884419 w 1223250"/>
                  <a:gd name="connsiteY7-156" fmla="*/ 499287 h 963982"/>
                  <a:gd name="connsiteX8-157" fmla="*/ 1199213 w 1223250"/>
                  <a:gd name="connsiteY8-158" fmla="*/ 709149 h 963982"/>
                  <a:gd name="connsiteX9-159" fmla="*/ 944380 w 1223250"/>
                  <a:gd name="connsiteY9-160" fmla="*/ 963982 h 963982"/>
                  <a:gd name="connsiteX10-161" fmla="*/ 719528 w 1223250"/>
                  <a:gd name="connsiteY10-162" fmla="*/ 709149 h 963982"/>
                  <a:gd name="connsiteX11-163" fmla="*/ 299803 w 1223250"/>
                  <a:gd name="connsiteY11-164" fmla="*/ 889031 h 963982"/>
                  <a:gd name="connsiteX12-165" fmla="*/ 74951 w 1223250"/>
                  <a:gd name="connsiteY12-166" fmla="*/ 724139 h 963982"/>
                  <a:gd name="connsiteX13-167" fmla="*/ 719528 w 1223250"/>
                  <a:gd name="connsiteY13-168" fmla="*/ 544257 h 963982"/>
                  <a:gd name="connsiteX0-169" fmla="*/ 584616 w 1223250"/>
                  <a:gd name="connsiteY0-170" fmla="*/ 499287 h 964450"/>
                  <a:gd name="connsiteX1-171" fmla="*/ 0 w 1223250"/>
                  <a:gd name="connsiteY1-172" fmla="*/ 409346 h 964450"/>
                  <a:gd name="connsiteX2-173" fmla="*/ 179882 w 1223250"/>
                  <a:gd name="connsiteY2-174" fmla="*/ 184493 h 964450"/>
                  <a:gd name="connsiteX3-175" fmla="*/ 674557 w 1223250"/>
                  <a:gd name="connsiteY3-176" fmla="*/ 409346 h 964450"/>
                  <a:gd name="connsiteX4-177" fmla="*/ 734518 w 1223250"/>
                  <a:gd name="connsiteY4-178" fmla="*/ 169503 h 964450"/>
                  <a:gd name="connsiteX5-179" fmla="*/ 1033049 w 1223250"/>
                  <a:gd name="connsiteY5-180" fmla="*/ 704 h 964450"/>
                  <a:gd name="connsiteX6-181" fmla="*/ 1216474 w 1223250"/>
                  <a:gd name="connsiteY6-182" fmla="*/ 366010 h 964450"/>
                  <a:gd name="connsiteX7-183" fmla="*/ 884419 w 1223250"/>
                  <a:gd name="connsiteY7-184" fmla="*/ 499287 h 964450"/>
                  <a:gd name="connsiteX8-185" fmla="*/ 1199213 w 1223250"/>
                  <a:gd name="connsiteY8-186" fmla="*/ 709149 h 964450"/>
                  <a:gd name="connsiteX9-187" fmla="*/ 944380 w 1223250"/>
                  <a:gd name="connsiteY9-188" fmla="*/ 963982 h 964450"/>
                  <a:gd name="connsiteX10-189" fmla="*/ 719528 w 1223250"/>
                  <a:gd name="connsiteY10-190" fmla="*/ 709149 h 964450"/>
                  <a:gd name="connsiteX11-191" fmla="*/ 299803 w 1223250"/>
                  <a:gd name="connsiteY11-192" fmla="*/ 889031 h 964450"/>
                  <a:gd name="connsiteX12-193" fmla="*/ 74951 w 1223250"/>
                  <a:gd name="connsiteY12-194" fmla="*/ 724139 h 964450"/>
                  <a:gd name="connsiteX13-195" fmla="*/ 719528 w 1223250"/>
                  <a:gd name="connsiteY13-196" fmla="*/ 544257 h 964450"/>
                  <a:gd name="connsiteX0-197" fmla="*/ 584616 w 1223250"/>
                  <a:gd name="connsiteY0-198" fmla="*/ 499287 h 964605"/>
                  <a:gd name="connsiteX1-199" fmla="*/ 0 w 1223250"/>
                  <a:gd name="connsiteY1-200" fmla="*/ 409346 h 964605"/>
                  <a:gd name="connsiteX2-201" fmla="*/ 179882 w 1223250"/>
                  <a:gd name="connsiteY2-202" fmla="*/ 184493 h 964605"/>
                  <a:gd name="connsiteX3-203" fmla="*/ 674557 w 1223250"/>
                  <a:gd name="connsiteY3-204" fmla="*/ 409346 h 964605"/>
                  <a:gd name="connsiteX4-205" fmla="*/ 734518 w 1223250"/>
                  <a:gd name="connsiteY4-206" fmla="*/ 169503 h 964605"/>
                  <a:gd name="connsiteX5-207" fmla="*/ 1033049 w 1223250"/>
                  <a:gd name="connsiteY5-208" fmla="*/ 704 h 964605"/>
                  <a:gd name="connsiteX6-209" fmla="*/ 1216474 w 1223250"/>
                  <a:gd name="connsiteY6-210" fmla="*/ 366010 h 964605"/>
                  <a:gd name="connsiteX7-211" fmla="*/ 884419 w 1223250"/>
                  <a:gd name="connsiteY7-212" fmla="*/ 499287 h 964605"/>
                  <a:gd name="connsiteX8-213" fmla="*/ 1199213 w 1223250"/>
                  <a:gd name="connsiteY8-214" fmla="*/ 709149 h 964605"/>
                  <a:gd name="connsiteX9-215" fmla="*/ 944380 w 1223250"/>
                  <a:gd name="connsiteY9-216" fmla="*/ 963982 h 964605"/>
                  <a:gd name="connsiteX10-217" fmla="*/ 719528 w 1223250"/>
                  <a:gd name="connsiteY10-218" fmla="*/ 709149 h 964605"/>
                  <a:gd name="connsiteX11-219" fmla="*/ 299803 w 1223250"/>
                  <a:gd name="connsiteY11-220" fmla="*/ 889031 h 964605"/>
                  <a:gd name="connsiteX12-221" fmla="*/ 74951 w 1223250"/>
                  <a:gd name="connsiteY12-222" fmla="*/ 724139 h 964605"/>
                  <a:gd name="connsiteX13-223" fmla="*/ 719528 w 1223250"/>
                  <a:gd name="connsiteY13-224" fmla="*/ 544257 h 964605"/>
                  <a:gd name="connsiteX0-225" fmla="*/ 584616 w 1223250"/>
                  <a:gd name="connsiteY0-226" fmla="*/ 499287 h 964605"/>
                  <a:gd name="connsiteX1-227" fmla="*/ 0 w 1223250"/>
                  <a:gd name="connsiteY1-228" fmla="*/ 409346 h 964605"/>
                  <a:gd name="connsiteX2-229" fmla="*/ 179882 w 1223250"/>
                  <a:gd name="connsiteY2-230" fmla="*/ 184493 h 964605"/>
                  <a:gd name="connsiteX3-231" fmla="*/ 674557 w 1223250"/>
                  <a:gd name="connsiteY3-232" fmla="*/ 409346 h 964605"/>
                  <a:gd name="connsiteX4-233" fmla="*/ 734518 w 1223250"/>
                  <a:gd name="connsiteY4-234" fmla="*/ 169503 h 964605"/>
                  <a:gd name="connsiteX5-235" fmla="*/ 1033049 w 1223250"/>
                  <a:gd name="connsiteY5-236" fmla="*/ 704 h 964605"/>
                  <a:gd name="connsiteX6-237" fmla="*/ 1216474 w 1223250"/>
                  <a:gd name="connsiteY6-238" fmla="*/ 366010 h 964605"/>
                  <a:gd name="connsiteX7-239" fmla="*/ 884419 w 1223250"/>
                  <a:gd name="connsiteY7-240" fmla="*/ 499287 h 964605"/>
                  <a:gd name="connsiteX8-241" fmla="*/ 1199213 w 1223250"/>
                  <a:gd name="connsiteY8-242" fmla="*/ 709149 h 964605"/>
                  <a:gd name="connsiteX9-243" fmla="*/ 944380 w 1223250"/>
                  <a:gd name="connsiteY9-244" fmla="*/ 963982 h 964605"/>
                  <a:gd name="connsiteX10-245" fmla="*/ 719528 w 1223250"/>
                  <a:gd name="connsiteY10-246" fmla="*/ 709149 h 964605"/>
                  <a:gd name="connsiteX11-247" fmla="*/ 299803 w 1223250"/>
                  <a:gd name="connsiteY11-248" fmla="*/ 889031 h 964605"/>
                  <a:gd name="connsiteX12-249" fmla="*/ 74951 w 1223250"/>
                  <a:gd name="connsiteY12-250" fmla="*/ 724139 h 964605"/>
                  <a:gd name="connsiteX13-251" fmla="*/ 719528 w 1223250"/>
                  <a:gd name="connsiteY13-252" fmla="*/ 544257 h 964605"/>
                  <a:gd name="connsiteX0-253" fmla="*/ 584616 w 1223250"/>
                  <a:gd name="connsiteY0-254" fmla="*/ 499287 h 964605"/>
                  <a:gd name="connsiteX1-255" fmla="*/ 0 w 1223250"/>
                  <a:gd name="connsiteY1-256" fmla="*/ 409346 h 964605"/>
                  <a:gd name="connsiteX2-257" fmla="*/ 179882 w 1223250"/>
                  <a:gd name="connsiteY2-258" fmla="*/ 184493 h 964605"/>
                  <a:gd name="connsiteX3-259" fmla="*/ 674557 w 1223250"/>
                  <a:gd name="connsiteY3-260" fmla="*/ 409346 h 964605"/>
                  <a:gd name="connsiteX4-261" fmla="*/ 734518 w 1223250"/>
                  <a:gd name="connsiteY4-262" fmla="*/ 169503 h 964605"/>
                  <a:gd name="connsiteX5-263" fmla="*/ 1033049 w 1223250"/>
                  <a:gd name="connsiteY5-264" fmla="*/ 704 h 964605"/>
                  <a:gd name="connsiteX6-265" fmla="*/ 1216474 w 1223250"/>
                  <a:gd name="connsiteY6-266" fmla="*/ 366010 h 964605"/>
                  <a:gd name="connsiteX7-267" fmla="*/ 884419 w 1223250"/>
                  <a:gd name="connsiteY7-268" fmla="*/ 499287 h 964605"/>
                  <a:gd name="connsiteX8-269" fmla="*/ 1199213 w 1223250"/>
                  <a:gd name="connsiteY8-270" fmla="*/ 709149 h 964605"/>
                  <a:gd name="connsiteX9-271" fmla="*/ 944380 w 1223250"/>
                  <a:gd name="connsiteY9-272" fmla="*/ 963982 h 964605"/>
                  <a:gd name="connsiteX10-273" fmla="*/ 719528 w 1223250"/>
                  <a:gd name="connsiteY10-274" fmla="*/ 709149 h 964605"/>
                  <a:gd name="connsiteX11-275" fmla="*/ 299803 w 1223250"/>
                  <a:gd name="connsiteY11-276" fmla="*/ 889031 h 964605"/>
                  <a:gd name="connsiteX12-277" fmla="*/ 74951 w 1223250"/>
                  <a:gd name="connsiteY12-278" fmla="*/ 724139 h 964605"/>
                  <a:gd name="connsiteX13-279" fmla="*/ 630318 w 1223250"/>
                  <a:gd name="connsiteY13-280" fmla="*/ 575481 h 964605"/>
                  <a:gd name="connsiteX0-281" fmla="*/ 584616 w 1223250"/>
                  <a:gd name="connsiteY0-282" fmla="*/ 499287 h 964605"/>
                  <a:gd name="connsiteX1-283" fmla="*/ 0 w 1223250"/>
                  <a:gd name="connsiteY1-284" fmla="*/ 409346 h 964605"/>
                  <a:gd name="connsiteX2-285" fmla="*/ 179882 w 1223250"/>
                  <a:gd name="connsiteY2-286" fmla="*/ 184493 h 964605"/>
                  <a:gd name="connsiteX3-287" fmla="*/ 674557 w 1223250"/>
                  <a:gd name="connsiteY3-288" fmla="*/ 409346 h 964605"/>
                  <a:gd name="connsiteX4-289" fmla="*/ 734518 w 1223250"/>
                  <a:gd name="connsiteY4-290" fmla="*/ 169503 h 964605"/>
                  <a:gd name="connsiteX5-291" fmla="*/ 1033049 w 1223250"/>
                  <a:gd name="connsiteY5-292" fmla="*/ 704 h 964605"/>
                  <a:gd name="connsiteX6-293" fmla="*/ 1216474 w 1223250"/>
                  <a:gd name="connsiteY6-294" fmla="*/ 366010 h 964605"/>
                  <a:gd name="connsiteX7-295" fmla="*/ 884419 w 1223250"/>
                  <a:gd name="connsiteY7-296" fmla="*/ 499287 h 964605"/>
                  <a:gd name="connsiteX8-297" fmla="*/ 1199213 w 1223250"/>
                  <a:gd name="connsiteY8-298" fmla="*/ 709149 h 964605"/>
                  <a:gd name="connsiteX9-299" fmla="*/ 944380 w 1223250"/>
                  <a:gd name="connsiteY9-300" fmla="*/ 963982 h 964605"/>
                  <a:gd name="connsiteX10-301" fmla="*/ 719528 w 1223250"/>
                  <a:gd name="connsiteY10-302" fmla="*/ 709149 h 964605"/>
                  <a:gd name="connsiteX11-303" fmla="*/ 299803 w 1223250"/>
                  <a:gd name="connsiteY11-304" fmla="*/ 889031 h 964605"/>
                  <a:gd name="connsiteX12-305" fmla="*/ 74951 w 1223250"/>
                  <a:gd name="connsiteY12-306" fmla="*/ 724139 h 964605"/>
                  <a:gd name="connsiteX13-307" fmla="*/ 630318 w 1223250"/>
                  <a:gd name="connsiteY13-308" fmla="*/ 562099 h 964605"/>
                  <a:gd name="connsiteX0-309" fmla="*/ 629221 w 1223250"/>
                  <a:gd name="connsiteY0-310" fmla="*/ 517129 h 964605"/>
                  <a:gd name="connsiteX1-311" fmla="*/ 0 w 1223250"/>
                  <a:gd name="connsiteY1-312" fmla="*/ 409346 h 964605"/>
                  <a:gd name="connsiteX2-313" fmla="*/ 179882 w 1223250"/>
                  <a:gd name="connsiteY2-314" fmla="*/ 184493 h 964605"/>
                  <a:gd name="connsiteX3-315" fmla="*/ 674557 w 1223250"/>
                  <a:gd name="connsiteY3-316" fmla="*/ 409346 h 964605"/>
                  <a:gd name="connsiteX4-317" fmla="*/ 734518 w 1223250"/>
                  <a:gd name="connsiteY4-318" fmla="*/ 169503 h 964605"/>
                  <a:gd name="connsiteX5-319" fmla="*/ 1033049 w 1223250"/>
                  <a:gd name="connsiteY5-320" fmla="*/ 704 h 964605"/>
                  <a:gd name="connsiteX6-321" fmla="*/ 1216474 w 1223250"/>
                  <a:gd name="connsiteY6-322" fmla="*/ 366010 h 964605"/>
                  <a:gd name="connsiteX7-323" fmla="*/ 884419 w 1223250"/>
                  <a:gd name="connsiteY7-324" fmla="*/ 499287 h 964605"/>
                  <a:gd name="connsiteX8-325" fmla="*/ 1199213 w 1223250"/>
                  <a:gd name="connsiteY8-326" fmla="*/ 709149 h 964605"/>
                  <a:gd name="connsiteX9-327" fmla="*/ 944380 w 1223250"/>
                  <a:gd name="connsiteY9-328" fmla="*/ 963982 h 964605"/>
                  <a:gd name="connsiteX10-329" fmla="*/ 719528 w 1223250"/>
                  <a:gd name="connsiteY10-330" fmla="*/ 709149 h 964605"/>
                  <a:gd name="connsiteX11-331" fmla="*/ 299803 w 1223250"/>
                  <a:gd name="connsiteY11-332" fmla="*/ 889031 h 964605"/>
                  <a:gd name="connsiteX12-333" fmla="*/ 74951 w 1223250"/>
                  <a:gd name="connsiteY12-334" fmla="*/ 724139 h 964605"/>
                  <a:gd name="connsiteX13-335" fmla="*/ 630318 w 1223250"/>
                  <a:gd name="connsiteY13-336" fmla="*/ 562099 h 964605"/>
                  <a:gd name="connsiteX0-337" fmla="*/ 629221 w 1223250"/>
                  <a:gd name="connsiteY0-338" fmla="*/ 517129 h 964605"/>
                  <a:gd name="connsiteX1-339" fmla="*/ 0 w 1223250"/>
                  <a:gd name="connsiteY1-340" fmla="*/ 409346 h 964605"/>
                  <a:gd name="connsiteX2-341" fmla="*/ 179882 w 1223250"/>
                  <a:gd name="connsiteY2-342" fmla="*/ 184493 h 964605"/>
                  <a:gd name="connsiteX3-343" fmla="*/ 674557 w 1223250"/>
                  <a:gd name="connsiteY3-344" fmla="*/ 409346 h 964605"/>
                  <a:gd name="connsiteX4-345" fmla="*/ 734518 w 1223250"/>
                  <a:gd name="connsiteY4-346" fmla="*/ 169503 h 964605"/>
                  <a:gd name="connsiteX5-347" fmla="*/ 1033049 w 1223250"/>
                  <a:gd name="connsiteY5-348" fmla="*/ 704 h 964605"/>
                  <a:gd name="connsiteX6-349" fmla="*/ 1216474 w 1223250"/>
                  <a:gd name="connsiteY6-350" fmla="*/ 366010 h 964605"/>
                  <a:gd name="connsiteX7-351" fmla="*/ 884419 w 1223250"/>
                  <a:gd name="connsiteY7-352" fmla="*/ 499287 h 964605"/>
                  <a:gd name="connsiteX8-353" fmla="*/ 1199213 w 1223250"/>
                  <a:gd name="connsiteY8-354" fmla="*/ 709149 h 964605"/>
                  <a:gd name="connsiteX9-355" fmla="*/ 944380 w 1223250"/>
                  <a:gd name="connsiteY9-356" fmla="*/ 963982 h 964605"/>
                  <a:gd name="connsiteX10-357" fmla="*/ 719528 w 1223250"/>
                  <a:gd name="connsiteY10-358" fmla="*/ 709149 h 964605"/>
                  <a:gd name="connsiteX11-359" fmla="*/ 299803 w 1223250"/>
                  <a:gd name="connsiteY11-360" fmla="*/ 889031 h 964605"/>
                  <a:gd name="connsiteX12-361" fmla="*/ 74951 w 1223250"/>
                  <a:gd name="connsiteY12-362" fmla="*/ 724139 h 964605"/>
                  <a:gd name="connsiteX13-363" fmla="*/ 630318 w 1223250"/>
                  <a:gd name="connsiteY13-364" fmla="*/ 562099 h 964605"/>
                  <a:gd name="connsiteX0-365" fmla="*/ 629221 w 1223250"/>
                  <a:gd name="connsiteY0-366" fmla="*/ 517129 h 964605"/>
                  <a:gd name="connsiteX1-367" fmla="*/ 0 w 1223250"/>
                  <a:gd name="connsiteY1-368" fmla="*/ 409346 h 964605"/>
                  <a:gd name="connsiteX2-369" fmla="*/ 179882 w 1223250"/>
                  <a:gd name="connsiteY2-370" fmla="*/ 184493 h 964605"/>
                  <a:gd name="connsiteX3-371" fmla="*/ 674557 w 1223250"/>
                  <a:gd name="connsiteY3-372" fmla="*/ 409346 h 964605"/>
                  <a:gd name="connsiteX4-373" fmla="*/ 734518 w 1223250"/>
                  <a:gd name="connsiteY4-374" fmla="*/ 169503 h 964605"/>
                  <a:gd name="connsiteX5-375" fmla="*/ 1033049 w 1223250"/>
                  <a:gd name="connsiteY5-376" fmla="*/ 704 h 964605"/>
                  <a:gd name="connsiteX6-377" fmla="*/ 1216474 w 1223250"/>
                  <a:gd name="connsiteY6-378" fmla="*/ 366010 h 964605"/>
                  <a:gd name="connsiteX7-379" fmla="*/ 884419 w 1223250"/>
                  <a:gd name="connsiteY7-380" fmla="*/ 499287 h 964605"/>
                  <a:gd name="connsiteX8-381" fmla="*/ 1199213 w 1223250"/>
                  <a:gd name="connsiteY8-382" fmla="*/ 709149 h 964605"/>
                  <a:gd name="connsiteX9-383" fmla="*/ 944380 w 1223250"/>
                  <a:gd name="connsiteY9-384" fmla="*/ 963982 h 964605"/>
                  <a:gd name="connsiteX10-385" fmla="*/ 719528 w 1223250"/>
                  <a:gd name="connsiteY10-386" fmla="*/ 709149 h 964605"/>
                  <a:gd name="connsiteX11-387" fmla="*/ 299803 w 1223250"/>
                  <a:gd name="connsiteY11-388" fmla="*/ 889031 h 964605"/>
                  <a:gd name="connsiteX12-389" fmla="*/ 74951 w 1223250"/>
                  <a:gd name="connsiteY12-390" fmla="*/ 724139 h 964605"/>
                  <a:gd name="connsiteX13-391" fmla="*/ 630318 w 1223250"/>
                  <a:gd name="connsiteY13-392" fmla="*/ 562099 h 964605"/>
                  <a:gd name="connsiteX0-393" fmla="*/ 0 w 1223250"/>
                  <a:gd name="connsiteY0-394" fmla="*/ 409346 h 964605"/>
                  <a:gd name="connsiteX1-395" fmla="*/ 179882 w 1223250"/>
                  <a:gd name="connsiteY1-396" fmla="*/ 184493 h 964605"/>
                  <a:gd name="connsiteX2-397" fmla="*/ 674557 w 1223250"/>
                  <a:gd name="connsiteY2-398" fmla="*/ 409346 h 964605"/>
                  <a:gd name="connsiteX3-399" fmla="*/ 734518 w 1223250"/>
                  <a:gd name="connsiteY3-400" fmla="*/ 169503 h 964605"/>
                  <a:gd name="connsiteX4-401" fmla="*/ 1033049 w 1223250"/>
                  <a:gd name="connsiteY4-402" fmla="*/ 704 h 964605"/>
                  <a:gd name="connsiteX5-403" fmla="*/ 1216474 w 1223250"/>
                  <a:gd name="connsiteY5-404" fmla="*/ 366010 h 964605"/>
                  <a:gd name="connsiteX6-405" fmla="*/ 884419 w 1223250"/>
                  <a:gd name="connsiteY6-406" fmla="*/ 499287 h 964605"/>
                  <a:gd name="connsiteX7-407" fmla="*/ 1199213 w 1223250"/>
                  <a:gd name="connsiteY7-408" fmla="*/ 709149 h 964605"/>
                  <a:gd name="connsiteX8-409" fmla="*/ 944380 w 1223250"/>
                  <a:gd name="connsiteY8-410" fmla="*/ 963982 h 964605"/>
                  <a:gd name="connsiteX9-411" fmla="*/ 719528 w 1223250"/>
                  <a:gd name="connsiteY9-412" fmla="*/ 709149 h 964605"/>
                  <a:gd name="connsiteX10-413" fmla="*/ 299803 w 1223250"/>
                  <a:gd name="connsiteY10-414" fmla="*/ 889031 h 964605"/>
                  <a:gd name="connsiteX11-415" fmla="*/ 74951 w 1223250"/>
                  <a:gd name="connsiteY11-416" fmla="*/ 724139 h 964605"/>
                  <a:gd name="connsiteX12-417" fmla="*/ 630318 w 1223250"/>
                  <a:gd name="connsiteY12-418" fmla="*/ 562099 h 964605"/>
                  <a:gd name="connsiteX0-419" fmla="*/ 117781 w 1161149"/>
                  <a:gd name="connsiteY0-420" fmla="*/ 184493 h 964605"/>
                  <a:gd name="connsiteX1-421" fmla="*/ 612456 w 1161149"/>
                  <a:gd name="connsiteY1-422" fmla="*/ 409346 h 964605"/>
                  <a:gd name="connsiteX2-423" fmla="*/ 672417 w 1161149"/>
                  <a:gd name="connsiteY2-424" fmla="*/ 169503 h 964605"/>
                  <a:gd name="connsiteX3-425" fmla="*/ 970948 w 1161149"/>
                  <a:gd name="connsiteY3-426" fmla="*/ 704 h 964605"/>
                  <a:gd name="connsiteX4-427" fmla="*/ 1154373 w 1161149"/>
                  <a:gd name="connsiteY4-428" fmla="*/ 366010 h 964605"/>
                  <a:gd name="connsiteX5-429" fmla="*/ 822318 w 1161149"/>
                  <a:gd name="connsiteY5-430" fmla="*/ 499287 h 964605"/>
                  <a:gd name="connsiteX6-431" fmla="*/ 1137112 w 1161149"/>
                  <a:gd name="connsiteY6-432" fmla="*/ 709149 h 964605"/>
                  <a:gd name="connsiteX7-433" fmla="*/ 882279 w 1161149"/>
                  <a:gd name="connsiteY7-434" fmla="*/ 963982 h 964605"/>
                  <a:gd name="connsiteX8-435" fmla="*/ 657427 w 1161149"/>
                  <a:gd name="connsiteY8-436" fmla="*/ 709149 h 964605"/>
                  <a:gd name="connsiteX9-437" fmla="*/ 237702 w 1161149"/>
                  <a:gd name="connsiteY9-438" fmla="*/ 889031 h 964605"/>
                  <a:gd name="connsiteX10-439" fmla="*/ 12850 w 1161149"/>
                  <a:gd name="connsiteY10-440" fmla="*/ 724139 h 964605"/>
                  <a:gd name="connsiteX11-441" fmla="*/ 568217 w 1161149"/>
                  <a:gd name="connsiteY11-442" fmla="*/ 562099 h 964605"/>
                  <a:gd name="connsiteX0-443" fmla="*/ 612456 w 1161149"/>
                  <a:gd name="connsiteY0-444" fmla="*/ 409346 h 964605"/>
                  <a:gd name="connsiteX1-445" fmla="*/ 672417 w 1161149"/>
                  <a:gd name="connsiteY1-446" fmla="*/ 169503 h 964605"/>
                  <a:gd name="connsiteX2-447" fmla="*/ 970948 w 1161149"/>
                  <a:gd name="connsiteY2-448" fmla="*/ 704 h 964605"/>
                  <a:gd name="connsiteX3-449" fmla="*/ 1154373 w 1161149"/>
                  <a:gd name="connsiteY3-450" fmla="*/ 366010 h 964605"/>
                  <a:gd name="connsiteX4-451" fmla="*/ 822318 w 1161149"/>
                  <a:gd name="connsiteY4-452" fmla="*/ 499287 h 964605"/>
                  <a:gd name="connsiteX5-453" fmla="*/ 1137112 w 1161149"/>
                  <a:gd name="connsiteY5-454" fmla="*/ 709149 h 964605"/>
                  <a:gd name="connsiteX6-455" fmla="*/ 882279 w 1161149"/>
                  <a:gd name="connsiteY6-456" fmla="*/ 963982 h 964605"/>
                  <a:gd name="connsiteX7-457" fmla="*/ 657427 w 1161149"/>
                  <a:gd name="connsiteY7-458" fmla="*/ 709149 h 964605"/>
                  <a:gd name="connsiteX8-459" fmla="*/ 237702 w 1161149"/>
                  <a:gd name="connsiteY8-460" fmla="*/ 889031 h 964605"/>
                  <a:gd name="connsiteX9-461" fmla="*/ 12850 w 1161149"/>
                  <a:gd name="connsiteY9-462" fmla="*/ 724139 h 964605"/>
                  <a:gd name="connsiteX10-463" fmla="*/ 568217 w 1161149"/>
                  <a:gd name="connsiteY10-464" fmla="*/ 562099 h 964605"/>
                  <a:gd name="connsiteX0-465" fmla="*/ 672417 w 1161149"/>
                  <a:gd name="connsiteY0-466" fmla="*/ 169503 h 964605"/>
                  <a:gd name="connsiteX1-467" fmla="*/ 970948 w 1161149"/>
                  <a:gd name="connsiteY1-468" fmla="*/ 704 h 964605"/>
                  <a:gd name="connsiteX2-469" fmla="*/ 1154373 w 1161149"/>
                  <a:gd name="connsiteY2-470" fmla="*/ 366010 h 964605"/>
                  <a:gd name="connsiteX3-471" fmla="*/ 822318 w 1161149"/>
                  <a:gd name="connsiteY3-472" fmla="*/ 499287 h 964605"/>
                  <a:gd name="connsiteX4-473" fmla="*/ 1137112 w 1161149"/>
                  <a:gd name="connsiteY4-474" fmla="*/ 709149 h 964605"/>
                  <a:gd name="connsiteX5-475" fmla="*/ 882279 w 1161149"/>
                  <a:gd name="connsiteY5-476" fmla="*/ 963982 h 964605"/>
                  <a:gd name="connsiteX6-477" fmla="*/ 657427 w 1161149"/>
                  <a:gd name="connsiteY6-478" fmla="*/ 709149 h 964605"/>
                  <a:gd name="connsiteX7-479" fmla="*/ 237702 w 1161149"/>
                  <a:gd name="connsiteY7-480" fmla="*/ 889031 h 964605"/>
                  <a:gd name="connsiteX8-481" fmla="*/ 12850 w 1161149"/>
                  <a:gd name="connsiteY8-482" fmla="*/ 724139 h 964605"/>
                  <a:gd name="connsiteX9-483" fmla="*/ 568217 w 1161149"/>
                  <a:gd name="connsiteY9-484" fmla="*/ 562099 h 964605"/>
                  <a:gd name="connsiteX0-485" fmla="*/ 970948 w 1161149"/>
                  <a:gd name="connsiteY0-486" fmla="*/ 0 h 963901"/>
                  <a:gd name="connsiteX1-487" fmla="*/ 1154373 w 1161149"/>
                  <a:gd name="connsiteY1-488" fmla="*/ 365306 h 963901"/>
                  <a:gd name="connsiteX2-489" fmla="*/ 822318 w 1161149"/>
                  <a:gd name="connsiteY2-490" fmla="*/ 498583 h 963901"/>
                  <a:gd name="connsiteX3-491" fmla="*/ 1137112 w 1161149"/>
                  <a:gd name="connsiteY3-492" fmla="*/ 708445 h 963901"/>
                  <a:gd name="connsiteX4-493" fmla="*/ 882279 w 1161149"/>
                  <a:gd name="connsiteY4-494" fmla="*/ 963278 h 963901"/>
                  <a:gd name="connsiteX5-495" fmla="*/ 657427 w 1161149"/>
                  <a:gd name="connsiteY5-496" fmla="*/ 708445 h 963901"/>
                  <a:gd name="connsiteX6-497" fmla="*/ 237702 w 1161149"/>
                  <a:gd name="connsiteY6-498" fmla="*/ 888327 h 963901"/>
                  <a:gd name="connsiteX7-499" fmla="*/ 12850 w 1161149"/>
                  <a:gd name="connsiteY7-500" fmla="*/ 723435 h 963901"/>
                  <a:gd name="connsiteX8-501" fmla="*/ 568217 w 1161149"/>
                  <a:gd name="connsiteY8-502" fmla="*/ 561395 h 963901"/>
                  <a:gd name="connsiteX0-503" fmla="*/ 1154373 w 1154373"/>
                  <a:gd name="connsiteY0-504" fmla="*/ 0 h 598595"/>
                  <a:gd name="connsiteX1-505" fmla="*/ 822318 w 1154373"/>
                  <a:gd name="connsiteY1-506" fmla="*/ 133277 h 598595"/>
                  <a:gd name="connsiteX2-507" fmla="*/ 1137112 w 1154373"/>
                  <a:gd name="connsiteY2-508" fmla="*/ 343139 h 598595"/>
                  <a:gd name="connsiteX3-509" fmla="*/ 882279 w 1154373"/>
                  <a:gd name="connsiteY3-510" fmla="*/ 597972 h 598595"/>
                  <a:gd name="connsiteX4-511" fmla="*/ 657427 w 1154373"/>
                  <a:gd name="connsiteY4-512" fmla="*/ 343139 h 598595"/>
                  <a:gd name="connsiteX5-513" fmla="*/ 237702 w 1154373"/>
                  <a:gd name="connsiteY5-514" fmla="*/ 523021 h 598595"/>
                  <a:gd name="connsiteX6-515" fmla="*/ 12850 w 1154373"/>
                  <a:gd name="connsiteY6-516" fmla="*/ 358129 h 598595"/>
                  <a:gd name="connsiteX7-517" fmla="*/ 568217 w 1154373"/>
                  <a:gd name="connsiteY7-518" fmla="*/ 196089 h 598595"/>
                  <a:gd name="connsiteX0-519" fmla="*/ 822318 w 1138670"/>
                  <a:gd name="connsiteY0-520" fmla="*/ 0 h 465318"/>
                  <a:gd name="connsiteX1-521" fmla="*/ 1137112 w 1138670"/>
                  <a:gd name="connsiteY1-522" fmla="*/ 209862 h 465318"/>
                  <a:gd name="connsiteX2-523" fmla="*/ 882279 w 1138670"/>
                  <a:gd name="connsiteY2-524" fmla="*/ 464695 h 465318"/>
                  <a:gd name="connsiteX3-525" fmla="*/ 657427 w 1138670"/>
                  <a:gd name="connsiteY3-526" fmla="*/ 209862 h 465318"/>
                  <a:gd name="connsiteX4-527" fmla="*/ 237702 w 1138670"/>
                  <a:gd name="connsiteY4-528" fmla="*/ 389744 h 465318"/>
                  <a:gd name="connsiteX5-529" fmla="*/ 12850 w 1138670"/>
                  <a:gd name="connsiteY5-530" fmla="*/ 224852 h 465318"/>
                  <a:gd name="connsiteX6-531" fmla="*/ 568217 w 1138670"/>
                  <a:gd name="connsiteY6-532" fmla="*/ 62812 h 465318"/>
                  <a:gd name="connsiteX0-533" fmla="*/ 1137112 w 1138670"/>
                  <a:gd name="connsiteY0-534" fmla="*/ 147050 h 402506"/>
                  <a:gd name="connsiteX1-535" fmla="*/ 882279 w 1138670"/>
                  <a:gd name="connsiteY1-536" fmla="*/ 401883 h 402506"/>
                  <a:gd name="connsiteX2-537" fmla="*/ 657427 w 1138670"/>
                  <a:gd name="connsiteY2-538" fmla="*/ 147050 h 402506"/>
                  <a:gd name="connsiteX3-539" fmla="*/ 237702 w 1138670"/>
                  <a:gd name="connsiteY3-540" fmla="*/ 326932 h 402506"/>
                  <a:gd name="connsiteX4-541" fmla="*/ 12850 w 1138670"/>
                  <a:gd name="connsiteY4-542" fmla="*/ 162040 h 402506"/>
                  <a:gd name="connsiteX5-543" fmla="*/ 568217 w 1138670"/>
                  <a:gd name="connsiteY5-544" fmla="*/ 0 h 402506"/>
                  <a:gd name="connsiteX0-545" fmla="*/ 882279 w 882279"/>
                  <a:gd name="connsiteY0-546" fmla="*/ 401883 h 401883"/>
                  <a:gd name="connsiteX1-547" fmla="*/ 657427 w 882279"/>
                  <a:gd name="connsiteY1-548" fmla="*/ 147050 h 401883"/>
                  <a:gd name="connsiteX2-549" fmla="*/ 237702 w 882279"/>
                  <a:gd name="connsiteY2-550" fmla="*/ 326932 h 401883"/>
                  <a:gd name="connsiteX3-551" fmla="*/ 12850 w 882279"/>
                  <a:gd name="connsiteY3-552" fmla="*/ 162040 h 401883"/>
                  <a:gd name="connsiteX4-553" fmla="*/ 568217 w 882279"/>
                  <a:gd name="connsiteY4-554" fmla="*/ 0 h 401883"/>
                  <a:gd name="connsiteX0-555" fmla="*/ 657427 w 657427"/>
                  <a:gd name="connsiteY0-556" fmla="*/ 147050 h 326972"/>
                  <a:gd name="connsiteX1-557" fmla="*/ 237702 w 657427"/>
                  <a:gd name="connsiteY1-558" fmla="*/ 326932 h 326972"/>
                  <a:gd name="connsiteX2-559" fmla="*/ 12850 w 657427"/>
                  <a:gd name="connsiteY2-560" fmla="*/ 162040 h 326972"/>
                  <a:gd name="connsiteX3-561" fmla="*/ 568217 w 657427"/>
                  <a:gd name="connsiteY3-562" fmla="*/ 0 h 326972"/>
                </a:gdLst>
                <a:ahLst/>
                <a:cxnLst>
                  <a:cxn ang="0">
                    <a:pos x="connsiteX0-555" y="connsiteY0-556"/>
                  </a:cxn>
                  <a:cxn ang="0">
                    <a:pos x="connsiteX1-557" y="connsiteY1-558"/>
                  </a:cxn>
                  <a:cxn ang="0">
                    <a:pos x="connsiteX2-559" y="connsiteY2-560"/>
                  </a:cxn>
                  <a:cxn ang="0">
                    <a:pos x="connsiteX3-561" y="connsiteY3-562"/>
                  </a:cxn>
                </a:cxnLst>
                <a:rect l="l" t="t" r="r" b="b"/>
                <a:pathLst>
                  <a:path w="657427" h="326972">
                    <a:moveTo>
                      <a:pt x="657427" y="147050"/>
                    </a:moveTo>
                    <a:cubicBezTo>
                      <a:pt x="517519" y="207011"/>
                      <a:pt x="345131" y="324434"/>
                      <a:pt x="237702" y="326932"/>
                    </a:cubicBezTo>
                    <a:cubicBezTo>
                      <a:pt x="130273" y="329430"/>
                      <a:pt x="-49609" y="214505"/>
                      <a:pt x="12850" y="162040"/>
                    </a:cubicBezTo>
                    <a:lnTo>
                      <a:pt x="568217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3" name="Freeform 5"/>
            <p:cNvSpPr/>
            <p:nvPr/>
          </p:nvSpPr>
          <p:spPr bwMode="auto">
            <a:xfrm>
              <a:off x="7071084" y="3490462"/>
              <a:ext cx="2487854" cy="61277"/>
            </a:xfrm>
            <a:custGeom>
              <a:avLst/>
              <a:gdLst>
                <a:gd name="T0" fmla="*/ 1 w 2288"/>
                <a:gd name="T1" fmla="*/ 2 h 38"/>
                <a:gd name="T2" fmla="*/ 2 w 2288"/>
                <a:gd name="T3" fmla="*/ 6 h 38"/>
                <a:gd name="T4" fmla="*/ 152 w 2288"/>
                <a:gd name="T5" fmla="*/ 19 h 38"/>
                <a:gd name="T6" fmla="*/ 199 w 2288"/>
                <a:gd name="T7" fmla="*/ 17 h 38"/>
                <a:gd name="T8" fmla="*/ 566 w 2288"/>
                <a:gd name="T9" fmla="*/ 25 h 38"/>
                <a:gd name="T10" fmla="*/ 710 w 2288"/>
                <a:gd name="T11" fmla="*/ 29 h 38"/>
                <a:gd name="T12" fmla="*/ 1040 w 2288"/>
                <a:gd name="T13" fmla="*/ 31 h 38"/>
                <a:gd name="T14" fmla="*/ 1426 w 2288"/>
                <a:gd name="T15" fmla="*/ 34 h 38"/>
                <a:gd name="T16" fmla="*/ 1706 w 2288"/>
                <a:gd name="T17" fmla="*/ 35 h 38"/>
                <a:gd name="T18" fmla="*/ 1898 w 2288"/>
                <a:gd name="T19" fmla="*/ 34 h 38"/>
                <a:gd name="T20" fmla="*/ 2020 w 2288"/>
                <a:gd name="T21" fmla="*/ 31 h 38"/>
                <a:gd name="T22" fmla="*/ 2182 w 2288"/>
                <a:gd name="T23" fmla="*/ 29 h 38"/>
                <a:gd name="T24" fmla="*/ 2210 w 2288"/>
                <a:gd name="T25" fmla="*/ 31 h 38"/>
                <a:gd name="T26" fmla="*/ 2286 w 2288"/>
                <a:gd name="T27" fmla="*/ 28 h 38"/>
                <a:gd name="T28" fmla="*/ 2287 w 2288"/>
                <a:gd name="T29" fmla="*/ 24 h 38"/>
                <a:gd name="T30" fmla="*/ 2283 w 2288"/>
                <a:gd name="T31" fmla="*/ 23 h 38"/>
                <a:gd name="T32" fmla="*/ 2210 w 2288"/>
                <a:gd name="T33" fmla="*/ 25 h 38"/>
                <a:gd name="T34" fmla="*/ 2183 w 2288"/>
                <a:gd name="T35" fmla="*/ 23 h 38"/>
                <a:gd name="T36" fmla="*/ 2020 w 2288"/>
                <a:gd name="T37" fmla="*/ 25 h 38"/>
                <a:gd name="T38" fmla="*/ 1898 w 2288"/>
                <a:gd name="T39" fmla="*/ 28 h 38"/>
                <a:gd name="T40" fmla="*/ 1706 w 2288"/>
                <a:gd name="T41" fmla="*/ 29 h 38"/>
                <a:gd name="T42" fmla="*/ 1426 w 2288"/>
                <a:gd name="T43" fmla="*/ 28 h 38"/>
                <a:gd name="T44" fmla="*/ 1040 w 2288"/>
                <a:gd name="T45" fmla="*/ 25 h 38"/>
                <a:gd name="T46" fmla="*/ 710 w 2288"/>
                <a:gd name="T47" fmla="*/ 23 h 38"/>
                <a:gd name="T48" fmla="*/ 567 w 2288"/>
                <a:gd name="T49" fmla="*/ 19 h 38"/>
                <a:gd name="T50" fmla="*/ 199 w 2288"/>
                <a:gd name="T51" fmla="*/ 11 h 38"/>
                <a:gd name="T52" fmla="*/ 152 w 2288"/>
                <a:gd name="T53" fmla="*/ 13 h 38"/>
                <a:gd name="T54" fmla="*/ 5 w 2288"/>
                <a:gd name="T55" fmla="*/ 1 h 38"/>
                <a:gd name="T56" fmla="*/ 1 w 2288"/>
                <a:gd name="T57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88" h="38">
                  <a:moveTo>
                    <a:pt x="1" y="2"/>
                  </a:moveTo>
                  <a:cubicBezTo>
                    <a:pt x="0" y="3"/>
                    <a:pt x="1" y="5"/>
                    <a:pt x="2" y="6"/>
                  </a:cubicBezTo>
                  <a:cubicBezTo>
                    <a:pt x="39" y="25"/>
                    <a:pt x="99" y="22"/>
                    <a:pt x="152" y="19"/>
                  </a:cubicBezTo>
                  <a:cubicBezTo>
                    <a:pt x="169" y="18"/>
                    <a:pt x="185" y="17"/>
                    <a:pt x="199" y="17"/>
                  </a:cubicBezTo>
                  <a:cubicBezTo>
                    <a:pt x="322" y="17"/>
                    <a:pt x="446" y="21"/>
                    <a:pt x="566" y="25"/>
                  </a:cubicBezTo>
                  <a:cubicBezTo>
                    <a:pt x="710" y="29"/>
                    <a:pt x="710" y="29"/>
                    <a:pt x="710" y="29"/>
                  </a:cubicBezTo>
                  <a:cubicBezTo>
                    <a:pt x="820" y="32"/>
                    <a:pt x="932" y="31"/>
                    <a:pt x="1040" y="31"/>
                  </a:cubicBezTo>
                  <a:cubicBezTo>
                    <a:pt x="1167" y="30"/>
                    <a:pt x="1297" y="29"/>
                    <a:pt x="1426" y="34"/>
                  </a:cubicBezTo>
                  <a:cubicBezTo>
                    <a:pt x="1519" y="37"/>
                    <a:pt x="1614" y="36"/>
                    <a:pt x="1706" y="35"/>
                  </a:cubicBezTo>
                  <a:cubicBezTo>
                    <a:pt x="1769" y="34"/>
                    <a:pt x="1834" y="34"/>
                    <a:pt x="1898" y="34"/>
                  </a:cubicBezTo>
                  <a:cubicBezTo>
                    <a:pt x="1939" y="35"/>
                    <a:pt x="1980" y="33"/>
                    <a:pt x="2020" y="31"/>
                  </a:cubicBezTo>
                  <a:cubicBezTo>
                    <a:pt x="2073" y="28"/>
                    <a:pt x="2128" y="26"/>
                    <a:pt x="2182" y="29"/>
                  </a:cubicBezTo>
                  <a:cubicBezTo>
                    <a:pt x="2191" y="29"/>
                    <a:pt x="2200" y="30"/>
                    <a:pt x="2210" y="31"/>
                  </a:cubicBezTo>
                  <a:cubicBezTo>
                    <a:pt x="2236" y="34"/>
                    <a:pt x="2266" y="38"/>
                    <a:pt x="2286" y="28"/>
                  </a:cubicBezTo>
                  <a:cubicBezTo>
                    <a:pt x="2287" y="28"/>
                    <a:pt x="2288" y="26"/>
                    <a:pt x="2287" y="24"/>
                  </a:cubicBezTo>
                  <a:cubicBezTo>
                    <a:pt x="2286" y="23"/>
                    <a:pt x="2285" y="22"/>
                    <a:pt x="2283" y="23"/>
                  </a:cubicBezTo>
                  <a:cubicBezTo>
                    <a:pt x="2265" y="32"/>
                    <a:pt x="2236" y="28"/>
                    <a:pt x="2210" y="25"/>
                  </a:cubicBezTo>
                  <a:cubicBezTo>
                    <a:pt x="2200" y="24"/>
                    <a:pt x="2191" y="23"/>
                    <a:pt x="2183" y="23"/>
                  </a:cubicBezTo>
                  <a:cubicBezTo>
                    <a:pt x="2128" y="20"/>
                    <a:pt x="2073" y="22"/>
                    <a:pt x="2020" y="25"/>
                  </a:cubicBezTo>
                  <a:cubicBezTo>
                    <a:pt x="1980" y="27"/>
                    <a:pt x="1938" y="29"/>
                    <a:pt x="1898" y="28"/>
                  </a:cubicBezTo>
                  <a:cubicBezTo>
                    <a:pt x="1834" y="28"/>
                    <a:pt x="1769" y="28"/>
                    <a:pt x="1706" y="29"/>
                  </a:cubicBezTo>
                  <a:cubicBezTo>
                    <a:pt x="1614" y="30"/>
                    <a:pt x="1519" y="32"/>
                    <a:pt x="1426" y="28"/>
                  </a:cubicBezTo>
                  <a:cubicBezTo>
                    <a:pt x="1297" y="23"/>
                    <a:pt x="1167" y="24"/>
                    <a:pt x="1040" y="25"/>
                  </a:cubicBezTo>
                  <a:cubicBezTo>
                    <a:pt x="932" y="25"/>
                    <a:pt x="820" y="26"/>
                    <a:pt x="710" y="23"/>
                  </a:cubicBezTo>
                  <a:cubicBezTo>
                    <a:pt x="567" y="19"/>
                    <a:pt x="567" y="19"/>
                    <a:pt x="567" y="19"/>
                  </a:cubicBezTo>
                  <a:cubicBezTo>
                    <a:pt x="446" y="15"/>
                    <a:pt x="322" y="11"/>
                    <a:pt x="199" y="11"/>
                  </a:cubicBezTo>
                  <a:cubicBezTo>
                    <a:pt x="185" y="11"/>
                    <a:pt x="169" y="12"/>
                    <a:pt x="152" y="13"/>
                  </a:cubicBezTo>
                  <a:cubicBezTo>
                    <a:pt x="100" y="16"/>
                    <a:pt x="40" y="19"/>
                    <a:pt x="5" y="1"/>
                  </a:cubicBezTo>
                  <a:cubicBezTo>
                    <a:pt x="4" y="0"/>
                    <a:pt x="2" y="0"/>
                    <a:pt x="1" y="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3127392" y="3604924"/>
            <a:ext cx="280187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7019570" y="2121468"/>
            <a:ext cx="280187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286231" y="2243647"/>
            <a:ext cx="280187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982100" y="3574292"/>
            <a:ext cx="280187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667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11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12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20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21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27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29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30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3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36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38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39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/>
          <p:bldP spid="46" grpId="0"/>
          <p:bldP spid="47" grpId="0"/>
          <p:bldP spid="4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27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3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3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/>
          <p:bldP spid="46" grpId="0"/>
          <p:bldP spid="47" grpId="0"/>
          <p:bldP spid="48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930705" y="1465855"/>
            <a:ext cx="2012165" cy="2600966"/>
            <a:chOff x="4930705" y="1465855"/>
            <a:chExt cx="2012165" cy="2600966"/>
          </a:xfrm>
        </p:grpSpPr>
        <p:sp>
          <p:nvSpPr>
            <p:cNvPr id="5" name="椭圆 31"/>
            <p:cNvSpPr/>
            <p:nvPr/>
          </p:nvSpPr>
          <p:spPr>
            <a:xfrm rot="10800000">
              <a:off x="4930705" y="1465855"/>
              <a:ext cx="2012165" cy="2600966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chemeClr val="bg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363175" y="2795507"/>
              <a:ext cx="11124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blipFill>
                    <a:blip r:embed="rId3">
                      <a:alphaModFix amt="70000"/>
                    </a:blip>
                    <a:stretch>
                      <a:fillRect/>
                    </a:stretch>
                  </a:blip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小标题</a:t>
              </a:r>
              <a:endParaRPr lang="en-US" altLang="zh-CN" sz="2000" b="1" dirty="0">
                <a:blipFill>
                  <a:blip r:embed="rId3">
                    <a:alphaModFix amt="70000"/>
                  </a:blip>
                  <a:stretch>
                    <a:fillRect/>
                  </a:stretch>
                </a:blip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5556734" y="1971392"/>
              <a:ext cx="554954" cy="585382"/>
              <a:chOff x="4197350" y="2182813"/>
              <a:chExt cx="608013" cy="641350"/>
            </a:xfrm>
            <a:solidFill>
              <a:schemeClr val="bg1"/>
            </a:solidFill>
          </p:grpSpPr>
          <p:sp>
            <p:nvSpPr>
              <p:cNvPr id="12" name="Freeform 166"/>
              <p:cNvSpPr/>
              <p:nvPr/>
            </p:nvSpPr>
            <p:spPr bwMode="auto">
              <a:xfrm>
                <a:off x="4229100" y="2211388"/>
                <a:ext cx="39688" cy="157163"/>
              </a:xfrm>
              <a:custGeom>
                <a:avLst/>
                <a:gdLst/>
                <a:ahLst/>
                <a:cxnLst>
                  <a:cxn ang="0">
                    <a:pos x="63" y="2"/>
                  </a:cxn>
                  <a:cxn ang="0">
                    <a:pos x="63" y="2"/>
                  </a:cxn>
                  <a:cxn ang="0">
                    <a:pos x="58" y="14"/>
                  </a:cxn>
                  <a:cxn ang="0">
                    <a:pos x="54" y="25"/>
                  </a:cxn>
                  <a:cxn ang="0">
                    <a:pos x="47" y="49"/>
                  </a:cxn>
                  <a:cxn ang="0">
                    <a:pos x="34" y="96"/>
                  </a:cxn>
                  <a:cxn ang="0">
                    <a:pos x="34" y="96"/>
                  </a:cxn>
                  <a:cxn ang="0">
                    <a:pos x="27" y="122"/>
                  </a:cxn>
                  <a:cxn ang="0">
                    <a:pos x="21" y="149"/>
                  </a:cxn>
                  <a:cxn ang="0">
                    <a:pos x="10" y="203"/>
                  </a:cxn>
                  <a:cxn ang="0">
                    <a:pos x="10" y="203"/>
                  </a:cxn>
                  <a:cxn ang="0">
                    <a:pos x="6" y="222"/>
                  </a:cxn>
                  <a:cxn ang="0">
                    <a:pos x="3" y="243"/>
                  </a:cxn>
                  <a:cxn ang="0">
                    <a:pos x="1" y="263"/>
                  </a:cxn>
                  <a:cxn ang="0">
                    <a:pos x="0" y="283"/>
                  </a:cxn>
                  <a:cxn ang="0">
                    <a:pos x="0" y="283"/>
                  </a:cxn>
                  <a:cxn ang="0">
                    <a:pos x="1" y="290"/>
                  </a:cxn>
                  <a:cxn ang="0">
                    <a:pos x="2" y="292"/>
                  </a:cxn>
                  <a:cxn ang="0">
                    <a:pos x="3" y="294"/>
                  </a:cxn>
                  <a:cxn ang="0">
                    <a:pos x="6" y="296"/>
                  </a:cxn>
                  <a:cxn ang="0">
                    <a:pos x="8" y="296"/>
                  </a:cxn>
                  <a:cxn ang="0">
                    <a:pos x="11" y="296"/>
                  </a:cxn>
                  <a:cxn ang="0">
                    <a:pos x="14" y="294"/>
                  </a:cxn>
                  <a:cxn ang="0">
                    <a:pos x="14" y="294"/>
                  </a:cxn>
                  <a:cxn ang="0">
                    <a:pos x="15" y="293"/>
                  </a:cxn>
                  <a:cxn ang="0">
                    <a:pos x="16" y="291"/>
                  </a:cxn>
                  <a:cxn ang="0">
                    <a:pos x="15" y="287"/>
                  </a:cxn>
                  <a:cxn ang="0">
                    <a:pos x="14" y="285"/>
                  </a:cxn>
                  <a:cxn ang="0">
                    <a:pos x="12" y="285"/>
                  </a:cxn>
                  <a:cxn ang="0">
                    <a:pos x="11" y="284"/>
                  </a:cxn>
                  <a:cxn ang="0">
                    <a:pos x="9" y="285"/>
                  </a:cxn>
                  <a:cxn ang="0">
                    <a:pos x="9" y="285"/>
                  </a:cxn>
                  <a:cxn ang="0">
                    <a:pos x="11" y="282"/>
                  </a:cxn>
                  <a:cxn ang="0">
                    <a:pos x="12" y="276"/>
                  </a:cxn>
                  <a:cxn ang="0">
                    <a:pos x="14" y="259"/>
                  </a:cxn>
                  <a:cxn ang="0">
                    <a:pos x="14" y="232"/>
                  </a:cxn>
                  <a:cxn ang="0">
                    <a:pos x="14" y="232"/>
                  </a:cxn>
                  <a:cxn ang="0">
                    <a:pos x="17" y="212"/>
                  </a:cxn>
                  <a:cxn ang="0">
                    <a:pos x="21" y="193"/>
                  </a:cxn>
                  <a:cxn ang="0">
                    <a:pos x="29" y="155"/>
                  </a:cxn>
                  <a:cxn ang="0">
                    <a:pos x="29" y="155"/>
                  </a:cxn>
                  <a:cxn ang="0">
                    <a:pos x="38" y="119"/>
                  </a:cxn>
                  <a:cxn ang="0">
                    <a:pos x="48" y="83"/>
                  </a:cxn>
                  <a:cxn ang="0">
                    <a:pos x="48" y="83"/>
                  </a:cxn>
                  <a:cxn ang="0">
                    <a:pos x="58" y="45"/>
                  </a:cxn>
                  <a:cxn ang="0">
                    <a:pos x="64" y="25"/>
                  </a:cxn>
                  <a:cxn ang="0">
                    <a:pos x="68" y="16"/>
                  </a:cxn>
                  <a:cxn ang="0">
                    <a:pos x="72" y="8"/>
                  </a:cxn>
                  <a:cxn ang="0">
                    <a:pos x="72" y="8"/>
                  </a:cxn>
                  <a:cxn ang="0">
                    <a:pos x="73" y="5"/>
                  </a:cxn>
                  <a:cxn ang="0">
                    <a:pos x="73" y="3"/>
                  </a:cxn>
                  <a:cxn ang="0">
                    <a:pos x="72" y="2"/>
                  </a:cxn>
                  <a:cxn ang="0">
                    <a:pos x="71" y="1"/>
                  </a:cxn>
                  <a:cxn ang="0">
                    <a:pos x="69" y="0"/>
                  </a:cxn>
                  <a:cxn ang="0">
                    <a:pos x="67" y="0"/>
                  </a:cxn>
                  <a:cxn ang="0">
                    <a:pos x="65" y="1"/>
                  </a:cxn>
                  <a:cxn ang="0">
                    <a:pos x="63" y="2"/>
                  </a:cxn>
                  <a:cxn ang="0">
                    <a:pos x="63" y="2"/>
                  </a:cxn>
                </a:cxnLst>
                <a:rect l="0" t="0" r="r" b="b"/>
                <a:pathLst>
                  <a:path w="73" h="296">
                    <a:moveTo>
                      <a:pt x="63" y="2"/>
                    </a:moveTo>
                    <a:lnTo>
                      <a:pt x="63" y="2"/>
                    </a:lnTo>
                    <a:lnTo>
                      <a:pt x="58" y="14"/>
                    </a:lnTo>
                    <a:lnTo>
                      <a:pt x="54" y="25"/>
                    </a:lnTo>
                    <a:lnTo>
                      <a:pt x="47" y="49"/>
                    </a:lnTo>
                    <a:lnTo>
                      <a:pt x="34" y="96"/>
                    </a:lnTo>
                    <a:lnTo>
                      <a:pt x="34" y="96"/>
                    </a:lnTo>
                    <a:lnTo>
                      <a:pt x="27" y="122"/>
                    </a:lnTo>
                    <a:lnTo>
                      <a:pt x="21" y="149"/>
                    </a:lnTo>
                    <a:lnTo>
                      <a:pt x="10" y="203"/>
                    </a:lnTo>
                    <a:lnTo>
                      <a:pt x="10" y="203"/>
                    </a:lnTo>
                    <a:lnTo>
                      <a:pt x="6" y="222"/>
                    </a:lnTo>
                    <a:lnTo>
                      <a:pt x="3" y="243"/>
                    </a:lnTo>
                    <a:lnTo>
                      <a:pt x="1" y="263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90"/>
                    </a:lnTo>
                    <a:lnTo>
                      <a:pt x="2" y="292"/>
                    </a:lnTo>
                    <a:lnTo>
                      <a:pt x="3" y="294"/>
                    </a:lnTo>
                    <a:lnTo>
                      <a:pt x="6" y="296"/>
                    </a:lnTo>
                    <a:lnTo>
                      <a:pt x="8" y="296"/>
                    </a:lnTo>
                    <a:lnTo>
                      <a:pt x="11" y="296"/>
                    </a:lnTo>
                    <a:lnTo>
                      <a:pt x="14" y="294"/>
                    </a:lnTo>
                    <a:lnTo>
                      <a:pt x="14" y="294"/>
                    </a:lnTo>
                    <a:lnTo>
                      <a:pt x="15" y="293"/>
                    </a:lnTo>
                    <a:lnTo>
                      <a:pt x="16" y="291"/>
                    </a:lnTo>
                    <a:lnTo>
                      <a:pt x="15" y="287"/>
                    </a:lnTo>
                    <a:lnTo>
                      <a:pt x="14" y="285"/>
                    </a:lnTo>
                    <a:lnTo>
                      <a:pt x="12" y="285"/>
                    </a:lnTo>
                    <a:lnTo>
                      <a:pt x="11" y="284"/>
                    </a:lnTo>
                    <a:lnTo>
                      <a:pt x="9" y="285"/>
                    </a:lnTo>
                    <a:lnTo>
                      <a:pt x="9" y="285"/>
                    </a:lnTo>
                    <a:lnTo>
                      <a:pt x="11" y="282"/>
                    </a:lnTo>
                    <a:lnTo>
                      <a:pt x="12" y="276"/>
                    </a:lnTo>
                    <a:lnTo>
                      <a:pt x="14" y="259"/>
                    </a:lnTo>
                    <a:lnTo>
                      <a:pt x="14" y="232"/>
                    </a:lnTo>
                    <a:lnTo>
                      <a:pt x="14" y="232"/>
                    </a:lnTo>
                    <a:lnTo>
                      <a:pt x="17" y="212"/>
                    </a:lnTo>
                    <a:lnTo>
                      <a:pt x="21" y="193"/>
                    </a:lnTo>
                    <a:lnTo>
                      <a:pt x="29" y="155"/>
                    </a:lnTo>
                    <a:lnTo>
                      <a:pt x="29" y="155"/>
                    </a:lnTo>
                    <a:lnTo>
                      <a:pt x="38" y="119"/>
                    </a:lnTo>
                    <a:lnTo>
                      <a:pt x="48" y="83"/>
                    </a:lnTo>
                    <a:lnTo>
                      <a:pt x="48" y="83"/>
                    </a:lnTo>
                    <a:lnTo>
                      <a:pt x="58" y="45"/>
                    </a:lnTo>
                    <a:lnTo>
                      <a:pt x="64" y="25"/>
                    </a:lnTo>
                    <a:lnTo>
                      <a:pt x="68" y="16"/>
                    </a:lnTo>
                    <a:lnTo>
                      <a:pt x="72" y="8"/>
                    </a:lnTo>
                    <a:lnTo>
                      <a:pt x="72" y="8"/>
                    </a:lnTo>
                    <a:lnTo>
                      <a:pt x="73" y="5"/>
                    </a:lnTo>
                    <a:lnTo>
                      <a:pt x="73" y="3"/>
                    </a:lnTo>
                    <a:lnTo>
                      <a:pt x="72" y="2"/>
                    </a:lnTo>
                    <a:lnTo>
                      <a:pt x="71" y="1"/>
                    </a:lnTo>
                    <a:lnTo>
                      <a:pt x="69" y="0"/>
                    </a:lnTo>
                    <a:lnTo>
                      <a:pt x="67" y="0"/>
                    </a:lnTo>
                    <a:lnTo>
                      <a:pt x="65" y="1"/>
                    </a:lnTo>
                    <a:lnTo>
                      <a:pt x="63" y="2"/>
                    </a:lnTo>
                    <a:lnTo>
                      <a:pt x="63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3" name="Freeform 167"/>
              <p:cNvSpPr/>
              <p:nvPr/>
            </p:nvSpPr>
            <p:spPr bwMode="auto">
              <a:xfrm>
                <a:off x="4251325" y="2206625"/>
                <a:ext cx="39688" cy="177800"/>
              </a:xfrm>
              <a:custGeom>
                <a:avLst/>
                <a:gdLst/>
                <a:ahLst/>
                <a:cxnLst>
                  <a:cxn ang="0">
                    <a:pos x="66" y="3"/>
                  </a:cxn>
                  <a:cxn ang="0">
                    <a:pos x="66" y="3"/>
                  </a:cxn>
                  <a:cxn ang="0">
                    <a:pos x="51" y="40"/>
                  </a:cxn>
                  <a:cxn ang="0">
                    <a:pos x="44" y="59"/>
                  </a:cxn>
                  <a:cxn ang="0">
                    <a:pos x="38" y="78"/>
                  </a:cxn>
                  <a:cxn ang="0">
                    <a:pos x="38" y="78"/>
                  </a:cxn>
                  <a:cxn ang="0">
                    <a:pos x="33" y="101"/>
                  </a:cxn>
                  <a:cxn ang="0">
                    <a:pos x="29" y="124"/>
                  </a:cxn>
                  <a:cxn ang="0">
                    <a:pos x="20" y="170"/>
                  </a:cxn>
                  <a:cxn ang="0">
                    <a:pos x="20" y="170"/>
                  </a:cxn>
                  <a:cxn ang="0">
                    <a:pos x="5" y="249"/>
                  </a:cxn>
                  <a:cxn ang="0">
                    <a:pos x="5" y="249"/>
                  </a:cxn>
                  <a:cxn ang="0">
                    <a:pos x="2" y="270"/>
                  </a:cxn>
                  <a:cxn ang="0">
                    <a:pos x="1" y="290"/>
                  </a:cxn>
                  <a:cxn ang="0">
                    <a:pos x="0" y="311"/>
                  </a:cxn>
                  <a:cxn ang="0">
                    <a:pos x="0" y="332"/>
                  </a:cxn>
                  <a:cxn ang="0">
                    <a:pos x="0" y="332"/>
                  </a:cxn>
                  <a:cxn ang="0">
                    <a:pos x="0" y="334"/>
                  </a:cxn>
                  <a:cxn ang="0">
                    <a:pos x="1" y="336"/>
                  </a:cxn>
                  <a:cxn ang="0">
                    <a:pos x="3" y="336"/>
                  </a:cxn>
                  <a:cxn ang="0">
                    <a:pos x="5" y="337"/>
                  </a:cxn>
                  <a:cxn ang="0">
                    <a:pos x="6" y="336"/>
                  </a:cxn>
                  <a:cxn ang="0">
                    <a:pos x="8" y="336"/>
                  </a:cxn>
                  <a:cxn ang="0">
                    <a:pos x="9" y="334"/>
                  </a:cxn>
                  <a:cxn ang="0">
                    <a:pos x="9" y="332"/>
                  </a:cxn>
                  <a:cxn ang="0">
                    <a:pos x="9" y="332"/>
                  </a:cxn>
                  <a:cxn ang="0">
                    <a:pos x="9" y="310"/>
                  </a:cxn>
                  <a:cxn ang="0">
                    <a:pos x="10" y="288"/>
                  </a:cxn>
                  <a:cxn ang="0">
                    <a:pos x="12" y="265"/>
                  </a:cxn>
                  <a:cxn ang="0">
                    <a:pos x="16" y="244"/>
                  </a:cxn>
                  <a:cxn ang="0">
                    <a:pos x="16" y="244"/>
                  </a:cxn>
                  <a:cxn ang="0">
                    <a:pos x="32" y="164"/>
                  </a:cxn>
                  <a:cxn ang="0">
                    <a:pos x="32" y="164"/>
                  </a:cxn>
                  <a:cxn ang="0">
                    <a:pos x="39" y="122"/>
                  </a:cxn>
                  <a:cxn ang="0">
                    <a:pos x="47" y="81"/>
                  </a:cxn>
                  <a:cxn ang="0">
                    <a:pos x="47" y="81"/>
                  </a:cxn>
                  <a:cxn ang="0">
                    <a:pos x="52" y="61"/>
                  </a:cxn>
                  <a:cxn ang="0">
                    <a:pos x="60" y="43"/>
                  </a:cxn>
                  <a:cxn ang="0">
                    <a:pos x="75" y="6"/>
                  </a:cxn>
                  <a:cxn ang="0">
                    <a:pos x="75" y="6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69" y="1"/>
                  </a:cxn>
                  <a:cxn ang="0">
                    <a:pos x="67" y="2"/>
                  </a:cxn>
                  <a:cxn ang="0">
                    <a:pos x="66" y="3"/>
                  </a:cxn>
                  <a:cxn ang="0">
                    <a:pos x="66" y="3"/>
                  </a:cxn>
                </a:cxnLst>
                <a:rect l="0" t="0" r="r" b="b"/>
                <a:pathLst>
                  <a:path w="76" h="337">
                    <a:moveTo>
                      <a:pt x="66" y="3"/>
                    </a:moveTo>
                    <a:lnTo>
                      <a:pt x="66" y="3"/>
                    </a:lnTo>
                    <a:lnTo>
                      <a:pt x="51" y="40"/>
                    </a:lnTo>
                    <a:lnTo>
                      <a:pt x="44" y="59"/>
                    </a:lnTo>
                    <a:lnTo>
                      <a:pt x="38" y="78"/>
                    </a:lnTo>
                    <a:lnTo>
                      <a:pt x="38" y="78"/>
                    </a:lnTo>
                    <a:lnTo>
                      <a:pt x="33" y="101"/>
                    </a:lnTo>
                    <a:lnTo>
                      <a:pt x="29" y="124"/>
                    </a:lnTo>
                    <a:lnTo>
                      <a:pt x="20" y="170"/>
                    </a:lnTo>
                    <a:lnTo>
                      <a:pt x="20" y="170"/>
                    </a:lnTo>
                    <a:lnTo>
                      <a:pt x="5" y="249"/>
                    </a:lnTo>
                    <a:lnTo>
                      <a:pt x="5" y="249"/>
                    </a:lnTo>
                    <a:lnTo>
                      <a:pt x="2" y="270"/>
                    </a:lnTo>
                    <a:lnTo>
                      <a:pt x="1" y="290"/>
                    </a:lnTo>
                    <a:lnTo>
                      <a:pt x="0" y="311"/>
                    </a:lnTo>
                    <a:lnTo>
                      <a:pt x="0" y="332"/>
                    </a:lnTo>
                    <a:lnTo>
                      <a:pt x="0" y="332"/>
                    </a:lnTo>
                    <a:lnTo>
                      <a:pt x="0" y="334"/>
                    </a:lnTo>
                    <a:lnTo>
                      <a:pt x="1" y="336"/>
                    </a:lnTo>
                    <a:lnTo>
                      <a:pt x="3" y="336"/>
                    </a:lnTo>
                    <a:lnTo>
                      <a:pt x="5" y="337"/>
                    </a:lnTo>
                    <a:lnTo>
                      <a:pt x="6" y="336"/>
                    </a:lnTo>
                    <a:lnTo>
                      <a:pt x="8" y="336"/>
                    </a:lnTo>
                    <a:lnTo>
                      <a:pt x="9" y="334"/>
                    </a:lnTo>
                    <a:lnTo>
                      <a:pt x="9" y="332"/>
                    </a:lnTo>
                    <a:lnTo>
                      <a:pt x="9" y="332"/>
                    </a:lnTo>
                    <a:lnTo>
                      <a:pt x="9" y="310"/>
                    </a:lnTo>
                    <a:lnTo>
                      <a:pt x="10" y="288"/>
                    </a:lnTo>
                    <a:lnTo>
                      <a:pt x="12" y="265"/>
                    </a:lnTo>
                    <a:lnTo>
                      <a:pt x="16" y="244"/>
                    </a:lnTo>
                    <a:lnTo>
                      <a:pt x="16" y="244"/>
                    </a:lnTo>
                    <a:lnTo>
                      <a:pt x="32" y="164"/>
                    </a:lnTo>
                    <a:lnTo>
                      <a:pt x="32" y="164"/>
                    </a:lnTo>
                    <a:lnTo>
                      <a:pt x="39" y="122"/>
                    </a:lnTo>
                    <a:lnTo>
                      <a:pt x="47" y="81"/>
                    </a:lnTo>
                    <a:lnTo>
                      <a:pt x="47" y="81"/>
                    </a:lnTo>
                    <a:lnTo>
                      <a:pt x="52" y="61"/>
                    </a:lnTo>
                    <a:lnTo>
                      <a:pt x="60" y="43"/>
                    </a:lnTo>
                    <a:lnTo>
                      <a:pt x="75" y="6"/>
                    </a:lnTo>
                    <a:lnTo>
                      <a:pt x="75" y="6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7" y="2"/>
                    </a:lnTo>
                    <a:lnTo>
                      <a:pt x="66" y="3"/>
                    </a:lnTo>
                    <a:lnTo>
                      <a:pt x="6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4" name="Freeform 168"/>
              <p:cNvSpPr/>
              <p:nvPr/>
            </p:nvSpPr>
            <p:spPr bwMode="auto">
              <a:xfrm>
                <a:off x="4271963" y="2197100"/>
                <a:ext cx="55563" cy="195263"/>
              </a:xfrm>
              <a:custGeom>
                <a:avLst/>
                <a:gdLst/>
                <a:ahLst/>
                <a:cxnLst>
                  <a:cxn ang="0">
                    <a:pos x="98" y="2"/>
                  </a:cxn>
                  <a:cxn ang="0">
                    <a:pos x="98" y="2"/>
                  </a:cxn>
                  <a:cxn ang="0">
                    <a:pos x="84" y="26"/>
                  </a:cxn>
                  <a:cxn ang="0">
                    <a:pos x="71" y="51"/>
                  </a:cxn>
                  <a:cxn ang="0">
                    <a:pos x="61" y="77"/>
                  </a:cxn>
                  <a:cxn ang="0">
                    <a:pos x="51" y="103"/>
                  </a:cxn>
                  <a:cxn ang="0">
                    <a:pos x="42" y="128"/>
                  </a:cxn>
                  <a:cxn ang="0">
                    <a:pos x="34" y="155"/>
                  </a:cxn>
                  <a:cxn ang="0">
                    <a:pos x="27" y="182"/>
                  </a:cxn>
                  <a:cxn ang="0">
                    <a:pos x="21" y="209"/>
                  </a:cxn>
                  <a:cxn ang="0">
                    <a:pos x="21" y="209"/>
                  </a:cxn>
                  <a:cxn ang="0">
                    <a:pos x="14" y="234"/>
                  </a:cxn>
                  <a:cxn ang="0">
                    <a:pos x="9" y="259"/>
                  </a:cxn>
                  <a:cxn ang="0">
                    <a:pos x="6" y="283"/>
                  </a:cxn>
                  <a:cxn ang="0">
                    <a:pos x="3" y="308"/>
                  </a:cxn>
                  <a:cxn ang="0">
                    <a:pos x="3" y="308"/>
                  </a:cxn>
                  <a:cxn ang="0">
                    <a:pos x="1" y="323"/>
                  </a:cxn>
                  <a:cxn ang="0">
                    <a:pos x="0" y="340"/>
                  </a:cxn>
                  <a:cxn ang="0">
                    <a:pos x="0" y="349"/>
                  </a:cxn>
                  <a:cxn ang="0">
                    <a:pos x="1" y="356"/>
                  </a:cxn>
                  <a:cxn ang="0">
                    <a:pos x="4" y="363"/>
                  </a:cxn>
                  <a:cxn ang="0">
                    <a:pos x="6" y="366"/>
                  </a:cxn>
                  <a:cxn ang="0">
                    <a:pos x="8" y="368"/>
                  </a:cxn>
                  <a:cxn ang="0">
                    <a:pos x="8" y="368"/>
                  </a:cxn>
                  <a:cxn ang="0">
                    <a:pos x="11" y="370"/>
                  </a:cxn>
                  <a:cxn ang="0">
                    <a:pos x="13" y="369"/>
                  </a:cxn>
                  <a:cxn ang="0">
                    <a:pos x="15" y="368"/>
                  </a:cxn>
                  <a:cxn ang="0">
                    <a:pos x="16" y="365"/>
                  </a:cxn>
                  <a:cxn ang="0">
                    <a:pos x="16" y="361"/>
                  </a:cxn>
                  <a:cxn ang="0">
                    <a:pos x="16" y="361"/>
                  </a:cxn>
                  <a:cxn ang="0">
                    <a:pos x="16" y="359"/>
                  </a:cxn>
                  <a:cxn ang="0">
                    <a:pos x="15" y="357"/>
                  </a:cxn>
                  <a:cxn ang="0">
                    <a:pos x="13" y="356"/>
                  </a:cxn>
                  <a:cxn ang="0">
                    <a:pos x="11" y="356"/>
                  </a:cxn>
                  <a:cxn ang="0">
                    <a:pos x="11" y="356"/>
                  </a:cxn>
                  <a:cxn ang="0">
                    <a:pos x="10" y="349"/>
                  </a:cxn>
                  <a:cxn ang="0">
                    <a:pos x="10" y="339"/>
                  </a:cxn>
                  <a:cxn ang="0">
                    <a:pos x="11" y="324"/>
                  </a:cxn>
                  <a:cxn ang="0">
                    <a:pos x="11" y="324"/>
                  </a:cxn>
                  <a:cxn ang="0">
                    <a:pos x="12" y="304"/>
                  </a:cxn>
                  <a:cxn ang="0">
                    <a:pos x="14" y="283"/>
                  </a:cxn>
                  <a:cxn ang="0">
                    <a:pos x="14" y="283"/>
                  </a:cxn>
                  <a:cxn ang="0">
                    <a:pos x="19" y="259"/>
                  </a:cxn>
                  <a:cxn ang="0">
                    <a:pos x="24" y="235"/>
                  </a:cxn>
                  <a:cxn ang="0">
                    <a:pos x="35" y="185"/>
                  </a:cxn>
                  <a:cxn ang="0">
                    <a:pos x="35" y="185"/>
                  </a:cxn>
                  <a:cxn ang="0">
                    <a:pos x="47" y="143"/>
                  </a:cxn>
                  <a:cxn ang="0">
                    <a:pos x="61" y="102"/>
                  </a:cxn>
                  <a:cxn ang="0">
                    <a:pos x="61" y="102"/>
                  </a:cxn>
                  <a:cxn ang="0">
                    <a:pos x="70" y="77"/>
                  </a:cxn>
                  <a:cxn ang="0">
                    <a:pos x="80" y="53"/>
                  </a:cxn>
                  <a:cxn ang="0">
                    <a:pos x="93" y="30"/>
                  </a:cxn>
                  <a:cxn ang="0">
                    <a:pos x="106" y="8"/>
                  </a:cxn>
                  <a:cxn ang="0">
                    <a:pos x="106" y="8"/>
                  </a:cxn>
                  <a:cxn ang="0">
                    <a:pos x="106" y="6"/>
                  </a:cxn>
                  <a:cxn ang="0">
                    <a:pos x="106" y="3"/>
                  </a:cxn>
                  <a:cxn ang="0">
                    <a:pos x="105" y="2"/>
                  </a:cxn>
                  <a:cxn ang="0">
                    <a:pos x="104" y="0"/>
                  </a:cxn>
                  <a:cxn ang="0">
                    <a:pos x="102" y="0"/>
                  </a:cxn>
                  <a:cxn ang="0">
                    <a:pos x="101" y="0"/>
                  </a:cxn>
                  <a:cxn ang="0">
                    <a:pos x="99" y="0"/>
                  </a:cxn>
                  <a:cxn ang="0">
                    <a:pos x="98" y="2"/>
                  </a:cxn>
                  <a:cxn ang="0">
                    <a:pos x="98" y="2"/>
                  </a:cxn>
                </a:cxnLst>
                <a:rect l="0" t="0" r="r" b="b"/>
                <a:pathLst>
                  <a:path w="106" h="370">
                    <a:moveTo>
                      <a:pt x="98" y="2"/>
                    </a:moveTo>
                    <a:lnTo>
                      <a:pt x="98" y="2"/>
                    </a:lnTo>
                    <a:lnTo>
                      <a:pt x="84" y="26"/>
                    </a:lnTo>
                    <a:lnTo>
                      <a:pt x="71" y="51"/>
                    </a:lnTo>
                    <a:lnTo>
                      <a:pt x="61" y="77"/>
                    </a:lnTo>
                    <a:lnTo>
                      <a:pt x="51" y="103"/>
                    </a:lnTo>
                    <a:lnTo>
                      <a:pt x="42" y="128"/>
                    </a:lnTo>
                    <a:lnTo>
                      <a:pt x="34" y="155"/>
                    </a:lnTo>
                    <a:lnTo>
                      <a:pt x="27" y="182"/>
                    </a:lnTo>
                    <a:lnTo>
                      <a:pt x="21" y="209"/>
                    </a:lnTo>
                    <a:lnTo>
                      <a:pt x="21" y="209"/>
                    </a:lnTo>
                    <a:lnTo>
                      <a:pt x="14" y="234"/>
                    </a:lnTo>
                    <a:lnTo>
                      <a:pt x="9" y="259"/>
                    </a:lnTo>
                    <a:lnTo>
                      <a:pt x="6" y="283"/>
                    </a:lnTo>
                    <a:lnTo>
                      <a:pt x="3" y="308"/>
                    </a:lnTo>
                    <a:lnTo>
                      <a:pt x="3" y="308"/>
                    </a:lnTo>
                    <a:lnTo>
                      <a:pt x="1" y="323"/>
                    </a:lnTo>
                    <a:lnTo>
                      <a:pt x="0" y="340"/>
                    </a:lnTo>
                    <a:lnTo>
                      <a:pt x="0" y="349"/>
                    </a:lnTo>
                    <a:lnTo>
                      <a:pt x="1" y="356"/>
                    </a:lnTo>
                    <a:lnTo>
                      <a:pt x="4" y="363"/>
                    </a:lnTo>
                    <a:lnTo>
                      <a:pt x="6" y="366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11" y="370"/>
                    </a:lnTo>
                    <a:lnTo>
                      <a:pt x="13" y="369"/>
                    </a:lnTo>
                    <a:lnTo>
                      <a:pt x="15" y="368"/>
                    </a:lnTo>
                    <a:lnTo>
                      <a:pt x="16" y="365"/>
                    </a:lnTo>
                    <a:lnTo>
                      <a:pt x="16" y="361"/>
                    </a:lnTo>
                    <a:lnTo>
                      <a:pt x="16" y="361"/>
                    </a:lnTo>
                    <a:lnTo>
                      <a:pt x="16" y="359"/>
                    </a:lnTo>
                    <a:lnTo>
                      <a:pt x="15" y="357"/>
                    </a:lnTo>
                    <a:lnTo>
                      <a:pt x="13" y="356"/>
                    </a:lnTo>
                    <a:lnTo>
                      <a:pt x="11" y="356"/>
                    </a:lnTo>
                    <a:lnTo>
                      <a:pt x="11" y="356"/>
                    </a:lnTo>
                    <a:lnTo>
                      <a:pt x="10" y="349"/>
                    </a:lnTo>
                    <a:lnTo>
                      <a:pt x="10" y="339"/>
                    </a:lnTo>
                    <a:lnTo>
                      <a:pt x="11" y="324"/>
                    </a:lnTo>
                    <a:lnTo>
                      <a:pt x="11" y="324"/>
                    </a:lnTo>
                    <a:lnTo>
                      <a:pt x="12" y="304"/>
                    </a:lnTo>
                    <a:lnTo>
                      <a:pt x="14" y="283"/>
                    </a:lnTo>
                    <a:lnTo>
                      <a:pt x="14" y="283"/>
                    </a:lnTo>
                    <a:lnTo>
                      <a:pt x="19" y="259"/>
                    </a:lnTo>
                    <a:lnTo>
                      <a:pt x="24" y="235"/>
                    </a:lnTo>
                    <a:lnTo>
                      <a:pt x="35" y="185"/>
                    </a:lnTo>
                    <a:lnTo>
                      <a:pt x="35" y="185"/>
                    </a:lnTo>
                    <a:lnTo>
                      <a:pt x="47" y="143"/>
                    </a:lnTo>
                    <a:lnTo>
                      <a:pt x="61" y="102"/>
                    </a:lnTo>
                    <a:lnTo>
                      <a:pt x="61" y="102"/>
                    </a:lnTo>
                    <a:lnTo>
                      <a:pt x="70" y="77"/>
                    </a:lnTo>
                    <a:lnTo>
                      <a:pt x="80" y="53"/>
                    </a:lnTo>
                    <a:lnTo>
                      <a:pt x="93" y="30"/>
                    </a:lnTo>
                    <a:lnTo>
                      <a:pt x="106" y="8"/>
                    </a:lnTo>
                    <a:lnTo>
                      <a:pt x="106" y="8"/>
                    </a:lnTo>
                    <a:lnTo>
                      <a:pt x="106" y="6"/>
                    </a:lnTo>
                    <a:lnTo>
                      <a:pt x="106" y="3"/>
                    </a:lnTo>
                    <a:lnTo>
                      <a:pt x="105" y="2"/>
                    </a:lnTo>
                    <a:lnTo>
                      <a:pt x="104" y="0"/>
                    </a:lnTo>
                    <a:lnTo>
                      <a:pt x="102" y="0"/>
                    </a:lnTo>
                    <a:lnTo>
                      <a:pt x="101" y="0"/>
                    </a:lnTo>
                    <a:lnTo>
                      <a:pt x="99" y="0"/>
                    </a:lnTo>
                    <a:lnTo>
                      <a:pt x="98" y="2"/>
                    </a:lnTo>
                    <a:lnTo>
                      <a:pt x="9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5" name="Freeform 169"/>
              <p:cNvSpPr/>
              <p:nvPr/>
            </p:nvSpPr>
            <p:spPr bwMode="auto">
              <a:xfrm>
                <a:off x="4305300" y="2198688"/>
                <a:ext cx="39688" cy="146050"/>
              </a:xfrm>
              <a:custGeom>
                <a:avLst/>
                <a:gdLst/>
                <a:ahLst/>
                <a:cxnLst>
                  <a:cxn ang="0">
                    <a:pos x="68" y="2"/>
                  </a:cxn>
                  <a:cxn ang="0">
                    <a:pos x="68" y="2"/>
                  </a:cxn>
                  <a:cxn ang="0">
                    <a:pos x="62" y="10"/>
                  </a:cxn>
                  <a:cxn ang="0">
                    <a:pos x="57" y="20"/>
                  </a:cxn>
                  <a:cxn ang="0">
                    <a:pos x="54" y="31"/>
                  </a:cxn>
                  <a:cxn ang="0">
                    <a:pos x="53" y="41"/>
                  </a:cxn>
                  <a:cxn ang="0">
                    <a:pos x="53" y="41"/>
                  </a:cxn>
                  <a:cxn ang="0">
                    <a:pos x="51" y="51"/>
                  </a:cxn>
                  <a:cxn ang="0">
                    <a:pos x="49" y="60"/>
                  </a:cxn>
                  <a:cxn ang="0">
                    <a:pos x="42" y="80"/>
                  </a:cxn>
                  <a:cxn ang="0">
                    <a:pos x="37" y="101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14" y="191"/>
                  </a:cxn>
                  <a:cxn ang="0">
                    <a:pos x="7" y="227"/>
                  </a:cxn>
                  <a:cxn ang="0">
                    <a:pos x="3" y="244"/>
                  </a:cxn>
                  <a:cxn ang="0">
                    <a:pos x="1" y="263"/>
                  </a:cxn>
                  <a:cxn ang="0">
                    <a:pos x="1" y="263"/>
                  </a:cxn>
                  <a:cxn ang="0">
                    <a:pos x="0" y="265"/>
                  </a:cxn>
                  <a:cxn ang="0">
                    <a:pos x="0" y="270"/>
                  </a:cxn>
                  <a:cxn ang="0">
                    <a:pos x="0" y="270"/>
                  </a:cxn>
                  <a:cxn ang="0">
                    <a:pos x="0" y="272"/>
                  </a:cxn>
                  <a:cxn ang="0">
                    <a:pos x="1" y="273"/>
                  </a:cxn>
                  <a:cxn ang="0">
                    <a:pos x="3" y="274"/>
                  </a:cxn>
                  <a:cxn ang="0">
                    <a:pos x="4" y="274"/>
                  </a:cxn>
                  <a:cxn ang="0">
                    <a:pos x="7" y="273"/>
                  </a:cxn>
                  <a:cxn ang="0">
                    <a:pos x="8" y="272"/>
                  </a:cxn>
                  <a:cxn ang="0">
                    <a:pos x="9" y="270"/>
                  </a:cxn>
                  <a:cxn ang="0">
                    <a:pos x="9" y="270"/>
                  </a:cxn>
                  <a:cxn ang="0">
                    <a:pos x="11" y="254"/>
                  </a:cxn>
                  <a:cxn ang="0">
                    <a:pos x="14" y="237"/>
                  </a:cxn>
                  <a:cxn ang="0">
                    <a:pos x="22" y="204"/>
                  </a:cxn>
                  <a:cxn ang="0">
                    <a:pos x="37" y="139"/>
                  </a:cxn>
                  <a:cxn ang="0">
                    <a:pos x="37" y="139"/>
                  </a:cxn>
                  <a:cxn ang="0">
                    <a:pos x="45" y="106"/>
                  </a:cxn>
                  <a:cxn ang="0">
                    <a:pos x="54" y="73"/>
                  </a:cxn>
                  <a:cxn ang="0">
                    <a:pos x="54" y="73"/>
                  </a:cxn>
                  <a:cxn ang="0">
                    <a:pos x="58" y="56"/>
                  </a:cxn>
                  <a:cxn ang="0">
                    <a:pos x="61" y="39"/>
                  </a:cxn>
                  <a:cxn ang="0">
                    <a:pos x="64" y="31"/>
                  </a:cxn>
                  <a:cxn ang="0">
                    <a:pos x="66" y="22"/>
                  </a:cxn>
                  <a:cxn ang="0">
                    <a:pos x="70" y="14"/>
                  </a:cxn>
                  <a:cxn ang="0">
                    <a:pos x="74" y="8"/>
                  </a:cxn>
                  <a:cxn ang="0">
                    <a:pos x="74" y="8"/>
                  </a:cxn>
                  <a:cxn ang="0">
                    <a:pos x="75" y="6"/>
                  </a:cxn>
                  <a:cxn ang="0">
                    <a:pos x="75" y="5"/>
                  </a:cxn>
                  <a:cxn ang="0">
                    <a:pos x="74" y="1"/>
                  </a:cxn>
                  <a:cxn ang="0">
                    <a:pos x="72" y="0"/>
                  </a:cxn>
                  <a:cxn ang="0">
                    <a:pos x="71" y="0"/>
                  </a:cxn>
                  <a:cxn ang="0">
                    <a:pos x="69" y="0"/>
                  </a:cxn>
                  <a:cxn ang="0">
                    <a:pos x="68" y="2"/>
                  </a:cxn>
                  <a:cxn ang="0">
                    <a:pos x="68" y="2"/>
                  </a:cxn>
                </a:cxnLst>
                <a:rect l="0" t="0" r="r" b="b"/>
                <a:pathLst>
                  <a:path w="75" h="274">
                    <a:moveTo>
                      <a:pt x="68" y="2"/>
                    </a:moveTo>
                    <a:lnTo>
                      <a:pt x="68" y="2"/>
                    </a:lnTo>
                    <a:lnTo>
                      <a:pt x="62" y="10"/>
                    </a:lnTo>
                    <a:lnTo>
                      <a:pt x="57" y="20"/>
                    </a:lnTo>
                    <a:lnTo>
                      <a:pt x="54" y="31"/>
                    </a:lnTo>
                    <a:lnTo>
                      <a:pt x="53" y="41"/>
                    </a:lnTo>
                    <a:lnTo>
                      <a:pt x="53" y="41"/>
                    </a:lnTo>
                    <a:lnTo>
                      <a:pt x="51" y="51"/>
                    </a:lnTo>
                    <a:lnTo>
                      <a:pt x="49" y="60"/>
                    </a:lnTo>
                    <a:lnTo>
                      <a:pt x="42" y="80"/>
                    </a:lnTo>
                    <a:lnTo>
                      <a:pt x="37" y="101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14" y="191"/>
                    </a:lnTo>
                    <a:lnTo>
                      <a:pt x="7" y="227"/>
                    </a:lnTo>
                    <a:lnTo>
                      <a:pt x="3" y="244"/>
                    </a:lnTo>
                    <a:lnTo>
                      <a:pt x="1" y="263"/>
                    </a:lnTo>
                    <a:lnTo>
                      <a:pt x="1" y="263"/>
                    </a:lnTo>
                    <a:lnTo>
                      <a:pt x="0" y="265"/>
                    </a:lnTo>
                    <a:lnTo>
                      <a:pt x="0" y="270"/>
                    </a:lnTo>
                    <a:lnTo>
                      <a:pt x="0" y="270"/>
                    </a:lnTo>
                    <a:lnTo>
                      <a:pt x="0" y="272"/>
                    </a:lnTo>
                    <a:lnTo>
                      <a:pt x="1" y="273"/>
                    </a:lnTo>
                    <a:lnTo>
                      <a:pt x="3" y="274"/>
                    </a:lnTo>
                    <a:lnTo>
                      <a:pt x="4" y="274"/>
                    </a:lnTo>
                    <a:lnTo>
                      <a:pt x="7" y="273"/>
                    </a:lnTo>
                    <a:lnTo>
                      <a:pt x="8" y="272"/>
                    </a:lnTo>
                    <a:lnTo>
                      <a:pt x="9" y="270"/>
                    </a:lnTo>
                    <a:lnTo>
                      <a:pt x="9" y="270"/>
                    </a:lnTo>
                    <a:lnTo>
                      <a:pt x="11" y="254"/>
                    </a:lnTo>
                    <a:lnTo>
                      <a:pt x="14" y="237"/>
                    </a:lnTo>
                    <a:lnTo>
                      <a:pt x="22" y="204"/>
                    </a:lnTo>
                    <a:lnTo>
                      <a:pt x="37" y="139"/>
                    </a:lnTo>
                    <a:lnTo>
                      <a:pt x="37" y="139"/>
                    </a:lnTo>
                    <a:lnTo>
                      <a:pt x="45" y="106"/>
                    </a:lnTo>
                    <a:lnTo>
                      <a:pt x="54" y="73"/>
                    </a:lnTo>
                    <a:lnTo>
                      <a:pt x="54" y="73"/>
                    </a:lnTo>
                    <a:lnTo>
                      <a:pt x="58" y="56"/>
                    </a:lnTo>
                    <a:lnTo>
                      <a:pt x="61" y="39"/>
                    </a:lnTo>
                    <a:lnTo>
                      <a:pt x="64" y="31"/>
                    </a:lnTo>
                    <a:lnTo>
                      <a:pt x="66" y="22"/>
                    </a:lnTo>
                    <a:lnTo>
                      <a:pt x="70" y="14"/>
                    </a:lnTo>
                    <a:lnTo>
                      <a:pt x="74" y="8"/>
                    </a:lnTo>
                    <a:lnTo>
                      <a:pt x="74" y="8"/>
                    </a:lnTo>
                    <a:lnTo>
                      <a:pt x="75" y="6"/>
                    </a:lnTo>
                    <a:lnTo>
                      <a:pt x="75" y="5"/>
                    </a:lnTo>
                    <a:lnTo>
                      <a:pt x="74" y="1"/>
                    </a:lnTo>
                    <a:lnTo>
                      <a:pt x="72" y="0"/>
                    </a:lnTo>
                    <a:lnTo>
                      <a:pt x="71" y="0"/>
                    </a:lnTo>
                    <a:lnTo>
                      <a:pt x="69" y="0"/>
                    </a:lnTo>
                    <a:lnTo>
                      <a:pt x="68" y="2"/>
                    </a:lnTo>
                    <a:lnTo>
                      <a:pt x="68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6" name="Freeform 170"/>
              <p:cNvSpPr/>
              <p:nvPr/>
            </p:nvSpPr>
            <p:spPr bwMode="auto">
              <a:xfrm>
                <a:off x="4338638" y="2201863"/>
                <a:ext cx="31750" cy="112713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2" y="4"/>
                  </a:cxn>
                  <a:cxn ang="0">
                    <a:pos x="51" y="10"/>
                  </a:cxn>
                  <a:cxn ang="0">
                    <a:pos x="48" y="16"/>
                  </a:cxn>
                  <a:cxn ang="0">
                    <a:pos x="43" y="29"/>
                  </a:cxn>
                  <a:cxn ang="0">
                    <a:pos x="38" y="41"/>
                  </a:cxn>
                  <a:cxn ang="0">
                    <a:pos x="36" y="47"/>
                  </a:cxn>
                  <a:cxn ang="0">
                    <a:pos x="34" y="54"/>
                  </a:cxn>
                  <a:cxn ang="0">
                    <a:pos x="34" y="54"/>
                  </a:cxn>
                  <a:cxn ang="0">
                    <a:pos x="25" y="103"/>
                  </a:cxn>
                  <a:cxn ang="0">
                    <a:pos x="25" y="103"/>
                  </a:cxn>
                  <a:cxn ang="0">
                    <a:pos x="23" y="116"/>
                  </a:cxn>
                  <a:cxn ang="0">
                    <a:pos x="19" y="129"/>
                  </a:cxn>
                  <a:cxn ang="0">
                    <a:pos x="10" y="156"/>
                  </a:cxn>
                  <a:cxn ang="0">
                    <a:pos x="3" y="181"/>
                  </a:cxn>
                  <a:cxn ang="0">
                    <a:pos x="1" y="195"/>
                  </a:cxn>
                  <a:cxn ang="0">
                    <a:pos x="0" y="208"/>
                  </a:cxn>
                  <a:cxn ang="0">
                    <a:pos x="0" y="208"/>
                  </a:cxn>
                  <a:cxn ang="0">
                    <a:pos x="0" y="210"/>
                  </a:cxn>
                  <a:cxn ang="0">
                    <a:pos x="1" y="211"/>
                  </a:cxn>
                  <a:cxn ang="0">
                    <a:pos x="2" y="212"/>
                  </a:cxn>
                  <a:cxn ang="0">
                    <a:pos x="4" y="212"/>
                  </a:cxn>
                  <a:cxn ang="0">
                    <a:pos x="6" y="212"/>
                  </a:cxn>
                  <a:cxn ang="0">
                    <a:pos x="7" y="211"/>
                  </a:cxn>
                  <a:cxn ang="0">
                    <a:pos x="8" y="210"/>
                  </a:cxn>
                  <a:cxn ang="0">
                    <a:pos x="9" y="208"/>
                  </a:cxn>
                  <a:cxn ang="0">
                    <a:pos x="9" y="208"/>
                  </a:cxn>
                  <a:cxn ang="0">
                    <a:pos x="10" y="200"/>
                  </a:cxn>
                  <a:cxn ang="0">
                    <a:pos x="11" y="192"/>
                  </a:cxn>
                  <a:cxn ang="0">
                    <a:pos x="15" y="176"/>
                  </a:cxn>
                  <a:cxn ang="0">
                    <a:pos x="26" y="144"/>
                  </a:cxn>
                  <a:cxn ang="0">
                    <a:pos x="26" y="144"/>
                  </a:cxn>
                  <a:cxn ang="0">
                    <a:pos x="29" y="131"/>
                  </a:cxn>
                  <a:cxn ang="0">
                    <a:pos x="32" y="117"/>
                  </a:cxn>
                  <a:cxn ang="0">
                    <a:pos x="37" y="91"/>
                  </a:cxn>
                  <a:cxn ang="0">
                    <a:pos x="37" y="91"/>
                  </a:cxn>
                  <a:cxn ang="0">
                    <a:pos x="41" y="67"/>
                  </a:cxn>
                  <a:cxn ang="0">
                    <a:pos x="46" y="42"/>
                  </a:cxn>
                  <a:cxn ang="0">
                    <a:pos x="46" y="42"/>
                  </a:cxn>
                  <a:cxn ang="0">
                    <a:pos x="50" y="33"/>
                  </a:cxn>
                  <a:cxn ang="0">
                    <a:pos x="55" y="23"/>
                  </a:cxn>
                  <a:cxn ang="0">
                    <a:pos x="59" y="14"/>
                  </a:cxn>
                  <a:cxn ang="0">
                    <a:pos x="60" y="9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60" y="1"/>
                  </a:cxn>
                  <a:cxn ang="0">
                    <a:pos x="59" y="0"/>
                  </a:cxn>
                  <a:cxn ang="0">
                    <a:pos x="57" y="0"/>
                  </a:cxn>
                  <a:cxn ang="0">
                    <a:pos x="54" y="1"/>
                  </a:cxn>
                  <a:cxn ang="0">
                    <a:pos x="53" y="3"/>
                  </a:cxn>
                  <a:cxn ang="0">
                    <a:pos x="52" y="4"/>
                  </a:cxn>
                  <a:cxn ang="0">
                    <a:pos x="52" y="4"/>
                  </a:cxn>
                </a:cxnLst>
                <a:rect l="0" t="0" r="r" b="b"/>
                <a:pathLst>
                  <a:path w="61" h="212">
                    <a:moveTo>
                      <a:pt x="52" y="4"/>
                    </a:moveTo>
                    <a:lnTo>
                      <a:pt x="52" y="4"/>
                    </a:lnTo>
                    <a:lnTo>
                      <a:pt x="51" y="10"/>
                    </a:lnTo>
                    <a:lnTo>
                      <a:pt x="48" y="16"/>
                    </a:lnTo>
                    <a:lnTo>
                      <a:pt x="43" y="29"/>
                    </a:lnTo>
                    <a:lnTo>
                      <a:pt x="38" y="41"/>
                    </a:lnTo>
                    <a:lnTo>
                      <a:pt x="36" y="47"/>
                    </a:lnTo>
                    <a:lnTo>
                      <a:pt x="34" y="54"/>
                    </a:lnTo>
                    <a:lnTo>
                      <a:pt x="34" y="54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3" y="116"/>
                    </a:lnTo>
                    <a:lnTo>
                      <a:pt x="19" y="129"/>
                    </a:lnTo>
                    <a:lnTo>
                      <a:pt x="10" y="156"/>
                    </a:lnTo>
                    <a:lnTo>
                      <a:pt x="3" y="181"/>
                    </a:lnTo>
                    <a:lnTo>
                      <a:pt x="1" y="195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10"/>
                    </a:lnTo>
                    <a:lnTo>
                      <a:pt x="1" y="211"/>
                    </a:lnTo>
                    <a:lnTo>
                      <a:pt x="2" y="212"/>
                    </a:lnTo>
                    <a:lnTo>
                      <a:pt x="4" y="212"/>
                    </a:lnTo>
                    <a:lnTo>
                      <a:pt x="6" y="212"/>
                    </a:lnTo>
                    <a:lnTo>
                      <a:pt x="7" y="211"/>
                    </a:lnTo>
                    <a:lnTo>
                      <a:pt x="8" y="210"/>
                    </a:lnTo>
                    <a:lnTo>
                      <a:pt x="9" y="208"/>
                    </a:lnTo>
                    <a:lnTo>
                      <a:pt x="9" y="208"/>
                    </a:lnTo>
                    <a:lnTo>
                      <a:pt x="10" y="200"/>
                    </a:lnTo>
                    <a:lnTo>
                      <a:pt x="11" y="192"/>
                    </a:lnTo>
                    <a:lnTo>
                      <a:pt x="15" y="176"/>
                    </a:lnTo>
                    <a:lnTo>
                      <a:pt x="26" y="144"/>
                    </a:lnTo>
                    <a:lnTo>
                      <a:pt x="26" y="144"/>
                    </a:lnTo>
                    <a:lnTo>
                      <a:pt x="29" y="131"/>
                    </a:lnTo>
                    <a:lnTo>
                      <a:pt x="32" y="117"/>
                    </a:lnTo>
                    <a:lnTo>
                      <a:pt x="37" y="91"/>
                    </a:lnTo>
                    <a:lnTo>
                      <a:pt x="37" y="91"/>
                    </a:lnTo>
                    <a:lnTo>
                      <a:pt x="41" y="6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50" y="33"/>
                    </a:lnTo>
                    <a:lnTo>
                      <a:pt x="55" y="23"/>
                    </a:lnTo>
                    <a:lnTo>
                      <a:pt x="59" y="14"/>
                    </a:lnTo>
                    <a:lnTo>
                      <a:pt x="60" y="9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60" y="1"/>
                    </a:lnTo>
                    <a:lnTo>
                      <a:pt x="59" y="0"/>
                    </a:lnTo>
                    <a:lnTo>
                      <a:pt x="57" y="0"/>
                    </a:lnTo>
                    <a:lnTo>
                      <a:pt x="54" y="1"/>
                    </a:lnTo>
                    <a:lnTo>
                      <a:pt x="53" y="3"/>
                    </a:lnTo>
                    <a:lnTo>
                      <a:pt x="52" y="4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7" name="Freeform 171"/>
              <p:cNvSpPr/>
              <p:nvPr/>
            </p:nvSpPr>
            <p:spPr bwMode="auto">
              <a:xfrm>
                <a:off x="4357688" y="2209800"/>
                <a:ext cx="36513" cy="90488"/>
              </a:xfrm>
              <a:custGeom>
                <a:avLst/>
                <a:gdLst/>
                <a:ahLst/>
                <a:cxnLst>
                  <a:cxn ang="0">
                    <a:pos x="60" y="1"/>
                  </a:cxn>
                  <a:cxn ang="0">
                    <a:pos x="60" y="1"/>
                  </a:cxn>
                  <a:cxn ang="0">
                    <a:pos x="51" y="10"/>
                  </a:cxn>
                  <a:cxn ang="0">
                    <a:pos x="43" y="22"/>
                  </a:cxn>
                  <a:cxn ang="0">
                    <a:pos x="37" y="34"/>
                  </a:cxn>
                  <a:cxn ang="0">
                    <a:pos x="33" y="48"/>
                  </a:cxn>
                  <a:cxn ang="0">
                    <a:pos x="29" y="61"/>
                  </a:cxn>
                  <a:cxn ang="0">
                    <a:pos x="25" y="75"/>
                  </a:cxn>
                  <a:cxn ang="0">
                    <a:pos x="20" y="100"/>
                  </a:cxn>
                  <a:cxn ang="0">
                    <a:pos x="20" y="100"/>
                  </a:cxn>
                  <a:cxn ang="0">
                    <a:pos x="15" y="115"/>
                  </a:cxn>
                  <a:cxn ang="0">
                    <a:pos x="6" y="135"/>
                  </a:cxn>
                  <a:cxn ang="0">
                    <a:pos x="3" y="147"/>
                  </a:cxn>
                  <a:cxn ang="0">
                    <a:pos x="0" y="156"/>
                  </a:cxn>
                  <a:cxn ang="0">
                    <a:pos x="0" y="164"/>
                  </a:cxn>
                  <a:cxn ang="0">
                    <a:pos x="1" y="166"/>
                  </a:cxn>
                  <a:cxn ang="0">
                    <a:pos x="3" y="170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1"/>
                  </a:cxn>
                  <a:cxn ang="0">
                    <a:pos x="9" y="169"/>
                  </a:cxn>
                  <a:cxn ang="0">
                    <a:pos x="10" y="167"/>
                  </a:cxn>
                  <a:cxn ang="0">
                    <a:pos x="11" y="165"/>
                  </a:cxn>
                  <a:cxn ang="0">
                    <a:pos x="10" y="164"/>
                  </a:cxn>
                  <a:cxn ang="0">
                    <a:pos x="9" y="162"/>
                  </a:cxn>
                  <a:cxn ang="0">
                    <a:pos x="9" y="162"/>
                  </a:cxn>
                  <a:cxn ang="0">
                    <a:pos x="10" y="159"/>
                  </a:cxn>
                  <a:cxn ang="0">
                    <a:pos x="14" y="152"/>
                  </a:cxn>
                  <a:cxn ang="0">
                    <a:pos x="18" y="138"/>
                  </a:cxn>
                  <a:cxn ang="0">
                    <a:pos x="18" y="138"/>
                  </a:cxn>
                  <a:cxn ang="0">
                    <a:pos x="24" y="119"/>
                  </a:cxn>
                  <a:cxn ang="0">
                    <a:pos x="29" y="100"/>
                  </a:cxn>
                  <a:cxn ang="0">
                    <a:pos x="29" y="100"/>
                  </a:cxn>
                  <a:cxn ang="0">
                    <a:pos x="34" y="76"/>
                  </a:cxn>
                  <a:cxn ang="0">
                    <a:pos x="38" y="63"/>
                  </a:cxn>
                  <a:cxn ang="0">
                    <a:pos x="41" y="51"/>
                  </a:cxn>
                  <a:cxn ang="0">
                    <a:pos x="47" y="38"/>
                  </a:cxn>
                  <a:cxn ang="0">
                    <a:pos x="52" y="27"/>
                  </a:cxn>
                  <a:cxn ang="0">
                    <a:pos x="58" y="17"/>
                  </a:cxn>
                  <a:cxn ang="0">
                    <a:pos x="66" y="7"/>
                  </a:cxn>
                  <a:cxn ang="0">
                    <a:pos x="66" y="7"/>
                  </a:cxn>
                  <a:cxn ang="0">
                    <a:pos x="67" y="6"/>
                  </a:cxn>
                  <a:cxn ang="0">
                    <a:pos x="68" y="4"/>
                  </a:cxn>
                  <a:cxn ang="0">
                    <a:pos x="67" y="3"/>
                  </a:cxn>
                  <a:cxn ang="0">
                    <a:pos x="66" y="1"/>
                  </a:cxn>
                  <a:cxn ang="0">
                    <a:pos x="65" y="0"/>
                  </a:cxn>
                  <a:cxn ang="0">
                    <a:pos x="63" y="0"/>
                  </a:cxn>
                  <a:cxn ang="0">
                    <a:pos x="61" y="0"/>
                  </a:cxn>
                  <a:cxn ang="0">
                    <a:pos x="60" y="1"/>
                  </a:cxn>
                  <a:cxn ang="0">
                    <a:pos x="60" y="1"/>
                  </a:cxn>
                </a:cxnLst>
                <a:rect l="0" t="0" r="r" b="b"/>
                <a:pathLst>
                  <a:path w="68" h="171">
                    <a:moveTo>
                      <a:pt x="60" y="1"/>
                    </a:moveTo>
                    <a:lnTo>
                      <a:pt x="60" y="1"/>
                    </a:lnTo>
                    <a:lnTo>
                      <a:pt x="51" y="10"/>
                    </a:lnTo>
                    <a:lnTo>
                      <a:pt x="43" y="22"/>
                    </a:lnTo>
                    <a:lnTo>
                      <a:pt x="37" y="34"/>
                    </a:lnTo>
                    <a:lnTo>
                      <a:pt x="33" y="48"/>
                    </a:lnTo>
                    <a:lnTo>
                      <a:pt x="29" y="61"/>
                    </a:lnTo>
                    <a:lnTo>
                      <a:pt x="25" y="75"/>
                    </a:lnTo>
                    <a:lnTo>
                      <a:pt x="20" y="100"/>
                    </a:lnTo>
                    <a:lnTo>
                      <a:pt x="20" y="100"/>
                    </a:lnTo>
                    <a:lnTo>
                      <a:pt x="15" y="115"/>
                    </a:lnTo>
                    <a:lnTo>
                      <a:pt x="6" y="135"/>
                    </a:lnTo>
                    <a:lnTo>
                      <a:pt x="3" y="147"/>
                    </a:lnTo>
                    <a:lnTo>
                      <a:pt x="0" y="156"/>
                    </a:lnTo>
                    <a:lnTo>
                      <a:pt x="0" y="164"/>
                    </a:lnTo>
                    <a:lnTo>
                      <a:pt x="1" y="166"/>
                    </a:lnTo>
                    <a:lnTo>
                      <a:pt x="3" y="170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1"/>
                    </a:lnTo>
                    <a:lnTo>
                      <a:pt x="9" y="169"/>
                    </a:lnTo>
                    <a:lnTo>
                      <a:pt x="10" y="167"/>
                    </a:lnTo>
                    <a:lnTo>
                      <a:pt x="11" y="165"/>
                    </a:lnTo>
                    <a:lnTo>
                      <a:pt x="10" y="164"/>
                    </a:lnTo>
                    <a:lnTo>
                      <a:pt x="9" y="162"/>
                    </a:lnTo>
                    <a:lnTo>
                      <a:pt x="9" y="162"/>
                    </a:lnTo>
                    <a:lnTo>
                      <a:pt x="10" y="159"/>
                    </a:lnTo>
                    <a:lnTo>
                      <a:pt x="14" y="152"/>
                    </a:lnTo>
                    <a:lnTo>
                      <a:pt x="18" y="138"/>
                    </a:lnTo>
                    <a:lnTo>
                      <a:pt x="18" y="138"/>
                    </a:lnTo>
                    <a:lnTo>
                      <a:pt x="24" y="119"/>
                    </a:lnTo>
                    <a:lnTo>
                      <a:pt x="29" y="100"/>
                    </a:lnTo>
                    <a:lnTo>
                      <a:pt x="29" y="100"/>
                    </a:lnTo>
                    <a:lnTo>
                      <a:pt x="34" y="76"/>
                    </a:lnTo>
                    <a:lnTo>
                      <a:pt x="38" y="63"/>
                    </a:lnTo>
                    <a:lnTo>
                      <a:pt x="41" y="51"/>
                    </a:lnTo>
                    <a:lnTo>
                      <a:pt x="47" y="38"/>
                    </a:lnTo>
                    <a:lnTo>
                      <a:pt x="52" y="27"/>
                    </a:lnTo>
                    <a:lnTo>
                      <a:pt x="58" y="17"/>
                    </a:lnTo>
                    <a:lnTo>
                      <a:pt x="66" y="7"/>
                    </a:lnTo>
                    <a:lnTo>
                      <a:pt x="66" y="7"/>
                    </a:lnTo>
                    <a:lnTo>
                      <a:pt x="67" y="6"/>
                    </a:lnTo>
                    <a:lnTo>
                      <a:pt x="68" y="4"/>
                    </a:lnTo>
                    <a:lnTo>
                      <a:pt x="67" y="3"/>
                    </a:lnTo>
                    <a:lnTo>
                      <a:pt x="66" y="1"/>
                    </a:lnTo>
                    <a:lnTo>
                      <a:pt x="65" y="0"/>
                    </a:lnTo>
                    <a:lnTo>
                      <a:pt x="63" y="0"/>
                    </a:lnTo>
                    <a:lnTo>
                      <a:pt x="61" y="0"/>
                    </a:lnTo>
                    <a:lnTo>
                      <a:pt x="60" y="1"/>
                    </a:lnTo>
                    <a:lnTo>
                      <a:pt x="6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8" name="Freeform 172"/>
              <p:cNvSpPr/>
              <p:nvPr/>
            </p:nvSpPr>
            <p:spPr bwMode="auto">
              <a:xfrm>
                <a:off x="4383088" y="2219325"/>
                <a:ext cx="33338" cy="63500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55" y="0"/>
                  </a:cxn>
                  <a:cxn ang="0">
                    <a:pos x="50" y="2"/>
                  </a:cxn>
                  <a:cxn ang="0">
                    <a:pos x="46" y="5"/>
                  </a:cxn>
                  <a:cxn ang="0">
                    <a:pos x="42" y="8"/>
                  </a:cxn>
                  <a:cxn ang="0">
                    <a:pos x="39" y="11"/>
                  </a:cxn>
                  <a:cxn ang="0">
                    <a:pos x="33" y="19"/>
                  </a:cxn>
                  <a:cxn ang="0">
                    <a:pos x="29" y="30"/>
                  </a:cxn>
                  <a:cxn ang="0">
                    <a:pos x="29" y="30"/>
                  </a:cxn>
                  <a:cxn ang="0">
                    <a:pos x="13" y="70"/>
                  </a:cxn>
                  <a:cxn ang="0">
                    <a:pos x="6" y="91"/>
                  </a:cxn>
                  <a:cxn ang="0">
                    <a:pos x="0" y="112"/>
                  </a:cxn>
                  <a:cxn ang="0">
                    <a:pos x="0" y="112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8"/>
                  </a:cxn>
                  <a:cxn ang="0">
                    <a:pos x="4" y="118"/>
                  </a:cxn>
                  <a:cxn ang="0">
                    <a:pos x="6" y="119"/>
                  </a:cxn>
                  <a:cxn ang="0">
                    <a:pos x="7" y="118"/>
                  </a:cxn>
                  <a:cxn ang="0">
                    <a:pos x="8" y="116"/>
                  </a:cxn>
                  <a:cxn ang="0">
                    <a:pos x="9" y="114"/>
                  </a:cxn>
                  <a:cxn ang="0">
                    <a:pos x="9" y="114"/>
                  </a:cxn>
                  <a:cxn ang="0">
                    <a:pos x="13" y="100"/>
                  </a:cxn>
                  <a:cxn ang="0">
                    <a:pos x="17" y="84"/>
                  </a:cxn>
                  <a:cxn ang="0">
                    <a:pos x="23" y="70"/>
                  </a:cxn>
                  <a:cxn ang="0">
                    <a:pos x="30" y="56"/>
                  </a:cxn>
                  <a:cxn ang="0">
                    <a:pos x="30" y="56"/>
                  </a:cxn>
                  <a:cxn ang="0">
                    <a:pos x="34" y="42"/>
                  </a:cxn>
                  <a:cxn ang="0">
                    <a:pos x="39" y="29"/>
                  </a:cxn>
                  <a:cxn ang="0">
                    <a:pos x="42" y="22"/>
                  </a:cxn>
                  <a:cxn ang="0">
                    <a:pos x="46" y="17"/>
                  </a:cxn>
                  <a:cxn ang="0">
                    <a:pos x="51" y="12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60" y="8"/>
                  </a:cxn>
                  <a:cxn ang="0">
                    <a:pos x="61" y="7"/>
                  </a:cxn>
                  <a:cxn ang="0">
                    <a:pos x="62" y="5"/>
                  </a:cxn>
                  <a:cxn ang="0">
                    <a:pos x="61" y="3"/>
                  </a:cxn>
                  <a:cxn ang="0">
                    <a:pos x="61" y="2"/>
                  </a:cxn>
                  <a:cxn ang="0">
                    <a:pos x="60" y="0"/>
                  </a:cxn>
                  <a:cxn ang="0">
                    <a:pos x="57" y="0"/>
                  </a:cxn>
                  <a:cxn ang="0">
                    <a:pos x="55" y="0"/>
                  </a:cxn>
                  <a:cxn ang="0">
                    <a:pos x="55" y="0"/>
                  </a:cxn>
                </a:cxnLst>
                <a:rect l="0" t="0" r="r" b="b"/>
                <a:pathLst>
                  <a:path w="62" h="119">
                    <a:moveTo>
                      <a:pt x="55" y="0"/>
                    </a:moveTo>
                    <a:lnTo>
                      <a:pt x="55" y="0"/>
                    </a:lnTo>
                    <a:lnTo>
                      <a:pt x="50" y="2"/>
                    </a:lnTo>
                    <a:lnTo>
                      <a:pt x="46" y="5"/>
                    </a:lnTo>
                    <a:lnTo>
                      <a:pt x="42" y="8"/>
                    </a:lnTo>
                    <a:lnTo>
                      <a:pt x="39" y="11"/>
                    </a:lnTo>
                    <a:lnTo>
                      <a:pt x="33" y="19"/>
                    </a:lnTo>
                    <a:lnTo>
                      <a:pt x="29" y="30"/>
                    </a:lnTo>
                    <a:lnTo>
                      <a:pt x="29" y="30"/>
                    </a:lnTo>
                    <a:lnTo>
                      <a:pt x="13" y="70"/>
                    </a:lnTo>
                    <a:lnTo>
                      <a:pt x="6" y="91"/>
                    </a:lnTo>
                    <a:lnTo>
                      <a:pt x="0" y="112"/>
                    </a:lnTo>
                    <a:lnTo>
                      <a:pt x="0" y="112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8"/>
                    </a:lnTo>
                    <a:lnTo>
                      <a:pt x="4" y="118"/>
                    </a:lnTo>
                    <a:lnTo>
                      <a:pt x="6" y="119"/>
                    </a:lnTo>
                    <a:lnTo>
                      <a:pt x="7" y="118"/>
                    </a:lnTo>
                    <a:lnTo>
                      <a:pt x="8" y="116"/>
                    </a:lnTo>
                    <a:lnTo>
                      <a:pt x="9" y="114"/>
                    </a:lnTo>
                    <a:lnTo>
                      <a:pt x="9" y="114"/>
                    </a:lnTo>
                    <a:lnTo>
                      <a:pt x="13" y="100"/>
                    </a:lnTo>
                    <a:lnTo>
                      <a:pt x="17" y="84"/>
                    </a:lnTo>
                    <a:lnTo>
                      <a:pt x="23" y="70"/>
                    </a:lnTo>
                    <a:lnTo>
                      <a:pt x="30" y="56"/>
                    </a:lnTo>
                    <a:lnTo>
                      <a:pt x="30" y="56"/>
                    </a:lnTo>
                    <a:lnTo>
                      <a:pt x="34" y="42"/>
                    </a:lnTo>
                    <a:lnTo>
                      <a:pt x="39" y="29"/>
                    </a:lnTo>
                    <a:lnTo>
                      <a:pt x="42" y="22"/>
                    </a:lnTo>
                    <a:lnTo>
                      <a:pt x="46" y="17"/>
                    </a:lnTo>
                    <a:lnTo>
                      <a:pt x="51" y="12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60" y="8"/>
                    </a:lnTo>
                    <a:lnTo>
                      <a:pt x="61" y="7"/>
                    </a:lnTo>
                    <a:lnTo>
                      <a:pt x="62" y="5"/>
                    </a:lnTo>
                    <a:lnTo>
                      <a:pt x="61" y="3"/>
                    </a:lnTo>
                    <a:lnTo>
                      <a:pt x="61" y="2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9" name="Freeform 173"/>
              <p:cNvSpPr/>
              <p:nvPr/>
            </p:nvSpPr>
            <p:spPr bwMode="auto">
              <a:xfrm>
                <a:off x="4403725" y="2228850"/>
                <a:ext cx="17463" cy="52388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7" y="1"/>
                  </a:cxn>
                  <a:cxn ang="0">
                    <a:pos x="24" y="2"/>
                  </a:cxn>
                  <a:cxn ang="0">
                    <a:pos x="22" y="6"/>
                  </a:cxn>
                  <a:cxn ang="0">
                    <a:pos x="17" y="12"/>
                  </a:cxn>
                  <a:cxn ang="0">
                    <a:pos x="15" y="20"/>
                  </a:cxn>
                  <a:cxn ang="0">
                    <a:pos x="14" y="27"/>
                  </a:cxn>
                  <a:cxn ang="0">
                    <a:pos x="14" y="27"/>
                  </a:cxn>
                  <a:cxn ang="0">
                    <a:pos x="12" y="45"/>
                  </a:cxn>
                  <a:cxn ang="0">
                    <a:pos x="10" y="61"/>
                  </a:cxn>
                  <a:cxn ang="0">
                    <a:pos x="6" y="78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96"/>
                  </a:cxn>
                  <a:cxn ang="0">
                    <a:pos x="0" y="97"/>
                  </a:cxn>
                  <a:cxn ang="0">
                    <a:pos x="1" y="100"/>
                  </a:cxn>
                  <a:cxn ang="0">
                    <a:pos x="3" y="100"/>
                  </a:cxn>
                  <a:cxn ang="0">
                    <a:pos x="6" y="100"/>
                  </a:cxn>
                  <a:cxn ang="0">
                    <a:pos x="8" y="98"/>
                  </a:cxn>
                  <a:cxn ang="0">
                    <a:pos x="9" y="96"/>
                  </a:cxn>
                  <a:cxn ang="0">
                    <a:pos x="9" y="96"/>
                  </a:cxn>
                  <a:cxn ang="0">
                    <a:pos x="13" y="85"/>
                  </a:cxn>
                  <a:cxn ang="0">
                    <a:pos x="15" y="80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19" y="72"/>
                  </a:cxn>
                  <a:cxn ang="0">
                    <a:pos x="21" y="69"/>
                  </a:cxn>
                  <a:cxn ang="0">
                    <a:pos x="21" y="62"/>
                  </a:cxn>
                  <a:cxn ang="0">
                    <a:pos x="22" y="49"/>
                  </a:cxn>
                  <a:cxn ang="0">
                    <a:pos x="22" y="49"/>
                  </a:cxn>
                  <a:cxn ang="0">
                    <a:pos x="23" y="28"/>
                  </a:cxn>
                  <a:cxn ang="0">
                    <a:pos x="24" y="22"/>
                  </a:cxn>
                  <a:cxn ang="0">
                    <a:pos x="25" y="17"/>
                  </a:cxn>
                  <a:cxn ang="0">
                    <a:pos x="27" y="13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9"/>
                  </a:cxn>
                  <a:cxn ang="0">
                    <a:pos x="32" y="8"/>
                  </a:cxn>
                  <a:cxn ang="0">
                    <a:pos x="33" y="3"/>
                  </a:cxn>
                  <a:cxn ang="0">
                    <a:pos x="32" y="2"/>
                  </a:cxn>
                  <a:cxn ang="0">
                    <a:pos x="31" y="1"/>
                  </a:cxn>
                  <a:cxn ang="0">
                    <a:pos x="29" y="0"/>
                  </a:cxn>
                  <a:cxn ang="0">
                    <a:pos x="27" y="1"/>
                  </a:cxn>
                  <a:cxn ang="0">
                    <a:pos x="27" y="1"/>
                  </a:cxn>
                </a:cxnLst>
                <a:rect l="0" t="0" r="r" b="b"/>
                <a:pathLst>
                  <a:path w="33" h="100">
                    <a:moveTo>
                      <a:pt x="27" y="1"/>
                    </a:moveTo>
                    <a:lnTo>
                      <a:pt x="27" y="1"/>
                    </a:lnTo>
                    <a:lnTo>
                      <a:pt x="24" y="2"/>
                    </a:lnTo>
                    <a:lnTo>
                      <a:pt x="22" y="6"/>
                    </a:lnTo>
                    <a:lnTo>
                      <a:pt x="17" y="12"/>
                    </a:lnTo>
                    <a:lnTo>
                      <a:pt x="15" y="20"/>
                    </a:lnTo>
                    <a:lnTo>
                      <a:pt x="14" y="27"/>
                    </a:lnTo>
                    <a:lnTo>
                      <a:pt x="14" y="27"/>
                    </a:lnTo>
                    <a:lnTo>
                      <a:pt x="12" y="45"/>
                    </a:lnTo>
                    <a:lnTo>
                      <a:pt x="10" y="61"/>
                    </a:lnTo>
                    <a:lnTo>
                      <a:pt x="6" y="7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96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3" y="100"/>
                    </a:lnTo>
                    <a:lnTo>
                      <a:pt x="6" y="100"/>
                    </a:lnTo>
                    <a:lnTo>
                      <a:pt x="8" y="98"/>
                    </a:lnTo>
                    <a:lnTo>
                      <a:pt x="9" y="96"/>
                    </a:lnTo>
                    <a:lnTo>
                      <a:pt x="9" y="96"/>
                    </a:lnTo>
                    <a:lnTo>
                      <a:pt x="13" y="85"/>
                    </a:lnTo>
                    <a:lnTo>
                      <a:pt x="15" y="80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9" y="72"/>
                    </a:lnTo>
                    <a:lnTo>
                      <a:pt x="21" y="69"/>
                    </a:lnTo>
                    <a:lnTo>
                      <a:pt x="21" y="62"/>
                    </a:lnTo>
                    <a:lnTo>
                      <a:pt x="22" y="49"/>
                    </a:lnTo>
                    <a:lnTo>
                      <a:pt x="22" y="49"/>
                    </a:lnTo>
                    <a:lnTo>
                      <a:pt x="23" y="28"/>
                    </a:lnTo>
                    <a:lnTo>
                      <a:pt x="24" y="22"/>
                    </a:lnTo>
                    <a:lnTo>
                      <a:pt x="25" y="17"/>
                    </a:lnTo>
                    <a:lnTo>
                      <a:pt x="27" y="13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9"/>
                    </a:lnTo>
                    <a:lnTo>
                      <a:pt x="32" y="8"/>
                    </a:lnTo>
                    <a:lnTo>
                      <a:pt x="33" y="3"/>
                    </a:lnTo>
                    <a:lnTo>
                      <a:pt x="32" y="2"/>
                    </a:lnTo>
                    <a:lnTo>
                      <a:pt x="31" y="1"/>
                    </a:lnTo>
                    <a:lnTo>
                      <a:pt x="29" y="0"/>
                    </a:lnTo>
                    <a:lnTo>
                      <a:pt x="27" y="1"/>
                    </a:lnTo>
                    <a:lnTo>
                      <a:pt x="27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0" name="Freeform 174"/>
              <p:cNvSpPr/>
              <p:nvPr/>
            </p:nvSpPr>
            <p:spPr bwMode="auto">
              <a:xfrm>
                <a:off x="4340225" y="2436813"/>
                <a:ext cx="4763" cy="428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1" y="78"/>
                  </a:cxn>
                  <a:cxn ang="0">
                    <a:pos x="2" y="79"/>
                  </a:cxn>
                  <a:cxn ang="0">
                    <a:pos x="3" y="80"/>
                  </a:cxn>
                  <a:cxn ang="0">
                    <a:pos x="5" y="80"/>
                  </a:cxn>
                  <a:cxn ang="0">
                    <a:pos x="6" y="80"/>
                  </a:cxn>
                  <a:cxn ang="0">
                    <a:pos x="8" y="79"/>
                  </a:cxn>
                  <a:cxn ang="0">
                    <a:pos x="9" y="78"/>
                  </a:cxn>
                  <a:cxn ang="0">
                    <a:pos x="9" y="76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2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0">
                    <a:moveTo>
                      <a:pt x="0" y="5"/>
                    </a:moveTo>
                    <a:lnTo>
                      <a:pt x="0" y="76"/>
                    </a:lnTo>
                    <a:lnTo>
                      <a:pt x="0" y="76"/>
                    </a:lnTo>
                    <a:lnTo>
                      <a:pt x="1" y="78"/>
                    </a:lnTo>
                    <a:lnTo>
                      <a:pt x="2" y="79"/>
                    </a:lnTo>
                    <a:lnTo>
                      <a:pt x="3" y="80"/>
                    </a:lnTo>
                    <a:lnTo>
                      <a:pt x="5" y="80"/>
                    </a:lnTo>
                    <a:lnTo>
                      <a:pt x="6" y="80"/>
                    </a:lnTo>
                    <a:lnTo>
                      <a:pt x="8" y="79"/>
                    </a:lnTo>
                    <a:lnTo>
                      <a:pt x="9" y="78"/>
                    </a:lnTo>
                    <a:lnTo>
                      <a:pt x="9" y="76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1" name="Freeform 175"/>
              <p:cNvSpPr/>
              <p:nvPr/>
            </p:nvSpPr>
            <p:spPr bwMode="auto">
              <a:xfrm>
                <a:off x="4370388" y="2460625"/>
                <a:ext cx="11113" cy="650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9" y="9"/>
                  </a:cxn>
                  <a:cxn ang="0">
                    <a:pos x="7" y="15"/>
                  </a:cxn>
                  <a:cxn ang="0">
                    <a:pos x="3" y="29"/>
                  </a:cxn>
                  <a:cxn ang="0">
                    <a:pos x="1" y="44"/>
                  </a:cxn>
                  <a:cxn ang="0">
                    <a:pos x="0" y="59"/>
                  </a:cxn>
                  <a:cxn ang="0">
                    <a:pos x="1" y="90"/>
                  </a:cxn>
                  <a:cxn ang="0">
                    <a:pos x="2" y="118"/>
                  </a:cxn>
                  <a:cxn ang="0">
                    <a:pos x="2" y="118"/>
                  </a:cxn>
                  <a:cxn ang="0">
                    <a:pos x="3" y="120"/>
                  </a:cxn>
                  <a:cxn ang="0">
                    <a:pos x="4" y="122"/>
                  </a:cxn>
                  <a:cxn ang="0">
                    <a:pos x="5" y="123"/>
                  </a:cxn>
                  <a:cxn ang="0">
                    <a:pos x="7" y="123"/>
                  </a:cxn>
                  <a:cxn ang="0">
                    <a:pos x="9" y="123"/>
                  </a:cxn>
                  <a:cxn ang="0">
                    <a:pos x="10" y="122"/>
                  </a:cxn>
                  <a:cxn ang="0">
                    <a:pos x="11" y="120"/>
                  </a:cxn>
                  <a:cxn ang="0">
                    <a:pos x="11" y="118"/>
                  </a:cxn>
                  <a:cxn ang="0">
                    <a:pos x="11" y="118"/>
                  </a:cxn>
                  <a:cxn ang="0">
                    <a:pos x="10" y="91"/>
                  </a:cxn>
                  <a:cxn ang="0">
                    <a:pos x="10" y="61"/>
                  </a:cxn>
                  <a:cxn ang="0">
                    <a:pos x="10" y="47"/>
                  </a:cxn>
                  <a:cxn ang="0">
                    <a:pos x="12" y="32"/>
                  </a:cxn>
                  <a:cxn ang="0">
                    <a:pos x="15" y="19"/>
                  </a:cxn>
                  <a:cxn ang="0">
                    <a:pos x="17" y="13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2" y="5"/>
                  </a:cxn>
                  <a:cxn ang="0">
                    <a:pos x="20" y="3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22" h="123">
                    <a:moveTo>
                      <a:pt x="12" y="2"/>
                    </a:moveTo>
                    <a:lnTo>
                      <a:pt x="12" y="2"/>
                    </a:lnTo>
                    <a:lnTo>
                      <a:pt x="9" y="9"/>
                    </a:lnTo>
                    <a:lnTo>
                      <a:pt x="7" y="15"/>
                    </a:lnTo>
                    <a:lnTo>
                      <a:pt x="3" y="29"/>
                    </a:lnTo>
                    <a:lnTo>
                      <a:pt x="1" y="44"/>
                    </a:lnTo>
                    <a:lnTo>
                      <a:pt x="0" y="59"/>
                    </a:lnTo>
                    <a:lnTo>
                      <a:pt x="1" y="90"/>
                    </a:lnTo>
                    <a:lnTo>
                      <a:pt x="2" y="118"/>
                    </a:lnTo>
                    <a:lnTo>
                      <a:pt x="2" y="118"/>
                    </a:lnTo>
                    <a:lnTo>
                      <a:pt x="3" y="120"/>
                    </a:lnTo>
                    <a:lnTo>
                      <a:pt x="4" y="122"/>
                    </a:lnTo>
                    <a:lnTo>
                      <a:pt x="5" y="123"/>
                    </a:lnTo>
                    <a:lnTo>
                      <a:pt x="7" y="123"/>
                    </a:lnTo>
                    <a:lnTo>
                      <a:pt x="9" y="123"/>
                    </a:lnTo>
                    <a:lnTo>
                      <a:pt x="10" y="122"/>
                    </a:lnTo>
                    <a:lnTo>
                      <a:pt x="11" y="120"/>
                    </a:lnTo>
                    <a:lnTo>
                      <a:pt x="11" y="118"/>
                    </a:lnTo>
                    <a:lnTo>
                      <a:pt x="11" y="118"/>
                    </a:lnTo>
                    <a:lnTo>
                      <a:pt x="10" y="91"/>
                    </a:lnTo>
                    <a:lnTo>
                      <a:pt x="10" y="61"/>
                    </a:lnTo>
                    <a:lnTo>
                      <a:pt x="10" y="47"/>
                    </a:lnTo>
                    <a:lnTo>
                      <a:pt x="12" y="32"/>
                    </a:lnTo>
                    <a:lnTo>
                      <a:pt x="15" y="19"/>
                    </a:lnTo>
                    <a:lnTo>
                      <a:pt x="17" y="13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22" y="5"/>
                    </a:lnTo>
                    <a:lnTo>
                      <a:pt x="20" y="3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2" name="Freeform 176"/>
              <p:cNvSpPr/>
              <p:nvPr/>
            </p:nvSpPr>
            <p:spPr bwMode="auto">
              <a:xfrm>
                <a:off x="4395788" y="2492375"/>
                <a:ext cx="7938" cy="55563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29"/>
                  </a:cxn>
                  <a:cxn ang="0">
                    <a:pos x="2" y="53"/>
                  </a:cxn>
                  <a:cxn ang="0">
                    <a:pos x="1" y="77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1" y="102"/>
                  </a:cxn>
                  <a:cxn ang="0">
                    <a:pos x="2" y="104"/>
                  </a:cxn>
                  <a:cxn ang="0">
                    <a:pos x="4" y="105"/>
                  </a:cxn>
                  <a:cxn ang="0">
                    <a:pos x="6" y="105"/>
                  </a:cxn>
                  <a:cxn ang="0">
                    <a:pos x="7" y="105"/>
                  </a:cxn>
                  <a:cxn ang="0">
                    <a:pos x="9" y="104"/>
                  </a:cxn>
                  <a:cxn ang="0">
                    <a:pos x="10" y="102"/>
                  </a:cxn>
                  <a:cxn ang="0">
                    <a:pos x="10" y="100"/>
                  </a:cxn>
                  <a:cxn ang="0">
                    <a:pos x="10" y="100"/>
                  </a:cxn>
                  <a:cxn ang="0">
                    <a:pos x="11" y="77"/>
                  </a:cxn>
                  <a:cxn ang="0">
                    <a:pos x="13" y="53"/>
                  </a:cxn>
                  <a:cxn ang="0">
                    <a:pos x="14" y="29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05">
                    <a:moveTo>
                      <a:pt x="6" y="5"/>
                    </a:moveTo>
                    <a:lnTo>
                      <a:pt x="6" y="5"/>
                    </a:lnTo>
                    <a:lnTo>
                      <a:pt x="5" y="29"/>
                    </a:lnTo>
                    <a:lnTo>
                      <a:pt x="2" y="53"/>
                    </a:lnTo>
                    <a:lnTo>
                      <a:pt x="1" y="77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4"/>
                    </a:lnTo>
                    <a:lnTo>
                      <a:pt x="4" y="105"/>
                    </a:lnTo>
                    <a:lnTo>
                      <a:pt x="6" y="105"/>
                    </a:lnTo>
                    <a:lnTo>
                      <a:pt x="7" y="105"/>
                    </a:lnTo>
                    <a:lnTo>
                      <a:pt x="9" y="104"/>
                    </a:lnTo>
                    <a:lnTo>
                      <a:pt x="10" y="102"/>
                    </a:lnTo>
                    <a:lnTo>
                      <a:pt x="10" y="100"/>
                    </a:lnTo>
                    <a:lnTo>
                      <a:pt x="10" y="100"/>
                    </a:lnTo>
                    <a:lnTo>
                      <a:pt x="11" y="77"/>
                    </a:lnTo>
                    <a:lnTo>
                      <a:pt x="13" y="53"/>
                    </a:lnTo>
                    <a:lnTo>
                      <a:pt x="14" y="29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3" name="Freeform 177"/>
              <p:cNvSpPr/>
              <p:nvPr/>
            </p:nvSpPr>
            <p:spPr bwMode="auto">
              <a:xfrm>
                <a:off x="4424363" y="25209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6"/>
                  </a:cxn>
                  <a:cxn ang="0">
                    <a:pos x="3" y="136"/>
                  </a:cxn>
                  <a:cxn ang="0">
                    <a:pos x="4" y="137"/>
                  </a:cxn>
                  <a:cxn ang="0">
                    <a:pos x="6" y="136"/>
                  </a:cxn>
                  <a:cxn ang="0">
                    <a:pos x="7" y="136"/>
                  </a:cxn>
                  <a:cxn ang="0">
                    <a:pos x="8" y="134"/>
                  </a:cxn>
                  <a:cxn ang="0">
                    <a:pos x="9" y="13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8" y="2"/>
                  </a:cxn>
                  <a:cxn ang="0">
                    <a:pos x="7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9" h="137">
                    <a:moveTo>
                      <a:pt x="0" y="4"/>
                    </a:move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6"/>
                    </a:lnTo>
                    <a:lnTo>
                      <a:pt x="3" y="136"/>
                    </a:lnTo>
                    <a:lnTo>
                      <a:pt x="4" y="137"/>
                    </a:lnTo>
                    <a:lnTo>
                      <a:pt x="6" y="136"/>
                    </a:lnTo>
                    <a:lnTo>
                      <a:pt x="7" y="136"/>
                    </a:lnTo>
                    <a:lnTo>
                      <a:pt x="8" y="134"/>
                    </a:lnTo>
                    <a:lnTo>
                      <a:pt x="9" y="132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8" y="2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4" name="Freeform 178"/>
              <p:cNvSpPr/>
              <p:nvPr/>
            </p:nvSpPr>
            <p:spPr bwMode="auto">
              <a:xfrm>
                <a:off x="4451350" y="2547938"/>
                <a:ext cx="7938" cy="68263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3"/>
                  </a:cxn>
                  <a:cxn ang="0">
                    <a:pos x="1" y="47"/>
                  </a:cxn>
                  <a:cxn ang="0">
                    <a:pos x="0" y="62"/>
                  </a:cxn>
                  <a:cxn ang="0">
                    <a:pos x="0" y="124"/>
                  </a:cxn>
                  <a:cxn ang="0">
                    <a:pos x="0" y="124"/>
                  </a:cxn>
                  <a:cxn ang="0">
                    <a:pos x="1" y="126"/>
                  </a:cxn>
                  <a:cxn ang="0">
                    <a:pos x="2" y="127"/>
                  </a:cxn>
                  <a:cxn ang="0">
                    <a:pos x="3" y="128"/>
                  </a:cxn>
                  <a:cxn ang="0">
                    <a:pos x="5" y="128"/>
                  </a:cxn>
                  <a:cxn ang="0">
                    <a:pos x="6" y="128"/>
                  </a:cxn>
                  <a:cxn ang="0">
                    <a:pos x="8" y="127"/>
                  </a:cxn>
                  <a:cxn ang="0">
                    <a:pos x="9" y="126"/>
                  </a:cxn>
                  <a:cxn ang="0">
                    <a:pos x="9" y="124"/>
                  </a:cxn>
                  <a:cxn ang="0">
                    <a:pos x="9" y="69"/>
                  </a:cxn>
                  <a:cxn ang="0">
                    <a:pos x="9" y="69"/>
                  </a:cxn>
                  <a:cxn ang="0">
                    <a:pos x="10" y="52"/>
                  </a:cxn>
                  <a:cxn ang="0">
                    <a:pos x="11" y="37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6" y="2"/>
                  </a:cxn>
                  <a:cxn ang="0">
                    <a:pos x="5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28">
                    <a:moveTo>
                      <a:pt x="5" y="5"/>
                    </a:moveTo>
                    <a:lnTo>
                      <a:pt x="5" y="5"/>
                    </a:lnTo>
                    <a:lnTo>
                      <a:pt x="2" y="33"/>
                    </a:lnTo>
                    <a:lnTo>
                      <a:pt x="1" y="47"/>
                    </a:lnTo>
                    <a:lnTo>
                      <a:pt x="0" y="62"/>
                    </a:lnTo>
                    <a:lnTo>
                      <a:pt x="0" y="124"/>
                    </a:lnTo>
                    <a:lnTo>
                      <a:pt x="0" y="124"/>
                    </a:lnTo>
                    <a:lnTo>
                      <a:pt x="1" y="126"/>
                    </a:lnTo>
                    <a:lnTo>
                      <a:pt x="2" y="127"/>
                    </a:lnTo>
                    <a:lnTo>
                      <a:pt x="3" y="128"/>
                    </a:lnTo>
                    <a:lnTo>
                      <a:pt x="5" y="128"/>
                    </a:lnTo>
                    <a:lnTo>
                      <a:pt x="6" y="128"/>
                    </a:lnTo>
                    <a:lnTo>
                      <a:pt x="8" y="127"/>
                    </a:lnTo>
                    <a:lnTo>
                      <a:pt x="9" y="126"/>
                    </a:lnTo>
                    <a:lnTo>
                      <a:pt x="9" y="124"/>
                    </a:lnTo>
                    <a:lnTo>
                      <a:pt x="9" y="69"/>
                    </a:lnTo>
                    <a:lnTo>
                      <a:pt x="9" y="69"/>
                    </a:lnTo>
                    <a:lnTo>
                      <a:pt x="10" y="52"/>
                    </a:lnTo>
                    <a:lnTo>
                      <a:pt x="11" y="37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5" name="Freeform 179"/>
              <p:cNvSpPr/>
              <p:nvPr/>
            </p:nvSpPr>
            <p:spPr bwMode="auto">
              <a:xfrm>
                <a:off x="4478338" y="2578100"/>
                <a:ext cx="6350" cy="5556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2"/>
                  </a:cxn>
                  <a:cxn ang="0">
                    <a:pos x="1" y="103"/>
                  </a:cxn>
                  <a:cxn ang="0">
                    <a:pos x="4" y="104"/>
                  </a:cxn>
                  <a:cxn ang="0">
                    <a:pos x="5" y="104"/>
                  </a:cxn>
                  <a:cxn ang="0">
                    <a:pos x="7" y="104"/>
                  </a:cxn>
                  <a:cxn ang="0">
                    <a:pos x="8" y="103"/>
                  </a:cxn>
                  <a:cxn ang="0">
                    <a:pos x="9" y="102"/>
                  </a:cxn>
                  <a:cxn ang="0">
                    <a:pos x="10" y="100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0" h="104">
                    <a:moveTo>
                      <a:pt x="0" y="5"/>
                    </a:moveTo>
                    <a:lnTo>
                      <a:pt x="0" y="100"/>
                    </a:lnTo>
                    <a:lnTo>
                      <a:pt x="0" y="100"/>
                    </a:lnTo>
                    <a:lnTo>
                      <a:pt x="0" y="102"/>
                    </a:lnTo>
                    <a:lnTo>
                      <a:pt x="1" y="103"/>
                    </a:lnTo>
                    <a:lnTo>
                      <a:pt x="4" y="104"/>
                    </a:lnTo>
                    <a:lnTo>
                      <a:pt x="5" y="104"/>
                    </a:lnTo>
                    <a:lnTo>
                      <a:pt x="7" y="104"/>
                    </a:lnTo>
                    <a:lnTo>
                      <a:pt x="8" y="103"/>
                    </a:lnTo>
                    <a:lnTo>
                      <a:pt x="9" y="102"/>
                    </a:lnTo>
                    <a:lnTo>
                      <a:pt x="10" y="100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6" name="Freeform 180"/>
              <p:cNvSpPr/>
              <p:nvPr/>
            </p:nvSpPr>
            <p:spPr bwMode="auto">
              <a:xfrm>
                <a:off x="4500563" y="2608263"/>
                <a:ext cx="7938" cy="49213"/>
              </a:xfrm>
              <a:custGeom>
                <a:avLst/>
                <a:gdLst/>
                <a:ahLst/>
                <a:cxnLst>
                  <a:cxn ang="0">
                    <a:pos x="15" y="88"/>
                  </a:cxn>
                  <a:cxn ang="0">
                    <a:pos x="15" y="88"/>
                  </a:cxn>
                  <a:cxn ang="0">
                    <a:pos x="12" y="79"/>
                  </a:cxn>
                  <a:cxn ang="0">
                    <a:pos x="10" y="68"/>
                  </a:cxn>
                  <a:cxn ang="0">
                    <a:pos x="9" y="57"/>
                  </a:cxn>
                  <a:cxn ang="0">
                    <a:pos x="9" y="47"/>
                  </a:cxn>
                  <a:cxn ang="0">
                    <a:pos x="9" y="25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26"/>
                  </a:cxn>
                  <a:cxn ang="0">
                    <a:pos x="0" y="48"/>
                  </a:cxn>
                  <a:cxn ang="0">
                    <a:pos x="0" y="59"/>
                  </a:cxn>
                  <a:cxn ang="0">
                    <a:pos x="1" y="69"/>
                  </a:cxn>
                  <a:cxn ang="0">
                    <a:pos x="3" y="81"/>
                  </a:cxn>
                  <a:cxn ang="0">
                    <a:pos x="6" y="91"/>
                  </a:cxn>
                  <a:cxn ang="0">
                    <a:pos x="6" y="91"/>
                  </a:cxn>
                  <a:cxn ang="0">
                    <a:pos x="7" y="93"/>
                  </a:cxn>
                  <a:cxn ang="0">
                    <a:pos x="8" y="94"/>
                  </a:cxn>
                  <a:cxn ang="0">
                    <a:pos x="10" y="94"/>
                  </a:cxn>
                  <a:cxn ang="0">
                    <a:pos x="12" y="94"/>
                  </a:cxn>
                  <a:cxn ang="0">
                    <a:pos x="13" y="93"/>
                  </a:cxn>
                  <a:cxn ang="0">
                    <a:pos x="14" y="92"/>
                  </a:cxn>
                  <a:cxn ang="0">
                    <a:pos x="15" y="90"/>
                  </a:cxn>
                  <a:cxn ang="0">
                    <a:pos x="15" y="88"/>
                  </a:cxn>
                  <a:cxn ang="0">
                    <a:pos x="15" y="88"/>
                  </a:cxn>
                </a:cxnLst>
                <a:rect l="0" t="0" r="r" b="b"/>
                <a:pathLst>
                  <a:path w="15" h="94">
                    <a:moveTo>
                      <a:pt x="15" y="88"/>
                    </a:moveTo>
                    <a:lnTo>
                      <a:pt x="15" y="88"/>
                    </a:lnTo>
                    <a:lnTo>
                      <a:pt x="12" y="79"/>
                    </a:lnTo>
                    <a:lnTo>
                      <a:pt x="10" y="68"/>
                    </a:lnTo>
                    <a:lnTo>
                      <a:pt x="9" y="57"/>
                    </a:lnTo>
                    <a:lnTo>
                      <a:pt x="9" y="47"/>
                    </a:lnTo>
                    <a:lnTo>
                      <a:pt x="9" y="2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26"/>
                    </a:lnTo>
                    <a:lnTo>
                      <a:pt x="0" y="48"/>
                    </a:lnTo>
                    <a:lnTo>
                      <a:pt x="0" y="59"/>
                    </a:lnTo>
                    <a:lnTo>
                      <a:pt x="1" y="69"/>
                    </a:lnTo>
                    <a:lnTo>
                      <a:pt x="3" y="81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7" y="93"/>
                    </a:lnTo>
                    <a:lnTo>
                      <a:pt x="8" y="94"/>
                    </a:lnTo>
                    <a:lnTo>
                      <a:pt x="10" y="94"/>
                    </a:lnTo>
                    <a:lnTo>
                      <a:pt x="12" y="94"/>
                    </a:lnTo>
                    <a:lnTo>
                      <a:pt x="13" y="93"/>
                    </a:lnTo>
                    <a:lnTo>
                      <a:pt x="14" y="92"/>
                    </a:lnTo>
                    <a:lnTo>
                      <a:pt x="15" y="90"/>
                    </a:lnTo>
                    <a:lnTo>
                      <a:pt x="15" y="88"/>
                    </a:lnTo>
                    <a:lnTo>
                      <a:pt x="15" y="8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7" name="Freeform 181"/>
              <p:cNvSpPr/>
              <p:nvPr/>
            </p:nvSpPr>
            <p:spPr bwMode="auto">
              <a:xfrm>
                <a:off x="4529138" y="2622550"/>
                <a:ext cx="7938" cy="63500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5"/>
                  </a:cxn>
                  <a:cxn ang="0">
                    <a:pos x="5" y="18"/>
                  </a:cxn>
                  <a:cxn ang="0">
                    <a:pos x="3" y="31"/>
                  </a:cxn>
                  <a:cxn ang="0">
                    <a:pos x="1" y="43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0" y="86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" y="116"/>
                  </a:cxn>
                  <a:cxn ang="0">
                    <a:pos x="2" y="117"/>
                  </a:cxn>
                  <a:cxn ang="0">
                    <a:pos x="3" y="118"/>
                  </a:cxn>
                  <a:cxn ang="0">
                    <a:pos x="6" y="119"/>
                  </a:cxn>
                  <a:cxn ang="0">
                    <a:pos x="8" y="118"/>
                  </a:cxn>
                  <a:cxn ang="0">
                    <a:pos x="9" y="117"/>
                  </a:cxn>
                  <a:cxn ang="0">
                    <a:pos x="10" y="116"/>
                  </a:cxn>
                  <a:cxn ang="0">
                    <a:pos x="11" y="114"/>
                  </a:cxn>
                  <a:cxn ang="0">
                    <a:pos x="11" y="57"/>
                  </a:cxn>
                  <a:cxn ang="0">
                    <a:pos x="11" y="57"/>
                  </a:cxn>
                  <a:cxn ang="0">
                    <a:pos x="11" y="43"/>
                  </a:cxn>
                  <a:cxn ang="0">
                    <a:pos x="13" y="31"/>
                  </a:cxn>
                  <a:cxn ang="0">
                    <a:pos x="14" y="18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6" y="5"/>
                  </a:cxn>
                  <a:cxn ang="0">
                    <a:pos x="6" y="5"/>
                  </a:cxn>
                </a:cxnLst>
                <a:rect l="0" t="0" r="r" b="b"/>
                <a:pathLst>
                  <a:path w="15" h="119">
                    <a:moveTo>
                      <a:pt x="6" y="5"/>
                    </a:moveTo>
                    <a:lnTo>
                      <a:pt x="6" y="5"/>
                    </a:lnTo>
                    <a:lnTo>
                      <a:pt x="5" y="18"/>
                    </a:lnTo>
                    <a:lnTo>
                      <a:pt x="3" y="31"/>
                    </a:lnTo>
                    <a:lnTo>
                      <a:pt x="1" y="43"/>
                    </a:lnTo>
                    <a:lnTo>
                      <a:pt x="0" y="57"/>
                    </a:lnTo>
                    <a:lnTo>
                      <a:pt x="0" y="57"/>
                    </a:lnTo>
                    <a:lnTo>
                      <a:pt x="0" y="86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" y="116"/>
                    </a:lnTo>
                    <a:lnTo>
                      <a:pt x="2" y="117"/>
                    </a:lnTo>
                    <a:lnTo>
                      <a:pt x="3" y="118"/>
                    </a:lnTo>
                    <a:lnTo>
                      <a:pt x="6" y="119"/>
                    </a:lnTo>
                    <a:lnTo>
                      <a:pt x="8" y="118"/>
                    </a:lnTo>
                    <a:lnTo>
                      <a:pt x="9" y="117"/>
                    </a:lnTo>
                    <a:lnTo>
                      <a:pt x="10" y="116"/>
                    </a:lnTo>
                    <a:lnTo>
                      <a:pt x="11" y="114"/>
                    </a:lnTo>
                    <a:lnTo>
                      <a:pt x="11" y="57"/>
                    </a:lnTo>
                    <a:lnTo>
                      <a:pt x="11" y="57"/>
                    </a:lnTo>
                    <a:lnTo>
                      <a:pt x="11" y="43"/>
                    </a:lnTo>
                    <a:lnTo>
                      <a:pt x="13" y="31"/>
                    </a:lnTo>
                    <a:lnTo>
                      <a:pt x="14" y="18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8" name="Freeform 182"/>
              <p:cNvSpPr/>
              <p:nvPr/>
            </p:nvSpPr>
            <p:spPr bwMode="auto">
              <a:xfrm>
                <a:off x="4551363" y="2652713"/>
                <a:ext cx="4763" cy="55563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11" y="3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53"/>
                  </a:cxn>
                  <a:cxn ang="0">
                    <a:pos x="0" y="75"/>
                  </a:cxn>
                  <a:cxn ang="0">
                    <a:pos x="2" y="99"/>
                  </a:cxn>
                  <a:cxn ang="0">
                    <a:pos x="2" y="99"/>
                  </a:cxn>
                  <a:cxn ang="0">
                    <a:pos x="2" y="101"/>
                  </a:cxn>
                  <a:cxn ang="0">
                    <a:pos x="4" y="103"/>
                  </a:cxn>
                  <a:cxn ang="0">
                    <a:pos x="7" y="104"/>
                  </a:cxn>
                  <a:cxn ang="0">
                    <a:pos x="9" y="104"/>
                  </a:cxn>
                  <a:cxn ang="0">
                    <a:pos x="10" y="103"/>
                  </a:cxn>
                  <a:cxn ang="0">
                    <a:pos x="11" y="101"/>
                  </a:cxn>
                  <a:cxn ang="0">
                    <a:pos x="11" y="99"/>
                  </a:cxn>
                  <a:cxn ang="0">
                    <a:pos x="11" y="99"/>
                  </a:cxn>
                  <a:cxn ang="0">
                    <a:pos x="9" y="75"/>
                  </a:cxn>
                  <a:cxn ang="0">
                    <a:pos x="9" y="53"/>
                  </a:cxn>
                  <a:cxn ang="0">
                    <a:pos x="11" y="5"/>
                  </a:cxn>
                  <a:cxn ang="0">
                    <a:pos x="11" y="5"/>
                  </a:cxn>
                </a:cxnLst>
                <a:rect l="0" t="0" r="r" b="b"/>
                <a:pathLst>
                  <a:path w="11" h="104">
                    <a:moveTo>
                      <a:pt x="11" y="5"/>
                    </a:moveTo>
                    <a:lnTo>
                      <a:pt x="11" y="5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3"/>
                    </a:lnTo>
                    <a:lnTo>
                      <a:pt x="0" y="75"/>
                    </a:lnTo>
                    <a:lnTo>
                      <a:pt x="2" y="99"/>
                    </a:lnTo>
                    <a:lnTo>
                      <a:pt x="2" y="99"/>
                    </a:lnTo>
                    <a:lnTo>
                      <a:pt x="2" y="101"/>
                    </a:lnTo>
                    <a:lnTo>
                      <a:pt x="4" y="103"/>
                    </a:lnTo>
                    <a:lnTo>
                      <a:pt x="7" y="104"/>
                    </a:lnTo>
                    <a:lnTo>
                      <a:pt x="9" y="104"/>
                    </a:lnTo>
                    <a:lnTo>
                      <a:pt x="10" y="103"/>
                    </a:lnTo>
                    <a:lnTo>
                      <a:pt x="11" y="101"/>
                    </a:lnTo>
                    <a:lnTo>
                      <a:pt x="11" y="99"/>
                    </a:lnTo>
                    <a:lnTo>
                      <a:pt x="11" y="99"/>
                    </a:lnTo>
                    <a:lnTo>
                      <a:pt x="9" y="75"/>
                    </a:lnTo>
                    <a:lnTo>
                      <a:pt x="9" y="53"/>
                    </a:lnTo>
                    <a:lnTo>
                      <a:pt x="11" y="5"/>
                    </a:lnTo>
                    <a:lnTo>
                      <a:pt x="1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29" name="Freeform 183"/>
              <p:cNvSpPr/>
              <p:nvPr/>
            </p:nvSpPr>
            <p:spPr bwMode="auto">
              <a:xfrm>
                <a:off x="4572000" y="2676525"/>
                <a:ext cx="6350" cy="58738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9" y="2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57"/>
                  </a:cxn>
                  <a:cxn ang="0">
                    <a:pos x="2" y="83"/>
                  </a:cxn>
                  <a:cxn ang="0">
                    <a:pos x="5" y="109"/>
                  </a:cxn>
                  <a:cxn ang="0">
                    <a:pos x="5" y="109"/>
                  </a:cxn>
                  <a:cxn ang="0">
                    <a:pos x="6" y="111"/>
                  </a:cxn>
                  <a:cxn ang="0">
                    <a:pos x="7" y="112"/>
                  </a:cxn>
                  <a:cxn ang="0">
                    <a:pos x="10" y="113"/>
                  </a:cxn>
                  <a:cxn ang="0">
                    <a:pos x="12" y="113"/>
                  </a:cxn>
                  <a:cxn ang="0">
                    <a:pos x="13" y="112"/>
                  </a:cxn>
                  <a:cxn ang="0">
                    <a:pos x="14" y="111"/>
                  </a:cxn>
                  <a:cxn ang="0">
                    <a:pos x="14" y="109"/>
                  </a:cxn>
                  <a:cxn ang="0">
                    <a:pos x="14" y="109"/>
                  </a:cxn>
                  <a:cxn ang="0">
                    <a:pos x="12" y="83"/>
                  </a:cxn>
                  <a:cxn ang="0">
                    <a:pos x="10" y="57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4" h="113">
                    <a:moveTo>
                      <a:pt x="10" y="4"/>
                    </a:moveTo>
                    <a:lnTo>
                      <a:pt x="10" y="4"/>
                    </a:lnTo>
                    <a:lnTo>
                      <a:pt x="9" y="2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7"/>
                    </a:lnTo>
                    <a:lnTo>
                      <a:pt x="2" y="83"/>
                    </a:lnTo>
                    <a:lnTo>
                      <a:pt x="5" y="109"/>
                    </a:lnTo>
                    <a:lnTo>
                      <a:pt x="5" y="109"/>
                    </a:lnTo>
                    <a:lnTo>
                      <a:pt x="6" y="111"/>
                    </a:lnTo>
                    <a:lnTo>
                      <a:pt x="7" y="112"/>
                    </a:lnTo>
                    <a:lnTo>
                      <a:pt x="10" y="113"/>
                    </a:lnTo>
                    <a:lnTo>
                      <a:pt x="12" y="113"/>
                    </a:lnTo>
                    <a:lnTo>
                      <a:pt x="13" y="112"/>
                    </a:lnTo>
                    <a:lnTo>
                      <a:pt x="14" y="111"/>
                    </a:lnTo>
                    <a:lnTo>
                      <a:pt x="14" y="109"/>
                    </a:lnTo>
                    <a:lnTo>
                      <a:pt x="14" y="109"/>
                    </a:lnTo>
                    <a:lnTo>
                      <a:pt x="12" y="83"/>
                    </a:lnTo>
                    <a:lnTo>
                      <a:pt x="10" y="57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0" name="Freeform 184"/>
              <p:cNvSpPr/>
              <p:nvPr/>
            </p:nvSpPr>
            <p:spPr bwMode="auto">
              <a:xfrm>
                <a:off x="4481513" y="2305050"/>
                <a:ext cx="12700" cy="61913"/>
              </a:xfrm>
              <a:custGeom>
                <a:avLst/>
                <a:gdLst/>
                <a:ahLst/>
                <a:cxnLst>
                  <a:cxn ang="0">
                    <a:pos x="21" y="109"/>
                  </a:cxn>
                  <a:cxn ang="0">
                    <a:pos x="21" y="109"/>
                  </a:cxn>
                  <a:cxn ang="0">
                    <a:pos x="16" y="105"/>
                  </a:cxn>
                  <a:cxn ang="0">
                    <a:pos x="13" y="101"/>
                  </a:cxn>
                  <a:cxn ang="0">
                    <a:pos x="11" y="95"/>
                  </a:cxn>
                  <a:cxn ang="0">
                    <a:pos x="9" y="89"/>
                  </a:cxn>
                  <a:cxn ang="0">
                    <a:pos x="9" y="76"/>
                  </a:cxn>
                  <a:cxn ang="0">
                    <a:pos x="9" y="64"/>
                  </a:cxn>
                  <a:cxn ang="0">
                    <a:pos x="9" y="64"/>
                  </a:cxn>
                  <a:cxn ang="0">
                    <a:pos x="10" y="3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89"/>
                  </a:cxn>
                  <a:cxn ang="0">
                    <a:pos x="1" y="95"/>
                  </a:cxn>
                  <a:cxn ang="0">
                    <a:pos x="3" y="100"/>
                  </a:cxn>
                  <a:cxn ang="0">
                    <a:pos x="5" y="105"/>
                  </a:cxn>
                  <a:cxn ang="0">
                    <a:pos x="8" y="110"/>
                  </a:cxn>
                  <a:cxn ang="0">
                    <a:pos x="12" y="115"/>
                  </a:cxn>
                  <a:cxn ang="0">
                    <a:pos x="16" y="118"/>
                  </a:cxn>
                  <a:cxn ang="0">
                    <a:pos x="16" y="118"/>
                  </a:cxn>
                  <a:cxn ang="0">
                    <a:pos x="18" y="119"/>
                  </a:cxn>
                  <a:cxn ang="0">
                    <a:pos x="20" y="119"/>
                  </a:cxn>
                  <a:cxn ang="0">
                    <a:pos x="21" y="118"/>
                  </a:cxn>
                  <a:cxn ang="0">
                    <a:pos x="22" y="117"/>
                  </a:cxn>
                  <a:cxn ang="0">
                    <a:pos x="23" y="115"/>
                  </a:cxn>
                  <a:cxn ang="0">
                    <a:pos x="23" y="112"/>
                  </a:cxn>
                  <a:cxn ang="0">
                    <a:pos x="22" y="111"/>
                  </a:cxn>
                  <a:cxn ang="0">
                    <a:pos x="21" y="109"/>
                  </a:cxn>
                  <a:cxn ang="0">
                    <a:pos x="21" y="109"/>
                  </a:cxn>
                </a:cxnLst>
                <a:rect l="0" t="0" r="r" b="b"/>
                <a:pathLst>
                  <a:path w="23" h="119">
                    <a:moveTo>
                      <a:pt x="21" y="109"/>
                    </a:moveTo>
                    <a:lnTo>
                      <a:pt x="21" y="109"/>
                    </a:lnTo>
                    <a:lnTo>
                      <a:pt x="16" y="105"/>
                    </a:lnTo>
                    <a:lnTo>
                      <a:pt x="13" y="101"/>
                    </a:lnTo>
                    <a:lnTo>
                      <a:pt x="11" y="95"/>
                    </a:lnTo>
                    <a:lnTo>
                      <a:pt x="9" y="89"/>
                    </a:lnTo>
                    <a:lnTo>
                      <a:pt x="9" y="76"/>
                    </a:lnTo>
                    <a:lnTo>
                      <a:pt x="9" y="64"/>
                    </a:lnTo>
                    <a:lnTo>
                      <a:pt x="9" y="64"/>
                    </a:lnTo>
                    <a:lnTo>
                      <a:pt x="10" y="3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9"/>
                    </a:lnTo>
                    <a:lnTo>
                      <a:pt x="1" y="95"/>
                    </a:lnTo>
                    <a:lnTo>
                      <a:pt x="3" y="100"/>
                    </a:lnTo>
                    <a:lnTo>
                      <a:pt x="5" y="105"/>
                    </a:lnTo>
                    <a:lnTo>
                      <a:pt x="8" y="110"/>
                    </a:lnTo>
                    <a:lnTo>
                      <a:pt x="12" y="115"/>
                    </a:lnTo>
                    <a:lnTo>
                      <a:pt x="16" y="118"/>
                    </a:lnTo>
                    <a:lnTo>
                      <a:pt x="16" y="118"/>
                    </a:lnTo>
                    <a:lnTo>
                      <a:pt x="18" y="119"/>
                    </a:lnTo>
                    <a:lnTo>
                      <a:pt x="20" y="119"/>
                    </a:lnTo>
                    <a:lnTo>
                      <a:pt x="21" y="118"/>
                    </a:lnTo>
                    <a:lnTo>
                      <a:pt x="22" y="117"/>
                    </a:lnTo>
                    <a:lnTo>
                      <a:pt x="23" y="115"/>
                    </a:lnTo>
                    <a:lnTo>
                      <a:pt x="23" y="112"/>
                    </a:lnTo>
                    <a:lnTo>
                      <a:pt x="22" y="111"/>
                    </a:lnTo>
                    <a:lnTo>
                      <a:pt x="21" y="109"/>
                    </a:lnTo>
                    <a:lnTo>
                      <a:pt x="21" y="10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1" name="Freeform 185"/>
              <p:cNvSpPr/>
              <p:nvPr/>
            </p:nvSpPr>
            <p:spPr bwMode="auto">
              <a:xfrm>
                <a:off x="4519613" y="2336800"/>
                <a:ext cx="9525" cy="55563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9" y="3"/>
                  </a:cxn>
                  <a:cxn ang="0">
                    <a:pos x="7" y="15"/>
                  </a:cxn>
                  <a:cxn ang="0">
                    <a:pos x="4" y="27"/>
                  </a:cxn>
                  <a:cxn ang="0">
                    <a:pos x="2" y="50"/>
                  </a:cxn>
                  <a:cxn ang="0">
                    <a:pos x="0" y="75"/>
                  </a:cxn>
                  <a:cxn ang="0">
                    <a:pos x="0" y="99"/>
                  </a:cxn>
                  <a:cxn ang="0">
                    <a:pos x="0" y="99"/>
                  </a:cxn>
                  <a:cxn ang="0">
                    <a:pos x="0" y="101"/>
                  </a:cxn>
                  <a:cxn ang="0">
                    <a:pos x="1" y="102"/>
                  </a:cxn>
                  <a:cxn ang="0">
                    <a:pos x="3" y="103"/>
                  </a:cxn>
                  <a:cxn ang="0">
                    <a:pos x="5" y="104"/>
                  </a:cxn>
                  <a:cxn ang="0">
                    <a:pos x="6" y="103"/>
                  </a:cxn>
                  <a:cxn ang="0">
                    <a:pos x="8" y="102"/>
                  </a:cxn>
                  <a:cxn ang="0">
                    <a:pos x="9" y="101"/>
                  </a:cxn>
                  <a:cxn ang="0">
                    <a:pos x="9" y="99"/>
                  </a:cxn>
                  <a:cxn ang="0">
                    <a:pos x="9" y="99"/>
                  </a:cxn>
                  <a:cxn ang="0">
                    <a:pos x="10" y="75"/>
                  </a:cxn>
                  <a:cxn ang="0">
                    <a:pos x="11" y="52"/>
                  </a:cxn>
                  <a:cxn ang="0">
                    <a:pos x="13" y="29"/>
                  </a:cxn>
                  <a:cxn ang="0">
                    <a:pos x="16" y="17"/>
                  </a:cxn>
                  <a:cxn ang="0">
                    <a:pos x="18" y="6"/>
                  </a:cxn>
                  <a:cxn ang="0">
                    <a:pos x="18" y="6"/>
                  </a:cxn>
                  <a:cxn ang="0">
                    <a:pos x="18" y="4"/>
                  </a:cxn>
                  <a:cxn ang="0">
                    <a:pos x="18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9" y="3"/>
                  </a:cxn>
                </a:cxnLst>
                <a:rect l="0" t="0" r="r" b="b"/>
                <a:pathLst>
                  <a:path w="18" h="104">
                    <a:moveTo>
                      <a:pt x="9" y="3"/>
                    </a:moveTo>
                    <a:lnTo>
                      <a:pt x="9" y="3"/>
                    </a:lnTo>
                    <a:lnTo>
                      <a:pt x="7" y="15"/>
                    </a:lnTo>
                    <a:lnTo>
                      <a:pt x="4" y="27"/>
                    </a:lnTo>
                    <a:lnTo>
                      <a:pt x="2" y="50"/>
                    </a:lnTo>
                    <a:lnTo>
                      <a:pt x="0" y="75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0" y="101"/>
                    </a:lnTo>
                    <a:lnTo>
                      <a:pt x="1" y="102"/>
                    </a:lnTo>
                    <a:lnTo>
                      <a:pt x="3" y="103"/>
                    </a:lnTo>
                    <a:lnTo>
                      <a:pt x="5" y="104"/>
                    </a:lnTo>
                    <a:lnTo>
                      <a:pt x="6" y="103"/>
                    </a:lnTo>
                    <a:lnTo>
                      <a:pt x="8" y="102"/>
                    </a:lnTo>
                    <a:lnTo>
                      <a:pt x="9" y="101"/>
                    </a:lnTo>
                    <a:lnTo>
                      <a:pt x="9" y="99"/>
                    </a:lnTo>
                    <a:lnTo>
                      <a:pt x="9" y="99"/>
                    </a:lnTo>
                    <a:lnTo>
                      <a:pt x="10" y="75"/>
                    </a:lnTo>
                    <a:lnTo>
                      <a:pt x="11" y="52"/>
                    </a:lnTo>
                    <a:lnTo>
                      <a:pt x="13" y="29"/>
                    </a:lnTo>
                    <a:lnTo>
                      <a:pt x="16" y="17"/>
                    </a:lnTo>
                    <a:lnTo>
                      <a:pt x="18" y="6"/>
                    </a:lnTo>
                    <a:lnTo>
                      <a:pt x="18" y="6"/>
                    </a:lnTo>
                    <a:lnTo>
                      <a:pt x="18" y="4"/>
                    </a:lnTo>
                    <a:lnTo>
                      <a:pt x="18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2" name="Freeform 186"/>
              <p:cNvSpPr/>
              <p:nvPr/>
            </p:nvSpPr>
            <p:spPr bwMode="auto">
              <a:xfrm>
                <a:off x="4543425" y="2370138"/>
                <a:ext cx="7938" cy="71438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5" y="4"/>
                  </a:cxn>
                  <a:cxn ang="0">
                    <a:pos x="4" y="36"/>
                  </a:cxn>
                  <a:cxn ang="0">
                    <a:pos x="3" y="68"/>
                  </a:cxn>
                  <a:cxn ang="0">
                    <a:pos x="1" y="100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0" y="134"/>
                  </a:cxn>
                  <a:cxn ang="0">
                    <a:pos x="1" y="135"/>
                  </a:cxn>
                  <a:cxn ang="0">
                    <a:pos x="3" y="136"/>
                  </a:cxn>
                  <a:cxn ang="0">
                    <a:pos x="4" y="136"/>
                  </a:cxn>
                  <a:cxn ang="0">
                    <a:pos x="7" y="136"/>
                  </a:cxn>
                  <a:cxn ang="0">
                    <a:pos x="9" y="135"/>
                  </a:cxn>
                  <a:cxn ang="0">
                    <a:pos x="10" y="134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11" y="100"/>
                  </a:cxn>
                  <a:cxn ang="0">
                    <a:pos x="13" y="68"/>
                  </a:cxn>
                  <a:cxn ang="0">
                    <a:pos x="14" y="36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5" y="4"/>
                  </a:cxn>
                  <a:cxn ang="0">
                    <a:pos x="5" y="4"/>
                  </a:cxn>
                </a:cxnLst>
                <a:rect l="0" t="0" r="r" b="b"/>
                <a:pathLst>
                  <a:path w="15" h="136">
                    <a:moveTo>
                      <a:pt x="5" y="4"/>
                    </a:moveTo>
                    <a:lnTo>
                      <a:pt x="5" y="4"/>
                    </a:lnTo>
                    <a:lnTo>
                      <a:pt x="4" y="36"/>
                    </a:lnTo>
                    <a:lnTo>
                      <a:pt x="3" y="68"/>
                    </a:lnTo>
                    <a:lnTo>
                      <a:pt x="1" y="100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4"/>
                    </a:lnTo>
                    <a:lnTo>
                      <a:pt x="1" y="135"/>
                    </a:lnTo>
                    <a:lnTo>
                      <a:pt x="3" y="136"/>
                    </a:lnTo>
                    <a:lnTo>
                      <a:pt x="4" y="136"/>
                    </a:lnTo>
                    <a:lnTo>
                      <a:pt x="7" y="136"/>
                    </a:lnTo>
                    <a:lnTo>
                      <a:pt x="9" y="135"/>
                    </a:lnTo>
                    <a:lnTo>
                      <a:pt x="10" y="134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11" y="100"/>
                    </a:lnTo>
                    <a:lnTo>
                      <a:pt x="13" y="68"/>
                    </a:lnTo>
                    <a:lnTo>
                      <a:pt x="14" y="36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3" name="Freeform 187"/>
              <p:cNvSpPr/>
              <p:nvPr/>
            </p:nvSpPr>
            <p:spPr bwMode="auto">
              <a:xfrm>
                <a:off x="4573588" y="2406650"/>
                <a:ext cx="4763" cy="7143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28"/>
                  </a:cxn>
                  <a:cxn ang="0">
                    <a:pos x="0" y="128"/>
                  </a:cxn>
                  <a:cxn ang="0">
                    <a:pos x="0" y="130"/>
                  </a:cxn>
                  <a:cxn ang="0">
                    <a:pos x="1" y="131"/>
                  </a:cxn>
                  <a:cxn ang="0">
                    <a:pos x="3" y="132"/>
                  </a:cxn>
                  <a:cxn ang="0">
                    <a:pos x="5" y="133"/>
                  </a:cxn>
                  <a:cxn ang="0">
                    <a:pos x="6" y="132"/>
                  </a:cxn>
                  <a:cxn ang="0">
                    <a:pos x="8" y="131"/>
                  </a:cxn>
                  <a:cxn ang="0">
                    <a:pos x="9" y="130"/>
                  </a:cxn>
                  <a:cxn ang="0">
                    <a:pos x="9" y="12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33">
                    <a:moveTo>
                      <a:pt x="0" y="5"/>
                    </a:moveTo>
                    <a:lnTo>
                      <a:pt x="0" y="128"/>
                    </a:lnTo>
                    <a:lnTo>
                      <a:pt x="0" y="128"/>
                    </a:lnTo>
                    <a:lnTo>
                      <a:pt x="0" y="130"/>
                    </a:lnTo>
                    <a:lnTo>
                      <a:pt x="1" y="131"/>
                    </a:lnTo>
                    <a:lnTo>
                      <a:pt x="3" y="132"/>
                    </a:lnTo>
                    <a:lnTo>
                      <a:pt x="5" y="133"/>
                    </a:lnTo>
                    <a:lnTo>
                      <a:pt x="6" y="132"/>
                    </a:lnTo>
                    <a:lnTo>
                      <a:pt x="8" y="131"/>
                    </a:lnTo>
                    <a:lnTo>
                      <a:pt x="9" y="130"/>
                    </a:lnTo>
                    <a:lnTo>
                      <a:pt x="9" y="12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4" name="Freeform 188"/>
              <p:cNvSpPr/>
              <p:nvPr/>
            </p:nvSpPr>
            <p:spPr bwMode="auto">
              <a:xfrm>
                <a:off x="4602163" y="24320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8"/>
                  </a:cxn>
                  <a:cxn ang="0">
                    <a:pos x="0" y="118"/>
                  </a:cxn>
                  <a:cxn ang="0">
                    <a:pos x="0" y="120"/>
                  </a:cxn>
                  <a:cxn ang="0">
                    <a:pos x="1" y="121"/>
                  </a:cxn>
                  <a:cxn ang="0">
                    <a:pos x="2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7" y="121"/>
                  </a:cxn>
                  <a:cxn ang="0">
                    <a:pos x="8" y="120"/>
                  </a:cxn>
                  <a:cxn ang="0">
                    <a:pos x="9" y="118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8"/>
                    </a:lnTo>
                    <a:lnTo>
                      <a:pt x="0" y="118"/>
                    </a:lnTo>
                    <a:lnTo>
                      <a:pt x="0" y="120"/>
                    </a:lnTo>
                    <a:lnTo>
                      <a:pt x="1" y="121"/>
                    </a:lnTo>
                    <a:lnTo>
                      <a:pt x="2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7" y="121"/>
                    </a:lnTo>
                    <a:lnTo>
                      <a:pt x="8" y="120"/>
                    </a:lnTo>
                    <a:lnTo>
                      <a:pt x="9" y="118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5" name="Freeform 189"/>
              <p:cNvSpPr/>
              <p:nvPr/>
            </p:nvSpPr>
            <p:spPr bwMode="auto">
              <a:xfrm>
                <a:off x="4624388" y="2457450"/>
                <a:ext cx="4763" cy="650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19"/>
                  </a:cxn>
                  <a:cxn ang="0">
                    <a:pos x="0" y="119"/>
                  </a:cxn>
                  <a:cxn ang="0">
                    <a:pos x="0" y="121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1"/>
                  </a:cxn>
                  <a:cxn ang="0">
                    <a:pos x="9" y="119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23">
                    <a:moveTo>
                      <a:pt x="0" y="5"/>
                    </a:moveTo>
                    <a:lnTo>
                      <a:pt x="0" y="119"/>
                    </a:lnTo>
                    <a:lnTo>
                      <a:pt x="0" y="119"/>
                    </a:lnTo>
                    <a:lnTo>
                      <a:pt x="0" y="121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1"/>
                    </a:lnTo>
                    <a:lnTo>
                      <a:pt x="9" y="119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6" name="Freeform 190"/>
              <p:cNvSpPr/>
              <p:nvPr/>
            </p:nvSpPr>
            <p:spPr bwMode="auto">
              <a:xfrm>
                <a:off x="4651375" y="2482850"/>
                <a:ext cx="7938" cy="7302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2" y="30"/>
                  </a:cxn>
                  <a:cxn ang="0">
                    <a:pos x="1" y="42"/>
                  </a:cxn>
                  <a:cxn ang="0">
                    <a:pos x="0" y="55"/>
                  </a:cxn>
                  <a:cxn ang="0">
                    <a:pos x="0" y="132"/>
                  </a:cxn>
                  <a:cxn ang="0">
                    <a:pos x="0" y="132"/>
                  </a:cxn>
                  <a:cxn ang="0">
                    <a:pos x="1" y="134"/>
                  </a:cxn>
                  <a:cxn ang="0">
                    <a:pos x="2" y="136"/>
                  </a:cxn>
                  <a:cxn ang="0">
                    <a:pos x="3" y="137"/>
                  </a:cxn>
                  <a:cxn ang="0">
                    <a:pos x="5" y="137"/>
                  </a:cxn>
                  <a:cxn ang="0">
                    <a:pos x="7" y="137"/>
                  </a:cxn>
                  <a:cxn ang="0">
                    <a:pos x="8" y="136"/>
                  </a:cxn>
                  <a:cxn ang="0">
                    <a:pos x="9" y="134"/>
                  </a:cxn>
                  <a:cxn ang="0">
                    <a:pos x="10" y="132"/>
                  </a:cxn>
                  <a:cxn ang="0">
                    <a:pos x="10" y="62"/>
                  </a:cxn>
                  <a:cxn ang="0">
                    <a:pos x="10" y="62"/>
                  </a:cxn>
                  <a:cxn ang="0">
                    <a:pos x="10" y="47"/>
                  </a:cxn>
                  <a:cxn ang="0">
                    <a:pos x="11" y="33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5"/>
                  </a:cxn>
                </a:cxnLst>
                <a:rect l="0" t="0" r="r" b="b"/>
                <a:pathLst>
                  <a:path w="14" h="137">
                    <a:moveTo>
                      <a:pt x="5" y="5"/>
                    </a:moveTo>
                    <a:lnTo>
                      <a:pt x="5" y="5"/>
                    </a:lnTo>
                    <a:lnTo>
                      <a:pt x="2" y="30"/>
                    </a:lnTo>
                    <a:lnTo>
                      <a:pt x="1" y="42"/>
                    </a:lnTo>
                    <a:lnTo>
                      <a:pt x="0" y="55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1" y="134"/>
                    </a:lnTo>
                    <a:lnTo>
                      <a:pt x="2" y="136"/>
                    </a:lnTo>
                    <a:lnTo>
                      <a:pt x="3" y="137"/>
                    </a:lnTo>
                    <a:lnTo>
                      <a:pt x="5" y="137"/>
                    </a:lnTo>
                    <a:lnTo>
                      <a:pt x="7" y="137"/>
                    </a:lnTo>
                    <a:lnTo>
                      <a:pt x="8" y="136"/>
                    </a:lnTo>
                    <a:lnTo>
                      <a:pt x="9" y="134"/>
                    </a:lnTo>
                    <a:lnTo>
                      <a:pt x="10" y="132"/>
                    </a:lnTo>
                    <a:lnTo>
                      <a:pt x="10" y="62"/>
                    </a:lnTo>
                    <a:lnTo>
                      <a:pt x="10" y="62"/>
                    </a:lnTo>
                    <a:lnTo>
                      <a:pt x="10" y="47"/>
                    </a:lnTo>
                    <a:lnTo>
                      <a:pt x="11" y="33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5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7" name="Freeform 191"/>
              <p:cNvSpPr/>
              <p:nvPr/>
            </p:nvSpPr>
            <p:spPr bwMode="auto">
              <a:xfrm>
                <a:off x="4684713" y="2500313"/>
                <a:ext cx="4763" cy="87313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61"/>
                  </a:cxn>
                  <a:cxn ang="0">
                    <a:pos x="0" y="161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3" y="165"/>
                  </a:cxn>
                  <a:cxn ang="0">
                    <a:pos x="5" y="166"/>
                  </a:cxn>
                  <a:cxn ang="0">
                    <a:pos x="6" y="165"/>
                  </a:cxn>
                  <a:cxn ang="0">
                    <a:pos x="8" y="164"/>
                  </a:cxn>
                  <a:cxn ang="0">
                    <a:pos x="9" y="163"/>
                  </a:cxn>
                  <a:cxn ang="0">
                    <a:pos x="9" y="161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66">
                    <a:moveTo>
                      <a:pt x="0" y="5"/>
                    </a:moveTo>
                    <a:lnTo>
                      <a:pt x="0" y="161"/>
                    </a:lnTo>
                    <a:lnTo>
                      <a:pt x="0" y="161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3" y="165"/>
                    </a:lnTo>
                    <a:lnTo>
                      <a:pt x="5" y="166"/>
                    </a:lnTo>
                    <a:lnTo>
                      <a:pt x="6" y="165"/>
                    </a:lnTo>
                    <a:lnTo>
                      <a:pt x="8" y="164"/>
                    </a:lnTo>
                    <a:lnTo>
                      <a:pt x="9" y="163"/>
                    </a:lnTo>
                    <a:lnTo>
                      <a:pt x="9" y="161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8" name="Freeform 192"/>
              <p:cNvSpPr/>
              <p:nvPr/>
            </p:nvSpPr>
            <p:spPr bwMode="auto">
              <a:xfrm>
                <a:off x="4702175" y="2540000"/>
                <a:ext cx="7938" cy="6985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3"/>
                  </a:cxn>
                  <a:cxn ang="0">
                    <a:pos x="3" y="19"/>
                  </a:cxn>
                  <a:cxn ang="0">
                    <a:pos x="1" y="34"/>
                  </a:cxn>
                  <a:cxn ang="0">
                    <a:pos x="0" y="50"/>
                  </a:cxn>
                  <a:cxn ang="0">
                    <a:pos x="0" y="65"/>
                  </a:cxn>
                  <a:cxn ang="0">
                    <a:pos x="1" y="96"/>
                  </a:cxn>
                  <a:cxn ang="0">
                    <a:pos x="1" y="127"/>
                  </a:cxn>
                  <a:cxn ang="0">
                    <a:pos x="1" y="127"/>
                  </a:cxn>
                  <a:cxn ang="0">
                    <a:pos x="2" y="129"/>
                  </a:cxn>
                  <a:cxn ang="0">
                    <a:pos x="3" y="131"/>
                  </a:cxn>
                  <a:cxn ang="0">
                    <a:pos x="4" y="132"/>
                  </a:cxn>
                  <a:cxn ang="0">
                    <a:pos x="6" y="132"/>
                  </a:cxn>
                  <a:cxn ang="0">
                    <a:pos x="7" y="132"/>
                  </a:cxn>
                  <a:cxn ang="0">
                    <a:pos x="9" y="131"/>
                  </a:cxn>
                  <a:cxn ang="0">
                    <a:pos x="10" y="129"/>
                  </a:cxn>
                  <a:cxn ang="0">
                    <a:pos x="10" y="127"/>
                  </a:cxn>
                  <a:cxn ang="0">
                    <a:pos x="10" y="127"/>
                  </a:cxn>
                  <a:cxn ang="0">
                    <a:pos x="10" y="97"/>
                  </a:cxn>
                  <a:cxn ang="0">
                    <a:pos x="9" y="66"/>
                  </a:cxn>
                  <a:cxn ang="0">
                    <a:pos x="9" y="51"/>
                  </a:cxn>
                  <a:cxn ang="0">
                    <a:pos x="10" y="36"/>
                  </a:cxn>
                  <a:cxn ang="0">
                    <a:pos x="12" y="21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5" y="3"/>
                  </a:cxn>
                  <a:cxn ang="0">
                    <a:pos x="14" y="2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3"/>
                  </a:cxn>
                  <a:cxn ang="0">
                    <a:pos x="6" y="3"/>
                  </a:cxn>
                </a:cxnLst>
                <a:rect l="0" t="0" r="r" b="b"/>
                <a:pathLst>
                  <a:path w="15" h="132">
                    <a:moveTo>
                      <a:pt x="6" y="3"/>
                    </a:moveTo>
                    <a:lnTo>
                      <a:pt x="6" y="3"/>
                    </a:lnTo>
                    <a:lnTo>
                      <a:pt x="3" y="19"/>
                    </a:lnTo>
                    <a:lnTo>
                      <a:pt x="1" y="34"/>
                    </a:lnTo>
                    <a:lnTo>
                      <a:pt x="0" y="50"/>
                    </a:lnTo>
                    <a:lnTo>
                      <a:pt x="0" y="65"/>
                    </a:lnTo>
                    <a:lnTo>
                      <a:pt x="1" y="96"/>
                    </a:lnTo>
                    <a:lnTo>
                      <a:pt x="1" y="127"/>
                    </a:lnTo>
                    <a:lnTo>
                      <a:pt x="1" y="127"/>
                    </a:lnTo>
                    <a:lnTo>
                      <a:pt x="2" y="129"/>
                    </a:lnTo>
                    <a:lnTo>
                      <a:pt x="3" y="131"/>
                    </a:lnTo>
                    <a:lnTo>
                      <a:pt x="4" y="132"/>
                    </a:lnTo>
                    <a:lnTo>
                      <a:pt x="6" y="132"/>
                    </a:lnTo>
                    <a:lnTo>
                      <a:pt x="7" y="132"/>
                    </a:lnTo>
                    <a:lnTo>
                      <a:pt x="9" y="131"/>
                    </a:lnTo>
                    <a:lnTo>
                      <a:pt x="10" y="129"/>
                    </a:lnTo>
                    <a:lnTo>
                      <a:pt x="10" y="127"/>
                    </a:lnTo>
                    <a:lnTo>
                      <a:pt x="10" y="127"/>
                    </a:lnTo>
                    <a:lnTo>
                      <a:pt x="10" y="97"/>
                    </a:lnTo>
                    <a:lnTo>
                      <a:pt x="9" y="66"/>
                    </a:lnTo>
                    <a:lnTo>
                      <a:pt x="9" y="51"/>
                    </a:lnTo>
                    <a:lnTo>
                      <a:pt x="10" y="36"/>
                    </a:lnTo>
                    <a:lnTo>
                      <a:pt x="12" y="21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3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39" name="Freeform 193"/>
              <p:cNvSpPr/>
              <p:nvPr/>
            </p:nvSpPr>
            <p:spPr bwMode="auto">
              <a:xfrm>
                <a:off x="4727575" y="2568575"/>
                <a:ext cx="9525" cy="52388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3" y="48"/>
                  </a:cxn>
                  <a:cxn ang="0">
                    <a:pos x="1" y="72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0" y="97"/>
                  </a:cxn>
                  <a:cxn ang="0">
                    <a:pos x="1" y="98"/>
                  </a:cxn>
                  <a:cxn ang="0">
                    <a:pos x="3" y="99"/>
                  </a:cxn>
                  <a:cxn ang="0">
                    <a:pos x="6" y="99"/>
                  </a:cxn>
                  <a:cxn ang="0">
                    <a:pos x="7" y="99"/>
                  </a:cxn>
                  <a:cxn ang="0">
                    <a:pos x="9" y="98"/>
                  </a:cxn>
                  <a:cxn ang="0">
                    <a:pos x="10" y="97"/>
                  </a:cxn>
                  <a:cxn ang="0">
                    <a:pos x="10" y="95"/>
                  </a:cxn>
                  <a:cxn ang="0">
                    <a:pos x="10" y="95"/>
                  </a:cxn>
                  <a:cxn ang="0">
                    <a:pos x="11" y="72"/>
                  </a:cxn>
                  <a:cxn ang="0">
                    <a:pos x="13" y="50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19" y="4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1" y="2"/>
                  </a:cxn>
                  <a:cxn ang="0">
                    <a:pos x="10" y="3"/>
                  </a:cxn>
                  <a:cxn ang="0">
                    <a:pos x="10" y="3"/>
                  </a:cxn>
                </a:cxnLst>
                <a:rect l="0" t="0" r="r" b="b"/>
                <a:pathLst>
                  <a:path w="19" h="99">
                    <a:moveTo>
                      <a:pt x="10" y="3"/>
                    </a:moveTo>
                    <a:lnTo>
                      <a:pt x="10" y="3"/>
                    </a:lnTo>
                    <a:lnTo>
                      <a:pt x="3" y="48"/>
                    </a:lnTo>
                    <a:lnTo>
                      <a:pt x="1" y="72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98"/>
                    </a:lnTo>
                    <a:lnTo>
                      <a:pt x="3" y="99"/>
                    </a:lnTo>
                    <a:lnTo>
                      <a:pt x="6" y="99"/>
                    </a:lnTo>
                    <a:lnTo>
                      <a:pt x="7" y="99"/>
                    </a:lnTo>
                    <a:lnTo>
                      <a:pt x="9" y="98"/>
                    </a:lnTo>
                    <a:lnTo>
                      <a:pt x="10" y="97"/>
                    </a:lnTo>
                    <a:lnTo>
                      <a:pt x="10" y="95"/>
                    </a:lnTo>
                    <a:lnTo>
                      <a:pt x="10" y="95"/>
                    </a:lnTo>
                    <a:lnTo>
                      <a:pt x="11" y="72"/>
                    </a:lnTo>
                    <a:lnTo>
                      <a:pt x="13" y="50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10" y="3"/>
                    </a:lnTo>
                    <a:lnTo>
                      <a:pt x="1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40" name="Freeform 194"/>
              <p:cNvSpPr/>
              <p:nvPr/>
            </p:nvSpPr>
            <p:spPr bwMode="auto">
              <a:xfrm>
                <a:off x="4748213" y="2590800"/>
                <a:ext cx="4763" cy="5715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104"/>
                  </a:cxn>
                  <a:cxn ang="0">
                    <a:pos x="0" y="104"/>
                  </a:cxn>
                  <a:cxn ang="0">
                    <a:pos x="0" y="107"/>
                  </a:cxn>
                  <a:cxn ang="0">
                    <a:pos x="1" y="109"/>
                  </a:cxn>
                  <a:cxn ang="0">
                    <a:pos x="3" y="109"/>
                  </a:cxn>
                  <a:cxn ang="0">
                    <a:pos x="4" y="110"/>
                  </a:cxn>
                  <a:cxn ang="0">
                    <a:pos x="6" y="109"/>
                  </a:cxn>
                  <a:cxn ang="0">
                    <a:pos x="7" y="109"/>
                  </a:cxn>
                  <a:cxn ang="0">
                    <a:pos x="9" y="107"/>
                  </a:cxn>
                  <a:cxn ang="0">
                    <a:pos x="9" y="104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3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110">
                    <a:moveTo>
                      <a:pt x="0" y="5"/>
                    </a:moveTo>
                    <a:lnTo>
                      <a:pt x="0" y="104"/>
                    </a:lnTo>
                    <a:lnTo>
                      <a:pt x="0" y="104"/>
                    </a:lnTo>
                    <a:lnTo>
                      <a:pt x="0" y="107"/>
                    </a:lnTo>
                    <a:lnTo>
                      <a:pt x="1" y="109"/>
                    </a:lnTo>
                    <a:lnTo>
                      <a:pt x="3" y="109"/>
                    </a:lnTo>
                    <a:lnTo>
                      <a:pt x="4" y="110"/>
                    </a:lnTo>
                    <a:lnTo>
                      <a:pt x="6" y="109"/>
                    </a:lnTo>
                    <a:lnTo>
                      <a:pt x="7" y="109"/>
                    </a:lnTo>
                    <a:lnTo>
                      <a:pt x="9" y="107"/>
                    </a:lnTo>
                    <a:lnTo>
                      <a:pt x="9" y="104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41" name="Freeform 195"/>
              <p:cNvSpPr/>
              <p:nvPr/>
            </p:nvSpPr>
            <p:spPr bwMode="auto">
              <a:xfrm>
                <a:off x="4641850" y="2751138"/>
                <a:ext cx="7938" cy="26988"/>
              </a:xfrm>
              <a:custGeom>
                <a:avLst/>
                <a:gdLst/>
                <a:ahLst/>
                <a:cxnLst>
                  <a:cxn ang="0">
                    <a:pos x="15" y="46"/>
                  </a:cxn>
                  <a:cxn ang="0">
                    <a:pos x="15" y="46"/>
                  </a:cxn>
                  <a:cxn ang="0">
                    <a:pos x="12" y="36"/>
                  </a:cxn>
                  <a:cxn ang="0">
                    <a:pos x="11" y="26"/>
                  </a:cxn>
                  <a:cxn ang="0">
                    <a:pos x="10" y="5"/>
                  </a:cxn>
                  <a:cxn ang="0">
                    <a:pos x="10" y="5"/>
                  </a:cxn>
                  <a:cxn ang="0">
                    <a:pos x="10" y="3"/>
                  </a:cxn>
                  <a:cxn ang="0">
                    <a:pos x="8" y="1"/>
                  </a:cxn>
                  <a:cxn ang="0">
                    <a:pos x="6" y="1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1" y="27"/>
                  </a:cxn>
                  <a:cxn ang="0">
                    <a:pos x="2" y="38"/>
                  </a:cxn>
                  <a:cxn ang="0">
                    <a:pos x="5" y="48"/>
                  </a:cxn>
                  <a:cxn ang="0">
                    <a:pos x="5" y="48"/>
                  </a:cxn>
                  <a:cxn ang="0">
                    <a:pos x="6" y="50"/>
                  </a:cxn>
                  <a:cxn ang="0">
                    <a:pos x="7" y="51"/>
                  </a:cxn>
                  <a:cxn ang="0">
                    <a:pos x="10" y="51"/>
                  </a:cxn>
                  <a:cxn ang="0">
                    <a:pos x="11" y="51"/>
                  </a:cxn>
                  <a:cxn ang="0">
                    <a:pos x="13" y="51"/>
                  </a:cxn>
                  <a:cxn ang="0">
                    <a:pos x="14" y="49"/>
                  </a:cxn>
                  <a:cxn ang="0">
                    <a:pos x="15" y="48"/>
                  </a:cxn>
                  <a:cxn ang="0">
                    <a:pos x="15" y="46"/>
                  </a:cxn>
                  <a:cxn ang="0">
                    <a:pos x="15" y="46"/>
                  </a:cxn>
                </a:cxnLst>
                <a:rect l="0" t="0" r="r" b="b"/>
                <a:pathLst>
                  <a:path w="15" h="51">
                    <a:moveTo>
                      <a:pt x="15" y="46"/>
                    </a:moveTo>
                    <a:lnTo>
                      <a:pt x="15" y="46"/>
                    </a:lnTo>
                    <a:lnTo>
                      <a:pt x="12" y="36"/>
                    </a:lnTo>
                    <a:lnTo>
                      <a:pt x="11" y="2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8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7"/>
                    </a:lnTo>
                    <a:lnTo>
                      <a:pt x="2" y="38"/>
                    </a:lnTo>
                    <a:lnTo>
                      <a:pt x="5" y="48"/>
                    </a:lnTo>
                    <a:lnTo>
                      <a:pt x="5" y="48"/>
                    </a:lnTo>
                    <a:lnTo>
                      <a:pt x="6" y="50"/>
                    </a:lnTo>
                    <a:lnTo>
                      <a:pt x="7" y="51"/>
                    </a:lnTo>
                    <a:lnTo>
                      <a:pt x="10" y="51"/>
                    </a:lnTo>
                    <a:lnTo>
                      <a:pt x="11" y="51"/>
                    </a:lnTo>
                    <a:lnTo>
                      <a:pt x="13" y="51"/>
                    </a:lnTo>
                    <a:lnTo>
                      <a:pt x="14" y="49"/>
                    </a:lnTo>
                    <a:lnTo>
                      <a:pt x="15" y="48"/>
                    </a:lnTo>
                    <a:lnTo>
                      <a:pt x="15" y="46"/>
                    </a:lnTo>
                    <a:lnTo>
                      <a:pt x="15" y="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42" name="Freeform 196"/>
              <p:cNvSpPr/>
              <p:nvPr/>
            </p:nvSpPr>
            <p:spPr bwMode="auto">
              <a:xfrm>
                <a:off x="4675188" y="2751138"/>
                <a:ext cx="12700" cy="34925"/>
              </a:xfrm>
              <a:custGeom>
                <a:avLst/>
                <a:gdLst/>
                <a:ahLst/>
                <a:cxnLst>
                  <a:cxn ang="0">
                    <a:pos x="18" y="39"/>
                  </a:cxn>
                  <a:cxn ang="0">
                    <a:pos x="18" y="39"/>
                  </a:cxn>
                  <a:cxn ang="0">
                    <a:pos x="14" y="31"/>
                  </a:cxn>
                  <a:cxn ang="0">
                    <a:pos x="12" y="23"/>
                  </a:cxn>
                  <a:cxn ang="0">
                    <a:pos x="9" y="1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8" y="3"/>
                  </a:cxn>
                  <a:cxn ang="0">
                    <a:pos x="7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3" y="30"/>
                  </a:cxn>
                  <a:cxn ang="0">
                    <a:pos x="3" y="30"/>
                  </a:cxn>
                  <a:cxn ang="0">
                    <a:pos x="6" y="38"/>
                  </a:cxn>
                  <a:cxn ang="0">
                    <a:pos x="9" y="45"/>
                  </a:cxn>
                  <a:cxn ang="0">
                    <a:pos x="13" y="54"/>
                  </a:cxn>
                  <a:cxn ang="0">
                    <a:pos x="14" y="62"/>
                  </a:cxn>
                  <a:cxn ang="0">
                    <a:pos x="14" y="62"/>
                  </a:cxn>
                  <a:cxn ang="0">
                    <a:pos x="15" y="64"/>
                  </a:cxn>
                  <a:cxn ang="0">
                    <a:pos x="16" y="65"/>
                  </a:cxn>
                  <a:cxn ang="0">
                    <a:pos x="18" y="66"/>
                  </a:cxn>
                  <a:cxn ang="0">
                    <a:pos x="19" y="66"/>
                  </a:cxn>
                  <a:cxn ang="0">
                    <a:pos x="21" y="66"/>
                  </a:cxn>
                  <a:cxn ang="0">
                    <a:pos x="22" y="65"/>
                  </a:cxn>
                  <a:cxn ang="0">
                    <a:pos x="23" y="64"/>
                  </a:cxn>
                  <a:cxn ang="0">
                    <a:pos x="24" y="62"/>
                  </a:cxn>
                  <a:cxn ang="0">
                    <a:pos x="24" y="62"/>
                  </a:cxn>
                  <a:cxn ang="0">
                    <a:pos x="23" y="56"/>
                  </a:cxn>
                  <a:cxn ang="0">
                    <a:pos x="22" y="49"/>
                  </a:cxn>
                  <a:cxn ang="0">
                    <a:pos x="18" y="39"/>
                  </a:cxn>
                  <a:cxn ang="0">
                    <a:pos x="18" y="39"/>
                  </a:cxn>
                </a:cxnLst>
                <a:rect l="0" t="0" r="r" b="b"/>
                <a:pathLst>
                  <a:path w="24" h="66">
                    <a:moveTo>
                      <a:pt x="18" y="39"/>
                    </a:moveTo>
                    <a:lnTo>
                      <a:pt x="18" y="39"/>
                    </a:lnTo>
                    <a:lnTo>
                      <a:pt x="14" y="31"/>
                    </a:lnTo>
                    <a:lnTo>
                      <a:pt x="12" y="23"/>
                    </a:lnTo>
                    <a:lnTo>
                      <a:pt x="9" y="1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3" y="30"/>
                    </a:lnTo>
                    <a:lnTo>
                      <a:pt x="3" y="30"/>
                    </a:lnTo>
                    <a:lnTo>
                      <a:pt x="6" y="38"/>
                    </a:lnTo>
                    <a:lnTo>
                      <a:pt x="9" y="45"/>
                    </a:lnTo>
                    <a:lnTo>
                      <a:pt x="13" y="54"/>
                    </a:lnTo>
                    <a:lnTo>
                      <a:pt x="14" y="62"/>
                    </a:lnTo>
                    <a:lnTo>
                      <a:pt x="14" y="62"/>
                    </a:lnTo>
                    <a:lnTo>
                      <a:pt x="15" y="64"/>
                    </a:lnTo>
                    <a:lnTo>
                      <a:pt x="16" y="65"/>
                    </a:lnTo>
                    <a:lnTo>
                      <a:pt x="18" y="66"/>
                    </a:lnTo>
                    <a:lnTo>
                      <a:pt x="19" y="66"/>
                    </a:lnTo>
                    <a:lnTo>
                      <a:pt x="21" y="66"/>
                    </a:lnTo>
                    <a:lnTo>
                      <a:pt x="22" y="65"/>
                    </a:lnTo>
                    <a:lnTo>
                      <a:pt x="23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3" y="56"/>
                    </a:lnTo>
                    <a:lnTo>
                      <a:pt x="22" y="49"/>
                    </a:lnTo>
                    <a:lnTo>
                      <a:pt x="18" y="39"/>
                    </a:lnTo>
                    <a:lnTo>
                      <a:pt x="18" y="3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43" name="Freeform 197"/>
              <p:cNvSpPr/>
              <p:nvPr/>
            </p:nvSpPr>
            <p:spPr bwMode="auto">
              <a:xfrm>
                <a:off x="4710113" y="2759075"/>
                <a:ext cx="9525" cy="4445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0" y="4"/>
                  </a:cxn>
                  <a:cxn ang="0">
                    <a:pos x="10" y="2"/>
                  </a:cxn>
                  <a:cxn ang="0">
                    <a:pos x="9" y="1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1" y="24"/>
                  </a:cxn>
                  <a:cxn ang="0">
                    <a:pos x="3" y="44"/>
                  </a:cxn>
                  <a:cxn ang="0">
                    <a:pos x="6" y="63"/>
                  </a:cxn>
                  <a:cxn ang="0">
                    <a:pos x="10" y="82"/>
                  </a:cxn>
                  <a:cxn ang="0">
                    <a:pos x="10" y="82"/>
                  </a:cxn>
                  <a:cxn ang="0">
                    <a:pos x="11" y="84"/>
                  </a:cxn>
                  <a:cxn ang="0">
                    <a:pos x="12" y="85"/>
                  </a:cxn>
                  <a:cxn ang="0">
                    <a:pos x="14" y="85"/>
                  </a:cxn>
                  <a:cxn ang="0">
                    <a:pos x="16" y="85"/>
                  </a:cxn>
                  <a:cxn ang="0">
                    <a:pos x="17" y="84"/>
                  </a:cxn>
                  <a:cxn ang="0">
                    <a:pos x="18" y="83"/>
                  </a:cxn>
                  <a:cxn ang="0">
                    <a:pos x="19" y="82"/>
                  </a:cxn>
                  <a:cxn ang="0">
                    <a:pos x="19" y="80"/>
                  </a:cxn>
                  <a:cxn ang="0">
                    <a:pos x="19" y="80"/>
                  </a:cxn>
                  <a:cxn ang="0">
                    <a:pos x="16" y="61"/>
                  </a:cxn>
                  <a:cxn ang="0">
                    <a:pos x="13" y="43"/>
                  </a:cxn>
                  <a:cxn ang="0">
                    <a:pos x="11" y="24"/>
                  </a:cxn>
                  <a:cxn ang="0">
                    <a:pos x="10" y="4"/>
                  </a:cxn>
                  <a:cxn ang="0">
                    <a:pos x="10" y="4"/>
                  </a:cxn>
                </a:cxnLst>
                <a:rect l="0" t="0" r="r" b="b"/>
                <a:pathLst>
                  <a:path w="19" h="85">
                    <a:moveTo>
                      <a:pt x="10" y="4"/>
                    </a:moveTo>
                    <a:lnTo>
                      <a:pt x="10" y="4"/>
                    </a:lnTo>
                    <a:lnTo>
                      <a:pt x="10" y="2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24"/>
                    </a:lnTo>
                    <a:lnTo>
                      <a:pt x="3" y="44"/>
                    </a:lnTo>
                    <a:lnTo>
                      <a:pt x="6" y="63"/>
                    </a:lnTo>
                    <a:lnTo>
                      <a:pt x="10" y="82"/>
                    </a:lnTo>
                    <a:lnTo>
                      <a:pt x="10" y="82"/>
                    </a:lnTo>
                    <a:lnTo>
                      <a:pt x="11" y="84"/>
                    </a:lnTo>
                    <a:lnTo>
                      <a:pt x="12" y="85"/>
                    </a:lnTo>
                    <a:lnTo>
                      <a:pt x="14" y="85"/>
                    </a:lnTo>
                    <a:lnTo>
                      <a:pt x="16" y="85"/>
                    </a:lnTo>
                    <a:lnTo>
                      <a:pt x="17" y="84"/>
                    </a:lnTo>
                    <a:lnTo>
                      <a:pt x="18" y="83"/>
                    </a:lnTo>
                    <a:lnTo>
                      <a:pt x="19" y="82"/>
                    </a:lnTo>
                    <a:lnTo>
                      <a:pt x="19" y="80"/>
                    </a:lnTo>
                    <a:lnTo>
                      <a:pt x="19" y="80"/>
                    </a:lnTo>
                    <a:lnTo>
                      <a:pt x="16" y="61"/>
                    </a:lnTo>
                    <a:lnTo>
                      <a:pt x="13" y="43"/>
                    </a:lnTo>
                    <a:lnTo>
                      <a:pt x="11" y="24"/>
                    </a:lnTo>
                    <a:lnTo>
                      <a:pt x="10" y="4"/>
                    </a:lnTo>
                    <a:lnTo>
                      <a:pt x="1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44" name="Freeform 198"/>
              <p:cNvSpPr/>
              <p:nvPr/>
            </p:nvSpPr>
            <p:spPr bwMode="auto">
              <a:xfrm>
                <a:off x="4416425" y="2370138"/>
                <a:ext cx="15875" cy="106363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9" y="3"/>
                  </a:cxn>
                  <a:cxn ang="0">
                    <a:pos x="14" y="24"/>
                  </a:cxn>
                  <a:cxn ang="0">
                    <a:pos x="13" y="34"/>
                  </a:cxn>
                  <a:cxn ang="0">
                    <a:pos x="13" y="45"/>
                  </a:cxn>
                  <a:cxn ang="0">
                    <a:pos x="13" y="98"/>
                  </a:cxn>
                  <a:cxn ang="0">
                    <a:pos x="13" y="98"/>
                  </a:cxn>
                  <a:cxn ang="0">
                    <a:pos x="13" y="124"/>
                  </a:cxn>
                  <a:cxn ang="0">
                    <a:pos x="12" y="136"/>
                  </a:cxn>
                  <a:cxn ang="0">
                    <a:pos x="10" y="149"/>
                  </a:cxn>
                  <a:cxn ang="0">
                    <a:pos x="10" y="149"/>
                  </a:cxn>
                  <a:cxn ang="0">
                    <a:pos x="4" y="171"/>
                  </a:cxn>
                  <a:cxn ang="0">
                    <a:pos x="2" y="183"/>
                  </a:cxn>
                  <a:cxn ang="0">
                    <a:pos x="0" y="194"/>
                  </a:cxn>
                  <a:cxn ang="0">
                    <a:pos x="0" y="194"/>
                  </a:cxn>
                  <a:cxn ang="0">
                    <a:pos x="1" y="196"/>
                  </a:cxn>
                  <a:cxn ang="0">
                    <a:pos x="2" y="197"/>
                  </a:cxn>
                  <a:cxn ang="0">
                    <a:pos x="3" y="198"/>
                  </a:cxn>
                  <a:cxn ang="0">
                    <a:pos x="5" y="199"/>
                  </a:cxn>
                  <a:cxn ang="0">
                    <a:pos x="6" y="198"/>
                  </a:cxn>
                  <a:cxn ang="0">
                    <a:pos x="8" y="197"/>
                  </a:cxn>
                  <a:cxn ang="0">
                    <a:pos x="9" y="196"/>
                  </a:cxn>
                  <a:cxn ang="0">
                    <a:pos x="10" y="194"/>
                  </a:cxn>
                  <a:cxn ang="0">
                    <a:pos x="10" y="194"/>
                  </a:cxn>
                  <a:cxn ang="0">
                    <a:pos x="11" y="182"/>
                  </a:cxn>
                  <a:cxn ang="0">
                    <a:pos x="14" y="169"/>
                  </a:cxn>
                  <a:cxn ang="0">
                    <a:pos x="20" y="144"/>
                  </a:cxn>
                  <a:cxn ang="0">
                    <a:pos x="20" y="144"/>
                  </a:cxn>
                  <a:cxn ang="0">
                    <a:pos x="22" y="135"/>
                  </a:cxn>
                  <a:cxn ang="0">
                    <a:pos x="22" y="125"/>
                  </a:cxn>
                  <a:cxn ang="0">
                    <a:pos x="22" y="105"/>
                  </a:cxn>
                  <a:cxn ang="0">
                    <a:pos x="22" y="105"/>
                  </a:cxn>
                  <a:cxn ang="0">
                    <a:pos x="22" y="80"/>
                  </a:cxn>
                  <a:cxn ang="0">
                    <a:pos x="22" y="55"/>
                  </a:cxn>
                  <a:cxn ang="0">
                    <a:pos x="23" y="31"/>
                  </a:cxn>
                  <a:cxn ang="0">
                    <a:pos x="25" y="18"/>
                  </a:cxn>
                  <a:cxn ang="0">
                    <a:pos x="29" y="6"/>
                  </a:cxn>
                  <a:cxn ang="0">
                    <a:pos x="29" y="6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20" y="2"/>
                  </a:cxn>
                  <a:cxn ang="0">
                    <a:pos x="19" y="3"/>
                  </a:cxn>
                  <a:cxn ang="0">
                    <a:pos x="19" y="3"/>
                  </a:cxn>
                </a:cxnLst>
                <a:rect l="0" t="0" r="r" b="b"/>
                <a:pathLst>
                  <a:path w="29" h="199">
                    <a:moveTo>
                      <a:pt x="19" y="3"/>
                    </a:moveTo>
                    <a:lnTo>
                      <a:pt x="19" y="3"/>
                    </a:lnTo>
                    <a:lnTo>
                      <a:pt x="14" y="24"/>
                    </a:lnTo>
                    <a:lnTo>
                      <a:pt x="13" y="34"/>
                    </a:lnTo>
                    <a:lnTo>
                      <a:pt x="13" y="45"/>
                    </a:lnTo>
                    <a:lnTo>
                      <a:pt x="13" y="98"/>
                    </a:lnTo>
                    <a:lnTo>
                      <a:pt x="13" y="98"/>
                    </a:lnTo>
                    <a:lnTo>
                      <a:pt x="13" y="124"/>
                    </a:lnTo>
                    <a:lnTo>
                      <a:pt x="12" y="136"/>
                    </a:lnTo>
                    <a:lnTo>
                      <a:pt x="10" y="149"/>
                    </a:lnTo>
                    <a:lnTo>
                      <a:pt x="10" y="149"/>
                    </a:lnTo>
                    <a:lnTo>
                      <a:pt x="4" y="171"/>
                    </a:lnTo>
                    <a:lnTo>
                      <a:pt x="2" y="183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1" y="196"/>
                    </a:lnTo>
                    <a:lnTo>
                      <a:pt x="2" y="197"/>
                    </a:lnTo>
                    <a:lnTo>
                      <a:pt x="3" y="198"/>
                    </a:lnTo>
                    <a:lnTo>
                      <a:pt x="5" y="199"/>
                    </a:lnTo>
                    <a:lnTo>
                      <a:pt x="6" y="198"/>
                    </a:lnTo>
                    <a:lnTo>
                      <a:pt x="8" y="197"/>
                    </a:lnTo>
                    <a:lnTo>
                      <a:pt x="9" y="196"/>
                    </a:lnTo>
                    <a:lnTo>
                      <a:pt x="10" y="194"/>
                    </a:lnTo>
                    <a:lnTo>
                      <a:pt x="10" y="194"/>
                    </a:lnTo>
                    <a:lnTo>
                      <a:pt x="11" y="182"/>
                    </a:lnTo>
                    <a:lnTo>
                      <a:pt x="14" y="169"/>
                    </a:lnTo>
                    <a:lnTo>
                      <a:pt x="20" y="144"/>
                    </a:lnTo>
                    <a:lnTo>
                      <a:pt x="20" y="144"/>
                    </a:lnTo>
                    <a:lnTo>
                      <a:pt x="22" y="135"/>
                    </a:lnTo>
                    <a:lnTo>
                      <a:pt x="22" y="125"/>
                    </a:lnTo>
                    <a:lnTo>
                      <a:pt x="22" y="105"/>
                    </a:lnTo>
                    <a:lnTo>
                      <a:pt x="22" y="105"/>
                    </a:lnTo>
                    <a:lnTo>
                      <a:pt x="22" y="80"/>
                    </a:lnTo>
                    <a:lnTo>
                      <a:pt x="22" y="55"/>
                    </a:lnTo>
                    <a:lnTo>
                      <a:pt x="23" y="31"/>
                    </a:lnTo>
                    <a:lnTo>
                      <a:pt x="25" y="18"/>
                    </a:lnTo>
                    <a:lnTo>
                      <a:pt x="29" y="6"/>
                    </a:lnTo>
                    <a:lnTo>
                      <a:pt x="29" y="6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4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20" y="2"/>
                    </a:lnTo>
                    <a:lnTo>
                      <a:pt x="19" y="3"/>
                    </a:lnTo>
                    <a:lnTo>
                      <a:pt x="1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45" name="Freeform 199"/>
              <p:cNvSpPr/>
              <p:nvPr/>
            </p:nvSpPr>
            <p:spPr bwMode="auto">
              <a:xfrm>
                <a:off x="4464050" y="2424113"/>
                <a:ext cx="19050" cy="88900"/>
              </a:xfrm>
              <a:custGeom>
                <a:avLst/>
                <a:gdLst/>
                <a:ahLst/>
                <a:cxnLst>
                  <a:cxn ang="0">
                    <a:pos x="26" y="3"/>
                  </a:cxn>
                  <a:cxn ang="0">
                    <a:pos x="26" y="3"/>
                  </a:cxn>
                  <a:cxn ang="0">
                    <a:pos x="18" y="42"/>
                  </a:cxn>
                  <a:cxn ang="0">
                    <a:pos x="11" y="83"/>
                  </a:cxn>
                  <a:cxn ang="0">
                    <a:pos x="6" y="123"/>
                  </a:cxn>
                  <a:cxn ang="0">
                    <a:pos x="0" y="162"/>
                  </a:cxn>
                  <a:cxn ang="0">
                    <a:pos x="0" y="162"/>
                  </a:cxn>
                  <a:cxn ang="0">
                    <a:pos x="0" y="164"/>
                  </a:cxn>
                  <a:cxn ang="0">
                    <a:pos x="2" y="166"/>
                  </a:cxn>
                  <a:cxn ang="0">
                    <a:pos x="3" y="167"/>
                  </a:cxn>
                  <a:cxn ang="0">
                    <a:pos x="5" y="167"/>
                  </a:cxn>
                  <a:cxn ang="0">
                    <a:pos x="8" y="166"/>
                  </a:cxn>
                  <a:cxn ang="0">
                    <a:pos x="10" y="164"/>
                  </a:cxn>
                  <a:cxn ang="0">
                    <a:pos x="10" y="162"/>
                  </a:cxn>
                  <a:cxn ang="0">
                    <a:pos x="10" y="162"/>
                  </a:cxn>
                  <a:cxn ang="0">
                    <a:pos x="15" y="123"/>
                  </a:cxn>
                  <a:cxn ang="0">
                    <a:pos x="20" y="84"/>
                  </a:cxn>
                  <a:cxn ang="0">
                    <a:pos x="26" y="45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36" y="4"/>
                  </a:cxn>
                  <a:cxn ang="0">
                    <a:pos x="35" y="2"/>
                  </a:cxn>
                  <a:cxn ang="0">
                    <a:pos x="34" y="1"/>
                  </a:cxn>
                  <a:cxn ang="0">
                    <a:pos x="31" y="0"/>
                  </a:cxn>
                  <a:cxn ang="0">
                    <a:pos x="29" y="0"/>
                  </a:cxn>
                  <a:cxn ang="0">
                    <a:pos x="28" y="0"/>
                  </a:cxn>
                  <a:cxn ang="0">
                    <a:pos x="26" y="1"/>
                  </a:cxn>
                  <a:cxn ang="0">
                    <a:pos x="26" y="3"/>
                  </a:cxn>
                  <a:cxn ang="0">
                    <a:pos x="26" y="3"/>
                  </a:cxn>
                </a:cxnLst>
                <a:rect l="0" t="0" r="r" b="b"/>
                <a:pathLst>
                  <a:path w="36" h="167">
                    <a:moveTo>
                      <a:pt x="26" y="3"/>
                    </a:moveTo>
                    <a:lnTo>
                      <a:pt x="26" y="3"/>
                    </a:lnTo>
                    <a:lnTo>
                      <a:pt x="18" y="42"/>
                    </a:lnTo>
                    <a:lnTo>
                      <a:pt x="11" y="83"/>
                    </a:lnTo>
                    <a:lnTo>
                      <a:pt x="6" y="123"/>
                    </a:lnTo>
                    <a:lnTo>
                      <a:pt x="0" y="162"/>
                    </a:lnTo>
                    <a:lnTo>
                      <a:pt x="0" y="162"/>
                    </a:lnTo>
                    <a:lnTo>
                      <a:pt x="0" y="164"/>
                    </a:lnTo>
                    <a:lnTo>
                      <a:pt x="2" y="166"/>
                    </a:lnTo>
                    <a:lnTo>
                      <a:pt x="3" y="167"/>
                    </a:lnTo>
                    <a:lnTo>
                      <a:pt x="5" y="167"/>
                    </a:lnTo>
                    <a:lnTo>
                      <a:pt x="8" y="166"/>
                    </a:lnTo>
                    <a:lnTo>
                      <a:pt x="10" y="164"/>
                    </a:lnTo>
                    <a:lnTo>
                      <a:pt x="10" y="162"/>
                    </a:lnTo>
                    <a:lnTo>
                      <a:pt x="10" y="162"/>
                    </a:lnTo>
                    <a:lnTo>
                      <a:pt x="15" y="123"/>
                    </a:lnTo>
                    <a:lnTo>
                      <a:pt x="20" y="84"/>
                    </a:lnTo>
                    <a:lnTo>
                      <a:pt x="26" y="45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6" y="4"/>
                    </a:lnTo>
                    <a:lnTo>
                      <a:pt x="35" y="2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29" y="0"/>
                    </a:lnTo>
                    <a:lnTo>
                      <a:pt x="28" y="0"/>
                    </a:lnTo>
                    <a:lnTo>
                      <a:pt x="26" y="1"/>
                    </a:lnTo>
                    <a:lnTo>
                      <a:pt x="26" y="3"/>
                    </a:lnTo>
                    <a:lnTo>
                      <a:pt x="2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46" name="Freeform 200"/>
              <p:cNvSpPr/>
              <p:nvPr/>
            </p:nvSpPr>
            <p:spPr bwMode="auto">
              <a:xfrm>
                <a:off x="4521200" y="2484438"/>
                <a:ext cx="17463" cy="95250"/>
              </a:xfrm>
              <a:custGeom>
                <a:avLst/>
                <a:gdLst/>
                <a:ahLst/>
                <a:cxnLst>
                  <a:cxn ang="0">
                    <a:pos x="26" y="5"/>
                  </a:cxn>
                  <a:cxn ang="0">
                    <a:pos x="26" y="5"/>
                  </a:cxn>
                  <a:cxn ang="0">
                    <a:pos x="25" y="26"/>
                  </a:cxn>
                  <a:cxn ang="0">
                    <a:pos x="23" y="46"/>
                  </a:cxn>
                  <a:cxn ang="0">
                    <a:pos x="20" y="67"/>
                  </a:cxn>
                  <a:cxn ang="0">
                    <a:pos x="14" y="88"/>
                  </a:cxn>
                  <a:cxn ang="0">
                    <a:pos x="14" y="88"/>
                  </a:cxn>
                  <a:cxn ang="0">
                    <a:pos x="11" y="98"/>
                  </a:cxn>
                  <a:cxn ang="0">
                    <a:pos x="9" y="109"/>
                  </a:cxn>
                  <a:cxn ang="0">
                    <a:pos x="6" y="131"/>
                  </a:cxn>
                  <a:cxn ang="0">
                    <a:pos x="3" y="153"/>
                  </a:cxn>
                  <a:cxn ang="0">
                    <a:pos x="0" y="174"/>
                  </a:cxn>
                  <a:cxn ang="0">
                    <a:pos x="0" y="174"/>
                  </a:cxn>
                  <a:cxn ang="0">
                    <a:pos x="0" y="176"/>
                  </a:cxn>
                  <a:cxn ang="0">
                    <a:pos x="1" y="177"/>
                  </a:cxn>
                  <a:cxn ang="0">
                    <a:pos x="4" y="179"/>
                  </a:cxn>
                  <a:cxn ang="0">
                    <a:pos x="6" y="179"/>
                  </a:cxn>
                  <a:cxn ang="0">
                    <a:pos x="7" y="179"/>
                  </a:cxn>
                  <a:cxn ang="0">
                    <a:pos x="8" y="178"/>
                  </a:cxn>
                  <a:cxn ang="0">
                    <a:pos x="9" y="176"/>
                  </a:cxn>
                  <a:cxn ang="0">
                    <a:pos x="9" y="176"/>
                  </a:cxn>
                  <a:cxn ang="0">
                    <a:pos x="12" y="155"/>
                  </a:cxn>
                  <a:cxn ang="0">
                    <a:pos x="15" y="133"/>
                  </a:cxn>
                  <a:cxn ang="0">
                    <a:pos x="18" y="111"/>
                  </a:cxn>
                  <a:cxn ang="0">
                    <a:pos x="24" y="91"/>
                  </a:cxn>
                  <a:cxn ang="0">
                    <a:pos x="24" y="91"/>
                  </a:cxn>
                  <a:cxn ang="0">
                    <a:pos x="28" y="69"/>
                  </a:cxn>
                  <a:cxn ang="0">
                    <a:pos x="32" y="48"/>
                  </a:cxn>
                  <a:cxn ang="0">
                    <a:pos x="34" y="27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32" y="0"/>
                  </a:cxn>
                  <a:cxn ang="0">
                    <a:pos x="30" y="0"/>
                  </a:cxn>
                  <a:cxn ang="0">
                    <a:pos x="28" y="0"/>
                  </a:cxn>
                  <a:cxn ang="0">
                    <a:pos x="27" y="1"/>
                  </a:cxn>
                  <a:cxn ang="0">
                    <a:pos x="26" y="3"/>
                  </a:cxn>
                  <a:cxn ang="0">
                    <a:pos x="26" y="5"/>
                  </a:cxn>
                  <a:cxn ang="0">
                    <a:pos x="26" y="5"/>
                  </a:cxn>
                </a:cxnLst>
                <a:rect l="0" t="0" r="r" b="b"/>
                <a:pathLst>
                  <a:path w="35" h="179">
                    <a:moveTo>
                      <a:pt x="26" y="5"/>
                    </a:moveTo>
                    <a:lnTo>
                      <a:pt x="26" y="5"/>
                    </a:lnTo>
                    <a:lnTo>
                      <a:pt x="25" y="26"/>
                    </a:lnTo>
                    <a:lnTo>
                      <a:pt x="23" y="46"/>
                    </a:lnTo>
                    <a:lnTo>
                      <a:pt x="20" y="67"/>
                    </a:lnTo>
                    <a:lnTo>
                      <a:pt x="14" y="88"/>
                    </a:lnTo>
                    <a:lnTo>
                      <a:pt x="14" y="88"/>
                    </a:lnTo>
                    <a:lnTo>
                      <a:pt x="11" y="98"/>
                    </a:lnTo>
                    <a:lnTo>
                      <a:pt x="9" y="109"/>
                    </a:lnTo>
                    <a:lnTo>
                      <a:pt x="6" y="131"/>
                    </a:lnTo>
                    <a:lnTo>
                      <a:pt x="3" y="153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6"/>
                    </a:lnTo>
                    <a:lnTo>
                      <a:pt x="1" y="177"/>
                    </a:lnTo>
                    <a:lnTo>
                      <a:pt x="4" y="179"/>
                    </a:lnTo>
                    <a:lnTo>
                      <a:pt x="6" y="179"/>
                    </a:lnTo>
                    <a:lnTo>
                      <a:pt x="7" y="179"/>
                    </a:lnTo>
                    <a:lnTo>
                      <a:pt x="8" y="178"/>
                    </a:lnTo>
                    <a:lnTo>
                      <a:pt x="9" y="176"/>
                    </a:lnTo>
                    <a:lnTo>
                      <a:pt x="9" y="176"/>
                    </a:lnTo>
                    <a:lnTo>
                      <a:pt x="12" y="155"/>
                    </a:lnTo>
                    <a:lnTo>
                      <a:pt x="15" y="133"/>
                    </a:lnTo>
                    <a:lnTo>
                      <a:pt x="18" y="111"/>
                    </a:lnTo>
                    <a:lnTo>
                      <a:pt x="24" y="91"/>
                    </a:lnTo>
                    <a:lnTo>
                      <a:pt x="24" y="91"/>
                    </a:lnTo>
                    <a:lnTo>
                      <a:pt x="28" y="69"/>
                    </a:lnTo>
                    <a:lnTo>
                      <a:pt x="32" y="48"/>
                    </a:lnTo>
                    <a:lnTo>
                      <a:pt x="34" y="27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4" y="3"/>
                    </a:lnTo>
                    <a:lnTo>
                      <a:pt x="33" y="1"/>
                    </a:lnTo>
                    <a:lnTo>
                      <a:pt x="32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6" y="3"/>
                    </a:lnTo>
                    <a:lnTo>
                      <a:pt x="26" y="5"/>
                    </a:lnTo>
                    <a:lnTo>
                      <a:pt x="26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47" name="Freeform 201"/>
              <p:cNvSpPr/>
              <p:nvPr/>
            </p:nvSpPr>
            <p:spPr bwMode="auto">
              <a:xfrm>
                <a:off x="4570413" y="2508250"/>
                <a:ext cx="12700" cy="41275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8" y="21"/>
                  </a:cxn>
                  <a:cxn ang="0">
                    <a:pos x="6" y="38"/>
                  </a:cxn>
                  <a:cxn ang="0">
                    <a:pos x="3" y="56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6"/>
                  </a:cxn>
                  <a:cxn ang="0">
                    <a:pos x="1" y="77"/>
                  </a:cxn>
                  <a:cxn ang="0">
                    <a:pos x="2" y="78"/>
                  </a:cxn>
                  <a:cxn ang="0">
                    <a:pos x="3" y="79"/>
                  </a:cxn>
                  <a:cxn ang="0">
                    <a:pos x="5" y="79"/>
                  </a:cxn>
                  <a:cxn ang="0">
                    <a:pos x="7" y="79"/>
                  </a:cxn>
                  <a:cxn ang="0">
                    <a:pos x="8" y="78"/>
                  </a:cxn>
                  <a:cxn ang="0">
                    <a:pos x="9" y="76"/>
                  </a:cxn>
                  <a:cxn ang="0">
                    <a:pos x="9" y="76"/>
                  </a:cxn>
                  <a:cxn ang="0">
                    <a:pos x="12" y="58"/>
                  </a:cxn>
                  <a:cxn ang="0">
                    <a:pos x="14" y="40"/>
                  </a:cxn>
                  <a:cxn ang="0">
                    <a:pos x="17" y="23"/>
                  </a:cxn>
                  <a:cxn ang="0">
                    <a:pos x="22" y="6"/>
                  </a:cxn>
                  <a:cxn ang="0">
                    <a:pos x="22" y="6"/>
                  </a:cxn>
                  <a:cxn ang="0">
                    <a:pos x="22" y="4"/>
                  </a:cxn>
                  <a:cxn ang="0">
                    <a:pos x="22" y="2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2" y="3"/>
                  </a:cxn>
                </a:cxnLst>
                <a:rect l="0" t="0" r="r" b="b"/>
                <a:pathLst>
                  <a:path w="22" h="79">
                    <a:moveTo>
                      <a:pt x="12" y="3"/>
                    </a:moveTo>
                    <a:lnTo>
                      <a:pt x="12" y="3"/>
                    </a:lnTo>
                    <a:lnTo>
                      <a:pt x="8" y="21"/>
                    </a:lnTo>
                    <a:lnTo>
                      <a:pt x="6" y="38"/>
                    </a:lnTo>
                    <a:lnTo>
                      <a:pt x="3" y="56"/>
                    </a:lnTo>
                    <a:lnTo>
                      <a:pt x="0" y="73"/>
                    </a:lnTo>
                    <a:lnTo>
                      <a:pt x="0" y="73"/>
                    </a:lnTo>
                    <a:lnTo>
                      <a:pt x="0" y="76"/>
                    </a:lnTo>
                    <a:lnTo>
                      <a:pt x="1" y="77"/>
                    </a:lnTo>
                    <a:lnTo>
                      <a:pt x="2" y="78"/>
                    </a:lnTo>
                    <a:lnTo>
                      <a:pt x="3" y="79"/>
                    </a:lnTo>
                    <a:lnTo>
                      <a:pt x="5" y="79"/>
                    </a:lnTo>
                    <a:lnTo>
                      <a:pt x="7" y="79"/>
                    </a:lnTo>
                    <a:lnTo>
                      <a:pt x="8" y="78"/>
                    </a:lnTo>
                    <a:lnTo>
                      <a:pt x="9" y="76"/>
                    </a:lnTo>
                    <a:lnTo>
                      <a:pt x="9" y="76"/>
                    </a:lnTo>
                    <a:lnTo>
                      <a:pt x="12" y="58"/>
                    </a:lnTo>
                    <a:lnTo>
                      <a:pt x="14" y="40"/>
                    </a:lnTo>
                    <a:lnTo>
                      <a:pt x="17" y="23"/>
                    </a:lnTo>
                    <a:lnTo>
                      <a:pt x="22" y="6"/>
                    </a:lnTo>
                    <a:lnTo>
                      <a:pt x="22" y="6"/>
                    </a:lnTo>
                    <a:lnTo>
                      <a:pt x="22" y="4"/>
                    </a:lnTo>
                    <a:lnTo>
                      <a:pt x="22" y="2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2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48" name="Freeform 202"/>
              <p:cNvSpPr/>
              <p:nvPr/>
            </p:nvSpPr>
            <p:spPr bwMode="auto">
              <a:xfrm>
                <a:off x="4603750" y="2557463"/>
                <a:ext cx="15875" cy="4603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0" y="3"/>
                  </a:cxn>
                  <a:cxn ang="0">
                    <a:pos x="0" y="79"/>
                  </a:cxn>
                  <a:cxn ang="0">
                    <a:pos x="0" y="79"/>
                  </a:cxn>
                  <a:cxn ang="0">
                    <a:pos x="0" y="81"/>
                  </a:cxn>
                  <a:cxn ang="0">
                    <a:pos x="1" y="83"/>
                  </a:cxn>
                  <a:cxn ang="0">
                    <a:pos x="2" y="84"/>
                  </a:cxn>
                  <a:cxn ang="0">
                    <a:pos x="4" y="85"/>
                  </a:cxn>
                  <a:cxn ang="0">
                    <a:pos x="5" y="85"/>
                  </a:cxn>
                  <a:cxn ang="0">
                    <a:pos x="7" y="85"/>
                  </a:cxn>
                  <a:cxn ang="0">
                    <a:pos x="8" y="84"/>
                  </a:cxn>
                  <a:cxn ang="0">
                    <a:pos x="9" y="82"/>
                  </a:cxn>
                  <a:cxn ang="0">
                    <a:pos x="9" y="82"/>
                  </a:cxn>
                  <a:cxn ang="0">
                    <a:pos x="28" y="5"/>
                  </a:cxn>
                  <a:cxn ang="0">
                    <a:pos x="28" y="5"/>
                  </a:cxn>
                  <a:cxn ang="0">
                    <a:pos x="29" y="3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20" y="3"/>
                  </a:cxn>
                  <a:cxn ang="0">
                    <a:pos x="20" y="3"/>
                  </a:cxn>
                </a:cxnLst>
                <a:rect l="0" t="0" r="r" b="b"/>
                <a:pathLst>
                  <a:path w="29" h="85">
                    <a:moveTo>
                      <a:pt x="20" y="3"/>
                    </a:moveTo>
                    <a:lnTo>
                      <a:pt x="20" y="3"/>
                    </a:lnTo>
                    <a:lnTo>
                      <a:pt x="0" y="79"/>
                    </a:lnTo>
                    <a:lnTo>
                      <a:pt x="0" y="79"/>
                    </a:lnTo>
                    <a:lnTo>
                      <a:pt x="0" y="81"/>
                    </a:lnTo>
                    <a:lnTo>
                      <a:pt x="1" y="83"/>
                    </a:lnTo>
                    <a:lnTo>
                      <a:pt x="2" y="84"/>
                    </a:lnTo>
                    <a:lnTo>
                      <a:pt x="4" y="85"/>
                    </a:lnTo>
                    <a:lnTo>
                      <a:pt x="5" y="85"/>
                    </a:lnTo>
                    <a:lnTo>
                      <a:pt x="7" y="85"/>
                    </a:lnTo>
                    <a:lnTo>
                      <a:pt x="8" y="84"/>
                    </a:lnTo>
                    <a:lnTo>
                      <a:pt x="9" y="82"/>
                    </a:lnTo>
                    <a:lnTo>
                      <a:pt x="9" y="82"/>
                    </a:lnTo>
                    <a:lnTo>
                      <a:pt x="28" y="5"/>
                    </a:lnTo>
                    <a:lnTo>
                      <a:pt x="28" y="5"/>
                    </a:lnTo>
                    <a:lnTo>
                      <a:pt x="29" y="3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5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2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49" name="Freeform 203"/>
              <p:cNvSpPr/>
              <p:nvPr/>
            </p:nvSpPr>
            <p:spPr bwMode="auto">
              <a:xfrm>
                <a:off x="4687888" y="2668588"/>
                <a:ext cx="15875" cy="61913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9" y="4"/>
                  </a:cxn>
                  <a:cxn ang="0">
                    <a:pos x="19" y="12"/>
                  </a:cxn>
                  <a:cxn ang="0">
                    <a:pos x="17" y="19"/>
                  </a:cxn>
                  <a:cxn ang="0">
                    <a:pos x="12" y="35"/>
                  </a:cxn>
                  <a:cxn ang="0">
                    <a:pos x="8" y="50"/>
                  </a:cxn>
                  <a:cxn ang="0">
                    <a:pos x="7" y="58"/>
                  </a:cxn>
                  <a:cxn ang="0">
                    <a:pos x="6" y="65"/>
                  </a:cxn>
                  <a:cxn ang="0">
                    <a:pos x="6" y="65"/>
                  </a:cxn>
                  <a:cxn ang="0">
                    <a:pos x="6" y="76"/>
                  </a:cxn>
                  <a:cxn ang="0">
                    <a:pos x="5" y="89"/>
                  </a:cxn>
                  <a:cxn ang="0">
                    <a:pos x="4" y="99"/>
                  </a:cxn>
                  <a:cxn ang="0">
                    <a:pos x="0" y="110"/>
                  </a:cxn>
                  <a:cxn ang="0">
                    <a:pos x="0" y="110"/>
                  </a:cxn>
                  <a:cxn ang="0">
                    <a:pos x="0" y="112"/>
                  </a:cxn>
                  <a:cxn ang="0">
                    <a:pos x="0" y="113"/>
                  </a:cxn>
                  <a:cxn ang="0">
                    <a:pos x="1" y="116"/>
                  </a:cxn>
                  <a:cxn ang="0">
                    <a:pos x="3" y="116"/>
                  </a:cxn>
                  <a:cxn ang="0">
                    <a:pos x="6" y="116"/>
                  </a:cxn>
                  <a:cxn ang="0">
                    <a:pos x="8" y="114"/>
                  </a:cxn>
                  <a:cxn ang="0">
                    <a:pos x="9" y="112"/>
                  </a:cxn>
                  <a:cxn ang="0">
                    <a:pos x="9" y="112"/>
                  </a:cxn>
                  <a:cxn ang="0">
                    <a:pos x="12" y="102"/>
                  </a:cxn>
                  <a:cxn ang="0">
                    <a:pos x="14" y="92"/>
                  </a:cxn>
                  <a:cxn ang="0">
                    <a:pos x="15" y="80"/>
                  </a:cxn>
                  <a:cxn ang="0">
                    <a:pos x="15" y="70"/>
                  </a:cxn>
                  <a:cxn ang="0">
                    <a:pos x="15" y="70"/>
                  </a:cxn>
                  <a:cxn ang="0">
                    <a:pos x="17" y="62"/>
                  </a:cxn>
                  <a:cxn ang="0">
                    <a:pos x="18" y="54"/>
                  </a:cxn>
                  <a:cxn ang="0">
                    <a:pos x="22" y="37"/>
                  </a:cxn>
                  <a:cxn ang="0">
                    <a:pos x="26" y="20"/>
                  </a:cxn>
                  <a:cxn ang="0">
                    <a:pos x="28" y="12"/>
                  </a:cxn>
                  <a:cxn ang="0">
                    <a:pos x="29" y="4"/>
                  </a:cxn>
                  <a:cxn ang="0">
                    <a:pos x="29" y="4"/>
                  </a:cxn>
                  <a:cxn ang="0">
                    <a:pos x="28" y="2"/>
                  </a:cxn>
                  <a:cxn ang="0">
                    <a:pos x="27" y="1"/>
                  </a:cxn>
                  <a:cxn ang="0">
                    <a:pos x="26" y="0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1"/>
                  </a:cxn>
                  <a:cxn ang="0">
                    <a:pos x="20" y="2"/>
                  </a:cxn>
                  <a:cxn ang="0">
                    <a:pos x="19" y="4"/>
                  </a:cxn>
                  <a:cxn ang="0">
                    <a:pos x="19" y="4"/>
                  </a:cxn>
                </a:cxnLst>
                <a:rect l="0" t="0" r="r" b="b"/>
                <a:pathLst>
                  <a:path w="29" h="116">
                    <a:moveTo>
                      <a:pt x="19" y="4"/>
                    </a:moveTo>
                    <a:lnTo>
                      <a:pt x="19" y="4"/>
                    </a:lnTo>
                    <a:lnTo>
                      <a:pt x="19" y="12"/>
                    </a:lnTo>
                    <a:lnTo>
                      <a:pt x="17" y="19"/>
                    </a:lnTo>
                    <a:lnTo>
                      <a:pt x="12" y="35"/>
                    </a:lnTo>
                    <a:lnTo>
                      <a:pt x="8" y="50"/>
                    </a:lnTo>
                    <a:lnTo>
                      <a:pt x="7" y="58"/>
                    </a:lnTo>
                    <a:lnTo>
                      <a:pt x="6" y="65"/>
                    </a:lnTo>
                    <a:lnTo>
                      <a:pt x="6" y="65"/>
                    </a:lnTo>
                    <a:lnTo>
                      <a:pt x="6" y="76"/>
                    </a:lnTo>
                    <a:lnTo>
                      <a:pt x="5" y="89"/>
                    </a:lnTo>
                    <a:lnTo>
                      <a:pt x="4" y="99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0" y="112"/>
                    </a:lnTo>
                    <a:lnTo>
                      <a:pt x="0" y="113"/>
                    </a:lnTo>
                    <a:lnTo>
                      <a:pt x="1" y="116"/>
                    </a:lnTo>
                    <a:lnTo>
                      <a:pt x="3" y="116"/>
                    </a:lnTo>
                    <a:lnTo>
                      <a:pt x="6" y="116"/>
                    </a:lnTo>
                    <a:lnTo>
                      <a:pt x="8" y="114"/>
                    </a:lnTo>
                    <a:lnTo>
                      <a:pt x="9" y="112"/>
                    </a:lnTo>
                    <a:lnTo>
                      <a:pt x="9" y="112"/>
                    </a:lnTo>
                    <a:lnTo>
                      <a:pt x="12" y="102"/>
                    </a:lnTo>
                    <a:lnTo>
                      <a:pt x="14" y="92"/>
                    </a:lnTo>
                    <a:lnTo>
                      <a:pt x="15" y="80"/>
                    </a:lnTo>
                    <a:lnTo>
                      <a:pt x="15" y="70"/>
                    </a:lnTo>
                    <a:lnTo>
                      <a:pt x="15" y="70"/>
                    </a:lnTo>
                    <a:lnTo>
                      <a:pt x="17" y="62"/>
                    </a:lnTo>
                    <a:lnTo>
                      <a:pt x="18" y="54"/>
                    </a:lnTo>
                    <a:lnTo>
                      <a:pt x="22" y="37"/>
                    </a:lnTo>
                    <a:lnTo>
                      <a:pt x="26" y="20"/>
                    </a:lnTo>
                    <a:lnTo>
                      <a:pt x="28" y="12"/>
                    </a:lnTo>
                    <a:lnTo>
                      <a:pt x="29" y="4"/>
                    </a:lnTo>
                    <a:lnTo>
                      <a:pt x="29" y="4"/>
                    </a:lnTo>
                    <a:lnTo>
                      <a:pt x="28" y="2"/>
                    </a:lnTo>
                    <a:lnTo>
                      <a:pt x="27" y="1"/>
                    </a:lnTo>
                    <a:lnTo>
                      <a:pt x="26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1"/>
                    </a:lnTo>
                    <a:lnTo>
                      <a:pt x="20" y="2"/>
                    </a:lnTo>
                    <a:lnTo>
                      <a:pt x="19" y="4"/>
                    </a:lnTo>
                    <a:lnTo>
                      <a:pt x="1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50" name="Freeform 204"/>
              <p:cNvSpPr/>
              <p:nvPr/>
            </p:nvSpPr>
            <p:spPr bwMode="auto">
              <a:xfrm>
                <a:off x="4714875" y="2657475"/>
                <a:ext cx="11113" cy="61913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5"/>
                  </a:cxn>
                  <a:cxn ang="0">
                    <a:pos x="10" y="32"/>
                  </a:cxn>
                  <a:cxn ang="0">
                    <a:pos x="6" y="59"/>
                  </a:cxn>
                  <a:cxn ang="0">
                    <a:pos x="2" y="86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0" y="115"/>
                  </a:cxn>
                  <a:cxn ang="0">
                    <a:pos x="1" y="116"/>
                  </a:cxn>
                  <a:cxn ang="0">
                    <a:pos x="3" y="117"/>
                  </a:cxn>
                  <a:cxn ang="0">
                    <a:pos x="4" y="117"/>
                  </a:cxn>
                  <a:cxn ang="0">
                    <a:pos x="6" y="117"/>
                  </a:cxn>
                  <a:cxn ang="0">
                    <a:pos x="8" y="116"/>
                  </a:cxn>
                  <a:cxn ang="0">
                    <a:pos x="9" y="115"/>
                  </a:cxn>
                  <a:cxn ang="0">
                    <a:pos x="9" y="113"/>
                  </a:cxn>
                  <a:cxn ang="0">
                    <a:pos x="9" y="113"/>
                  </a:cxn>
                  <a:cxn ang="0">
                    <a:pos x="11" y="86"/>
                  </a:cxn>
                  <a:cxn ang="0">
                    <a:pos x="15" y="59"/>
                  </a:cxn>
                  <a:cxn ang="0">
                    <a:pos x="19" y="32"/>
                  </a:cxn>
                  <a:cxn ang="0">
                    <a:pos x="21" y="5"/>
                  </a:cxn>
                  <a:cxn ang="0">
                    <a:pos x="21" y="5"/>
                  </a:cxn>
                  <a:cxn ang="0">
                    <a:pos x="21" y="3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5" y="1"/>
                  </a:cxn>
                  <a:cxn ang="0">
                    <a:pos x="14" y="2"/>
                  </a:cxn>
                  <a:cxn ang="0">
                    <a:pos x="13" y="3"/>
                  </a:cxn>
                  <a:cxn ang="0">
                    <a:pos x="12" y="5"/>
                  </a:cxn>
                  <a:cxn ang="0">
                    <a:pos x="12" y="5"/>
                  </a:cxn>
                </a:cxnLst>
                <a:rect l="0" t="0" r="r" b="b"/>
                <a:pathLst>
                  <a:path w="21" h="117">
                    <a:moveTo>
                      <a:pt x="12" y="5"/>
                    </a:moveTo>
                    <a:lnTo>
                      <a:pt x="12" y="5"/>
                    </a:lnTo>
                    <a:lnTo>
                      <a:pt x="10" y="32"/>
                    </a:lnTo>
                    <a:lnTo>
                      <a:pt x="6" y="59"/>
                    </a:lnTo>
                    <a:lnTo>
                      <a:pt x="2" y="86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115"/>
                    </a:lnTo>
                    <a:lnTo>
                      <a:pt x="1" y="116"/>
                    </a:lnTo>
                    <a:lnTo>
                      <a:pt x="3" y="117"/>
                    </a:lnTo>
                    <a:lnTo>
                      <a:pt x="4" y="117"/>
                    </a:lnTo>
                    <a:lnTo>
                      <a:pt x="6" y="117"/>
                    </a:lnTo>
                    <a:lnTo>
                      <a:pt x="8" y="116"/>
                    </a:lnTo>
                    <a:lnTo>
                      <a:pt x="9" y="115"/>
                    </a:lnTo>
                    <a:lnTo>
                      <a:pt x="9" y="113"/>
                    </a:lnTo>
                    <a:lnTo>
                      <a:pt x="9" y="113"/>
                    </a:lnTo>
                    <a:lnTo>
                      <a:pt x="11" y="86"/>
                    </a:lnTo>
                    <a:lnTo>
                      <a:pt x="15" y="59"/>
                    </a:lnTo>
                    <a:lnTo>
                      <a:pt x="19" y="32"/>
                    </a:lnTo>
                    <a:lnTo>
                      <a:pt x="21" y="5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5" y="1"/>
                    </a:lnTo>
                    <a:lnTo>
                      <a:pt x="14" y="2"/>
                    </a:lnTo>
                    <a:lnTo>
                      <a:pt x="13" y="3"/>
                    </a:lnTo>
                    <a:lnTo>
                      <a:pt x="12" y="5"/>
                    </a:lnTo>
                    <a:lnTo>
                      <a:pt x="1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51" name="Freeform 206"/>
              <p:cNvSpPr>
                <a:spLocks noEditPoints="1"/>
              </p:cNvSpPr>
              <p:nvPr/>
            </p:nvSpPr>
            <p:spPr bwMode="auto">
              <a:xfrm>
                <a:off x="4249738" y="2249488"/>
                <a:ext cx="555625" cy="574675"/>
              </a:xfrm>
              <a:custGeom>
                <a:avLst/>
                <a:gdLst/>
                <a:ahLst/>
                <a:cxnLst>
                  <a:cxn ang="0">
                    <a:pos x="817" y="1056"/>
                  </a:cxn>
                  <a:cxn ang="0">
                    <a:pos x="716" y="1035"/>
                  </a:cxn>
                  <a:cxn ang="0">
                    <a:pos x="659" y="1016"/>
                  </a:cxn>
                  <a:cxn ang="0">
                    <a:pos x="645" y="1010"/>
                  </a:cxn>
                  <a:cxn ang="0">
                    <a:pos x="623" y="986"/>
                  </a:cxn>
                  <a:cxn ang="0">
                    <a:pos x="608" y="970"/>
                  </a:cxn>
                  <a:cxn ang="0">
                    <a:pos x="577" y="929"/>
                  </a:cxn>
                  <a:cxn ang="0">
                    <a:pos x="513" y="864"/>
                  </a:cxn>
                  <a:cxn ang="0">
                    <a:pos x="403" y="767"/>
                  </a:cxn>
                  <a:cxn ang="0">
                    <a:pos x="307" y="683"/>
                  </a:cxn>
                  <a:cxn ang="0">
                    <a:pos x="222" y="574"/>
                  </a:cxn>
                  <a:cxn ang="0">
                    <a:pos x="139" y="472"/>
                  </a:cxn>
                  <a:cxn ang="0">
                    <a:pos x="97" y="439"/>
                  </a:cxn>
                  <a:cxn ang="0">
                    <a:pos x="31" y="360"/>
                  </a:cxn>
                  <a:cxn ang="0">
                    <a:pos x="27" y="300"/>
                  </a:cxn>
                  <a:cxn ang="0">
                    <a:pos x="84" y="371"/>
                  </a:cxn>
                  <a:cxn ang="0">
                    <a:pos x="141" y="426"/>
                  </a:cxn>
                  <a:cxn ang="0">
                    <a:pos x="208" y="491"/>
                  </a:cxn>
                  <a:cxn ang="0">
                    <a:pos x="305" y="624"/>
                  </a:cxn>
                  <a:cxn ang="0">
                    <a:pos x="398" y="714"/>
                  </a:cxn>
                  <a:cxn ang="0">
                    <a:pos x="481" y="790"/>
                  </a:cxn>
                  <a:cxn ang="0">
                    <a:pos x="571" y="872"/>
                  </a:cxn>
                  <a:cxn ang="0">
                    <a:pos x="646" y="943"/>
                  </a:cxn>
                  <a:cxn ang="0">
                    <a:pos x="724" y="871"/>
                  </a:cxn>
                  <a:cxn ang="0">
                    <a:pos x="843" y="787"/>
                  </a:cxn>
                  <a:cxn ang="0">
                    <a:pos x="981" y="693"/>
                  </a:cxn>
                  <a:cxn ang="0">
                    <a:pos x="917" y="620"/>
                  </a:cxn>
                  <a:cxn ang="0">
                    <a:pos x="751" y="446"/>
                  </a:cxn>
                  <a:cxn ang="0">
                    <a:pos x="583" y="291"/>
                  </a:cxn>
                  <a:cxn ang="0">
                    <a:pos x="501" y="195"/>
                  </a:cxn>
                  <a:cxn ang="0">
                    <a:pos x="431" y="116"/>
                  </a:cxn>
                  <a:cxn ang="0">
                    <a:pos x="378" y="54"/>
                  </a:cxn>
                  <a:cxn ang="0">
                    <a:pos x="377" y="0"/>
                  </a:cxn>
                  <a:cxn ang="0">
                    <a:pos x="496" y="134"/>
                  </a:cxn>
                  <a:cxn ang="0">
                    <a:pos x="631" y="290"/>
                  </a:cxn>
                  <a:cxn ang="0">
                    <a:pos x="729" y="380"/>
                  </a:cxn>
                  <a:cxn ang="0">
                    <a:pos x="900" y="546"/>
                  </a:cxn>
                  <a:cxn ang="0">
                    <a:pos x="980" y="641"/>
                  </a:cxn>
                  <a:cxn ang="0">
                    <a:pos x="1020" y="678"/>
                  </a:cxn>
                  <a:cxn ang="0">
                    <a:pos x="1032" y="689"/>
                  </a:cxn>
                  <a:cxn ang="0">
                    <a:pos x="1037" y="700"/>
                  </a:cxn>
                  <a:cxn ang="0">
                    <a:pos x="1051" y="800"/>
                  </a:cxn>
                  <a:cxn ang="0">
                    <a:pos x="1037" y="911"/>
                  </a:cxn>
                  <a:cxn ang="0">
                    <a:pos x="1029" y="991"/>
                  </a:cxn>
                  <a:cxn ang="0">
                    <a:pos x="1023" y="1039"/>
                  </a:cxn>
                  <a:cxn ang="0">
                    <a:pos x="1016" y="1079"/>
                  </a:cxn>
                  <a:cxn ang="0">
                    <a:pos x="1002" y="1088"/>
                  </a:cxn>
                  <a:cxn ang="0">
                    <a:pos x="996" y="1087"/>
                  </a:cxn>
                  <a:cxn ang="0">
                    <a:pos x="954" y="761"/>
                  </a:cxn>
                  <a:cxn ang="0">
                    <a:pos x="842" y="830"/>
                  </a:cxn>
                  <a:cxn ang="0">
                    <a:pos x="729" y="917"/>
                  </a:cxn>
                  <a:cxn ang="0">
                    <a:pos x="672" y="967"/>
                  </a:cxn>
                  <a:cxn ang="0">
                    <a:pos x="699" y="991"/>
                  </a:cxn>
                  <a:cxn ang="0">
                    <a:pos x="772" y="1010"/>
                  </a:cxn>
                  <a:cxn ang="0">
                    <a:pos x="941" y="1046"/>
                  </a:cxn>
                  <a:cxn ang="0">
                    <a:pos x="989" y="1039"/>
                  </a:cxn>
                  <a:cxn ang="0">
                    <a:pos x="990" y="1018"/>
                  </a:cxn>
                  <a:cxn ang="0">
                    <a:pos x="995" y="957"/>
                  </a:cxn>
                  <a:cxn ang="0">
                    <a:pos x="1010" y="856"/>
                  </a:cxn>
                  <a:cxn ang="0">
                    <a:pos x="1010" y="734"/>
                  </a:cxn>
                </a:cxnLst>
                <a:rect l="0" t="0" r="r" b="b"/>
                <a:pathLst>
                  <a:path w="1051" h="1088">
                    <a:moveTo>
                      <a:pt x="991" y="1088"/>
                    </a:moveTo>
                    <a:lnTo>
                      <a:pt x="991" y="1088"/>
                    </a:lnTo>
                    <a:lnTo>
                      <a:pt x="952" y="1084"/>
                    </a:lnTo>
                    <a:lnTo>
                      <a:pt x="911" y="1078"/>
                    </a:lnTo>
                    <a:lnTo>
                      <a:pt x="866" y="1069"/>
                    </a:lnTo>
                    <a:lnTo>
                      <a:pt x="817" y="1056"/>
                    </a:lnTo>
                    <a:lnTo>
                      <a:pt x="817" y="1056"/>
                    </a:lnTo>
                    <a:lnTo>
                      <a:pt x="773" y="1046"/>
                    </a:lnTo>
                    <a:lnTo>
                      <a:pt x="751" y="1041"/>
                    </a:lnTo>
                    <a:lnTo>
                      <a:pt x="728" y="1037"/>
                    </a:lnTo>
                    <a:lnTo>
                      <a:pt x="728" y="1037"/>
                    </a:lnTo>
                    <a:lnTo>
                      <a:pt x="716" y="1035"/>
                    </a:lnTo>
                    <a:lnTo>
                      <a:pt x="706" y="1031"/>
                    </a:lnTo>
                    <a:lnTo>
                      <a:pt x="686" y="1025"/>
                    </a:lnTo>
                    <a:lnTo>
                      <a:pt x="686" y="1025"/>
                    </a:lnTo>
                    <a:lnTo>
                      <a:pt x="673" y="1020"/>
                    </a:lnTo>
                    <a:lnTo>
                      <a:pt x="659" y="1016"/>
                    </a:lnTo>
                    <a:lnTo>
                      <a:pt x="659" y="1016"/>
                    </a:lnTo>
                    <a:lnTo>
                      <a:pt x="654" y="1015"/>
                    </a:lnTo>
                    <a:lnTo>
                      <a:pt x="651" y="1013"/>
                    </a:lnTo>
                    <a:lnTo>
                      <a:pt x="650" y="1012"/>
                    </a:lnTo>
                    <a:lnTo>
                      <a:pt x="649" y="1011"/>
                    </a:lnTo>
                    <a:lnTo>
                      <a:pt x="649" y="1011"/>
                    </a:lnTo>
                    <a:lnTo>
                      <a:pt x="645" y="1010"/>
                    </a:lnTo>
                    <a:lnTo>
                      <a:pt x="645" y="1010"/>
                    </a:lnTo>
                    <a:lnTo>
                      <a:pt x="640" y="1006"/>
                    </a:lnTo>
                    <a:lnTo>
                      <a:pt x="635" y="1001"/>
                    </a:lnTo>
                    <a:lnTo>
                      <a:pt x="628" y="991"/>
                    </a:lnTo>
                    <a:lnTo>
                      <a:pt x="623" y="986"/>
                    </a:lnTo>
                    <a:lnTo>
                      <a:pt x="623" y="986"/>
                    </a:lnTo>
                    <a:lnTo>
                      <a:pt x="620" y="983"/>
                    </a:lnTo>
                    <a:lnTo>
                      <a:pt x="619" y="982"/>
                    </a:lnTo>
                    <a:lnTo>
                      <a:pt x="619" y="982"/>
                    </a:lnTo>
                    <a:lnTo>
                      <a:pt x="614" y="979"/>
                    </a:lnTo>
                    <a:lnTo>
                      <a:pt x="611" y="976"/>
                    </a:lnTo>
                    <a:lnTo>
                      <a:pt x="608" y="970"/>
                    </a:lnTo>
                    <a:lnTo>
                      <a:pt x="608" y="965"/>
                    </a:lnTo>
                    <a:lnTo>
                      <a:pt x="608" y="963"/>
                    </a:lnTo>
                    <a:lnTo>
                      <a:pt x="606" y="961"/>
                    </a:lnTo>
                    <a:lnTo>
                      <a:pt x="606" y="961"/>
                    </a:lnTo>
                    <a:lnTo>
                      <a:pt x="591" y="946"/>
                    </a:lnTo>
                    <a:lnTo>
                      <a:pt x="577" y="929"/>
                    </a:lnTo>
                    <a:lnTo>
                      <a:pt x="577" y="929"/>
                    </a:lnTo>
                    <a:lnTo>
                      <a:pt x="561" y="912"/>
                    </a:lnTo>
                    <a:lnTo>
                      <a:pt x="546" y="895"/>
                    </a:lnTo>
                    <a:lnTo>
                      <a:pt x="529" y="879"/>
                    </a:lnTo>
                    <a:lnTo>
                      <a:pt x="513" y="864"/>
                    </a:lnTo>
                    <a:lnTo>
                      <a:pt x="513" y="864"/>
                    </a:lnTo>
                    <a:lnTo>
                      <a:pt x="490" y="846"/>
                    </a:lnTo>
                    <a:lnTo>
                      <a:pt x="469" y="827"/>
                    </a:lnTo>
                    <a:lnTo>
                      <a:pt x="428" y="789"/>
                    </a:lnTo>
                    <a:lnTo>
                      <a:pt x="428" y="789"/>
                    </a:lnTo>
                    <a:lnTo>
                      <a:pt x="416" y="777"/>
                    </a:lnTo>
                    <a:lnTo>
                      <a:pt x="403" y="767"/>
                    </a:lnTo>
                    <a:lnTo>
                      <a:pt x="378" y="745"/>
                    </a:lnTo>
                    <a:lnTo>
                      <a:pt x="378" y="745"/>
                    </a:lnTo>
                    <a:lnTo>
                      <a:pt x="356" y="729"/>
                    </a:lnTo>
                    <a:lnTo>
                      <a:pt x="336" y="711"/>
                    </a:lnTo>
                    <a:lnTo>
                      <a:pt x="317" y="693"/>
                    </a:lnTo>
                    <a:lnTo>
                      <a:pt x="307" y="683"/>
                    </a:lnTo>
                    <a:lnTo>
                      <a:pt x="299" y="673"/>
                    </a:lnTo>
                    <a:lnTo>
                      <a:pt x="299" y="673"/>
                    </a:lnTo>
                    <a:lnTo>
                      <a:pt x="271" y="638"/>
                    </a:lnTo>
                    <a:lnTo>
                      <a:pt x="271" y="638"/>
                    </a:lnTo>
                    <a:lnTo>
                      <a:pt x="238" y="596"/>
                    </a:lnTo>
                    <a:lnTo>
                      <a:pt x="222" y="574"/>
                    </a:lnTo>
                    <a:lnTo>
                      <a:pt x="207" y="552"/>
                    </a:lnTo>
                    <a:lnTo>
                      <a:pt x="207" y="552"/>
                    </a:lnTo>
                    <a:lnTo>
                      <a:pt x="194" y="534"/>
                    </a:lnTo>
                    <a:lnTo>
                      <a:pt x="178" y="514"/>
                    </a:lnTo>
                    <a:lnTo>
                      <a:pt x="160" y="493"/>
                    </a:lnTo>
                    <a:lnTo>
                      <a:pt x="139" y="472"/>
                    </a:lnTo>
                    <a:lnTo>
                      <a:pt x="139" y="472"/>
                    </a:lnTo>
                    <a:lnTo>
                      <a:pt x="128" y="461"/>
                    </a:lnTo>
                    <a:lnTo>
                      <a:pt x="115" y="453"/>
                    </a:lnTo>
                    <a:lnTo>
                      <a:pt x="115" y="453"/>
                    </a:lnTo>
                    <a:lnTo>
                      <a:pt x="103" y="444"/>
                    </a:lnTo>
                    <a:lnTo>
                      <a:pt x="97" y="439"/>
                    </a:lnTo>
                    <a:lnTo>
                      <a:pt x="92" y="433"/>
                    </a:lnTo>
                    <a:lnTo>
                      <a:pt x="92" y="433"/>
                    </a:lnTo>
                    <a:lnTo>
                      <a:pt x="74" y="414"/>
                    </a:lnTo>
                    <a:lnTo>
                      <a:pt x="57" y="393"/>
                    </a:lnTo>
                    <a:lnTo>
                      <a:pt x="57" y="393"/>
                    </a:lnTo>
                    <a:lnTo>
                      <a:pt x="31" y="360"/>
                    </a:lnTo>
                    <a:lnTo>
                      <a:pt x="16" y="345"/>
                    </a:lnTo>
                    <a:lnTo>
                      <a:pt x="2" y="329"/>
                    </a:lnTo>
                    <a:lnTo>
                      <a:pt x="2" y="329"/>
                    </a:lnTo>
                    <a:lnTo>
                      <a:pt x="0" y="327"/>
                    </a:lnTo>
                    <a:lnTo>
                      <a:pt x="0" y="327"/>
                    </a:lnTo>
                    <a:lnTo>
                      <a:pt x="27" y="300"/>
                    </a:lnTo>
                    <a:lnTo>
                      <a:pt x="27" y="300"/>
                    </a:lnTo>
                    <a:lnTo>
                      <a:pt x="45" y="322"/>
                    </a:lnTo>
                    <a:lnTo>
                      <a:pt x="45" y="322"/>
                    </a:lnTo>
                    <a:lnTo>
                      <a:pt x="68" y="351"/>
                    </a:lnTo>
                    <a:lnTo>
                      <a:pt x="68" y="351"/>
                    </a:lnTo>
                    <a:lnTo>
                      <a:pt x="84" y="371"/>
                    </a:lnTo>
                    <a:lnTo>
                      <a:pt x="102" y="392"/>
                    </a:lnTo>
                    <a:lnTo>
                      <a:pt x="111" y="401"/>
                    </a:lnTo>
                    <a:lnTo>
                      <a:pt x="120" y="411"/>
                    </a:lnTo>
                    <a:lnTo>
                      <a:pt x="131" y="419"/>
                    </a:lnTo>
                    <a:lnTo>
                      <a:pt x="141" y="426"/>
                    </a:lnTo>
                    <a:lnTo>
                      <a:pt x="141" y="426"/>
                    </a:lnTo>
                    <a:lnTo>
                      <a:pt x="151" y="434"/>
                    </a:lnTo>
                    <a:lnTo>
                      <a:pt x="163" y="444"/>
                    </a:lnTo>
                    <a:lnTo>
                      <a:pt x="174" y="454"/>
                    </a:lnTo>
                    <a:lnTo>
                      <a:pt x="186" y="465"/>
                    </a:lnTo>
                    <a:lnTo>
                      <a:pt x="197" y="478"/>
                    </a:lnTo>
                    <a:lnTo>
                      <a:pt x="208" y="491"/>
                    </a:lnTo>
                    <a:lnTo>
                      <a:pt x="219" y="506"/>
                    </a:lnTo>
                    <a:lnTo>
                      <a:pt x="229" y="521"/>
                    </a:lnTo>
                    <a:lnTo>
                      <a:pt x="229" y="521"/>
                    </a:lnTo>
                    <a:lnTo>
                      <a:pt x="261" y="567"/>
                    </a:lnTo>
                    <a:lnTo>
                      <a:pt x="291" y="607"/>
                    </a:lnTo>
                    <a:lnTo>
                      <a:pt x="305" y="624"/>
                    </a:lnTo>
                    <a:lnTo>
                      <a:pt x="319" y="640"/>
                    </a:lnTo>
                    <a:lnTo>
                      <a:pt x="332" y="654"/>
                    </a:lnTo>
                    <a:lnTo>
                      <a:pt x="346" y="668"/>
                    </a:lnTo>
                    <a:lnTo>
                      <a:pt x="346" y="668"/>
                    </a:lnTo>
                    <a:lnTo>
                      <a:pt x="371" y="692"/>
                    </a:lnTo>
                    <a:lnTo>
                      <a:pt x="398" y="714"/>
                    </a:lnTo>
                    <a:lnTo>
                      <a:pt x="398" y="714"/>
                    </a:lnTo>
                    <a:lnTo>
                      <a:pt x="429" y="741"/>
                    </a:lnTo>
                    <a:lnTo>
                      <a:pt x="445" y="755"/>
                    </a:lnTo>
                    <a:lnTo>
                      <a:pt x="459" y="769"/>
                    </a:lnTo>
                    <a:lnTo>
                      <a:pt x="459" y="769"/>
                    </a:lnTo>
                    <a:lnTo>
                      <a:pt x="481" y="790"/>
                    </a:lnTo>
                    <a:lnTo>
                      <a:pt x="504" y="809"/>
                    </a:lnTo>
                    <a:lnTo>
                      <a:pt x="504" y="809"/>
                    </a:lnTo>
                    <a:lnTo>
                      <a:pt x="526" y="828"/>
                    </a:lnTo>
                    <a:lnTo>
                      <a:pt x="548" y="849"/>
                    </a:lnTo>
                    <a:lnTo>
                      <a:pt x="548" y="849"/>
                    </a:lnTo>
                    <a:lnTo>
                      <a:pt x="571" y="872"/>
                    </a:lnTo>
                    <a:lnTo>
                      <a:pt x="594" y="896"/>
                    </a:lnTo>
                    <a:lnTo>
                      <a:pt x="594" y="896"/>
                    </a:lnTo>
                    <a:lnTo>
                      <a:pt x="615" y="920"/>
                    </a:lnTo>
                    <a:lnTo>
                      <a:pt x="638" y="943"/>
                    </a:lnTo>
                    <a:lnTo>
                      <a:pt x="643" y="948"/>
                    </a:lnTo>
                    <a:lnTo>
                      <a:pt x="646" y="943"/>
                    </a:lnTo>
                    <a:lnTo>
                      <a:pt x="646" y="943"/>
                    </a:lnTo>
                    <a:lnTo>
                      <a:pt x="658" y="929"/>
                    </a:lnTo>
                    <a:lnTo>
                      <a:pt x="669" y="917"/>
                    </a:lnTo>
                    <a:lnTo>
                      <a:pt x="682" y="904"/>
                    </a:lnTo>
                    <a:lnTo>
                      <a:pt x="696" y="893"/>
                    </a:lnTo>
                    <a:lnTo>
                      <a:pt x="724" y="871"/>
                    </a:lnTo>
                    <a:lnTo>
                      <a:pt x="753" y="851"/>
                    </a:lnTo>
                    <a:lnTo>
                      <a:pt x="753" y="851"/>
                    </a:lnTo>
                    <a:lnTo>
                      <a:pt x="784" y="829"/>
                    </a:lnTo>
                    <a:lnTo>
                      <a:pt x="784" y="829"/>
                    </a:lnTo>
                    <a:lnTo>
                      <a:pt x="812" y="807"/>
                    </a:lnTo>
                    <a:lnTo>
                      <a:pt x="843" y="787"/>
                    </a:lnTo>
                    <a:lnTo>
                      <a:pt x="906" y="748"/>
                    </a:lnTo>
                    <a:lnTo>
                      <a:pt x="906" y="748"/>
                    </a:lnTo>
                    <a:lnTo>
                      <a:pt x="944" y="725"/>
                    </a:lnTo>
                    <a:lnTo>
                      <a:pt x="980" y="702"/>
                    </a:lnTo>
                    <a:lnTo>
                      <a:pt x="986" y="698"/>
                    </a:lnTo>
                    <a:lnTo>
                      <a:pt x="981" y="693"/>
                    </a:lnTo>
                    <a:lnTo>
                      <a:pt x="981" y="693"/>
                    </a:lnTo>
                    <a:lnTo>
                      <a:pt x="964" y="676"/>
                    </a:lnTo>
                    <a:lnTo>
                      <a:pt x="949" y="660"/>
                    </a:lnTo>
                    <a:lnTo>
                      <a:pt x="920" y="624"/>
                    </a:lnTo>
                    <a:lnTo>
                      <a:pt x="917" y="620"/>
                    </a:lnTo>
                    <a:lnTo>
                      <a:pt x="917" y="620"/>
                    </a:lnTo>
                    <a:lnTo>
                      <a:pt x="882" y="579"/>
                    </a:lnTo>
                    <a:lnTo>
                      <a:pt x="850" y="543"/>
                    </a:lnTo>
                    <a:lnTo>
                      <a:pt x="819" y="510"/>
                    </a:lnTo>
                    <a:lnTo>
                      <a:pt x="789" y="480"/>
                    </a:lnTo>
                    <a:lnTo>
                      <a:pt x="789" y="480"/>
                    </a:lnTo>
                    <a:lnTo>
                      <a:pt x="751" y="446"/>
                    </a:lnTo>
                    <a:lnTo>
                      <a:pt x="712" y="412"/>
                    </a:lnTo>
                    <a:lnTo>
                      <a:pt x="712" y="412"/>
                    </a:lnTo>
                    <a:lnTo>
                      <a:pt x="668" y="372"/>
                    </a:lnTo>
                    <a:lnTo>
                      <a:pt x="624" y="332"/>
                    </a:lnTo>
                    <a:lnTo>
                      <a:pt x="604" y="313"/>
                    </a:lnTo>
                    <a:lnTo>
                      <a:pt x="583" y="291"/>
                    </a:lnTo>
                    <a:lnTo>
                      <a:pt x="564" y="269"/>
                    </a:lnTo>
                    <a:lnTo>
                      <a:pt x="544" y="246"/>
                    </a:lnTo>
                    <a:lnTo>
                      <a:pt x="544" y="246"/>
                    </a:lnTo>
                    <a:lnTo>
                      <a:pt x="522" y="221"/>
                    </a:lnTo>
                    <a:lnTo>
                      <a:pt x="501" y="195"/>
                    </a:lnTo>
                    <a:lnTo>
                      <a:pt x="501" y="195"/>
                    </a:lnTo>
                    <a:lnTo>
                      <a:pt x="475" y="165"/>
                    </a:lnTo>
                    <a:lnTo>
                      <a:pt x="450" y="135"/>
                    </a:lnTo>
                    <a:lnTo>
                      <a:pt x="450" y="135"/>
                    </a:lnTo>
                    <a:lnTo>
                      <a:pt x="441" y="125"/>
                    </a:lnTo>
                    <a:lnTo>
                      <a:pt x="431" y="116"/>
                    </a:lnTo>
                    <a:lnTo>
                      <a:pt x="431" y="116"/>
                    </a:lnTo>
                    <a:lnTo>
                      <a:pt x="422" y="107"/>
                    </a:lnTo>
                    <a:lnTo>
                      <a:pt x="413" y="98"/>
                    </a:lnTo>
                    <a:lnTo>
                      <a:pt x="413" y="98"/>
                    </a:lnTo>
                    <a:lnTo>
                      <a:pt x="400" y="81"/>
                    </a:lnTo>
                    <a:lnTo>
                      <a:pt x="389" y="67"/>
                    </a:lnTo>
                    <a:lnTo>
                      <a:pt x="378" y="54"/>
                    </a:lnTo>
                    <a:lnTo>
                      <a:pt x="366" y="44"/>
                    </a:lnTo>
                    <a:lnTo>
                      <a:pt x="366" y="44"/>
                    </a:lnTo>
                    <a:lnTo>
                      <a:pt x="355" y="33"/>
                    </a:lnTo>
                    <a:lnTo>
                      <a:pt x="346" y="21"/>
                    </a:lnTo>
                    <a:lnTo>
                      <a:pt x="346" y="21"/>
                    </a:lnTo>
                    <a:lnTo>
                      <a:pt x="377" y="0"/>
                    </a:lnTo>
                    <a:lnTo>
                      <a:pt x="377" y="0"/>
                    </a:lnTo>
                    <a:lnTo>
                      <a:pt x="382" y="6"/>
                    </a:lnTo>
                    <a:lnTo>
                      <a:pt x="382" y="6"/>
                    </a:lnTo>
                    <a:lnTo>
                      <a:pt x="433" y="64"/>
                    </a:lnTo>
                    <a:lnTo>
                      <a:pt x="433" y="64"/>
                    </a:lnTo>
                    <a:lnTo>
                      <a:pt x="496" y="134"/>
                    </a:lnTo>
                    <a:lnTo>
                      <a:pt x="527" y="170"/>
                    </a:lnTo>
                    <a:lnTo>
                      <a:pt x="558" y="207"/>
                    </a:lnTo>
                    <a:lnTo>
                      <a:pt x="558" y="207"/>
                    </a:lnTo>
                    <a:lnTo>
                      <a:pt x="585" y="239"/>
                    </a:lnTo>
                    <a:lnTo>
                      <a:pt x="614" y="273"/>
                    </a:lnTo>
                    <a:lnTo>
                      <a:pt x="631" y="290"/>
                    </a:lnTo>
                    <a:lnTo>
                      <a:pt x="647" y="307"/>
                    </a:lnTo>
                    <a:lnTo>
                      <a:pt x="665" y="324"/>
                    </a:lnTo>
                    <a:lnTo>
                      <a:pt x="683" y="341"/>
                    </a:lnTo>
                    <a:lnTo>
                      <a:pt x="683" y="341"/>
                    </a:lnTo>
                    <a:lnTo>
                      <a:pt x="729" y="380"/>
                    </a:lnTo>
                    <a:lnTo>
                      <a:pt x="729" y="380"/>
                    </a:lnTo>
                    <a:lnTo>
                      <a:pt x="765" y="411"/>
                    </a:lnTo>
                    <a:lnTo>
                      <a:pt x="801" y="444"/>
                    </a:lnTo>
                    <a:lnTo>
                      <a:pt x="801" y="444"/>
                    </a:lnTo>
                    <a:lnTo>
                      <a:pt x="836" y="477"/>
                    </a:lnTo>
                    <a:lnTo>
                      <a:pt x="869" y="511"/>
                    </a:lnTo>
                    <a:lnTo>
                      <a:pt x="900" y="546"/>
                    </a:lnTo>
                    <a:lnTo>
                      <a:pt x="930" y="581"/>
                    </a:lnTo>
                    <a:lnTo>
                      <a:pt x="930" y="581"/>
                    </a:lnTo>
                    <a:lnTo>
                      <a:pt x="946" y="600"/>
                    </a:lnTo>
                    <a:lnTo>
                      <a:pt x="946" y="600"/>
                    </a:lnTo>
                    <a:lnTo>
                      <a:pt x="962" y="620"/>
                    </a:lnTo>
                    <a:lnTo>
                      <a:pt x="980" y="641"/>
                    </a:lnTo>
                    <a:lnTo>
                      <a:pt x="998" y="661"/>
                    </a:lnTo>
                    <a:lnTo>
                      <a:pt x="1008" y="669"/>
                    </a:lnTo>
                    <a:lnTo>
                      <a:pt x="1018" y="677"/>
                    </a:lnTo>
                    <a:lnTo>
                      <a:pt x="1019" y="678"/>
                    </a:lnTo>
                    <a:lnTo>
                      <a:pt x="1020" y="678"/>
                    </a:lnTo>
                    <a:lnTo>
                      <a:pt x="1020" y="678"/>
                    </a:lnTo>
                    <a:lnTo>
                      <a:pt x="1025" y="680"/>
                    </a:lnTo>
                    <a:lnTo>
                      <a:pt x="1029" y="684"/>
                    </a:lnTo>
                    <a:lnTo>
                      <a:pt x="1029" y="685"/>
                    </a:lnTo>
                    <a:lnTo>
                      <a:pt x="1030" y="686"/>
                    </a:lnTo>
                    <a:lnTo>
                      <a:pt x="1030" y="686"/>
                    </a:lnTo>
                    <a:lnTo>
                      <a:pt x="1032" y="689"/>
                    </a:lnTo>
                    <a:lnTo>
                      <a:pt x="1035" y="692"/>
                    </a:lnTo>
                    <a:lnTo>
                      <a:pt x="1036" y="695"/>
                    </a:lnTo>
                    <a:lnTo>
                      <a:pt x="1037" y="698"/>
                    </a:lnTo>
                    <a:lnTo>
                      <a:pt x="1037" y="699"/>
                    </a:lnTo>
                    <a:lnTo>
                      <a:pt x="1037" y="700"/>
                    </a:lnTo>
                    <a:lnTo>
                      <a:pt x="1037" y="700"/>
                    </a:lnTo>
                    <a:lnTo>
                      <a:pt x="1041" y="711"/>
                    </a:lnTo>
                    <a:lnTo>
                      <a:pt x="1045" y="723"/>
                    </a:lnTo>
                    <a:lnTo>
                      <a:pt x="1047" y="735"/>
                    </a:lnTo>
                    <a:lnTo>
                      <a:pt x="1049" y="748"/>
                    </a:lnTo>
                    <a:lnTo>
                      <a:pt x="1051" y="774"/>
                    </a:lnTo>
                    <a:lnTo>
                      <a:pt x="1051" y="800"/>
                    </a:lnTo>
                    <a:lnTo>
                      <a:pt x="1050" y="826"/>
                    </a:lnTo>
                    <a:lnTo>
                      <a:pt x="1047" y="851"/>
                    </a:lnTo>
                    <a:lnTo>
                      <a:pt x="1044" y="872"/>
                    </a:lnTo>
                    <a:lnTo>
                      <a:pt x="1040" y="892"/>
                    </a:lnTo>
                    <a:lnTo>
                      <a:pt x="1040" y="892"/>
                    </a:lnTo>
                    <a:lnTo>
                      <a:pt x="1037" y="911"/>
                    </a:lnTo>
                    <a:lnTo>
                      <a:pt x="1035" y="929"/>
                    </a:lnTo>
                    <a:lnTo>
                      <a:pt x="1030" y="967"/>
                    </a:lnTo>
                    <a:lnTo>
                      <a:pt x="1030" y="973"/>
                    </a:lnTo>
                    <a:lnTo>
                      <a:pt x="1030" y="973"/>
                    </a:lnTo>
                    <a:lnTo>
                      <a:pt x="1029" y="991"/>
                    </a:lnTo>
                    <a:lnTo>
                      <a:pt x="1029" y="991"/>
                    </a:lnTo>
                    <a:lnTo>
                      <a:pt x="1029" y="1009"/>
                    </a:lnTo>
                    <a:lnTo>
                      <a:pt x="1028" y="1017"/>
                    </a:lnTo>
                    <a:lnTo>
                      <a:pt x="1026" y="1024"/>
                    </a:lnTo>
                    <a:lnTo>
                      <a:pt x="1026" y="1024"/>
                    </a:lnTo>
                    <a:lnTo>
                      <a:pt x="1024" y="1031"/>
                    </a:lnTo>
                    <a:lnTo>
                      <a:pt x="1023" y="1039"/>
                    </a:lnTo>
                    <a:lnTo>
                      <a:pt x="1023" y="1051"/>
                    </a:lnTo>
                    <a:lnTo>
                      <a:pt x="1023" y="1051"/>
                    </a:lnTo>
                    <a:lnTo>
                      <a:pt x="1023" y="1059"/>
                    </a:lnTo>
                    <a:lnTo>
                      <a:pt x="1021" y="1068"/>
                    </a:lnTo>
                    <a:lnTo>
                      <a:pt x="1019" y="1075"/>
                    </a:lnTo>
                    <a:lnTo>
                      <a:pt x="1016" y="1079"/>
                    </a:lnTo>
                    <a:lnTo>
                      <a:pt x="1013" y="1083"/>
                    </a:lnTo>
                    <a:lnTo>
                      <a:pt x="1013" y="1083"/>
                    </a:lnTo>
                    <a:lnTo>
                      <a:pt x="1010" y="1085"/>
                    </a:lnTo>
                    <a:lnTo>
                      <a:pt x="1008" y="1086"/>
                    </a:lnTo>
                    <a:lnTo>
                      <a:pt x="1005" y="1087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1002" y="1088"/>
                    </a:lnTo>
                    <a:lnTo>
                      <a:pt x="998" y="1087"/>
                    </a:lnTo>
                    <a:lnTo>
                      <a:pt x="997" y="1087"/>
                    </a:lnTo>
                    <a:lnTo>
                      <a:pt x="996" y="1087"/>
                    </a:lnTo>
                    <a:lnTo>
                      <a:pt x="996" y="1087"/>
                    </a:lnTo>
                    <a:lnTo>
                      <a:pt x="992" y="1088"/>
                    </a:lnTo>
                    <a:lnTo>
                      <a:pt x="991" y="1088"/>
                    </a:lnTo>
                    <a:close/>
                    <a:moveTo>
                      <a:pt x="1002" y="731"/>
                    </a:moveTo>
                    <a:lnTo>
                      <a:pt x="1002" y="731"/>
                    </a:lnTo>
                    <a:lnTo>
                      <a:pt x="954" y="761"/>
                    </a:lnTo>
                    <a:lnTo>
                      <a:pt x="954" y="761"/>
                    </a:lnTo>
                    <a:lnTo>
                      <a:pt x="918" y="784"/>
                    </a:lnTo>
                    <a:lnTo>
                      <a:pt x="918" y="784"/>
                    </a:lnTo>
                    <a:lnTo>
                      <a:pt x="885" y="803"/>
                    </a:lnTo>
                    <a:lnTo>
                      <a:pt x="885" y="803"/>
                    </a:lnTo>
                    <a:lnTo>
                      <a:pt x="856" y="821"/>
                    </a:lnTo>
                    <a:lnTo>
                      <a:pt x="842" y="830"/>
                    </a:lnTo>
                    <a:lnTo>
                      <a:pt x="829" y="839"/>
                    </a:lnTo>
                    <a:lnTo>
                      <a:pt x="819" y="847"/>
                    </a:lnTo>
                    <a:lnTo>
                      <a:pt x="819" y="847"/>
                    </a:lnTo>
                    <a:lnTo>
                      <a:pt x="773" y="881"/>
                    </a:lnTo>
                    <a:lnTo>
                      <a:pt x="729" y="917"/>
                    </a:lnTo>
                    <a:lnTo>
                      <a:pt x="729" y="917"/>
                    </a:lnTo>
                    <a:lnTo>
                      <a:pt x="717" y="925"/>
                    </a:lnTo>
                    <a:lnTo>
                      <a:pt x="717" y="925"/>
                    </a:lnTo>
                    <a:lnTo>
                      <a:pt x="704" y="936"/>
                    </a:lnTo>
                    <a:lnTo>
                      <a:pt x="691" y="948"/>
                    </a:lnTo>
                    <a:lnTo>
                      <a:pt x="678" y="960"/>
                    </a:lnTo>
                    <a:lnTo>
                      <a:pt x="672" y="967"/>
                    </a:lnTo>
                    <a:lnTo>
                      <a:pt x="668" y="974"/>
                    </a:lnTo>
                    <a:lnTo>
                      <a:pt x="664" y="980"/>
                    </a:lnTo>
                    <a:lnTo>
                      <a:pt x="671" y="982"/>
                    </a:lnTo>
                    <a:lnTo>
                      <a:pt x="671" y="982"/>
                    </a:lnTo>
                    <a:lnTo>
                      <a:pt x="699" y="991"/>
                    </a:lnTo>
                    <a:lnTo>
                      <a:pt x="699" y="991"/>
                    </a:lnTo>
                    <a:lnTo>
                      <a:pt x="718" y="996"/>
                    </a:lnTo>
                    <a:lnTo>
                      <a:pt x="738" y="1003"/>
                    </a:lnTo>
                    <a:lnTo>
                      <a:pt x="738" y="1003"/>
                    </a:lnTo>
                    <a:lnTo>
                      <a:pt x="756" y="1007"/>
                    </a:lnTo>
                    <a:lnTo>
                      <a:pt x="772" y="1010"/>
                    </a:lnTo>
                    <a:lnTo>
                      <a:pt x="772" y="1010"/>
                    </a:lnTo>
                    <a:lnTo>
                      <a:pt x="792" y="1014"/>
                    </a:lnTo>
                    <a:lnTo>
                      <a:pt x="811" y="1018"/>
                    </a:lnTo>
                    <a:lnTo>
                      <a:pt x="811" y="1018"/>
                    </a:lnTo>
                    <a:lnTo>
                      <a:pt x="854" y="1028"/>
                    </a:lnTo>
                    <a:lnTo>
                      <a:pt x="897" y="1039"/>
                    </a:lnTo>
                    <a:lnTo>
                      <a:pt x="941" y="1046"/>
                    </a:lnTo>
                    <a:lnTo>
                      <a:pt x="962" y="1049"/>
                    </a:lnTo>
                    <a:lnTo>
                      <a:pt x="984" y="1051"/>
                    </a:lnTo>
                    <a:lnTo>
                      <a:pt x="991" y="1052"/>
                    </a:lnTo>
                    <a:lnTo>
                      <a:pt x="990" y="1045"/>
                    </a:lnTo>
                    <a:lnTo>
                      <a:pt x="990" y="1045"/>
                    </a:lnTo>
                    <a:lnTo>
                      <a:pt x="989" y="1039"/>
                    </a:lnTo>
                    <a:lnTo>
                      <a:pt x="989" y="1039"/>
                    </a:lnTo>
                    <a:lnTo>
                      <a:pt x="987" y="1032"/>
                    </a:lnTo>
                    <a:lnTo>
                      <a:pt x="987" y="1029"/>
                    </a:lnTo>
                    <a:lnTo>
                      <a:pt x="987" y="1027"/>
                    </a:lnTo>
                    <a:lnTo>
                      <a:pt x="987" y="1027"/>
                    </a:lnTo>
                    <a:lnTo>
                      <a:pt x="990" y="1018"/>
                    </a:lnTo>
                    <a:lnTo>
                      <a:pt x="992" y="1008"/>
                    </a:lnTo>
                    <a:lnTo>
                      <a:pt x="993" y="988"/>
                    </a:lnTo>
                    <a:lnTo>
                      <a:pt x="993" y="988"/>
                    </a:lnTo>
                    <a:lnTo>
                      <a:pt x="994" y="974"/>
                    </a:lnTo>
                    <a:lnTo>
                      <a:pt x="994" y="974"/>
                    </a:lnTo>
                    <a:lnTo>
                      <a:pt x="995" y="957"/>
                    </a:lnTo>
                    <a:lnTo>
                      <a:pt x="995" y="957"/>
                    </a:lnTo>
                    <a:lnTo>
                      <a:pt x="998" y="925"/>
                    </a:lnTo>
                    <a:lnTo>
                      <a:pt x="1000" y="910"/>
                    </a:lnTo>
                    <a:lnTo>
                      <a:pt x="1004" y="893"/>
                    </a:lnTo>
                    <a:lnTo>
                      <a:pt x="1004" y="893"/>
                    </a:lnTo>
                    <a:lnTo>
                      <a:pt x="1010" y="856"/>
                    </a:lnTo>
                    <a:lnTo>
                      <a:pt x="1013" y="835"/>
                    </a:lnTo>
                    <a:lnTo>
                      <a:pt x="1015" y="813"/>
                    </a:lnTo>
                    <a:lnTo>
                      <a:pt x="1016" y="793"/>
                    </a:lnTo>
                    <a:lnTo>
                      <a:pt x="1015" y="772"/>
                    </a:lnTo>
                    <a:lnTo>
                      <a:pt x="1014" y="753"/>
                    </a:lnTo>
                    <a:lnTo>
                      <a:pt x="1010" y="734"/>
                    </a:lnTo>
                    <a:lnTo>
                      <a:pt x="1008" y="726"/>
                    </a:lnTo>
                    <a:lnTo>
                      <a:pt x="1002" y="7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52" name="Freeform 207"/>
              <p:cNvSpPr/>
              <p:nvPr/>
            </p:nvSpPr>
            <p:spPr bwMode="auto">
              <a:xfrm>
                <a:off x="4251325" y="2251075"/>
                <a:ext cx="195263" cy="161925"/>
              </a:xfrm>
              <a:custGeom>
                <a:avLst/>
                <a:gdLst/>
                <a:ahLst/>
                <a:cxnLst>
                  <a:cxn ang="0">
                    <a:pos x="15" y="307"/>
                  </a:cxn>
                  <a:cxn ang="0">
                    <a:pos x="9" y="306"/>
                  </a:cxn>
                  <a:cxn ang="0">
                    <a:pos x="2" y="298"/>
                  </a:cxn>
                  <a:cxn ang="0">
                    <a:pos x="0" y="293"/>
                  </a:cxn>
                  <a:cxn ang="0">
                    <a:pos x="2" y="281"/>
                  </a:cxn>
                  <a:cxn ang="0">
                    <a:pos x="6" y="275"/>
                  </a:cxn>
                  <a:cxn ang="0">
                    <a:pos x="12" y="272"/>
                  </a:cxn>
                  <a:cxn ang="0">
                    <a:pos x="18" y="269"/>
                  </a:cxn>
                  <a:cxn ang="0">
                    <a:pos x="30" y="259"/>
                  </a:cxn>
                  <a:cxn ang="0">
                    <a:pos x="48" y="238"/>
                  </a:cxn>
                  <a:cxn ang="0">
                    <a:pos x="59" y="222"/>
                  </a:cxn>
                  <a:cxn ang="0">
                    <a:pos x="75" y="201"/>
                  </a:cxn>
                  <a:cxn ang="0">
                    <a:pos x="94" y="180"/>
                  </a:cxn>
                  <a:cxn ang="0">
                    <a:pos x="136" y="143"/>
                  </a:cxn>
                  <a:cxn ang="0">
                    <a:pos x="160" y="124"/>
                  </a:cxn>
                  <a:cxn ang="0">
                    <a:pos x="174" y="112"/>
                  </a:cxn>
                  <a:cxn ang="0">
                    <a:pos x="224" y="83"/>
                  </a:cxn>
                  <a:cxn ang="0">
                    <a:pos x="241" y="73"/>
                  </a:cxn>
                  <a:cxn ang="0">
                    <a:pos x="259" y="63"/>
                  </a:cxn>
                  <a:cxn ang="0">
                    <a:pos x="305" y="32"/>
                  </a:cxn>
                  <a:cxn ang="0">
                    <a:pos x="345" y="3"/>
                  </a:cxn>
                  <a:cxn ang="0">
                    <a:pos x="354" y="0"/>
                  </a:cxn>
                  <a:cxn ang="0">
                    <a:pos x="359" y="1"/>
                  </a:cxn>
                  <a:cxn ang="0">
                    <a:pos x="366" y="8"/>
                  </a:cxn>
                  <a:cxn ang="0">
                    <a:pos x="368" y="12"/>
                  </a:cxn>
                  <a:cxn ang="0">
                    <a:pos x="369" y="22"/>
                  </a:cxn>
                  <a:cxn ang="0">
                    <a:pos x="367" y="29"/>
                  </a:cxn>
                  <a:cxn ang="0">
                    <a:pos x="362" y="35"/>
                  </a:cxn>
                  <a:cxn ang="0">
                    <a:pos x="339" y="51"/>
                  </a:cxn>
                  <a:cxn ang="0">
                    <a:pos x="270" y="96"/>
                  </a:cxn>
                  <a:cxn ang="0">
                    <a:pos x="240" y="115"/>
                  </a:cxn>
                  <a:cxn ang="0">
                    <a:pos x="180" y="157"/>
                  </a:cxn>
                  <a:cxn ang="0">
                    <a:pos x="151" y="179"/>
                  </a:cxn>
                  <a:cxn ang="0">
                    <a:pos x="109" y="218"/>
                  </a:cxn>
                  <a:cxn ang="0">
                    <a:pos x="78" y="252"/>
                  </a:cxn>
                  <a:cxn ang="0">
                    <a:pos x="69" y="264"/>
                  </a:cxn>
                  <a:cxn ang="0">
                    <a:pos x="47" y="290"/>
                  </a:cxn>
                  <a:cxn ang="0">
                    <a:pos x="35" y="300"/>
                  </a:cxn>
                  <a:cxn ang="0">
                    <a:pos x="21" y="306"/>
                  </a:cxn>
                  <a:cxn ang="0">
                    <a:pos x="15" y="307"/>
                  </a:cxn>
                </a:cxnLst>
                <a:rect l="0" t="0" r="r" b="b"/>
                <a:pathLst>
                  <a:path w="369" h="307">
                    <a:moveTo>
                      <a:pt x="15" y="307"/>
                    </a:moveTo>
                    <a:lnTo>
                      <a:pt x="15" y="307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5" y="303"/>
                    </a:lnTo>
                    <a:lnTo>
                      <a:pt x="2" y="298"/>
                    </a:lnTo>
                    <a:lnTo>
                      <a:pt x="0" y="293"/>
                    </a:lnTo>
                    <a:lnTo>
                      <a:pt x="0" y="293"/>
                    </a:lnTo>
                    <a:lnTo>
                      <a:pt x="0" y="287"/>
                    </a:lnTo>
                    <a:lnTo>
                      <a:pt x="2" y="281"/>
                    </a:lnTo>
                    <a:lnTo>
                      <a:pt x="4" y="277"/>
                    </a:lnTo>
                    <a:lnTo>
                      <a:pt x="6" y="275"/>
                    </a:lnTo>
                    <a:lnTo>
                      <a:pt x="9" y="273"/>
                    </a:lnTo>
                    <a:lnTo>
                      <a:pt x="12" y="272"/>
                    </a:lnTo>
                    <a:lnTo>
                      <a:pt x="12" y="272"/>
                    </a:lnTo>
                    <a:lnTo>
                      <a:pt x="18" y="269"/>
                    </a:lnTo>
                    <a:lnTo>
                      <a:pt x="24" y="265"/>
                    </a:lnTo>
                    <a:lnTo>
                      <a:pt x="30" y="259"/>
                    </a:lnTo>
                    <a:lnTo>
                      <a:pt x="36" y="253"/>
                    </a:lnTo>
                    <a:lnTo>
                      <a:pt x="48" y="238"/>
                    </a:lnTo>
                    <a:lnTo>
                      <a:pt x="59" y="222"/>
                    </a:lnTo>
                    <a:lnTo>
                      <a:pt x="59" y="222"/>
                    </a:lnTo>
                    <a:lnTo>
                      <a:pt x="68" y="210"/>
                    </a:lnTo>
                    <a:lnTo>
                      <a:pt x="75" y="201"/>
                    </a:lnTo>
                    <a:lnTo>
                      <a:pt x="75" y="201"/>
                    </a:lnTo>
                    <a:lnTo>
                      <a:pt x="94" y="180"/>
                    </a:lnTo>
                    <a:lnTo>
                      <a:pt x="114" y="162"/>
                    </a:lnTo>
                    <a:lnTo>
                      <a:pt x="136" y="143"/>
                    </a:lnTo>
                    <a:lnTo>
                      <a:pt x="157" y="126"/>
                    </a:lnTo>
                    <a:lnTo>
                      <a:pt x="160" y="124"/>
                    </a:lnTo>
                    <a:lnTo>
                      <a:pt x="160" y="124"/>
                    </a:lnTo>
                    <a:lnTo>
                      <a:pt x="174" y="112"/>
                    </a:lnTo>
                    <a:lnTo>
                      <a:pt x="190" y="102"/>
                    </a:lnTo>
                    <a:lnTo>
                      <a:pt x="224" y="83"/>
                    </a:lnTo>
                    <a:lnTo>
                      <a:pt x="224" y="83"/>
                    </a:lnTo>
                    <a:lnTo>
                      <a:pt x="241" y="73"/>
                    </a:lnTo>
                    <a:lnTo>
                      <a:pt x="259" y="63"/>
                    </a:lnTo>
                    <a:lnTo>
                      <a:pt x="259" y="63"/>
                    </a:lnTo>
                    <a:lnTo>
                      <a:pt x="283" y="47"/>
                    </a:lnTo>
                    <a:lnTo>
                      <a:pt x="305" y="32"/>
                    </a:lnTo>
                    <a:lnTo>
                      <a:pt x="345" y="3"/>
                    </a:lnTo>
                    <a:lnTo>
                      <a:pt x="345" y="3"/>
                    </a:lnTo>
                    <a:lnTo>
                      <a:pt x="350" y="1"/>
                    </a:lnTo>
                    <a:lnTo>
                      <a:pt x="354" y="0"/>
                    </a:lnTo>
                    <a:lnTo>
                      <a:pt x="354" y="0"/>
                    </a:lnTo>
                    <a:lnTo>
                      <a:pt x="359" y="1"/>
                    </a:lnTo>
                    <a:lnTo>
                      <a:pt x="363" y="4"/>
                    </a:lnTo>
                    <a:lnTo>
                      <a:pt x="366" y="8"/>
                    </a:lnTo>
                    <a:lnTo>
                      <a:pt x="368" y="12"/>
                    </a:lnTo>
                    <a:lnTo>
                      <a:pt x="368" y="12"/>
                    </a:lnTo>
                    <a:lnTo>
                      <a:pt x="369" y="16"/>
                    </a:lnTo>
                    <a:lnTo>
                      <a:pt x="369" y="22"/>
                    </a:lnTo>
                    <a:lnTo>
                      <a:pt x="369" y="25"/>
                    </a:lnTo>
                    <a:lnTo>
                      <a:pt x="367" y="29"/>
                    </a:lnTo>
                    <a:lnTo>
                      <a:pt x="365" y="32"/>
                    </a:lnTo>
                    <a:lnTo>
                      <a:pt x="362" y="35"/>
                    </a:lnTo>
                    <a:lnTo>
                      <a:pt x="362" y="35"/>
                    </a:lnTo>
                    <a:lnTo>
                      <a:pt x="339" y="51"/>
                    </a:lnTo>
                    <a:lnTo>
                      <a:pt x="317" y="67"/>
                    </a:lnTo>
                    <a:lnTo>
                      <a:pt x="270" y="96"/>
                    </a:lnTo>
                    <a:lnTo>
                      <a:pt x="270" y="96"/>
                    </a:lnTo>
                    <a:lnTo>
                      <a:pt x="240" y="115"/>
                    </a:lnTo>
                    <a:lnTo>
                      <a:pt x="210" y="135"/>
                    </a:lnTo>
                    <a:lnTo>
                      <a:pt x="180" y="157"/>
                    </a:lnTo>
                    <a:lnTo>
                      <a:pt x="151" y="179"/>
                    </a:lnTo>
                    <a:lnTo>
                      <a:pt x="151" y="179"/>
                    </a:lnTo>
                    <a:lnTo>
                      <a:pt x="131" y="198"/>
                    </a:lnTo>
                    <a:lnTo>
                      <a:pt x="109" y="218"/>
                    </a:lnTo>
                    <a:lnTo>
                      <a:pt x="88" y="239"/>
                    </a:lnTo>
                    <a:lnTo>
                      <a:pt x="78" y="252"/>
                    </a:lnTo>
                    <a:lnTo>
                      <a:pt x="69" y="264"/>
                    </a:lnTo>
                    <a:lnTo>
                      <a:pt x="69" y="264"/>
                    </a:lnTo>
                    <a:lnTo>
                      <a:pt x="59" y="277"/>
                    </a:lnTo>
                    <a:lnTo>
                      <a:pt x="47" y="290"/>
                    </a:lnTo>
                    <a:lnTo>
                      <a:pt x="42" y="295"/>
                    </a:lnTo>
                    <a:lnTo>
                      <a:pt x="35" y="300"/>
                    </a:lnTo>
                    <a:lnTo>
                      <a:pt x="29" y="304"/>
                    </a:lnTo>
                    <a:lnTo>
                      <a:pt x="21" y="306"/>
                    </a:lnTo>
                    <a:lnTo>
                      <a:pt x="21" y="306"/>
                    </a:lnTo>
                    <a:lnTo>
                      <a:pt x="15" y="307"/>
                    </a:lnTo>
                    <a:lnTo>
                      <a:pt x="15" y="30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53" name="Freeform 208"/>
              <p:cNvSpPr/>
              <p:nvPr/>
            </p:nvSpPr>
            <p:spPr bwMode="auto">
              <a:xfrm>
                <a:off x="4284663" y="2282825"/>
                <a:ext cx="195263" cy="171450"/>
              </a:xfrm>
              <a:custGeom>
                <a:avLst/>
                <a:gdLst/>
                <a:ahLst/>
                <a:cxnLst>
                  <a:cxn ang="0">
                    <a:pos x="15" y="323"/>
                  </a:cxn>
                  <a:cxn ang="0">
                    <a:pos x="6" y="319"/>
                  </a:cxn>
                  <a:cxn ang="0">
                    <a:pos x="1" y="309"/>
                  </a:cxn>
                  <a:cxn ang="0">
                    <a:pos x="0" y="306"/>
                  </a:cxn>
                  <a:cxn ang="0">
                    <a:pos x="0" y="297"/>
                  </a:cxn>
                  <a:cxn ang="0">
                    <a:pos x="4" y="290"/>
                  </a:cxn>
                  <a:cxn ang="0">
                    <a:pos x="7" y="287"/>
                  </a:cxn>
                  <a:cxn ang="0">
                    <a:pos x="15" y="277"/>
                  </a:cxn>
                  <a:cxn ang="0">
                    <a:pos x="20" y="266"/>
                  </a:cxn>
                  <a:cxn ang="0">
                    <a:pos x="29" y="253"/>
                  </a:cxn>
                  <a:cxn ang="0">
                    <a:pos x="48" y="230"/>
                  </a:cxn>
                  <a:cxn ang="0">
                    <a:pos x="68" y="211"/>
                  </a:cxn>
                  <a:cxn ang="0">
                    <a:pos x="94" y="190"/>
                  </a:cxn>
                  <a:cxn ang="0">
                    <a:pos x="126" y="162"/>
                  </a:cxn>
                  <a:cxn ang="0">
                    <a:pos x="159" y="135"/>
                  </a:cxn>
                  <a:cxn ang="0">
                    <a:pos x="187" y="111"/>
                  </a:cxn>
                  <a:cxn ang="0">
                    <a:pos x="236" y="73"/>
                  </a:cxn>
                  <a:cxn ang="0">
                    <a:pos x="254" y="61"/>
                  </a:cxn>
                  <a:cxn ang="0">
                    <a:pos x="311" y="23"/>
                  </a:cxn>
                  <a:cxn ang="0">
                    <a:pos x="344" y="3"/>
                  </a:cxn>
                  <a:cxn ang="0">
                    <a:pos x="348" y="1"/>
                  </a:cxn>
                  <a:cxn ang="0">
                    <a:pos x="352" y="0"/>
                  </a:cxn>
                  <a:cxn ang="0">
                    <a:pos x="358" y="2"/>
                  </a:cxn>
                  <a:cxn ang="0">
                    <a:pos x="366" y="9"/>
                  </a:cxn>
                  <a:cxn ang="0">
                    <a:pos x="368" y="14"/>
                  </a:cxn>
                  <a:cxn ang="0">
                    <a:pos x="369" y="22"/>
                  </a:cxn>
                  <a:cxn ang="0">
                    <a:pos x="366" y="29"/>
                  </a:cxn>
                  <a:cxn ang="0">
                    <a:pos x="361" y="35"/>
                  </a:cxn>
                  <a:cxn ang="0">
                    <a:pos x="325" y="57"/>
                  </a:cxn>
                  <a:cxn ang="0">
                    <a:pos x="271" y="92"/>
                  </a:cxn>
                  <a:cxn ang="0">
                    <a:pos x="250" y="107"/>
                  </a:cxn>
                  <a:cxn ang="0">
                    <a:pos x="190" y="157"/>
                  </a:cxn>
                  <a:cxn ang="0">
                    <a:pos x="164" y="179"/>
                  </a:cxn>
                  <a:cxn ang="0">
                    <a:pos x="134" y="203"/>
                  </a:cxn>
                  <a:cxn ang="0">
                    <a:pos x="102" y="229"/>
                  </a:cxn>
                  <a:cxn ang="0">
                    <a:pos x="72" y="258"/>
                  </a:cxn>
                  <a:cxn ang="0">
                    <a:pos x="66" y="264"/>
                  </a:cxn>
                  <a:cxn ang="0">
                    <a:pos x="51" y="286"/>
                  </a:cxn>
                  <a:cxn ang="0">
                    <a:pos x="46" y="295"/>
                  </a:cxn>
                  <a:cxn ang="0">
                    <a:pos x="33" y="312"/>
                  </a:cxn>
                  <a:cxn ang="0">
                    <a:pos x="24" y="319"/>
                  </a:cxn>
                  <a:cxn ang="0">
                    <a:pos x="15" y="323"/>
                  </a:cxn>
                </a:cxnLst>
                <a:rect l="0" t="0" r="r" b="b"/>
                <a:pathLst>
                  <a:path w="369" h="323">
                    <a:moveTo>
                      <a:pt x="15" y="323"/>
                    </a:moveTo>
                    <a:lnTo>
                      <a:pt x="15" y="323"/>
                    </a:lnTo>
                    <a:lnTo>
                      <a:pt x="10" y="322"/>
                    </a:lnTo>
                    <a:lnTo>
                      <a:pt x="6" y="319"/>
                    </a:lnTo>
                    <a:lnTo>
                      <a:pt x="3" y="315"/>
                    </a:lnTo>
                    <a:lnTo>
                      <a:pt x="1" y="309"/>
                    </a:lnTo>
                    <a:lnTo>
                      <a:pt x="1" y="309"/>
                    </a:lnTo>
                    <a:lnTo>
                      <a:pt x="0" y="306"/>
                    </a:lnTo>
                    <a:lnTo>
                      <a:pt x="0" y="300"/>
                    </a:lnTo>
                    <a:lnTo>
                      <a:pt x="0" y="297"/>
                    </a:lnTo>
                    <a:lnTo>
                      <a:pt x="2" y="294"/>
                    </a:lnTo>
                    <a:lnTo>
                      <a:pt x="4" y="290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11" y="283"/>
                    </a:lnTo>
                    <a:lnTo>
                      <a:pt x="15" y="277"/>
                    </a:lnTo>
                    <a:lnTo>
                      <a:pt x="20" y="266"/>
                    </a:lnTo>
                    <a:lnTo>
                      <a:pt x="20" y="266"/>
                    </a:lnTo>
                    <a:lnTo>
                      <a:pt x="24" y="259"/>
                    </a:lnTo>
                    <a:lnTo>
                      <a:pt x="29" y="253"/>
                    </a:lnTo>
                    <a:lnTo>
                      <a:pt x="29" y="253"/>
                    </a:lnTo>
                    <a:lnTo>
                      <a:pt x="48" y="230"/>
                    </a:lnTo>
                    <a:lnTo>
                      <a:pt x="59" y="221"/>
                    </a:lnTo>
                    <a:lnTo>
                      <a:pt x="68" y="211"/>
                    </a:lnTo>
                    <a:lnTo>
                      <a:pt x="68" y="211"/>
                    </a:lnTo>
                    <a:lnTo>
                      <a:pt x="94" y="190"/>
                    </a:lnTo>
                    <a:lnTo>
                      <a:pt x="94" y="190"/>
                    </a:lnTo>
                    <a:lnTo>
                      <a:pt x="126" y="162"/>
                    </a:lnTo>
                    <a:lnTo>
                      <a:pt x="159" y="135"/>
                    </a:lnTo>
                    <a:lnTo>
                      <a:pt x="159" y="135"/>
                    </a:lnTo>
                    <a:lnTo>
                      <a:pt x="187" y="111"/>
                    </a:lnTo>
                    <a:lnTo>
                      <a:pt x="187" y="111"/>
                    </a:lnTo>
                    <a:lnTo>
                      <a:pt x="220" y="85"/>
                    </a:lnTo>
                    <a:lnTo>
                      <a:pt x="236" y="73"/>
                    </a:lnTo>
                    <a:lnTo>
                      <a:pt x="254" y="61"/>
                    </a:lnTo>
                    <a:lnTo>
                      <a:pt x="254" y="61"/>
                    </a:lnTo>
                    <a:lnTo>
                      <a:pt x="282" y="41"/>
                    </a:lnTo>
                    <a:lnTo>
                      <a:pt x="311" y="23"/>
                    </a:lnTo>
                    <a:lnTo>
                      <a:pt x="311" y="23"/>
                    </a:lnTo>
                    <a:lnTo>
                      <a:pt x="344" y="3"/>
                    </a:lnTo>
                    <a:lnTo>
                      <a:pt x="344" y="3"/>
                    </a:lnTo>
                    <a:lnTo>
                      <a:pt x="348" y="1"/>
                    </a:lnTo>
                    <a:lnTo>
                      <a:pt x="352" y="0"/>
                    </a:lnTo>
                    <a:lnTo>
                      <a:pt x="352" y="0"/>
                    </a:lnTo>
                    <a:lnTo>
                      <a:pt x="355" y="1"/>
                    </a:lnTo>
                    <a:lnTo>
                      <a:pt x="358" y="2"/>
                    </a:lnTo>
                    <a:lnTo>
                      <a:pt x="363" y="5"/>
                    </a:lnTo>
                    <a:lnTo>
                      <a:pt x="366" y="9"/>
                    </a:lnTo>
                    <a:lnTo>
                      <a:pt x="368" y="14"/>
                    </a:lnTo>
                    <a:lnTo>
                      <a:pt x="368" y="14"/>
                    </a:lnTo>
                    <a:lnTo>
                      <a:pt x="369" y="17"/>
                    </a:lnTo>
                    <a:lnTo>
                      <a:pt x="369" y="22"/>
                    </a:lnTo>
                    <a:lnTo>
                      <a:pt x="368" y="25"/>
                    </a:lnTo>
                    <a:lnTo>
                      <a:pt x="366" y="29"/>
                    </a:lnTo>
                    <a:lnTo>
                      <a:pt x="364" y="32"/>
                    </a:lnTo>
                    <a:lnTo>
                      <a:pt x="361" y="35"/>
                    </a:lnTo>
                    <a:lnTo>
                      <a:pt x="361" y="35"/>
                    </a:lnTo>
                    <a:lnTo>
                      <a:pt x="325" y="57"/>
                    </a:lnTo>
                    <a:lnTo>
                      <a:pt x="325" y="57"/>
                    </a:lnTo>
                    <a:lnTo>
                      <a:pt x="271" y="92"/>
                    </a:lnTo>
                    <a:lnTo>
                      <a:pt x="271" y="92"/>
                    </a:lnTo>
                    <a:lnTo>
                      <a:pt x="250" y="107"/>
                    </a:lnTo>
                    <a:lnTo>
                      <a:pt x="229" y="123"/>
                    </a:lnTo>
                    <a:lnTo>
                      <a:pt x="190" y="157"/>
                    </a:lnTo>
                    <a:lnTo>
                      <a:pt x="190" y="157"/>
                    </a:lnTo>
                    <a:lnTo>
                      <a:pt x="164" y="179"/>
                    </a:lnTo>
                    <a:lnTo>
                      <a:pt x="164" y="179"/>
                    </a:lnTo>
                    <a:lnTo>
                      <a:pt x="134" y="203"/>
                    </a:lnTo>
                    <a:lnTo>
                      <a:pt x="134" y="203"/>
                    </a:lnTo>
                    <a:lnTo>
                      <a:pt x="102" y="229"/>
                    </a:lnTo>
                    <a:lnTo>
                      <a:pt x="86" y="242"/>
                    </a:lnTo>
                    <a:lnTo>
                      <a:pt x="72" y="258"/>
                    </a:lnTo>
                    <a:lnTo>
                      <a:pt x="72" y="258"/>
                    </a:lnTo>
                    <a:lnTo>
                      <a:pt x="66" y="264"/>
                    </a:lnTo>
                    <a:lnTo>
                      <a:pt x="61" y="271"/>
                    </a:lnTo>
                    <a:lnTo>
                      <a:pt x="51" y="286"/>
                    </a:lnTo>
                    <a:lnTo>
                      <a:pt x="51" y="286"/>
                    </a:lnTo>
                    <a:lnTo>
                      <a:pt x="46" y="295"/>
                    </a:lnTo>
                    <a:lnTo>
                      <a:pt x="40" y="303"/>
                    </a:lnTo>
                    <a:lnTo>
                      <a:pt x="33" y="312"/>
                    </a:lnTo>
                    <a:lnTo>
                      <a:pt x="24" y="319"/>
                    </a:lnTo>
                    <a:lnTo>
                      <a:pt x="24" y="319"/>
                    </a:lnTo>
                    <a:lnTo>
                      <a:pt x="19" y="322"/>
                    </a:lnTo>
                    <a:lnTo>
                      <a:pt x="15" y="323"/>
                    </a:lnTo>
                    <a:lnTo>
                      <a:pt x="15" y="3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54" name="Freeform 209"/>
              <p:cNvSpPr/>
              <p:nvPr/>
            </p:nvSpPr>
            <p:spPr bwMode="auto">
              <a:xfrm>
                <a:off x="4446588" y="2346325"/>
                <a:ext cx="285750" cy="307975"/>
              </a:xfrm>
              <a:custGeom>
                <a:avLst/>
                <a:gdLst/>
                <a:ahLst/>
                <a:cxnLst>
                  <a:cxn ang="0">
                    <a:pos x="524" y="583"/>
                  </a:cxn>
                  <a:cxn ang="0">
                    <a:pos x="515" y="580"/>
                  </a:cxn>
                  <a:cxn ang="0">
                    <a:pos x="501" y="571"/>
                  </a:cxn>
                  <a:cxn ang="0">
                    <a:pos x="476" y="549"/>
                  </a:cxn>
                  <a:cxn ang="0">
                    <a:pos x="437" y="513"/>
                  </a:cxn>
                  <a:cxn ang="0">
                    <a:pos x="414" y="488"/>
                  </a:cxn>
                  <a:cxn ang="0">
                    <a:pos x="388" y="460"/>
                  </a:cxn>
                  <a:cxn ang="0">
                    <a:pos x="339" y="409"/>
                  </a:cxn>
                  <a:cxn ang="0">
                    <a:pos x="300" y="361"/>
                  </a:cxn>
                  <a:cxn ang="0">
                    <a:pos x="288" y="344"/>
                  </a:cxn>
                  <a:cxn ang="0">
                    <a:pos x="246" y="293"/>
                  </a:cxn>
                  <a:cxn ang="0">
                    <a:pos x="202" y="245"/>
                  </a:cxn>
                  <a:cxn ang="0">
                    <a:pos x="167" y="208"/>
                  </a:cxn>
                  <a:cxn ang="0">
                    <a:pos x="134" y="170"/>
                  </a:cxn>
                  <a:cxn ang="0">
                    <a:pos x="121" y="153"/>
                  </a:cxn>
                  <a:cxn ang="0">
                    <a:pos x="95" y="121"/>
                  </a:cxn>
                  <a:cxn ang="0">
                    <a:pos x="54" y="76"/>
                  </a:cxn>
                  <a:cxn ang="0">
                    <a:pos x="24" y="48"/>
                  </a:cxn>
                  <a:cxn ang="0">
                    <a:pos x="8" y="36"/>
                  </a:cxn>
                  <a:cxn ang="0">
                    <a:pos x="3" y="29"/>
                  </a:cxn>
                  <a:cxn ang="0">
                    <a:pos x="0" y="22"/>
                  </a:cxn>
                  <a:cxn ang="0">
                    <a:pos x="1" y="13"/>
                  </a:cxn>
                  <a:cxn ang="0">
                    <a:pos x="4" y="8"/>
                  </a:cxn>
                  <a:cxn ang="0">
                    <a:pos x="12" y="1"/>
                  </a:cxn>
                  <a:cxn ang="0">
                    <a:pos x="16" y="0"/>
                  </a:cxn>
                  <a:cxn ang="0">
                    <a:pos x="25" y="3"/>
                  </a:cxn>
                  <a:cxn ang="0">
                    <a:pos x="41" y="15"/>
                  </a:cxn>
                  <a:cxn ang="0">
                    <a:pos x="70" y="41"/>
                  </a:cxn>
                  <a:cxn ang="0">
                    <a:pos x="110" y="84"/>
                  </a:cxn>
                  <a:cxn ang="0">
                    <a:pos x="136" y="115"/>
                  </a:cxn>
                  <a:cxn ang="0">
                    <a:pos x="206" y="198"/>
                  </a:cxn>
                  <a:cxn ang="0">
                    <a:pos x="290" y="291"/>
                  </a:cxn>
                  <a:cxn ang="0">
                    <a:pos x="303" y="306"/>
                  </a:cxn>
                  <a:cxn ang="0">
                    <a:pos x="341" y="353"/>
                  </a:cxn>
                  <a:cxn ang="0">
                    <a:pos x="371" y="390"/>
                  </a:cxn>
                  <a:cxn ang="0">
                    <a:pos x="403" y="425"/>
                  </a:cxn>
                  <a:cxn ang="0">
                    <a:pos x="433" y="457"/>
                  </a:cxn>
                  <a:cxn ang="0">
                    <a:pos x="457" y="482"/>
                  </a:cxn>
                  <a:cxn ang="0">
                    <a:pos x="493" y="518"/>
                  </a:cxn>
                  <a:cxn ang="0">
                    <a:pos x="519" y="540"/>
                  </a:cxn>
                  <a:cxn ang="0">
                    <a:pos x="532" y="549"/>
                  </a:cxn>
                  <a:cxn ang="0">
                    <a:pos x="539" y="554"/>
                  </a:cxn>
                  <a:cxn ang="0">
                    <a:pos x="541" y="560"/>
                  </a:cxn>
                  <a:cxn ang="0">
                    <a:pos x="541" y="570"/>
                  </a:cxn>
                  <a:cxn ang="0">
                    <a:pos x="539" y="575"/>
                  </a:cxn>
                  <a:cxn ang="0">
                    <a:pos x="530" y="582"/>
                  </a:cxn>
                  <a:cxn ang="0">
                    <a:pos x="524" y="583"/>
                  </a:cxn>
                </a:cxnLst>
                <a:rect l="0" t="0" r="r" b="b"/>
                <a:pathLst>
                  <a:path w="541" h="583">
                    <a:moveTo>
                      <a:pt x="524" y="583"/>
                    </a:moveTo>
                    <a:lnTo>
                      <a:pt x="524" y="583"/>
                    </a:lnTo>
                    <a:lnTo>
                      <a:pt x="520" y="582"/>
                    </a:lnTo>
                    <a:lnTo>
                      <a:pt x="515" y="580"/>
                    </a:lnTo>
                    <a:lnTo>
                      <a:pt x="515" y="580"/>
                    </a:lnTo>
                    <a:lnTo>
                      <a:pt x="501" y="571"/>
                    </a:lnTo>
                    <a:lnTo>
                      <a:pt x="488" y="560"/>
                    </a:lnTo>
                    <a:lnTo>
                      <a:pt x="476" y="549"/>
                    </a:lnTo>
                    <a:lnTo>
                      <a:pt x="462" y="538"/>
                    </a:lnTo>
                    <a:lnTo>
                      <a:pt x="437" y="513"/>
                    </a:lnTo>
                    <a:lnTo>
                      <a:pt x="414" y="488"/>
                    </a:lnTo>
                    <a:lnTo>
                      <a:pt x="414" y="488"/>
                    </a:lnTo>
                    <a:lnTo>
                      <a:pt x="388" y="460"/>
                    </a:lnTo>
                    <a:lnTo>
                      <a:pt x="388" y="460"/>
                    </a:lnTo>
                    <a:lnTo>
                      <a:pt x="365" y="437"/>
                    </a:lnTo>
                    <a:lnTo>
                      <a:pt x="339" y="409"/>
                    </a:lnTo>
                    <a:lnTo>
                      <a:pt x="313" y="377"/>
                    </a:lnTo>
                    <a:lnTo>
                      <a:pt x="300" y="361"/>
                    </a:lnTo>
                    <a:lnTo>
                      <a:pt x="288" y="344"/>
                    </a:lnTo>
                    <a:lnTo>
                      <a:pt x="288" y="344"/>
                    </a:lnTo>
                    <a:lnTo>
                      <a:pt x="268" y="319"/>
                    </a:lnTo>
                    <a:lnTo>
                      <a:pt x="246" y="293"/>
                    </a:lnTo>
                    <a:lnTo>
                      <a:pt x="224" y="269"/>
                    </a:lnTo>
                    <a:lnTo>
                      <a:pt x="202" y="245"/>
                    </a:lnTo>
                    <a:lnTo>
                      <a:pt x="202" y="245"/>
                    </a:lnTo>
                    <a:lnTo>
                      <a:pt x="167" y="208"/>
                    </a:lnTo>
                    <a:lnTo>
                      <a:pt x="150" y="189"/>
                    </a:lnTo>
                    <a:lnTo>
                      <a:pt x="134" y="170"/>
                    </a:lnTo>
                    <a:lnTo>
                      <a:pt x="134" y="170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95" y="121"/>
                    </a:lnTo>
                    <a:lnTo>
                      <a:pt x="69" y="90"/>
                    </a:lnTo>
                    <a:lnTo>
                      <a:pt x="54" y="76"/>
                    </a:lnTo>
                    <a:lnTo>
                      <a:pt x="40" y="61"/>
                    </a:lnTo>
                    <a:lnTo>
                      <a:pt x="24" y="48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5" y="32"/>
                    </a:lnTo>
                    <a:lnTo>
                      <a:pt x="3" y="29"/>
                    </a:lnTo>
                    <a:lnTo>
                      <a:pt x="0" y="25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4" y="8"/>
                    </a:lnTo>
                    <a:lnTo>
                      <a:pt x="7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5" y="3"/>
                    </a:lnTo>
                    <a:lnTo>
                      <a:pt x="25" y="3"/>
                    </a:lnTo>
                    <a:lnTo>
                      <a:pt x="41" y="15"/>
                    </a:lnTo>
                    <a:lnTo>
                      <a:pt x="55" y="28"/>
                    </a:lnTo>
                    <a:lnTo>
                      <a:pt x="70" y="41"/>
                    </a:lnTo>
                    <a:lnTo>
                      <a:pt x="83" y="55"/>
                    </a:lnTo>
                    <a:lnTo>
                      <a:pt x="110" y="84"/>
                    </a:lnTo>
                    <a:lnTo>
                      <a:pt x="136" y="115"/>
                    </a:lnTo>
                    <a:lnTo>
                      <a:pt x="136" y="115"/>
                    </a:lnTo>
                    <a:lnTo>
                      <a:pt x="170" y="156"/>
                    </a:lnTo>
                    <a:lnTo>
                      <a:pt x="206" y="198"/>
                    </a:lnTo>
                    <a:lnTo>
                      <a:pt x="246" y="242"/>
                    </a:lnTo>
                    <a:lnTo>
                      <a:pt x="290" y="291"/>
                    </a:lnTo>
                    <a:lnTo>
                      <a:pt x="290" y="291"/>
                    </a:lnTo>
                    <a:lnTo>
                      <a:pt x="303" y="306"/>
                    </a:lnTo>
                    <a:lnTo>
                      <a:pt x="317" y="322"/>
                    </a:lnTo>
                    <a:lnTo>
                      <a:pt x="341" y="353"/>
                    </a:lnTo>
                    <a:lnTo>
                      <a:pt x="341" y="353"/>
                    </a:lnTo>
                    <a:lnTo>
                      <a:pt x="371" y="390"/>
                    </a:lnTo>
                    <a:lnTo>
                      <a:pt x="387" y="407"/>
                    </a:lnTo>
                    <a:lnTo>
                      <a:pt x="403" y="425"/>
                    </a:lnTo>
                    <a:lnTo>
                      <a:pt x="403" y="425"/>
                    </a:lnTo>
                    <a:lnTo>
                      <a:pt x="433" y="457"/>
                    </a:lnTo>
                    <a:lnTo>
                      <a:pt x="433" y="457"/>
                    </a:lnTo>
                    <a:lnTo>
                      <a:pt x="457" y="482"/>
                    </a:lnTo>
                    <a:lnTo>
                      <a:pt x="481" y="507"/>
                    </a:lnTo>
                    <a:lnTo>
                      <a:pt x="493" y="518"/>
                    </a:lnTo>
                    <a:lnTo>
                      <a:pt x="507" y="529"/>
                    </a:lnTo>
                    <a:lnTo>
                      <a:pt x="519" y="540"/>
                    </a:lnTo>
                    <a:lnTo>
                      <a:pt x="532" y="549"/>
                    </a:lnTo>
                    <a:lnTo>
                      <a:pt x="532" y="549"/>
                    </a:lnTo>
                    <a:lnTo>
                      <a:pt x="537" y="552"/>
                    </a:lnTo>
                    <a:lnTo>
                      <a:pt x="539" y="554"/>
                    </a:lnTo>
                    <a:lnTo>
                      <a:pt x="540" y="557"/>
                    </a:lnTo>
                    <a:lnTo>
                      <a:pt x="541" y="560"/>
                    </a:lnTo>
                    <a:lnTo>
                      <a:pt x="541" y="565"/>
                    </a:lnTo>
                    <a:lnTo>
                      <a:pt x="541" y="570"/>
                    </a:lnTo>
                    <a:lnTo>
                      <a:pt x="541" y="570"/>
                    </a:lnTo>
                    <a:lnTo>
                      <a:pt x="539" y="575"/>
                    </a:lnTo>
                    <a:lnTo>
                      <a:pt x="534" y="579"/>
                    </a:lnTo>
                    <a:lnTo>
                      <a:pt x="530" y="582"/>
                    </a:lnTo>
                    <a:lnTo>
                      <a:pt x="527" y="583"/>
                    </a:lnTo>
                    <a:lnTo>
                      <a:pt x="524" y="583"/>
                    </a:lnTo>
                    <a:lnTo>
                      <a:pt x="524" y="58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55" name="Freeform 210"/>
              <p:cNvSpPr/>
              <p:nvPr/>
            </p:nvSpPr>
            <p:spPr bwMode="auto">
              <a:xfrm>
                <a:off x="4349750" y="2435225"/>
                <a:ext cx="273050" cy="288925"/>
              </a:xfrm>
              <a:custGeom>
                <a:avLst/>
                <a:gdLst/>
                <a:ahLst/>
                <a:cxnLst>
                  <a:cxn ang="0">
                    <a:pos x="493" y="546"/>
                  </a:cxn>
                  <a:cxn ang="0">
                    <a:pos x="481" y="537"/>
                  </a:cxn>
                  <a:cxn ang="0">
                    <a:pos x="475" y="524"/>
                  </a:cxn>
                  <a:cxn ang="0">
                    <a:pos x="457" y="505"/>
                  </a:cxn>
                  <a:cxn ang="0">
                    <a:pos x="444" y="490"/>
                  </a:cxn>
                  <a:cxn ang="0">
                    <a:pos x="436" y="479"/>
                  </a:cxn>
                  <a:cxn ang="0">
                    <a:pos x="411" y="452"/>
                  </a:cxn>
                  <a:cxn ang="0">
                    <a:pos x="402" y="443"/>
                  </a:cxn>
                  <a:cxn ang="0">
                    <a:pos x="387" y="420"/>
                  </a:cxn>
                  <a:cxn ang="0">
                    <a:pos x="376" y="410"/>
                  </a:cxn>
                  <a:cxn ang="0">
                    <a:pos x="345" y="378"/>
                  </a:cxn>
                  <a:cxn ang="0">
                    <a:pos x="321" y="352"/>
                  </a:cxn>
                  <a:cxn ang="0">
                    <a:pos x="280" y="313"/>
                  </a:cxn>
                  <a:cxn ang="0">
                    <a:pos x="252" y="285"/>
                  </a:cxn>
                  <a:cxn ang="0">
                    <a:pos x="151" y="183"/>
                  </a:cxn>
                  <a:cxn ang="0">
                    <a:pos x="106" y="136"/>
                  </a:cxn>
                  <a:cxn ang="0">
                    <a:pos x="64" y="92"/>
                  </a:cxn>
                  <a:cxn ang="0">
                    <a:pos x="33" y="58"/>
                  </a:cxn>
                  <a:cxn ang="0">
                    <a:pos x="13" y="39"/>
                  </a:cxn>
                  <a:cxn ang="0">
                    <a:pos x="3" y="26"/>
                  </a:cxn>
                  <a:cxn ang="0">
                    <a:pos x="0" y="14"/>
                  </a:cxn>
                  <a:cxn ang="0">
                    <a:pos x="5" y="6"/>
                  </a:cxn>
                  <a:cxn ang="0">
                    <a:pos x="19" y="0"/>
                  </a:cxn>
                  <a:cxn ang="0">
                    <a:pos x="26" y="2"/>
                  </a:cxn>
                  <a:cxn ang="0">
                    <a:pos x="34" y="8"/>
                  </a:cxn>
                  <a:cxn ang="0">
                    <a:pos x="72" y="47"/>
                  </a:cxn>
                  <a:cxn ang="0">
                    <a:pos x="94" y="67"/>
                  </a:cxn>
                  <a:cxn ang="0">
                    <a:pos x="151" y="133"/>
                  </a:cxn>
                  <a:cxn ang="0">
                    <a:pos x="191" y="176"/>
                  </a:cxn>
                  <a:cxn ang="0">
                    <a:pos x="275" y="260"/>
                  </a:cxn>
                  <a:cxn ang="0">
                    <a:pos x="311" y="293"/>
                  </a:cxn>
                  <a:cxn ang="0">
                    <a:pos x="364" y="343"/>
                  </a:cxn>
                  <a:cxn ang="0">
                    <a:pos x="407" y="387"/>
                  </a:cxn>
                  <a:cxn ang="0">
                    <a:pos x="423" y="411"/>
                  </a:cxn>
                  <a:cxn ang="0">
                    <a:pos x="440" y="429"/>
                  </a:cxn>
                  <a:cxn ang="0">
                    <a:pos x="452" y="440"/>
                  </a:cxn>
                  <a:cxn ang="0">
                    <a:pos x="460" y="452"/>
                  </a:cxn>
                  <a:cxn ang="0">
                    <a:pos x="481" y="478"/>
                  </a:cxn>
                  <a:cxn ang="0">
                    <a:pos x="496" y="493"/>
                  </a:cxn>
                  <a:cxn ang="0">
                    <a:pos x="508" y="510"/>
                  </a:cxn>
                  <a:cxn ang="0">
                    <a:pos x="512" y="513"/>
                  </a:cxn>
                  <a:cxn ang="0">
                    <a:pos x="515" y="524"/>
                  </a:cxn>
                  <a:cxn ang="0">
                    <a:pos x="515" y="533"/>
                  </a:cxn>
                  <a:cxn ang="0">
                    <a:pos x="510" y="542"/>
                  </a:cxn>
                  <a:cxn ang="0">
                    <a:pos x="499" y="546"/>
                  </a:cxn>
                </a:cxnLst>
                <a:rect l="0" t="0" r="r" b="b"/>
                <a:pathLst>
                  <a:path w="515" h="546">
                    <a:moveTo>
                      <a:pt x="499" y="546"/>
                    </a:moveTo>
                    <a:lnTo>
                      <a:pt x="499" y="546"/>
                    </a:lnTo>
                    <a:lnTo>
                      <a:pt x="493" y="546"/>
                    </a:lnTo>
                    <a:lnTo>
                      <a:pt x="488" y="543"/>
                    </a:lnTo>
                    <a:lnTo>
                      <a:pt x="483" y="540"/>
                    </a:lnTo>
                    <a:lnTo>
                      <a:pt x="481" y="537"/>
                    </a:lnTo>
                    <a:lnTo>
                      <a:pt x="480" y="534"/>
                    </a:lnTo>
                    <a:lnTo>
                      <a:pt x="480" y="534"/>
                    </a:lnTo>
                    <a:lnTo>
                      <a:pt x="475" y="524"/>
                    </a:lnTo>
                    <a:lnTo>
                      <a:pt x="470" y="517"/>
                    </a:lnTo>
                    <a:lnTo>
                      <a:pt x="463" y="511"/>
                    </a:lnTo>
                    <a:lnTo>
                      <a:pt x="457" y="505"/>
                    </a:lnTo>
                    <a:lnTo>
                      <a:pt x="457" y="505"/>
                    </a:lnTo>
                    <a:lnTo>
                      <a:pt x="450" y="498"/>
                    </a:lnTo>
                    <a:lnTo>
                      <a:pt x="444" y="490"/>
                    </a:lnTo>
                    <a:lnTo>
                      <a:pt x="444" y="490"/>
                    </a:lnTo>
                    <a:lnTo>
                      <a:pt x="436" y="479"/>
                    </a:lnTo>
                    <a:lnTo>
                      <a:pt x="436" y="479"/>
                    </a:lnTo>
                    <a:lnTo>
                      <a:pt x="425" y="466"/>
                    </a:lnTo>
                    <a:lnTo>
                      <a:pt x="419" y="458"/>
                    </a:lnTo>
                    <a:lnTo>
                      <a:pt x="411" y="452"/>
                    </a:lnTo>
                    <a:lnTo>
                      <a:pt x="411" y="452"/>
                    </a:lnTo>
                    <a:lnTo>
                      <a:pt x="407" y="448"/>
                    </a:lnTo>
                    <a:lnTo>
                      <a:pt x="402" y="443"/>
                    </a:lnTo>
                    <a:lnTo>
                      <a:pt x="395" y="433"/>
                    </a:lnTo>
                    <a:lnTo>
                      <a:pt x="395" y="433"/>
                    </a:lnTo>
                    <a:lnTo>
                      <a:pt x="387" y="420"/>
                    </a:lnTo>
                    <a:lnTo>
                      <a:pt x="382" y="415"/>
                    </a:lnTo>
                    <a:lnTo>
                      <a:pt x="376" y="410"/>
                    </a:lnTo>
                    <a:lnTo>
                      <a:pt x="376" y="410"/>
                    </a:lnTo>
                    <a:lnTo>
                      <a:pt x="367" y="404"/>
                    </a:lnTo>
                    <a:lnTo>
                      <a:pt x="360" y="395"/>
                    </a:lnTo>
                    <a:lnTo>
                      <a:pt x="345" y="378"/>
                    </a:lnTo>
                    <a:lnTo>
                      <a:pt x="345" y="378"/>
                    </a:lnTo>
                    <a:lnTo>
                      <a:pt x="333" y="364"/>
                    </a:lnTo>
                    <a:lnTo>
                      <a:pt x="321" y="352"/>
                    </a:lnTo>
                    <a:lnTo>
                      <a:pt x="321" y="352"/>
                    </a:lnTo>
                    <a:lnTo>
                      <a:pt x="299" y="332"/>
                    </a:lnTo>
                    <a:lnTo>
                      <a:pt x="280" y="313"/>
                    </a:lnTo>
                    <a:lnTo>
                      <a:pt x="280" y="313"/>
                    </a:lnTo>
                    <a:lnTo>
                      <a:pt x="252" y="285"/>
                    </a:lnTo>
                    <a:lnTo>
                      <a:pt x="252" y="285"/>
                    </a:lnTo>
                    <a:lnTo>
                      <a:pt x="225" y="260"/>
                    </a:lnTo>
                    <a:lnTo>
                      <a:pt x="200" y="234"/>
                    </a:lnTo>
                    <a:lnTo>
                      <a:pt x="151" y="183"/>
                    </a:lnTo>
                    <a:lnTo>
                      <a:pt x="151" y="183"/>
                    </a:lnTo>
                    <a:lnTo>
                      <a:pt x="106" y="136"/>
                    </a:lnTo>
                    <a:lnTo>
                      <a:pt x="106" y="136"/>
                    </a:lnTo>
                    <a:lnTo>
                      <a:pt x="87" y="116"/>
                    </a:lnTo>
                    <a:lnTo>
                      <a:pt x="87" y="116"/>
                    </a:lnTo>
                    <a:lnTo>
                      <a:pt x="64" y="92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33" y="5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3" y="39"/>
                    </a:lnTo>
                    <a:lnTo>
                      <a:pt x="8" y="3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6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2" y="1"/>
                    </a:lnTo>
                    <a:lnTo>
                      <a:pt x="26" y="2"/>
                    </a:lnTo>
                    <a:lnTo>
                      <a:pt x="31" y="4"/>
                    </a:lnTo>
                    <a:lnTo>
                      <a:pt x="34" y="8"/>
                    </a:lnTo>
                    <a:lnTo>
                      <a:pt x="34" y="8"/>
                    </a:lnTo>
                    <a:lnTo>
                      <a:pt x="42" y="18"/>
                    </a:lnTo>
                    <a:lnTo>
                      <a:pt x="51" y="29"/>
                    </a:lnTo>
                    <a:lnTo>
                      <a:pt x="72" y="47"/>
                    </a:lnTo>
                    <a:lnTo>
                      <a:pt x="72" y="47"/>
                    </a:lnTo>
                    <a:lnTo>
                      <a:pt x="83" y="57"/>
                    </a:lnTo>
                    <a:lnTo>
                      <a:pt x="94" y="67"/>
                    </a:lnTo>
                    <a:lnTo>
                      <a:pt x="94" y="67"/>
                    </a:lnTo>
                    <a:lnTo>
                      <a:pt x="124" y="100"/>
                    </a:lnTo>
                    <a:lnTo>
                      <a:pt x="151" y="133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91" y="176"/>
                    </a:lnTo>
                    <a:lnTo>
                      <a:pt x="219" y="205"/>
                    </a:lnTo>
                    <a:lnTo>
                      <a:pt x="247" y="232"/>
                    </a:lnTo>
                    <a:lnTo>
                      <a:pt x="275" y="260"/>
                    </a:lnTo>
                    <a:lnTo>
                      <a:pt x="275" y="260"/>
                    </a:lnTo>
                    <a:lnTo>
                      <a:pt x="311" y="293"/>
                    </a:lnTo>
                    <a:lnTo>
                      <a:pt x="311" y="293"/>
                    </a:lnTo>
                    <a:lnTo>
                      <a:pt x="342" y="321"/>
                    </a:lnTo>
                    <a:lnTo>
                      <a:pt x="342" y="321"/>
                    </a:lnTo>
                    <a:lnTo>
                      <a:pt x="364" y="343"/>
                    </a:lnTo>
                    <a:lnTo>
                      <a:pt x="386" y="363"/>
                    </a:lnTo>
                    <a:lnTo>
                      <a:pt x="396" y="375"/>
                    </a:lnTo>
                    <a:lnTo>
                      <a:pt x="407" y="387"/>
                    </a:lnTo>
                    <a:lnTo>
                      <a:pt x="415" y="398"/>
                    </a:lnTo>
                    <a:lnTo>
                      <a:pt x="423" y="411"/>
                    </a:lnTo>
                    <a:lnTo>
                      <a:pt x="423" y="411"/>
                    </a:lnTo>
                    <a:lnTo>
                      <a:pt x="426" y="416"/>
                    </a:lnTo>
                    <a:lnTo>
                      <a:pt x="430" y="421"/>
                    </a:lnTo>
                    <a:lnTo>
                      <a:pt x="440" y="429"/>
                    </a:lnTo>
                    <a:lnTo>
                      <a:pt x="440" y="429"/>
                    </a:lnTo>
                    <a:lnTo>
                      <a:pt x="446" y="435"/>
                    </a:lnTo>
                    <a:lnTo>
                      <a:pt x="452" y="440"/>
                    </a:lnTo>
                    <a:lnTo>
                      <a:pt x="452" y="440"/>
                    </a:lnTo>
                    <a:lnTo>
                      <a:pt x="460" y="452"/>
                    </a:lnTo>
                    <a:lnTo>
                      <a:pt x="460" y="452"/>
                    </a:lnTo>
                    <a:lnTo>
                      <a:pt x="470" y="466"/>
                    </a:lnTo>
                    <a:lnTo>
                      <a:pt x="475" y="472"/>
                    </a:lnTo>
                    <a:lnTo>
                      <a:pt x="481" y="478"/>
                    </a:lnTo>
                    <a:lnTo>
                      <a:pt x="481" y="478"/>
                    </a:lnTo>
                    <a:lnTo>
                      <a:pt x="489" y="486"/>
                    </a:lnTo>
                    <a:lnTo>
                      <a:pt x="496" y="493"/>
                    </a:lnTo>
                    <a:lnTo>
                      <a:pt x="502" y="501"/>
                    </a:lnTo>
                    <a:lnTo>
                      <a:pt x="507" y="509"/>
                    </a:lnTo>
                    <a:lnTo>
                      <a:pt x="508" y="510"/>
                    </a:lnTo>
                    <a:lnTo>
                      <a:pt x="509" y="511"/>
                    </a:lnTo>
                    <a:lnTo>
                      <a:pt x="509" y="511"/>
                    </a:lnTo>
                    <a:lnTo>
                      <a:pt x="512" y="513"/>
                    </a:lnTo>
                    <a:lnTo>
                      <a:pt x="514" y="516"/>
                    </a:lnTo>
                    <a:lnTo>
                      <a:pt x="515" y="520"/>
                    </a:lnTo>
                    <a:lnTo>
                      <a:pt x="515" y="524"/>
                    </a:lnTo>
                    <a:lnTo>
                      <a:pt x="515" y="530"/>
                    </a:lnTo>
                    <a:lnTo>
                      <a:pt x="515" y="530"/>
                    </a:lnTo>
                    <a:lnTo>
                      <a:pt x="515" y="533"/>
                    </a:lnTo>
                    <a:lnTo>
                      <a:pt x="514" y="537"/>
                    </a:lnTo>
                    <a:lnTo>
                      <a:pt x="513" y="540"/>
                    </a:lnTo>
                    <a:lnTo>
                      <a:pt x="510" y="542"/>
                    </a:lnTo>
                    <a:lnTo>
                      <a:pt x="510" y="542"/>
                    </a:lnTo>
                    <a:lnTo>
                      <a:pt x="506" y="545"/>
                    </a:lnTo>
                    <a:lnTo>
                      <a:pt x="499" y="546"/>
                    </a:lnTo>
                    <a:lnTo>
                      <a:pt x="499" y="54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56" name="Freeform 211"/>
              <p:cNvSpPr/>
              <p:nvPr/>
            </p:nvSpPr>
            <p:spPr bwMode="auto">
              <a:xfrm>
                <a:off x="4708525" y="2740025"/>
                <a:ext cx="77788" cy="74613"/>
              </a:xfrm>
              <a:custGeom>
                <a:avLst/>
                <a:gdLst/>
                <a:ahLst/>
                <a:cxnLst>
                  <a:cxn ang="0">
                    <a:pos x="116" y="142"/>
                  </a:cxn>
                  <a:cxn ang="0">
                    <a:pos x="111" y="142"/>
                  </a:cxn>
                  <a:cxn ang="0">
                    <a:pos x="101" y="140"/>
                  </a:cxn>
                  <a:cxn ang="0">
                    <a:pos x="90" y="136"/>
                  </a:cxn>
                  <a:cxn ang="0">
                    <a:pos x="88" y="139"/>
                  </a:cxn>
                  <a:cxn ang="0">
                    <a:pos x="79" y="141"/>
                  </a:cxn>
                  <a:cxn ang="0">
                    <a:pos x="77" y="141"/>
                  </a:cxn>
                  <a:cxn ang="0">
                    <a:pos x="63" y="139"/>
                  </a:cxn>
                  <a:cxn ang="0">
                    <a:pos x="49" y="136"/>
                  </a:cxn>
                  <a:cxn ang="0">
                    <a:pos x="42" y="134"/>
                  </a:cxn>
                  <a:cxn ang="0">
                    <a:pos x="33" y="127"/>
                  </a:cxn>
                  <a:cxn ang="0">
                    <a:pos x="30" y="129"/>
                  </a:cxn>
                  <a:cxn ang="0">
                    <a:pos x="21" y="131"/>
                  </a:cxn>
                  <a:cxn ang="0">
                    <a:pos x="18" y="130"/>
                  </a:cxn>
                  <a:cxn ang="0">
                    <a:pos x="12" y="127"/>
                  </a:cxn>
                  <a:cxn ang="0">
                    <a:pos x="7" y="122"/>
                  </a:cxn>
                  <a:cxn ang="0">
                    <a:pos x="6" y="117"/>
                  </a:cxn>
                  <a:cxn ang="0">
                    <a:pos x="5" y="115"/>
                  </a:cxn>
                  <a:cxn ang="0">
                    <a:pos x="1" y="108"/>
                  </a:cxn>
                  <a:cxn ang="0">
                    <a:pos x="1" y="101"/>
                  </a:cxn>
                  <a:cxn ang="0">
                    <a:pos x="3" y="95"/>
                  </a:cxn>
                  <a:cxn ang="0">
                    <a:pos x="13" y="83"/>
                  </a:cxn>
                  <a:cxn ang="0">
                    <a:pos x="31" y="62"/>
                  </a:cxn>
                  <a:cxn ang="0">
                    <a:pos x="63" y="34"/>
                  </a:cxn>
                  <a:cxn ang="0">
                    <a:pos x="92" y="13"/>
                  </a:cxn>
                  <a:cxn ang="0">
                    <a:pos x="98" y="8"/>
                  </a:cxn>
                  <a:cxn ang="0">
                    <a:pos x="113" y="1"/>
                  </a:cxn>
                  <a:cxn ang="0">
                    <a:pos x="121" y="0"/>
                  </a:cxn>
                  <a:cxn ang="0">
                    <a:pos x="131" y="2"/>
                  </a:cxn>
                  <a:cxn ang="0">
                    <a:pos x="137" y="5"/>
                  </a:cxn>
                  <a:cxn ang="0">
                    <a:pos x="143" y="15"/>
                  </a:cxn>
                  <a:cxn ang="0">
                    <a:pos x="147" y="29"/>
                  </a:cxn>
                  <a:cxn ang="0">
                    <a:pos x="148" y="35"/>
                  </a:cxn>
                  <a:cxn ang="0">
                    <a:pos x="147" y="53"/>
                  </a:cxn>
                  <a:cxn ang="0">
                    <a:pos x="148" y="84"/>
                  </a:cxn>
                  <a:cxn ang="0">
                    <a:pos x="148" y="100"/>
                  </a:cxn>
                  <a:cxn ang="0">
                    <a:pos x="146" y="116"/>
                  </a:cxn>
                  <a:cxn ang="0">
                    <a:pos x="145" y="125"/>
                  </a:cxn>
                  <a:cxn ang="0">
                    <a:pos x="141" y="132"/>
                  </a:cxn>
                  <a:cxn ang="0">
                    <a:pos x="136" y="136"/>
                  </a:cxn>
                  <a:cxn ang="0">
                    <a:pos x="128" y="141"/>
                  </a:cxn>
                  <a:cxn ang="0">
                    <a:pos x="126" y="141"/>
                  </a:cxn>
                  <a:cxn ang="0">
                    <a:pos x="121" y="142"/>
                  </a:cxn>
                  <a:cxn ang="0">
                    <a:pos x="116" y="142"/>
                  </a:cxn>
                </a:cxnLst>
                <a:rect l="0" t="0" r="r" b="b"/>
                <a:pathLst>
                  <a:path w="148" h="142">
                    <a:moveTo>
                      <a:pt x="116" y="142"/>
                    </a:moveTo>
                    <a:lnTo>
                      <a:pt x="116" y="142"/>
                    </a:lnTo>
                    <a:lnTo>
                      <a:pt x="111" y="142"/>
                    </a:lnTo>
                    <a:lnTo>
                      <a:pt x="111" y="142"/>
                    </a:lnTo>
                    <a:lnTo>
                      <a:pt x="101" y="140"/>
                    </a:lnTo>
                    <a:lnTo>
                      <a:pt x="101" y="140"/>
                    </a:lnTo>
                    <a:lnTo>
                      <a:pt x="93" y="136"/>
                    </a:lnTo>
                    <a:lnTo>
                      <a:pt x="90" y="136"/>
                    </a:lnTo>
                    <a:lnTo>
                      <a:pt x="88" y="139"/>
                    </a:lnTo>
                    <a:lnTo>
                      <a:pt x="88" y="139"/>
                    </a:lnTo>
                    <a:lnTo>
                      <a:pt x="84" y="141"/>
                    </a:lnTo>
                    <a:lnTo>
                      <a:pt x="79" y="141"/>
                    </a:lnTo>
                    <a:lnTo>
                      <a:pt x="79" y="141"/>
                    </a:lnTo>
                    <a:lnTo>
                      <a:pt x="77" y="141"/>
                    </a:lnTo>
                    <a:lnTo>
                      <a:pt x="77" y="141"/>
                    </a:lnTo>
                    <a:lnTo>
                      <a:pt x="63" y="139"/>
                    </a:lnTo>
                    <a:lnTo>
                      <a:pt x="63" y="139"/>
                    </a:lnTo>
                    <a:lnTo>
                      <a:pt x="49" y="136"/>
                    </a:lnTo>
                    <a:lnTo>
                      <a:pt x="49" y="136"/>
                    </a:lnTo>
                    <a:lnTo>
                      <a:pt x="42" y="134"/>
                    </a:lnTo>
                    <a:lnTo>
                      <a:pt x="36" y="130"/>
                    </a:lnTo>
                    <a:lnTo>
                      <a:pt x="33" y="127"/>
                    </a:lnTo>
                    <a:lnTo>
                      <a:pt x="30" y="129"/>
                    </a:lnTo>
                    <a:lnTo>
                      <a:pt x="30" y="129"/>
                    </a:lnTo>
                    <a:lnTo>
                      <a:pt x="25" y="130"/>
                    </a:lnTo>
                    <a:lnTo>
                      <a:pt x="21" y="131"/>
                    </a:lnTo>
                    <a:lnTo>
                      <a:pt x="21" y="131"/>
                    </a:lnTo>
                    <a:lnTo>
                      <a:pt x="18" y="130"/>
                    </a:lnTo>
                    <a:lnTo>
                      <a:pt x="13" y="129"/>
                    </a:lnTo>
                    <a:lnTo>
                      <a:pt x="12" y="127"/>
                    </a:lnTo>
                    <a:lnTo>
                      <a:pt x="10" y="125"/>
                    </a:lnTo>
                    <a:lnTo>
                      <a:pt x="7" y="122"/>
                    </a:lnTo>
                    <a:lnTo>
                      <a:pt x="6" y="119"/>
                    </a:lnTo>
                    <a:lnTo>
                      <a:pt x="6" y="117"/>
                    </a:lnTo>
                    <a:lnTo>
                      <a:pt x="5" y="115"/>
                    </a:lnTo>
                    <a:lnTo>
                      <a:pt x="5" y="115"/>
                    </a:lnTo>
                    <a:lnTo>
                      <a:pt x="2" y="112"/>
                    </a:lnTo>
                    <a:lnTo>
                      <a:pt x="1" y="108"/>
                    </a:lnTo>
                    <a:lnTo>
                      <a:pt x="0" y="104"/>
                    </a:lnTo>
                    <a:lnTo>
                      <a:pt x="1" y="101"/>
                    </a:lnTo>
                    <a:lnTo>
                      <a:pt x="2" y="98"/>
                    </a:lnTo>
                    <a:lnTo>
                      <a:pt x="3" y="95"/>
                    </a:lnTo>
                    <a:lnTo>
                      <a:pt x="3" y="95"/>
                    </a:lnTo>
                    <a:lnTo>
                      <a:pt x="13" y="83"/>
                    </a:lnTo>
                    <a:lnTo>
                      <a:pt x="22" y="72"/>
                    </a:lnTo>
                    <a:lnTo>
                      <a:pt x="31" y="62"/>
                    </a:lnTo>
                    <a:lnTo>
                      <a:pt x="42" y="52"/>
                    </a:lnTo>
                    <a:lnTo>
                      <a:pt x="63" y="34"/>
                    </a:lnTo>
                    <a:lnTo>
                      <a:pt x="87" y="17"/>
                    </a:lnTo>
                    <a:lnTo>
                      <a:pt x="92" y="13"/>
                    </a:lnTo>
                    <a:lnTo>
                      <a:pt x="92" y="13"/>
                    </a:lnTo>
                    <a:lnTo>
                      <a:pt x="98" y="8"/>
                    </a:lnTo>
                    <a:lnTo>
                      <a:pt x="105" y="4"/>
                    </a:lnTo>
                    <a:lnTo>
                      <a:pt x="113" y="1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26" y="1"/>
                    </a:lnTo>
                    <a:lnTo>
                      <a:pt x="131" y="2"/>
                    </a:lnTo>
                    <a:lnTo>
                      <a:pt x="131" y="2"/>
                    </a:lnTo>
                    <a:lnTo>
                      <a:pt x="137" y="5"/>
                    </a:lnTo>
                    <a:lnTo>
                      <a:pt x="141" y="9"/>
                    </a:lnTo>
                    <a:lnTo>
                      <a:pt x="143" y="15"/>
                    </a:lnTo>
                    <a:lnTo>
                      <a:pt x="145" y="20"/>
                    </a:lnTo>
                    <a:lnTo>
                      <a:pt x="147" y="29"/>
                    </a:lnTo>
                    <a:lnTo>
                      <a:pt x="148" y="35"/>
                    </a:lnTo>
                    <a:lnTo>
                      <a:pt x="148" y="35"/>
                    </a:lnTo>
                    <a:lnTo>
                      <a:pt x="147" y="53"/>
                    </a:lnTo>
                    <a:lnTo>
                      <a:pt x="147" y="53"/>
                    </a:lnTo>
                    <a:lnTo>
                      <a:pt x="147" y="81"/>
                    </a:lnTo>
                    <a:lnTo>
                      <a:pt x="148" y="84"/>
                    </a:lnTo>
                    <a:lnTo>
                      <a:pt x="148" y="84"/>
                    </a:lnTo>
                    <a:lnTo>
                      <a:pt x="148" y="100"/>
                    </a:lnTo>
                    <a:lnTo>
                      <a:pt x="147" y="108"/>
                    </a:lnTo>
                    <a:lnTo>
                      <a:pt x="146" y="116"/>
                    </a:lnTo>
                    <a:lnTo>
                      <a:pt x="146" y="116"/>
                    </a:lnTo>
                    <a:lnTo>
                      <a:pt x="145" y="125"/>
                    </a:lnTo>
                    <a:lnTo>
                      <a:pt x="143" y="128"/>
                    </a:lnTo>
                    <a:lnTo>
                      <a:pt x="141" y="132"/>
                    </a:lnTo>
                    <a:lnTo>
                      <a:pt x="139" y="134"/>
                    </a:lnTo>
                    <a:lnTo>
                      <a:pt x="136" y="136"/>
                    </a:lnTo>
                    <a:lnTo>
                      <a:pt x="128" y="141"/>
                    </a:lnTo>
                    <a:lnTo>
                      <a:pt x="128" y="141"/>
                    </a:lnTo>
                    <a:lnTo>
                      <a:pt x="127" y="141"/>
                    </a:lnTo>
                    <a:lnTo>
                      <a:pt x="126" y="141"/>
                    </a:lnTo>
                    <a:lnTo>
                      <a:pt x="126" y="141"/>
                    </a:lnTo>
                    <a:lnTo>
                      <a:pt x="121" y="142"/>
                    </a:lnTo>
                    <a:lnTo>
                      <a:pt x="116" y="142"/>
                    </a:lnTo>
                    <a:lnTo>
                      <a:pt x="116" y="1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57" name="Freeform 212"/>
              <p:cNvSpPr/>
              <p:nvPr/>
            </p:nvSpPr>
            <p:spPr bwMode="auto">
              <a:xfrm>
                <a:off x="4197350" y="2182813"/>
                <a:ext cx="260350" cy="244475"/>
              </a:xfrm>
              <a:custGeom>
                <a:avLst/>
                <a:gdLst/>
                <a:ahLst/>
                <a:cxnLst>
                  <a:cxn ang="0">
                    <a:pos x="106" y="462"/>
                  </a:cxn>
                  <a:cxn ang="0">
                    <a:pos x="96" y="455"/>
                  </a:cxn>
                  <a:cxn ang="0">
                    <a:pos x="94" y="452"/>
                  </a:cxn>
                  <a:cxn ang="0">
                    <a:pos x="85" y="442"/>
                  </a:cxn>
                  <a:cxn ang="0">
                    <a:pos x="76" y="430"/>
                  </a:cxn>
                  <a:cxn ang="0">
                    <a:pos x="53" y="411"/>
                  </a:cxn>
                  <a:cxn ang="0">
                    <a:pos x="35" y="386"/>
                  </a:cxn>
                  <a:cxn ang="0">
                    <a:pos x="15" y="339"/>
                  </a:cxn>
                  <a:cxn ang="0">
                    <a:pos x="5" y="299"/>
                  </a:cxn>
                  <a:cxn ang="0">
                    <a:pos x="0" y="253"/>
                  </a:cxn>
                  <a:cxn ang="0">
                    <a:pos x="3" y="202"/>
                  </a:cxn>
                  <a:cxn ang="0">
                    <a:pos x="8" y="172"/>
                  </a:cxn>
                  <a:cxn ang="0">
                    <a:pos x="24" y="124"/>
                  </a:cxn>
                  <a:cxn ang="0">
                    <a:pos x="48" y="85"/>
                  </a:cxn>
                  <a:cxn ang="0">
                    <a:pos x="68" y="64"/>
                  </a:cxn>
                  <a:cxn ang="0">
                    <a:pos x="124" y="25"/>
                  </a:cxn>
                  <a:cxn ang="0">
                    <a:pos x="193" y="4"/>
                  </a:cxn>
                  <a:cxn ang="0">
                    <a:pos x="241" y="0"/>
                  </a:cxn>
                  <a:cxn ang="0">
                    <a:pos x="298" y="5"/>
                  </a:cxn>
                  <a:cxn ang="0">
                    <a:pos x="352" y="20"/>
                  </a:cxn>
                  <a:cxn ang="0">
                    <a:pos x="401" y="44"/>
                  </a:cxn>
                  <a:cxn ang="0">
                    <a:pos x="445" y="76"/>
                  </a:cxn>
                  <a:cxn ang="0">
                    <a:pos x="480" y="115"/>
                  </a:cxn>
                  <a:cxn ang="0">
                    <a:pos x="492" y="135"/>
                  </a:cxn>
                  <a:cxn ang="0">
                    <a:pos x="491" y="146"/>
                  </a:cxn>
                  <a:cxn ang="0">
                    <a:pos x="483" y="153"/>
                  </a:cxn>
                  <a:cxn ang="0">
                    <a:pos x="473" y="157"/>
                  </a:cxn>
                  <a:cxn ang="0">
                    <a:pos x="465" y="154"/>
                  </a:cxn>
                  <a:cxn ang="0">
                    <a:pos x="458" y="147"/>
                  </a:cxn>
                  <a:cxn ang="0">
                    <a:pos x="429" y="112"/>
                  </a:cxn>
                  <a:cxn ang="0">
                    <a:pos x="395" y="85"/>
                  </a:cxn>
                  <a:cxn ang="0">
                    <a:pos x="356" y="65"/>
                  </a:cxn>
                  <a:cxn ang="0">
                    <a:pos x="289" y="42"/>
                  </a:cxn>
                  <a:cxn ang="0">
                    <a:pos x="247" y="34"/>
                  </a:cxn>
                  <a:cxn ang="0">
                    <a:pos x="219" y="34"/>
                  </a:cxn>
                  <a:cxn ang="0">
                    <a:pos x="182" y="40"/>
                  </a:cxn>
                  <a:cxn ang="0">
                    <a:pos x="144" y="53"/>
                  </a:cxn>
                  <a:cxn ang="0">
                    <a:pos x="109" y="74"/>
                  </a:cxn>
                  <a:cxn ang="0">
                    <a:pos x="80" y="100"/>
                  </a:cxn>
                  <a:cxn ang="0">
                    <a:pos x="59" y="133"/>
                  </a:cxn>
                  <a:cxn ang="0">
                    <a:pos x="48" y="163"/>
                  </a:cxn>
                  <a:cxn ang="0">
                    <a:pos x="39" y="210"/>
                  </a:cxn>
                  <a:cxn ang="0">
                    <a:pos x="38" y="259"/>
                  </a:cxn>
                  <a:cxn ang="0">
                    <a:pos x="45" y="304"/>
                  </a:cxn>
                  <a:cxn ang="0">
                    <a:pos x="60" y="348"/>
                  </a:cxn>
                  <a:cxn ang="0">
                    <a:pos x="76" y="373"/>
                  </a:cxn>
                  <a:cxn ang="0">
                    <a:pos x="101" y="402"/>
                  </a:cxn>
                  <a:cxn ang="0">
                    <a:pos x="122" y="429"/>
                  </a:cxn>
                  <a:cxn ang="0">
                    <a:pos x="125" y="431"/>
                  </a:cxn>
                  <a:cxn ang="0">
                    <a:pos x="131" y="446"/>
                  </a:cxn>
                  <a:cxn ang="0">
                    <a:pos x="129" y="455"/>
                  </a:cxn>
                  <a:cxn ang="0">
                    <a:pos x="121" y="462"/>
                  </a:cxn>
                  <a:cxn ang="0">
                    <a:pos x="110" y="463"/>
                  </a:cxn>
                </a:cxnLst>
                <a:rect l="0" t="0" r="r" b="b"/>
                <a:pathLst>
                  <a:path w="492" h="463">
                    <a:moveTo>
                      <a:pt x="110" y="463"/>
                    </a:moveTo>
                    <a:lnTo>
                      <a:pt x="110" y="463"/>
                    </a:lnTo>
                    <a:lnTo>
                      <a:pt x="106" y="462"/>
                    </a:lnTo>
                    <a:lnTo>
                      <a:pt x="102" y="461"/>
                    </a:lnTo>
                    <a:lnTo>
                      <a:pt x="98" y="458"/>
                    </a:lnTo>
                    <a:lnTo>
                      <a:pt x="96" y="455"/>
                    </a:lnTo>
                    <a:lnTo>
                      <a:pt x="96" y="455"/>
                    </a:lnTo>
                    <a:lnTo>
                      <a:pt x="94" y="453"/>
                    </a:lnTo>
                    <a:lnTo>
                      <a:pt x="94" y="452"/>
                    </a:lnTo>
                    <a:lnTo>
                      <a:pt x="91" y="450"/>
                    </a:lnTo>
                    <a:lnTo>
                      <a:pt x="91" y="450"/>
                    </a:lnTo>
                    <a:lnTo>
                      <a:pt x="85" y="442"/>
                    </a:lnTo>
                    <a:lnTo>
                      <a:pt x="85" y="442"/>
                    </a:lnTo>
                    <a:lnTo>
                      <a:pt x="80" y="435"/>
                    </a:lnTo>
                    <a:lnTo>
                      <a:pt x="76" y="430"/>
                    </a:lnTo>
                    <a:lnTo>
                      <a:pt x="65" y="421"/>
                    </a:lnTo>
                    <a:lnTo>
                      <a:pt x="65" y="421"/>
                    </a:lnTo>
                    <a:lnTo>
                      <a:pt x="53" y="411"/>
                    </a:lnTo>
                    <a:lnTo>
                      <a:pt x="53" y="411"/>
                    </a:lnTo>
                    <a:lnTo>
                      <a:pt x="44" y="399"/>
                    </a:lnTo>
                    <a:lnTo>
                      <a:pt x="35" y="386"/>
                    </a:lnTo>
                    <a:lnTo>
                      <a:pt x="27" y="370"/>
                    </a:lnTo>
                    <a:lnTo>
                      <a:pt x="21" y="355"/>
                    </a:lnTo>
                    <a:lnTo>
                      <a:pt x="15" y="339"/>
                    </a:lnTo>
                    <a:lnTo>
                      <a:pt x="11" y="325"/>
                    </a:lnTo>
                    <a:lnTo>
                      <a:pt x="5" y="299"/>
                    </a:lnTo>
                    <a:lnTo>
                      <a:pt x="5" y="299"/>
                    </a:lnTo>
                    <a:lnTo>
                      <a:pt x="3" y="285"/>
                    </a:lnTo>
                    <a:lnTo>
                      <a:pt x="0" y="269"/>
                    </a:lnTo>
                    <a:lnTo>
                      <a:pt x="0" y="253"/>
                    </a:lnTo>
                    <a:lnTo>
                      <a:pt x="0" y="235"/>
                    </a:lnTo>
                    <a:lnTo>
                      <a:pt x="0" y="218"/>
                    </a:lnTo>
                    <a:lnTo>
                      <a:pt x="3" y="202"/>
                    </a:lnTo>
                    <a:lnTo>
                      <a:pt x="5" y="186"/>
                    </a:lnTo>
                    <a:lnTo>
                      <a:pt x="8" y="172"/>
                    </a:lnTo>
                    <a:lnTo>
                      <a:pt x="8" y="172"/>
                    </a:lnTo>
                    <a:lnTo>
                      <a:pt x="13" y="154"/>
                    </a:lnTo>
                    <a:lnTo>
                      <a:pt x="18" y="139"/>
                    </a:lnTo>
                    <a:lnTo>
                      <a:pt x="24" y="124"/>
                    </a:lnTo>
                    <a:lnTo>
                      <a:pt x="31" y="110"/>
                    </a:lnTo>
                    <a:lnTo>
                      <a:pt x="39" y="98"/>
                    </a:lnTo>
                    <a:lnTo>
                      <a:pt x="48" y="85"/>
                    </a:lnTo>
                    <a:lnTo>
                      <a:pt x="57" y="74"/>
                    </a:lnTo>
                    <a:lnTo>
                      <a:pt x="68" y="64"/>
                    </a:lnTo>
                    <a:lnTo>
                      <a:pt x="68" y="64"/>
                    </a:lnTo>
                    <a:lnTo>
                      <a:pt x="85" y="49"/>
                    </a:lnTo>
                    <a:lnTo>
                      <a:pt x="105" y="36"/>
                    </a:lnTo>
                    <a:lnTo>
                      <a:pt x="124" y="25"/>
                    </a:lnTo>
                    <a:lnTo>
                      <a:pt x="146" y="16"/>
                    </a:lnTo>
                    <a:lnTo>
                      <a:pt x="169" y="9"/>
                    </a:lnTo>
                    <a:lnTo>
                      <a:pt x="193" y="4"/>
                    </a:lnTo>
                    <a:lnTo>
                      <a:pt x="216" y="1"/>
                    </a:lnTo>
                    <a:lnTo>
                      <a:pt x="241" y="0"/>
                    </a:lnTo>
                    <a:lnTo>
                      <a:pt x="241" y="0"/>
                    </a:lnTo>
                    <a:lnTo>
                      <a:pt x="260" y="1"/>
                    </a:lnTo>
                    <a:lnTo>
                      <a:pt x="279" y="2"/>
                    </a:lnTo>
                    <a:lnTo>
                      <a:pt x="298" y="5"/>
                    </a:lnTo>
                    <a:lnTo>
                      <a:pt x="316" y="9"/>
                    </a:lnTo>
                    <a:lnTo>
                      <a:pt x="334" y="14"/>
                    </a:lnTo>
                    <a:lnTo>
                      <a:pt x="352" y="20"/>
                    </a:lnTo>
                    <a:lnTo>
                      <a:pt x="368" y="27"/>
                    </a:lnTo>
                    <a:lnTo>
                      <a:pt x="385" y="35"/>
                    </a:lnTo>
                    <a:lnTo>
                      <a:pt x="401" y="44"/>
                    </a:lnTo>
                    <a:lnTo>
                      <a:pt x="416" y="54"/>
                    </a:lnTo>
                    <a:lnTo>
                      <a:pt x="430" y="65"/>
                    </a:lnTo>
                    <a:lnTo>
                      <a:pt x="445" y="76"/>
                    </a:lnTo>
                    <a:lnTo>
                      <a:pt x="457" y="88"/>
                    </a:lnTo>
                    <a:lnTo>
                      <a:pt x="469" y="102"/>
                    </a:lnTo>
                    <a:lnTo>
                      <a:pt x="480" y="115"/>
                    </a:lnTo>
                    <a:lnTo>
                      <a:pt x="490" y="130"/>
                    </a:lnTo>
                    <a:lnTo>
                      <a:pt x="490" y="130"/>
                    </a:lnTo>
                    <a:lnTo>
                      <a:pt x="492" y="135"/>
                    </a:lnTo>
                    <a:lnTo>
                      <a:pt x="492" y="139"/>
                    </a:lnTo>
                    <a:lnTo>
                      <a:pt x="492" y="143"/>
                    </a:lnTo>
                    <a:lnTo>
                      <a:pt x="491" y="146"/>
                    </a:lnTo>
                    <a:lnTo>
                      <a:pt x="491" y="146"/>
                    </a:lnTo>
                    <a:lnTo>
                      <a:pt x="487" y="150"/>
                    </a:lnTo>
                    <a:lnTo>
                      <a:pt x="483" y="153"/>
                    </a:lnTo>
                    <a:lnTo>
                      <a:pt x="478" y="155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73" y="157"/>
                    </a:lnTo>
                    <a:lnTo>
                      <a:pt x="469" y="155"/>
                    </a:lnTo>
                    <a:lnTo>
                      <a:pt x="465" y="154"/>
                    </a:lnTo>
                    <a:lnTo>
                      <a:pt x="462" y="151"/>
                    </a:lnTo>
                    <a:lnTo>
                      <a:pt x="458" y="147"/>
                    </a:lnTo>
                    <a:lnTo>
                      <a:pt x="458" y="147"/>
                    </a:lnTo>
                    <a:lnTo>
                      <a:pt x="450" y="135"/>
                    </a:lnTo>
                    <a:lnTo>
                      <a:pt x="439" y="123"/>
                    </a:lnTo>
                    <a:lnTo>
                      <a:pt x="429" y="112"/>
                    </a:lnTo>
                    <a:lnTo>
                      <a:pt x="419" y="102"/>
                    </a:lnTo>
                    <a:lnTo>
                      <a:pt x="407" y="94"/>
                    </a:lnTo>
                    <a:lnTo>
                      <a:pt x="395" y="85"/>
                    </a:lnTo>
                    <a:lnTo>
                      <a:pt x="383" y="77"/>
                    </a:lnTo>
                    <a:lnTo>
                      <a:pt x="369" y="71"/>
                    </a:lnTo>
                    <a:lnTo>
                      <a:pt x="356" y="65"/>
                    </a:lnTo>
                    <a:lnTo>
                      <a:pt x="342" y="59"/>
                    </a:lnTo>
                    <a:lnTo>
                      <a:pt x="316" y="50"/>
                    </a:lnTo>
                    <a:lnTo>
                      <a:pt x="289" y="42"/>
                    </a:lnTo>
                    <a:lnTo>
                      <a:pt x="263" y="36"/>
                    </a:lnTo>
                    <a:lnTo>
                      <a:pt x="263" y="36"/>
                    </a:lnTo>
                    <a:lnTo>
                      <a:pt x="247" y="34"/>
                    </a:lnTo>
                    <a:lnTo>
                      <a:pt x="232" y="33"/>
                    </a:lnTo>
                    <a:lnTo>
                      <a:pt x="232" y="33"/>
                    </a:lnTo>
                    <a:lnTo>
                      <a:pt x="219" y="34"/>
                    </a:lnTo>
                    <a:lnTo>
                      <a:pt x="207" y="35"/>
                    </a:lnTo>
                    <a:lnTo>
                      <a:pt x="195" y="37"/>
                    </a:lnTo>
                    <a:lnTo>
                      <a:pt x="182" y="40"/>
                    </a:lnTo>
                    <a:lnTo>
                      <a:pt x="169" y="44"/>
                    </a:lnTo>
                    <a:lnTo>
                      <a:pt x="156" y="48"/>
                    </a:lnTo>
                    <a:lnTo>
                      <a:pt x="144" y="53"/>
                    </a:lnTo>
                    <a:lnTo>
                      <a:pt x="133" y="59"/>
                    </a:lnTo>
                    <a:lnTo>
                      <a:pt x="120" y="66"/>
                    </a:lnTo>
                    <a:lnTo>
                      <a:pt x="109" y="74"/>
                    </a:lnTo>
                    <a:lnTo>
                      <a:pt x="99" y="82"/>
                    </a:lnTo>
                    <a:lnTo>
                      <a:pt x="89" y="90"/>
                    </a:lnTo>
                    <a:lnTo>
                      <a:pt x="80" y="100"/>
                    </a:lnTo>
                    <a:lnTo>
                      <a:pt x="72" y="110"/>
                    </a:lnTo>
                    <a:lnTo>
                      <a:pt x="66" y="121"/>
                    </a:lnTo>
                    <a:lnTo>
                      <a:pt x="59" y="133"/>
                    </a:lnTo>
                    <a:lnTo>
                      <a:pt x="59" y="133"/>
                    </a:lnTo>
                    <a:lnTo>
                      <a:pt x="53" y="147"/>
                    </a:lnTo>
                    <a:lnTo>
                      <a:pt x="48" y="163"/>
                    </a:lnTo>
                    <a:lnTo>
                      <a:pt x="44" y="178"/>
                    </a:lnTo>
                    <a:lnTo>
                      <a:pt x="41" y="195"/>
                    </a:lnTo>
                    <a:lnTo>
                      <a:pt x="39" y="210"/>
                    </a:lnTo>
                    <a:lnTo>
                      <a:pt x="38" y="227"/>
                    </a:lnTo>
                    <a:lnTo>
                      <a:pt x="37" y="242"/>
                    </a:lnTo>
                    <a:lnTo>
                      <a:pt x="38" y="259"/>
                    </a:lnTo>
                    <a:lnTo>
                      <a:pt x="39" y="274"/>
                    </a:lnTo>
                    <a:lnTo>
                      <a:pt x="42" y="290"/>
                    </a:lnTo>
                    <a:lnTo>
                      <a:pt x="45" y="304"/>
                    </a:lnTo>
                    <a:lnTo>
                      <a:pt x="49" y="320"/>
                    </a:lnTo>
                    <a:lnTo>
                      <a:pt x="54" y="334"/>
                    </a:lnTo>
                    <a:lnTo>
                      <a:pt x="60" y="348"/>
                    </a:lnTo>
                    <a:lnTo>
                      <a:pt x="68" y="361"/>
                    </a:lnTo>
                    <a:lnTo>
                      <a:pt x="76" y="373"/>
                    </a:lnTo>
                    <a:lnTo>
                      <a:pt x="76" y="373"/>
                    </a:lnTo>
                    <a:lnTo>
                      <a:pt x="87" y="389"/>
                    </a:lnTo>
                    <a:lnTo>
                      <a:pt x="101" y="402"/>
                    </a:lnTo>
                    <a:lnTo>
                      <a:pt x="101" y="402"/>
                    </a:lnTo>
                    <a:lnTo>
                      <a:pt x="112" y="416"/>
                    </a:lnTo>
                    <a:lnTo>
                      <a:pt x="121" y="428"/>
                    </a:lnTo>
                    <a:lnTo>
                      <a:pt x="122" y="429"/>
                    </a:lnTo>
                    <a:lnTo>
                      <a:pt x="123" y="430"/>
                    </a:lnTo>
                    <a:lnTo>
                      <a:pt x="123" y="430"/>
                    </a:lnTo>
                    <a:lnTo>
                      <a:pt x="125" y="431"/>
                    </a:lnTo>
                    <a:lnTo>
                      <a:pt x="128" y="434"/>
                    </a:lnTo>
                    <a:lnTo>
                      <a:pt x="130" y="440"/>
                    </a:lnTo>
                    <a:lnTo>
                      <a:pt x="131" y="446"/>
                    </a:lnTo>
                    <a:lnTo>
                      <a:pt x="130" y="451"/>
                    </a:lnTo>
                    <a:lnTo>
                      <a:pt x="130" y="451"/>
                    </a:lnTo>
                    <a:lnTo>
                      <a:pt x="129" y="455"/>
                    </a:lnTo>
                    <a:lnTo>
                      <a:pt x="125" y="458"/>
                    </a:lnTo>
                    <a:lnTo>
                      <a:pt x="123" y="460"/>
                    </a:lnTo>
                    <a:lnTo>
                      <a:pt x="121" y="462"/>
                    </a:lnTo>
                    <a:lnTo>
                      <a:pt x="117" y="463"/>
                    </a:lnTo>
                    <a:lnTo>
                      <a:pt x="114" y="463"/>
                    </a:lnTo>
                    <a:lnTo>
                      <a:pt x="110" y="46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7550935" y="1465855"/>
            <a:ext cx="2012165" cy="2600966"/>
            <a:chOff x="7550935" y="1465855"/>
            <a:chExt cx="2012165" cy="2600966"/>
          </a:xfrm>
        </p:grpSpPr>
        <p:sp>
          <p:nvSpPr>
            <p:cNvPr id="8" name="椭圆 31"/>
            <p:cNvSpPr/>
            <p:nvPr/>
          </p:nvSpPr>
          <p:spPr>
            <a:xfrm rot="10800000">
              <a:off x="7550935" y="1465855"/>
              <a:ext cx="2012165" cy="2600966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chemeClr val="bg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983405" y="2795507"/>
              <a:ext cx="11124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blipFill>
                    <a:blip r:embed="rId3">
                      <a:alphaModFix amt="70000"/>
                    </a:blip>
                    <a:stretch>
                      <a:fillRect/>
                    </a:stretch>
                  </a:blip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小标题</a:t>
              </a:r>
              <a:endParaRPr lang="en-US" altLang="zh-CN" sz="2000" b="1" dirty="0">
                <a:blipFill>
                  <a:blip r:embed="rId3">
                    <a:alphaModFix amt="70000"/>
                  </a:blip>
                  <a:stretch>
                    <a:fillRect/>
                  </a:stretch>
                </a:blip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8251284" y="1991678"/>
              <a:ext cx="611464" cy="618709"/>
              <a:chOff x="4194175" y="1193800"/>
              <a:chExt cx="669926" cy="677863"/>
            </a:xfrm>
            <a:solidFill>
              <a:schemeClr val="bg1"/>
            </a:solidFill>
          </p:grpSpPr>
          <p:sp>
            <p:nvSpPr>
              <p:cNvPr id="59" name="Freeform 867"/>
              <p:cNvSpPr/>
              <p:nvPr/>
            </p:nvSpPr>
            <p:spPr bwMode="auto">
              <a:xfrm>
                <a:off x="4217988" y="1674813"/>
                <a:ext cx="52388" cy="115888"/>
              </a:xfrm>
              <a:custGeom>
                <a:avLst/>
                <a:gdLst/>
                <a:ahLst/>
                <a:cxnLst>
                  <a:cxn ang="0">
                    <a:pos x="94" y="0"/>
                  </a:cxn>
                  <a:cxn ang="0">
                    <a:pos x="94" y="0"/>
                  </a:cxn>
                  <a:cxn ang="0">
                    <a:pos x="88" y="1"/>
                  </a:cxn>
                  <a:cxn ang="0">
                    <a:pos x="84" y="3"/>
                  </a:cxn>
                  <a:cxn ang="0">
                    <a:pos x="81" y="5"/>
                  </a:cxn>
                  <a:cxn ang="0">
                    <a:pos x="78" y="7"/>
                  </a:cxn>
                  <a:cxn ang="0">
                    <a:pos x="73" y="14"/>
                  </a:cxn>
                  <a:cxn ang="0">
                    <a:pos x="69" y="22"/>
                  </a:cxn>
                  <a:cxn ang="0">
                    <a:pos x="69" y="22"/>
                  </a:cxn>
                  <a:cxn ang="0">
                    <a:pos x="62" y="37"/>
                  </a:cxn>
                  <a:cxn ang="0">
                    <a:pos x="55" y="53"/>
                  </a:cxn>
                  <a:cxn ang="0">
                    <a:pos x="44" y="83"/>
                  </a:cxn>
                  <a:cxn ang="0">
                    <a:pos x="44" y="83"/>
                  </a:cxn>
                  <a:cxn ang="0">
                    <a:pos x="31" y="118"/>
                  </a:cxn>
                  <a:cxn ang="0">
                    <a:pos x="18" y="153"/>
                  </a:cxn>
                  <a:cxn ang="0">
                    <a:pos x="18" y="153"/>
                  </a:cxn>
                  <a:cxn ang="0">
                    <a:pos x="7" y="183"/>
                  </a:cxn>
                  <a:cxn ang="0">
                    <a:pos x="3" y="197"/>
                  </a:cxn>
                  <a:cxn ang="0">
                    <a:pos x="0" y="214"/>
                  </a:cxn>
                  <a:cxn ang="0">
                    <a:pos x="0" y="214"/>
                  </a:cxn>
                  <a:cxn ang="0">
                    <a:pos x="0" y="216"/>
                  </a:cxn>
                  <a:cxn ang="0">
                    <a:pos x="1" y="217"/>
                  </a:cxn>
                  <a:cxn ang="0">
                    <a:pos x="2" y="218"/>
                  </a:cxn>
                  <a:cxn ang="0">
                    <a:pos x="4" y="218"/>
                  </a:cxn>
                  <a:cxn ang="0">
                    <a:pos x="7" y="217"/>
                  </a:cxn>
                  <a:cxn ang="0">
                    <a:pos x="9" y="216"/>
                  </a:cxn>
                  <a:cxn ang="0">
                    <a:pos x="9" y="214"/>
                  </a:cxn>
                  <a:cxn ang="0">
                    <a:pos x="9" y="214"/>
                  </a:cxn>
                  <a:cxn ang="0">
                    <a:pos x="11" y="201"/>
                  </a:cxn>
                  <a:cxn ang="0">
                    <a:pos x="14" y="189"/>
                  </a:cxn>
                  <a:cxn ang="0">
                    <a:pos x="18" y="177"/>
                  </a:cxn>
                  <a:cxn ang="0">
                    <a:pos x="22" y="164"/>
                  </a:cxn>
                  <a:cxn ang="0">
                    <a:pos x="33" y="140"/>
                  </a:cxn>
                  <a:cxn ang="0">
                    <a:pos x="42" y="117"/>
                  </a:cxn>
                  <a:cxn ang="0">
                    <a:pos x="42" y="117"/>
                  </a:cxn>
                  <a:cxn ang="0">
                    <a:pos x="52" y="89"/>
                  </a:cxn>
                  <a:cxn ang="0">
                    <a:pos x="63" y="62"/>
                  </a:cxn>
                  <a:cxn ang="0">
                    <a:pos x="63" y="62"/>
                  </a:cxn>
                  <a:cxn ang="0">
                    <a:pos x="68" y="47"/>
                  </a:cxn>
                  <a:cxn ang="0">
                    <a:pos x="74" y="31"/>
                  </a:cxn>
                  <a:cxn ang="0">
                    <a:pos x="78" y="24"/>
                  </a:cxn>
                  <a:cxn ang="0">
                    <a:pos x="82" y="16"/>
                  </a:cxn>
                  <a:cxn ang="0">
                    <a:pos x="88" y="12"/>
                  </a:cxn>
                  <a:cxn ang="0">
                    <a:pos x="92" y="10"/>
                  </a:cxn>
                  <a:cxn ang="0">
                    <a:pos x="96" y="9"/>
                  </a:cxn>
                  <a:cxn ang="0">
                    <a:pos x="96" y="9"/>
                  </a:cxn>
                  <a:cxn ang="0">
                    <a:pos x="98" y="9"/>
                  </a:cxn>
                  <a:cxn ang="0">
                    <a:pos x="99" y="7"/>
                  </a:cxn>
                  <a:cxn ang="0">
                    <a:pos x="99" y="6"/>
                  </a:cxn>
                  <a:cxn ang="0">
                    <a:pos x="99" y="4"/>
                  </a:cxn>
                  <a:cxn ang="0">
                    <a:pos x="97" y="1"/>
                  </a:cxn>
                  <a:cxn ang="0">
                    <a:pos x="96" y="1"/>
                  </a:cxn>
                  <a:cxn ang="0">
                    <a:pos x="94" y="0"/>
                  </a:cxn>
                  <a:cxn ang="0">
                    <a:pos x="94" y="0"/>
                  </a:cxn>
                </a:cxnLst>
                <a:rect l="0" t="0" r="r" b="b"/>
                <a:pathLst>
                  <a:path w="99" h="218">
                    <a:moveTo>
                      <a:pt x="94" y="0"/>
                    </a:moveTo>
                    <a:lnTo>
                      <a:pt x="94" y="0"/>
                    </a:lnTo>
                    <a:lnTo>
                      <a:pt x="88" y="1"/>
                    </a:lnTo>
                    <a:lnTo>
                      <a:pt x="84" y="3"/>
                    </a:lnTo>
                    <a:lnTo>
                      <a:pt x="81" y="5"/>
                    </a:lnTo>
                    <a:lnTo>
                      <a:pt x="78" y="7"/>
                    </a:lnTo>
                    <a:lnTo>
                      <a:pt x="73" y="14"/>
                    </a:lnTo>
                    <a:lnTo>
                      <a:pt x="69" y="22"/>
                    </a:lnTo>
                    <a:lnTo>
                      <a:pt x="69" y="22"/>
                    </a:lnTo>
                    <a:lnTo>
                      <a:pt x="62" y="37"/>
                    </a:lnTo>
                    <a:lnTo>
                      <a:pt x="55" y="53"/>
                    </a:lnTo>
                    <a:lnTo>
                      <a:pt x="44" y="83"/>
                    </a:lnTo>
                    <a:lnTo>
                      <a:pt x="44" y="83"/>
                    </a:lnTo>
                    <a:lnTo>
                      <a:pt x="31" y="118"/>
                    </a:lnTo>
                    <a:lnTo>
                      <a:pt x="18" y="153"/>
                    </a:lnTo>
                    <a:lnTo>
                      <a:pt x="18" y="153"/>
                    </a:lnTo>
                    <a:lnTo>
                      <a:pt x="7" y="183"/>
                    </a:lnTo>
                    <a:lnTo>
                      <a:pt x="3" y="197"/>
                    </a:lnTo>
                    <a:lnTo>
                      <a:pt x="0" y="214"/>
                    </a:lnTo>
                    <a:lnTo>
                      <a:pt x="0" y="214"/>
                    </a:lnTo>
                    <a:lnTo>
                      <a:pt x="0" y="216"/>
                    </a:lnTo>
                    <a:lnTo>
                      <a:pt x="1" y="217"/>
                    </a:lnTo>
                    <a:lnTo>
                      <a:pt x="2" y="218"/>
                    </a:lnTo>
                    <a:lnTo>
                      <a:pt x="4" y="218"/>
                    </a:lnTo>
                    <a:lnTo>
                      <a:pt x="7" y="217"/>
                    </a:lnTo>
                    <a:lnTo>
                      <a:pt x="9" y="216"/>
                    </a:lnTo>
                    <a:lnTo>
                      <a:pt x="9" y="214"/>
                    </a:lnTo>
                    <a:lnTo>
                      <a:pt x="9" y="214"/>
                    </a:lnTo>
                    <a:lnTo>
                      <a:pt x="11" y="201"/>
                    </a:lnTo>
                    <a:lnTo>
                      <a:pt x="14" y="189"/>
                    </a:lnTo>
                    <a:lnTo>
                      <a:pt x="18" y="177"/>
                    </a:lnTo>
                    <a:lnTo>
                      <a:pt x="22" y="164"/>
                    </a:lnTo>
                    <a:lnTo>
                      <a:pt x="33" y="140"/>
                    </a:lnTo>
                    <a:lnTo>
                      <a:pt x="42" y="117"/>
                    </a:lnTo>
                    <a:lnTo>
                      <a:pt x="42" y="117"/>
                    </a:lnTo>
                    <a:lnTo>
                      <a:pt x="52" y="89"/>
                    </a:lnTo>
                    <a:lnTo>
                      <a:pt x="63" y="62"/>
                    </a:lnTo>
                    <a:lnTo>
                      <a:pt x="63" y="62"/>
                    </a:lnTo>
                    <a:lnTo>
                      <a:pt x="68" y="47"/>
                    </a:lnTo>
                    <a:lnTo>
                      <a:pt x="74" y="31"/>
                    </a:lnTo>
                    <a:lnTo>
                      <a:pt x="78" y="24"/>
                    </a:lnTo>
                    <a:lnTo>
                      <a:pt x="82" y="16"/>
                    </a:lnTo>
                    <a:lnTo>
                      <a:pt x="88" y="12"/>
                    </a:lnTo>
                    <a:lnTo>
                      <a:pt x="92" y="10"/>
                    </a:lnTo>
                    <a:lnTo>
                      <a:pt x="96" y="9"/>
                    </a:lnTo>
                    <a:lnTo>
                      <a:pt x="96" y="9"/>
                    </a:lnTo>
                    <a:lnTo>
                      <a:pt x="98" y="9"/>
                    </a:lnTo>
                    <a:lnTo>
                      <a:pt x="99" y="7"/>
                    </a:lnTo>
                    <a:lnTo>
                      <a:pt x="99" y="6"/>
                    </a:lnTo>
                    <a:lnTo>
                      <a:pt x="99" y="4"/>
                    </a:lnTo>
                    <a:lnTo>
                      <a:pt x="97" y="1"/>
                    </a:lnTo>
                    <a:lnTo>
                      <a:pt x="96" y="1"/>
                    </a:lnTo>
                    <a:lnTo>
                      <a:pt x="94" y="0"/>
                    </a:lnTo>
                    <a:lnTo>
                      <a:pt x="9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60" name="Freeform 868"/>
              <p:cNvSpPr/>
              <p:nvPr/>
            </p:nvSpPr>
            <p:spPr bwMode="auto">
              <a:xfrm>
                <a:off x="4229100" y="1665288"/>
                <a:ext cx="90488" cy="158750"/>
              </a:xfrm>
              <a:custGeom>
                <a:avLst/>
                <a:gdLst/>
                <a:ahLst/>
                <a:cxnLst>
                  <a:cxn ang="0">
                    <a:pos x="162" y="3"/>
                  </a:cxn>
                  <a:cxn ang="0">
                    <a:pos x="162" y="3"/>
                  </a:cxn>
                  <a:cxn ang="0">
                    <a:pos x="157" y="13"/>
                  </a:cxn>
                  <a:cxn ang="0">
                    <a:pos x="152" y="21"/>
                  </a:cxn>
                  <a:cxn ang="0">
                    <a:pos x="146" y="28"/>
                  </a:cxn>
                  <a:cxn ang="0">
                    <a:pos x="139" y="34"/>
                  </a:cxn>
                  <a:cxn ang="0">
                    <a:pos x="139" y="34"/>
                  </a:cxn>
                  <a:cxn ang="0">
                    <a:pos x="135" y="41"/>
                  </a:cxn>
                  <a:cxn ang="0">
                    <a:pos x="131" y="49"/>
                  </a:cxn>
                  <a:cxn ang="0">
                    <a:pos x="122" y="63"/>
                  </a:cxn>
                  <a:cxn ang="0">
                    <a:pos x="122" y="63"/>
                  </a:cxn>
                  <a:cxn ang="0">
                    <a:pos x="81" y="134"/>
                  </a:cxn>
                  <a:cxn ang="0">
                    <a:pos x="81" y="134"/>
                  </a:cxn>
                  <a:cxn ang="0">
                    <a:pos x="59" y="172"/>
                  </a:cxn>
                  <a:cxn ang="0">
                    <a:pos x="39" y="212"/>
                  </a:cxn>
                  <a:cxn ang="0">
                    <a:pos x="20" y="251"/>
                  </a:cxn>
                  <a:cxn ang="0">
                    <a:pos x="1" y="292"/>
                  </a:cxn>
                  <a:cxn ang="0">
                    <a:pos x="1" y="292"/>
                  </a:cxn>
                  <a:cxn ang="0">
                    <a:pos x="0" y="294"/>
                  </a:cxn>
                  <a:cxn ang="0">
                    <a:pos x="0" y="296"/>
                  </a:cxn>
                  <a:cxn ang="0">
                    <a:pos x="3" y="299"/>
                  </a:cxn>
                  <a:cxn ang="0">
                    <a:pos x="5" y="299"/>
                  </a:cxn>
                  <a:cxn ang="0">
                    <a:pos x="7" y="299"/>
                  </a:cxn>
                  <a:cxn ang="0">
                    <a:pos x="8" y="298"/>
                  </a:cxn>
                  <a:cxn ang="0">
                    <a:pos x="9" y="297"/>
                  </a:cxn>
                  <a:cxn ang="0">
                    <a:pos x="9" y="297"/>
                  </a:cxn>
                  <a:cxn ang="0">
                    <a:pos x="28" y="257"/>
                  </a:cxn>
                  <a:cxn ang="0">
                    <a:pos x="47" y="216"/>
                  </a:cxn>
                  <a:cxn ang="0">
                    <a:pos x="68" y="177"/>
                  </a:cxn>
                  <a:cxn ang="0">
                    <a:pos x="89" y="138"/>
                  </a:cxn>
                  <a:cxn ang="0">
                    <a:pos x="89" y="138"/>
                  </a:cxn>
                  <a:cxn ang="0">
                    <a:pos x="131" y="69"/>
                  </a:cxn>
                  <a:cxn ang="0">
                    <a:pos x="131" y="69"/>
                  </a:cxn>
                  <a:cxn ang="0">
                    <a:pos x="141" y="53"/>
                  </a:cxn>
                  <a:cxn ang="0">
                    <a:pos x="152" y="38"/>
                  </a:cxn>
                  <a:cxn ang="0">
                    <a:pos x="163" y="23"/>
                  </a:cxn>
                  <a:cxn ang="0">
                    <a:pos x="167" y="15"/>
                  </a:cxn>
                  <a:cxn ang="0">
                    <a:pos x="171" y="7"/>
                  </a:cxn>
                  <a:cxn ang="0">
                    <a:pos x="171" y="7"/>
                  </a:cxn>
                  <a:cxn ang="0">
                    <a:pos x="171" y="5"/>
                  </a:cxn>
                  <a:cxn ang="0">
                    <a:pos x="171" y="2"/>
                  </a:cxn>
                  <a:cxn ang="0">
                    <a:pos x="170" y="1"/>
                  </a:cxn>
                  <a:cxn ang="0">
                    <a:pos x="168" y="0"/>
                  </a:cxn>
                  <a:cxn ang="0">
                    <a:pos x="165" y="1"/>
                  </a:cxn>
                  <a:cxn ang="0">
                    <a:pos x="163" y="2"/>
                  </a:cxn>
                  <a:cxn ang="0">
                    <a:pos x="162" y="3"/>
                  </a:cxn>
                  <a:cxn ang="0">
                    <a:pos x="162" y="3"/>
                  </a:cxn>
                </a:cxnLst>
                <a:rect l="0" t="0" r="r" b="b"/>
                <a:pathLst>
                  <a:path w="171" h="299">
                    <a:moveTo>
                      <a:pt x="162" y="3"/>
                    </a:moveTo>
                    <a:lnTo>
                      <a:pt x="162" y="3"/>
                    </a:lnTo>
                    <a:lnTo>
                      <a:pt x="157" y="13"/>
                    </a:lnTo>
                    <a:lnTo>
                      <a:pt x="152" y="21"/>
                    </a:lnTo>
                    <a:lnTo>
                      <a:pt x="146" y="28"/>
                    </a:lnTo>
                    <a:lnTo>
                      <a:pt x="139" y="34"/>
                    </a:lnTo>
                    <a:lnTo>
                      <a:pt x="139" y="34"/>
                    </a:lnTo>
                    <a:lnTo>
                      <a:pt x="135" y="41"/>
                    </a:lnTo>
                    <a:lnTo>
                      <a:pt x="131" y="49"/>
                    </a:lnTo>
                    <a:lnTo>
                      <a:pt x="122" y="63"/>
                    </a:lnTo>
                    <a:lnTo>
                      <a:pt x="122" y="63"/>
                    </a:lnTo>
                    <a:lnTo>
                      <a:pt x="81" y="134"/>
                    </a:lnTo>
                    <a:lnTo>
                      <a:pt x="81" y="134"/>
                    </a:lnTo>
                    <a:lnTo>
                      <a:pt x="59" y="172"/>
                    </a:lnTo>
                    <a:lnTo>
                      <a:pt x="39" y="212"/>
                    </a:lnTo>
                    <a:lnTo>
                      <a:pt x="20" y="251"/>
                    </a:lnTo>
                    <a:lnTo>
                      <a:pt x="1" y="292"/>
                    </a:lnTo>
                    <a:lnTo>
                      <a:pt x="1" y="292"/>
                    </a:lnTo>
                    <a:lnTo>
                      <a:pt x="0" y="294"/>
                    </a:lnTo>
                    <a:lnTo>
                      <a:pt x="0" y="296"/>
                    </a:lnTo>
                    <a:lnTo>
                      <a:pt x="3" y="299"/>
                    </a:lnTo>
                    <a:lnTo>
                      <a:pt x="5" y="299"/>
                    </a:lnTo>
                    <a:lnTo>
                      <a:pt x="7" y="299"/>
                    </a:lnTo>
                    <a:lnTo>
                      <a:pt x="8" y="298"/>
                    </a:lnTo>
                    <a:lnTo>
                      <a:pt x="9" y="297"/>
                    </a:lnTo>
                    <a:lnTo>
                      <a:pt x="9" y="297"/>
                    </a:lnTo>
                    <a:lnTo>
                      <a:pt x="28" y="257"/>
                    </a:lnTo>
                    <a:lnTo>
                      <a:pt x="47" y="216"/>
                    </a:lnTo>
                    <a:lnTo>
                      <a:pt x="68" y="177"/>
                    </a:lnTo>
                    <a:lnTo>
                      <a:pt x="89" y="138"/>
                    </a:lnTo>
                    <a:lnTo>
                      <a:pt x="89" y="138"/>
                    </a:lnTo>
                    <a:lnTo>
                      <a:pt x="131" y="69"/>
                    </a:lnTo>
                    <a:lnTo>
                      <a:pt x="131" y="69"/>
                    </a:lnTo>
                    <a:lnTo>
                      <a:pt x="141" y="53"/>
                    </a:lnTo>
                    <a:lnTo>
                      <a:pt x="152" y="38"/>
                    </a:lnTo>
                    <a:lnTo>
                      <a:pt x="163" y="23"/>
                    </a:lnTo>
                    <a:lnTo>
                      <a:pt x="167" y="15"/>
                    </a:lnTo>
                    <a:lnTo>
                      <a:pt x="171" y="7"/>
                    </a:lnTo>
                    <a:lnTo>
                      <a:pt x="171" y="7"/>
                    </a:lnTo>
                    <a:lnTo>
                      <a:pt x="171" y="5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5" y="1"/>
                    </a:lnTo>
                    <a:lnTo>
                      <a:pt x="163" y="2"/>
                    </a:lnTo>
                    <a:lnTo>
                      <a:pt x="162" y="3"/>
                    </a:lnTo>
                    <a:lnTo>
                      <a:pt x="162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61" name="Freeform 869"/>
              <p:cNvSpPr/>
              <p:nvPr/>
            </p:nvSpPr>
            <p:spPr bwMode="auto">
              <a:xfrm>
                <a:off x="4262438" y="1685925"/>
                <a:ext cx="85725" cy="147638"/>
              </a:xfrm>
              <a:custGeom>
                <a:avLst/>
                <a:gdLst/>
                <a:ahLst/>
                <a:cxnLst>
                  <a:cxn ang="0">
                    <a:pos x="152" y="2"/>
                  </a:cxn>
                  <a:cxn ang="0">
                    <a:pos x="152" y="2"/>
                  </a:cxn>
                  <a:cxn ang="0">
                    <a:pos x="133" y="39"/>
                  </a:cxn>
                  <a:cxn ang="0">
                    <a:pos x="112" y="76"/>
                  </a:cxn>
                  <a:cxn ang="0">
                    <a:pos x="92" y="113"/>
                  </a:cxn>
                  <a:cxn ang="0">
                    <a:pos x="74" y="150"/>
                  </a:cxn>
                  <a:cxn ang="0">
                    <a:pos x="74" y="150"/>
                  </a:cxn>
                  <a:cxn ang="0">
                    <a:pos x="69" y="160"/>
                  </a:cxn>
                  <a:cxn ang="0">
                    <a:pos x="64" y="167"/>
                  </a:cxn>
                  <a:cxn ang="0">
                    <a:pos x="53" y="183"/>
                  </a:cxn>
                  <a:cxn ang="0">
                    <a:pos x="42" y="198"/>
                  </a:cxn>
                  <a:cxn ang="0">
                    <a:pos x="30" y="213"/>
                  </a:cxn>
                  <a:cxn ang="0">
                    <a:pos x="30" y="213"/>
                  </a:cxn>
                  <a:cxn ang="0">
                    <a:pos x="21" y="228"/>
                  </a:cxn>
                  <a:cxn ang="0">
                    <a:pos x="14" y="242"/>
                  </a:cxn>
                  <a:cxn ang="0">
                    <a:pos x="7" y="258"/>
                  </a:cxn>
                  <a:cxn ang="0">
                    <a:pos x="0" y="273"/>
                  </a:cxn>
                  <a:cxn ang="0">
                    <a:pos x="0" y="273"/>
                  </a:cxn>
                  <a:cxn ang="0">
                    <a:pos x="0" y="275"/>
                  </a:cxn>
                  <a:cxn ang="0">
                    <a:pos x="0" y="276"/>
                  </a:cxn>
                  <a:cxn ang="0">
                    <a:pos x="1" y="277"/>
                  </a:cxn>
                  <a:cxn ang="0">
                    <a:pos x="3" y="278"/>
                  </a:cxn>
                  <a:cxn ang="0">
                    <a:pos x="5" y="278"/>
                  </a:cxn>
                  <a:cxn ang="0">
                    <a:pos x="7" y="278"/>
                  </a:cxn>
                  <a:cxn ang="0">
                    <a:pos x="9" y="277"/>
                  </a:cxn>
                  <a:cxn ang="0">
                    <a:pos x="10" y="275"/>
                  </a:cxn>
                  <a:cxn ang="0">
                    <a:pos x="10" y="275"/>
                  </a:cxn>
                  <a:cxn ang="0">
                    <a:pos x="16" y="259"/>
                  </a:cxn>
                  <a:cxn ang="0">
                    <a:pos x="24" y="243"/>
                  </a:cxn>
                  <a:cxn ang="0">
                    <a:pos x="32" y="229"/>
                  </a:cxn>
                  <a:cxn ang="0">
                    <a:pos x="43" y="214"/>
                  </a:cxn>
                  <a:cxn ang="0">
                    <a:pos x="62" y="186"/>
                  </a:cxn>
                  <a:cxn ang="0">
                    <a:pos x="73" y="171"/>
                  </a:cxn>
                  <a:cxn ang="0">
                    <a:pos x="81" y="156"/>
                  </a:cxn>
                  <a:cxn ang="0">
                    <a:pos x="81" y="156"/>
                  </a:cxn>
                  <a:cxn ang="0">
                    <a:pos x="121" y="81"/>
                  </a:cxn>
                  <a:cxn ang="0">
                    <a:pos x="141" y="44"/>
                  </a:cxn>
                  <a:cxn ang="0">
                    <a:pos x="160" y="7"/>
                  </a:cxn>
                  <a:cxn ang="0">
                    <a:pos x="160" y="7"/>
                  </a:cxn>
                  <a:cxn ang="0">
                    <a:pos x="162" y="5"/>
                  </a:cxn>
                  <a:cxn ang="0">
                    <a:pos x="160" y="3"/>
                  </a:cxn>
                  <a:cxn ang="0">
                    <a:pos x="159" y="1"/>
                  </a:cxn>
                  <a:cxn ang="0">
                    <a:pos x="158" y="0"/>
                  </a:cxn>
                  <a:cxn ang="0">
                    <a:pos x="156" y="0"/>
                  </a:cxn>
                  <a:cxn ang="0">
                    <a:pos x="155" y="0"/>
                  </a:cxn>
                  <a:cxn ang="0">
                    <a:pos x="153" y="0"/>
                  </a:cxn>
                  <a:cxn ang="0">
                    <a:pos x="152" y="2"/>
                  </a:cxn>
                  <a:cxn ang="0">
                    <a:pos x="152" y="2"/>
                  </a:cxn>
                </a:cxnLst>
                <a:rect l="0" t="0" r="r" b="b"/>
                <a:pathLst>
                  <a:path w="162" h="278">
                    <a:moveTo>
                      <a:pt x="152" y="2"/>
                    </a:moveTo>
                    <a:lnTo>
                      <a:pt x="152" y="2"/>
                    </a:lnTo>
                    <a:lnTo>
                      <a:pt x="133" y="39"/>
                    </a:lnTo>
                    <a:lnTo>
                      <a:pt x="112" y="76"/>
                    </a:lnTo>
                    <a:lnTo>
                      <a:pt x="92" y="113"/>
                    </a:lnTo>
                    <a:lnTo>
                      <a:pt x="74" y="150"/>
                    </a:lnTo>
                    <a:lnTo>
                      <a:pt x="74" y="150"/>
                    </a:lnTo>
                    <a:lnTo>
                      <a:pt x="69" y="160"/>
                    </a:lnTo>
                    <a:lnTo>
                      <a:pt x="64" y="167"/>
                    </a:lnTo>
                    <a:lnTo>
                      <a:pt x="53" y="183"/>
                    </a:lnTo>
                    <a:lnTo>
                      <a:pt x="42" y="198"/>
                    </a:lnTo>
                    <a:lnTo>
                      <a:pt x="30" y="213"/>
                    </a:lnTo>
                    <a:lnTo>
                      <a:pt x="30" y="213"/>
                    </a:lnTo>
                    <a:lnTo>
                      <a:pt x="21" y="228"/>
                    </a:lnTo>
                    <a:lnTo>
                      <a:pt x="14" y="242"/>
                    </a:lnTo>
                    <a:lnTo>
                      <a:pt x="7" y="258"/>
                    </a:lnTo>
                    <a:lnTo>
                      <a:pt x="0" y="273"/>
                    </a:lnTo>
                    <a:lnTo>
                      <a:pt x="0" y="273"/>
                    </a:lnTo>
                    <a:lnTo>
                      <a:pt x="0" y="275"/>
                    </a:lnTo>
                    <a:lnTo>
                      <a:pt x="0" y="276"/>
                    </a:lnTo>
                    <a:lnTo>
                      <a:pt x="1" y="277"/>
                    </a:lnTo>
                    <a:lnTo>
                      <a:pt x="3" y="278"/>
                    </a:lnTo>
                    <a:lnTo>
                      <a:pt x="5" y="278"/>
                    </a:lnTo>
                    <a:lnTo>
                      <a:pt x="7" y="278"/>
                    </a:lnTo>
                    <a:lnTo>
                      <a:pt x="9" y="277"/>
                    </a:lnTo>
                    <a:lnTo>
                      <a:pt x="10" y="275"/>
                    </a:lnTo>
                    <a:lnTo>
                      <a:pt x="10" y="275"/>
                    </a:lnTo>
                    <a:lnTo>
                      <a:pt x="16" y="259"/>
                    </a:lnTo>
                    <a:lnTo>
                      <a:pt x="24" y="243"/>
                    </a:lnTo>
                    <a:lnTo>
                      <a:pt x="32" y="229"/>
                    </a:lnTo>
                    <a:lnTo>
                      <a:pt x="43" y="214"/>
                    </a:lnTo>
                    <a:lnTo>
                      <a:pt x="62" y="186"/>
                    </a:lnTo>
                    <a:lnTo>
                      <a:pt x="73" y="171"/>
                    </a:lnTo>
                    <a:lnTo>
                      <a:pt x="81" y="156"/>
                    </a:lnTo>
                    <a:lnTo>
                      <a:pt x="81" y="156"/>
                    </a:lnTo>
                    <a:lnTo>
                      <a:pt x="121" y="81"/>
                    </a:lnTo>
                    <a:lnTo>
                      <a:pt x="141" y="44"/>
                    </a:lnTo>
                    <a:lnTo>
                      <a:pt x="160" y="7"/>
                    </a:lnTo>
                    <a:lnTo>
                      <a:pt x="160" y="7"/>
                    </a:lnTo>
                    <a:lnTo>
                      <a:pt x="162" y="5"/>
                    </a:lnTo>
                    <a:lnTo>
                      <a:pt x="160" y="3"/>
                    </a:lnTo>
                    <a:lnTo>
                      <a:pt x="159" y="1"/>
                    </a:lnTo>
                    <a:lnTo>
                      <a:pt x="158" y="0"/>
                    </a:lnTo>
                    <a:lnTo>
                      <a:pt x="156" y="0"/>
                    </a:lnTo>
                    <a:lnTo>
                      <a:pt x="155" y="0"/>
                    </a:lnTo>
                    <a:lnTo>
                      <a:pt x="153" y="0"/>
                    </a:lnTo>
                    <a:lnTo>
                      <a:pt x="152" y="2"/>
                    </a:lnTo>
                    <a:lnTo>
                      <a:pt x="152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62" name="Freeform 870"/>
              <p:cNvSpPr/>
              <p:nvPr/>
            </p:nvSpPr>
            <p:spPr bwMode="auto">
              <a:xfrm>
                <a:off x="4297363" y="1711325"/>
                <a:ext cx="71438" cy="134938"/>
              </a:xfrm>
              <a:custGeom>
                <a:avLst/>
                <a:gdLst/>
                <a:ahLst/>
                <a:cxnLst>
                  <a:cxn ang="0">
                    <a:pos x="123" y="3"/>
                  </a:cxn>
                  <a:cxn ang="0">
                    <a:pos x="123" y="3"/>
                  </a:cxn>
                  <a:cxn ang="0">
                    <a:pos x="118" y="16"/>
                  </a:cxn>
                  <a:cxn ang="0">
                    <a:pos x="111" y="27"/>
                  </a:cxn>
                  <a:cxn ang="0">
                    <a:pos x="105" y="38"/>
                  </a:cxn>
                  <a:cxn ang="0">
                    <a:pos x="100" y="51"/>
                  </a:cxn>
                  <a:cxn ang="0">
                    <a:pos x="100" y="51"/>
                  </a:cxn>
                  <a:cxn ang="0">
                    <a:pos x="93" y="68"/>
                  </a:cxn>
                  <a:cxn ang="0">
                    <a:pos x="86" y="87"/>
                  </a:cxn>
                  <a:cxn ang="0">
                    <a:pos x="72" y="122"/>
                  </a:cxn>
                  <a:cxn ang="0">
                    <a:pos x="72" y="122"/>
                  </a:cxn>
                  <a:cxn ang="0">
                    <a:pos x="65" y="139"/>
                  </a:cxn>
                  <a:cxn ang="0">
                    <a:pos x="56" y="154"/>
                  </a:cxn>
                  <a:cxn ang="0">
                    <a:pos x="38" y="186"/>
                  </a:cxn>
                  <a:cxn ang="0">
                    <a:pos x="18" y="217"/>
                  </a:cxn>
                  <a:cxn ang="0">
                    <a:pos x="9" y="233"/>
                  </a:cxn>
                  <a:cxn ang="0">
                    <a:pos x="0" y="249"/>
                  </a:cxn>
                  <a:cxn ang="0">
                    <a:pos x="0" y="249"/>
                  </a:cxn>
                  <a:cxn ang="0">
                    <a:pos x="0" y="250"/>
                  </a:cxn>
                  <a:cxn ang="0">
                    <a:pos x="0" y="252"/>
                  </a:cxn>
                  <a:cxn ang="0">
                    <a:pos x="4" y="255"/>
                  </a:cxn>
                  <a:cxn ang="0">
                    <a:pos x="5" y="255"/>
                  </a:cxn>
                  <a:cxn ang="0">
                    <a:pos x="7" y="255"/>
                  </a:cxn>
                  <a:cxn ang="0">
                    <a:pos x="8" y="255"/>
                  </a:cxn>
                  <a:cxn ang="0">
                    <a:pos x="9" y="253"/>
                  </a:cxn>
                  <a:cxn ang="0">
                    <a:pos x="9" y="253"/>
                  </a:cxn>
                  <a:cxn ang="0">
                    <a:pos x="17" y="238"/>
                  </a:cxn>
                  <a:cxn ang="0">
                    <a:pos x="25" y="223"/>
                  </a:cxn>
                  <a:cxn ang="0">
                    <a:pos x="43" y="193"/>
                  </a:cxn>
                  <a:cxn ang="0">
                    <a:pos x="61" y="163"/>
                  </a:cxn>
                  <a:cxn ang="0">
                    <a:pos x="70" y="148"/>
                  </a:cxn>
                  <a:cxn ang="0">
                    <a:pos x="77" y="132"/>
                  </a:cxn>
                  <a:cxn ang="0">
                    <a:pos x="77" y="132"/>
                  </a:cxn>
                  <a:cxn ang="0">
                    <a:pos x="90" y="101"/>
                  </a:cxn>
                  <a:cxn ang="0">
                    <a:pos x="103" y="69"/>
                  </a:cxn>
                  <a:cxn ang="0">
                    <a:pos x="103" y="69"/>
                  </a:cxn>
                  <a:cxn ang="0">
                    <a:pos x="110" y="53"/>
                  </a:cxn>
                  <a:cxn ang="0">
                    <a:pos x="118" y="37"/>
                  </a:cxn>
                  <a:cxn ang="0">
                    <a:pos x="125" y="22"/>
                  </a:cxn>
                  <a:cxn ang="0">
                    <a:pos x="133" y="5"/>
                  </a:cxn>
                  <a:cxn ang="0">
                    <a:pos x="133" y="5"/>
                  </a:cxn>
                  <a:cxn ang="0">
                    <a:pos x="134" y="3"/>
                  </a:cxn>
                  <a:cxn ang="0">
                    <a:pos x="133" y="2"/>
                  </a:cxn>
                  <a:cxn ang="0">
                    <a:pos x="132" y="1"/>
                  </a:cxn>
                  <a:cxn ang="0">
                    <a:pos x="130" y="0"/>
                  </a:cxn>
                  <a:cxn ang="0">
                    <a:pos x="126" y="0"/>
                  </a:cxn>
                  <a:cxn ang="0">
                    <a:pos x="124" y="1"/>
                  </a:cxn>
                  <a:cxn ang="0">
                    <a:pos x="123" y="3"/>
                  </a:cxn>
                  <a:cxn ang="0">
                    <a:pos x="123" y="3"/>
                  </a:cxn>
                </a:cxnLst>
                <a:rect l="0" t="0" r="r" b="b"/>
                <a:pathLst>
                  <a:path w="134" h="255">
                    <a:moveTo>
                      <a:pt x="123" y="3"/>
                    </a:moveTo>
                    <a:lnTo>
                      <a:pt x="123" y="3"/>
                    </a:lnTo>
                    <a:lnTo>
                      <a:pt x="118" y="16"/>
                    </a:lnTo>
                    <a:lnTo>
                      <a:pt x="111" y="27"/>
                    </a:lnTo>
                    <a:lnTo>
                      <a:pt x="105" y="38"/>
                    </a:lnTo>
                    <a:lnTo>
                      <a:pt x="100" y="51"/>
                    </a:lnTo>
                    <a:lnTo>
                      <a:pt x="100" y="51"/>
                    </a:lnTo>
                    <a:lnTo>
                      <a:pt x="93" y="68"/>
                    </a:lnTo>
                    <a:lnTo>
                      <a:pt x="86" y="87"/>
                    </a:lnTo>
                    <a:lnTo>
                      <a:pt x="72" y="122"/>
                    </a:lnTo>
                    <a:lnTo>
                      <a:pt x="72" y="122"/>
                    </a:lnTo>
                    <a:lnTo>
                      <a:pt x="65" y="139"/>
                    </a:lnTo>
                    <a:lnTo>
                      <a:pt x="56" y="154"/>
                    </a:lnTo>
                    <a:lnTo>
                      <a:pt x="38" y="186"/>
                    </a:lnTo>
                    <a:lnTo>
                      <a:pt x="18" y="217"/>
                    </a:lnTo>
                    <a:lnTo>
                      <a:pt x="9" y="233"/>
                    </a:lnTo>
                    <a:lnTo>
                      <a:pt x="0" y="249"/>
                    </a:lnTo>
                    <a:lnTo>
                      <a:pt x="0" y="249"/>
                    </a:lnTo>
                    <a:lnTo>
                      <a:pt x="0" y="250"/>
                    </a:lnTo>
                    <a:lnTo>
                      <a:pt x="0" y="252"/>
                    </a:lnTo>
                    <a:lnTo>
                      <a:pt x="4" y="255"/>
                    </a:lnTo>
                    <a:lnTo>
                      <a:pt x="5" y="255"/>
                    </a:lnTo>
                    <a:lnTo>
                      <a:pt x="7" y="255"/>
                    </a:lnTo>
                    <a:lnTo>
                      <a:pt x="8" y="255"/>
                    </a:lnTo>
                    <a:lnTo>
                      <a:pt x="9" y="253"/>
                    </a:lnTo>
                    <a:lnTo>
                      <a:pt x="9" y="253"/>
                    </a:lnTo>
                    <a:lnTo>
                      <a:pt x="17" y="238"/>
                    </a:lnTo>
                    <a:lnTo>
                      <a:pt x="25" y="223"/>
                    </a:lnTo>
                    <a:lnTo>
                      <a:pt x="43" y="193"/>
                    </a:lnTo>
                    <a:lnTo>
                      <a:pt x="61" y="163"/>
                    </a:lnTo>
                    <a:lnTo>
                      <a:pt x="70" y="148"/>
                    </a:lnTo>
                    <a:lnTo>
                      <a:pt x="77" y="132"/>
                    </a:lnTo>
                    <a:lnTo>
                      <a:pt x="77" y="132"/>
                    </a:lnTo>
                    <a:lnTo>
                      <a:pt x="90" y="101"/>
                    </a:lnTo>
                    <a:lnTo>
                      <a:pt x="103" y="69"/>
                    </a:lnTo>
                    <a:lnTo>
                      <a:pt x="103" y="69"/>
                    </a:lnTo>
                    <a:lnTo>
                      <a:pt x="110" y="53"/>
                    </a:lnTo>
                    <a:lnTo>
                      <a:pt x="118" y="37"/>
                    </a:lnTo>
                    <a:lnTo>
                      <a:pt x="125" y="22"/>
                    </a:lnTo>
                    <a:lnTo>
                      <a:pt x="133" y="5"/>
                    </a:lnTo>
                    <a:lnTo>
                      <a:pt x="133" y="5"/>
                    </a:lnTo>
                    <a:lnTo>
                      <a:pt x="134" y="3"/>
                    </a:lnTo>
                    <a:lnTo>
                      <a:pt x="133" y="2"/>
                    </a:lnTo>
                    <a:lnTo>
                      <a:pt x="132" y="1"/>
                    </a:lnTo>
                    <a:lnTo>
                      <a:pt x="130" y="0"/>
                    </a:lnTo>
                    <a:lnTo>
                      <a:pt x="126" y="0"/>
                    </a:lnTo>
                    <a:lnTo>
                      <a:pt x="124" y="1"/>
                    </a:lnTo>
                    <a:lnTo>
                      <a:pt x="123" y="3"/>
                    </a:lnTo>
                    <a:lnTo>
                      <a:pt x="123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63" name="Freeform 871"/>
              <p:cNvSpPr/>
              <p:nvPr/>
            </p:nvSpPr>
            <p:spPr bwMode="auto">
              <a:xfrm>
                <a:off x="4235450" y="1423988"/>
                <a:ext cx="49213" cy="88900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89" y="0"/>
                  </a:cxn>
                  <a:cxn ang="0">
                    <a:pos x="85" y="2"/>
                  </a:cxn>
                  <a:cxn ang="0">
                    <a:pos x="82" y="5"/>
                  </a:cxn>
                  <a:cxn ang="0">
                    <a:pos x="76" y="11"/>
                  </a:cxn>
                  <a:cxn ang="0">
                    <a:pos x="68" y="25"/>
                  </a:cxn>
                  <a:cxn ang="0">
                    <a:pos x="68" y="25"/>
                  </a:cxn>
                  <a:cxn ang="0">
                    <a:pos x="52" y="54"/>
                  </a:cxn>
                  <a:cxn ang="0">
                    <a:pos x="37" y="81"/>
                  </a:cxn>
                  <a:cxn ang="0">
                    <a:pos x="37" y="81"/>
                  </a:cxn>
                  <a:cxn ang="0">
                    <a:pos x="24" y="107"/>
                  </a:cxn>
                  <a:cxn ang="0">
                    <a:pos x="17" y="120"/>
                  </a:cxn>
                  <a:cxn ang="0">
                    <a:pos x="10" y="132"/>
                  </a:cxn>
                  <a:cxn ang="0">
                    <a:pos x="10" y="132"/>
                  </a:cxn>
                  <a:cxn ang="0">
                    <a:pos x="5" y="139"/>
                  </a:cxn>
                  <a:cxn ang="0">
                    <a:pos x="2" y="147"/>
                  </a:cxn>
                  <a:cxn ang="0">
                    <a:pos x="0" y="154"/>
                  </a:cxn>
                  <a:cxn ang="0">
                    <a:pos x="0" y="158"/>
                  </a:cxn>
                  <a:cxn ang="0">
                    <a:pos x="0" y="163"/>
                  </a:cxn>
                  <a:cxn ang="0">
                    <a:pos x="0" y="163"/>
                  </a:cxn>
                  <a:cxn ang="0">
                    <a:pos x="1" y="164"/>
                  </a:cxn>
                  <a:cxn ang="0">
                    <a:pos x="2" y="165"/>
                  </a:cxn>
                  <a:cxn ang="0">
                    <a:pos x="4" y="166"/>
                  </a:cxn>
                  <a:cxn ang="0">
                    <a:pos x="6" y="166"/>
                  </a:cxn>
                  <a:cxn ang="0">
                    <a:pos x="7" y="165"/>
                  </a:cxn>
                  <a:cxn ang="0">
                    <a:pos x="9" y="164"/>
                  </a:cxn>
                  <a:cxn ang="0">
                    <a:pos x="9" y="162"/>
                  </a:cxn>
                  <a:cxn ang="0">
                    <a:pos x="9" y="160"/>
                  </a:cxn>
                  <a:cxn ang="0">
                    <a:pos x="9" y="160"/>
                  </a:cxn>
                  <a:cxn ang="0">
                    <a:pos x="9" y="155"/>
                  </a:cxn>
                  <a:cxn ang="0">
                    <a:pos x="9" y="151"/>
                  </a:cxn>
                  <a:cxn ang="0">
                    <a:pos x="11" y="148"/>
                  </a:cxn>
                  <a:cxn ang="0">
                    <a:pos x="13" y="143"/>
                  </a:cxn>
                  <a:cxn ang="0">
                    <a:pos x="18" y="137"/>
                  </a:cxn>
                  <a:cxn ang="0">
                    <a:pos x="20" y="134"/>
                  </a:cxn>
                  <a:cxn ang="0">
                    <a:pos x="22" y="131"/>
                  </a:cxn>
                  <a:cxn ang="0">
                    <a:pos x="22" y="131"/>
                  </a:cxn>
                  <a:cxn ang="0">
                    <a:pos x="34" y="108"/>
                  </a:cxn>
                  <a:cxn ang="0">
                    <a:pos x="45" y="87"/>
                  </a:cxn>
                  <a:cxn ang="0">
                    <a:pos x="45" y="87"/>
                  </a:cxn>
                  <a:cxn ang="0">
                    <a:pos x="57" y="65"/>
                  </a:cxn>
                  <a:cxn ang="0">
                    <a:pos x="68" y="44"/>
                  </a:cxn>
                  <a:cxn ang="0">
                    <a:pos x="68" y="44"/>
                  </a:cxn>
                  <a:cxn ang="0">
                    <a:pos x="78" y="25"/>
                  </a:cxn>
                  <a:cxn ang="0">
                    <a:pos x="84" y="15"/>
                  </a:cxn>
                  <a:cxn ang="0">
                    <a:pos x="87" y="12"/>
                  </a:cxn>
                  <a:cxn ang="0">
                    <a:pos x="92" y="9"/>
                  </a:cxn>
                  <a:cxn ang="0">
                    <a:pos x="92" y="9"/>
                  </a:cxn>
                  <a:cxn ang="0">
                    <a:pos x="93" y="8"/>
                  </a:cxn>
                  <a:cxn ang="0">
                    <a:pos x="94" y="7"/>
                  </a:cxn>
                  <a:cxn ang="0">
                    <a:pos x="94" y="3"/>
                  </a:cxn>
                  <a:cxn ang="0">
                    <a:pos x="94" y="2"/>
                  </a:cxn>
                  <a:cxn ang="0">
                    <a:pos x="93" y="1"/>
                  </a:cxn>
                  <a:cxn ang="0">
                    <a:pos x="91" y="0"/>
                  </a:cxn>
                  <a:cxn ang="0">
                    <a:pos x="89" y="0"/>
                  </a:cxn>
                  <a:cxn ang="0">
                    <a:pos x="89" y="0"/>
                  </a:cxn>
                </a:cxnLst>
                <a:rect l="0" t="0" r="r" b="b"/>
                <a:pathLst>
                  <a:path w="94" h="166">
                    <a:moveTo>
                      <a:pt x="89" y="0"/>
                    </a:moveTo>
                    <a:lnTo>
                      <a:pt x="89" y="0"/>
                    </a:lnTo>
                    <a:lnTo>
                      <a:pt x="85" y="2"/>
                    </a:lnTo>
                    <a:lnTo>
                      <a:pt x="82" y="5"/>
                    </a:lnTo>
                    <a:lnTo>
                      <a:pt x="76" y="11"/>
                    </a:lnTo>
                    <a:lnTo>
                      <a:pt x="68" y="25"/>
                    </a:lnTo>
                    <a:lnTo>
                      <a:pt x="68" y="25"/>
                    </a:lnTo>
                    <a:lnTo>
                      <a:pt x="52" y="54"/>
                    </a:lnTo>
                    <a:lnTo>
                      <a:pt x="37" y="81"/>
                    </a:lnTo>
                    <a:lnTo>
                      <a:pt x="37" y="81"/>
                    </a:lnTo>
                    <a:lnTo>
                      <a:pt x="24" y="107"/>
                    </a:lnTo>
                    <a:lnTo>
                      <a:pt x="17" y="120"/>
                    </a:lnTo>
                    <a:lnTo>
                      <a:pt x="10" y="132"/>
                    </a:lnTo>
                    <a:lnTo>
                      <a:pt x="10" y="132"/>
                    </a:lnTo>
                    <a:lnTo>
                      <a:pt x="5" y="139"/>
                    </a:lnTo>
                    <a:lnTo>
                      <a:pt x="2" y="147"/>
                    </a:lnTo>
                    <a:lnTo>
                      <a:pt x="0" y="154"/>
                    </a:lnTo>
                    <a:lnTo>
                      <a:pt x="0" y="158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1" y="164"/>
                    </a:lnTo>
                    <a:lnTo>
                      <a:pt x="2" y="165"/>
                    </a:lnTo>
                    <a:lnTo>
                      <a:pt x="4" y="166"/>
                    </a:lnTo>
                    <a:lnTo>
                      <a:pt x="6" y="166"/>
                    </a:lnTo>
                    <a:lnTo>
                      <a:pt x="7" y="165"/>
                    </a:lnTo>
                    <a:lnTo>
                      <a:pt x="9" y="164"/>
                    </a:lnTo>
                    <a:lnTo>
                      <a:pt x="9" y="162"/>
                    </a:lnTo>
                    <a:lnTo>
                      <a:pt x="9" y="160"/>
                    </a:lnTo>
                    <a:lnTo>
                      <a:pt x="9" y="160"/>
                    </a:lnTo>
                    <a:lnTo>
                      <a:pt x="9" y="155"/>
                    </a:lnTo>
                    <a:lnTo>
                      <a:pt x="9" y="151"/>
                    </a:lnTo>
                    <a:lnTo>
                      <a:pt x="11" y="148"/>
                    </a:lnTo>
                    <a:lnTo>
                      <a:pt x="13" y="143"/>
                    </a:lnTo>
                    <a:lnTo>
                      <a:pt x="18" y="137"/>
                    </a:lnTo>
                    <a:lnTo>
                      <a:pt x="20" y="134"/>
                    </a:lnTo>
                    <a:lnTo>
                      <a:pt x="22" y="131"/>
                    </a:lnTo>
                    <a:lnTo>
                      <a:pt x="22" y="131"/>
                    </a:lnTo>
                    <a:lnTo>
                      <a:pt x="34" y="108"/>
                    </a:lnTo>
                    <a:lnTo>
                      <a:pt x="45" y="87"/>
                    </a:lnTo>
                    <a:lnTo>
                      <a:pt x="45" y="87"/>
                    </a:lnTo>
                    <a:lnTo>
                      <a:pt x="57" y="65"/>
                    </a:lnTo>
                    <a:lnTo>
                      <a:pt x="68" y="44"/>
                    </a:lnTo>
                    <a:lnTo>
                      <a:pt x="68" y="44"/>
                    </a:lnTo>
                    <a:lnTo>
                      <a:pt x="78" y="25"/>
                    </a:lnTo>
                    <a:lnTo>
                      <a:pt x="84" y="15"/>
                    </a:lnTo>
                    <a:lnTo>
                      <a:pt x="87" y="12"/>
                    </a:lnTo>
                    <a:lnTo>
                      <a:pt x="92" y="9"/>
                    </a:lnTo>
                    <a:lnTo>
                      <a:pt x="92" y="9"/>
                    </a:lnTo>
                    <a:lnTo>
                      <a:pt x="93" y="8"/>
                    </a:lnTo>
                    <a:lnTo>
                      <a:pt x="94" y="7"/>
                    </a:lnTo>
                    <a:lnTo>
                      <a:pt x="94" y="3"/>
                    </a:lnTo>
                    <a:lnTo>
                      <a:pt x="94" y="2"/>
                    </a:lnTo>
                    <a:lnTo>
                      <a:pt x="93" y="1"/>
                    </a:lnTo>
                    <a:lnTo>
                      <a:pt x="91" y="0"/>
                    </a:lnTo>
                    <a:lnTo>
                      <a:pt x="89" y="0"/>
                    </a:lnTo>
                    <a:lnTo>
                      <a:pt x="8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64" name="Freeform 872"/>
              <p:cNvSpPr/>
              <p:nvPr/>
            </p:nvSpPr>
            <p:spPr bwMode="auto">
              <a:xfrm>
                <a:off x="4275138" y="1435100"/>
                <a:ext cx="65088" cy="107950"/>
              </a:xfrm>
              <a:custGeom>
                <a:avLst/>
                <a:gdLst/>
                <a:ahLst/>
                <a:cxnLst>
                  <a:cxn ang="0">
                    <a:pos x="117" y="0"/>
                  </a:cxn>
                  <a:cxn ang="0">
                    <a:pos x="117" y="0"/>
                  </a:cxn>
                  <a:cxn ang="0">
                    <a:pos x="106" y="9"/>
                  </a:cxn>
                  <a:cxn ang="0">
                    <a:pos x="97" y="18"/>
                  </a:cxn>
                  <a:cxn ang="0">
                    <a:pos x="89" y="27"/>
                  </a:cxn>
                  <a:cxn ang="0">
                    <a:pos x="82" y="39"/>
                  </a:cxn>
                  <a:cxn ang="0">
                    <a:pos x="74" y="50"/>
                  </a:cxn>
                  <a:cxn ang="0">
                    <a:pos x="68" y="61"/>
                  </a:cxn>
                  <a:cxn ang="0">
                    <a:pos x="58" y="84"/>
                  </a:cxn>
                  <a:cxn ang="0">
                    <a:pos x="58" y="84"/>
                  </a:cxn>
                  <a:cxn ang="0">
                    <a:pos x="31" y="142"/>
                  </a:cxn>
                  <a:cxn ang="0">
                    <a:pos x="18" y="170"/>
                  </a:cxn>
                  <a:cxn ang="0">
                    <a:pos x="9" y="183"/>
                  </a:cxn>
                  <a:cxn ang="0">
                    <a:pos x="1" y="197"/>
                  </a:cxn>
                  <a:cxn ang="0">
                    <a:pos x="1" y="197"/>
                  </a:cxn>
                  <a:cxn ang="0">
                    <a:pos x="0" y="199"/>
                  </a:cxn>
                  <a:cxn ang="0">
                    <a:pos x="1" y="201"/>
                  </a:cxn>
                  <a:cxn ang="0">
                    <a:pos x="1" y="202"/>
                  </a:cxn>
                  <a:cxn ang="0">
                    <a:pos x="3" y="203"/>
                  </a:cxn>
                  <a:cxn ang="0">
                    <a:pos x="4" y="204"/>
                  </a:cxn>
                  <a:cxn ang="0">
                    <a:pos x="6" y="204"/>
                  </a:cxn>
                  <a:cxn ang="0">
                    <a:pos x="8" y="203"/>
                  </a:cxn>
                  <a:cxn ang="0">
                    <a:pos x="9" y="202"/>
                  </a:cxn>
                  <a:cxn ang="0">
                    <a:pos x="9" y="202"/>
                  </a:cxn>
                  <a:cxn ang="0">
                    <a:pos x="23" y="180"/>
                  </a:cxn>
                  <a:cxn ang="0">
                    <a:pos x="36" y="157"/>
                  </a:cxn>
                  <a:cxn ang="0">
                    <a:pos x="48" y="134"/>
                  </a:cxn>
                  <a:cxn ang="0">
                    <a:pos x="57" y="110"/>
                  </a:cxn>
                  <a:cxn ang="0">
                    <a:pos x="57" y="110"/>
                  </a:cxn>
                  <a:cxn ang="0">
                    <a:pos x="68" y="83"/>
                  </a:cxn>
                  <a:cxn ang="0">
                    <a:pos x="74" y="69"/>
                  </a:cxn>
                  <a:cxn ang="0">
                    <a:pos x="82" y="54"/>
                  </a:cxn>
                  <a:cxn ang="0">
                    <a:pos x="90" y="41"/>
                  </a:cxn>
                  <a:cxn ang="0">
                    <a:pos x="100" y="28"/>
                  </a:cxn>
                  <a:cxn ang="0">
                    <a:pos x="111" y="18"/>
                  </a:cxn>
                  <a:cxn ang="0">
                    <a:pos x="122" y="9"/>
                  </a:cxn>
                  <a:cxn ang="0">
                    <a:pos x="122" y="9"/>
                  </a:cxn>
                  <a:cxn ang="0">
                    <a:pos x="123" y="8"/>
                  </a:cxn>
                  <a:cxn ang="0">
                    <a:pos x="124" y="6"/>
                  </a:cxn>
                  <a:cxn ang="0">
                    <a:pos x="124" y="4"/>
                  </a:cxn>
                  <a:cxn ang="0">
                    <a:pos x="123" y="3"/>
                  </a:cxn>
                  <a:cxn ang="0">
                    <a:pos x="122" y="2"/>
                  </a:cxn>
                  <a:cxn ang="0">
                    <a:pos x="120" y="0"/>
                  </a:cxn>
                  <a:cxn ang="0">
                    <a:pos x="119" y="0"/>
                  </a:cxn>
                  <a:cxn ang="0">
                    <a:pos x="117" y="0"/>
                  </a:cxn>
                  <a:cxn ang="0">
                    <a:pos x="117" y="0"/>
                  </a:cxn>
                </a:cxnLst>
                <a:rect l="0" t="0" r="r" b="b"/>
                <a:pathLst>
                  <a:path w="124" h="204">
                    <a:moveTo>
                      <a:pt x="117" y="0"/>
                    </a:moveTo>
                    <a:lnTo>
                      <a:pt x="117" y="0"/>
                    </a:lnTo>
                    <a:lnTo>
                      <a:pt x="106" y="9"/>
                    </a:lnTo>
                    <a:lnTo>
                      <a:pt x="97" y="18"/>
                    </a:lnTo>
                    <a:lnTo>
                      <a:pt x="89" y="27"/>
                    </a:lnTo>
                    <a:lnTo>
                      <a:pt x="82" y="39"/>
                    </a:lnTo>
                    <a:lnTo>
                      <a:pt x="74" y="50"/>
                    </a:lnTo>
                    <a:lnTo>
                      <a:pt x="68" y="61"/>
                    </a:lnTo>
                    <a:lnTo>
                      <a:pt x="58" y="84"/>
                    </a:lnTo>
                    <a:lnTo>
                      <a:pt x="58" y="84"/>
                    </a:lnTo>
                    <a:lnTo>
                      <a:pt x="31" y="142"/>
                    </a:lnTo>
                    <a:lnTo>
                      <a:pt x="18" y="170"/>
                    </a:lnTo>
                    <a:lnTo>
                      <a:pt x="9" y="183"/>
                    </a:lnTo>
                    <a:lnTo>
                      <a:pt x="1" y="197"/>
                    </a:lnTo>
                    <a:lnTo>
                      <a:pt x="1" y="197"/>
                    </a:lnTo>
                    <a:lnTo>
                      <a:pt x="0" y="199"/>
                    </a:lnTo>
                    <a:lnTo>
                      <a:pt x="1" y="201"/>
                    </a:lnTo>
                    <a:lnTo>
                      <a:pt x="1" y="202"/>
                    </a:lnTo>
                    <a:lnTo>
                      <a:pt x="3" y="203"/>
                    </a:lnTo>
                    <a:lnTo>
                      <a:pt x="4" y="204"/>
                    </a:lnTo>
                    <a:lnTo>
                      <a:pt x="6" y="204"/>
                    </a:lnTo>
                    <a:lnTo>
                      <a:pt x="8" y="203"/>
                    </a:lnTo>
                    <a:lnTo>
                      <a:pt x="9" y="202"/>
                    </a:lnTo>
                    <a:lnTo>
                      <a:pt x="9" y="202"/>
                    </a:lnTo>
                    <a:lnTo>
                      <a:pt x="23" y="180"/>
                    </a:lnTo>
                    <a:lnTo>
                      <a:pt x="36" y="157"/>
                    </a:lnTo>
                    <a:lnTo>
                      <a:pt x="48" y="134"/>
                    </a:lnTo>
                    <a:lnTo>
                      <a:pt x="57" y="110"/>
                    </a:lnTo>
                    <a:lnTo>
                      <a:pt x="57" y="110"/>
                    </a:lnTo>
                    <a:lnTo>
                      <a:pt x="68" y="83"/>
                    </a:lnTo>
                    <a:lnTo>
                      <a:pt x="74" y="69"/>
                    </a:lnTo>
                    <a:lnTo>
                      <a:pt x="82" y="54"/>
                    </a:lnTo>
                    <a:lnTo>
                      <a:pt x="90" y="41"/>
                    </a:lnTo>
                    <a:lnTo>
                      <a:pt x="100" y="28"/>
                    </a:lnTo>
                    <a:lnTo>
                      <a:pt x="111" y="18"/>
                    </a:lnTo>
                    <a:lnTo>
                      <a:pt x="122" y="9"/>
                    </a:lnTo>
                    <a:lnTo>
                      <a:pt x="122" y="9"/>
                    </a:lnTo>
                    <a:lnTo>
                      <a:pt x="123" y="8"/>
                    </a:lnTo>
                    <a:lnTo>
                      <a:pt x="124" y="6"/>
                    </a:lnTo>
                    <a:lnTo>
                      <a:pt x="124" y="4"/>
                    </a:lnTo>
                    <a:lnTo>
                      <a:pt x="123" y="3"/>
                    </a:lnTo>
                    <a:lnTo>
                      <a:pt x="122" y="2"/>
                    </a:lnTo>
                    <a:lnTo>
                      <a:pt x="120" y="0"/>
                    </a:lnTo>
                    <a:lnTo>
                      <a:pt x="119" y="0"/>
                    </a:lnTo>
                    <a:lnTo>
                      <a:pt x="117" y="0"/>
                    </a:lnTo>
                    <a:lnTo>
                      <a:pt x="117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65" name="Freeform 873"/>
              <p:cNvSpPr/>
              <p:nvPr/>
            </p:nvSpPr>
            <p:spPr bwMode="auto">
              <a:xfrm>
                <a:off x="4318000" y="1447800"/>
                <a:ext cx="74613" cy="104775"/>
              </a:xfrm>
              <a:custGeom>
                <a:avLst/>
                <a:gdLst/>
                <a:ahLst/>
                <a:cxnLst>
                  <a:cxn ang="0">
                    <a:pos x="132" y="3"/>
                  </a:cxn>
                  <a:cxn ang="0">
                    <a:pos x="132" y="3"/>
                  </a:cxn>
                  <a:cxn ang="0">
                    <a:pos x="130" y="8"/>
                  </a:cxn>
                  <a:cxn ang="0">
                    <a:pos x="127" y="14"/>
                  </a:cxn>
                  <a:cxn ang="0">
                    <a:pos x="123" y="19"/>
                  </a:cxn>
                  <a:cxn ang="0">
                    <a:pos x="118" y="23"/>
                  </a:cxn>
                  <a:cxn ang="0">
                    <a:pos x="108" y="32"/>
                  </a:cxn>
                  <a:cxn ang="0">
                    <a:pos x="100" y="42"/>
                  </a:cxn>
                  <a:cxn ang="0">
                    <a:pos x="100" y="42"/>
                  </a:cxn>
                  <a:cxn ang="0">
                    <a:pos x="85" y="62"/>
                  </a:cxn>
                  <a:cxn ang="0">
                    <a:pos x="71" y="83"/>
                  </a:cxn>
                  <a:cxn ang="0">
                    <a:pos x="71" y="83"/>
                  </a:cxn>
                  <a:cxn ang="0">
                    <a:pos x="36" y="133"/>
                  </a:cxn>
                  <a:cxn ang="0">
                    <a:pos x="36" y="133"/>
                  </a:cxn>
                  <a:cxn ang="0">
                    <a:pos x="28" y="148"/>
                  </a:cxn>
                  <a:cxn ang="0">
                    <a:pos x="19" y="163"/>
                  </a:cxn>
                  <a:cxn ang="0">
                    <a:pos x="11" y="178"/>
                  </a:cxn>
                  <a:cxn ang="0">
                    <a:pos x="6" y="184"/>
                  </a:cxn>
                  <a:cxn ang="0">
                    <a:pos x="1" y="191"/>
                  </a:cxn>
                  <a:cxn ang="0">
                    <a:pos x="1" y="191"/>
                  </a:cxn>
                  <a:cxn ang="0">
                    <a:pos x="0" y="192"/>
                  </a:cxn>
                  <a:cxn ang="0">
                    <a:pos x="0" y="194"/>
                  </a:cxn>
                  <a:cxn ang="0">
                    <a:pos x="0" y="196"/>
                  </a:cxn>
                  <a:cxn ang="0">
                    <a:pos x="1" y="198"/>
                  </a:cxn>
                  <a:cxn ang="0">
                    <a:pos x="3" y="199"/>
                  </a:cxn>
                  <a:cxn ang="0">
                    <a:pos x="4" y="200"/>
                  </a:cxn>
                  <a:cxn ang="0">
                    <a:pos x="6" y="199"/>
                  </a:cxn>
                  <a:cxn ang="0">
                    <a:pos x="7" y="198"/>
                  </a:cxn>
                  <a:cxn ang="0">
                    <a:pos x="7" y="198"/>
                  </a:cxn>
                  <a:cxn ang="0">
                    <a:pos x="15" y="187"/>
                  </a:cxn>
                  <a:cxn ang="0">
                    <a:pos x="22" y="176"/>
                  </a:cxn>
                  <a:cxn ang="0">
                    <a:pos x="35" y="153"/>
                  </a:cxn>
                  <a:cxn ang="0">
                    <a:pos x="35" y="153"/>
                  </a:cxn>
                  <a:cxn ang="0">
                    <a:pos x="44" y="139"/>
                  </a:cxn>
                  <a:cxn ang="0">
                    <a:pos x="54" y="124"/>
                  </a:cxn>
                  <a:cxn ang="0">
                    <a:pos x="74" y="95"/>
                  </a:cxn>
                  <a:cxn ang="0">
                    <a:pos x="74" y="95"/>
                  </a:cxn>
                  <a:cxn ang="0">
                    <a:pos x="108" y="46"/>
                  </a:cxn>
                  <a:cxn ang="0">
                    <a:pos x="108" y="46"/>
                  </a:cxn>
                  <a:cxn ang="0">
                    <a:pos x="112" y="41"/>
                  </a:cxn>
                  <a:cxn ang="0">
                    <a:pos x="117" y="36"/>
                  </a:cxn>
                  <a:cxn ang="0">
                    <a:pos x="127" y="27"/>
                  </a:cxn>
                  <a:cxn ang="0">
                    <a:pos x="132" y="23"/>
                  </a:cxn>
                  <a:cxn ang="0">
                    <a:pos x="136" y="18"/>
                  </a:cxn>
                  <a:cxn ang="0">
                    <a:pos x="139" y="12"/>
                  </a:cxn>
                  <a:cxn ang="0">
                    <a:pos x="141" y="5"/>
                  </a:cxn>
                  <a:cxn ang="0">
                    <a:pos x="141" y="5"/>
                  </a:cxn>
                  <a:cxn ang="0">
                    <a:pos x="141" y="3"/>
                  </a:cxn>
                  <a:cxn ang="0">
                    <a:pos x="140" y="2"/>
                  </a:cxn>
                  <a:cxn ang="0">
                    <a:pos x="139" y="1"/>
                  </a:cxn>
                  <a:cxn ang="0">
                    <a:pos x="138" y="0"/>
                  </a:cxn>
                  <a:cxn ang="0">
                    <a:pos x="136" y="0"/>
                  </a:cxn>
                  <a:cxn ang="0">
                    <a:pos x="134" y="0"/>
                  </a:cxn>
                  <a:cxn ang="0">
                    <a:pos x="133" y="1"/>
                  </a:cxn>
                  <a:cxn ang="0">
                    <a:pos x="132" y="3"/>
                  </a:cxn>
                  <a:cxn ang="0">
                    <a:pos x="132" y="3"/>
                  </a:cxn>
                </a:cxnLst>
                <a:rect l="0" t="0" r="r" b="b"/>
                <a:pathLst>
                  <a:path w="141" h="200">
                    <a:moveTo>
                      <a:pt x="132" y="3"/>
                    </a:moveTo>
                    <a:lnTo>
                      <a:pt x="132" y="3"/>
                    </a:lnTo>
                    <a:lnTo>
                      <a:pt x="130" y="8"/>
                    </a:lnTo>
                    <a:lnTo>
                      <a:pt x="127" y="14"/>
                    </a:lnTo>
                    <a:lnTo>
                      <a:pt x="123" y="19"/>
                    </a:lnTo>
                    <a:lnTo>
                      <a:pt x="118" y="23"/>
                    </a:lnTo>
                    <a:lnTo>
                      <a:pt x="108" y="32"/>
                    </a:lnTo>
                    <a:lnTo>
                      <a:pt x="100" y="42"/>
                    </a:lnTo>
                    <a:lnTo>
                      <a:pt x="100" y="42"/>
                    </a:lnTo>
                    <a:lnTo>
                      <a:pt x="85" y="62"/>
                    </a:lnTo>
                    <a:lnTo>
                      <a:pt x="71" y="83"/>
                    </a:lnTo>
                    <a:lnTo>
                      <a:pt x="71" y="83"/>
                    </a:lnTo>
                    <a:lnTo>
                      <a:pt x="36" y="133"/>
                    </a:lnTo>
                    <a:lnTo>
                      <a:pt x="36" y="133"/>
                    </a:lnTo>
                    <a:lnTo>
                      <a:pt x="28" y="148"/>
                    </a:lnTo>
                    <a:lnTo>
                      <a:pt x="19" y="163"/>
                    </a:lnTo>
                    <a:lnTo>
                      <a:pt x="11" y="178"/>
                    </a:lnTo>
                    <a:lnTo>
                      <a:pt x="6" y="184"/>
                    </a:lnTo>
                    <a:lnTo>
                      <a:pt x="1" y="191"/>
                    </a:lnTo>
                    <a:lnTo>
                      <a:pt x="1" y="191"/>
                    </a:lnTo>
                    <a:lnTo>
                      <a:pt x="0" y="192"/>
                    </a:lnTo>
                    <a:lnTo>
                      <a:pt x="0" y="194"/>
                    </a:lnTo>
                    <a:lnTo>
                      <a:pt x="0" y="196"/>
                    </a:lnTo>
                    <a:lnTo>
                      <a:pt x="1" y="198"/>
                    </a:lnTo>
                    <a:lnTo>
                      <a:pt x="3" y="199"/>
                    </a:lnTo>
                    <a:lnTo>
                      <a:pt x="4" y="200"/>
                    </a:lnTo>
                    <a:lnTo>
                      <a:pt x="6" y="199"/>
                    </a:lnTo>
                    <a:lnTo>
                      <a:pt x="7" y="198"/>
                    </a:lnTo>
                    <a:lnTo>
                      <a:pt x="7" y="198"/>
                    </a:lnTo>
                    <a:lnTo>
                      <a:pt x="15" y="187"/>
                    </a:lnTo>
                    <a:lnTo>
                      <a:pt x="22" y="176"/>
                    </a:lnTo>
                    <a:lnTo>
                      <a:pt x="35" y="153"/>
                    </a:lnTo>
                    <a:lnTo>
                      <a:pt x="35" y="153"/>
                    </a:lnTo>
                    <a:lnTo>
                      <a:pt x="44" y="139"/>
                    </a:lnTo>
                    <a:lnTo>
                      <a:pt x="54" y="124"/>
                    </a:lnTo>
                    <a:lnTo>
                      <a:pt x="74" y="95"/>
                    </a:lnTo>
                    <a:lnTo>
                      <a:pt x="74" y="95"/>
                    </a:lnTo>
                    <a:lnTo>
                      <a:pt x="108" y="46"/>
                    </a:lnTo>
                    <a:lnTo>
                      <a:pt x="108" y="46"/>
                    </a:lnTo>
                    <a:lnTo>
                      <a:pt x="112" y="41"/>
                    </a:lnTo>
                    <a:lnTo>
                      <a:pt x="117" y="36"/>
                    </a:lnTo>
                    <a:lnTo>
                      <a:pt x="127" y="27"/>
                    </a:lnTo>
                    <a:lnTo>
                      <a:pt x="132" y="23"/>
                    </a:lnTo>
                    <a:lnTo>
                      <a:pt x="136" y="18"/>
                    </a:lnTo>
                    <a:lnTo>
                      <a:pt x="139" y="12"/>
                    </a:lnTo>
                    <a:lnTo>
                      <a:pt x="141" y="5"/>
                    </a:lnTo>
                    <a:lnTo>
                      <a:pt x="141" y="5"/>
                    </a:lnTo>
                    <a:lnTo>
                      <a:pt x="141" y="3"/>
                    </a:lnTo>
                    <a:lnTo>
                      <a:pt x="140" y="2"/>
                    </a:lnTo>
                    <a:lnTo>
                      <a:pt x="139" y="1"/>
                    </a:lnTo>
                    <a:lnTo>
                      <a:pt x="138" y="0"/>
                    </a:lnTo>
                    <a:lnTo>
                      <a:pt x="136" y="0"/>
                    </a:lnTo>
                    <a:lnTo>
                      <a:pt x="134" y="0"/>
                    </a:lnTo>
                    <a:lnTo>
                      <a:pt x="133" y="1"/>
                    </a:lnTo>
                    <a:lnTo>
                      <a:pt x="132" y="3"/>
                    </a:lnTo>
                    <a:lnTo>
                      <a:pt x="132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66" name="Freeform 874"/>
              <p:cNvSpPr/>
              <p:nvPr/>
            </p:nvSpPr>
            <p:spPr bwMode="auto">
              <a:xfrm>
                <a:off x="4367213" y="1470025"/>
                <a:ext cx="53975" cy="92075"/>
              </a:xfrm>
              <a:custGeom>
                <a:avLst/>
                <a:gdLst/>
                <a:ahLst/>
                <a:cxnLst>
                  <a:cxn ang="0">
                    <a:pos x="100" y="3"/>
                  </a:cxn>
                  <a:cxn ang="0">
                    <a:pos x="100" y="3"/>
                  </a:cxn>
                  <a:cxn ang="0">
                    <a:pos x="98" y="1"/>
                  </a:cxn>
                  <a:cxn ang="0">
                    <a:pos x="96" y="0"/>
                  </a:cxn>
                  <a:cxn ang="0">
                    <a:pos x="94" y="0"/>
                  </a:cxn>
                  <a:cxn ang="0">
                    <a:pos x="92" y="1"/>
                  </a:cxn>
                  <a:cxn ang="0">
                    <a:pos x="86" y="6"/>
                  </a:cxn>
                  <a:cxn ang="0">
                    <a:pos x="86" y="6"/>
                  </a:cxn>
                  <a:cxn ang="0">
                    <a:pos x="85" y="8"/>
                  </a:cxn>
                  <a:cxn ang="0">
                    <a:pos x="86" y="11"/>
                  </a:cxn>
                  <a:cxn ang="0">
                    <a:pos x="87" y="13"/>
                  </a:cxn>
                  <a:cxn ang="0">
                    <a:pos x="91" y="14"/>
                  </a:cxn>
                  <a:cxn ang="0">
                    <a:pos x="91" y="14"/>
                  </a:cxn>
                  <a:cxn ang="0">
                    <a:pos x="89" y="21"/>
                  </a:cxn>
                  <a:cxn ang="0">
                    <a:pos x="85" y="31"/>
                  </a:cxn>
                  <a:cxn ang="0">
                    <a:pos x="81" y="39"/>
                  </a:cxn>
                  <a:cxn ang="0">
                    <a:pos x="77" y="47"/>
                  </a:cxn>
                  <a:cxn ang="0">
                    <a:pos x="67" y="64"/>
                  </a:cxn>
                  <a:cxn ang="0">
                    <a:pos x="58" y="77"/>
                  </a:cxn>
                  <a:cxn ang="0">
                    <a:pos x="58" y="77"/>
                  </a:cxn>
                  <a:cxn ang="0">
                    <a:pos x="44" y="99"/>
                  </a:cxn>
                  <a:cxn ang="0">
                    <a:pos x="31" y="119"/>
                  </a:cxn>
                  <a:cxn ang="0">
                    <a:pos x="18" y="141"/>
                  </a:cxn>
                  <a:cxn ang="0">
                    <a:pos x="4" y="163"/>
                  </a:cxn>
                  <a:cxn ang="0">
                    <a:pos x="4" y="163"/>
                  </a:cxn>
                  <a:cxn ang="0">
                    <a:pos x="2" y="165"/>
                  </a:cxn>
                  <a:cxn ang="0">
                    <a:pos x="1" y="169"/>
                  </a:cxn>
                  <a:cxn ang="0">
                    <a:pos x="1" y="169"/>
                  </a:cxn>
                  <a:cxn ang="0">
                    <a:pos x="0" y="171"/>
                  </a:cxn>
                  <a:cxn ang="0">
                    <a:pos x="1" y="172"/>
                  </a:cxn>
                  <a:cxn ang="0">
                    <a:pos x="3" y="174"/>
                  </a:cxn>
                  <a:cxn ang="0">
                    <a:pos x="6" y="174"/>
                  </a:cxn>
                  <a:cxn ang="0">
                    <a:pos x="8" y="174"/>
                  </a:cxn>
                  <a:cxn ang="0">
                    <a:pos x="9" y="172"/>
                  </a:cxn>
                  <a:cxn ang="0">
                    <a:pos x="9" y="172"/>
                  </a:cxn>
                  <a:cxn ang="0">
                    <a:pos x="10" y="171"/>
                  </a:cxn>
                  <a:cxn ang="0">
                    <a:pos x="11" y="170"/>
                  </a:cxn>
                  <a:cxn ang="0">
                    <a:pos x="11" y="170"/>
                  </a:cxn>
                  <a:cxn ang="0">
                    <a:pos x="13" y="169"/>
                  </a:cxn>
                  <a:cxn ang="0">
                    <a:pos x="14" y="168"/>
                  </a:cxn>
                  <a:cxn ang="0">
                    <a:pos x="14" y="167"/>
                  </a:cxn>
                  <a:cxn ang="0">
                    <a:pos x="14" y="165"/>
                  </a:cxn>
                  <a:cxn ang="0">
                    <a:pos x="14" y="165"/>
                  </a:cxn>
                  <a:cxn ang="0">
                    <a:pos x="30" y="141"/>
                  </a:cxn>
                  <a:cxn ang="0">
                    <a:pos x="44" y="116"/>
                  </a:cxn>
                  <a:cxn ang="0">
                    <a:pos x="60" y="93"/>
                  </a:cxn>
                  <a:cxn ang="0">
                    <a:pos x="75" y="69"/>
                  </a:cxn>
                  <a:cxn ang="0">
                    <a:pos x="75" y="69"/>
                  </a:cxn>
                  <a:cxn ang="0">
                    <a:pos x="84" y="54"/>
                  </a:cxn>
                  <a:cxn ang="0">
                    <a:pos x="93" y="37"/>
                  </a:cxn>
                  <a:cxn ang="0">
                    <a:pos x="96" y="29"/>
                  </a:cxn>
                  <a:cxn ang="0">
                    <a:pos x="99" y="19"/>
                  </a:cxn>
                  <a:cxn ang="0">
                    <a:pos x="100" y="11"/>
                  </a:cxn>
                  <a:cxn ang="0">
                    <a:pos x="100" y="3"/>
                  </a:cxn>
                  <a:cxn ang="0">
                    <a:pos x="100" y="3"/>
                  </a:cxn>
                </a:cxnLst>
                <a:rect l="0" t="0" r="r" b="b"/>
                <a:pathLst>
                  <a:path w="100" h="174">
                    <a:moveTo>
                      <a:pt x="100" y="3"/>
                    </a:moveTo>
                    <a:lnTo>
                      <a:pt x="100" y="3"/>
                    </a:lnTo>
                    <a:lnTo>
                      <a:pt x="98" y="1"/>
                    </a:lnTo>
                    <a:lnTo>
                      <a:pt x="96" y="0"/>
                    </a:lnTo>
                    <a:lnTo>
                      <a:pt x="94" y="0"/>
                    </a:lnTo>
                    <a:lnTo>
                      <a:pt x="92" y="1"/>
                    </a:lnTo>
                    <a:lnTo>
                      <a:pt x="86" y="6"/>
                    </a:lnTo>
                    <a:lnTo>
                      <a:pt x="86" y="6"/>
                    </a:lnTo>
                    <a:lnTo>
                      <a:pt x="85" y="8"/>
                    </a:lnTo>
                    <a:lnTo>
                      <a:pt x="86" y="11"/>
                    </a:lnTo>
                    <a:lnTo>
                      <a:pt x="87" y="13"/>
                    </a:lnTo>
                    <a:lnTo>
                      <a:pt x="91" y="14"/>
                    </a:lnTo>
                    <a:lnTo>
                      <a:pt x="91" y="14"/>
                    </a:lnTo>
                    <a:lnTo>
                      <a:pt x="89" y="21"/>
                    </a:lnTo>
                    <a:lnTo>
                      <a:pt x="85" y="31"/>
                    </a:lnTo>
                    <a:lnTo>
                      <a:pt x="81" y="39"/>
                    </a:lnTo>
                    <a:lnTo>
                      <a:pt x="77" y="47"/>
                    </a:lnTo>
                    <a:lnTo>
                      <a:pt x="67" y="64"/>
                    </a:lnTo>
                    <a:lnTo>
                      <a:pt x="58" y="77"/>
                    </a:lnTo>
                    <a:lnTo>
                      <a:pt x="58" y="77"/>
                    </a:lnTo>
                    <a:lnTo>
                      <a:pt x="44" y="99"/>
                    </a:lnTo>
                    <a:lnTo>
                      <a:pt x="31" y="119"/>
                    </a:lnTo>
                    <a:lnTo>
                      <a:pt x="18" y="141"/>
                    </a:lnTo>
                    <a:lnTo>
                      <a:pt x="4" y="163"/>
                    </a:lnTo>
                    <a:lnTo>
                      <a:pt x="4" y="163"/>
                    </a:lnTo>
                    <a:lnTo>
                      <a:pt x="2" y="165"/>
                    </a:lnTo>
                    <a:lnTo>
                      <a:pt x="1" y="169"/>
                    </a:lnTo>
                    <a:lnTo>
                      <a:pt x="1" y="169"/>
                    </a:lnTo>
                    <a:lnTo>
                      <a:pt x="0" y="171"/>
                    </a:lnTo>
                    <a:lnTo>
                      <a:pt x="1" y="172"/>
                    </a:lnTo>
                    <a:lnTo>
                      <a:pt x="3" y="174"/>
                    </a:lnTo>
                    <a:lnTo>
                      <a:pt x="6" y="174"/>
                    </a:lnTo>
                    <a:lnTo>
                      <a:pt x="8" y="174"/>
                    </a:lnTo>
                    <a:lnTo>
                      <a:pt x="9" y="172"/>
                    </a:lnTo>
                    <a:lnTo>
                      <a:pt x="9" y="172"/>
                    </a:lnTo>
                    <a:lnTo>
                      <a:pt x="10" y="171"/>
                    </a:lnTo>
                    <a:lnTo>
                      <a:pt x="11" y="170"/>
                    </a:lnTo>
                    <a:lnTo>
                      <a:pt x="11" y="170"/>
                    </a:lnTo>
                    <a:lnTo>
                      <a:pt x="13" y="169"/>
                    </a:lnTo>
                    <a:lnTo>
                      <a:pt x="14" y="168"/>
                    </a:lnTo>
                    <a:lnTo>
                      <a:pt x="14" y="167"/>
                    </a:lnTo>
                    <a:lnTo>
                      <a:pt x="14" y="165"/>
                    </a:lnTo>
                    <a:lnTo>
                      <a:pt x="14" y="165"/>
                    </a:lnTo>
                    <a:lnTo>
                      <a:pt x="30" y="141"/>
                    </a:lnTo>
                    <a:lnTo>
                      <a:pt x="44" y="116"/>
                    </a:lnTo>
                    <a:lnTo>
                      <a:pt x="60" y="93"/>
                    </a:lnTo>
                    <a:lnTo>
                      <a:pt x="75" y="69"/>
                    </a:lnTo>
                    <a:lnTo>
                      <a:pt x="75" y="69"/>
                    </a:lnTo>
                    <a:lnTo>
                      <a:pt x="84" y="54"/>
                    </a:lnTo>
                    <a:lnTo>
                      <a:pt x="93" y="37"/>
                    </a:lnTo>
                    <a:lnTo>
                      <a:pt x="96" y="29"/>
                    </a:lnTo>
                    <a:lnTo>
                      <a:pt x="99" y="19"/>
                    </a:lnTo>
                    <a:lnTo>
                      <a:pt x="100" y="11"/>
                    </a:lnTo>
                    <a:lnTo>
                      <a:pt x="100" y="3"/>
                    </a:lnTo>
                    <a:lnTo>
                      <a:pt x="10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67" name="Freeform 875"/>
              <p:cNvSpPr/>
              <p:nvPr/>
            </p:nvSpPr>
            <p:spPr bwMode="auto">
              <a:xfrm>
                <a:off x="4392613" y="1492250"/>
                <a:ext cx="60325" cy="103188"/>
              </a:xfrm>
              <a:custGeom>
                <a:avLst/>
                <a:gdLst/>
                <a:ahLst/>
                <a:cxnLst>
                  <a:cxn ang="0">
                    <a:pos x="106" y="3"/>
                  </a:cxn>
                  <a:cxn ang="0">
                    <a:pos x="106" y="3"/>
                  </a:cxn>
                  <a:cxn ang="0">
                    <a:pos x="79" y="51"/>
                  </a:cxn>
                  <a:cxn ang="0">
                    <a:pos x="65" y="74"/>
                  </a:cxn>
                  <a:cxn ang="0">
                    <a:pos x="50" y="98"/>
                  </a:cxn>
                  <a:cxn ang="0">
                    <a:pos x="50" y="98"/>
                  </a:cxn>
                  <a:cxn ang="0">
                    <a:pos x="36" y="120"/>
                  </a:cxn>
                  <a:cxn ang="0">
                    <a:pos x="23" y="141"/>
                  </a:cxn>
                  <a:cxn ang="0">
                    <a:pos x="11" y="164"/>
                  </a:cxn>
                  <a:cxn ang="0">
                    <a:pos x="5" y="177"/>
                  </a:cxn>
                  <a:cxn ang="0">
                    <a:pos x="0" y="189"/>
                  </a:cxn>
                  <a:cxn ang="0">
                    <a:pos x="0" y="189"/>
                  </a:cxn>
                  <a:cxn ang="0">
                    <a:pos x="0" y="191"/>
                  </a:cxn>
                  <a:cxn ang="0">
                    <a:pos x="1" y="192"/>
                  </a:cxn>
                  <a:cxn ang="0">
                    <a:pos x="2" y="193"/>
                  </a:cxn>
                  <a:cxn ang="0">
                    <a:pos x="3" y="194"/>
                  </a:cxn>
                  <a:cxn ang="0">
                    <a:pos x="5" y="194"/>
                  </a:cxn>
                  <a:cxn ang="0">
                    <a:pos x="7" y="194"/>
                  </a:cxn>
                  <a:cxn ang="0">
                    <a:pos x="8" y="193"/>
                  </a:cxn>
                  <a:cxn ang="0">
                    <a:pos x="10" y="191"/>
                  </a:cxn>
                  <a:cxn ang="0">
                    <a:pos x="10" y="191"/>
                  </a:cxn>
                  <a:cxn ang="0">
                    <a:pos x="15" y="179"/>
                  </a:cxn>
                  <a:cxn ang="0">
                    <a:pos x="21" y="166"/>
                  </a:cxn>
                  <a:cxn ang="0">
                    <a:pos x="33" y="142"/>
                  </a:cxn>
                  <a:cxn ang="0">
                    <a:pos x="48" y="119"/>
                  </a:cxn>
                  <a:cxn ang="0">
                    <a:pos x="63" y="96"/>
                  </a:cxn>
                  <a:cxn ang="0">
                    <a:pos x="63" y="96"/>
                  </a:cxn>
                  <a:cxn ang="0">
                    <a:pos x="77" y="74"/>
                  </a:cxn>
                  <a:cxn ang="0">
                    <a:pos x="89" y="53"/>
                  </a:cxn>
                  <a:cxn ang="0">
                    <a:pos x="114" y="7"/>
                  </a:cxn>
                  <a:cxn ang="0">
                    <a:pos x="114" y="7"/>
                  </a:cxn>
                  <a:cxn ang="0">
                    <a:pos x="114" y="5"/>
                  </a:cxn>
                  <a:cxn ang="0">
                    <a:pos x="114" y="4"/>
                  </a:cxn>
                  <a:cxn ang="0">
                    <a:pos x="113" y="2"/>
                  </a:cxn>
                  <a:cxn ang="0">
                    <a:pos x="112" y="1"/>
                  </a:cxn>
                  <a:cxn ang="0">
                    <a:pos x="110" y="0"/>
                  </a:cxn>
                  <a:cxn ang="0">
                    <a:pos x="109" y="0"/>
                  </a:cxn>
                  <a:cxn ang="0">
                    <a:pos x="107" y="1"/>
                  </a:cxn>
                  <a:cxn ang="0">
                    <a:pos x="106" y="3"/>
                  </a:cxn>
                  <a:cxn ang="0">
                    <a:pos x="106" y="3"/>
                  </a:cxn>
                </a:cxnLst>
                <a:rect l="0" t="0" r="r" b="b"/>
                <a:pathLst>
                  <a:path w="114" h="194">
                    <a:moveTo>
                      <a:pt x="106" y="3"/>
                    </a:moveTo>
                    <a:lnTo>
                      <a:pt x="106" y="3"/>
                    </a:lnTo>
                    <a:lnTo>
                      <a:pt x="79" y="51"/>
                    </a:lnTo>
                    <a:lnTo>
                      <a:pt x="65" y="74"/>
                    </a:lnTo>
                    <a:lnTo>
                      <a:pt x="50" y="98"/>
                    </a:lnTo>
                    <a:lnTo>
                      <a:pt x="50" y="98"/>
                    </a:lnTo>
                    <a:lnTo>
                      <a:pt x="36" y="120"/>
                    </a:lnTo>
                    <a:lnTo>
                      <a:pt x="23" y="141"/>
                    </a:lnTo>
                    <a:lnTo>
                      <a:pt x="11" y="164"/>
                    </a:lnTo>
                    <a:lnTo>
                      <a:pt x="5" y="177"/>
                    </a:lnTo>
                    <a:lnTo>
                      <a:pt x="0" y="189"/>
                    </a:lnTo>
                    <a:lnTo>
                      <a:pt x="0" y="189"/>
                    </a:lnTo>
                    <a:lnTo>
                      <a:pt x="0" y="191"/>
                    </a:lnTo>
                    <a:lnTo>
                      <a:pt x="1" y="192"/>
                    </a:lnTo>
                    <a:lnTo>
                      <a:pt x="2" y="193"/>
                    </a:lnTo>
                    <a:lnTo>
                      <a:pt x="3" y="194"/>
                    </a:lnTo>
                    <a:lnTo>
                      <a:pt x="5" y="194"/>
                    </a:lnTo>
                    <a:lnTo>
                      <a:pt x="7" y="194"/>
                    </a:lnTo>
                    <a:lnTo>
                      <a:pt x="8" y="193"/>
                    </a:lnTo>
                    <a:lnTo>
                      <a:pt x="10" y="191"/>
                    </a:lnTo>
                    <a:lnTo>
                      <a:pt x="10" y="191"/>
                    </a:lnTo>
                    <a:lnTo>
                      <a:pt x="15" y="179"/>
                    </a:lnTo>
                    <a:lnTo>
                      <a:pt x="21" y="166"/>
                    </a:lnTo>
                    <a:lnTo>
                      <a:pt x="33" y="142"/>
                    </a:lnTo>
                    <a:lnTo>
                      <a:pt x="48" y="119"/>
                    </a:lnTo>
                    <a:lnTo>
                      <a:pt x="63" y="96"/>
                    </a:lnTo>
                    <a:lnTo>
                      <a:pt x="63" y="96"/>
                    </a:lnTo>
                    <a:lnTo>
                      <a:pt x="77" y="74"/>
                    </a:lnTo>
                    <a:lnTo>
                      <a:pt x="89" y="53"/>
                    </a:lnTo>
                    <a:lnTo>
                      <a:pt x="114" y="7"/>
                    </a:lnTo>
                    <a:lnTo>
                      <a:pt x="114" y="7"/>
                    </a:lnTo>
                    <a:lnTo>
                      <a:pt x="114" y="5"/>
                    </a:lnTo>
                    <a:lnTo>
                      <a:pt x="114" y="4"/>
                    </a:lnTo>
                    <a:lnTo>
                      <a:pt x="113" y="2"/>
                    </a:lnTo>
                    <a:lnTo>
                      <a:pt x="112" y="1"/>
                    </a:lnTo>
                    <a:lnTo>
                      <a:pt x="110" y="0"/>
                    </a:lnTo>
                    <a:lnTo>
                      <a:pt x="109" y="0"/>
                    </a:lnTo>
                    <a:lnTo>
                      <a:pt x="107" y="1"/>
                    </a:lnTo>
                    <a:lnTo>
                      <a:pt x="106" y="3"/>
                    </a:lnTo>
                    <a:lnTo>
                      <a:pt x="10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68" name="Freeform 876"/>
              <p:cNvSpPr/>
              <p:nvPr/>
            </p:nvSpPr>
            <p:spPr bwMode="auto">
              <a:xfrm>
                <a:off x="4422775" y="1514475"/>
                <a:ext cx="60325" cy="95250"/>
              </a:xfrm>
              <a:custGeom>
                <a:avLst/>
                <a:gdLst/>
                <a:ahLst/>
                <a:cxnLst>
                  <a:cxn ang="0">
                    <a:pos x="106" y="1"/>
                  </a:cxn>
                  <a:cxn ang="0">
                    <a:pos x="106" y="1"/>
                  </a:cxn>
                  <a:cxn ang="0">
                    <a:pos x="99" y="10"/>
                  </a:cxn>
                  <a:cxn ang="0">
                    <a:pos x="93" y="18"/>
                  </a:cxn>
                  <a:cxn ang="0">
                    <a:pos x="87" y="27"/>
                  </a:cxn>
                  <a:cxn ang="0">
                    <a:pos x="82" y="35"/>
                  </a:cxn>
                  <a:cxn ang="0">
                    <a:pos x="72" y="54"/>
                  </a:cxn>
                  <a:cxn ang="0">
                    <a:pos x="63" y="74"/>
                  </a:cxn>
                  <a:cxn ang="0">
                    <a:pos x="63" y="74"/>
                  </a:cxn>
                  <a:cxn ang="0">
                    <a:pos x="33" y="123"/>
                  </a:cxn>
                  <a:cxn ang="0">
                    <a:pos x="18" y="148"/>
                  </a:cxn>
                  <a:cxn ang="0">
                    <a:pos x="1" y="173"/>
                  </a:cxn>
                  <a:cxn ang="0">
                    <a:pos x="1" y="173"/>
                  </a:cxn>
                  <a:cxn ang="0">
                    <a:pos x="0" y="175"/>
                  </a:cxn>
                  <a:cxn ang="0">
                    <a:pos x="0" y="177"/>
                  </a:cxn>
                  <a:cxn ang="0">
                    <a:pos x="1" y="178"/>
                  </a:cxn>
                  <a:cxn ang="0">
                    <a:pos x="2" y="179"/>
                  </a:cxn>
                  <a:cxn ang="0">
                    <a:pos x="6" y="180"/>
                  </a:cxn>
                  <a:cxn ang="0">
                    <a:pos x="7" y="179"/>
                  </a:cxn>
                  <a:cxn ang="0">
                    <a:pos x="9" y="178"/>
                  </a:cxn>
                  <a:cxn ang="0">
                    <a:pos x="9" y="178"/>
                  </a:cxn>
                  <a:cxn ang="0">
                    <a:pos x="25" y="155"/>
                  </a:cxn>
                  <a:cxn ang="0">
                    <a:pos x="39" y="133"/>
                  </a:cxn>
                  <a:cxn ang="0">
                    <a:pos x="66" y="86"/>
                  </a:cxn>
                  <a:cxn ang="0">
                    <a:pos x="66" y="86"/>
                  </a:cxn>
                  <a:cxn ang="0">
                    <a:pos x="77" y="65"/>
                  </a:cxn>
                  <a:cxn ang="0">
                    <a:pos x="87" y="45"/>
                  </a:cxn>
                  <a:cxn ang="0">
                    <a:pos x="93" y="35"/>
                  </a:cxn>
                  <a:cxn ang="0">
                    <a:pos x="98" y="26"/>
                  </a:cxn>
                  <a:cxn ang="0">
                    <a:pos x="105" y="17"/>
                  </a:cxn>
                  <a:cxn ang="0">
                    <a:pos x="113" y="8"/>
                  </a:cxn>
                  <a:cxn ang="0">
                    <a:pos x="113" y="8"/>
                  </a:cxn>
                  <a:cxn ang="0">
                    <a:pos x="114" y="7"/>
                  </a:cxn>
                  <a:cxn ang="0">
                    <a:pos x="115" y="4"/>
                  </a:cxn>
                  <a:cxn ang="0">
                    <a:pos x="114" y="2"/>
                  </a:cxn>
                  <a:cxn ang="0">
                    <a:pos x="113" y="1"/>
                  </a:cxn>
                  <a:cxn ang="0">
                    <a:pos x="112" y="0"/>
                  </a:cxn>
                  <a:cxn ang="0">
                    <a:pos x="110" y="0"/>
                  </a:cxn>
                  <a:cxn ang="0">
                    <a:pos x="107" y="0"/>
                  </a:cxn>
                  <a:cxn ang="0">
                    <a:pos x="106" y="1"/>
                  </a:cxn>
                  <a:cxn ang="0">
                    <a:pos x="106" y="1"/>
                  </a:cxn>
                </a:cxnLst>
                <a:rect l="0" t="0" r="r" b="b"/>
                <a:pathLst>
                  <a:path w="115" h="180">
                    <a:moveTo>
                      <a:pt x="106" y="1"/>
                    </a:moveTo>
                    <a:lnTo>
                      <a:pt x="106" y="1"/>
                    </a:lnTo>
                    <a:lnTo>
                      <a:pt x="99" y="10"/>
                    </a:lnTo>
                    <a:lnTo>
                      <a:pt x="93" y="18"/>
                    </a:lnTo>
                    <a:lnTo>
                      <a:pt x="87" y="27"/>
                    </a:lnTo>
                    <a:lnTo>
                      <a:pt x="82" y="35"/>
                    </a:lnTo>
                    <a:lnTo>
                      <a:pt x="72" y="54"/>
                    </a:lnTo>
                    <a:lnTo>
                      <a:pt x="63" y="74"/>
                    </a:lnTo>
                    <a:lnTo>
                      <a:pt x="63" y="74"/>
                    </a:lnTo>
                    <a:lnTo>
                      <a:pt x="33" y="123"/>
                    </a:lnTo>
                    <a:lnTo>
                      <a:pt x="18" y="148"/>
                    </a:lnTo>
                    <a:lnTo>
                      <a:pt x="1" y="173"/>
                    </a:lnTo>
                    <a:lnTo>
                      <a:pt x="1" y="173"/>
                    </a:lnTo>
                    <a:lnTo>
                      <a:pt x="0" y="175"/>
                    </a:lnTo>
                    <a:lnTo>
                      <a:pt x="0" y="177"/>
                    </a:lnTo>
                    <a:lnTo>
                      <a:pt x="1" y="178"/>
                    </a:lnTo>
                    <a:lnTo>
                      <a:pt x="2" y="179"/>
                    </a:lnTo>
                    <a:lnTo>
                      <a:pt x="6" y="180"/>
                    </a:lnTo>
                    <a:lnTo>
                      <a:pt x="7" y="179"/>
                    </a:lnTo>
                    <a:lnTo>
                      <a:pt x="9" y="178"/>
                    </a:lnTo>
                    <a:lnTo>
                      <a:pt x="9" y="178"/>
                    </a:lnTo>
                    <a:lnTo>
                      <a:pt x="25" y="155"/>
                    </a:lnTo>
                    <a:lnTo>
                      <a:pt x="39" y="133"/>
                    </a:lnTo>
                    <a:lnTo>
                      <a:pt x="66" y="86"/>
                    </a:lnTo>
                    <a:lnTo>
                      <a:pt x="66" y="86"/>
                    </a:lnTo>
                    <a:lnTo>
                      <a:pt x="77" y="65"/>
                    </a:lnTo>
                    <a:lnTo>
                      <a:pt x="87" y="45"/>
                    </a:lnTo>
                    <a:lnTo>
                      <a:pt x="93" y="35"/>
                    </a:lnTo>
                    <a:lnTo>
                      <a:pt x="98" y="26"/>
                    </a:lnTo>
                    <a:lnTo>
                      <a:pt x="105" y="17"/>
                    </a:lnTo>
                    <a:lnTo>
                      <a:pt x="113" y="8"/>
                    </a:lnTo>
                    <a:lnTo>
                      <a:pt x="113" y="8"/>
                    </a:lnTo>
                    <a:lnTo>
                      <a:pt x="114" y="7"/>
                    </a:lnTo>
                    <a:lnTo>
                      <a:pt x="115" y="4"/>
                    </a:lnTo>
                    <a:lnTo>
                      <a:pt x="114" y="2"/>
                    </a:lnTo>
                    <a:lnTo>
                      <a:pt x="113" y="1"/>
                    </a:lnTo>
                    <a:lnTo>
                      <a:pt x="112" y="0"/>
                    </a:lnTo>
                    <a:lnTo>
                      <a:pt x="110" y="0"/>
                    </a:lnTo>
                    <a:lnTo>
                      <a:pt x="107" y="0"/>
                    </a:lnTo>
                    <a:lnTo>
                      <a:pt x="106" y="1"/>
                    </a:lnTo>
                    <a:lnTo>
                      <a:pt x="106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69" name="Freeform 877"/>
              <p:cNvSpPr/>
              <p:nvPr/>
            </p:nvSpPr>
            <p:spPr bwMode="auto">
              <a:xfrm>
                <a:off x="4451350" y="1538288"/>
                <a:ext cx="58738" cy="96838"/>
              </a:xfrm>
              <a:custGeom>
                <a:avLst/>
                <a:gdLst/>
                <a:ahLst/>
                <a:cxnLst>
                  <a:cxn ang="0">
                    <a:pos x="104" y="2"/>
                  </a:cxn>
                  <a:cxn ang="0">
                    <a:pos x="104" y="2"/>
                  </a:cxn>
                  <a:cxn ang="0">
                    <a:pos x="100" y="8"/>
                  </a:cxn>
                  <a:cxn ang="0">
                    <a:pos x="94" y="14"/>
                  </a:cxn>
                  <a:cxn ang="0">
                    <a:pos x="89" y="20"/>
                  </a:cxn>
                  <a:cxn ang="0">
                    <a:pos x="86" y="23"/>
                  </a:cxn>
                  <a:cxn ang="0">
                    <a:pos x="85" y="27"/>
                  </a:cxn>
                  <a:cxn ang="0">
                    <a:pos x="85" y="27"/>
                  </a:cxn>
                  <a:cxn ang="0">
                    <a:pos x="80" y="41"/>
                  </a:cxn>
                  <a:cxn ang="0">
                    <a:pos x="73" y="54"/>
                  </a:cxn>
                  <a:cxn ang="0">
                    <a:pos x="58" y="79"/>
                  </a:cxn>
                  <a:cxn ang="0">
                    <a:pos x="58" y="79"/>
                  </a:cxn>
                  <a:cxn ang="0">
                    <a:pos x="29" y="128"/>
                  </a:cxn>
                  <a:cxn ang="0">
                    <a:pos x="14" y="153"/>
                  </a:cxn>
                  <a:cxn ang="0">
                    <a:pos x="0" y="177"/>
                  </a:cxn>
                  <a:cxn ang="0">
                    <a:pos x="0" y="177"/>
                  </a:cxn>
                  <a:cxn ang="0">
                    <a:pos x="0" y="179"/>
                  </a:cxn>
                  <a:cxn ang="0">
                    <a:pos x="0" y="181"/>
                  </a:cxn>
                  <a:cxn ang="0">
                    <a:pos x="1" y="183"/>
                  </a:cxn>
                  <a:cxn ang="0">
                    <a:pos x="2" y="184"/>
                  </a:cxn>
                  <a:cxn ang="0">
                    <a:pos x="5" y="185"/>
                  </a:cxn>
                  <a:cxn ang="0">
                    <a:pos x="7" y="184"/>
                  </a:cxn>
                  <a:cxn ang="0">
                    <a:pos x="8" y="183"/>
                  </a:cxn>
                  <a:cxn ang="0">
                    <a:pos x="8" y="183"/>
                  </a:cxn>
                  <a:cxn ang="0">
                    <a:pos x="11" y="178"/>
                  </a:cxn>
                  <a:cxn ang="0">
                    <a:pos x="15" y="175"/>
                  </a:cxn>
                  <a:cxn ang="0">
                    <a:pos x="15" y="175"/>
                  </a:cxn>
                  <a:cxn ang="0">
                    <a:pos x="17" y="173"/>
                  </a:cxn>
                  <a:cxn ang="0">
                    <a:pos x="18" y="171"/>
                  </a:cxn>
                  <a:cxn ang="0">
                    <a:pos x="18" y="168"/>
                  </a:cxn>
                  <a:cxn ang="0">
                    <a:pos x="17" y="167"/>
                  </a:cxn>
                  <a:cxn ang="0">
                    <a:pos x="17" y="167"/>
                  </a:cxn>
                  <a:cxn ang="0">
                    <a:pos x="39" y="129"/>
                  </a:cxn>
                  <a:cxn ang="0">
                    <a:pos x="63" y="91"/>
                  </a:cxn>
                  <a:cxn ang="0">
                    <a:pos x="63" y="91"/>
                  </a:cxn>
                  <a:cxn ang="0">
                    <a:pos x="76" y="69"/>
                  </a:cxn>
                  <a:cxn ang="0">
                    <a:pos x="82" y="58"/>
                  </a:cxn>
                  <a:cxn ang="0">
                    <a:pos x="89" y="45"/>
                  </a:cxn>
                  <a:cxn ang="0">
                    <a:pos x="89" y="45"/>
                  </a:cxn>
                  <a:cxn ang="0">
                    <a:pos x="94" y="35"/>
                  </a:cxn>
                  <a:cxn ang="0">
                    <a:pos x="100" y="25"/>
                  </a:cxn>
                  <a:cxn ang="0">
                    <a:pos x="112" y="7"/>
                  </a:cxn>
                  <a:cxn ang="0">
                    <a:pos x="112" y="7"/>
                  </a:cxn>
                  <a:cxn ang="0">
                    <a:pos x="113" y="5"/>
                  </a:cxn>
                  <a:cxn ang="0">
                    <a:pos x="113" y="3"/>
                  </a:cxn>
                  <a:cxn ang="0">
                    <a:pos x="112" y="2"/>
                  </a:cxn>
                  <a:cxn ang="0">
                    <a:pos x="111" y="1"/>
                  </a:cxn>
                  <a:cxn ang="0">
                    <a:pos x="109" y="0"/>
                  </a:cxn>
                  <a:cxn ang="0">
                    <a:pos x="107" y="0"/>
                  </a:cxn>
                  <a:cxn ang="0">
                    <a:pos x="106" y="1"/>
                  </a:cxn>
                  <a:cxn ang="0">
                    <a:pos x="104" y="2"/>
                  </a:cxn>
                  <a:cxn ang="0">
                    <a:pos x="104" y="2"/>
                  </a:cxn>
                </a:cxnLst>
                <a:rect l="0" t="0" r="r" b="b"/>
                <a:pathLst>
                  <a:path w="113" h="185">
                    <a:moveTo>
                      <a:pt x="104" y="2"/>
                    </a:moveTo>
                    <a:lnTo>
                      <a:pt x="104" y="2"/>
                    </a:lnTo>
                    <a:lnTo>
                      <a:pt x="100" y="8"/>
                    </a:lnTo>
                    <a:lnTo>
                      <a:pt x="94" y="14"/>
                    </a:lnTo>
                    <a:lnTo>
                      <a:pt x="89" y="20"/>
                    </a:lnTo>
                    <a:lnTo>
                      <a:pt x="86" y="23"/>
                    </a:lnTo>
                    <a:lnTo>
                      <a:pt x="85" y="27"/>
                    </a:lnTo>
                    <a:lnTo>
                      <a:pt x="85" y="27"/>
                    </a:lnTo>
                    <a:lnTo>
                      <a:pt x="80" y="41"/>
                    </a:lnTo>
                    <a:lnTo>
                      <a:pt x="73" y="54"/>
                    </a:lnTo>
                    <a:lnTo>
                      <a:pt x="58" y="79"/>
                    </a:lnTo>
                    <a:lnTo>
                      <a:pt x="58" y="79"/>
                    </a:lnTo>
                    <a:lnTo>
                      <a:pt x="29" y="128"/>
                    </a:lnTo>
                    <a:lnTo>
                      <a:pt x="14" y="153"/>
                    </a:lnTo>
                    <a:lnTo>
                      <a:pt x="0" y="177"/>
                    </a:lnTo>
                    <a:lnTo>
                      <a:pt x="0" y="177"/>
                    </a:lnTo>
                    <a:lnTo>
                      <a:pt x="0" y="179"/>
                    </a:lnTo>
                    <a:lnTo>
                      <a:pt x="0" y="181"/>
                    </a:lnTo>
                    <a:lnTo>
                      <a:pt x="1" y="183"/>
                    </a:lnTo>
                    <a:lnTo>
                      <a:pt x="2" y="184"/>
                    </a:lnTo>
                    <a:lnTo>
                      <a:pt x="5" y="185"/>
                    </a:lnTo>
                    <a:lnTo>
                      <a:pt x="7" y="184"/>
                    </a:lnTo>
                    <a:lnTo>
                      <a:pt x="8" y="183"/>
                    </a:lnTo>
                    <a:lnTo>
                      <a:pt x="8" y="183"/>
                    </a:lnTo>
                    <a:lnTo>
                      <a:pt x="11" y="178"/>
                    </a:lnTo>
                    <a:lnTo>
                      <a:pt x="15" y="175"/>
                    </a:lnTo>
                    <a:lnTo>
                      <a:pt x="15" y="175"/>
                    </a:lnTo>
                    <a:lnTo>
                      <a:pt x="17" y="173"/>
                    </a:lnTo>
                    <a:lnTo>
                      <a:pt x="18" y="171"/>
                    </a:lnTo>
                    <a:lnTo>
                      <a:pt x="18" y="168"/>
                    </a:lnTo>
                    <a:lnTo>
                      <a:pt x="17" y="167"/>
                    </a:lnTo>
                    <a:lnTo>
                      <a:pt x="17" y="167"/>
                    </a:lnTo>
                    <a:lnTo>
                      <a:pt x="39" y="129"/>
                    </a:lnTo>
                    <a:lnTo>
                      <a:pt x="63" y="91"/>
                    </a:lnTo>
                    <a:lnTo>
                      <a:pt x="63" y="91"/>
                    </a:lnTo>
                    <a:lnTo>
                      <a:pt x="76" y="69"/>
                    </a:lnTo>
                    <a:lnTo>
                      <a:pt x="82" y="58"/>
                    </a:lnTo>
                    <a:lnTo>
                      <a:pt x="89" y="45"/>
                    </a:lnTo>
                    <a:lnTo>
                      <a:pt x="89" y="45"/>
                    </a:lnTo>
                    <a:lnTo>
                      <a:pt x="94" y="35"/>
                    </a:lnTo>
                    <a:lnTo>
                      <a:pt x="100" y="25"/>
                    </a:lnTo>
                    <a:lnTo>
                      <a:pt x="112" y="7"/>
                    </a:lnTo>
                    <a:lnTo>
                      <a:pt x="112" y="7"/>
                    </a:lnTo>
                    <a:lnTo>
                      <a:pt x="113" y="5"/>
                    </a:lnTo>
                    <a:lnTo>
                      <a:pt x="113" y="3"/>
                    </a:lnTo>
                    <a:lnTo>
                      <a:pt x="112" y="2"/>
                    </a:lnTo>
                    <a:lnTo>
                      <a:pt x="111" y="1"/>
                    </a:lnTo>
                    <a:lnTo>
                      <a:pt x="109" y="0"/>
                    </a:lnTo>
                    <a:lnTo>
                      <a:pt x="107" y="0"/>
                    </a:lnTo>
                    <a:lnTo>
                      <a:pt x="106" y="1"/>
                    </a:lnTo>
                    <a:lnTo>
                      <a:pt x="104" y="2"/>
                    </a:lnTo>
                    <a:lnTo>
                      <a:pt x="104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70" name="Freeform 878"/>
              <p:cNvSpPr/>
              <p:nvPr/>
            </p:nvSpPr>
            <p:spPr bwMode="auto">
              <a:xfrm>
                <a:off x="4473575" y="1566863"/>
                <a:ext cx="66675" cy="101600"/>
              </a:xfrm>
              <a:custGeom>
                <a:avLst/>
                <a:gdLst/>
                <a:ahLst/>
                <a:cxnLst>
                  <a:cxn ang="0">
                    <a:pos x="119" y="4"/>
                  </a:cxn>
                  <a:cxn ang="0">
                    <a:pos x="119" y="4"/>
                  </a:cxn>
                  <a:cxn ang="0">
                    <a:pos x="118" y="9"/>
                  </a:cxn>
                  <a:cxn ang="0">
                    <a:pos x="116" y="13"/>
                  </a:cxn>
                  <a:cxn ang="0">
                    <a:pos x="111" y="22"/>
                  </a:cxn>
                  <a:cxn ang="0">
                    <a:pos x="99" y="40"/>
                  </a:cxn>
                  <a:cxn ang="0">
                    <a:pos x="99" y="40"/>
                  </a:cxn>
                  <a:cxn ang="0">
                    <a:pos x="91" y="51"/>
                  </a:cxn>
                  <a:cxn ang="0">
                    <a:pos x="83" y="61"/>
                  </a:cxn>
                  <a:cxn ang="0">
                    <a:pos x="74" y="73"/>
                  </a:cxn>
                  <a:cxn ang="0">
                    <a:pos x="67" y="84"/>
                  </a:cxn>
                  <a:cxn ang="0">
                    <a:pos x="67" y="84"/>
                  </a:cxn>
                  <a:cxn ang="0">
                    <a:pos x="34" y="134"/>
                  </a:cxn>
                  <a:cxn ang="0">
                    <a:pos x="18" y="159"/>
                  </a:cxn>
                  <a:cxn ang="0">
                    <a:pos x="1" y="183"/>
                  </a:cxn>
                  <a:cxn ang="0">
                    <a:pos x="1" y="183"/>
                  </a:cxn>
                  <a:cxn ang="0">
                    <a:pos x="0" y="184"/>
                  </a:cxn>
                  <a:cxn ang="0">
                    <a:pos x="0" y="186"/>
                  </a:cxn>
                  <a:cxn ang="0">
                    <a:pos x="1" y="188"/>
                  </a:cxn>
                  <a:cxn ang="0">
                    <a:pos x="2" y="190"/>
                  </a:cxn>
                  <a:cxn ang="0">
                    <a:pos x="4" y="190"/>
                  </a:cxn>
                  <a:cxn ang="0">
                    <a:pos x="6" y="190"/>
                  </a:cxn>
                  <a:cxn ang="0">
                    <a:pos x="7" y="190"/>
                  </a:cxn>
                  <a:cxn ang="0">
                    <a:pos x="9" y="187"/>
                  </a:cxn>
                  <a:cxn ang="0">
                    <a:pos x="9" y="187"/>
                  </a:cxn>
                  <a:cxn ang="0">
                    <a:pos x="27" y="161"/>
                  </a:cxn>
                  <a:cxn ang="0">
                    <a:pos x="44" y="135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8" y="71"/>
                  </a:cxn>
                  <a:cxn ang="0">
                    <a:pos x="96" y="59"/>
                  </a:cxn>
                  <a:cxn ang="0">
                    <a:pos x="103" y="49"/>
                  </a:cxn>
                  <a:cxn ang="0">
                    <a:pos x="111" y="38"/>
                  </a:cxn>
                  <a:cxn ang="0">
                    <a:pos x="111" y="38"/>
                  </a:cxn>
                  <a:cxn ang="0">
                    <a:pos x="121" y="23"/>
                  </a:cxn>
                  <a:cxn ang="0">
                    <a:pos x="125" y="15"/>
                  </a:cxn>
                  <a:cxn ang="0">
                    <a:pos x="128" y="7"/>
                  </a:cxn>
                  <a:cxn ang="0">
                    <a:pos x="128" y="7"/>
                  </a:cxn>
                  <a:cxn ang="0">
                    <a:pos x="128" y="5"/>
                  </a:cxn>
                  <a:cxn ang="0">
                    <a:pos x="127" y="3"/>
                  </a:cxn>
                  <a:cxn ang="0">
                    <a:pos x="124" y="0"/>
                  </a:cxn>
                  <a:cxn ang="0">
                    <a:pos x="123" y="0"/>
                  </a:cxn>
                  <a:cxn ang="0">
                    <a:pos x="121" y="0"/>
                  </a:cxn>
                  <a:cxn ang="0">
                    <a:pos x="120" y="3"/>
                  </a:cxn>
                  <a:cxn ang="0">
                    <a:pos x="119" y="4"/>
                  </a:cxn>
                  <a:cxn ang="0">
                    <a:pos x="119" y="4"/>
                  </a:cxn>
                </a:cxnLst>
                <a:rect l="0" t="0" r="r" b="b"/>
                <a:pathLst>
                  <a:path w="128" h="190">
                    <a:moveTo>
                      <a:pt x="119" y="4"/>
                    </a:moveTo>
                    <a:lnTo>
                      <a:pt x="119" y="4"/>
                    </a:lnTo>
                    <a:lnTo>
                      <a:pt x="118" y="9"/>
                    </a:lnTo>
                    <a:lnTo>
                      <a:pt x="116" y="13"/>
                    </a:lnTo>
                    <a:lnTo>
                      <a:pt x="111" y="22"/>
                    </a:lnTo>
                    <a:lnTo>
                      <a:pt x="99" y="40"/>
                    </a:lnTo>
                    <a:lnTo>
                      <a:pt x="99" y="40"/>
                    </a:lnTo>
                    <a:lnTo>
                      <a:pt x="91" y="51"/>
                    </a:lnTo>
                    <a:lnTo>
                      <a:pt x="83" y="61"/>
                    </a:lnTo>
                    <a:lnTo>
                      <a:pt x="74" y="73"/>
                    </a:lnTo>
                    <a:lnTo>
                      <a:pt x="67" y="84"/>
                    </a:lnTo>
                    <a:lnTo>
                      <a:pt x="67" y="84"/>
                    </a:lnTo>
                    <a:lnTo>
                      <a:pt x="34" y="134"/>
                    </a:lnTo>
                    <a:lnTo>
                      <a:pt x="18" y="159"/>
                    </a:lnTo>
                    <a:lnTo>
                      <a:pt x="1" y="183"/>
                    </a:lnTo>
                    <a:lnTo>
                      <a:pt x="1" y="183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1" y="188"/>
                    </a:lnTo>
                    <a:lnTo>
                      <a:pt x="2" y="190"/>
                    </a:lnTo>
                    <a:lnTo>
                      <a:pt x="4" y="190"/>
                    </a:lnTo>
                    <a:lnTo>
                      <a:pt x="6" y="190"/>
                    </a:lnTo>
                    <a:lnTo>
                      <a:pt x="7" y="190"/>
                    </a:lnTo>
                    <a:lnTo>
                      <a:pt x="9" y="187"/>
                    </a:lnTo>
                    <a:lnTo>
                      <a:pt x="9" y="187"/>
                    </a:lnTo>
                    <a:lnTo>
                      <a:pt x="27" y="161"/>
                    </a:lnTo>
                    <a:lnTo>
                      <a:pt x="44" y="135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8" y="71"/>
                    </a:lnTo>
                    <a:lnTo>
                      <a:pt x="96" y="59"/>
                    </a:lnTo>
                    <a:lnTo>
                      <a:pt x="103" y="49"/>
                    </a:lnTo>
                    <a:lnTo>
                      <a:pt x="111" y="38"/>
                    </a:lnTo>
                    <a:lnTo>
                      <a:pt x="111" y="38"/>
                    </a:lnTo>
                    <a:lnTo>
                      <a:pt x="121" y="23"/>
                    </a:lnTo>
                    <a:lnTo>
                      <a:pt x="125" y="15"/>
                    </a:lnTo>
                    <a:lnTo>
                      <a:pt x="128" y="7"/>
                    </a:lnTo>
                    <a:lnTo>
                      <a:pt x="128" y="7"/>
                    </a:lnTo>
                    <a:lnTo>
                      <a:pt x="128" y="5"/>
                    </a:lnTo>
                    <a:lnTo>
                      <a:pt x="127" y="3"/>
                    </a:lnTo>
                    <a:lnTo>
                      <a:pt x="124" y="0"/>
                    </a:lnTo>
                    <a:lnTo>
                      <a:pt x="123" y="0"/>
                    </a:lnTo>
                    <a:lnTo>
                      <a:pt x="121" y="0"/>
                    </a:lnTo>
                    <a:lnTo>
                      <a:pt x="120" y="3"/>
                    </a:lnTo>
                    <a:lnTo>
                      <a:pt x="119" y="4"/>
                    </a:lnTo>
                    <a:lnTo>
                      <a:pt x="11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71" name="Freeform 879"/>
              <p:cNvSpPr/>
              <p:nvPr/>
            </p:nvSpPr>
            <p:spPr bwMode="auto">
              <a:xfrm>
                <a:off x="4500563" y="1595438"/>
                <a:ext cx="76200" cy="107950"/>
              </a:xfrm>
              <a:custGeom>
                <a:avLst/>
                <a:gdLst/>
                <a:ahLst/>
                <a:cxnLst>
                  <a:cxn ang="0">
                    <a:pos x="133" y="2"/>
                  </a:cxn>
                  <a:cxn ang="0">
                    <a:pos x="133" y="2"/>
                  </a:cxn>
                  <a:cxn ang="0">
                    <a:pos x="116" y="23"/>
                  </a:cxn>
                  <a:cxn ang="0">
                    <a:pos x="100" y="45"/>
                  </a:cxn>
                  <a:cxn ang="0">
                    <a:pos x="100" y="45"/>
                  </a:cxn>
                  <a:cxn ang="0">
                    <a:pos x="81" y="70"/>
                  </a:cxn>
                  <a:cxn ang="0">
                    <a:pos x="72" y="84"/>
                  </a:cxn>
                  <a:cxn ang="0">
                    <a:pos x="63" y="96"/>
                  </a:cxn>
                  <a:cxn ang="0">
                    <a:pos x="63" y="96"/>
                  </a:cxn>
                  <a:cxn ang="0">
                    <a:pos x="53" y="107"/>
                  </a:cxn>
                  <a:cxn ang="0">
                    <a:pos x="44" y="119"/>
                  </a:cxn>
                  <a:cxn ang="0">
                    <a:pos x="36" y="131"/>
                  </a:cxn>
                  <a:cxn ang="0">
                    <a:pos x="29" y="144"/>
                  </a:cxn>
                  <a:cxn ang="0">
                    <a:pos x="0" y="196"/>
                  </a:cxn>
                  <a:cxn ang="0">
                    <a:pos x="0" y="196"/>
                  </a:cxn>
                  <a:cxn ang="0">
                    <a:pos x="0" y="198"/>
                  </a:cxn>
                  <a:cxn ang="0">
                    <a:pos x="0" y="201"/>
                  </a:cxn>
                  <a:cxn ang="0">
                    <a:pos x="1" y="202"/>
                  </a:cxn>
                  <a:cxn ang="0">
                    <a:pos x="2" y="203"/>
                  </a:cxn>
                  <a:cxn ang="0">
                    <a:pos x="4" y="204"/>
                  </a:cxn>
                  <a:cxn ang="0">
                    <a:pos x="5" y="204"/>
                  </a:cxn>
                  <a:cxn ang="0">
                    <a:pos x="7" y="203"/>
                  </a:cxn>
                  <a:cxn ang="0">
                    <a:pos x="8" y="202"/>
                  </a:cxn>
                  <a:cxn ang="0">
                    <a:pos x="8" y="202"/>
                  </a:cxn>
                  <a:cxn ang="0">
                    <a:pos x="25" y="173"/>
                  </a:cxn>
                  <a:cxn ang="0">
                    <a:pos x="41" y="145"/>
                  </a:cxn>
                  <a:cxn ang="0">
                    <a:pos x="60" y="117"/>
                  </a:cxn>
                  <a:cxn ang="0">
                    <a:pos x="79" y="91"/>
                  </a:cxn>
                  <a:cxn ang="0">
                    <a:pos x="79" y="91"/>
                  </a:cxn>
                  <a:cxn ang="0">
                    <a:pos x="86" y="81"/>
                  </a:cxn>
                  <a:cxn ang="0">
                    <a:pos x="94" y="70"/>
                  </a:cxn>
                  <a:cxn ang="0">
                    <a:pos x="108" y="50"/>
                  </a:cxn>
                  <a:cxn ang="0">
                    <a:pos x="108" y="50"/>
                  </a:cxn>
                  <a:cxn ang="0">
                    <a:pos x="125" y="28"/>
                  </a:cxn>
                  <a:cxn ang="0">
                    <a:pos x="141" y="6"/>
                  </a:cxn>
                  <a:cxn ang="0">
                    <a:pos x="141" y="6"/>
                  </a:cxn>
                  <a:cxn ang="0">
                    <a:pos x="142" y="5"/>
                  </a:cxn>
                  <a:cxn ang="0">
                    <a:pos x="141" y="3"/>
                  </a:cxn>
                  <a:cxn ang="0">
                    <a:pos x="141" y="1"/>
                  </a:cxn>
                  <a:cxn ang="0">
                    <a:pos x="139" y="0"/>
                  </a:cxn>
                  <a:cxn ang="0">
                    <a:pos x="136" y="0"/>
                  </a:cxn>
                  <a:cxn ang="0">
                    <a:pos x="134" y="0"/>
                  </a:cxn>
                  <a:cxn ang="0">
                    <a:pos x="133" y="2"/>
                  </a:cxn>
                  <a:cxn ang="0">
                    <a:pos x="133" y="2"/>
                  </a:cxn>
                </a:cxnLst>
                <a:rect l="0" t="0" r="r" b="b"/>
                <a:pathLst>
                  <a:path w="142" h="204">
                    <a:moveTo>
                      <a:pt x="133" y="2"/>
                    </a:moveTo>
                    <a:lnTo>
                      <a:pt x="133" y="2"/>
                    </a:lnTo>
                    <a:lnTo>
                      <a:pt x="116" y="23"/>
                    </a:lnTo>
                    <a:lnTo>
                      <a:pt x="100" y="45"/>
                    </a:lnTo>
                    <a:lnTo>
                      <a:pt x="100" y="45"/>
                    </a:lnTo>
                    <a:lnTo>
                      <a:pt x="81" y="70"/>
                    </a:lnTo>
                    <a:lnTo>
                      <a:pt x="72" y="84"/>
                    </a:lnTo>
                    <a:lnTo>
                      <a:pt x="63" y="96"/>
                    </a:lnTo>
                    <a:lnTo>
                      <a:pt x="63" y="96"/>
                    </a:lnTo>
                    <a:lnTo>
                      <a:pt x="53" y="107"/>
                    </a:lnTo>
                    <a:lnTo>
                      <a:pt x="44" y="119"/>
                    </a:lnTo>
                    <a:lnTo>
                      <a:pt x="36" y="131"/>
                    </a:lnTo>
                    <a:lnTo>
                      <a:pt x="29" y="144"/>
                    </a:lnTo>
                    <a:lnTo>
                      <a:pt x="0" y="196"/>
                    </a:lnTo>
                    <a:lnTo>
                      <a:pt x="0" y="196"/>
                    </a:lnTo>
                    <a:lnTo>
                      <a:pt x="0" y="198"/>
                    </a:lnTo>
                    <a:lnTo>
                      <a:pt x="0" y="201"/>
                    </a:lnTo>
                    <a:lnTo>
                      <a:pt x="1" y="202"/>
                    </a:lnTo>
                    <a:lnTo>
                      <a:pt x="2" y="203"/>
                    </a:lnTo>
                    <a:lnTo>
                      <a:pt x="4" y="204"/>
                    </a:lnTo>
                    <a:lnTo>
                      <a:pt x="5" y="204"/>
                    </a:lnTo>
                    <a:lnTo>
                      <a:pt x="7" y="203"/>
                    </a:lnTo>
                    <a:lnTo>
                      <a:pt x="8" y="202"/>
                    </a:lnTo>
                    <a:lnTo>
                      <a:pt x="8" y="202"/>
                    </a:lnTo>
                    <a:lnTo>
                      <a:pt x="25" y="173"/>
                    </a:lnTo>
                    <a:lnTo>
                      <a:pt x="41" y="145"/>
                    </a:lnTo>
                    <a:lnTo>
                      <a:pt x="60" y="117"/>
                    </a:lnTo>
                    <a:lnTo>
                      <a:pt x="79" y="91"/>
                    </a:lnTo>
                    <a:lnTo>
                      <a:pt x="79" y="91"/>
                    </a:lnTo>
                    <a:lnTo>
                      <a:pt x="86" y="81"/>
                    </a:lnTo>
                    <a:lnTo>
                      <a:pt x="94" y="70"/>
                    </a:lnTo>
                    <a:lnTo>
                      <a:pt x="108" y="50"/>
                    </a:lnTo>
                    <a:lnTo>
                      <a:pt x="108" y="50"/>
                    </a:lnTo>
                    <a:lnTo>
                      <a:pt x="125" y="28"/>
                    </a:lnTo>
                    <a:lnTo>
                      <a:pt x="141" y="6"/>
                    </a:lnTo>
                    <a:lnTo>
                      <a:pt x="141" y="6"/>
                    </a:lnTo>
                    <a:lnTo>
                      <a:pt x="142" y="5"/>
                    </a:lnTo>
                    <a:lnTo>
                      <a:pt x="141" y="3"/>
                    </a:lnTo>
                    <a:lnTo>
                      <a:pt x="141" y="1"/>
                    </a:lnTo>
                    <a:lnTo>
                      <a:pt x="139" y="0"/>
                    </a:lnTo>
                    <a:lnTo>
                      <a:pt x="136" y="0"/>
                    </a:lnTo>
                    <a:lnTo>
                      <a:pt x="134" y="0"/>
                    </a:lnTo>
                    <a:lnTo>
                      <a:pt x="133" y="2"/>
                    </a:lnTo>
                    <a:lnTo>
                      <a:pt x="133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72" name="Freeform 880"/>
              <p:cNvSpPr/>
              <p:nvPr/>
            </p:nvSpPr>
            <p:spPr bwMode="auto">
              <a:xfrm>
                <a:off x="4510088" y="1630363"/>
                <a:ext cx="80963" cy="125413"/>
              </a:xfrm>
              <a:custGeom>
                <a:avLst/>
                <a:gdLst/>
                <a:ahLst/>
                <a:cxnLst>
                  <a:cxn ang="0">
                    <a:pos x="143" y="2"/>
                  </a:cxn>
                  <a:cxn ang="0">
                    <a:pos x="143" y="2"/>
                  </a:cxn>
                  <a:cxn ang="0">
                    <a:pos x="110" y="58"/>
                  </a:cxn>
                  <a:cxn ang="0">
                    <a:pos x="77" y="114"/>
                  </a:cxn>
                  <a:cxn ang="0">
                    <a:pos x="77" y="114"/>
                  </a:cxn>
                  <a:cxn ang="0">
                    <a:pos x="58" y="143"/>
                  </a:cxn>
                  <a:cxn ang="0">
                    <a:pos x="39" y="172"/>
                  </a:cxn>
                  <a:cxn ang="0">
                    <a:pos x="20" y="201"/>
                  </a:cxn>
                  <a:cxn ang="0">
                    <a:pos x="1" y="230"/>
                  </a:cxn>
                  <a:cxn ang="0">
                    <a:pos x="1" y="230"/>
                  </a:cxn>
                  <a:cxn ang="0">
                    <a:pos x="0" y="232"/>
                  </a:cxn>
                  <a:cxn ang="0">
                    <a:pos x="0" y="234"/>
                  </a:cxn>
                  <a:cxn ang="0">
                    <a:pos x="1" y="235"/>
                  </a:cxn>
                  <a:cxn ang="0">
                    <a:pos x="2" y="236"/>
                  </a:cxn>
                  <a:cxn ang="0">
                    <a:pos x="4" y="237"/>
                  </a:cxn>
                  <a:cxn ang="0">
                    <a:pos x="7" y="237"/>
                  </a:cxn>
                  <a:cxn ang="0">
                    <a:pos x="8" y="236"/>
                  </a:cxn>
                  <a:cxn ang="0">
                    <a:pos x="10" y="235"/>
                  </a:cxn>
                  <a:cxn ang="0">
                    <a:pos x="10" y="235"/>
                  </a:cxn>
                  <a:cxn ang="0">
                    <a:pos x="44" y="180"/>
                  </a:cxn>
                  <a:cxn ang="0">
                    <a:pos x="62" y="152"/>
                  </a:cxn>
                  <a:cxn ang="0">
                    <a:pos x="80" y="125"/>
                  </a:cxn>
                  <a:cxn ang="0">
                    <a:pos x="80" y="125"/>
                  </a:cxn>
                  <a:cxn ang="0">
                    <a:pos x="99" y="96"/>
                  </a:cxn>
                  <a:cxn ang="0">
                    <a:pos x="117" y="67"/>
                  </a:cxn>
                  <a:cxn ang="0">
                    <a:pos x="134" y="36"/>
                  </a:cxn>
                  <a:cxn ang="0">
                    <a:pos x="151" y="8"/>
                  </a:cxn>
                  <a:cxn ang="0">
                    <a:pos x="151" y="8"/>
                  </a:cxn>
                  <a:cxn ang="0">
                    <a:pos x="152" y="5"/>
                  </a:cxn>
                  <a:cxn ang="0">
                    <a:pos x="152" y="3"/>
                  </a:cxn>
                  <a:cxn ang="0">
                    <a:pos x="151" y="2"/>
                  </a:cxn>
                  <a:cxn ang="0">
                    <a:pos x="150" y="1"/>
                  </a:cxn>
                  <a:cxn ang="0">
                    <a:pos x="148" y="0"/>
                  </a:cxn>
                  <a:cxn ang="0">
                    <a:pos x="146" y="0"/>
                  </a:cxn>
                  <a:cxn ang="0">
                    <a:pos x="145" y="1"/>
                  </a:cxn>
                  <a:cxn ang="0">
                    <a:pos x="143" y="2"/>
                  </a:cxn>
                  <a:cxn ang="0">
                    <a:pos x="143" y="2"/>
                  </a:cxn>
                </a:cxnLst>
                <a:rect l="0" t="0" r="r" b="b"/>
                <a:pathLst>
                  <a:path w="152" h="237">
                    <a:moveTo>
                      <a:pt x="143" y="2"/>
                    </a:moveTo>
                    <a:lnTo>
                      <a:pt x="143" y="2"/>
                    </a:lnTo>
                    <a:lnTo>
                      <a:pt x="110" y="58"/>
                    </a:lnTo>
                    <a:lnTo>
                      <a:pt x="77" y="114"/>
                    </a:lnTo>
                    <a:lnTo>
                      <a:pt x="77" y="114"/>
                    </a:lnTo>
                    <a:lnTo>
                      <a:pt x="58" y="143"/>
                    </a:lnTo>
                    <a:lnTo>
                      <a:pt x="39" y="172"/>
                    </a:lnTo>
                    <a:lnTo>
                      <a:pt x="20" y="201"/>
                    </a:lnTo>
                    <a:lnTo>
                      <a:pt x="1" y="230"/>
                    </a:lnTo>
                    <a:lnTo>
                      <a:pt x="1" y="230"/>
                    </a:lnTo>
                    <a:lnTo>
                      <a:pt x="0" y="232"/>
                    </a:lnTo>
                    <a:lnTo>
                      <a:pt x="0" y="234"/>
                    </a:lnTo>
                    <a:lnTo>
                      <a:pt x="1" y="235"/>
                    </a:lnTo>
                    <a:lnTo>
                      <a:pt x="2" y="236"/>
                    </a:lnTo>
                    <a:lnTo>
                      <a:pt x="4" y="237"/>
                    </a:lnTo>
                    <a:lnTo>
                      <a:pt x="7" y="237"/>
                    </a:lnTo>
                    <a:lnTo>
                      <a:pt x="8" y="236"/>
                    </a:lnTo>
                    <a:lnTo>
                      <a:pt x="10" y="235"/>
                    </a:lnTo>
                    <a:lnTo>
                      <a:pt x="10" y="235"/>
                    </a:lnTo>
                    <a:lnTo>
                      <a:pt x="44" y="180"/>
                    </a:lnTo>
                    <a:lnTo>
                      <a:pt x="62" y="152"/>
                    </a:lnTo>
                    <a:lnTo>
                      <a:pt x="80" y="125"/>
                    </a:lnTo>
                    <a:lnTo>
                      <a:pt x="80" y="125"/>
                    </a:lnTo>
                    <a:lnTo>
                      <a:pt x="99" y="96"/>
                    </a:lnTo>
                    <a:lnTo>
                      <a:pt x="117" y="67"/>
                    </a:lnTo>
                    <a:lnTo>
                      <a:pt x="134" y="36"/>
                    </a:lnTo>
                    <a:lnTo>
                      <a:pt x="151" y="8"/>
                    </a:lnTo>
                    <a:lnTo>
                      <a:pt x="151" y="8"/>
                    </a:lnTo>
                    <a:lnTo>
                      <a:pt x="152" y="5"/>
                    </a:lnTo>
                    <a:lnTo>
                      <a:pt x="152" y="3"/>
                    </a:lnTo>
                    <a:lnTo>
                      <a:pt x="151" y="2"/>
                    </a:lnTo>
                    <a:lnTo>
                      <a:pt x="150" y="1"/>
                    </a:lnTo>
                    <a:lnTo>
                      <a:pt x="148" y="0"/>
                    </a:lnTo>
                    <a:lnTo>
                      <a:pt x="146" y="0"/>
                    </a:lnTo>
                    <a:lnTo>
                      <a:pt x="145" y="1"/>
                    </a:lnTo>
                    <a:lnTo>
                      <a:pt x="143" y="2"/>
                    </a:lnTo>
                    <a:lnTo>
                      <a:pt x="143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73" name="Freeform 881"/>
              <p:cNvSpPr/>
              <p:nvPr/>
            </p:nvSpPr>
            <p:spPr bwMode="auto">
              <a:xfrm>
                <a:off x="4525963" y="1682750"/>
                <a:ext cx="73025" cy="115888"/>
              </a:xfrm>
              <a:custGeom>
                <a:avLst/>
                <a:gdLst/>
                <a:ahLst/>
                <a:cxnLst>
                  <a:cxn ang="0">
                    <a:pos x="129" y="2"/>
                  </a:cxn>
                  <a:cxn ang="0">
                    <a:pos x="129" y="2"/>
                  </a:cxn>
                  <a:cxn ang="0">
                    <a:pos x="112" y="29"/>
                  </a:cxn>
                  <a:cxn ang="0">
                    <a:pos x="94" y="56"/>
                  </a:cxn>
                  <a:cxn ang="0">
                    <a:pos x="78" y="84"/>
                  </a:cxn>
                  <a:cxn ang="0">
                    <a:pos x="63" y="112"/>
                  </a:cxn>
                  <a:cxn ang="0">
                    <a:pos x="63" y="112"/>
                  </a:cxn>
                  <a:cxn ang="0">
                    <a:pos x="54" y="129"/>
                  </a:cxn>
                  <a:cxn ang="0">
                    <a:pos x="45" y="144"/>
                  </a:cxn>
                  <a:cxn ang="0">
                    <a:pos x="25" y="175"/>
                  </a:cxn>
                  <a:cxn ang="0">
                    <a:pos x="25" y="175"/>
                  </a:cxn>
                  <a:cxn ang="0">
                    <a:pos x="19" y="184"/>
                  </a:cxn>
                  <a:cxn ang="0">
                    <a:pos x="12" y="194"/>
                  </a:cxn>
                  <a:cxn ang="0">
                    <a:pos x="6" y="202"/>
                  </a:cxn>
                  <a:cxn ang="0">
                    <a:pos x="1" y="212"/>
                  </a:cxn>
                  <a:cxn ang="0">
                    <a:pos x="1" y="212"/>
                  </a:cxn>
                  <a:cxn ang="0">
                    <a:pos x="0" y="214"/>
                  </a:cxn>
                  <a:cxn ang="0">
                    <a:pos x="1" y="216"/>
                  </a:cxn>
                  <a:cxn ang="0">
                    <a:pos x="2" y="217"/>
                  </a:cxn>
                  <a:cxn ang="0">
                    <a:pos x="4" y="218"/>
                  </a:cxn>
                  <a:cxn ang="0">
                    <a:pos x="7" y="218"/>
                  </a:cxn>
                  <a:cxn ang="0">
                    <a:pos x="9" y="217"/>
                  </a:cxn>
                  <a:cxn ang="0">
                    <a:pos x="11" y="215"/>
                  </a:cxn>
                  <a:cxn ang="0">
                    <a:pos x="11" y="215"/>
                  </a:cxn>
                  <a:cxn ang="0">
                    <a:pos x="13" y="209"/>
                  </a:cxn>
                  <a:cxn ang="0">
                    <a:pos x="16" y="204"/>
                  </a:cxn>
                  <a:cxn ang="0">
                    <a:pos x="23" y="194"/>
                  </a:cxn>
                  <a:cxn ang="0">
                    <a:pos x="31" y="182"/>
                  </a:cxn>
                  <a:cxn ang="0">
                    <a:pos x="38" y="172"/>
                  </a:cxn>
                  <a:cxn ang="0">
                    <a:pos x="38" y="172"/>
                  </a:cxn>
                  <a:cxn ang="0">
                    <a:pos x="71" y="117"/>
                  </a:cxn>
                  <a:cxn ang="0">
                    <a:pos x="71" y="117"/>
                  </a:cxn>
                  <a:cxn ang="0">
                    <a:pos x="103" y="61"/>
                  </a:cxn>
                  <a:cxn ang="0">
                    <a:pos x="120" y="35"/>
                  </a:cxn>
                  <a:cxn ang="0">
                    <a:pos x="138" y="8"/>
                  </a:cxn>
                  <a:cxn ang="0">
                    <a:pos x="138" y="8"/>
                  </a:cxn>
                  <a:cxn ang="0">
                    <a:pos x="139" y="6"/>
                  </a:cxn>
                  <a:cxn ang="0">
                    <a:pos x="139" y="5"/>
                  </a:cxn>
                  <a:cxn ang="0">
                    <a:pos x="138" y="2"/>
                  </a:cxn>
                  <a:cxn ang="0">
                    <a:pos x="137" y="1"/>
                  </a:cxn>
                  <a:cxn ang="0">
                    <a:pos x="132" y="0"/>
                  </a:cxn>
                  <a:cxn ang="0">
                    <a:pos x="131" y="1"/>
                  </a:cxn>
                  <a:cxn ang="0">
                    <a:pos x="129" y="2"/>
                  </a:cxn>
                  <a:cxn ang="0">
                    <a:pos x="129" y="2"/>
                  </a:cxn>
                </a:cxnLst>
                <a:rect l="0" t="0" r="r" b="b"/>
                <a:pathLst>
                  <a:path w="139" h="218">
                    <a:moveTo>
                      <a:pt x="129" y="2"/>
                    </a:moveTo>
                    <a:lnTo>
                      <a:pt x="129" y="2"/>
                    </a:lnTo>
                    <a:lnTo>
                      <a:pt x="112" y="29"/>
                    </a:lnTo>
                    <a:lnTo>
                      <a:pt x="94" y="56"/>
                    </a:lnTo>
                    <a:lnTo>
                      <a:pt x="78" y="84"/>
                    </a:lnTo>
                    <a:lnTo>
                      <a:pt x="63" y="112"/>
                    </a:lnTo>
                    <a:lnTo>
                      <a:pt x="63" y="112"/>
                    </a:lnTo>
                    <a:lnTo>
                      <a:pt x="54" y="129"/>
                    </a:lnTo>
                    <a:lnTo>
                      <a:pt x="45" y="144"/>
                    </a:lnTo>
                    <a:lnTo>
                      <a:pt x="25" y="175"/>
                    </a:lnTo>
                    <a:lnTo>
                      <a:pt x="25" y="175"/>
                    </a:lnTo>
                    <a:lnTo>
                      <a:pt x="19" y="184"/>
                    </a:lnTo>
                    <a:lnTo>
                      <a:pt x="12" y="194"/>
                    </a:lnTo>
                    <a:lnTo>
                      <a:pt x="6" y="202"/>
                    </a:lnTo>
                    <a:lnTo>
                      <a:pt x="1" y="212"/>
                    </a:lnTo>
                    <a:lnTo>
                      <a:pt x="1" y="212"/>
                    </a:lnTo>
                    <a:lnTo>
                      <a:pt x="0" y="214"/>
                    </a:lnTo>
                    <a:lnTo>
                      <a:pt x="1" y="216"/>
                    </a:lnTo>
                    <a:lnTo>
                      <a:pt x="2" y="217"/>
                    </a:lnTo>
                    <a:lnTo>
                      <a:pt x="4" y="218"/>
                    </a:lnTo>
                    <a:lnTo>
                      <a:pt x="7" y="218"/>
                    </a:lnTo>
                    <a:lnTo>
                      <a:pt x="9" y="217"/>
                    </a:lnTo>
                    <a:lnTo>
                      <a:pt x="11" y="215"/>
                    </a:lnTo>
                    <a:lnTo>
                      <a:pt x="11" y="215"/>
                    </a:lnTo>
                    <a:lnTo>
                      <a:pt x="13" y="209"/>
                    </a:lnTo>
                    <a:lnTo>
                      <a:pt x="16" y="204"/>
                    </a:lnTo>
                    <a:lnTo>
                      <a:pt x="23" y="194"/>
                    </a:lnTo>
                    <a:lnTo>
                      <a:pt x="31" y="182"/>
                    </a:lnTo>
                    <a:lnTo>
                      <a:pt x="38" y="172"/>
                    </a:lnTo>
                    <a:lnTo>
                      <a:pt x="38" y="172"/>
                    </a:lnTo>
                    <a:lnTo>
                      <a:pt x="71" y="117"/>
                    </a:lnTo>
                    <a:lnTo>
                      <a:pt x="71" y="117"/>
                    </a:lnTo>
                    <a:lnTo>
                      <a:pt x="103" y="61"/>
                    </a:lnTo>
                    <a:lnTo>
                      <a:pt x="120" y="35"/>
                    </a:lnTo>
                    <a:lnTo>
                      <a:pt x="138" y="8"/>
                    </a:lnTo>
                    <a:lnTo>
                      <a:pt x="138" y="8"/>
                    </a:lnTo>
                    <a:lnTo>
                      <a:pt x="139" y="6"/>
                    </a:lnTo>
                    <a:lnTo>
                      <a:pt x="139" y="5"/>
                    </a:lnTo>
                    <a:lnTo>
                      <a:pt x="138" y="2"/>
                    </a:lnTo>
                    <a:lnTo>
                      <a:pt x="137" y="1"/>
                    </a:lnTo>
                    <a:lnTo>
                      <a:pt x="132" y="0"/>
                    </a:lnTo>
                    <a:lnTo>
                      <a:pt x="131" y="1"/>
                    </a:lnTo>
                    <a:lnTo>
                      <a:pt x="129" y="2"/>
                    </a:lnTo>
                    <a:lnTo>
                      <a:pt x="129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74" name="Freeform 882"/>
              <p:cNvSpPr/>
              <p:nvPr/>
            </p:nvSpPr>
            <p:spPr bwMode="auto">
              <a:xfrm>
                <a:off x="4548188" y="1728788"/>
                <a:ext cx="57150" cy="90488"/>
              </a:xfrm>
              <a:custGeom>
                <a:avLst/>
                <a:gdLst/>
                <a:ahLst/>
                <a:cxnLst>
                  <a:cxn ang="0">
                    <a:pos x="100" y="2"/>
                  </a:cxn>
                  <a:cxn ang="0">
                    <a:pos x="100" y="2"/>
                  </a:cxn>
                  <a:cxn ang="0">
                    <a:pos x="94" y="12"/>
                  </a:cxn>
                  <a:cxn ang="0">
                    <a:pos x="85" y="20"/>
                  </a:cxn>
                  <a:cxn ang="0">
                    <a:pos x="79" y="28"/>
                  </a:cxn>
                  <a:cxn ang="0">
                    <a:pos x="73" y="37"/>
                  </a:cxn>
                  <a:cxn ang="0">
                    <a:pos x="73" y="37"/>
                  </a:cxn>
                  <a:cxn ang="0">
                    <a:pos x="63" y="58"/>
                  </a:cxn>
                  <a:cxn ang="0">
                    <a:pos x="51" y="79"/>
                  </a:cxn>
                  <a:cxn ang="0">
                    <a:pos x="51" y="79"/>
                  </a:cxn>
                  <a:cxn ang="0">
                    <a:pos x="26" y="122"/>
                  </a:cxn>
                  <a:cxn ang="0">
                    <a:pos x="14" y="143"/>
                  </a:cxn>
                  <a:cxn ang="0">
                    <a:pos x="0" y="163"/>
                  </a:cxn>
                  <a:cxn ang="0">
                    <a:pos x="0" y="163"/>
                  </a:cxn>
                  <a:cxn ang="0">
                    <a:pos x="0" y="165"/>
                  </a:cxn>
                  <a:cxn ang="0">
                    <a:pos x="0" y="166"/>
                  </a:cxn>
                  <a:cxn ang="0">
                    <a:pos x="1" y="169"/>
                  </a:cxn>
                  <a:cxn ang="0">
                    <a:pos x="2" y="170"/>
                  </a:cxn>
                  <a:cxn ang="0">
                    <a:pos x="5" y="171"/>
                  </a:cxn>
                  <a:cxn ang="0">
                    <a:pos x="7" y="170"/>
                  </a:cxn>
                  <a:cxn ang="0">
                    <a:pos x="8" y="169"/>
                  </a:cxn>
                  <a:cxn ang="0">
                    <a:pos x="8" y="169"/>
                  </a:cxn>
                  <a:cxn ang="0">
                    <a:pos x="20" y="149"/>
                  </a:cxn>
                  <a:cxn ang="0">
                    <a:pos x="32" y="129"/>
                  </a:cxn>
                  <a:cxn ang="0">
                    <a:pos x="43" y="110"/>
                  </a:cxn>
                  <a:cxn ang="0">
                    <a:pos x="55" y="91"/>
                  </a:cxn>
                  <a:cxn ang="0">
                    <a:pos x="55" y="91"/>
                  </a:cxn>
                  <a:cxn ang="0">
                    <a:pos x="62" y="81"/>
                  </a:cxn>
                  <a:cxn ang="0">
                    <a:pos x="68" y="70"/>
                  </a:cxn>
                  <a:cxn ang="0">
                    <a:pos x="78" y="49"/>
                  </a:cxn>
                  <a:cxn ang="0">
                    <a:pos x="78" y="49"/>
                  </a:cxn>
                  <a:cxn ang="0">
                    <a:pos x="81" y="43"/>
                  </a:cxn>
                  <a:cxn ang="0">
                    <a:pos x="84" y="37"/>
                  </a:cxn>
                  <a:cxn ang="0">
                    <a:pos x="93" y="27"/>
                  </a:cxn>
                  <a:cxn ang="0">
                    <a:pos x="101" y="18"/>
                  </a:cxn>
                  <a:cxn ang="0">
                    <a:pos x="108" y="7"/>
                  </a:cxn>
                  <a:cxn ang="0">
                    <a:pos x="108" y="7"/>
                  </a:cxn>
                  <a:cxn ang="0">
                    <a:pos x="108" y="5"/>
                  </a:cxn>
                  <a:cxn ang="0">
                    <a:pos x="108" y="3"/>
                  </a:cxn>
                  <a:cxn ang="0">
                    <a:pos x="107" y="2"/>
                  </a:cxn>
                  <a:cxn ang="0">
                    <a:pos x="106" y="0"/>
                  </a:cxn>
                  <a:cxn ang="0">
                    <a:pos x="105" y="0"/>
                  </a:cxn>
                  <a:cxn ang="0">
                    <a:pos x="103" y="0"/>
                  </a:cxn>
                  <a:cxn ang="0">
                    <a:pos x="101" y="1"/>
                  </a:cxn>
                  <a:cxn ang="0">
                    <a:pos x="100" y="2"/>
                  </a:cxn>
                  <a:cxn ang="0">
                    <a:pos x="100" y="2"/>
                  </a:cxn>
                </a:cxnLst>
                <a:rect l="0" t="0" r="r" b="b"/>
                <a:pathLst>
                  <a:path w="108" h="171">
                    <a:moveTo>
                      <a:pt x="100" y="2"/>
                    </a:moveTo>
                    <a:lnTo>
                      <a:pt x="100" y="2"/>
                    </a:lnTo>
                    <a:lnTo>
                      <a:pt x="94" y="12"/>
                    </a:lnTo>
                    <a:lnTo>
                      <a:pt x="85" y="20"/>
                    </a:lnTo>
                    <a:lnTo>
                      <a:pt x="79" y="28"/>
                    </a:lnTo>
                    <a:lnTo>
                      <a:pt x="73" y="37"/>
                    </a:lnTo>
                    <a:lnTo>
                      <a:pt x="73" y="37"/>
                    </a:lnTo>
                    <a:lnTo>
                      <a:pt x="63" y="58"/>
                    </a:lnTo>
                    <a:lnTo>
                      <a:pt x="51" y="79"/>
                    </a:lnTo>
                    <a:lnTo>
                      <a:pt x="51" y="79"/>
                    </a:lnTo>
                    <a:lnTo>
                      <a:pt x="26" y="122"/>
                    </a:lnTo>
                    <a:lnTo>
                      <a:pt x="14" y="143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0" y="165"/>
                    </a:lnTo>
                    <a:lnTo>
                      <a:pt x="0" y="166"/>
                    </a:lnTo>
                    <a:lnTo>
                      <a:pt x="1" y="169"/>
                    </a:lnTo>
                    <a:lnTo>
                      <a:pt x="2" y="170"/>
                    </a:lnTo>
                    <a:lnTo>
                      <a:pt x="5" y="171"/>
                    </a:lnTo>
                    <a:lnTo>
                      <a:pt x="7" y="170"/>
                    </a:lnTo>
                    <a:lnTo>
                      <a:pt x="8" y="169"/>
                    </a:lnTo>
                    <a:lnTo>
                      <a:pt x="8" y="169"/>
                    </a:lnTo>
                    <a:lnTo>
                      <a:pt x="20" y="149"/>
                    </a:lnTo>
                    <a:lnTo>
                      <a:pt x="32" y="129"/>
                    </a:lnTo>
                    <a:lnTo>
                      <a:pt x="43" y="110"/>
                    </a:lnTo>
                    <a:lnTo>
                      <a:pt x="55" y="91"/>
                    </a:lnTo>
                    <a:lnTo>
                      <a:pt x="55" y="91"/>
                    </a:lnTo>
                    <a:lnTo>
                      <a:pt x="62" y="81"/>
                    </a:lnTo>
                    <a:lnTo>
                      <a:pt x="68" y="70"/>
                    </a:lnTo>
                    <a:lnTo>
                      <a:pt x="78" y="49"/>
                    </a:lnTo>
                    <a:lnTo>
                      <a:pt x="78" y="49"/>
                    </a:lnTo>
                    <a:lnTo>
                      <a:pt x="81" y="43"/>
                    </a:lnTo>
                    <a:lnTo>
                      <a:pt x="84" y="37"/>
                    </a:lnTo>
                    <a:lnTo>
                      <a:pt x="93" y="27"/>
                    </a:lnTo>
                    <a:lnTo>
                      <a:pt x="101" y="18"/>
                    </a:lnTo>
                    <a:lnTo>
                      <a:pt x="108" y="7"/>
                    </a:lnTo>
                    <a:lnTo>
                      <a:pt x="108" y="7"/>
                    </a:lnTo>
                    <a:lnTo>
                      <a:pt x="108" y="5"/>
                    </a:lnTo>
                    <a:lnTo>
                      <a:pt x="108" y="3"/>
                    </a:lnTo>
                    <a:lnTo>
                      <a:pt x="107" y="2"/>
                    </a:lnTo>
                    <a:lnTo>
                      <a:pt x="106" y="0"/>
                    </a:lnTo>
                    <a:lnTo>
                      <a:pt x="105" y="0"/>
                    </a:lnTo>
                    <a:lnTo>
                      <a:pt x="103" y="0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10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75" name="Freeform 883"/>
              <p:cNvSpPr/>
              <p:nvPr/>
            </p:nvSpPr>
            <p:spPr bwMode="auto">
              <a:xfrm>
                <a:off x="4575175" y="1773238"/>
                <a:ext cx="30163" cy="47625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7" y="3"/>
                  </a:cxn>
                  <a:cxn ang="0">
                    <a:pos x="57" y="3"/>
                  </a:cxn>
                  <a:cxn ang="0">
                    <a:pos x="56" y="1"/>
                  </a:cxn>
                  <a:cxn ang="0">
                    <a:pos x="54" y="0"/>
                  </a:cxn>
                  <a:cxn ang="0">
                    <a:pos x="51" y="0"/>
                  </a:cxn>
                  <a:cxn ang="0">
                    <a:pos x="49" y="1"/>
                  </a:cxn>
                  <a:cxn ang="0">
                    <a:pos x="49" y="1"/>
                  </a:cxn>
                  <a:cxn ang="0">
                    <a:pos x="45" y="6"/>
                  </a:cxn>
                  <a:cxn ang="0">
                    <a:pos x="41" y="11"/>
                  </a:cxn>
                  <a:cxn ang="0">
                    <a:pos x="34" y="23"/>
                  </a:cxn>
                  <a:cxn ang="0">
                    <a:pos x="34" y="23"/>
                  </a:cxn>
                  <a:cxn ang="0">
                    <a:pos x="27" y="38"/>
                  </a:cxn>
                  <a:cxn ang="0">
                    <a:pos x="19" y="54"/>
                  </a:cxn>
                  <a:cxn ang="0">
                    <a:pos x="1" y="84"/>
                  </a:cxn>
                  <a:cxn ang="0">
                    <a:pos x="1" y="84"/>
                  </a:cxn>
                  <a:cxn ang="0">
                    <a:pos x="0" y="86"/>
                  </a:cxn>
                  <a:cxn ang="0">
                    <a:pos x="0" y="87"/>
                  </a:cxn>
                  <a:cxn ang="0">
                    <a:pos x="1" y="89"/>
                  </a:cxn>
                  <a:cxn ang="0">
                    <a:pos x="3" y="90"/>
                  </a:cxn>
                  <a:cxn ang="0">
                    <a:pos x="4" y="90"/>
                  </a:cxn>
                  <a:cxn ang="0">
                    <a:pos x="6" y="90"/>
                  </a:cxn>
                  <a:cxn ang="0">
                    <a:pos x="8" y="90"/>
                  </a:cxn>
                  <a:cxn ang="0">
                    <a:pos x="10" y="88"/>
                  </a:cxn>
                  <a:cxn ang="0">
                    <a:pos x="10" y="88"/>
                  </a:cxn>
                  <a:cxn ang="0">
                    <a:pos x="25" y="61"/>
                  </a:cxn>
                  <a:cxn ang="0">
                    <a:pos x="41" y="33"/>
                  </a:cxn>
                  <a:cxn ang="0">
                    <a:pos x="41" y="33"/>
                  </a:cxn>
                  <a:cxn ang="0">
                    <a:pos x="47" y="21"/>
                  </a:cxn>
                  <a:cxn ang="0">
                    <a:pos x="50" y="14"/>
                  </a:cxn>
                  <a:cxn ang="0">
                    <a:pos x="54" y="9"/>
                  </a:cxn>
                  <a:cxn ang="0">
                    <a:pos x="54" y="9"/>
                  </a:cxn>
                  <a:cxn ang="0">
                    <a:pos x="57" y="7"/>
                  </a:cxn>
                  <a:cxn ang="0">
                    <a:pos x="57" y="6"/>
                  </a:cxn>
                  <a:cxn ang="0">
                    <a:pos x="57" y="4"/>
                  </a:cxn>
                  <a:cxn ang="0">
                    <a:pos x="57" y="4"/>
                  </a:cxn>
                </a:cxnLst>
                <a:rect l="0" t="0" r="r" b="b"/>
                <a:pathLst>
                  <a:path w="57" h="90">
                    <a:moveTo>
                      <a:pt x="57" y="4"/>
                    </a:moveTo>
                    <a:lnTo>
                      <a:pt x="57" y="3"/>
                    </a:lnTo>
                    <a:lnTo>
                      <a:pt x="57" y="3"/>
                    </a:lnTo>
                    <a:lnTo>
                      <a:pt x="56" y="1"/>
                    </a:lnTo>
                    <a:lnTo>
                      <a:pt x="54" y="0"/>
                    </a:lnTo>
                    <a:lnTo>
                      <a:pt x="51" y="0"/>
                    </a:lnTo>
                    <a:lnTo>
                      <a:pt x="49" y="1"/>
                    </a:lnTo>
                    <a:lnTo>
                      <a:pt x="49" y="1"/>
                    </a:lnTo>
                    <a:lnTo>
                      <a:pt x="45" y="6"/>
                    </a:lnTo>
                    <a:lnTo>
                      <a:pt x="41" y="11"/>
                    </a:lnTo>
                    <a:lnTo>
                      <a:pt x="34" y="23"/>
                    </a:lnTo>
                    <a:lnTo>
                      <a:pt x="34" y="23"/>
                    </a:lnTo>
                    <a:lnTo>
                      <a:pt x="27" y="38"/>
                    </a:lnTo>
                    <a:lnTo>
                      <a:pt x="19" y="54"/>
                    </a:lnTo>
                    <a:lnTo>
                      <a:pt x="1" y="84"/>
                    </a:lnTo>
                    <a:lnTo>
                      <a:pt x="1" y="84"/>
                    </a:lnTo>
                    <a:lnTo>
                      <a:pt x="0" y="86"/>
                    </a:lnTo>
                    <a:lnTo>
                      <a:pt x="0" y="87"/>
                    </a:lnTo>
                    <a:lnTo>
                      <a:pt x="1" y="89"/>
                    </a:lnTo>
                    <a:lnTo>
                      <a:pt x="3" y="90"/>
                    </a:lnTo>
                    <a:lnTo>
                      <a:pt x="4" y="90"/>
                    </a:lnTo>
                    <a:lnTo>
                      <a:pt x="6" y="90"/>
                    </a:lnTo>
                    <a:lnTo>
                      <a:pt x="8" y="90"/>
                    </a:lnTo>
                    <a:lnTo>
                      <a:pt x="10" y="88"/>
                    </a:lnTo>
                    <a:lnTo>
                      <a:pt x="10" y="88"/>
                    </a:lnTo>
                    <a:lnTo>
                      <a:pt x="25" y="61"/>
                    </a:lnTo>
                    <a:lnTo>
                      <a:pt x="41" y="33"/>
                    </a:lnTo>
                    <a:lnTo>
                      <a:pt x="41" y="33"/>
                    </a:lnTo>
                    <a:lnTo>
                      <a:pt x="47" y="21"/>
                    </a:lnTo>
                    <a:lnTo>
                      <a:pt x="50" y="14"/>
                    </a:lnTo>
                    <a:lnTo>
                      <a:pt x="54" y="9"/>
                    </a:lnTo>
                    <a:lnTo>
                      <a:pt x="54" y="9"/>
                    </a:lnTo>
                    <a:lnTo>
                      <a:pt x="57" y="7"/>
                    </a:lnTo>
                    <a:lnTo>
                      <a:pt x="57" y="6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76" name="Freeform 884"/>
              <p:cNvSpPr/>
              <p:nvPr/>
            </p:nvSpPr>
            <p:spPr bwMode="auto">
              <a:xfrm>
                <a:off x="4257675" y="1222375"/>
                <a:ext cx="34925" cy="82550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7" y="4"/>
                  </a:cxn>
                  <a:cxn ang="0">
                    <a:pos x="56" y="12"/>
                  </a:cxn>
                  <a:cxn ang="0">
                    <a:pos x="53" y="21"/>
                  </a:cxn>
                  <a:cxn ang="0">
                    <a:pos x="45" y="39"/>
                  </a:cxn>
                  <a:cxn ang="0">
                    <a:pos x="37" y="56"/>
                  </a:cxn>
                  <a:cxn ang="0">
                    <a:pos x="30" y="72"/>
                  </a:cxn>
                  <a:cxn ang="0">
                    <a:pos x="30" y="72"/>
                  </a:cxn>
                  <a:cxn ang="0">
                    <a:pos x="24" y="89"/>
                  </a:cxn>
                  <a:cxn ang="0">
                    <a:pos x="18" y="107"/>
                  </a:cxn>
                  <a:cxn ang="0">
                    <a:pos x="11" y="125"/>
                  </a:cxn>
                  <a:cxn ang="0">
                    <a:pos x="4" y="142"/>
                  </a:cxn>
                  <a:cxn ang="0">
                    <a:pos x="4" y="142"/>
                  </a:cxn>
                  <a:cxn ang="0">
                    <a:pos x="1" y="143"/>
                  </a:cxn>
                  <a:cxn ang="0">
                    <a:pos x="1" y="144"/>
                  </a:cxn>
                  <a:cxn ang="0">
                    <a:pos x="0" y="146"/>
                  </a:cxn>
                  <a:cxn ang="0">
                    <a:pos x="0" y="150"/>
                  </a:cxn>
                  <a:cxn ang="0">
                    <a:pos x="0" y="150"/>
                  </a:cxn>
                  <a:cxn ang="0">
                    <a:pos x="1" y="154"/>
                  </a:cxn>
                  <a:cxn ang="0">
                    <a:pos x="4" y="156"/>
                  </a:cxn>
                  <a:cxn ang="0">
                    <a:pos x="7" y="156"/>
                  </a:cxn>
                  <a:cxn ang="0">
                    <a:pos x="8" y="155"/>
                  </a:cxn>
                  <a:cxn ang="0">
                    <a:pos x="9" y="154"/>
                  </a:cxn>
                  <a:cxn ang="0">
                    <a:pos x="9" y="154"/>
                  </a:cxn>
                  <a:cxn ang="0">
                    <a:pos x="17" y="136"/>
                  </a:cxn>
                  <a:cxn ang="0">
                    <a:pos x="23" y="118"/>
                  </a:cxn>
                  <a:cxn ang="0">
                    <a:pos x="36" y="83"/>
                  </a:cxn>
                  <a:cxn ang="0">
                    <a:pos x="36" y="83"/>
                  </a:cxn>
                  <a:cxn ang="0">
                    <a:pos x="44" y="64"/>
                  </a:cxn>
                  <a:cxn ang="0">
                    <a:pos x="54" y="44"/>
                  </a:cxn>
                  <a:cxn ang="0">
                    <a:pos x="58" y="35"/>
                  </a:cxn>
                  <a:cxn ang="0">
                    <a:pos x="62" y="24"/>
                  </a:cxn>
                  <a:cxn ang="0">
                    <a:pos x="65" y="14"/>
                  </a:cxn>
                  <a:cxn ang="0">
                    <a:pos x="67" y="4"/>
                  </a:cxn>
                  <a:cxn ang="0">
                    <a:pos x="67" y="4"/>
                  </a:cxn>
                  <a:cxn ang="0">
                    <a:pos x="66" y="2"/>
                  </a:cxn>
                  <a:cxn ang="0">
                    <a:pos x="66" y="1"/>
                  </a:cxn>
                  <a:cxn ang="0">
                    <a:pos x="64" y="0"/>
                  </a:cxn>
                  <a:cxn ang="0">
                    <a:pos x="63" y="0"/>
                  </a:cxn>
                  <a:cxn ang="0">
                    <a:pos x="59" y="1"/>
                  </a:cxn>
                  <a:cxn ang="0">
                    <a:pos x="58" y="2"/>
                  </a:cxn>
                  <a:cxn ang="0">
                    <a:pos x="57" y="4"/>
                  </a:cxn>
                  <a:cxn ang="0">
                    <a:pos x="57" y="4"/>
                  </a:cxn>
                </a:cxnLst>
                <a:rect l="0" t="0" r="r" b="b"/>
                <a:pathLst>
                  <a:path w="67" h="156">
                    <a:moveTo>
                      <a:pt x="57" y="4"/>
                    </a:moveTo>
                    <a:lnTo>
                      <a:pt x="57" y="4"/>
                    </a:lnTo>
                    <a:lnTo>
                      <a:pt x="56" y="12"/>
                    </a:lnTo>
                    <a:lnTo>
                      <a:pt x="53" y="21"/>
                    </a:lnTo>
                    <a:lnTo>
                      <a:pt x="45" y="39"/>
                    </a:lnTo>
                    <a:lnTo>
                      <a:pt x="37" y="56"/>
                    </a:lnTo>
                    <a:lnTo>
                      <a:pt x="30" y="72"/>
                    </a:lnTo>
                    <a:lnTo>
                      <a:pt x="30" y="72"/>
                    </a:lnTo>
                    <a:lnTo>
                      <a:pt x="24" y="89"/>
                    </a:lnTo>
                    <a:lnTo>
                      <a:pt x="18" y="107"/>
                    </a:lnTo>
                    <a:lnTo>
                      <a:pt x="11" y="125"/>
                    </a:lnTo>
                    <a:lnTo>
                      <a:pt x="4" y="142"/>
                    </a:lnTo>
                    <a:lnTo>
                      <a:pt x="4" y="142"/>
                    </a:lnTo>
                    <a:lnTo>
                      <a:pt x="1" y="143"/>
                    </a:lnTo>
                    <a:lnTo>
                      <a:pt x="1" y="144"/>
                    </a:lnTo>
                    <a:lnTo>
                      <a:pt x="0" y="146"/>
                    </a:lnTo>
                    <a:lnTo>
                      <a:pt x="0" y="150"/>
                    </a:lnTo>
                    <a:lnTo>
                      <a:pt x="0" y="150"/>
                    </a:lnTo>
                    <a:lnTo>
                      <a:pt x="1" y="154"/>
                    </a:lnTo>
                    <a:lnTo>
                      <a:pt x="4" y="156"/>
                    </a:lnTo>
                    <a:lnTo>
                      <a:pt x="7" y="156"/>
                    </a:lnTo>
                    <a:lnTo>
                      <a:pt x="8" y="155"/>
                    </a:lnTo>
                    <a:lnTo>
                      <a:pt x="9" y="154"/>
                    </a:lnTo>
                    <a:lnTo>
                      <a:pt x="9" y="154"/>
                    </a:lnTo>
                    <a:lnTo>
                      <a:pt x="17" y="136"/>
                    </a:lnTo>
                    <a:lnTo>
                      <a:pt x="23" y="118"/>
                    </a:lnTo>
                    <a:lnTo>
                      <a:pt x="36" y="83"/>
                    </a:lnTo>
                    <a:lnTo>
                      <a:pt x="36" y="83"/>
                    </a:lnTo>
                    <a:lnTo>
                      <a:pt x="44" y="64"/>
                    </a:lnTo>
                    <a:lnTo>
                      <a:pt x="54" y="44"/>
                    </a:lnTo>
                    <a:lnTo>
                      <a:pt x="58" y="35"/>
                    </a:lnTo>
                    <a:lnTo>
                      <a:pt x="62" y="24"/>
                    </a:lnTo>
                    <a:lnTo>
                      <a:pt x="65" y="14"/>
                    </a:lnTo>
                    <a:lnTo>
                      <a:pt x="67" y="4"/>
                    </a:lnTo>
                    <a:lnTo>
                      <a:pt x="67" y="4"/>
                    </a:lnTo>
                    <a:lnTo>
                      <a:pt x="66" y="2"/>
                    </a:lnTo>
                    <a:lnTo>
                      <a:pt x="66" y="1"/>
                    </a:lnTo>
                    <a:lnTo>
                      <a:pt x="64" y="0"/>
                    </a:lnTo>
                    <a:lnTo>
                      <a:pt x="63" y="0"/>
                    </a:lnTo>
                    <a:lnTo>
                      <a:pt x="59" y="1"/>
                    </a:lnTo>
                    <a:lnTo>
                      <a:pt x="58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77" name="Freeform 885"/>
              <p:cNvSpPr/>
              <p:nvPr/>
            </p:nvSpPr>
            <p:spPr bwMode="auto">
              <a:xfrm>
                <a:off x="4297363" y="1228725"/>
                <a:ext cx="57150" cy="93663"/>
              </a:xfrm>
              <a:custGeom>
                <a:avLst/>
                <a:gdLst/>
                <a:ahLst/>
                <a:cxnLst>
                  <a:cxn ang="0">
                    <a:pos x="101" y="3"/>
                  </a:cxn>
                  <a:cxn ang="0">
                    <a:pos x="101" y="3"/>
                  </a:cxn>
                  <a:cxn ang="0">
                    <a:pos x="88" y="23"/>
                  </a:cxn>
                  <a:cxn ang="0">
                    <a:pos x="76" y="43"/>
                  </a:cxn>
                  <a:cxn ang="0">
                    <a:pos x="63" y="63"/>
                  </a:cxn>
                  <a:cxn ang="0">
                    <a:pos x="57" y="73"/>
                  </a:cxn>
                  <a:cxn ang="0">
                    <a:pos x="53" y="85"/>
                  </a:cxn>
                  <a:cxn ang="0">
                    <a:pos x="53" y="85"/>
                  </a:cxn>
                  <a:cxn ang="0">
                    <a:pos x="42" y="109"/>
                  </a:cxn>
                  <a:cxn ang="0">
                    <a:pos x="36" y="121"/>
                  </a:cxn>
                  <a:cxn ang="0">
                    <a:pos x="28" y="132"/>
                  </a:cxn>
                  <a:cxn ang="0">
                    <a:pos x="28" y="132"/>
                  </a:cxn>
                  <a:cxn ang="0">
                    <a:pos x="17" y="151"/>
                  </a:cxn>
                  <a:cxn ang="0">
                    <a:pos x="10" y="161"/>
                  </a:cxn>
                  <a:cxn ang="0">
                    <a:pos x="6" y="164"/>
                  </a:cxn>
                  <a:cxn ang="0">
                    <a:pos x="3" y="167"/>
                  </a:cxn>
                  <a:cxn ang="0">
                    <a:pos x="3" y="167"/>
                  </a:cxn>
                  <a:cxn ang="0">
                    <a:pos x="2" y="168"/>
                  </a:cxn>
                  <a:cxn ang="0">
                    <a:pos x="0" y="169"/>
                  </a:cxn>
                  <a:cxn ang="0">
                    <a:pos x="0" y="172"/>
                  </a:cxn>
                  <a:cxn ang="0">
                    <a:pos x="0" y="173"/>
                  </a:cxn>
                  <a:cxn ang="0">
                    <a:pos x="4" y="176"/>
                  </a:cxn>
                  <a:cxn ang="0">
                    <a:pos x="6" y="176"/>
                  </a:cxn>
                  <a:cxn ang="0">
                    <a:pos x="8" y="175"/>
                  </a:cxn>
                  <a:cxn ang="0">
                    <a:pos x="8" y="175"/>
                  </a:cxn>
                  <a:cxn ang="0">
                    <a:pos x="13" y="172"/>
                  </a:cxn>
                  <a:cxn ang="0">
                    <a:pos x="16" y="167"/>
                  </a:cxn>
                  <a:cxn ang="0">
                    <a:pos x="23" y="156"/>
                  </a:cxn>
                  <a:cxn ang="0">
                    <a:pos x="23" y="156"/>
                  </a:cxn>
                  <a:cxn ang="0">
                    <a:pos x="37" y="137"/>
                  </a:cxn>
                  <a:cxn ang="0">
                    <a:pos x="43" y="127"/>
                  </a:cxn>
                  <a:cxn ang="0">
                    <a:pos x="48" y="118"/>
                  </a:cxn>
                  <a:cxn ang="0">
                    <a:pos x="48" y="118"/>
                  </a:cxn>
                  <a:cxn ang="0">
                    <a:pos x="60" y="91"/>
                  </a:cxn>
                  <a:cxn ang="0">
                    <a:pos x="67" y="79"/>
                  </a:cxn>
                  <a:cxn ang="0">
                    <a:pos x="74" y="66"/>
                  </a:cxn>
                  <a:cxn ang="0">
                    <a:pos x="74" y="66"/>
                  </a:cxn>
                  <a:cxn ang="0">
                    <a:pos x="91" y="37"/>
                  </a:cxn>
                  <a:cxn ang="0">
                    <a:pos x="101" y="23"/>
                  </a:cxn>
                  <a:cxn ang="0">
                    <a:pos x="109" y="7"/>
                  </a:cxn>
                  <a:cxn ang="0">
                    <a:pos x="109" y="7"/>
                  </a:cxn>
                  <a:cxn ang="0">
                    <a:pos x="109" y="5"/>
                  </a:cxn>
                  <a:cxn ang="0">
                    <a:pos x="109" y="4"/>
                  </a:cxn>
                  <a:cxn ang="0">
                    <a:pos x="108" y="2"/>
                  </a:cxn>
                  <a:cxn ang="0">
                    <a:pos x="107" y="1"/>
                  </a:cxn>
                  <a:cxn ang="0">
                    <a:pos x="105" y="0"/>
                  </a:cxn>
                  <a:cxn ang="0">
                    <a:pos x="104" y="0"/>
                  </a:cxn>
                  <a:cxn ang="0">
                    <a:pos x="102" y="1"/>
                  </a:cxn>
                  <a:cxn ang="0">
                    <a:pos x="101" y="3"/>
                  </a:cxn>
                  <a:cxn ang="0">
                    <a:pos x="101" y="3"/>
                  </a:cxn>
                </a:cxnLst>
                <a:rect l="0" t="0" r="r" b="b"/>
                <a:pathLst>
                  <a:path w="109" h="176">
                    <a:moveTo>
                      <a:pt x="101" y="3"/>
                    </a:moveTo>
                    <a:lnTo>
                      <a:pt x="101" y="3"/>
                    </a:lnTo>
                    <a:lnTo>
                      <a:pt x="88" y="23"/>
                    </a:lnTo>
                    <a:lnTo>
                      <a:pt x="76" y="43"/>
                    </a:lnTo>
                    <a:lnTo>
                      <a:pt x="63" y="63"/>
                    </a:lnTo>
                    <a:lnTo>
                      <a:pt x="57" y="73"/>
                    </a:lnTo>
                    <a:lnTo>
                      <a:pt x="53" y="85"/>
                    </a:lnTo>
                    <a:lnTo>
                      <a:pt x="53" y="85"/>
                    </a:lnTo>
                    <a:lnTo>
                      <a:pt x="42" y="109"/>
                    </a:lnTo>
                    <a:lnTo>
                      <a:pt x="36" y="121"/>
                    </a:lnTo>
                    <a:lnTo>
                      <a:pt x="28" y="132"/>
                    </a:lnTo>
                    <a:lnTo>
                      <a:pt x="28" y="132"/>
                    </a:lnTo>
                    <a:lnTo>
                      <a:pt x="17" y="151"/>
                    </a:lnTo>
                    <a:lnTo>
                      <a:pt x="10" y="161"/>
                    </a:lnTo>
                    <a:lnTo>
                      <a:pt x="6" y="164"/>
                    </a:lnTo>
                    <a:lnTo>
                      <a:pt x="3" y="167"/>
                    </a:lnTo>
                    <a:lnTo>
                      <a:pt x="3" y="167"/>
                    </a:lnTo>
                    <a:lnTo>
                      <a:pt x="2" y="168"/>
                    </a:lnTo>
                    <a:lnTo>
                      <a:pt x="0" y="169"/>
                    </a:lnTo>
                    <a:lnTo>
                      <a:pt x="0" y="172"/>
                    </a:lnTo>
                    <a:lnTo>
                      <a:pt x="0" y="173"/>
                    </a:lnTo>
                    <a:lnTo>
                      <a:pt x="4" y="176"/>
                    </a:lnTo>
                    <a:lnTo>
                      <a:pt x="6" y="176"/>
                    </a:lnTo>
                    <a:lnTo>
                      <a:pt x="8" y="175"/>
                    </a:lnTo>
                    <a:lnTo>
                      <a:pt x="8" y="175"/>
                    </a:lnTo>
                    <a:lnTo>
                      <a:pt x="13" y="172"/>
                    </a:lnTo>
                    <a:lnTo>
                      <a:pt x="16" y="167"/>
                    </a:lnTo>
                    <a:lnTo>
                      <a:pt x="23" y="156"/>
                    </a:lnTo>
                    <a:lnTo>
                      <a:pt x="23" y="156"/>
                    </a:lnTo>
                    <a:lnTo>
                      <a:pt x="37" y="137"/>
                    </a:lnTo>
                    <a:lnTo>
                      <a:pt x="43" y="127"/>
                    </a:lnTo>
                    <a:lnTo>
                      <a:pt x="48" y="118"/>
                    </a:lnTo>
                    <a:lnTo>
                      <a:pt x="48" y="118"/>
                    </a:lnTo>
                    <a:lnTo>
                      <a:pt x="60" y="91"/>
                    </a:lnTo>
                    <a:lnTo>
                      <a:pt x="67" y="79"/>
                    </a:lnTo>
                    <a:lnTo>
                      <a:pt x="74" y="66"/>
                    </a:lnTo>
                    <a:lnTo>
                      <a:pt x="74" y="66"/>
                    </a:lnTo>
                    <a:lnTo>
                      <a:pt x="91" y="37"/>
                    </a:lnTo>
                    <a:lnTo>
                      <a:pt x="101" y="23"/>
                    </a:lnTo>
                    <a:lnTo>
                      <a:pt x="109" y="7"/>
                    </a:lnTo>
                    <a:lnTo>
                      <a:pt x="109" y="7"/>
                    </a:lnTo>
                    <a:lnTo>
                      <a:pt x="109" y="5"/>
                    </a:lnTo>
                    <a:lnTo>
                      <a:pt x="109" y="4"/>
                    </a:lnTo>
                    <a:lnTo>
                      <a:pt x="108" y="2"/>
                    </a:lnTo>
                    <a:lnTo>
                      <a:pt x="107" y="1"/>
                    </a:lnTo>
                    <a:lnTo>
                      <a:pt x="105" y="0"/>
                    </a:lnTo>
                    <a:lnTo>
                      <a:pt x="104" y="0"/>
                    </a:lnTo>
                    <a:lnTo>
                      <a:pt x="102" y="1"/>
                    </a:lnTo>
                    <a:lnTo>
                      <a:pt x="101" y="3"/>
                    </a:lnTo>
                    <a:lnTo>
                      <a:pt x="101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78" name="Freeform 886"/>
              <p:cNvSpPr/>
              <p:nvPr/>
            </p:nvSpPr>
            <p:spPr bwMode="auto">
              <a:xfrm>
                <a:off x="4352925" y="1239838"/>
                <a:ext cx="50800" cy="92075"/>
              </a:xfrm>
              <a:custGeom>
                <a:avLst/>
                <a:gdLst/>
                <a:ahLst/>
                <a:cxnLst>
                  <a:cxn ang="0">
                    <a:pos x="85" y="4"/>
                  </a:cxn>
                  <a:cxn ang="0">
                    <a:pos x="85" y="4"/>
                  </a:cxn>
                  <a:cxn ang="0">
                    <a:pos x="82" y="12"/>
                  </a:cxn>
                  <a:cxn ang="0">
                    <a:pos x="79" y="21"/>
                  </a:cxn>
                  <a:cxn ang="0">
                    <a:pos x="75" y="31"/>
                  </a:cxn>
                  <a:cxn ang="0">
                    <a:pos x="71" y="39"/>
                  </a:cxn>
                  <a:cxn ang="0">
                    <a:pos x="71" y="39"/>
                  </a:cxn>
                  <a:cxn ang="0">
                    <a:pos x="63" y="60"/>
                  </a:cxn>
                  <a:cxn ang="0">
                    <a:pos x="54" y="80"/>
                  </a:cxn>
                  <a:cxn ang="0">
                    <a:pos x="54" y="80"/>
                  </a:cxn>
                  <a:cxn ang="0">
                    <a:pos x="43" y="103"/>
                  </a:cxn>
                  <a:cxn ang="0">
                    <a:pos x="31" y="126"/>
                  </a:cxn>
                  <a:cxn ang="0">
                    <a:pos x="16" y="146"/>
                  </a:cxn>
                  <a:cxn ang="0">
                    <a:pos x="1" y="167"/>
                  </a:cxn>
                  <a:cxn ang="0">
                    <a:pos x="1" y="167"/>
                  </a:cxn>
                  <a:cxn ang="0">
                    <a:pos x="0" y="169"/>
                  </a:cxn>
                  <a:cxn ang="0">
                    <a:pos x="0" y="172"/>
                  </a:cxn>
                  <a:cxn ang="0">
                    <a:pos x="2" y="174"/>
                  </a:cxn>
                  <a:cxn ang="0">
                    <a:pos x="4" y="174"/>
                  </a:cxn>
                  <a:cxn ang="0">
                    <a:pos x="9" y="174"/>
                  </a:cxn>
                  <a:cxn ang="0">
                    <a:pos x="9" y="174"/>
                  </a:cxn>
                  <a:cxn ang="0">
                    <a:pos x="12" y="174"/>
                  </a:cxn>
                  <a:cxn ang="0">
                    <a:pos x="13" y="172"/>
                  </a:cxn>
                  <a:cxn ang="0">
                    <a:pos x="13" y="169"/>
                  </a:cxn>
                  <a:cxn ang="0">
                    <a:pos x="12" y="167"/>
                  </a:cxn>
                  <a:cxn ang="0">
                    <a:pos x="12" y="167"/>
                  </a:cxn>
                  <a:cxn ang="0">
                    <a:pos x="27" y="147"/>
                  </a:cxn>
                  <a:cxn ang="0">
                    <a:pos x="40" y="128"/>
                  </a:cxn>
                  <a:cxn ang="0">
                    <a:pos x="51" y="107"/>
                  </a:cxn>
                  <a:cxn ang="0">
                    <a:pos x="62" y="85"/>
                  </a:cxn>
                  <a:cxn ang="0">
                    <a:pos x="62" y="85"/>
                  </a:cxn>
                  <a:cxn ang="0">
                    <a:pos x="72" y="64"/>
                  </a:cxn>
                  <a:cxn ang="0">
                    <a:pos x="80" y="41"/>
                  </a:cxn>
                  <a:cxn ang="0">
                    <a:pos x="80" y="41"/>
                  </a:cxn>
                  <a:cxn ang="0">
                    <a:pos x="85" y="32"/>
                  </a:cxn>
                  <a:cxn ang="0">
                    <a:pos x="89" y="23"/>
                  </a:cxn>
                  <a:cxn ang="0">
                    <a:pos x="92" y="14"/>
                  </a:cxn>
                  <a:cxn ang="0">
                    <a:pos x="95" y="4"/>
                  </a:cxn>
                  <a:cxn ang="0">
                    <a:pos x="95" y="4"/>
                  </a:cxn>
                  <a:cxn ang="0">
                    <a:pos x="94" y="2"/>
                  </a:cxn>
                  <a:cxn ang="0">
                    <a:pos x="94" y="1"/>
                  </a:cxn>
                  <a:cxn ang="0">
                    <a:pos x="92" y="0"/>
                  </a:cxn>
                  <a:cxn ang="0">
                    <a:pos x="91" y="0"/>
                  </a:cxn>
                  <a:cxn ang="0">
                    <a:pos x="87" y="1"/>
                  </a:cxn>
                  <a:cxn ang="0">
                    <a:pos x="86" y="2"/>
                  </a:cxn>
                  <a:cxn ang="0">
                    <a:pos x="85" y="4"/>
                  </a:cxn>
                  <a:cxn ang="0">
                    <a:pos x="85" y="4"/>
                  </a:cxn>
                </a:cxnLst>
                <a:rect l="0" t="0" r="r" b="b"/>
                <a:pathLst>
                  <a:path w="95" h="174">
                    <a:moveTo>
                      <a:pt x="85" y="4"/>
                    </a:moveTo>
                    <a:lnTo>
                      <a:pt x="85" y="4"/>
                    </a:lnTo>
                    <a:lnTo>
                      <a:pt x="82" y="12"/>
                    </a:lnTo>
                    <a:lnTo>
                      <a:pt x="79" y="21"/>
                    </a:lnTo>
                    <a:lnTo>
                      <a:pt x="75" y="31"/>
                    </a:lnTo>
                    <a:lnTo>
                      <a:pt x="71" y="39"/>
                    </a:lnTo>
                    <a:lnTo>
                      <a:pt x="71" y="39"/>
                    </a:lnTo>
                    <a:lnTo>
                      <a:pt x="63" y="60"/>
                    </a:lnTo>
                    <a:lnTo>
                      <a:pt x="54" y="80"/>
                    </a:lnTo>
                    <a:lnTo>
                      <a:pt x="54" y="80"/>
                    </a:lnTo>
                    <a:lnTo>
                      <a:pt x="43" y="103"/>
                    </a:lnTo>
                    <a:lnTo>
                      <a:pt x="31" y="126"/>
                    </a:lnTo>
                    <a:lnTo>
                      <a:pt x="16" y="146"/>
                    </a:lnTo>
                    <a:lnTo>
                      <a:pt x="1" y="167"/>
                    </a:lnTo>
                    <a:lnTo>
                      <a:pt x="1" y="167"/>
                    </a:lnTo>
                    <a:lnTo>
                      <a:pt x="0" y="169"/>
                    </a:lnTo>
                    <a:lnTo>
                      <a:pt x="0" y="172"/>
                    </a:lnTo>
                    <a:lnTo>
                      <a:pt x="2" y="174"/>
                    </a:lnTo>
                    <a:lnTo>
                      <a:pt x="4" y="174"/>
                    </a:lnTo>
                    <a:lnTo>
                      <a:pt x="9" y="174"/>
                    </a:lnTo>
                    <a:lnTo>
                      <a:pt x="9" y="174"/>
                    </a:lnTo>
                    <a:lnTo>
                      <a:pt x="12" y="174"/>
                    </a:lnTo>
                    <a:lnTo>
                      <a:pt x="13" y="172"/>
                    </a:lnTo>
                    <a:lnTo>
                      <a:pt x="13" y="169"/>
                    </a:lnTo>
                    <a:lnTo>
                      <a:pt x="12" y="167"/>
                    </a:lnTo>
                    <a:lnTo>
                      <a:pt x="12" y="167"/>
                    </a:lnTo>
                    <a:lnTo>
                      <a:pt x="27" y="147"/>
                    </a:lnTo>
                    <a:lnTo>
                      <a:pt x="40" y="128"/>
                    </a:lnTo>
                    <a:lnTo>
                      <a:pt x="51" y="107"/>
                    </a:lnTo>
                    <a:lnTo>
                      <a:pt x="62" y="85"/>
                    </a:lnTo>
                    <a:lnTo>
                      <a:pt x="62" y="85"/>
                    </a:lnTo>
                    <a:lnTo>
                      <a:pt x="72" y="64"/>
                    </a:lnTo>
                    <a:lnTo>
                      <a:pt x="80" y="41"/>
                    </a:lnTo>
                    <a:lnTo>
                      <a:pt x="80" y="41"/>
                    </a:lnTo>
                    <a:lnTo>
                      <a:pt x="85" y="32"/>
                    </a:lnTo>
                    <a:lnTo>
                      <a:pt x="89" y="23"/>
                    </a:lnTo>
                    <a:lnTo>
                      <a:pt x="92" y="14"/>
                    </a:lnTo>
                    <a:lnTo>
                      <a:pt x="95" y="4"/>
                    </a:lnTo>
                    <a:lnTo>
                      <a:pt x="95" y="4"/>
                    </a:lnTo>
                    <a:lnTo>
                      <a:pt x="94" y="2"/>
                    </a:lnTo>
                    <a:lnTo>
                      <a:pt x="94" y="1"/>
                    </a:lnTo>
                    <a:lnTo>
                      <a:pt x="92" y="0"/>
                    </a:lnTo>
                    <a:lnTo>
                      <a:pt x="91" y="0"/>
                    </a:lnTo>
                    <a:lnTo>
                      <a:pt x="87" y="1"/>
                    </a:lnTo>
                    <a:lnTo>
                      <a:pt x="86" y="2"/>
                    </a:lnTo>
                    <a:lnTo>
                      <a:pt x="85" y="4"/>
                    </a:lnTo>
                    <a:lnTo>
                      <a:pt x="8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79" name="Freeform 887"/>
              <p:cNvSpPr/>
              <p:nvPr/>
            </p:nvSpPr>
            <p:spPr bwMode="auto">
              <a:xfrm>
                <a:off x="4408488" y="1254125"/>
                <a:ext cx="52388" cy="79375"/>
              </a:xfrm>
              <a:custGeom>
                <a:avLst/>
                <a:gdLst/>
                <a:ahLst/>
                <a:cxnLst>
                  <a:cxn ang="0">
                    <a:pos x="90" y="5"/>
                  </a:cxn>
                  <a:cxn ang="0">
                    <a:pos x="90" y="5"/>
                  </a:cxn>
                  <a:cxn ang="0">
                    <a:pos x="88" y="14"/>
                  </a:cxn>
                  <a:cxn ang="0">
                    <a:pos x="85" y="24"/>
                  </a:cxn>
                  <a:cxn ang="0">
                    <a:pos x="80" y="34"/>
                  </a:cxn>
                  <a:cxn ang="0">
                    <a:pos x="74" y="44"/>
                  </a:cxn>
                  <a:cxn ang="0">
                    <a:pos x="61" y="63"/>
                  </a:cxn>
                  <a:cxn ang="0">
                    <a:pos x="49" y="79"/>
                  </a:cxn>
                  <a:cxn ang="0">
                    <a:pos x="49" y="79"/>
                  </a:cxn>
                  <a:cxn ang="0">
                    <a:pos x="23" y="111"/>
                  </a:cxn>
                  <a:cxn ang="0">
                    <a:pos x="11" y="128"/>
                  </a:cxn>
                  <a:cxn ang="0">
                    <a:pos x="0" y="144"/>
                  </a:cxn>
                  <a:cxn ang="0">
                    <a:pos x="0" y="144"/>
                  </a:cxn>
                  <a:cxn ang="0">
                    <a:pos x="0" y="146"/>
                  </a:cxn>
                  <a:cxn ang="0">
                    <a:pos x="0" y="148"/>
                  </a:cxn>
                  <a:cxn ang="0">
                    <a:pos x="1" y="149"/>
                  </a:cxn>
                  <a:cxn ang="0">
                    <a:pos x="2" y="150"/>
                  </a:cxn>
                  <a:cxn ang="0">
                    <a:pos x="4" y="151"/>
                  </a:cxn>
                  <a:cxn ang="0">
                    <a:pos x="5" y="151"/>
                  </a:cxn>
                  <a:cxn ang="0">
                    <a:pos x="7" y="150"/>
                  </a:cxn>
                  <a:cxn ang="0">
                    <a:pos x="8" y="149"/>
                  </a:cxn>
                  <a:cxn ang="0">
                    <a:pos x="8" y="149"/>
                  </a:cxn>
                  <a:cxn ang="0">
                    <a:pos x="16" y="139"/>
                  </a:cxn>
                  <a:cxn ang="0">
                    <a:pos x="22" y="129"/>
                  </a:cxn>
                  <a:cxn ang="0">
                    <a:pos x="37" y="110"/>
                  </a:cxn>
                  <a:cxn ang="0">
                    <a:pos x="37" y="110"/>
                  </a:cxn>
                  <a:cxn ang="0">
                    <a:pos x="52" y="93"/>
                  </a:cxn>
                  <a:cxn ang="0">
                    <a:pos x="60" y="82"/>
                  </a:cxn>
                  <a:cxn ang="0">
                    <a:pos x="65" y="73"/>
                  </a:cxn>
                  <a:cxn ang="0">
                    <a:pos x="65" y="73"/>
                  </a:cxn>
                  <a:cxn ang="0">
                    <a:pos x="76" y="56"/>
                  </a:cxn>
                  <a:cxn ang="0">
                    <a:pos x="86" y="40"/>
                  </a:cxn>
                  <a:cxn ang="0">
                    <a:pos x="91" y="32"/>
                  </a:cxn>
                  <a:cxn ang="0">
                    <a:pos x="95" y="23"/>
                  </a:cxn>
                  <a:cxn ang="0">
                    <a:pos x="98" y="14"/>
                  </a:cxn>
                  <a:cxn ang="0">
                    <a:pos x="99" y="5"/>
                  </a:cxn>
                  <a:cxn ang="0">
                    <a:pos x="99" y="5"/>
                  </a:cxn>
                  <a:cxn ang="0">
                    <a:pos x="99" y="3"/>
                  </a:cxn>
                  <a:cxn ang="0">
                    <a:pos x="98" y="1"/>
                  </a:cxn>
                  <a:cxn ang="0">
                    <a:pos x="97" y="1"/>
                  </a:cxn>
                  <a:cxn ang="0">
                    <a:pos x="95" y="0"/>
                  </a:cxn>
                  <a:cxn ang="0">
                    <a:pos x="92" y="1"/>
                  </a:cxn>
                  <a:cxn ang="0">
                    <a:pos x="91" y="3"/>
                  </a:cxn>
                  <a:cxn ang="0">
                    <a:pos x="90" y="5"/>
                  </a:cxn>
                  <a:cxn ang="0">
                    <a:pos x="90" y="5"/>
                  </a:cxn>
                </a:cxnLst>
                <a:rect l="0" t="0" r="r" b="b"/>
                <a:pathLst>
                  <a:path w="99" h="151">
                    <a:moveTo>
                      <a:pt x="90" y="5"/>
                    </a:moveTo>
                    <a:lnTo>
                      <a:pt x="90" y="5"/>
                    </a:lnTo>
                    <a:lnTo>
                      <a:pt x="88" y="14"/>
                    </a:lnTo>
                    <a:lnTo>
                      <a:pt x="85" y="24"/>
                    </a:lnTo>
                    <a:lnTo>
                      <a:pt x="80" y="34"/>
                    </a:lnTo>
                    <a:lnTo>
                      <a:pt x="74" y="44"/>
                    </a:lnTo>
                    <a:lnTo>
                      <a:pt x="61" y="63"/>
                    </a:lnTo>
                    <a:lnTo>
                      <a:pt x="49" y="79"/>
                    </a:lnTo>
                    <a:lnTo>
                      <a:pt x="49" y="79"/>
                    </a:lnTo>
                    <a:lnTo>
                      <a:pt x="23" y="111"/>
                    </a:lnTo>
                    <a:lnTo>
                      <a:pt x="11" y="128"/>
                    </a:lnTo>
                    <a:lnTo>
                      <a:pt x="0" y="144"/>
                    </a:lnTo>
                    <a:lnTo>
                      <a:pt x="0" y="144"/>
                    </a:lnTo>
                    <a:lnTo>
                      <a:pt x="0" y="146"/>
                    </a:lnTo>
                    <a:lnTo>
                      <a:pt x="0" y="148"/>
                    </a:lnTo>
                    <a:lnTo>
                      <a:pt x="1" y="149"/>
                    </a:lnTo>
                    <a:lnTo>
                      <a:pt x="2" y="150"/>
                    </a:lnTo>
                    <a:lnTo>
                      <a:pt x="4" y="151"/>
                    </a:lnTo>
                    <a:lnTo>
                      <a:pt x="5" y="151"/>
                    </a:lnTo>
                    <a:lnTo>
                      <a:pt x="7" y="150"/>
                    </a:lnTo>
                    <a:lnTo>
                      <a:pt x="8" y="149"/>
                    </a:lnTo>
                    <a:lnTo>
                      <a:pt x="8" y="149"/>
                    </a:lnTo>
                    <a:lnTo>
                      <a:pt x="16" y="139"/>
                    </a:lnTo>
                    <a:lnTo>
                      <a:pt x="22" y="129"/>
                    </a:lnTo>
                    <a:lnTo>
                      <a:pt x="37" y="110"/>
                    </a:lnTo>
                    <a:lnTo>
                      <a:pt x="37" y="110"/>
                    </a:lnTo>
                    <a:lnTo>
                      <a:pt x="52" y="93"/>
                    </a:lnTo>
                    <a:lnTo>
                      <a:pt x="60" y="82"/>
                    </a:lnTo>
                    <a:lnTo>
                      <a:pt x="65" y="73"/>
                    </a:lnTo>
                    <a:lnTo>
                      <a:pt x="65" y="73"/>
                    </a:lnTo>
                    <a:lnTo>
                      <a:pt x="76" y="56"/>
                    </a:lnTo>
                    <a:lnTo>
                      <a:pt x="86" y="40"/>
                    </a:lnTo>
                    <a:lnTo>
                      <a:pt x="91" y="32"/>
                    </a:lnTo>
                    <a:lnTo>
                      <a:pt x="95" y="23"/>
                    </a:lnTo>
                    <a:lnTo>
                      <a:pt x="98" y="14"/>
                    </a:lnTo>
                    <a:lnTo>
                      <a:pt x="99" y="5"/>
                    </a:lnTo>
                    <a:lnTo>
                      <a:pt x="99" y="5"/>
                    </a:lnTo>
                    <a:lnTo>
                      <a:pt x="99" y="3"/>
                    </a:lnTo>
                    <a:lnTo>
                      <a:pt x="98" y="1"/>
                    </a:lnTo>
                    <a:lnTo>
                      <a:pt x="97" y="1"/>
                    </a:lnTo>
                    <a:lnTo>
                      <a:pt x="95" y="0"/>
                    </a:lnTo>
                    <a:lnTo>
                      <a:pt x="92" y="1"/>
                    </a:lnTo>
                    <a:lnTo>
                      <a:pt x="91" y="3"/>
                    </a:lnTo>
                    <a:lnTo>
                      <a:pt x="90" y="5"/>
                    </a:lnTo>
                    <a:lnTo>
                      <a:pt x="9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80" name="Freeform 888"/>
              <p:cNvSpPr/>
              <p:nvPr/>
            </p:nvSpPr>
            <p:spPr bwMode="auto">
              <a:xfrm>
                <a:off x="4465638" y="1258888"/>
                <a:ext cx="50800" cy="90488"/>
              </a:xfrm>
              <a:custGeom>
                <a:avLst/>
                <a:gdLst/>
                <a:ahLst/>
                <a:cxnLst>
                  <a:cxn ang="0">
                    <a:pos x="85" y="4"/>
                  </a:cxn>
                  <a:cxn ang="0">
                    <a:pos x="85" y="4"/>
                  </a:cxn>
                  <a:cxn ang="0">
                    <a:pos x="83" y="13"/>
                  </a:cxn>
                  <a:cxn ang="0">
                    <a:pos x="80" y="24"/>
                  </a:cxn>
                  <a:cxn ang="0">
                    <a:pos x="75" y="33"/>
                  </a:cxn>
                  <a:cxn ang="0">
                    <a:pos x="71" y="42"/>
                  </a:cxn>
                  <a:cxn ang="0">
                    <a:pos x="59" y="61"/>
                  </a:cxn>
                  <a:cxn ang="0">
                    <a:pos x="48" y="78"/>
                  </a:cxn>
                  <a:cxn ang="0">
                    <a:pos x="48" y="78"/>
                  </a:cxn>
                  <a:cxn ang="0">
                    <a:pos x="36" y="99"/>
                  </a:cxn>
                  <a:cxn ang="0">
                    <a:pos x="24" y="121"/>
                  </a:cxn>
                  <a:cxn ang="0">
                    <a:pos x="13" y="142"/>
                  </a:cxn>
                  <a:cxn ang="0">
                    <a:pos x="1" y="164"/>
                  </a:cxn>
                  <a:cxn ang="0">
                    <a:pos x="1" y="164"/>
                  </a:cxn>
                  <a:cxn ang="0">
                    <a:pos x="0" y="166"/>
                  </a:cxn>
                  <a:cxn ang="0">
                    <a:pos x="0" y="167"/>
                  </a:cxn>
                  <a:cxn ang="0">
                    <a:pos x="1" y="169"/>
                  </a:cxn>
                  <a:cxn ang="0">
                    <a:pos x="3" y="170"/>
                  </a:cxn>
                  <a:cxn ang="0">
                    <a:pos x="4" y="170"/>
                  </a:cxn>
                  <a:cxn ang="0">
                    <a:pos x="6" y="170"/>
                  </a:cxn>
                  <a:cxn ang="0">
                    <a:pos x="8" y="170"/>
                  </a:cxn>
                  <a:cxn ang="0">
                    <a:pos x="9" y="168"/>
                  </a:cxn>
                  <a:cxn ang="0">
                    <a:pos x="9" y="168"/>
                  </a:cxn>
                  <a:cxn ang="0">
                    <a:pos x="22" y="146"/>
                  </a:cxn>
                  <a:cxn ang="0">
                    <a:pos x="35" y="123"/>
                  </a:cxn>
                  <a:cxn ang="0">
                    <a:pos x="47" y="99"/>
                  </a:cxn>
                  <a:cxn ang="0">
                    <a:pos x="61" y="77"/>
                  </a:cxn>
                  <a:cxn ang="0">
                    <a:pos x="61" y="77"/>
                  </a:cxn>
                  <a:cxn ang="0">
                    <a:pos x="71" y="61"/>
                  </a:cxn>
                  <a:cxn ang="0">
                    <a:pos x="81" y="43"/>
                  </a:cxn>
                  <a:cxn ang="0">
                    <a:pos x="85" y="34"/>
                  </a:cxn>
                  <a:cxn ang="0">
                    <a:pos x="89" y="25"/>
                  </a:cxn>
                  <a:cxn ang="0">
                    <a:pos x="93" y="15"/>
                  </a:cxn>
                  <a:cxn ang="0">
                    <a:pos x="95" y="6"/>
                  </a:cxn>
                  <a:cxn ang="0">
                    <a:pos x="95" y="6"/>
                  </a:cxn>
                  <a:cxn ang="0">
                    <a:pos x="95" y="4"/>
                  </a:cxn>
                  <a:cxn ang="0">
                    <a:pos x="94" y="3"/>
                  </a:cxn>
                  <a:cxn ang="0">
                    <a:pos x="90" y="1"/>
                  </a:cxn>
                  <a:cxn ang="0">
                    <a:pos x="89" y="0"/>
                  </a:cxn>
                  <a:cxn ang="0">
                    <a:pos x="87" y="1"/>
                  </a:cxn>
                  <a:cxn ang="0">
                    <a:pos x="86" y="2"/>
                  </a:cxn>
                  <a:cxn ang="0">
                    <a:pos x="85" y="4"/>
                  </a:cxn>
                  <a:cxn ang="0">
                    <a:pos x="85" y="4"/>
                  </a:cxn>
                </a:cxnLst>
                <a:rect l="0" t="0" r="r" b="b"/>
                <a:pathLst>
                  <a:path w="95" h="170">
                    <a:moveTo>
                      <a:pt x="85" y="4"/>
                    </a:moveTo>
                    <a:lnTo>
                      <a:pt x="85" y="4"/>
                    </a:lnTo>
                    <a:lnTo>
                      <a:pt x="83" y="13"/>
                    </a:lnTo>
                    <a:lnTo>
                      <a:pt x="80" y="24"/>
                    </a:lnTo>
                    <a:lnTo>
                      <a:pt x="75" y="33"/>
                    </a:lnTo>
                    <a:lnTo>
                      <a:pt x="71" y="42"/>
                    </a:lnTo>
                    <a:lnTo>
                      <a:pt x="59" y="61"/>
                    </a:lnTo>
                    <a:lnTo>
                      <a:pt x="48" y="78"/>
                    </a:lnTo>
                    <a:lnTo>
                      <a:pt x="48" y="78"/>
                    </a:lnTo>
                    <a:lnTo>
                      <a:pt x="36" y="99"/>
                    </a:lnTo>
                    <a:lnTo>
                      <a:pt x="24" y="121"/>
                    </a:lnTo>
                    <a:lnTo>
                      <a:pt x="13" y="142"/>
                    </a:lnTo>
                    <a:lnTo>
                      <a:pt x="1" y="164"/>
                    </a:lnTo>
                    <a:lnTo>
                      <a:pt x="1" y="164"/>
                    </a:lnTo>
                    <a:lnTo>
                      <a:pt x="0" y="166"/>
                    </a:lnTo>
                    <a:lnTo>
                      <a:pt x="0" y="167"/>
                    </a:lnTo>
                    <a:lnTo>
                      <a:pt x="1" y="169"/>
                    </a:lnTo>
                    <a:lnTo>
                      <a:pt x="3" y="170"/>
                    </a:lnTo>
                    <a:lnTo>
                      <a:pt x="4" y="170"/>
                    </a:lnTo>
                    <a:lnTo>
                      <a:pt x="6" y="170"/>
                    </a:lnTo>
                    <a:lnTo>
                      <a:pt x="8" y="170"/>
                    </a:lnTo>
                    <a:lnTo>
                      <a:pt x="9" y="168"/>
                    </a:lnTo>
                    <a:lnTo>
                      <a:pt x="9" y="168"/>
                    </a:lnTo>
                    <a:lnTo>
                      <a:pt x="22" y="146"/>
                    </a:lnTo>
                    <a:lnTo>
                      <a:pt x="35" y="123"/>
                    </a:lnTo>
                    <a:lnTo>
                      <a:pt x="47" y="99"/>
                    </a:lnTo>
                    <a:lnTo>
                      <a:pt x="61" y="77"/>
                    </a:lnTo>
                    <a:lnTo>
                      <a:pt x="61" y="77"/>
                    </a:lnTo>
                    <a:lnTo>
                      <a:pt x="71" y="61"/>
                    </a:lnTo>
                    <a:lnTo>
                      <a:pt x="81" y="43"/>
                    </a:lnTo>
                    <a:lnTo>
                      <a:pt x="85" y="34"/>
                    </a:lnTo>
                    <a:lnTo>
                      <a:pt x="89" y="25"/>
                    </a:lnTo>
                    <a:lnTo>
                      <a:pt x="93" y="15"/>
                    </a:lnTo>
                    <a:lnTo>
                      <a:pt x="95" y="6"/>
                    </a:lnTo>
                    <a:lnTo>
                      <a:pt x="95" y="6"/>
                    </a:lnTo>
                    <a:lnTo>
                      <a:pt x="95" y="4"/>
                    </a:lnTo>
                    <a:lnTo>
                      <a:pt x="94" y="3"/>
                    </a:lnTo>
                    <a:lnTo>
                      <a:pt x="90" y="1"/>
                    </a:lnTo>
                    <a:lnTo>
                      <a:pt x="89" y="0"/>
                    </a:lnTo>
                    <a:lnTo>
                      <a:pt x="87" y="1"/>
                    </a:lnTo>
                    <a:lnTo>
                      <a:pt x="86" y="2"/>
                    </a:lnTo>
                    <a:lnTo>
                      <a:pt x="85" y="4"/>
                    </a:lnTo>
                    <a:lnTo>
                      <a:pt x="8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81" name="Freeform 889"/>
              <p:cNvSpPr/>
              <p:nvPr/>
            </p:nvSpPr>
            <p:spPr bwMode="auto">
              <a:xfrm>
                <a:off x="4513263" y="1276350"/>
                <a:ext cx="47625" cy="93663"/>
              </a:xfrm>
              <a:custGeom>
                <a:avLst/>
                <a:gdLst/>
                <a:ahLst/>
                <a:cxnLst>
                  <a:cxn ang="0">
                    <a:pos x="81" y="3"/>
                  </a:cxn>
                  <a:cxn ang="0">
                    <a:pos x="81" y="3"/>
                  </a:cxn>
                  <a:cxn ang="0">
                    <a:pos x="66" y="45"/>
                  </a:cxn>
                  <a:cxn ang="0">
                    <a:pos x="57" y="66"/>
                  </a:cxn>
                  <a:cxn ang="0">
                    <a:pos x="48" y="87"/>
                  </a:cxn>
                  <a:cxn ang="0">
                    <a:pos x="48" y="87"/>
                  </a:cxn>
                  <a:cxn ang="0">
                    <a:pos x="38" y="107"/>
                  </a:cxn>
                  <a:cxn ang="0">
                    <a:pos x="27" y="128"/>
                  </a:cxn>
                  <a:cxn ang="0">
                    <a:pos x="15" y="149"/>
                  </a:cxn>
                  <a:cxn ang="0">
                    <a:pos x="2" y="167"/>
                  </a:cxn>
                  <a:cxn ang="0">
                    <a:pos x="2" y="167"/>
                  </a:cxn>
                  <a:cxn ang="0">
                    <a:pos x="0" y="168"/>
                  </a:cxn>
                  <a:cxn ang="0">
                    <a:pos x="0" y="170"/>
                  </a:cxn>
                  <a:cxn ang="0">
                    <a:pos x="2" y="173"/>
                  </a:cxn>
                  <a:cxn ang="0">
                    <a:pos x="4" y="175"/>
                  </a:cxn>
                  <a:cxn ang="0">
                    <a:pos x="5" y="175"/>
                  </a:cxn>
                  <a:cxn ang="0">
                    <a:pos x="7" y="175"/>
                  </a:cxn>
                  <a:cxn ang="0">
                    <a:pos x="8" y="173"/>
                  </a:cxn>
                  <a:cxn ang="0">
                    <a:pos x="13" y="168"/>
                  </a:cxn>
                  <a:cxn ang="0">
                    <a:pos x="13" y="168"/>
                  </a:cxn>
                  <a:cxn ang="0">
                    <a:pos x="14" y="167"/>
                  </a:cxn>
                  <a:cxn ang="0">
                    <a:pos x="14" y="165"/>
                  </a:cxn>
                  <a:cxn ang="0">
                    <a:pos x="14" y="165"/>
                  </a:cxn>
                  <a:cxn ang="0">
                    <a:pos x="24" y="150"/>
                  </a:cxn>
                  <a:cxn ang="0">
                    <a:pos x="34" y="132"/>
                  </a:cxn>
                  <a:cxn ang="0">
                    <a:pos x="42" y="116"/>
                  </a:cxn>
                  <a:cxn ang="0">
                    <a:pos x="51" y="99"/>
                  </a:cxn>
                  <a:cxn ang="0">
                    <a:pos x="51" y="99"/>
                  </a:cxn>
                  <a:cxn ang="0">
                    <a:pos x="57" y="88"/>
                  </a:cxn>
                  <a:cxn ang="0">
                    <a:pos x="63" y="76"/>
                  </a:cxn>
                  <a:cxn ang="0">
                    <a:pos x="73" y="54"/>
                  </a:cxn>
                  <a:cxn ang="0">
                    <a:pos x="82" y="30"/>
                  </a:cxn>
                  <a:cxn ang="0">
                    <a:pos x="90" y="5"/>
                  </a:cxn>
                  <a:cxn ang="0">
                    <a:pos x="90" y="5"/>
                  </a:cxn>
                  <a:cxn ang="0">
                    <a:pos x="90" y="3"/>
                  </a:cxn>
                  <a:cxn ang="0">
                    <a:pos x="89" y="2"/>
                  </a:cxn>
                  <a:cxn ang="0">
                    <a:pos x="88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3" y="0"/>
                  </a:cxn>
                  <a:cxn ang="0">
                    <a:pos x="82" y="1"/>
                  </a:cxn>
                  <a:cxn ang="0">
                    <a:pos x="81" y="3"/>
                  </a:cxn>
                  <a:cxn ang="0">
                    <a:pos x="81" y="3"/>
                  </a:cxn>
                </a:cxnLst>
                <a:rect l="0" t="0" r="r" b="b"/>
                <a:pathLst>
                  <a:path w="90" h="175">
                    <a:moveTo>
                      <a:pt x="81" y="3"/>
                    </a:moveTo>
                    <a:lnTo>
                      <a:pt x="81" y="3"/>
                    </a:lnTo>
                    <a:lnTo>
                      <a:pt x="66" y="45"/>
                    </a:lnTo>
                    <a:lnTo>
                      <a:pt x="57" y="66"/>
                    </a:lnTo>
                    <a:lnTo>
                      <a:pt x="48" y="87"/>
                    </a:lnTo>
                    <a:lnTo>
                      <a:pt x="48" y="87"/>
                    </a:lnTo>
                    <a:lnTo>
                      <a:pt x="38" y="107"/>
                    </a:lnTo>
                    <a:lnTo>
                      <a:pt x="27" y="128"/>
                    </a:lnTo>
                    <a:lnTo>
                      <a:pt x="15" y="149"/>
                    </a:lnTo>
                    <a:lnTo>
                      <a:pt x="2" y="167"/>
                    </a:lnTo>
                    <a:lnTo>
                      <a:pt x="2" y="167"/>
                    </a:lnTo>
                    <a:lnTo>
                      <a:pt x="0" y="168"/>
                    </a:lnTo>
                    <a:lnTo>
                      <a:pt x="0" y="170"/>
                    </a:lnTo>
                    <a:lnTo>
                      <a:pt x="2" y="173"/>
                    </a:lnTo>
                    <a:lnTo>
                      <a:pt x="4" y="175"/>
                    </a:lnTo>
                    <a:lnTo>
                      <a:pt x="5" y="175"/>
                    </a:lnTo>
                    <a:lnTo>
                      <a:pt x="7" y="175"/>
                    </a:lnTo>
                    <a:lnTo>
                      <a:pt x="8" y="173"/>
                    </a:lnTo>
                    <a:lnTo>
                      <a:pt x="13" y="168"/>
                    </a:lnTo>
                    <a:lnTo>
                      <a:pt x="13" y="168"/>
                    </a:lnTo>
                    <a:lnTo>
                      <a:pt x="14" y="167"/>
                    </a:lnTo>
                    <a:lnTo>
                      <a:pt x="14" y="165"/>
                    </a:lnTo>
                    <a:lnTo>
                      <a:pt x="14" y="165"/>
                    </a:lnTo>
                    <a:lnTo>
                      <a:pt x="24" y="150"/>
                    </a:lnTo>
                    <a:lnTo>
                      <a:pt x="34" y="132"/>
                    </a:lnTo>
                    <a:lnTo>
                      <a:pt x="42" y="116"/>
                    </a:lnTo>
                    <a:lnTo>
                      <a:pt x="51" y="99"/>
                    </a:lnTo>
                    <a:lnTo>
                      <a:pt x="51" y="99"/>
                    </a:lnTo>
                    <a:lnTo>
                      <a:pt x="57" y="88"/>
                    </a:lnTo>
                    <a:lnTo>
                      <a:pt x="63" y="76"/>
                    </a:lnTo>
                    <a:lnTo>
                      <a:pt x="73" y="54"/>
                    </a:lnTo>
                    <a:lnTo>
                      <a:pt x="82" y="30"/>
                    </a:lnTo>
                    <a:lnTo>
                      <a:pt x="90" y="5"/>
                    </a:lnTo>
                    <a:lnTo>
                      <a:pt x="90" y="5"/>
                    </a:lnTo>
                    <a:lnTo>
                      <a:pt x="90" y="3"/>
                    </a:lnTo>
                    <a:lnTo>
                      <a:pt x="89" y="2"/>
                    </a:lnTo>
                    <a:lnTo>
                      <a:pt x="88" y="1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3" y="0"/>
                    </a:lnTo>
                    <a:lnTo>
                      <a:pt x="82" y="1"/>
                    </a:lnTo>
                    <a:lnTo>
                      <a:pt x="81" y="3"/>
                    </a:lnTo>
                    <a:lnTo>
                      <a:pt x="81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82" name="Freeform 890"/>
              <p:cNvSpPr/>
              <p:nvPr/>
            </p:nvSpPr>
            <p:spPr bwMode="auto">
              <a:xfrm>
                <a:off x="4538663" y="1304925"/>
                <a:ext cx="44450" cy="92075"/>
              </a:xfrm>
              <a:custGeom>
                <a:avLst/>
                <a:gdLst/>
                <a:ahLst/>
                <a:cxnLst>
                  <a:cxn ang="0">
                    <a:pos x="75" y="5"/>
                  </a:cxn>
                  <a:cxn ang="0">
                    <a:pos x="75" y="5"/>
                  </a:cxn>
                  <a:cxn ang="0">
                    <a:pos x="74" y="16"/>
                  </a:cxn>
                  <a:cxn ang="0">
                    <a:pos x="71" y="26"/>
                  </a:cxn>
                  <a:cxn ang="0">
                    <a:pos x="68" y="38"/>
                  </a:cxn>
                  <a:cxn ang="0">
                    <a:pos x="64" y="48"/>
                  </a:cxn>
                  <a:cxn ang="0">
                    <a:pos x="54" y="69"/>
                  </a:cxn>
                  <a:cxn ang="0">
                    <a:pos x="43" y="88"/>
                  </a:cxn>
                  <a:cxn ang="0">
                    <a:pos x="43" y="88"/>
                  </a:cxn>
                  <a:cxn ang="0">
                    <a:pos x="22" y="128"/>
                  </a:cxn>
                  <a:cxn ang="0">
                    <a:pos x="10" y="148"/>
                  </a:cxn>
                  <a:cxn ang="0">
                    <a:pos x="0" y="168"/>
                  </a:cxn>
                  <a:cxn ang="0">
                    <a:pos x="0" y="168"/>
                  </a:cxn>
                  <a:cxn ang="0">
                    <a:pos x="0" y="170"/>
                  </a:cxn>
                  <a:cxn ang="0">
                    <a:pos x="0" y="172"/>
                  </a:cxn>
                  <a:cxn ang="0">
                    <a:pos x="1" y="173"/>
                  </a:cxn>
                  <a:cxn ang="0">
                    <a:pos x="2" y="174"/>
                  </a:cxn>
                  <a:cxn ang="0">
                    <a:pos x="4" y="175"/>
                  </a:cxn>
                  <a:cxn ang="0">
                    <a:pos x="5" y="175"/>
                  </a:cxn>
                  <a:cxn ang="0">
                    <a:pos x="7" y="174"/>
                  </a:cxn>
                  <a:cxn ang="0">
                    <a:pos x="8" y="173"/>
                  </a:cxn>
                  <a:cxn ang="0">
                    <a:pos x="8" y="173"/>
                  </a:cxn>
                  <a:cxn ang="0">
                    <a:pos x="21" y="148"/>
                  </a:cxn>
                  <a:cxn ang="0">
                    <a:pos x="34" y="125"/>
                  </a:cxn>
                  <a:cxn ang="0">
                    <a:pos x="61" y="78"/>
                  </a:cxn>
                  <a:cxn ang="0">
                    <a:pos x="61" y="78"/>
                  </a:cxn>
                  <a:cxn ang="0">
                    <a:pos x="69" y="61"/>
                  </a:cxn>
                  <a:cxn ang="0">
                    <a:pos x="77" y="42"/>
                  </a:cxn>
                  <a:cxn ang="0">
                    <a:pos x="80" y="33"/>
                  </a:cxn>
                  <a:cxn ang="0">
                    <a:pos x="83" y="23"/>
                  </a:cxn>
                  <a:cxn ang="0">
                    <a:pos x="84" y="14"/>
                  </a:cxn>
                  <a:cxn ang="0">
                    <a:pos x="85" y="5"/>
                  </a:cxn>
                  <a:cxn ang="0">
                    <a:pos x="85" y="5"/>
                  </a:cxn>
                  <a:cxn ang="0">
                    <a:pos x="85" y="3"/>
                  </a:cxn>
                  <a:cxn ang="0">
                    <a:pos x="84" y="1"/>
                  </a:cxn>
                  <a:cxn ang="0">
                    <a:pos x="82" y="0"/>
                  </a:cxn>
                  <a:cxn ang="0">
                    <a:pos x="81" y="0"/>
                  </a:cxn>
                  <a:cxn ang="0">
                    <a:pos x="78" y="0"/>
                  </a:cxn>
                  <a:cxn ang="0">
                    <a:pos x="77" y="1"/>
                  </a:cxn>
                  <a:cxn ang="0">
                    <a:pos x="75" y="3"/>
                  </a:cxn>
                  <a:cxn ang="0">
                    <a:pos x="75" y="5"/>
                  </a:cxn>
                  <a:cxn ang="0">
                    <a:pos x="75" y="5"/>
                  </a:cxn>
                </a:cxnLst>
                <a:rect l="0" t="0" r="r" b="b"/>
                <a:pathLst>
                  <a:path w="85" h="175">
                    <a:moveTo>
                      <a:pt x="75" y="5"/>
                    </a:moveTo>
                    <a:lnTo>
                      <a:pt x="75" y="5"/>
                    </a:lnTo>
                    <a:lnTo>
                      <a:pt x="74" y="16"/>
                    </a:lnTo>
                    <a:lnTo>
                      <a:pt x="71" y="26"/>
                    </a:lnTo>
                    <a:lnTo>
                      <a:pt x="68" y="38"/>
                    </a:lnTo>
                    <a:lnTo>
                      <a:pt x="64" y="48"/>
                    </a:lnTo>
                    <a:lnTo>
                      <a:pt x="54" y="69"/>
                    </a:lnTo>
                    <a:lnTo>
                      <a:pt x="43" y="88"/>
                    </a:lnTo>
                    <a:lnTo>
                      <a:pt x="43" y="88"/>
                    </a:lnTo>
                    <a:lnTo>
                      <a:pt x="22" y="128"/>
                    </a:lnTo>
                    <a:lnTo>
                      <a:pt x="10" y="148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0" y="170"/>
                    </a:lnTo>
                    <a:lnTo>
                      <a:pt x="0" y="172"/>
                    </a:lnTo>
                    <a:lnTo>
                      <a:pt x="1" y="173"/>
                    </a:lnTo>
                    <a:lnTo>
                      <a:pt x="2" y="174"/>
                    </a:lnTo>
                    <a:lnTo>
                      <a:pt x="4" y="175"/>
                    </a:lnTo>
                    <a:lnTo>
                      <a:pt x="5" y="175"/>
                    </a:lnTo>
                    <a:lnTo>
                      <a:pt x="7" y="174"/>
                    </a:lnTo>
                    <a:lnTo>
                      <a:pt x="8" y="173"/>
                    </a:lnTo>
                    <a:lnTo>
                      <a:pt x="8" y="173"/>
                    </a:lnTo>
                    <a:lnTo>
                      <a:pt x="21" y="148"/>
                    </a:lnTo>
                    <a:lnTo>
                      <a:pt x="34" y="125"/>
                    </a:lnTo>
                    <a:lnTo>
                      <a:pt x="61" y="78"/>
                    </a:lnTo>
                    <a:lnTo>
                      <a:pt x="61" y="78"/>
                    </a:lnTo>
                    <a:lnTo>
                      <a:pt x="69" y="61"/>
                    </a:lnTo>
                    <a:lnTo>
                      <a:pt x="77" y="42"/>
                    </a:lnTo>
                    <a:lnTo>
                      <a:pt x="80" y="33"/>
                    </a:lnTo>
                    <a:lnTo>
                      <a:pt x="83" y="23"/>
                    </a:lnTo>
                    <a:lnTo>
                      <a:pt x="84" y="14"/>
                    </a:lnTo>
                    <a:lnTo>
                      <a:pt x="85" y="5"/>
                    </a:lnTo>
                    <a:lnTo>
                      <a:pt x="85" y="5"/>
                    </a:lnTo>
                    <a:lnTo>
                      <a:pt x="85" y="3"/>
                    </a:lnTo>
                    <a:lnTo>
                      <a:pt x="84" y="1"/>
                    </a:lnTo>
                    <a:lnTo>
                      <a:pt x="82" y="0"/>
                    </a:lnTo>
                    <a:lnTo>
                      <a:pt x="81" y="0"/>
                    </a:lnTo>
                    <a:lnTo>
                      <a:pt x="78" y="0"/>
                    </a:lnTo>
                    <a:lnTo>
                      <a:pt x="77" y="1"/>
                    </a:lnTo>
                    <a:lnTo>
                      <a:pt x="75" y="3"/>
                    </a:lnTo>
                    <a:lnTo>
                      <a:pt x="75" y="5"/>
                    </a:lnTo>
                    <a:lnTo>
                      <a:pt x="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83" name="Freeform 891"/>
              <p:cNvSpPr/>
              <p:nvPr/>
            </p:nvSpPr>
            <p:spPr bwMode="auto">
              <a:xfrm>
                <a:off x="4568825" y="1336675"/>
                <a:ext cx="44450" cy="87313"/>
              </a:xfrm>
              <a:custGeom>
                <a:avLst/>
                <a:gdLst/>
                <a:ahLst/>
                <a:cxnLst>
                  <a:cxn ang="0">
                    <a:pos x="85" y="4"/>
                  </a:cxn>
                  <a:cxn ang="0">
                    <a:pos x="85" y="4"/>
                  </a:cxn>
                  <a:cxn ang="0">
                    <a:pos x="85" y="2"/>
                  </a:cxn>
                  <a:cxn ang="0">
                    <a:pos x="82" y="1"/>
                  </a:cxn>
                  <a:cxn ang="0">
                    <a:pos x="79" y="0"/>
                  </a:cxn>
                  <a:cxn ang="0">
                    <a:pos x="78" y="0"/>
                  </a:cxn>
                  <a:cxn ang="0">
                    <a:pos x="76" y="1"/>
                  </a:cxn>
                  <a:cxn ang="0">
                    <a:pos x="75" y="2"/>
                  </a:cxn>
                  <a:cxn ang="0">
                    <a:pos x="75" y="4"/>
                  </a:cxn>
                  <a:cxn ang="0">
                    <a:pos x="75" y="4"/>
                  </a:cxn>
                  <a:cxn ang="0">
                    <a:pos x="75" y="14"/>
                  </a:cxn>
                  <a:cxn ang="0">
                    <a:pos x="73" y="23"/>
                  </a:cxn>
                  <a:cxn ang="0">
                    <a:pos x="69" y="33"/>
                  </a:cxn>
                  <a:cxn ang="0">
                    <a:pos x="64" y="42"/>
                  </a:cxn>
                  <a:cxn ang="0">
                    <a:pos x="52" y="59"/>
                  </a:cxn>
                  <a:cxn ang="0">
                    <a:pos x="47" y="69"/>
                  </a:cxn>
                  <a:cxn ang="0">
                    <a:pos x="43" y="77"/>
                  </a:cxn>
                  <a:cxn ang="0">
                    <a:pos x="43" y="77"/>
                  </a:cxn>
                  <a:cxn ang="0">
                    <a:pos x="35" y="96"/>
                  </a:cxn>
                  <a:cxn ang="0">
                    <a:pos x="27" y="113"/>
                  </a:cxn>
                  <a:cxn ang="0">
                    <a:pos x="27" y="113"/>
                  </a:cxn>
                  <a:cxn ang="0">
                    <a:pos x="16" y="137"/>
                  </a:cxn>
                  <a:cxn ang="0">
                    <a:pos x="10" y="147"/>
                  </a:cxn>
                  <a:cxn ang="0">
                    <a:pos x="6" y="152"/>
                  </a:cxn>
                  <a:cxn ang="0">
                    <a:pos x="2" y="157"/>
                  </a:cxn>
                  <a:cxn ang="0">
                    <a:pos x="2" y="157"/>
                  </a:cxn>
                  <a:cxn ang="0">
                    <a:pos x="0" y="159"/>
                  </a:cxn>
                  <a:cxn ang="0">
                    <a:pos x="0" y="162"/>
                  </a:cxn>
                  <a:cxn ang="0">
                    <a:pos x="1" y="164"/>
                  </a:cxn>
                  <a:cxn ang="0">
                    <a:pos x="4" y="165"/>
                  </a:cxn>
                  <a:cxn ang="0">
                    <a:pos x="9" y="165"/>
                  </a:cxn>
                  <a:cxn ang="0">
                    <a:pos x="9" y="165"/>
                  </a:cxn>
                  <a:cxn ang="0">
                    <a:pos x="11" y="165"/>
                  </a:cxn>
                  <a:cxn ang="0">
                    <a:pos x="13" y="163"/>
                  </a:cxn>
                  <a:cxn ang="0">
                    <a:pos x="13" y="161"/>
                  </a:cxn>
                  <a:cxn ang="0">
                    <a:pos x="13" y="159"/>
                  </a:cxn>
                  <a:cxn ang="0">
                    <a:pos x="13" y="159"/>
                  </a:cxn>
                  <a:cxn ang="0">
                    <a:pos x="16" y="155"/>
                  </a:cxn>
                  <a:cxn ang="0">
                    <a:pos x="19" y="149"/>
                  </a:cxn>
                  <a:cxn ang="0">
                    <a:pos x="25" y="139"/>
                  </a:cxn>
                  <a:cxn ang="0">
                    <a:pos x="25" y="139"/>
                  </a:cxn>
                  <a:cxn ang="0">
                    <a:pos x="37" y="113"/>
                  </a:cxn>
                  <a:cxn ang="0">
                    <a:pos x="49" y="87"/>
                  </a:cxn>
                  <a:cxn ang="0">
                    <a:pos x="49" y="87"/>
                  </a:cxn>
                  <a:cxn ang="0">
                    <a:pos x="54" y="77"/>
                  </a:cxn>
                  <a:cxn ang="0">
                    <a:pos x="60" y="68"/>
                  </a:cxn>
                  <a:cxn ang="0">
                    <a:pos x="72" y="47"/>
                  </a:cxn>
                  <a:cxn ang="0">
                    <a:pos x="77" y="37"/>
                  </a:cxn>
                  <a:cxn ang="0">
                    <a:pos x="81" y="26"/>
                  </a:cxn>
                  <a:cxn ang="0">
                    <a:pos x="85" y="15"/>
                  </a:cxn>
                  <a:cxn ang="0">
                    <a:pos x="85" y="10"/>
                  </a:cxn>
                  <a:cxn ang="0">
                    <a:pos x="85" y="4"/>
                  </a:cxn>
                  <a:cxn ang="0">
                    <a:pos x="85" y="4"/>
                  </a:cxn>
                </a:cxnLst>
                <a:rect l="0" t="0" r="r" b="b"/>
                <a:pathLst>
                  <a:path w="85" h="165">
                    <a:moveTo>
                      <a:pt x="85" y="4"/>
                    </a:moveTo>
                    <a:lnTo>
                      <a:pt x="85" y="4"/>
                    </a:lnTo>
                    <a:lnTo>
                      <a:pt x="85" y="2"/>
                    </a:lnTo>
                    <a:lnTo>
                      <a:pt x="82" y="1"/>
                    </a:lnTo>
                    <a:lnTo>
                      <a:pt x="79" y="0"/>
                    </a:lnTo>
                    <a:lnTo>
                      <a:pt x="78" y="0"/>
                    </a:lnTo>
                    <a:lnTo>
                      <a:pt x="76" y="1"/>
                    </a:lnTo>
                    <a:lnTo>
                      <a:pt x="75" y="2"/>
                    </a:lnTo>
                    <a:lnTo>
                      <a:pt x="75" y="4"/>
                    </a:lnTo>
                    <a:lnTo>
                      <a:pt x="75" y="4"/>
                    </a:lnTo>
                    <a:lnTo>
                      <a:pt x="75" y="14"/>
                    </a:lnTo>
                    <a:lnTo>
                      <a:pt x="73" y="23"/>
                    </a:lnTo>
                    <a:lnTo>
                      <a:pt x="69" y="33"/>
                    </a:lnTo>
                    <a:lnTo>
                      <a:pt x="64" y="42"/>
                    </a:lnTo>
                    <a:lnTo>
                      <a:pt x="52" y="59"/>
                    </a:lnTo>
                    <a:lnTo>
                      <a:pt x="47" y="69"/>
                    </a:lnTo>
                    <a:lnTo>
                      <a:pt x="43" y="77"/>
                    </a:lnTo>
                    <a:lnTo>
                      <a:pt x="43" y="77"/>
                    </a:lnTo>
                    <a:lnTo>
                      <a:pt x="35" y="96"/>
                    </a:lnTo>
                    <a:lnTo>
                      <a:pt x="27" y="113"/>
                    </a:lnTo>
                    <a:lnTo>
                      <a:pt x="27" y="113"/>
                    </a:lnTo>
                    <a:lnTo>
                      <a:pt x="16" y="137"/>
                    </a:lnTo>
                    <a:lnTo>
                      <a:pt x="10" y="147"/>
                    </a:lnTo>
                    <a:lnTo>
                      <a:pt x="6" y="152"/>
                    </a:lnTo>
                    <a:lnTo>
                      <a:pt x="2" y="157"/>
                    </a:lnTo>
                    <a:lnTo>
                      <a:pt x="2" y="157"/>
                    </a:lnTo>
                    <a:lnTo>
                      <a:pt x="0" y="159"/>
                    </a:lnTo>
                    <a:lnTo>
                      <a:pt x="0" y="162"/>
                    </a:lnTo>
                    <a:lnTo>
                      <a:pt x="1" y="164"/>
                    </a:lnTo>
                    <a:lnTo>
                      <a:pt x="4" y="165"/>
                    </a:lnTo>
                    <a:lnTo>
                      <a:pt x="9" y="165"/>
                    </a:lnTo>
                    <a:lnTo>
                      <a:pt x="9" y="165"/>
                    </a:lnTo>
                    <a:lnTo>
                      <a:pt x="11" y="165"/>
                    </a:lnTo>
                    <a:lnTo>
                      <a:pt x="13" y="163"/>
                    </a:lnTo>
                    <a:lnTo>
                      <a:pt x="13" y="161"/>
                    </a:lnTo>
                    <a:lnTo>
                      <a:pt x="13" y="159"/>
                    </a:lnTo>
                    <a:lnTo>
                      <a:pt x="13" y="159"/>
                    </a:lnTo>
                    <a:lnTo>
                      <a:pt x="16" y="155"/>
                    </a:lnTo>
                    <a:lnTo>
                      <a:pt x="19" y="149"/>
                    </a:lnTo>
                    <a:lnTo>
                      <a:pt x="25" y="139"/>
                    </a:lnTo>
                    <a:lnTo>
                      <a:pt x="25" y="139"/>
                    </a:lnTo>
                    <a:lnTo>
                      <a:pt x="37" y="113"/>
                    </a:lnTo>
                    <a:lnTo>
                      <a:pt x="49" y="87"/>
                    </a:lnTo>
                    <a:lnTo>
                      <a:pt x="49" y="87"/>
                    </a:lnTo>
                    <a:lnTo>
                      <a:pt x="54" y="77"/>
                    </a:lnTo>
                    <a:lnTo>
                      <a:pt x="60" y="68"/>
                    </a:lnTo>
                    <a:lnTo>
                      <a:pt x="72" y="47"/>
                    </a:lnTo>
                    <a:lnTo>
                      <a:pt x="77" y="37"/>
                    </a:lnTo>
                    <a:lnTo>
                      <a:pt x="81" y="26"/>
                    </a:lnTo>
                    <a:lnTo>
                      <a:pt x="85" y="15"/>
                    </a:lnTo>
                    <a:lnTo>
                      <a:pt x="85" y="10"/>
                    </a:lnTo>
                    <a:lnTo>
                      <a:pt x="85" y="4"/>
                    </a:lnTo>
                    <a:lnTo>
                      <a:pt x="8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84" name="Freeform 892"/>
              <p:cNvSpPr/>
              <p:nvPr/>
            </p:nvSpPr>
            <p:spPr bwMode="auto">
              <a:xfrm>
                <a:off x="4608513" y="1366838"/>
                <a:ext cx="47625" cy="85725"/>
              </a:xfrm>
              <a:custGeom>
                <a:avLst/>
                <a:gdLst/>
                <a:ahLst/>
                <a:cxnLst>
                  <a:cxn ang="0">
                    <a:pos x="81" y="5"/>
                  </a:cxn>
                  <a:cxn ang="0">
                    <a:pos x="81" y="5"/>
                  </a:cxn>
                  <a:cxn ang="0">
                    <a:pos x="80" y="15"/>
                  </a:cxn>
                  <a:cxn ang="0">
                    <a:pos x="77" y="25"/>
                  </a:cxn>
                  <a:cxn ang="0">
                    <a:pos x="73" y="36"/>
                  </a:cxn>
                  <a:cxn ang="0">
                    <a:pos x="67" y="46"/>
                  </a:cxn>
                  <a:cxn ang="0">
                    <a:pos x="56" y="64"/>
                  </a:cxn>
                  <a:cxn ang="0">
                    <a:pos x="46" y="83"/>
                  </a:cxn>
                  <a:cxn ang="0">
                    <a:pos x="46" y="83"/>
                  </a:cxn>
                  <a:cxn ang="0">
                    <a:pos x="34" y="101"/>
                  </a:cxn>
                  <a:cxn ang="0">
                    <a:pos x="23" y="119"/>
                  </a:cxn>
                  <a:cxn ang="0">
                    <a:pos x="1" y="154"/>
                  </a:cxn>
                  <a:cxn ang="0">
                    <a:pos x="1" y="154"/>
                  </a:cxn>
                  <a:cxn ang="0">
                    <a:pos x="0" y="156"/>
                  </a:cxn>
                  <a:cxn ang="0">
                    <a:pos x="0" y="158"/>
                  </a:cxn>
                  <a:cxn ang="0">
                    <a:pos x="1" y="159"/>
                  </a:cxn>
                  <a:cxn ang="0">
                    <a:pos x="2" y="160"/>
                  </a:cxn>
                  <a:cxn ang="0">
                    <a:pos x="4" y="162"/>
                  </a:cxn>
                  <a:cxn ang="0">
                    <a:pos x="6" y="162"/>
                  </a:cxn>
                  <a:cxn ang="0">
                    <a:pos x="7" y="160"/>
                  </a:cxn>
                  <a:cxn ang="0">
                    <a:pos x="10" y="159"/>
                  </a:cxn>
                  <a:cxn ang="0">
                    <a:pos x="10" y="159"/>
                  </a:cxn>
                  <a:cxn ang="0">
                    <a:pos x="33" y="120"/>
                  </a:cxn>
                  <a:cxn ang="0">
                    <a:pos x="46" y="101"/>
                  </a:cxn>
                  <a:cxn ang="0">
                    <a:pos x="57" y="81"/>
                  </a:cxn>
                  <a:cxn ang="0">
                    <a:pos x="57" y="81"/>
                  </a:cxn>
                  <a:cxn ang="0">
                    <a:pos x="68" y="62"/>
                  </a:cxn>
                  <a:cxn ang="0">
                    <a:pos x="79" y="45"/>
                  </a:cxn>
                  <a:cxn ang="0">
                    <a:pos x="83" y="34"/>
                  </a:cxn>
                  <a:cxn ang="0">
                    <a:pos x="86" y="25"/>
                  </a:cxn>
                  <a:cxn ang="0">
                    <a:pos x="89" y="15"/>
                  </a:cxn>
                  <a:cxn ang="0">
                    <a:pos x="90" y="5"/>
                  </a:cxn>
                  <a:cxn ang="0">
                    <a:pos x="90" y="5"/>
                  </a:cxn>
                  <a:cxn ang="0">
                    <a:pos x="90" y="2"/>
                  </a:cxn>
                  <a:cxn ang="0">
                    <a:pos x="89" y="1"/>
                  </a:cxn>
                  <a:cxn ang="0">
                    <a:pos x="88" y="0"/>
                  </a:cxn>
                  <a:cxn ang="0">
                    <a:pos x="86" y="0"/>
                  </a:cxn>
                  <a:cxn ang="0">
                    <a:pos x="83" y="1"/>
                  </a:cxn>
                  <a:cxn ang="0">
                    <a:pos x="82" y="2"/>
                  </a:cxn>
                  <a:cxn ang="0">
                    <a:pos x="81" y="5"/>
                  </a:cxn>
                  <a:cxn ang="0">
                    <a:pos x="81" y="5"/>
                  </a:cxn>
                </a:cxnLst>
                <a:rect l="0" t="0" r="r" b="b"/>
                <a:pathLst>
                  <a:path w="90" h="162">
                    <a:moveTo>
                      <a:pt x="81" y="5"/>
                    </a:moveTo>
                    <a:lnTo>
                      <a:pt x="81" y="5"/>
                    </a:lnTo>
                    <a:lnTo>
                      <a:pt x="80" y="15"/>
                    </a:lnTo>
                    <a:lnTo>
                      <a:pt x="77" y="25"/>
                    </a:lnTo>
                    <a:lnTo>
                      <a:pt x="73" y="36"/>
                    </a:lnTo>
                    <a:lnTo>
                      <a:pt x="67" y="46"/>
                    </a:lnTo>
                    <a:lnTo>
                      <a:pt x="56" y="64"/>
                    </a:lnTo>
                    <a:lnTo>
                      <a:pt x="46" y="83"/>
                    </a:lnTo>
                    <a:lnTo>
                      <a:pt x="46" y="83"/>
                    </a:lnTo>
                    <a:lnTo>
                      <a:pt x="34" y="101"/>
                    </a:lnTo>
                    <a:lnTo>
                      <a:pt x="23" y="119"/>
                    </a:lnTo>
                    <a:lnTo>
                      <a:pt x="1" y="154"/>
                    </a:lnTo>
                    <a:lnTo>
                      <a:pt x="1" y="154"/>
                    </a:lnTo>
                    <a:lnTo>
                      <a:pt x="0" y="156"/>
                    </a:lnTo>
                    <a:lnTo>
                      <a:pt x="0" y="158"/>
                    </a:lnTo>
                    <a:lnTo>
                      <a:pt x="1" y="159"/>
                    </a:lnTo>
                    <a:lnTo>
                      <a:pt x="2" y="160"/>
                    </a:lnTo>
                    <a:lnTo>
                      <a:pt x="4" y="162"/>
                    </a:lnTo>
                    <a:lnTo>
                      <a:pt x="6" y="162"/>
                    </a:lnTo>
                    <a:lnTo>
                      <a:pt x="7" y="160"/>
                    </a:lnTo>
                    <a:lnTo>
                      <a:pt x="10" y="159"/>
                    </a:lnTo>
                    <a:lnTo>
                      <a:pt x="10" y="159"/>
                    </a:lnTo>
                    <a:lnTo>
                      <a:pt x="33" y="120"/>
                    </a:lnTo>
                    <a:lnTo>
                      <a:pt x="46" y="101"/>
                    </a:lnTo>
                    <a:lnTo>
                      <a:pt x="57" y="81"/>
                    </a:lnTo>
                    <a:lnTo>
                      <a:pt x="57" y="81"/>
                    </a:lnTo>
                    <a:lnTo>
                      <a:pt x="68" y="62"/>
                    </a:lnTo>
                    <a:lnTo>
                      <a:pt x="79" y="45"/>
                    </a:lnTo>
                    <a:lnTo>
                      <a:pt x="83" y="34"/>
                    </a:lnTo>
                    <a:lnTo>
                      <a:pt x="86" y="25"/>
                    </a:lnTo>
                    <a:lnTo>
                      <a:pt x="89" y="15"/>
                    </a:lnTo>
                    <a:lnTo>
                      <a:pt x="90" y="5"/>
                    </a:lnTo>
                    <a:lnTo>
                      <a:pt x="90" y="5"/>
                    </a:lnTo>
                    <a:lnTo>
                      <a:pt x="90" y="2"/>
                    </a:lnTo>
                    <a:lnTo>
                      <a:pt x="89" y="1"/>
                    </a:lnTo>
                    <a:lnTo>
                      <a:pt x="88" y="0"/>
                    </a:lnTo>
                    <a:lnTo>
                      <a:pt x="86" y="0"/>
                    </a:lnTo>
                    <a:lnTo>
                      <a:pt x="83" y="1"/>
                    </a:lnTo>
                    <a:lnTo>
                      <a:pt x="82" y="2"/>
                    </a:lnTo>
                    <a:lnTo>
                      <a:pt x="81" y="5"/>
                    </a:lnTo>
                    <a:lnTo>
                      <a:pt x="8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85" name="Freeform 893"/>
              <p:cNvSpPr/>
              <p:nvPr/>
            </p:nvSpPr>
            <p:spPr bwMode="auto">
              <a:xfrm>
                <a:off x="4632325" y="1397000"/>
                <a:ext cx="49213" cy="85725"/>
              </a:xfrm>
              <a:custGeom>
                <a:avLst/>
                <a:gdLst/>
                <a:ahLst/>
                <a:cxnLst>
                  <a:cxn ang="0">
                    <a:pos x="84" y="0"/>
                  </a:cxn>
                  <a:cxn ang="0">
                    <a:pos x="84" y="0"/>
                  </a:cxn>
                  <a:cxn ang="0">
                    <a:pos x="81" y="3"/>
                  </a:cxn>
                  <a:cxn ang="0">
                    <a:pos x="78" y="6"/>
                  </a:cxn>
                  <a:cxn ang="0">
                    <a:pos x="73" y="14"/>
                  </a:cxn>
                  <a:cxn ang="0">
                    <a:pos x="65" y="29"/>
                  </a:cxn>
                  <a:cxn ang="0">
                    <a:pos x="65" y="29"/>
                  </a:cxn>
                  <a:cxn ang="0">
                    <a:pos x="56" y="46"/>
                  </a:cxn>
                  <a:cxn ang="0">
                    <a:pos x="47" y="61"/>
                  </a:cxn>
                  <a:cxn ang="0">
                    <a:pos x="31" y="93"/>
                  </a:cxn>
                  <a:cxn ang="0">
                    <a:pos x="31" y="93"/>
                  </a:cxn>
                  <a:cxn ang="0">
                    <a:pos x="19" y="114"/>
                  </a:cxn>
                  <a:cxn ang="0">
                    <a:pos x="6" y="133"/>
                  </a:cxn>
                  <a:cxn ang="0">
                    <a:pos x="6" y="133"/>
                  </a:cxn>
                  <a:cxn ang="0">
                    <a:pos x="2" y="140"/>
                  </a:cxn>
                  <a:cxn ang="0">
                    <a:pos x="0" y="146"/>
                  </a:cxn>
                  <a:cxn ang="0">
                    <a:pos x="0" y="152"/>
                  </a:cxn>
                  <a:cxn ang="0">
                    <a:pos x="1" y="156"/>
                  </a:cxn>
                  <a:cxn ang="0">
                    <a:pos x="3" y="159"/>
                  </a:cxn>
                  <a:cxn ang="0">
                    <a:pos x="3" y="159"/>
                  </a:cxn>
                  <a:cxn ang="0">
                    <a:pos x="5" y="160"/>
                  </a:cxn>
                  <a:cxn ang="0">
                    <a:pos x="7" y="161"/>
                  </a:cxn>
                  <a:cxn ang="0">
                    <a:pos x="10" y="160"/>
                  </a:cxn>
                  <a:cxn ang="0">
                    <a:pos x="11" y="158"/>
                  </a:cxn>
                  <a:cxn ang="0">
                    <a:pos x="12" y="156"/>
                  </a:cxn>
                  <a:cxn ang="0">
                    <a:pos x="12" y="156"/>
                  </a:cxn>
                  <a:cxn ang="0">
                    <a:pos x="14" y="155"/>
                  </a:cxn>
                  <a:cxn ang="0">
                    <a:pos x="15" y="154"/>
                  </a:cxn>
                  <a:cxn ang="0">
                    <a:pos x="15" y="150"/>
                  </a:cxn>
                  <a:cxn ang="0">
                    <a:pos x="15" y="149"/>
                  </a:cxn>
                  <a:cxn ang="0">
                    <a:pos x="13" y="148"/>
                  </a:cxn>
                  <a:cxn ang="0">
                    <a:pos x="12" y="147"/>
                  </a:cxn>
                  <a:cxn ang="0">
                    <a:pos x="10" y="147"/>
                  </a:cxn>
                  <a:cxn ang="0">
                    <a:pos x="10" y="147"/>
                  </a:cxn>
                  <a:cxn ang="0">
                    <a:pos x="9" y="148"/>
                  </a:cxn>
                  <a:cxn ang="0">
                    <a:pos x="9" y="148"/>
                  </a:cxn>
                  <a:cxn ang="0">
                    <a:pos x="10" y="145"/>
                  </a:cxn>
                  <a:cxn ang="0">
                    <a:pos x="11" y="142"/>
                  </a:cxn>
                  <a:cxn ang="0">
                    <a:pos x="16" y="136"/>
                  </a:cxn>
                  <a:cxn ang="0">
                    <a:pos x="21" y="130"/>
                  </a:cxn>
                  <a:cxn ang="0">
                    <a:pos x="24" y="125"/>
                  </a:cxn>
                  <a:cxn ang="0">
                    <a:pos x="24" y="125"/>
                  </a:cxn>
                  <a:cxn ang="0">
                    <a:pos x="47" y="83"/>
                  </a:cxn>
                  <a:cxn ang="0">
                    <a:pos x="47" y="83"/>
                  </a:cxn>
                  <a:cxn ang="0">
                    <a:pos x="59" y="61"/>
                  </a:cxn>
                  <a:cxn ang="0">
                    <a:pos x="70" y="40"/>
                  </a:cxn>
                  <a:cxn ang="0">
                    <a:pos x="70" y="40"/>
                  </a:cxn>
                  <a:cxn ang="0">
                    <a:pos x="78" y="24"/>
                  </a:cxn>
                  <a:cxn ang="0">
                    <a:pos x="83" y="15"/>
                  </a:cxn>
                  <a:cxn ang="0">
                    <a:pos x="86" y="12"/>
                  </a:cxn>
                  <a:cxn ang="0">
                    <a:pos x="90" y="8"/>
                  </a:cxn>
                  <a:cxn ang="0">
                    <a:pos x="90" y="8"/>
                  </a:cxn>
                  <a:cxn ang="0">
                    <a:pos x="91" y="7"/>
                  </a:cxn>
                  <a:cxn ang="0">
                    <a:pos x="92" y="6"/>
                  </a:cxn>
                  <a:cxn ang="0">
                    <a:pos x="92" y="4"/>
                  </a:cxn>
                  <a:cxn ang="0">
                    <a:pos x="91" y="2"/>
                  </a:cxn>
                  <a:cxn ang="0">
                    <a:pos x="90" y="1"/>
                  </a:cxn>
                  <a:cxn ang="0">
                    <a:pos x="88" y="0"/>
                  </a:cxn>
                  <a:cxn ang="0">
                    <a:pos x="86" y="0"/>
                  </a:cxn>
                  <a:cxn ang="0">
                    <a:pos x="84" y="0"/>
                  </a:cxn>
                  <a:cxn ang="0">
                    <a:pos x="84" y="0"/>
                  </a:cxn>
                </a:cxnLst>
                <a:rect l="0" t="0" r="r" b="b"/>
                <a:pathLst>
                  <a:path w="92" h="161">
                    <a:moveTo>
                      <a:pt x="84" y="0"/>
                    </a:moveTo>
                    <a:lnTo>
                      <a:pt x="84" y="0"/>
                    </a:lnTo>
                    <a:lnTo>
                      <a:pt x="81" y="3"/>
                    </a:lnTo>
                    <a:lnTo>
                      <a:pt x="78" y="6"/>
                    </a:lnTo>
                    <a:lnTo>
                      <a:pt x="73" y="14"/>
                    </a:lnTo>
                    <a:lnTo>
                      <a:pt x="65" y="29"/>
                    </a:lnTo>
                    <a:lnTo>
                      <a:pt x="65" y="29"/>
                    </a:lnTo>
                    <a:lnTo>
                      <a:pt x="56" y="46"/>
                    </a:lnTo>
                    <a:lnTo>
                      <a:pt x="47" y="61"/>
                    </a:lnTo>
                    <a:lnTo>
                      <a:pt x="31" y="93"/>
                    </a:lnTo>
                    <a:lnTo>
                      <a:pt x="31" y="93"/>
                    </a:lnTo>
                    <a:lnTo>
                      <a:pt x="19" y="114"/>
                    </a:lnTo>
                    <a:lnTo>
                      <a:pt x="6" y="133"/>
                    </a:lnTo>
                    <a:lnTo>
                      <a:pt x="6" y="133"/>
                    </a:lnTo>
                    <a:lnTo>
                      <a:pt x="2" y="140"/>
                    </a:lnTo>
                    <a:lnTo>
                      <a:pt x="0" y="146"/>
                    </a:lnTo>
                    <a:lnTo>
                      <a:pt x="0" y="152"/>
                    </a:lnTo>
                    <a:lnTo>
                      <a:pt x="1" y="156"/>
                    </a:lnTo>
                    <a:lnTo>
                      <a:pt x="3" y="159"/>
                    </a:lnTo>
                    <a:lnTo>
                      <a:pt x="3" y="159"/>
                    </a:lnTo>
                    <a:lnTo>
                      <a:pt x="5" y="160"/>
                    </a:lnTo>
                    <a:lnTo>
                      <a:pt x="7" y="161"/>
                    </a:lnTo>
                    <a:lnTo>
                      <a:pt x="10" y="160"/>
                    </a:lnTo>
                    <a:lnTo>
                      <a:pt x="11" y="158"/>
                    </a:lnTo>
                    <a:lnTo>
                      <a:pt x="12" y="156"/>
                    </a:lnTo>
                    <a:lnTo>
                      <a:pt x="12" y="156"/>
                    </a:lnTo>
                    <a:lnTo>
                      <a:pt x="14" y="155"/>
                    </a:lnTo>
                    <a:lnTo>
                      <a:pt x="15" y="154"/>
                    </a:lnTo>
                    <a:lnTo>
                      <a:pt x="15" y="150"/>
                    </a:lnTo>
                    <a:lnTo>
                      <a:pt x="15" y="149"/>
                    </a:lnTo>
                    <a:lnTo>
                      <a:pt x="13" y="148"/>
                    </a:lnTo>
                    <a:lnTo>
                      <a:pt x="12" y="147"/>
                    </a:lnTo>
                    <a:lnTo>
                      <a:pt x="10" y="147"/>
                    </a:lnTo>
                    <a:lnTo>
                      <a:pt x="10" y="147"/>
                    </a:lnTo>
                    <a:lnTo>
                      <a:pt x="9" y="148"/>
                    </a:lnTo>
                    <a:lnTo>
                      <a:pt x="9" y="148"/>
                    </a:lnTo>
                    <a:lnTo>
                      <a:pt x="10" y="145"/>
                    </a:lnTo>
                    <a:lnTo>
                      <a:pt x="11" y="142"/>
                    </a:lnTo>
                    <a:lnTo>
                      <a:pt x="16" y="136"/>
                    </a:lnTo>
                    <a:lnTo>
                      <a:pt x="21" y="130"/>
                    </a:lnTo>
                    <a:lnTo>
                      <a:pt x="24" y="125"/>
                    </a:lnTo>
                    <a:lnTo>
                      <a:pt x="24" y="125"/>
                    </a:lnTo>
                    <a:lnTo>
                      <a:pt x="47" y="83"/>
                    </a:lnTo>
                    <a:lnTo>
                      <a:pt x="47" y="83"/>
                    </a:lnTo>
                    <a:lnTo>
                      <a:pt x="59" y="61"/>
                    </a:lnTo>
                    <a:lnTo>
                      <a:pt x="70" y="40"/>
                    </a:lnTo>
                    <a:lnTo>
                      <a:pt x="70" y="40"/>
                    </a:lnTo>
                    <a:lnTo>
                      <a:pt x="78" y="24"/>
                    </a:lnTo>
                    <a:lnTo>
                      <a:pt x="83" y="15"/>
                    </a:lnTo>
                    <a:lnTo>
                      <a:pt x="86" y="12"/>
                    </a:lnTo>
                    <a:lnTo>
                      <a:pt x="90" y="8"/>
                    </a:lnTo>
                    <a:lnTo>
                      <a:pt x="90" y="8"/>
                    </a:lnTo>
                    <a:lnTo>
                      <a:pt x="91" y="7"/>
                    </a:lnTo>
                    <a:lnTo>
                      <a:pt x="92" y="6"/>
                    </a:lnTo>
                    <a:lnTo>
                      <a:pt x="92" y="4"/>
                    </a:lnTo>
                    <a:lnTo>
                      <a:pt x="91" y="2"/>
                    </a:lnTo>
                    <a:lnTo>
                      <a:pt x="90" y="1"/>
                    </a:lnTo>
                    <a:lnTo>
                      <a:pt x="88" y="0"/>
                    </a:lnTo>
                    <a:lnTo>
                      <a:pt x="86" y="0"/>
                    </a:lnTo>
                    <a:lnTo>
                      <a:pt x="84" y="0"/>
                    </a:lnTo>
                    <a:lnTo>
                      <a:pt x="8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86" name="Freeform 894"/>
              <p:cNvSpPr/>
              <p:nvPr/>
            </p:nvSpPr>
            <p:spPr bwMode="auto">
              <a:xfrm>
                <a:off x="4654550" y="1414463"/>
                <a:ext cx="52388" cy="85725"/>
              </a:xfrm>
              <a:custGeom>
                <a:avLst/>
                <a:gdLst/>
                <a:ahLst/>
                <a:cxnLst>
                  <a:cxn ang="0">
                    <a:pos x="90" y="3"/>
                  </a:cxn>
                  <a:cxn ang="0">
                    <a:pos x="90" y="3"/>
                  </a:cxn>
                  <a:cxn ang="0">
                    <a:pos x="89" y="9"/>
                  </a:cxn>
                  <a:cxn ang="0">
                    <a:pos x="86" y="13"/>
                  </a:cxn>
                  <a:cxn ang="0">
                    <a:pos x="79" y="23"/>
                  </a:cxn>
                  <a:cxn ang="0">
                    <a:pos x="67" y="41"/>
                  </a:cxn>
                  <a:cxn ang="0">
                    <a:pos x="67" y="41"/>
                  </a:cxn>
                  <a:cxn ang="0">
                    <a:pos x="53" y="61"/>
                  </a:cxn>
                  <a:cxn ang="0">
                    <a:pos x="38" y="83"/>
                  </a:cxn>
                  <a:cxn ang="0">
                    <a:pos x="38" y="83"/>
                  </a:cxn>
                  <a:cxn ang="0">
                    <a:pos x="33" y="94"/>
                  </a:cxn>
                  <a:cxn ang="0">
                    <a:pos x="28" y="107"/>
                  </a:cxn>
                  <a:cxn ang="0">
                    <a:pos x="23" y="119"/>
                  </a:cxn>
                  <a:cxn ang="0">
                    <a:pos x="20" y="124"/>
                  </a:cxn>
                  <a:cxn ang="0">
                    <a:pos x="15" y="129"/>
                  </a:cxn>
                  <a:cxn ang="0">
                    <a:pos x="15" y="129"/>
                  </a:cxn>
                  <a:cxn ang="0">
                    <a:pos x="10" y="136"/>
                  </a:cxn>
                  <a:cxn ang="0">
                    <a:pos x="6" y="142"/>
                  </a:cxn>
                  <a:cxn ang="0">
                    <a:pos x="3" y="148"/>
                  </a:cxn>
                  <a:cxn ang="0">
                    <a:pos x="0" y="155"/>
                  </a:cxn>
                  <a:cxn ang="0">
                    <a:pos x="0" y="155"/>
                  </a:cxn>
                  <a:cxn ang="0">
                    <a:pos x="0" y="157"/>
                  </a:cxn>
                  <a:cxn ang="0">
                    <a:pos x="0" y="159"/>
                  </a:cxn>
                  <a:cxn ang="0">
                    <a:pos x="1" y="160"/>
                  </a:cxn>
                  <a:cxn ang="0">
                    <a:pos x="3" y="161"/>
                  </a:cxn>
                  <a:cxn ang="0">
                    <a:pos x="6" y="160"/>
                  </a:cxn>
                  <a:cxn ang="0">
                    <a:pos x="8" y="159"/>
                  </a:cxn>
                  <a:cxn ang="0">
                    <a:pos x="9" y="158"/>
                  </a:cxn>
                  <a:cxn ang="0">
                    <a:pos x="9" y="158"/>
                  </a:cxn>
                  <a:cxn ang="0">
                    <a:pos x="13" y="149"/>
                  </a:cxn>
                  <a:cxn ang="0">
                    <a:pos x="20" y="141"/>
                  </a:cxn>
                  <a:cxn ang="0">
                    <a:pos x="26" y="132"/>
                  </a:cxn>
                  <a:cxn ang="0">
                    <a:pos x="31" y="123"/>
                  </a:cxn>
                  <a:cxn ang="0">
                    <a:pos x="31" y="123"/>
                  </a:cxn>
                  <a:cxn ang="0">
                    <a:pos x="40" y="101"/>
                  </a:cxn>
                  <a:cxn ang="0">
                    <a:pos x="45" y="91"/>
                  </a:cxn>
                  <a:cxn ang="0">
                    <a:pos x="51" y="81"/>
                  </a:cxn>
                  <a:cxn ang="0">
                    <a:pos x="51" y="81"/>
                  </a:cxn>
                  <a:cxn ang="0">
                    <a:pos x="65" y="59"/>
                  </a:cxn>
                  <a:cxn ang="0">
                    <a:pos x="79" y="38"/>
                  </a:cxn>
                  <a:cxn ang="0">
                    <a:pos x="79" y="38"/>
                  </a:cxn>
                  <a:cxn ang="0">
                    <a:pos x="91" y="23"/>
                  </a:cxn>
                  <a:cxn ang="0">
                    <a:pos x="96" y="15"/>
                  </a:cxn>
                  <a:cxn ang="0">
                    <a:pos x="98" y="11"/>
                  </a:cxn>
                  <a:cxn ang="0">
                    <a:pos x="99" y="6"/>
                  </a:cxn>
                  <a:cxn ang="0">
                    <a:pos x="99" y="6"/>
                  </a:cxn>
                  <a:cxn ang="0">
                    <a:pos x="99" y="4"/>
                  </a:cxn>
                  <a:cxn ang="0">
                    <a:pos x="98" y="2"/>
                  </a:cxn>
                  <a:cxn ang="0">
                    <a:pos x="97" y="1"/>
                  </a:cxn>
                  <a:cxn ang="0">
                    <a:pos x="95" y="0"/>
                  </a:cxn>
                  <a:cxn ang="0">
                    <a:pos x="94" y="0"/>
                  </a:cxn>
                  <a:cxn ang="0">
                    <a:pos x="92" y="0"/>
                  </a:cxn>
                  <a:cxn ang="0">
                    <a:pos x="91" y="2"/>
                  </a:cxn>
                  <a:cxn ang="0">
                    <a:pos x="90" y="3"/>
                  </a:cxn>
                  <a:cxn ang="0">
                    <a:pos x="90" y="3"/>
                  </a:cxn>
                </a:cxnLst>
                <a:rect l="0" t="0" r="r" b="b"/>
                <a:pathLst>
                  <a:path w="99" h="161">
                    <a:moveTo>
                      <a:pt x="90" y="3"/>
                    </a:moveTo>
                    <a:lnTo>
                      <a:pt x="90" y="3"/>
                    </a:lnTo>
                    <a:lnTo>
                      <a:pt x="89" y="9"/>
                    </a:lnTo>
                    <a:lnTo>
                      <a:pt x="86" y="13"/>
                    </a:lnTo>
                    <a:lnTo>
                      <a:pt x="79" y="23"/>
                    </a:lnTo>
                    <a:lnTo>
                      <a:pt x="67" y="41"/>
                    </a:lnTo>
                    <a:lnTo>
                      <a:pt x="67" y="41"/>
                    </a:lnTo>
                    <a:lnTo>
                      <a:pt x="53" y="61"/>
                    </a:lnTo>
                    <a:lnTo>
                      <a:pt x="38" y="83"/>
                    </a:lnTo>
                    <a:lnTo>
                      <a:pt x="38" y="83"/>
                    </a:lnTo>
                    <a:lnTo>
                      <a:pt x="33" y="94"/>
                    </a:lnTo>
                    <a:lnTo>
                      <a:pt x="28" y="107"/>
                    </a:lnTo>
                    <a:lnTo>
                      <a:pt x="23" y="119"/>
                    </a:lnTo>
                    <a:lnTo>
                      <a:pt x="20" y="124"/>
                    </a:lnTo>
                    <a:lnTo>
                      <a:pt x="15" y="129"/>
                    </a:lnTo>
                    <a:lnTo>
                      <a:pt x="15" y="129"/>
                    </a:lnTo>
                    <a:lnTo>
                      <a:pt x="10" y="136"/>
                    </a:lnTo>
                    <a:lnTo>
                      <a:pt x="6" y="142"/>
                    </a:lnTo>
                    <a:lnTo>
                      <a:pt x="3" y="148"/>
                    </a:lnTo>
                    <a:lnTo>
                      <a:pt x="0" y="155"/>
                    </a:lnTo>
                    <a:lnTo>
                      <a:pt x="0" y="155"/>
                    </a:lnTo>
                    <a:lnTo>
                      <a:pt x="0" y="157"/>
                    </a:lnTo>
                    <a:lnTo>
                      <a:pt x="0" y="159"/>
                    </a:lnTo>
                    <a:lnTo>
                      <a:pt x="1" y="160"/>
                    </a:lnTo>
                    <a:lnTo>
                      <a:pt x="3" y="161"/>
                    </a:lnTo>
                    <a:lnTo>
                      <a:pt x="6" y="160"/>
                    </a:lnTo>
                    <a:lnTo>
                      <a:pt x="8" y="159"/>
                    </a:lnTo>
                    <a:lnTo>
                      <a:pt x="9" y="158"/>
                    </a:lnTo>
                    <a:lnTo>
                      <a:pt x="9" y="158"/>
                    </a:lnTo>
                    <a:lnTo>
                      <a:pt x="13" y="149"/>
                    </a:lnTo>
                    <a:lnTo>
                      <a:pt x="20" y="141"/>
                    </a:lnTo>
                    <a:lnTo>
                      <a:pt x="26" y="132"/>
                    </a:lnTo>
                    <a:lnTo>
                      <a:pt x="31" y="123"/>
                    </a:lnTo>
                    <a:lnTo>
                      <a:pt x="31" y="123"/>
                    </a:lnTo>
                    <a:lnTo>
                      <a:pt x="40" y="101"/>
                    </a:lnTo>
                    <a:lnTo>
                      <a:pt x="45" y="91"/>
                    </a:lnTo>
                    <a:lnTo>
                      <a:pt x="51" y="81"/>
                    </a:lnTo>
                    <a:lnTo>
                      <a:pt x="51" y="81"/>
                    </a:lnTo>
                    <a:lnTo>
                      <a:pt x="65" y="59"/>
                    </a:lnTo>
                    <a:lnTo>
                      <a:pt x="79" y="38"/>
                    </a:lnTo>
                    <a:lnTo>
                      <a:pt x="79" y="38"/>
                    </a:lnTo>
                    <a:lnTo>
                      <a:pt x="91" y="23"/>
                    </a:lnTo>
                    <a:lnTo>
                      <a:pt x="96" y="15"/>
                    </a:lnTo>
                    <a:lnTo>
                      <a:pt x="98" y="11"/>
                    </a:lnTo>
                    <a:lnTo>
                      <a:pt x="99" y="6"/>
                    </a:lnTo>
                    <a:lnTo>
                      <a:pt x="99" y="6"/>
                    </a:lnTo>
                    <a:lnTo>
                      <a:pt x="99" y="4"/>
                    </a:lnTo>
                    <a:lnTo>
                      <a:pt x="98" y="2"/>
                    </a:lnTo>
                    <a:lnTo>
                      <a:pt x="97" y="1"/>
                    </a:lnTo>
                    <a:lnTo>
                      <a:pt x="95" y="0"/>
                    </a:lnTo>
                    <a:lnTo>
                      <a:pt x="94" y="0"/>
                    </a:lnTo>
                    <a:lnTo>
                      <a:pt x="92" y="0"/>
                    </a:lnTo>
                    <a:lnTo>
                      <a:pt x="91" y="2"/>
                    </a:lnTo>
                    <a:lnTo>
                      <a:pt x="90" y="3"/>
                    </a:lnTo>
                    <a:lnTo>
                      <a:pt x="90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87" name="Freeform 895"/>
              <p:cNvSpPr/>
              <p:nvPr/>
            </p:nvSpPr>
            <p:spPr bwMode="auto">
              <a:xfrm>
                <a:off x="4678363" y="1439863"/>
                <a:ext cx="60325" cy="100013"/>
              </a:xfrm>
              <a:custGeom>
                <a:avLst/>
                <a:gdLst/>
                <a:ahLst/>
                <a:cxnLst>
                  <a:cxn ang="0">
                    <a:pos x="106" y="1"/>
                  </a:cxn>
                  <a:cxn ang="0">
                    <a:pos x="106" y="1"/>
                  </a:cxn>
                  <a:cxn ang="0">
                    <a:pos x="89" y="20"/>
                  </a:cxn>
                  <a:cxn ang="0">
                    <a:pos x="74" y="41"/>
                  </a:cxn>
                  <a:cxn ang="0">
                    <a:pos x="59" y="62"/>
                  </a:cxn>
                  <a:cxn ang="0">
                    <a:pos x="53" y="73"/>
                  </a:cxn>
                  <a:cxn ang="0">
                    <a:pos x="47" y="84"/>
                  </a:cxn>
                  <a:cxn ang="0">
                    <a:pos x="47" y="84"/>
                  </a:cxn>
                  <a:cxn ang="0">
                    <a:pos x="35" y="109"/>
                  </a:cxn>
                  <a:cxn ang="0">
                    <a:pos x="23" y="133"/>
                  </a:cxn>
                  <a:cxn ang="0">
                    <a:pos x="13" y="158"/>
                  </a:cxn>
                  <a:cxn ang="0">
                    <a:pos x="0" y="183"/>
                  </a:cxn>
                  <a:cxn ang="0">
                    <a:pos x="0" y="183"/>
                  </a:cxn>
                  <a:cxn ang="0">
                    <a:pos x="0" y="184"/>
                  </a:cxn>
                  <a:cxn ang="0">
                    <a:pos x="0" y="186"/>
                  </a:cxn>
                  <a:cxn ang="0">
                    <a:pos x="1" y="188"/>
                  </a:cxn>
                  <a:cxn ang="0">
                    <a:pos x="3" y="189"/>
                  </a:cxn>
                  <a:cxn ang="0">
                    <a:pos x="5" y="189"/>
                  </a:cxn>
                  <a:cxn ang="0">
                    <a:pos x="6" y="189"/>
                  </a:cxn>
                  <a:cxn ang="0">
                    <a:pos x="8" y="189"/>
                  </a:cxn>
                  <a:cxn ang="0">
                    <a:pos x="9" y="187"/>
                  </a:cxn>
                  <a:cxn ang="0">
                    <a:pos x="9" y="187"/>
                  </a:cxn>
                  <a:cxn ang="0">
                    <a:pos x="19" y="166"/>
                  </a:cxn>
                  <a:cxn ang="0">
                    <a:pos x="28" y="144"/>
                  </a:cxn>
                  <a:cxn ang="0">
                    <a:pos x="38" y="124"/>
                  </a:cxn>
                  <a:cxn ang="0">
                    <a:pos x="48" y="103"/>
                  </a:cxn>
                  <a:cxn ang="0">
                    <a:pos x="48" y="103"/>
                  </a:cxn>
                  <a:cxn ang="0">
                    <a:pos x="62" y="78"/>
                  </a:cxn>
                  <a:cxn ang="0">
                    <a:pos x="78" y="53"/>
                  </a:cxn>
                  <a:cxn ang="0">
                    <a:pos x="94" y="31"/>
                  </a:cxn>
                  <a:cxn ang="0">
                    <a:pos x="112" y="8"/>
                  </a:cxn>
                  <a:cxn ang="0">
                    <a:pos x="112" y="8"/>
                  </a:cxn>
                  <a:cxn ang="0">
                    <a:pos x="113" y="6"/>
                  </a:cxn>
                  <a:cxn ang="0">
                    <a:pos x="113" y="4"/>
                  </a:cxn>
                  <a:cxn ang="0">
                    <a:pos x="112" y="1"/>
                  </a:cxn>
                  <a:cxn ang="0">
                    <a:pos x="111" y="0"/>
                  </a:cxn>
                  <a:cxn ang="0">
                    <a:pos x="109" y="0"/>
                  </a:cxn>
                  <a:cxn ang="0">
                    <a:pos x="107" y="0"/>
                  </a:cxn>
                  <a:cxn ang="0">
                    <a:pos x="106" y="1"/>
                  </a:cxn>
                  <a:cxn ang="0">
                    <a:pos x="106" y="1"/>
                  </a:cxn>
                </a:cxnLst>
                <a:rect l="0" t="0" r="r" b="b"/>
                <a:pathLst>
                  <a:path w="113" h="189">
                    <a:moveTo>
                      <a:pt x="106" y="1"/>
                    </a:moveTo>
                    <a:lnTo>
                      <a:pt x="106" y="1"/>
                    </a:lnTo>
                    <a:lnTo>
                      <a:pt x="89" y="20"/>
                    </a:lnTo>
                    <a:lnTo>
                      <a:pt x="74" y="41"/>
                    </a:lnTo>
                    <a:lnTo>
                      <a:pt x="59" y="62"/>
                    </a:lnTo>
                    <a:lnTo>
                      <a:pt x="53" y="73"/>
                    </a:lnTo>
                    <a:lnTo>
                      <a:pt x="47" y="84"/>
                    </a:lnTo>
                    <a:lnTo>
                      <a:pt x="47" y="84"/>
                    </a:lnTo>
                    <a:lnTo>
                      <a:pt x="35" y="109"/>
                    </a:lnTo>
                    <a:lnTo>
                      <a:pt x="23" y="133"/>
                    </a:lnTo>
                    <a:lnTo>
                      <a:pt x="13" y="158"/>
                    </a:lnTo>
                    <a:lnTo>
                      <a:pt x="0" y="183"/>
                    </a:lnTo>
                    <a:lnTo>
                      <a:pt x="0" y="183"/>
                    </a:lnTo>
                    <a:lnTo>
                      <a:pt x="0" y="184"/>
                    </a:lnTo>
                    <a:lnTo>
                      <a:pt x="0" y="186"/>
                    </a:lnTo>
                    <a:lnTo>
                      <a:pt x="1" y="188"/>
                    </a:lnTo>
                    <a:lnTo>
                      <a:pt x="3" y="189"/>
                    </a:lnTo>
                    <a:lnTo>
                      <a:pt x="5" y="189"/>
                    </a:lnTo>
                    <a:lnTo>
                      <a:pt x="6" y="189"/>
                    </a:lnTo>
                    <a:lnTo>
                      <a:pt x="8" y="189"/>
                    </a:lnTo>
                    <a:lnTo>
                      <a:pt x="9" y="187"/>
                    </a:lnTo>
                    <a:lnTo>
                      <a:pt x="9" y="187"/>
                    </a:lnTo>
                    <a:lnTo>
                      <a:pt x="19" y="166"/>
                    </a:lnTo>
                    <a:lnTo>
                      <a:pt x="28" y="144"/>
                    </a:lnTo>
                    <a:lnTo>
                      <a:pt x="38" y="124"/>
                    </a:lnTo>
                    <a:lnTo>
                      <a:pt x="48" y="103"/>
                    </a:lnTo>
                    <a:lnTo>
                      <a:pt x="48" y="103"/>
                    </a:lnTo>
                    <a:lnTo>
                      <a:pt x="62" y="78"/>
                    </a:lnTo>
                    <a:lnTo>
                      <a:pt x="78" y="53"/>
                    </a:lnTo>
                    <a:lnTo>
                      <a:pt x="94" y="31"/>
                    </a:lnTo>
                    <a:lnTo>
                      <a:pt x="112" y="8"/>
                    </a:lnTo>
                    <a:lnTo>
                      <a:pt x="112" y="8"/>
                    </a:lnTo>
                    <a:lnTo>
                      <a:pt x="113" y="6"/>
                    </a:lnTo>
                    <a:lnTo>
                      <a:pt x="113" y="4"/>
                    </a:lnTo>
                    <a:lnTo>
                      <a:pt x="112" y="1"/>
                    </a:lnTo>
                    <a:lnTo>
                      <a:pt x="111" y="0"/>
                    </a:lnTo>
                    <a:lnTo>
                      <a:pt x="109" y="0"/>
                    </a:lnTo>
                    <a:lnTo>
                      <a:pt x="107" y="0"/>
                    </a:lnTo>
                    <a:lnTo>
                      <a:pt x="106" y="1"/>
                    </a:lnTo>
                    <a:lnTo>
                      <a:pt x="106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88" name="Freeform 896"/>
              <p:cNvSpPr/>
              <p:nvPr/>
            </p:nvSpPr>
            <p:spPr bwMode="auto">
              <a:xfrm>
                <a:off x="4706938" y="1471613"/>
                <a:ext cx="66675" cy="106363"/>
              </a:xfrm>
              <a:custGeom>
                <a:avLst/>
                <a:gdLst/>
                <a:ahLst/>
                <a:cxnLst>
                  <a:cxn ang="0">
                    <a:pos x="120" y="2"/>
                  </a:cxn>
                  <a:cxn ang="0">
                    <a:pos x="120" y="2"/>
                  </a:cxn>
                  <a:cxn ang="0">
                    <a:pos x="112" y="12"/>
                  </a:cxn>
                  <a:cxn ang="0">
                    <a:pos x="104" y="23"/>
                  </a:cxn>
                  <a:cxn ang="0">
                    <a:pos x="90" y="46"/>
                  </a:cxn>
                  <a:cxn ang="0">
                    <a:pos x="77" y="70"/>
                  </a:cxn>
                  <a:cxn ang="0">
                    <a:pos x="62" y="93"/>
                  </a:cxn>
                  <a:cxn ang="0">
                    <a:pos x="62" y="93"/>
                  </a:cxn>
                  <a:cxn ang="0">
                    <a:pos x="32" y="138"/>
                  </a:cxn>
                  <a:cxn ang="0">
                    <a:pos x="18" y="162"/>
                  </a:cxn>
                  <a:cxn ang="0">
                    <a:pos x="4" y="186"/>
                  </a:cxn>
                  <a:cxn ang="0">
                    <a:pos x="4" y="186"/>
                  </a:cxn>
                  <a:cxn ang="0">
                    <a:pos x="1" y="187"/>
                  </a:cxn>
                  <a:cxn ang="0">
                    <a:pos x="0" y="188"/>
                  </a:cxn>
                  <a:cxn ang="0">
                    <a:pos x="0" y="190"/>
                  </a:cxn>
                  <a:cxn ang="0">
                    <a:pos x="0" y="195"/>
                  </a:cxn>
                  <a:cxn ang="0">
                    <a:pos x="0" y="195"/>
                  </a:cxn>
                  <a:cxn ang="0">
                    <a:pos x="1" y="198"/>
                  </a:cxn>
                  <a:cxn ang="0">
                    <a:pos x="4" y="199"/>
                  </a:cxn>
                  <a:cxn ang="0">
                    <a:pos x="6" y="199"/>
                  </a:cxn>
                  <a:cxn ang="0">
                    <a:pos x="8" y="198"/>
                  </a:cxn>
                  <a:cxn ang="0">
                    <a:pos x="9" y="197"/>
                  </a:cxn>
                  <a:cxn ang="0">
                    <a:pos x="9" y="197"/>
                  </a:cxn>
                  <a:cxn ang="0">
                    <a:pos x="22" y="174"/>
                  </a:cxn>
                  <a:cxn ang="0">
                    <a:pos x="35" y="154"/>
                  </a:cxn>
                  <a:cxn ang="0">
                    <a:pos x="63" y="110"/>
                  </a:cxn>
                  <a:cxn ang="0">
                    <a:pos x="63" y="110"/>
                  </a:cxn>
                  <a:cxn ang="0">
                    <a:pos x="79" y="84"/>
                  </a:cxn>
                  <a:cxn ang="0">
                    <a:pos x="93" y="59"/>
                  </a:cxn>
                  <a:cxn ang="0">
                    <a:pos x="110" y="33"/>
                  </a:cxn>
                  <a:cxn ang="0">
                    <a:pos x="118" y="20"/>
                  </a:cxn>
                  <a:cxn ang="0">
                    <a:pos x="127" y="8"/>
                  </a:cxn>
                  <a:cxn ang="0">
                    <a:pos x="127" y="8"/>
                  </a:cxn>
                  <a:cxn ang="0">
                    <a:pos x="128" y="7"/>
                  </a:cxn>
                  <a:cxn ang="0">
                    <a:pos x="128" y="5"/>
                  </a:cxn>
                  <a:cxn ang="0">
                    <a:pos x="126" y="2"/>
                  </a:cxn>
                  <a:cxn ang="0">
                    <a:pos x="125" y="1"/>
                  </a:cxn>
                  <a:cxn ang="0">
                    <a:pos x="123" y="0"/>
                  </a:cxn>
                  <a:cxn ang="0">
                    <a:pos x="122" y="1"/>
                  </a:cxn>
                  <a:cxn ang="0">
                    <a:pos x="120" y="2"/>
                  </a:cxn>
                  <a:cxn ang="0">
                    <a:pos x="120" y="2"/>
                  </a:cxn>
                </a:cxnLst>
                <a:rect l="0" t="0" r="r" b="b"/>
                <a:pathLst>
                  <a:path w="128" h="199">
                    <a:moveTo>
                      <a:pt x="120" y="2"/>
                    </a:moveTo>
                    <a:lnTo>
                      <a:pt x="120" y="2"/>
                    </a:lnTo>
                    <a:lnTo>
                      <a:pt x="112" y="12"/>
                    </a:lnTo>
                    <a:lnTo>
                      <a:pt x="104" y="23"/>
                    </a:lnTo>
                    <a:lnTo>
                      <a:pt x="90" y="46"/>
                    </a:lnTo>
                    <a:lnTo>
                      <a:pt x="77" y="70"/>
                    </a:lnTo>
                    <a:lnTo>
                      <a:pt x="62" y="93"/>
                    </a:lnTo>
                    <a:lnTo>
                      <a:pt x="62" y="93"/>
                    </a:lnTo>
                    <a:lnTo>
                      <a:pt x="32" y="138"/>
                    </a:lnTo>
                    <a:lnTo>
                      <a:pt x="18" y="162"/>
                    </a:lnTo>
                    <a:lnTo>
                      <a:pt x="4" y="186"/>
                    </a:lnTo>
                    <a:lnTo>
                      <a:pt x="4" y="186"/>
                    </a:lnTo>
                    <a:lnTo>
                      <a:pt x="1" y="187"/>
                    </a:lnTo>
                    <a:lnTo>
                      <a:pt x="0" y="188"/>
                    </a:lnTo>
                    <a:lnTo>
                      <a:pt x="0" y="190"/>
                    </a:lnTo>
                    <a:lnTo>
                      <a:pt x="0" y="195"/>
                    </a:lnTo>
                    <a:lnTo>
                      <a:pt x="0" y="195"/>
                    </a:lnTo>
                    <a:lnTo>
                      <a:pt x="1" y="198"/>
                    </a:lnTo>
                    <a:lnTo>
                      <a:pt x="4" y="199"/>
                    </a:lnTo>
                    <a:lnTo>
                      <a:pt x="6" y="199"/>
                    </a:lnTo>
                    <a:lnTo>
                      <a:pt x="8" y="198"/>
                    </a:lnTo>
                    <a:lnTo>
                      <a:pt x="9" y="197"/>
                    </a:lnTo>
                    <a:lnTo>
                      <a:pt x="9" y="197"/>
                    </a:lnTo>
                    <a:lnTo>
                      <a:pt x="22" y="174"/>
                    </a:lnTo>
                    <a:lnTo>
                      <a:pt x="35" y="154"/>
                    </a:lnTo>
                    <a:lnTo>
                      <a:pt x="63" y="110"/>
                    </a:lnTo>
                    <a:lnTo>
                      <a:pt x="63" y="110"/>
                    </a:lnTo>
                    <a:lnTo>
                      <a:pt x="79" y="84"/>
                    </a:lnTo>
                    <a:lnTo>
                      <a:pt x="93" y="59"/>
                    </a:lnTo>
                    <a:lnTo>
                      <a:pt x="110" y="33"/>
                    </a:lnTo>
                    <a:lnTo>
                      <a:pt x="118" y="20"/>
                    </a:lnTo>
                    <a:lnTo>
                      <a:pt x="127" y="8"/>
                    </a:lnTo>
                    <a:lnTo>
                      <a:pt x="127" y="8"/>
                    </a:lnTo>
                    <a:lnTo>
                      <a:pt x="128" y="7"/>
                    </a:lnTo>
                    <a:lnTo>
                      <a:pt x="128" y="5"/>
                    </a:lnTo>
                    <a:lnTo>
                      <a:pt x="126" y="2"/>
                    </a:lnTo>
                    <a:lnTo>
                      <a:pt x="125" y="1"/>
                    </a:lnTo>
                    <a:lnTo>
                      <a:pt x="123" y="0"/>
                    </a:lnTo>
                    <a:lnTo>
                      <a:pt x="122" y="1"/>
                    </a:lnTo>
                    <a:lnTo>
                      <a:pt x="120" y="2"/>
                    </a:lnTo>
                    <a:lnTo>
                      <a:pt x="12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89" name="Freeform 897"/>
              <p:cNvSpPr/>
              <p:nvPr/>
            </p:nvSpPr>
            <p:spPr bwMode="auto">
              <a:xfrm>
                <a:off x="4729163" y="1522413"/>
                <a:ext cx="65088" cy="112713"/>
              </a:xfrm>
              <a:custGeom>
                <a:avLst/>
                <a:gdLst/>
                <a:ahLst/>
                <a:cxnLst>
                  <a:cxn ang="0">
                    <a:pos x="115" y="4"/>
                  </a:cxn>
                  <a:cxn ang="0">
                    <a:pos x="115" y="4"/>
                  </a:cxn>
                  <a:cxn ang="0">
                    <a:pos x="110" y="18"/>
                  </a:cxn>
                  <a:cxn ang="0">
                    <a:pos x="105" y="32"/>
                  </a:cxn>
                  <a:cxn ang="0">
                    <a:pos x="99" y="45"/>
                  </a:cxn>
                  <a:cxn ang="0">
                    <a:pos x="91" y="59"/>
                  </a:cxn>
                  <a:cxn ang="0">
                    <a:pos x="77" y="85"/>
                  </a:cxn>
                  <a:cxn ang="0">
                    <a:pos x="63" y="111"/>
                  </a:cxn>
                  <a:cxn ang="0">
                    <a:pos x="63" y="111"/>
                  </a:cxn>
                  <a:cxn ang="0">
                    <a:pos x="56" y="124"/>
                  </a:cxn>
                  <a:cxn ang="0">
                    <a:pos x="49" y="137"/>
                  </a:cxn>
                  <a:cxn ang="0">
                    <a:pos x="35" y="162"/>
                  </a:cxn>
                  <a:cxn ang="0">
                    <a:pos x="35" y="162"/>
                  </a:cxn>
                  <a:cxn ang="0">
                    <a:pos x="26" y="173"/>
                  </a:cxn>
                  <a:cxn ang="0">
                    <a:pos x="18" y="185"/>
                  </a:cxn>
                  <a:cxn ang="0">
                    <a:pos x="10" y="195"/>
                  </a:cxn>
                  <a:cxn ang="0">
                    <a:pos x="1" y="206"/>
                  </a:cxn>
                  <a:cxn ang="0">
                    <a:pos x="1" y="206"/>
                  </a:cxn>
                  <a:cxn ang="0">
                    <a:pos x="0" y="208"/>
                  </a:cxn>
                  <a:cxn ang="0">
                    <a:pos x="1" y="210"/>
                  </a:cxn>
                  <a:cxn ang="0">
                    <a:pos x="1" y="212"/>
                  </a:cxn>
                  <a:cxn ang="0">
                    <a:pos x="4" y="213"/>
                  </a:cxn>
                  <a:cxn ang="0">
                    <a:pos x="5" y="214"/>
                  </a:cxn>
                  <a:cxn ang="0">
                    <a:pos x="7" y="214"/>
                  </a:cxn>
                  <a:cxn ang="0">
                    <a:pos x="9" y="213"/>
                  </a:cxn>
                  <a:cxn ang="0">
                    <a:pos x="10" y="212"/>
                  </a:cxn>
                  <a:cxn ang="0">
                    <a:pos x="10" y="212"/>
                  </a:cxn>
                  <a:cxn ang="0">
                    <a:pos x="18" y="200"/>
                  </a:cxn>
                  <a:cxn ang="0">
                    <a:pos x="26" y="189"/>
                  </a:cxn>
                  <a:cxn ang="0">
                    <a:pos x="35" y="178"/>
                  </a:cxn>
                  <a:cxn ang="0">
                    <a:pos x="42" y="167"/>
                  </a:cxn>
                  <a:cxn ang="0">
                    <a:pos x="42" y="167"/>
                  </a:cxn>
                  <a:cxn ang="0">
                    <a:pos x="59" y="138"/>
                  </a:cxn>
                  <a:cxn ang="0">
                    <a:pos x="75" y="109"/>
                  </a:cxn>
                  <a:cxn ang="0">
                    <a:pos x="75" y="109"/>
                  </a:cxn>
                  <a:cxn ang="0">
                    <a:pos x="88" y="83"/>
                  </a:cxn>
                  <a:cxn ang="0">
                    <a:pos x="102" y="59"/>
                  </a:cxn>
                  <a:cxn ang="0">
                    <a:pos x="109" y="46"/>
                  </a:cxn>
                  <a:cxn ang="0">
                    <a:pos x="114" y="33"/>
                  </a:cxn>
                  <a:cxn ang="0">
                    <a:pos x="119" y="19"/>
                  </a:cxn>
                  <a:cxn ang="0">
                    <a:pos x="124" y="6"/>
                  </a:cxn>
                  <a:cxn ang="0">
                    <a:pos x="124" y="6"/>
                  </a:cxn>
                  <a:cxn ang="0">
                    <a:pos x="124" y="4"/>
                  </a:cxn>
                  <a:cxn ang="0">
                    <a:pos x="123" y="3"/>
                  </a:cxn>
                  <a:cxn ang="0">
                    <a:pos x="122" y="1"/>
                  </a:cxn>
                  <a:cxn ang="0">
                    <a:pos x="120" y="1"/>
                  </a:cxn>
                  <a:cxn ang="0">
                    <a:pos x="119" y="0"/>
                  </a:cxn>
                  <a:cxn ang="0">
                    <a:pos x="117" y="1"/>
                  </a:cxn>
                  <a:cxn ang="0">
                    <a:pos x="116" y="2"/>
                  </a:cxn>
                  <a:cxn ang="0">
                    <a:pos x="115" y="4"/>
                  </a:cxn>
                  <a:cxn ang="0">
                    <a:pos x="115" y="4"/>
                  </a:cxn>
                </a:cxnLst>
                <a:rect l="0" t="0" r="r" b="b"/>
                <a:pathLst>
                  <a:path w="124" h="214">
                    <a:moveTo>
                      <a:pt x="115" y="4"/>
                    </a:moveTo>
                    <a:lnTo>
                      <a:pt x="115" y="4"/>
                    </a:lnTo>
                    <a:lnTo>
                      <a:pt x="110" y="18"/>
                    </a:lnTo>
                    <a:lnTo>
                      <a:pt x="105" y="32"/>
                    </a:lnTo>
                    <a:lnTo>
                      <a:pt x="99" y="45"/>
                    </a:lnTo>
                    <a:lnTo>
                      <a:pt x="91" y="59"/>
                    </a:lnTo>
                    <a:lnTo>
                      <a:pt x="77" y="85"/>
                    </a:lnTo>
                    <a:lnTo>
                      <a:pt x="63" y="111"/>
                    </a:lnTo>
                    <a:lnTo>
                      <a:pt x="63" y="111"/>
                    </a:lnTo>
                    <a:lnTo>
                      <a:pt x="56" y="124"/>
                    </a:lnTo>
                    <a:lnTo>
                      <a:pt x="49" y="137"/>
                    </a:lnTo>
                    <a:lnTo>
                      <a:pt x="35" y="162"/>
                    </a:lnTo>
                    <a:lnTo>
                      <a:pt x="35" y="162"/>
                    </a:lnTo>
                    <a:lnTo>
                      <a:pt x="26" y="173"/>
                    </a:lnTo>
                    <a:lnTo>
                      <a:pt x="18" y="185"/>
                    </a:lnTo>
                    <a:lnTo>
                      <a:pt x="10" y="195"/>
                    </a:lnTo>
                    <a:lnTo>
                      <a:pt x="1" y="206"/>
                    </a:lnTo>
                    <a:lnTo>
                      <a:pt x="1" y="206"/>
                    </a:lnTo>
                    <a:lnTo>
                      <a:pt x="0" y="208"/>
                    </a:lnTo>
                    <a:lnTo>
                      <a:pt x="1" y="210"/>
                    </a:lnTo>
                    <a:lnTo>
                      <a:pt x="1" y="212"/>
                    </a:lnTo>
                    <a:lnTo>
                      <a:pt x="4" y="213"/>
                    </a:lnTo>
                    <a:lnTo>
                      <a:pt x="5" y="214"/>
                    </a:lnTo>
                    <a:lnTo>
                      <a:pt x="7" y="214"/>
                    </a:lnTo>
                    <a:lnTo>
                      <a:pt x="9" y="213"/>
                    </a:lnTo>
                    <a:lnTo>
                      <a:pt x="10" y="212"/>
                    </a:lnTo>
                    <a:lnTo>
                      <a:pt x="10" y="212"/>
                    </a:lnTo>
                    <a:lnTo>
                      <a:pt x="18" y="200"/>
                    </a:lnTo>
                    <a:lnTo>
                      <a:pt x="26" y="189"/>
                    </a:lnTo>
                    <a:lnTo>
                      <a:pt x="35" y="178"/>
                    </a:lnTo>
                    <a:lnTo>
                      <a:pt x="42" y="167"/>
                    </a:lnTo>
                    <a:lnTo>
                      <a:pt x="42" y="167"/>
                    </a:lnTo>
                    <a:lnTo>
                      <a:pt x="59" y="138"/>
                    </a:lnTo>
                    <a:lnTo>
                      <a:pt x="75" y="109"/>
                    </a:lnTo>
                    <a:lnTo>
                      <a:pt x="75" y="109"/>
                    </a:lnTo>
                    <a:lnTo>
                      <a:pt x="88" y="83"/>
                    </a:lnTo>
                    <a:lnTo>
                      <a:pt x="102" y="59"/>
                    </a:lnTo>
                    <a:lnTo>
                      <a:pt x="109" y="46"/>
                    </a:lnTo>
                    <a:lnTo>
                      <a:pt x="114" y="33"/>
                    </a:lnTo>
                    <a:lnTo>
                      <a:pt x="119" y="19"/>
                    </a:lnTo>
                    <a:lnTo>
                      <a:pt x="124" y="6"/>
                    </a:lnTo>
                    <a:lnTo>
                      <a:pt x="124" y="6"/>
                    </a:lnTo>
                    <a:lnTo>
                      <a:pt x="124" y="4"/>
                    </a:lnTo>
                    <a:lnTo>
                      <a:pt x="123" y="3"/>
                    </a:lnTo>
                    <a:lnTo>
                      <a:pt x="122" y="1"/>
                    </a:lnTo>
                    <a:lnTo>
                      <a:pt x="120" y="1"/>
                    </a:lnTo>
                    <a:lnTo>
                      <a:pt x="119" y="0"/>
                    </a:lnTo>
                    <a:lnTo>
                      <a:pt x="117" y="1"/>
                    </a:lnTo>
                    <a:lnTo>
                      <a:pt x="116" y="2"/>
                    </a:lnTo>
                    <a:lnTo>
                      <a:pt x="115" y="4"/>
                    </a:lnTo>
                    <a:lnTo>
                      <a:pt x="115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90" name="Freeform 898"/>
              <p:cNvSpPr/>
              <p:nvPr/>
            </p:nvSpPr>
            <p:spPr bwMode="auto">
              <a:xfrm>
                <a:off x="4733925" y="1582738"/>
                <a:ext cx="63500" cy="107950"/>
              </a:xfrm>
              <a:custGeom>
                <a:avLst/>
                <a:gdLst/>
                <a:ahLst/>
                <a:cxnLst>
                  <a:cxn ang="0">
                    <a:pos x="109" y="2"/>
                  </a:cxn>
                  <a:cxn ang="0">
                    <a:pos x="109" y="2"/>
                  </a:cxn>
                  <a:cxn ang="0">
                    <a:pos x="101" y="14"/>
                  </a:cxn>
                  <a:cxn ang="0">
                    <a:pos x="94" y="25"/>
                  </a:cxn>
                  <a:cxn ang="0">
                    <a:pos x="80" y="48"/>
                  </a:cxn>
                  <a:cxn ang="0">
                    <a:pos x="68" y="73"/>
                  </a:cxn>
                  <a:cxn ang="0">
                    <a:pos x="57" y="99"/>
                  </a:cxn>
                  <a:cxn ang="0">
                    <a:pos x="57" y="99"/>
                  </a:cxn>
                  <a:cxn ang="0">
                    <a:pos x="50" y="111"/>
                  </a:cxn>
                  <a:cxn ang="0">
                    <a:pos x="44" y="123"/>
                  </a:cxn>
                  <a:cxn ang="0">
                    <a:pos x="29" y="148"/>
                  </a:cxn>
                  <a:cxn ang="0">
                    <a:pos x="14" y="173"/>
                  </a:cxn>
                  <a:cxn ang="0">
                    <a:pos x="7" y="185"/>
                  </a:cxn>
                  <a:cxn ang="0">
                    <a:pos x="0" y="198"/>
                  </a:cxn>
                  <a:cxn ang="0">
                    <a:pos x="0" y="198"/>
                  </a:cxn>
                  <a:cxn ang="0">
                    <a:pos x="0" y="200"/>
                  </a:cxn>
                  <a:cxn ang="0">
                    <a:pos x="0" y="202"/>
                  </a:cxn>
                  <a:cxn ang="0">
                    <a:pos x="1" y="203"/>
                  </a:cxn>
                  <a:cxn ang="0">
                    <a:pos x="2" y="204"/>
                  </a:cxn>
                  <a:cxn ang="0">
                    <a:pos x="4" y="205"/>
                  </a:cxn>
                  <a:cxn ang="0">
                    <a:pos x="5" y="205"/>
                  </a:cxn>
                  <a:cxn ang="0">
                    <a:pos x="7" y="204"/>
                  </a:cxn>
                  <a:cxn ang="0">
                    <a:pos x="8" y="203"/>
                  </a:cxn>
                  <a:cxn ang="0">
                    <a:pos x="8" y="203"/>
                  </a:cxn>
                  <a:cxn ang="0">
                    <a:pos x="19" y="180"/>
                  </a:cxn>
                  <a:cxn ang="0">
                    <a:pos x="32" y="158"/>
                  </a:cxn>
                  <a:cxn ang="0">
                    <a:pos x="58" y="116"/>
                  </a:cxn>
                  <a:cxn ang="0">
                    <a:pos x="58" y="116"/>
                  </a:cxn>
                  <a:cxn ang="0">
                    <a:pos x="65" y="103"/>
                  </a:cxn>
                  <a:cxn ang="0">
                    <a:pos x="72" y="89"/>
                  </a:cxn>
                  <a:cxn ang="0">
                    <a:pos x="84" y="61"/>
                  </a:cxn>
                  <a:cxn ang="0">
                    <a:pos x="92" y="48"/>
                  </a:cxn>
                  <a:cxn ang="0">
                    <a:pos x="99" y="34"/>
                  </a:cxn>
                  <a:cxn ang="0">
                    <a:pos x="107" y="21"/>
                  </a:cxn>
                  <a:cxn ang="0">
                    <a:pos x="116" y="9"/>
                  </a:cxn>
                  <a:cxn ang="0">
                    <a:pos x="116" y="9"/>
                  </a:cxn>
                  <a:cxn ang="0">
                    <a:pos x="118" y="8"/>
                  </a:cxn>
                  <a:cxn ang="0">
                    <a:pos x="118" y="6"/>
                  </a:cxn>
                  <a:cxn ang="0">
                    <a:pos x="115" y="2"/>
                  </a:cxn>
                  <a:cxn ang="0">
                    <a:pos x="114" y="1"/>
                  </a:cxn>
                  <a:cxn ang="0">
                    <a:pos x="113" y="0"/>
                  </a:cxn>
                  <a:cxn ang="0">
                    <a:pos x="111" y="1"/>
                  </a:cxn>
                  <a:cxn ang="0">
                    <a:pos x="109" y="2"/>
                  </a:cxn>
                  <a:cxn ang="0">
                    <a:pos x="109" y="2"/>
                  </a:cxn>
                </a:cxnLst>
                <a:rect l="0" t="0" r="r" b="b"/>
                <a:pathLst>
                  <a:path w="118" h="205">
                    <a:moveTo>
                      <a:pt x="109" y="2"/>
                    </a:moveTo>
                    <a:lnTo>
                      <a:pt x="109" y="2"/>
                    </a:lnTo>
                    <a:lnTo>
                      <a:pt x="101" y="14"/>
                    </a:lnTo>
                    <a:lnTo>
                      <a:pt x="94" y="25"/>
                    </a:lnTo>
                    <a:lnTo>
                      <a:pt x="80" y="48"/>
                    </a:lnTo>
                    <a:lnTo>
                      <a:pt x="68" y="73"/>
                    </a:lnTo>
                    <a:lnTo>
                      <a:pt x="57" y="99"/>
                    </a:lnTo>
                    <a:lnTo>
                      <a:pt x="57" y="99"/>
                    </a:lnTo>
                    <a:lnTo>
                      <a:pt x="50" y="111"/>
                    </a:lnTo>
                    <a:lnTo>
                      <a:pt x="44" y="123"/>
                    </a:lnTo>
                    <a:lnTo>
                      <a:pt x="29" y="148"/>
                    </a:lnTo>
                    <a:lnTo>
                      <a:pt x="14" y="173"/>
                    </a:lnTo>
                    <a:lnTo>
                      <a:pt x="7" y="185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0" y="200"/>
                    </a:lnTo>
                    <a:lnTo>
                      <a:pt x="0" y="202"/>
                    </a:lnTo>
                    <a:lnTo>
                      <a:pt x="1" y="203"/>
                    </a:lnTo>
                    <a:lnTo>
                      <a:pt x="2" y="204"/>
                    </a:lnTo>
                    <a:lnTo>
                      <a:pt x="4" y="205"/>
                    </a:lnTo>
                    <a:lnTo>
                      <a:pt x="5" y="205"/>
                    </a:lnTo>
                    <a:lnTo>
                      <a:pt x="7" y="204"/>
                    </a:lnTo>
                    <a:lnTo>
                      <a:pt x="8" y="203"/>
                    </a:lnTo>
                    <a:lnTo>
                      <a:pt x="8" y="203"/>
                    </a:lnTo>
                    <a:lnTo>
                      <a:pt x="19" y="180"/>
                    </a:lnTo>
                    <a:lnTo>
                      <a:pt x="32" y="158"/>
                    </a:lnTo>
                    <a:lnTo>
                      <a:pt x="58" y="116"/>
                    </a:lnTo>
                    <a:lnTo>
                      <a:pt x="58" y="116"/>
                    </a:lnTo>
                    <a:lnTo>
                      <a:pt x="65" y="103"/>
                    </a:lnTo>
                    <a:lnTo>
                      <a:pt x="72" y="89"/>
                    </a:lnTo>
                    <a:lnTo>
                      <a:pt x="84" y="61"/>
                    </a:lnTo>
                    <a:lnTo>
                      <a:pt x="92" y="48"/>
                    </a:lnTo>
                    <a:lnTo>
                      <a:pt x="99" y="34"/>
                    </a:lnTo>
                    <a:lnTo>
                      <a:pt x="107" y="21"/>
                    </a:lnTo>
                    <a:lnTo>
                      <a:pt x="116" y="9"/>
                    </a:lnTo>
                    <a:lnTo>
                      <a:pt x="116" y="9"/>
                    </a:lnTo>
                    <a:lnTo>
                      <a:pt x="118" y="8"/>
                    </a:lnTo>
                    <a:lnTo>
                      <a:pt x="118" y="6"/>
                    </a:lnTo>
                    <a:lnTo>
                      <a:pt x="115" y="2"/>
                    </a:lnTo>
                    <a:lnTo>
                      <a:pt x="114" y="1"/>
                    </a:lnTo>
                    <a:lnTo>
                      <a:pt x="113" y="0"/>
                    </a:lnTo>
                    <a:lnTo>
                      <a:pt x="111" y="1"/>
                    </a:lnTo>
                    <a:lnTo>
                      <a:pt x="109" y="2"/>
                    </a:lnTo>
                    <a:lnTo>
                      <a:pt x="109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91" name="Freeform 899"/>
              <p:cNvSpPr/>
              <p:nvPr/>
            </p:nvSpPr>
            <p:spPr bwMode="auto">
              <a:xfrm>
                <a:off x="4746625" y="1630363"/>
                <a:ext cx="68263" cy="120650"/>
              </a:xfrm>
              <a:custGeom>
                <a:avLst/>
                <a:gdLst/>
                <a:ahLst/>
                <a:cxnLst>
                  <a:cxn ang="0">
                    <a:pos x="119" y="3"/>
                  </a:cxn>
                  <a:cxn ang="0">
                    <a:pos x="119" y="3"/>
                  </a:cxn>
                  <a:cxn ang="0">
                    <a:pos x="118" y="10"/>
                  </a:cxn>
                  <a:cxn ang="0">
                    <a:pos x="116" y="16"/>
                  </a:cxn>
                  <a:cxn ang="0">
                    <a:pos x="109" y="29"/>
                  </a:cxn>
                  <a:cxn ang="0">
                    <a:pos x="96" y="54"/>
                  </a:cxn>
                  <a:cxn ang="0">
                    <a:pos x="96" y="54"/>
                  </a:cxn>
                  <a:cxn ang="0">
                    <a:pos x="86" y="69"/>
                  </a:cxn>
                  <a:cxn ang="0">
                    <a:pos x="77" y="84"/>
                  </a:cxn>
                  <a:cxn ang="0">
                    <a:pos x="58" y="112"/>
                  </a:cxn>
                  <a:cxn ang="0">
                    <a:pos x="58" y="112"/>
                  </a:cxn>
                  <a:cxn ang="0">
                    <a:pos x="43" y="137"/>
                  </a:cxn>
                  <a:cxn ang="0">
                    <a:pos x="27" y="161"/>
                  </a:cxn>
                  <a:cxn ang="0">
                    <a:pos x="20" y="174"/>
                  </a:cxn>
                  <a:cxn ang="0">
                    <a:pos x="14" y="187"/>
                  </a:cxn>
                  <a:cxn ang="0">
                    <a:pos x="9" y="201"/>
                  </a:cxn>
                  <a:cxn ang="0">
                    <a:pos x="4" y="214"/>
                  </a:cxn>
                  <a:cxn ang="0">
                    <a:pos x="4" y="214"/>
                  </a:cxn>
                  <a:cxn ang="0">
                    <a:pos x="2" y="215"/>
                  </a:cxn>
                  <a:cxn ang="0">
                    <a:pos x="0" y="218"/>
                  </a:cxn>
                  <a:cxn ang="0">
                    <a:pos x="0" y="222"/>
                  </a:cxn>
                  <a:cxn ang="0">
                    <a:pos x="0" y="222"/>
                  </a:cxn>
                  <a:cxn ang="0">
                    <a:pos x="2" y="224"/>
                  </a:cxn>
                  <a:cxn ang="0">
                    <a:pos x="3" y="226"/>
                  </a:cxn>
                  <a:cxn ang="0">
                    <a:pos x="5" y="228"/>
                  </a:cxn>
                  <a:cxn ang="0">
                    <a:pos x="9" y="226"/>
                  </a:cxn>
                  <a:cxn ang="0">
                    <a:pos x="10" y="225"/>
                  </a:cxn>
                  <a:cxn ang="0">
                    <a:pos x="10" y="224"/>
                  </a:cxn>
                  <a:cxn ang="0">
                    <a:pos x="10" y="224"/>
                  </a:cxn>
                  <a:cxn ang="0">
                    <a:pos x="15" y="208"/>
                  </a:cxn>
                  <a:cxn ang="0">
                    <a:pos x="22" y="192"/>
                  </a:cxn>
                  <a:cxn ang="0">
                    <a:pos x="29" y="176"/>
                  </a:cxn>
                  <a:cxn ang="0">
                    <a:pos x="39" y="160"/>
                  </a:cxn>
                  <a:cxn ang="0">
                    <a:pos x="57" y="130"/>
                  </a:cxn>
                  <a:cxn ang="0">
                    <a:pos x="76" y="101"/>
                  </a:cxn>
                  <a:cxn ang="0">
                    <a:pos x="76" y="101"/>
                  </a:cxn>
                  <a:cxn ang="0">
                    <a:pos x="94" y="74"/>
                  </a:cxn>
                  <a:cxn ang="0">
                    <a:pos x="103" y="59"/>
                  </a:cxn>
                  <a:cxn ang="0">
                    <a:pos x="111" y="44"/>
                  </a:cxn>
                  <a:cxn ang="0">
                    <a:pos x="111" y="44"/>
                  </a:cxn>
                  <a:cxn ang="0">
                    <a:pos x="116" y="34"/>
                  </a:cxn>
                  <a:cxn ang="0">
                    <a:pos x="121" y="25"/>
                  </a:cxn>
                  <a:cxn ang="0">
                    <a:pos x="125" y="16"/>
                  </a:cxn>
                  <a:cxn ang="0">
                    <a:pos x="128" y="12"/>
                  </a:cxn>
                  <a:cxn ang="0">
                    <a:pos x="129" y="6"/>
                  </a:cxn>
                  <a:cxn ang="0">
                    <a:pos x="129" y="6"/>
                  </a:cxn>
                  <a:cxn ang="0">
                    <a:pos x="129" y="4"/>
                  </a:cxn>
                  <a:cxn ang="0">
                    <a:pos x="128" y="2"/>
                  </a:cxn>
                  <a:cxn ang="0">
                    <a:pos x="124" y="0"/>
                  </a:cxn>
                  <a:cxn ang="0">
                    <a:pos x="123" y="0"/>
                  </a:cxn>
                  <a:cxn ang="0">
                    <a:pos x="121" y="0"/>
                  </a:cxn>
                  <a:cxn ang="0">
                    <a:pos x="120" y="1"/>
                  </a:cxn>
                  <a:cxn ang="0">
                    <a:pos x="119" y="3"/>
                  </a:cxn>
                  <a:cxn ang="0">
                    <a:pos x="119" y="3"/>
                  </a:cxn>
                </a:cxnLst>
                <a:rect l="0" t="0" r="r" b="b"/>
                <a:pathLst>
                  <a:path w="129" h="228">
                    <a:moveTo>
                      <a:pt x="119" y="3"/>
                    </a:moveTo>
                    <a:lnTo>
                      <a:pt x="119" y="3"/>
                    </a:lnTo>
                    <a:lnTo>
                      <a:pt x="118" y="10"/>
                    </a:lnTo>
                    <a:lnTo>
                      <a:pt x="116" y="16"/>
                    </a:lnTo>
                    <a:lnTo>
                      <a:pt x="109" y="29"/>
                    </a:lnTo>
                    <a:lnTo>
                      <a:pt x="96" y="54"/>
                    </a:lnTo>
                    <a:lnTo>
                      <a:pt x="96" y="54"/>
                    </a:lnTo>
                    <a:lnTo>
                      <a:pt x="86" y="69"/>
                    </a:lnTo>
                    <a:lnTo>
                      <a:pt x="77" y="84"/>
                    </a:lnTo>
                    <a:lnTo>
                      <a:pt x="58" y="112"/>
                    </a:lnTo>
                    <a:lnTo>
                      <a:pt x="58" y="112"/>
                    </a:lnTo>
                    <a:lnTo>
                      <a:pt x="43" y="137"/>
                    </a:lnTo>
                    <a:lnTo>
                      <a:pt x="27" y="161"/>
                    </a:lnTo>
                    <a:lnTo>
                      <a:pt x="20" y="174"/>
                    </a:lnTo>
                    <a:lnTo>
                      <a:pt x="14" y="187"/>
                    </a:lnTo>
                    <a:lnTo>
                      <a:pt x="9" y="201"/>
                    </a:lnTo>
                    <a:lnTo>
                      <a:pt x="4" y="214"/>
                    </a:lnTo>
                    <a:lnTo>
                      <a:pt x="4" y="214"/>
                    </a:lnTo>
                    <a:lnTo>
                      <a:pt x="2" y="215"/>
                    </a:lnTo>
                    <a:lnTo>
                      <a:pt x="0" y="218"/>
                    </a:lnTo>
                    <a:lnTo>
                      <a:pt x="0" y="222"/>
                    </a:lnTo>
                    <a:lnTo>
                      <a:pt x="0" y="222"/>
                    </a:lnTo>
                    <a:lnTo>
                      <a:pt x="2" y="224"/>
                    </a:lnTo>
                    <a:lnTo>
                      <a:pt x="3" y="226"/>
                    </a:lnTo>
                    <a:lnTo>
                      <a:pt x="5" y="228"/>
                    </a:lnTo>
                    <a:lnTo>
                      <a:pt x="9" y="226"/>
                    </a:lnTo>
                    <a:lnTo>
                      <a:pt x="10" y="225"/>
                    </a:lnTo>
                    <a:lnTo>
                      <a:pt x="10" y="224"/>
                    </a:lnTo>
                    <a:lnTo>
                      <a:pt x="10" y="224"/>
                    </a:lnTo>
                    <a:lnTo>
                      <a:pt x="15" y="208"/>
                    </a:lnTo>
                    <a:lnTo>
                      <a:pt x="22" y="192"/>
                    </a:lnTo>
                    <a:lnTo>
                      <a:pt x="29" y="176"/>
                    </a:lnTo>
                    <a:lnTo>
                      <a:pt x="39" y="160"/>
                    </a:lnTo>
                    <a:lnTo>
                      <a:pt x="57" y="130"/>
                    </a:lnTo>
                    <a:lnTo>
                      <a:pt x="76" y="101"/>
                    </a:lnTo>
                    <a:lnTo>
                      <a:pt x="76" y="101"/>
                    </a:lnTo>
                    <a:lnTo>
                      <a:pt x="94" y="74"/>
                    </a:lnTo>
                    <a:lnTo>
                      <a:pt x="103" y="59"/>
                    </a:lnTo>
                    <a:lnTo>
                      <a:pt x="111" y="44"/>
                    </a:lnTo>
                    <a:lnTo>
                      <a:pt x="111" y="44"/>
                    </a:lnTo>
                    <a:lnTo>
                      <a:pt x="116" y="34"/>
                    </a:lnTo>
                    <a:lnTo>
                      <a:pt x="121" y="25"/>
                    </a:lnTo>
                    <a:lnTo>
                      <a:pt x="125" y="16"/>
                    </a:lnTo>
                    <a:lnTo>
                      <a:pt x="128" y="12"/>
                    </a:lnTo>
                    <a:lnTo>
                      <a:pt x="129" y="6"/>
                    </a:lnTo>
                    <a:lnTo>
                      <a:pt x="129" y="6"/>
                    </a:lnTo>
                    <a:lnTo>
                      <a:pt x="129" y="4"/>
                    </a:lnTo>
                    <a:lnTo>
                      <a:pt x="128" y="2"/>
                    </a:lnTo>
                    <a:lnTo>
                      <a:pt x="124" y="0"/>
                    </a:lnTo>
                    <a:lnTo>
                      <a:pt x="123" y="0"/>
                    </a:lnTo>
                    <a:lnTo>
                      <a:pt x="121" y="0"/>
                    </a:lnTo>
                    <a:lnTo>
                      <a:pt x="120" y="1"/>
                    </a:lnTo>
                    <a:lnTo>
                      <a:pt x="119" y="3"/>
                    </a:lnTo>
                    <a:lnTo>
                      <a:pt x="11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92" name="Freeform 900"/>
              <p:cNvSpPr/>
              <p:nvPr/>
            </p:nvSpPr>
            <p:spPr bwMode="auto">
              <a:xfrm>
                <a:off x="4746625" y="1685925"/>
                <a:ext cx="85725" cy="127000"/>
              </a:xfrm>
              <a:custGeom>
                <a:avLst/>
                <a:gdLst/>
                <a:ahLst/>
                <a:cxnLst>
                  <a:cxn ang="0">
                    <a:pos x="153" y="2"/>
                  </a:cxn>
                  <a:cxn ang="0">
                    <a:pos x="153" y="2"/>
                  </a:cxn>
                  <a:cxn ang="0">
                    <a:pos x="130" y="34"/>
                  </a:cxn>
                  <a:cxn ang="0">
                    <a:pos x="119" y="49"/>
                  </a:cxn>
                  <a:cxn ang="0">
                    <a:pos x="109" y="67"/>
                  </a:cxn>
                  <a:cxn ang="0">
                    <a:pos x="109" y="67"/>
                  </a:cxn>
                  <a:cxn ang="0">
                    <a:pos x="89" y="101"/>
                  </a:cxn>
                  <a:cxn ang="0">
                    <a:pos x="69" y="135"/>
                  </a:cxn>
                  <a:cxn ang="0">
                    <a:pos x="69" y="135"/>
                  </a:cxn>
                  <a:cxn ang="0">
                    <a:pos x="57" y="151"/>
                  </a:cxn>
                  <a:cxn ang="0">
                    <a:pos x="45" y="167"/>
                  </a:cxn>
                  <a:cxn ang="0">
                    <a:pos x="33" y="183"/>
                  </a:cxn>
                  <a:cxn ang="0">
                    <a:pos x="20" y="199"/>
                  </a:cxn>
                  <a:cxn ang="0">
                    <a:pos x="20" y="199"/>
                  </a:cxn>
                  <a:cxn ang="0">
                    <a:pos x="13" y="208"/>
                  </a:cxn>
                  <a:cxn ang="0">
                    <a:pos x="6" y="217"/>
                  </a:cxn>
                  <a:cxn ang="0">
                    <a:pos x="4" y="222"/>
                  </a:cxn>
                  <a:cxn ang="0">
                    <a:pos x="2" y="227"/>
                  </a:cxn>
                  <a:cxn ang="0">
                    <a:pos x="0" y="232"/>
                  </a:cxn>
                  <a:cxn ang="0">
                    <a:pos x="2" y="237"/>
                  </a:cxn>
                  <a:cxn ang="0">
                    <a:pos x="2" y="237"/>
                  </a:cxn>
                  <a:cxn ang="0">
                    <a:pos x="2" y="239"/>
                  </a:cxn>
                  <a:cxn ang="0">
                    <a:pos x="4" y="240"/>
                  </a:cxn>
                  <a:cxn ang="0">
                    <a:pos x="5" y="241"/>
                  </a:cxn>
                  <a:cxn ang="0">
                    <a:pos x="7" y="241"/>
                  </a:cxn>
                  <a:cxn ang="0">
                    <a:pos x="9" y="240"/>
                  </a:cxn>
                  <a:cxn ang="0">
                    <a:pos x="10" y="239"/>
                  </a:cxn>
                  <a:cxn ang="0">
                    <a:pos x="11" y="237"/>
                  </a:cxn>
                  <a:cxn ang="0">
                    <a:pos x="10" y="235"/>
                  </a:cxn>
                  <a:cxn ang="0">
                    <a:pos x="10" y="235"/>
                  </a:cxn>
                  <a:cxn ang="0">
                    <a:pos x="10" y="232"/>
                  </a:cxn>
                  <a:cxn ang="0">
                    <a:pos x="11" y="229"/>
                  </a:cxn>
                  <a:cxn ang="0">
                    <a:pos x="14" y="222"/>
                  </a:cxn>
                  <a:cxn ang="0">
                    <a:pos x="19" y="214"/>
                  </a:cxn>
                  <a:cxn ang="0">
                    <a:pos x="25" y="205"/>
                  </a:cxn>
                  <a:cxn ang="0">
                    <a:pos x="38" y="190"/>
                  </a:cxn>
                  <a:cxn ang="0">
                    <a:pos x="47" y="179"/>
                  </a:cxn>
                  <a:cxn ang="0">
                    <a:pos x="47" y="179"/>
                  </a:cxn>
                  <a:cxn ang="0">
                    <a:pos x="67" y="152"/>
                  </a:cxn>
                  <a:cxn ang="0">
                    <a:pos x="77" y="139"/>
                  </a:cxn>
                  <a:cxn ang="0">
                    <a:pos x="85" y="125"/>
                  </a:cxn>
                  <a:cxn ang="0">
                    <a:pos x="85" y="125"/>
                  </a:cxn>
                  <a:cxn ang="0">
                    <a:pos x="104" y="95"/>
                  </a:cxn>
                  <a:cxn ang="0">
                    <a:pos x="120" y="64"/>
                  </a:cxn>
                  <a:cxn ang="0">
                    <a:pos x="120" y="64"/>
                  </a:cxn>
                  <a:cxn ang="0">
                    <a:pos x="130" y="49"/>
                  </a:cxn>
                  <a:cxn ang="0">
                    <a:pos x="140" y="35"/>
                  </a:cxn>
                  <a:cxn ang="0">
                    <a:pos x="162" y="7"/>
                  </a:cxn>
                  <a:cxn ang="0">
                    <a:pos x="162" y="7"/>
                  </a:cxn>
                  <a:cxn ang="0">
                    <a:pos x="163" y="5"/>
                  </a:cxn>
                  <a:cxn ang="0">
                    <a:pos x="163" y="3"/>
                  </a:cxn>
                  <a:cxn ang="0">
                    <a:pos x="162" y="2"/>
                  </a:cxn>
                  <a:cxn ang="0">
                    <a:pos x="161" y="1"/>
                  </a:cxn>
                  <a:cxn ang="0">
                    <a:pos x="156" y="0"/>
                  </a:cxn>
                  <a:cxn ang="0">
                    <a:pos x="154" y="1"/>
                  </a:cxn>
                  <a:cxn ang="0">
                    <a:pos x="153" y="2"/>
                  </a:cxn>
                  <a:cxn ang="0">
                    <a:pos x="153" y="2"/>
                  </a:cxn>
                </a:cxnLst>
                <a:rect l="0" t="0" r="r" b="b"/>
                <a:pathLst>
                  <a:path w="163" h="241">
                    <a:moveTo>
                      <a:pt x="153" y="2"/>
                    </a:moveTo>
                    <a:lnTo>
                      <a:pt x="153" y="2"/>
                    </a:lnTo>
                    <a:lnTo>
                      <a:pt x="130" y="34"/>
                    </a:lnTo>
                    <a:lnTo>
                      <a:pt x="119" y="49"/>
                    </a:lnTo>
                    <a:lnTo>
                      <a:pt x="109" y="67"/>
                    </a:lnTo>
                    <a:lnTo>
                      <a:pt x="109" y="67"/>
                    </a:lnTo>
                    <a:lnTo>
                      <a:pt x="89" y="101"/>
                    </a:lnTo>
                    <a:lnTo>
                      <a:pt x="69" y="135"/>
                    </a:lnTo>
                    <a:lnTo>
                      <a:pt x="69" y="135"/>
                    </a:lnTo>
                    <a:lnTo>
                      <a:pt x="57" y="151"/>
                    </a:lnTo>
                    <a:lnTo>
                      <a:pt x="45" y="167"/>
                    </a:lnTo>
                    <a:lnTo>
                      <a:pt x="33" y="183"/>
                    </a:lnTo>
                    <a:lnTo>
                      <a:pt x="20" y="199"/>
                    </a:lnTo>
                    <a:lnTo>
                      <a:pt x="20" y="199"/>
                    </a:lnTo>
                    <a:lnTo>
                      <a:pt x="13" y="208"/>
                    </a:lnTo>
                    <a:lnTo>
                      <a:pt x="6" y="217"/>
                    </a:lnTo>
                    <a:lnTo>
                      <a:pt x="4" y="222"/>
                    </a:lnTo>
                    <a:lnTo>
                      <a:pt x="2" y="227"/>
                    </a:lnTo>
                    <a:lnTo>
                      <a:pt x="0" y="232"/>
                    </a:lnTo>
                    <a:lnTo>
                      <a:pt x="2" y="237"/>
                    </a:lnTo>
                    <a:lnTo>
                      <a:pt x="2" y="237"/>
                    </a:lnTo>
                    <a:lnTo>
                      <a:pt x="2" y="239"/>
                    </a:lnTo>
                    <a:lnTo>
                      <a:pt x="4" y="240"/>
                    </a:lnTo>
                    <a:lnTo>
                      <a:pt x="5" y="241"/>
                    </a:lnTo>
                    <a:lnTo>
                      <a:pt x="7" y="241"/>
                    </a:lnTo>
                    <a:lnTo>
                      <a:pt x="9" y="240"/>
                    </a:lnTo>
                    <a:lnTo>
                      <a:pt x="10" y="239"/>
                    </a:lnTo>
                    <a:lnTo>
                      <a:pt x="11" y="237"/>
                    </a:lnTo>
                    <a:lnTo>
                      <a:pt x="10" y="235"/>
                    </a:lnTo>
                    <a:lnTo>
                      <a:pt x="10" y="235"/>
                    </a:lnTo>
                    <a:lnTo>
                      <a:pt x="10" y="232"/>
                    </a:lnTo>
                    <a:lnTo>
                      <a:pt x="11" y="229"/>
                    </a:lnTo>
                    <a:lnTo>
                      <a:pt x="14" y="222"/>
                    </a:lnTo>
                    <a:lnTo>
                      <a:pt x="19" y="214"/>
                    </a:lnTo>
                    <a:lnTo>
                      <a:pt x="25" y="205"/>
                    </a:lnTo>
                    <a:lnTo>
                      <a:pt x="38" y="190"/>
                    </a:lnTo>
                    <a:lnTo>
                      <a:pt x="47" y="179"/>
                    </a:lnTo>
                    <a:lnTo>
                      <a:pt x="47" y="179"/>
                    </a:lnTo>
                    <a:lnTo>
                      <a:pt x="67" y="152"/>
                    </a:lnTo>
                    <a:lnTo>
                      <a:pt x="77" y="139"/>
                    </a:lnTo>
                    <a:lnTo>
                      <a:pt x="85" y="125"/>
                    </a:lnTo>
                    <a:lnTo>
                      <a:pt x="85" y="125"/>
                    </a:lnTo>
                    <a:lnTo>
                      <a:pt x="104" y="95"/>
                    </a:lnTo>
                    <a:lnTo>
                      <a:pt x="120" y="64"/>
                    </a:lnTo>
                    <a:lnTo>
                      <a:pt x="120" y="64"/>
                    </a:lnTo>
                    <a:lnTo>
                      <a:pt x="130" y="49"/>
                    </a:lnTo>
                    <a:lnTo>
                      <a:pt x="140" y="35"/>
                    </a:lnTo>
                    <a:lnTo>
                      <a:pt x="162" y="7"/>
                    </a:lnTo>
                    <a:lnTo>
                      <a:pt x="162" y="7"/>
                    </a:lnTo>
                    <a:lnTo>
                      <a:pt x="163" y="5"/>
                    </a:lnTo>
                    <a:lnTo>
                      <a:pt x="163" y="3"/>
                    </a:lnTo>
                    <a:lnTo>
                      <a:pt x="162" y="2"/>
                    </a:lnTo>
                    <a:lnTo>
                      <a:pt x="161" y="1"/>
                    </a:lnTo>
                    <a:lnTo>
                      <a:pt x="156" y="0"/>
                    </a:lnTo>
                    <a:lnTo>
                      <a:pt x="154" y="1"/>
                    </a:lnTo>
                    <a:lnTo>
                      <a:pt x="153" y="2"/>
                    </a:lnTo>
                    <a:lnTo>
                      <a:pt x="153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93" name="Freeform 901"/>
              <p:cNvSpPr/>
              <p:nvPr/>
            </p:nvSpPr>
            <p:spPr bwMode="auto">
              <a:xfrm>
                <a:off x="4772025" y="1747838"/>
                <a:ext cx="61913" cy="90488"/>
              </a:xfrm>
              <a:custGeom>
                <a:avLst/>
                <a:gdLst/>
                <a:ahLst/>
                <a:cxnLst>
                  <a:cxn ang="0">
                    <a:pos x="109" y="3"/>
                  </a:cxn>
                  <a:cxn ang="0">
                    <a:pos x="109" y="3"/>
                  </a:cxn>
                  <a:cxn ang="0">
                    <a:pos x="105" y="12"/>
                  </a:cxn>
                  <a:cxn ang="0">
                    <a:pos x="101" y="21"/>
                  </a:cxn>
                  <a:cxn ang="0">
                    <a:pos x="95" y="29"/>
                  </a:cxn>
                  <a:cxn ang="0">
                    <a:pos x="88" y="38"/>
                  </a:cxn>
                  <a:cxn ang="0">
                    <a:pos x="74" y="53"/>
                  </a:cxn>
                  <a:cxn ang="0">
                    <a:pos x="67" y="61"/>
                  </a:cxn>
                  <a:cxn ang="0">
                    <a:pos x="62" y="69"/>
                  </a:cxn>
                  <a:cxn ang="0">
                    <a:pos x="62" y="69"/>
                  </a:cxn>
                  <a:cxn ang="0">
                    <a:pos x="29" y="114"/>
                  </a:cxn>
                  <a:cxn ang="0">
                    <a:pos x="13" y="138"/>
                  </a:cxn>
                  <a:cxn ang="0">
                    <a:pos x="6" y="150"/>
                  </a:cxn>
                  <a:cxn ang="0">
                    <a:pos x="0" y="164"/>
                  </a:cxn>
                  <a:cxn ang="0">
                    <a:pos x="0" y="164"/>
                  </a:cxn>
                  <a:cxn ang="0">
                    <a:pos x="0" y="166"/>
                  </a:cxn>
                  <a:cxn ang="0">
                    <a:pos x="0" y="168"/>
                  </a:cxn>
                  <a:cxn ang="0">
                    <a:pos x="2" y="170"/>
                  </a:cxn>
                  <a:cxn ang="0">
                    <a:pos x="4" y="171"/>
                  </a:cxn>
                  <a:cxn ang="0">
                    <a:pos x="5" y="171"/>
                  </a:cxn>
                  <a:cxn ang="0">
                    <a:pos x="7" y="170"/>
                  </a:cxn>
                  <a:cxn ang="0">
                    <a:pos x="8" y="168"/>
                  </a:cxn>
                  <a:cxn ang="0">
                    <a:pos x="8" y="168"/>
                  </a:cxn>
                  <a:cxn ang="0">
                    <a:pos x="15" y="155"/>
                  </a:cxn>
                  <a:cxn ang="0">
                    <a:pos x="22" y="143"/>
                  </a:cxn>
                  <a:cxn ang="0">
                    <a:pos x="36" y="119"/>
                  </a:cxn>
                  <a:cxn ang="0">
                    <a:pos x="53" y="96"/>
                  </a:cxn>
                  <a:cxn ang="0">
                    <a:pos x="70" y="74"/>
                  </a:cxn>
                  <a:cxn ang="0">
                    <a:pos x="70" y="74"/>
                  </a:cxn>
                  <a:cxn ang="0">
                    <a:pos x="83" y="58"/>
                  </a:cxn>
                  <a:cxn ang="0">
                    <a:pos x="97" y="42"/>
                  </a:cxn>
                  <a:cxn ang="0">
                    <a:pos x="103" y="32"/>
                  </a:cxn>
                  <a:cxn ang="0">
                    <a:pos x="110" y="24"/>
                  </a:cxn>
                  <a:cxn ang="0">
                    <a:pos x="115" y="15"/>
                  </a:cxn>
                  <a:cxn ang="0">
                    <a:pos x="118" y="6"/>
                  </a:cxn>
                  <a:cxn ang="0">
                    <a:pos x="118" y="6"/>
                  </a:cxn>
                  <a:cxn ang="0">
                    <a:pos x="118" y="3"/>
                  </a:cxn>
                  <a:cxn ang="0">
                    <a:pos x="117" y="2"/>
                  </a:cxn>
                  <a:cxn ang="0">
                    <a:pos x="116" y="0"/>
                  </a:cxn>
                  <a:cxn ang="0">
                    <a:pos x="115" y="0"/>
                  </a:cxn>
                  <a:cxn ang="0">
                    <a:pos x="113" y="0"/>
                  </a:cxn>
                  <a:cxn ang="0">
                    <a:pos x="111" y="0"/>
                  </a:cxn>
                  <a:cxn ang="0">
                    <a:pos x="110" y="1"/>
                  </a:cxn>
                  <a:cxn ang="0">
                    <a:pos x="109" y="3"/>
                  </a:cxn>
                  <a:cxn ang="0">
                    <a:pos x="109" y="3"/>
                  </a:cxn>
                </a:cxnLst>
                <a:rect l="0" t="0" r="r" b="b"/>
                <a:pathLst>
                  <a:path w="118" h="171">
                    <a:moveTo>
                      <a:pt x="109" y="3"/>
                    </a:moveTo>
                    <a:lnTo>
                      <a:pt x="109" y="3"/>
                    </a:lnTo>
                    <a:lnTo>
                      <a:pt x="105" y="12"/>
                    </a:lnTo>
                    <a:lnTo>
                      <a:pt x="101" y="21"/>
                    </a:lnTo>
                    <a:lnTo>
                      <a:pt x="95" y="29"/>
                    </a:lnTo>
                    <a:lnTo>
                      <a:pt x="88" y="38"/>
                    </a:lnTo>
                    <a:lnTo>
                      <a:pt x="74" y="53"/>
                    </a:lnTo>
                    <a:lnTo>
                      <a:pt x="67" y="61"/>
                    </a:lnTo>
                    <a:lnTo>
                      <a:pt x="62" y="69"/>
                    </a:lnTo>
                    <a:lnTo>
                      <a:pt x="62" y="69"/>
                    </a:lnTo>
                    <a:lnTo>
                      <a:pt x="29" y="114"/>
                    </a:lnTo>
                    <a:lnTo>
                      <a:pt x="13" y="138"/>
                    </a:lnTo>
                    <a:lnTo>
                      <a:pt x="6" y="150"/>
                    </a:lnTo>
                    <a:lnTo>
                      <a:pt x="0" y="164"/>
                    </a:lnTo>
                    <a:lnTo>
                      <a:pt x="0" y="164"/>
                    </a:lnTo>
                    <a:lnTo>
                      <a:pt x="0" y="166"/>
                    </a:lnTo>
                    <a:lnTo>
                      <a:pt x="0" y="168"/>
                    </a:lnTo>
                    <a:lnTo>
                      <a:pt x="2" y="170"/>
                    </a:lnTo>
                    <a:lnTo>
                      <a:pt x="4" y="171"/>
                    </a:lnTo>
                    <a:lnTo>
                      <a:pt x="5" y="171"/>
                    </a:lnTo>
                    <a:lnTo>
                      <a:pt x="7" y="170"/>
                    </a:lnTo>
                    <a:lnTo>
                      <a:pt x="8" y="168"/>
                    </a:lnTo>
                    <a:lnTo>
                      <a:pt x="8" y="168"/>
                    </a:lnTo>
                    <a:lnTo>
                      <a:pt x="15" y="155"/>
                    </a:lnTo>
                    <a:lnTo>
                      <a:pt x="22" y="143"/>
                    </a:lnTo>
                    <a:lnTo>
                      <a:pt x="36" y="119"/>
                    </a:lnTo>
                    <a:lnTo>
                      <a:pt x="53" y="96"/>
                    </a:lnTo>
                    <a:lnTo>
                      <a:pt x="70" y="74"/>
                    </a:lnTo>
                    <a:lnTo>
                      <a:pt x="70" y="74"/>
                    </a:lnTo>
                    <a:lnTo>
                      <a:pt x="83" y="58"/>
                    </a:lnTo>
                    <a:lnTo>
                      <a:pt x="97" y="42"/>
                    </a:lnTo>
                    <a:lnTo>
                      <a:pt x="103" y="32"/>
                    </a:lnTo>
                    <a:lnTo>
                      <a:pt x="110" y="24"/>
                    </a:lnTo>
                    <a:lnTo>
                      <a:pt x="115" y="15"/>
                    </a:lnTo>
                    <a:lnTo>
                      <a:pt x="118" y="6"/>
                    </a:lnTo>
                    <a:lnTo>
                      <a:pt x="118" y="6"/>
                    </a:lnTo>
                    <a:lnTo>
                      <a:pt x="118" y="3"/>
                    </a:lnTo>
                    <a:lnTo>
                      <a:pt x="117" y="2"/>
                    </a:lnTo>
                    <a:lnTo>
                      <a:pt x="116" y="0"/>
                    </a:lnTo>
                    <a:lnTo>
                      <a:pt x="115" y="0"/>
                    </a:lnTo>
                    <a:lnTo>
                      <a:pt x="113" y="0"/>
                    </a:lnTo>
                    <a:lnTo>
                      <a:pt x="111" y="0"/>
                    </a:lnTo>
                    <a:lnTo>
                      <a:pt x="110" y="1"/>
                    </a:lnTo>
                    <a:lnTo>
                      <a:pt x="109" y="3"/>
                    </a:lnTo>
                    <a:lnTo>
                      <a:pt x="109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94" name="Freeform 902"/>
              <p:cNvSpPr>
                <a:spLocks noEditPoints="1"/>
              </p:cNvSpPr>
              <p:nvPr/>
            </p:nvSpPr>
            <p:spPr bwMode="auto">
              <a:xfrm>
                <a:off x="4194175" y="1665288"/>
                <a:ext cx="217488" cy="206375"/>
              </a:xfrm>
              <a:custGeom>
                <a:avLst/>
                <a:gdLst/>
                <a:ahLst/>
                <a:cxnLst>
                  <a:cxn ang="0">
                    <a:pos x="213" y="391"/>
                  </a:cxn>
                  <a:cxn ang="0">
                    <a:pos x="160" y="381"/>
                  </a:cxn>
                  <a:cxn ang="0">
                    <a:pos x="109" y="359"/>
                  </a:cxn>
                  <a:cxn ang="0">
                    <a:pos x="63" y="328"/>
                  </a:cxn>
                  <a:cxn ang="0">
                    <a:pos x="27" y="289"/>
                  </a:cxn>
                  <a:cxn ang="0">
                    <a:pos x="5" y="241"/>
                  </a:cxn>
                  <a:cxn ang="0">
                    <a:pos x="1" y="216"/>
                  </a:cxn>
                  <a:cxn ang="0">
                    <a:pos x="0" y="182"/>
                  </a:cxn>
                  <a:cxn ang="0">
                    <a:pos x="6" y="151"/>
                  </a:cxn>
                  <a:cxn ang="0">
                    <a:pos x="29" y="103"/>
                  </a:cxn>
                  <a:cxn ang="0">
                    <a:pos x="46" y="80"/>
                  </a:cxn>
                  <a:cxn ang="0">
                    <a:pos x="75" y="52"/>
                  </a:cxn>
                  <a:cxn ang="0">
                    <a:pos x="109" y="30"/>
                  </a:cxn>
                  <a:cxn ang="0">
                    <a:pos x="146" y="14"/>
                  </a:cxn>
                  <a:cxn ang="0">
                    <a:pos x="186" y="3"/>
                  </a:cxn>
                  <a:cxn ang="0">
                    <a:pos x="227" y="0"/>
                  </a:cxn>
                  <a:cxn ang="0">
                    <a:pos x="234" y="0"/>
                  </a:cxn>
                  <a:cxn ang="0">
                    <a:pos x="246" y="5"/>
                  </a:cxn>
                  <a:cxn ang="0">
                    <a:pos x="267" y="6"/>
                  </a:cxn>
                  <a:cxn ang="0">
                    <a:pos x="312" y="18"/>
                  </a:cxn>
                  <a:cxn ang="0">
                    <a:pos x="348" y="41"/>
                  </a:cxn>
                  <a:cxn ang="0">
                    <a:pos x="376" y="72"/>
                  </a:cxn>
                  <a:cxn ang="0">
                    <a:pos x="396" y="108"/>
                  </a:cxn>
                  <a:cxn ang="0">
                    <a:pos x="407" y="146"/>
                  </a:cxn>
                  <a:cxn ang="0">
                    <a:pos x="411" y="179"/>
                  </a:cxn>
                  <a:cxn ang="0">
                    <a:pos x="408" y="230"/>
                  </a:cxn>
                  <a:cxn ang="0">
                    <a:pos x="395" y="278"/>
                  </a:cxn>
                  <a:cxn ang="0">
                    <a:pos x="369" y="324"/>
                  </a:cxn>
                  <a:cxn ang="0">
                    <a:pos x="331" y="360"/>
                  </a:cxn>
                  <a:cxn ang="0">
                    <a:pos x="299" y="378"/>
                  </a:cxn>
                  <a:cxn ang="0">
                    <a:pos x="249" y="390"/>
                  </a:cxn>
                  <a:cxn ang="0">
                    <a:pos x="203" y="45"/>
                  </a:cxn>
                  <a:cxn ang="0">
                    <a:pos x="178" y="51"/>
                  </a:cxn>
                  <a:cxn ang="0">
                    <a:pos x="141" y="65"/>
                  </a:cxn>
                  <a:cxn ang="0">
                    <a:pos x="106" y="87"/>
                  </a:cxn>
                  <a:cxn ang="0">
                    <a:pos x="75" y="113"/>
                  </a:cxn>
                  <a:cxn ang="0">
                    <a:pos x="52" y="144"/>
                  </a:cxn>
                  <a:cxn ang="0">
                    <a:pos x="42" y="167"/>
                  </a:cxn>
                  <a:cxn ang="0">
                    <a:pos x="37" y="203"/>
                  </a:cxn>
                  <a:cxn ang="0">
                    <a:pos x="47" y="239"/>
                  </a:cxn>
                  <a:cxn ang="0">
                    <a:pos x="60" y="263"/>
                  </a:cxn>
                  <a:cxn ang="0">
                    <a:pos x="75" y="278"/>
                  </a:cxn>
                  <a:cxn ang="0">
                    <a:pos x="125" y="316"/>
                  </a:cxn>
                  <a:cxn ang="0">
                    <a:pos x="188" y="344"/>
                  </a:cxn>
                  <a:cxn ang="0">
                    <a:pos x="222" y="350"/>
                  </a:cxn>
                  <a:cxn ang="0">
                    <a:pos x="245" y="350"/>
                  </a:cxn>
                  <a:cxn ang="0">
                    <a:pos x="278" y="342"/>
                  </a:cxn>
                  <a:cxn ang="0">
                    <a:pos x="306" y="327"/>
                  </a:cxn>
                  <a:cxn ang="0">
                    <a:pos x="324" y="310"/>
                  </a:cxn>
                  <a:cxn ang="0">
                    <a:pos x="346" y="278"/>
                  </a:cxn>
                  <a:cxn ang="0">
                    <a:pos x="362" y="241"/>
                  </a:cxn>
                  <a:cxn ang="0">
                    <a:pos x="370" y="203"/>
                  </a:cxn>
                  <a:cxn ang="0">
                    <a:pos x="369" y="164"/>
                  </a:cxn>
                  <a:cxn ang="0">
                    <a:pos x="359" y="126"/>
                  </a:cxn>
                  <a:cxn ang="0">
                    <a:pos x="350" y="108"/>
                  </a:cxn>
                  <a:cxn ang="0">
                    <a:pos x="334" y="85"/>
                  </a:cxn>
                  <a:cxn ang="0">
                    <a:pos x="313" y="68"/>
                  </a:cxn>
                  <a:cxn ang="0">
                    <a:pos x="289" y="55"/>
                  </a:cxn>
                  <a:cxn ang="0">
                    <a:pos x="262" y="48"/>
                  </a:cxn>
                  <a:cxn ang="0">
                    <a:pos x="241" y="47"/>
                  </a:cxn>
                  <a:cxn ang="0">
                    <a:pos x="218" y="49"/>
                  </a:cxn>
                  <a:cxn ang="0">
                    <a:pos x="210" y="47"/>
                  </a:cxn>
                </a:cxnLst>
                <a:rect l="0" t="0" r="r" b="b"/>
                <a:pathLst>
                  <a:path w="411" h="391">
                    <a:moveTo>
                      <a:pt x="231" y="391"/>
                    </a:moveTo>
                    <a:lnTo>
                      <a:pt x="231" y="391"/>
                    </a:lnTo>
                    <a:lnTo>
                      <a:pt x="213" y="391"/>
                    </a:lnTo>
                    <a:lnTo>
                      <a:pt x="195" y="389"/>
                    </a:lnTo>
                    <a:lnTo>
                      <a:pt x="178" y="385"/>
                    </a:lnTo>
                    <a:lnTo>
                      <a:pt x="160" y="381"/>
                    </a:lnTo>
                    <a:lnTo>
                      <a:pt x="143" y="374"/>
                    </a:lnTo>
                    <a:lnTo>
                      <a:pt x="125" y="367"/>
                    </a:lnTo>
                    <a:lnTo>
                      <a:pt x="109" y="359"/>
                    </a:lnTo>
                    <a:lnTo>
                      <a:pt x="92" y="350"/>
                    </a:lnTo>
                    <a:lnTo>
                      <a:pt x="78" y="339"/>
                    </a:lnTo>
                    <a:lnTo>
                      <a:pt x="63" y="328"/>
                    </a:lnTo>
                    <a:lnTo>
                      <a:pt x="50" y="315"/>
                    </a:lnTo>
                    <a:lnTo>
                      <a:pt x="37" y="303"/>
                    </a:lnTo>
                    <a:lnTo>
                      <a:pt x="27" y="289"/>
                    </a:lnTo>
                    <a:lnTo>
                      <a:pt x="18" y="273"/>
                    </a:lnTo>
                    <a:lnTo>
                      <a:pt x="11" y="258"/>
                    </a:lnTo>
                    <a:lnTo>
                      <a:pt x="5" y="241"/>
                    </a:lnTo>
                    <a:lnTo>
                      <a:pt x="5" y="241"/>
                    </a:lnTo>
                    <a:lnTo>
                      <a:pt x="3" y="229"/>
                    </a:lnTo>
                    <a:lnTo>
                      <a:pt x="1" y="216"/>
                    </a:lnTo>
                    <a:lnTo>
                      <a:pt x="0" y="204"/>
                    </a:lnTo>
                    <a:lnTo>
                      <a:pt x="0" y="193"/>
                    </a:lnTo>
                    <a:lnTo>
                      <a:pt x="0" y="182"/>
                    </a:lnTo>
                    <a:lnTo>
                      <a:pt x="1" y="171"/>
                    </a:lnTo>
                    <a:lnTo>
                      <a:pt x="3" y="160"/>
                    </a:lnTo>
                    <a:lnTo>
                      <a:pt x="6" y="151"/>
                    </a:lnTo>
                    <a:lnTo>
                      <a:pt x="13" y="133"/>
                    </a:lnTo>
                    <a:lnTo>
                      <a:pt x="20" y="117"/>
                    </a:lnTo>
                    <a:lnTo>
                      <a:pt x="29" y="103"/>
                    </a:lnTo>
                    <a:lnTo>
                      <a:pt x="37" y="89"/>
                    </a:lnTo>
                    <a:lnTo>
                      <a:pt x="37" y="89"/>
                    </a:lnTo>
                    <a:lnTo>
                      <a:pt x="46" y="80"/>
                    </a:lnTo>
                    <a:lnTo>
                      <a:pt x="55" y="70"/>
                    </a:lnTo>
                    <a:lnTo>
                      <a:pt x="64" y="61"/>
                    </a:lnTo>
                    <a:lnTo>
                      <a:pt x="75" y="52"/>
                    </a:lnTo>
                    <a:lnTo>
                      <a:pt x="86" y="45"/>
                    </a:lnTo>
                    <a:lnTo>
                      <a:pt x="97" y="38"/>
                    </a:lnTo>
                    <a:lnTo>
                      <a:pt x="109" y="30"/>
                    </a:lnTo>
                    <a:lnTo>
                      <a:pt x="121" y="24"/>
                    </a:lnTo>
                    <a:lnTo>
                      <a:pt x="134" y="19"/>
                    </a:lnTo>
                    <a:lnTo>
                      <a:pt x="146" y="14"/>
                    </a:lnTo>
                    <a:lnTo>
                      <a:pt x="159" y="10"/>
                    </a:lnTo>
                    <a:lnTo>
                      <a:pt x="173" y="7"/>
                    </a:lnTo>
                    <a:lnTo>
                      <a:pt x="186" y="3"/>
                    </a:lnTo>
                    <a:lnTo>
                      <a:pt x="200" y="1"/>
                    </a:lnTo>
                    <a:lnTo>
                      <a:pt x="213" y="0"/>
                    </a:lnTo>
                    <a:lnTo>
                      <a:pt x="227" y="0"/>
                    </a:lnTo>
                    <a:lnTo>
                      <a:pt x="227" y="0"/>
                    </a:lnTo>
                    <a:lnTo>
                      <a:pt x="234" y="0"/>
                    </a:lnTo>
                    <a:lnTo>
                      <a:pt x="234" y="0"/>
                    </a:lnTo>
                    <a:lnTo>
                      <a:pt x="239" y="1"/>
                    </a:lnTo>
                    <a:lnTo>
                      <a:pt x="243" y="3"/>
                    </a:lnTo>
                    <a:lnTo>
                      <a:pt x="246" y="5"/>
                    </a:lnTo>
                    <a:lnTo>
                      <a:pt x="249" y="5"/>
                    </a:lnTo>
                    <a:lnTo>
                      <a:pt x="249" y="5"/>
                    </a:lnTo>
                    <a:lnTo>
                      <a:pt x="267" y="6"/>
                    </a:lnTo>
                    <a:lnTo>
                      <a:pt x="283" y="9"/>
                    </a:lnTo>
                    <a:lnTo>
                      <a:pt x="299" y="13"/>
                    </a:lnTo>
                    <a:lnTo>
                      <a:pt x="312" y="18"/>
                    </a:lnTo>
                    <a:lnTo>
                      <a:pt x="326" y="24"/>
                    </a:lnTo>
                    <a:lnTo>
                      <a:pt x="338" y="32"/>
                    </a:lnTo>
                    <a:lnTo>
                      <a:pt x="348" y="41"/>
                    </a:lnTo>
                    <a:lnTo>
                      <a:pt x="359" y="50"/>
                    </a:lnTo>
                    <a:lnTo>
                      <a:pt x="368" y="60"/>
                    </a:lnTo>
                    <a:lnTo>
                      <a:pt x="376" y="72"/>
                    </a:lnTo>
                    <a:lnTo>
                      <a:pt x="383" y="83"/>
                    </a:lnTo>
                    <a:lnTo>
                      <a:pt x="390" y="95"/>
                    </a:lnTo>
                    <a:lnTo>
                      <a:pt x="396" y="108"/>
                    </a:lnTo>
                    <a:lnTo>
                      <a:pt x="400" y="120"/>
                    </a:lnTo>
                    <a:lnTo>
                      <a:pt x="404" y="134"/>
                    </a:lnTo>
                    <a:lnTo>
                      <a:pt x="407" y="146"/>
                    </a:lnTo>
                    <a:lnTo>
                      <a:pt x="407" y="146"/>
                    </a:lnTo>
                    <a:lnTo>
                      <a:pt x="409" y="163"/>
                    </a:lnTo>
                    <a:lnTo>
                      <a:pt x="411" y="179"/>
                    </a:lnTo>
                    <a:lnTo>
                      <a:pt x="411" y="196"/>
                    </a:lnTo>
                    <a:lnTo>
                      <a:pt x="410" y="212"/>
                    </a:lnTo>
                    <a:lnTo>
                      <a:pt x="408" y="230"/>
                    </a:lnTo>
                    <a:lnTo>
                      <a:pt x="405" y="246"/>
                    </a:lnTo>
                    <a:lnTo>
                      <a:pt x="400" y="263"/>
                    </a:lnTo>
                    <a:lnTo>
                      <a:pt x="395" y="278"/>
                    </a:lnTo>
                    <a:lnTo>
                      <a:pt x="388" y="295"/>
                    </a:lnTo>
                    <a:lnTo>
                      <a:pt x="378" y="309"/>
                    </a:lnTo>
                    <a:lnTo>
                      <a:pt x="369" y="324"/>
                    </a:lnTo>
                    <a:lnTo>
                      <a:pt x="358" y="337"/>
                    </a:lnTo>
                    <a:lnTo>
                      <a:pt x="345" y="348"/>
                    </a:lnTo>
                    <a:lnTo>
                      <a:pt x="331" y="360"/>
                    </a:lnTo>
                    <a:lnTo>
                      <a:pt x="315" y="370"/>
                    </a:lnTo>
                    <a:lnTo>
                      <a:pt x="299" y="378"/>
                    </a:lnTo>
                    <a:lnTo>
                      <a:pt x="299" y="378"/>
                    </a:lnTo>
                    <a:lnTo>
                      <a:pt x="283" y="384"/>
                    </a:lnTo>
                    <a:lnTo>
                      <a:pt x="267" y="388"/>
                    </a:lnTo>
                    <a:lnTo>
                      <a:pt x="249" y="390"/>
                    </a:lnTo>
                    <a:lnTo>
                      <a:pt x="231" y="391"/>
                    </a:lnTo>
                    <a:lnTo>
                      <a:pt x="231" y="391"/>
                    </a:lnTo>
                    <a:close/>
                    <a:moveTo>
                      <a:pt x="203" y="45"/>
                    </a:moveTo>
                    <a:lnTo>
                      <a:pt x="203" y="45"/>
                    </a:lnTo>
                    <a:lnTo>
                      <a:pt x="190" y="48"/>
                    </a:lnTo>
                    <a:lnTo>
                      <a:pt x="178" y="51"/>
                    </a:lnTo>
                    <a:lnTo>
                      <a:pt x="166" y="55"/>
                    </a:lnTo>
                    <a:lnTo>
                      <a:pt x="153" y="60"/>
                    </a:lnTo>
                    <a:lnTo>
                      <a:pt x="141" y="65"/>
                    </a:lnTo>
                    <a:lnTo>
                      <a:pt x="128" y="72"/>
                    </a:lnTo>
                    <a:lnTo>
                      <a:pt x="117" y="79"/>
                    </a:lnTo>
                    <a:lnTo>
                      <a:pt x="106" y="87"/>
                    </a:lnTo>
                    <a:lnTo>
                      <a:pt x="95" y="95"/>
                    </a:lnTo>
                    <a:lnTo>
                      <a:pt x="85" y="104"/>
                    </a:lnTo>
                    <a:lnTo>
                      <a:pt x="75" y="113"/>
                    </a:lnTo>
                    <a:lnTo>
                      <a:pt x="66" y="123"/>
                    </a:lnTo>
                    <a:lnTo>
                      <a:pt x="58" y="134"/>
                    </a:lnTo>
                    <a:lnTo>
                      <a:pt x="52" y="144"/>
                    </a:lnTo>
                    <a:lnTo>
                      <a:pt x="46" y="155"/>
                    </a:lnTo>
                    <a:lnTo>
                      <a:pt x="42" y="167"/>
                    </a:lnTo>
                    <a:lnTo>
                      <a:pt x="42" y="167"/>
                    </a:lnTo>
                    <a:lnTo>
                      <a:pt x="40" y="178"/>
                    </a:lnTo>
                    <a:lnTo>
                      <a:pt x="37" y="189"/>
                    </a:lnTo>
                    <a:lnTo>
                      <a:pt x="37" y="203"/>
                    </a:lnTo>
                    <a:lnTo>
                      <a:pt x="38" y="217"/>
                    </a:lnTo>
                    <a:lnTo>
                      <a:pt x="44" y="232"/>
                    </a:lnTo>
                    <a:lnTo>
                      <a:pt x="47" y="239"/>
                    </a:lnTo>
                    <a:lnTo>
                      <a:pt x="50" y="247"/>
                    </a:lnTo>
                    <a:lnTo>
                      <a:pt x="55" y="254"/>
                    </a:lnTo>
                    <a:lnTo>
                      <a:pt x="60" y="263"/>
                    </a:lnTo>
                    <a:lnTo>
                      <a:pt x="67" y="270"/>
                    </a:lnTo>
                    <a:lnTo>
                      <a:pt x="75" y="278"/>
                    </a:lnTo>
                    <a:lnTo>
                      <a:pt x="75" y="278"/>
                    </a:lnTo>
                    <a:lnTo>
                      <a:pt x="89" y="292"/>
                    </a:lnTo>
                    <a:lnTo>
                      <a:pt x="107" y="305"/>
                    </a:lnTo>
                    <a:lnTo>
                      <a:pt x="125" y="316"/>
                    </a:lnTo>
                    <a:lnTo>
                      <a:pt x="145" y="328"/>
                    </a:lnTo>
                    <a:lnTo>
                      <a:pt x="167" y="337"/>
                    </a:lnTo>
                    <a:lnTo>
                      <a:pt x="188" y="344"/>
                    </a:lnTo>
                    <a:lnTo>
                      <a:pt x="200" y="346"/>
                    </a:lnTo>
                    <a:lnTo>
                      <a:pt x="211" y="348"/>
                    </a:lnTo>
                    <a:lnTo>
                      <a:pt x="222" y="350"/>
                    </a:lnTo>
                    <a:lnTo>
                      <a:pt x="233" y="351"/>
                    </a:lnTo>
                    <a:lnTo>
                      <a:pt x="233" y="351"/>
                    </a:lnTo>
                    <a:lnTo>
                      <a:pt x="245" y="350"/>
                    </a:lnTo>
                    <a:lnTo>
                      <a:pt x="256" y="348"/>
                    </a:lnTo>
                    <a:lnTo>
                      <a:pt x="267" y="346"/>
                    </a:lnTo>
                    <a:lnTo>
                      <a:pt x="278" y="342"/>
                    </a:lnTo>
                    <a:lnTo>
                      <a:pt x="287" y="338"/>
                    </a:lnTo>
                    <a:lnTo>
                      <a:pt x="297" y="333"/>
                    </a:lnTo>
                    <a:lnTo>
                      <a:pt x="306" y="327"/>
                    </a:lnTo>
                    <a:lnTo>
                      <a:pt x="314" y="320"/>
                    </a:lnTo>
                    <a:lnTo>
                      <a:pt x="314" y="320"/>
                    </a:lnTo>
                    <a:lnTo>
                      <a:pt x="324" y="310"/>
                    </a:lnTo>
                    <a:lnTo>
                      <a:pt x="332" y="300"/>
                    </a:lnTo>
                    <a:lnTo>
                      <a:pt x="340" y="290"/>
                    </a:lnTo>
                    <a:lnTo>
                      <a:pt x="346" y="278"/>
                    </a:lnTo>
                    <a:lnTo>
                      <a:pt x="352" y="266"/>
                    </a:lnTo>
                    <a:lnTo>
                      <a:pt x="358" y="254"/>
                    </a:lnTo>
                    <a:lnTo>
                      <a:pt x="362" y="241"/>
                    </a:lnTo>
                    <a:lnTo>
                      <a:pt x="366" y="229"/>
                    </a:lnTo>
                    <a:lnTo>
                      <a:pt x="368" y="215"/>
                    </a:lnTo>
                    <a:lnTo>
                      <a:pt x="370" y="203"/>
                    </a:lnTo>
                    <a:lnTo>
                      <a:pt x="370" y="189"/>
                    </a:lnTo>
                    <a:lnTo>
                      <a:pt x="370" y="176"/>
                    </a:lnTo>
                    <a:lnTo>
                      <a:pt x="369" y="164"/>
                    </a:lnTo>
                    <a:lnTo>
                      <a:pt x="367" y="151"/>
                    </a:lnTo>
                    <a:lnTo>
                      <a:pt x="364" y="138"/>
                    </a:lnTo>
                    <a:lnTo>
                      <a:pt x="359" y="126"/>
                    </a:lnTo>
                    <a:lnTo>
                      <a:pt x="359" y="126"/>
                    </a:lnTo>
                    <a:lnTo>
                      <a:pt x="356" y="117"/>
                    </a:lnTo>
                    <a:lnTo>
                      <a:pt x="350" y="108"/>
                    </a:lnTo>
                    <a:lnTo>
                      <a:pt x="345" y="101"/>
                    </a:lnTo>
                    <a:lnTo>
                      <a:pt x="340" y="92"/>
                    </a:lnTo>
                    <a:lnTo>
                      <a:pt x="334" y="85"/>
                    </a:lnTo>
                    <a:lnTo>
                      <a:pt x="328" y="79"/>
                    </a:lnTo>
                    <a:lnTo>
                      <a:pt x="320" y="73"/>
                    </a:lnTo>
                    <a:lnTo>
                      <a:pt x="313" y="68"/>
                    </a:lnTo>
                    <a:lnTo>
                      <a:pt x="306" y="63"/>
                    </a:lnTo>
                    <a:lnTo>
                      <a:pt x="298" y="59"/>
                    </a:lnTo>
                    <a:lnTo>
                      <a:pt x="289" y="55"/>
                    </a:lnTo>
                    <a:lnTo>
                      <a:pt x="280" y="52"/>
                    </a:lnTo>
                    <a:lnTo>
                      <a:pt x="271" y="50"/>
                    </a:lnTo>
                    <a:lnTo>
                      <a:pt x="262" y="48"/>
                    </a:lnTo>
                    <a:lnTo>
                      <a:pt x="251" y="47"/>
                    </a:lnTo>
                    <a:lnTo>
                      <a:pt x="241" y="47"/>
                    </a:lnTo>
                    <a:lnTo>
                      <a:pt x="241" y="47"/>
                    </a:lnTo>
                    <a:lnTo>
                      <a:pt x="221" y="48"/>
                    </a:lnTo>
                    <a:lnTo>
                      <a:pt x="221" y="48"/>
                    </a:lnTo>
                    <a:lnTo>
                      <a:pt x="218" y="49"/>
                    </a:lnTo>
                    <a:lnTo>
                      <a:pt x="218" y="49"/>
                    </a:lnTo>
                    <a:lnTo>
                      <a:pt x="214" y="48"/>
                    </a:lnTo>
                    <a:lnTo>
                      <a:pt x="210" y="47"/>
                    </a:lnTo>
                    <a:lnTo>
                      <a:pt x="207" y="45"/>
                    </a:lnTo>
                    <a:lnTo>
                      <a:pt x="203" y="4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95" name="Freeform 903"/>
              <p:cNvSpPr>
                <a:spLocks noEditPoints="1"/>
              </p:cNvSpPr>
              <p:nvPr/>
            </p:nvSpPr>
            <p:spPr bwMode="auto">
              <a:xfrm>
                <a:off x="4197350" y="1404938"/>
                <a:ext cx="449263" cy="444500"/>
              </a:xfrm>
              <a:custGeom>
                <a:avLst/>
                <a:gdLst/>
                <a:ahLst/>
                <a:cxnLst>
                  <a:cxn ang="0">
                    <a:pos x="735" y="833"/>
                  </a:cxn>
                  <a:cxn ang="0">
                    <a:pos x="616" y="832"/>
                  </a:cxn>
                  <a:cxn ang="0">
                    <a:pos x="603" y="831"/>
                  </a:cxn>
                  <a:cxn ang="0">
                    <a:pos x="588" y="829"/>
                  </a:cxn>
                  <a:cxn ang="0">
                    <a:pos x="575" y="811"/>
                  </a:cxn>
                  <a:cxn ang="0">
                    <a:pos x="562" y="767"/>
                  </a:cxn>
                  <a:cxn ang="0">
                    <a:pos x="559" y="714"/>
                  </a:cxn>
                  <a:cxn ang="0">
                    <a:pos x="551" y="661"/>
                  </a:cxn>
                  <a:cxn ang="0">
                    <a:pos x="522" y="582"/>
                  </a:cxn>
                  <a:cxn ang="0">
                    <a:pos x="482" y="510"/>
                  </a:cxn>
                  <a:cxn ang="0">
                    <a:pos x="432" y="444"/>
                  </a:cxn>
                  <a:cxn ang="0">
                    <a:pos x="375" y="389"/>
                  </a:cxn>
                  <a:cxn ang="0">
                    <a:pos x="339" y="363"/>
                  </a:cxn>
                  <a:cxn ang="0">
                    <a:pos x="270" y="330"/>
                  </a:cxn>
                  <a:cxn ang="0">
                    <a:pos x="134" y="299"/>
                  </a:cxn>
                  <a:cxn ang="0">
                    <a:pos x="93" y="296"/>
                  </a:cxn>
                  <a:cxn ang="0">
                    <a:pos x="50" y="287"/>
                  </a:cxn>
                  <a:cxn ang="0">
                    <a:pos x="35" y="271"/>
                  </a:cxn>
                  <a:cxn ang="0">
                    <a:pos x="27" y="263"/>
                  </a:cxn>
                  <a:cxn ang="0">
                    <a:pos x="14" y="223"/>
                  </a:cxn>
                  <a:cxn ang="0">
                    <a:pos x="0" y="99"/>
                  </a:cxn>
                  <a:cxn ang="0">
                    <a:pos x="11" y="14"/>
                  </a:cxn>
                  <a:cxn ang="0">
                    <a:pos x="19" y="3"/>
                  </a:cxn>
                  <a:cxn ang="0">
                    <a:pos x="34" y="1"/>
                  </a:cxn>
                  <a:cxn ang="0">
                    <a:pos x="50" y="11"/>
                  </a:cxn>
                  <a:cxn ang="0">
                    <a:pos x="151" y="17"/>
                  </a:cxn>
                  <a:cxn ang="0">
                    <a:pos x="325" y="50"/>
                  </a:cxn>
                  <a:cxn ang="0">
                    <a:pos x="471" y="111"/>
                  </a:cxn>
                  <a:cxn ang="0">
                    <a:pos x="593" y="201"/>
                  </a:cxn>
                  <a:cxn ang="0">
                    <a:pos x="667" y="284"/>
                  </a:cxn>
                  <a:cxn ang="0">
                    <a:pos x="739" y="398"/>
                  </a:cxn>
                  <a:cxn ang="0">
                    <a:pos x="792" y="526"/>
                  </a:cxn>
                  <a:cxn ang="0">
                    <a:pos x="825" y="672"/>
                  </a:cxn>
                  <a:cxn ang="0">
                    <a:pos x="837" y="799"/>
                  </a:cxn>
                  <a:cxn ang="0">
                    <a:pos x="847" y="815"/>
                  </a:cxn>
                  <a:cxn ang="0">
                    <a:pos x="843" y="833"/>
                  </a:cxn>
                  <a:cxn ang="0">
                    <a:pos x="831" y="838"/>
                  </a:cxn>
                  <a:cxn ang="0">
                    <a:pos x="45" y="65"/>
                  </a:cxn>
                  <a:cxn ang="0">
                    <a:pos x="46" y="157"/>
                  </a:cxn>
                  <a:cxn ang="0">
                    <a:pos x="61" y="237"/>
                  </a:cxn>
                  <a:cxn ang="0">
                    <a:pos x="76" y="249"/>
                  </a:cxn>
                  <a:cxn ang="0">
                    <a:pos x="92" y="257"/>
                  </a:cxn>
                  <a:cxn ang="0">
                    <a:pos x="174" y="267"/>
                  </a:cxn>
                  <a:cxn ang="0">
                    <a:pos x="232" y="274"/>
                  </a:cxn>
                  <a:cxn ang="0">
                    <a:pos x="298" y="295"/>
                  </a:cxn>
                  <a:cxn ang="0">
                    <a:pos x="376" y="335"/>
                  </a:cxn>
                  <a:cxn ang="0">
                    <a:pos x="406" y="360"/>
                  </a:cxn>
                  <a:cxn ang="0">
                    <a:pos x="498" y="465"/>
                  </a:cxn>
                  <a:cxn ang="0">
                    <a:pos x="565" y="574"/>
                  </a:cxn>
                  <a:cxn ang="0">
                    <a:pos x="578" y="611"/>
                  </a:cxn>
                  <a:cxn ang="0">
                    <a:pos x="588" y="680"/>
                  </a:cxn>
                  <a:cxn ang="0">
                    <a:pos x="601" y="759"/>
                  </a:cxn>
                  <a:cxn ang="0">
                    <a:pos x="625" y="791"/>
                  </a:cxn>
                  <a:cxn ang="0">
                    <a:pos x="781" y="793"/>
                  </a:cxn>
                  <a:cxn ang="0">
                    <a:pos x="791" y="740"/>
                  </a:cxn>
                  <a:cxn ang="0">
                    <a:pos x="768" y="594"/>
                  </a:cxn>
                  <a:cxn ang="0">
                    <a:pos x="728" y="467"/>
                  </a:cxn>
                  <a:cxn ang="0">
                    <a:pos x="671" y="358"/>
                  </a:cxn>
                  <a:cxn ang="0">
                    <a:pos x="616" y="287"/>
                  </a:cxn>
                  <a:cxn ang="0">
                    <a:pos x="506" y="187"/>
                  </a:cxn>
                  <a:cxn ang="0">
                    <a:pos x="379" y="115"/>
                  </a:cxn>
                  <a:cxn ang="0">
                    <a:pos x="231" y="71"/>
                  </a:cxn>
                  <a:cxn ang="0">
                    <a:pos x="58" y="53"/>
                  </a:cxn>
                </a:cxnLst>
                <a:rect l="0" t="0" r="r" b="b"/>
                <a:pathLst>
                  <a:path w="847" h="838">
                    <a:moveTo>
                      <a:pt x="829" y="838"/>
                    </a:moveTo>
                    <a:lnTo>
                      <a:pt x="829" y="838"/>
                    </a:lnTo>
                    <a:lnTo>
                      <a:pt x="782" y="835"/>
                    </a:lnTo>
                    <a:lnTo>
                      <a:pt x="735" y="833"/>
                    </a:lnTo>
                    <a:lnTo>
                      <a:pt x="686" y="833"/>
                    </a:lnTo>
                    <a:lnTo>
                      <a:pt x="635" y="832"/>
                    </a:lnTo>
                    <a:lnTo>
                      <a:pt x="616" y="832"/>
                    </a:lnTo>
                    <a:lnTo>
                      <a:pt x="616" y="832"/>
                    </a:lnTo>
                    <a:lnTo>
                      <a:pt x="609" y="831"/>
                    </a:lnTo>
                    <a:lnTo>
                      <a:pt x="606" y="830"/>
                    </a:lnTo>
                    <a:lnTo>
                      <a:pt x="603" y="831"/>
                    </a:lnTo>
                    <a:lnTo>
                      <a:pt x="603" y="831"/>
                    </a:lnTo>
                    <a:lnTo>
                      <a:pt x="599" y="831"/>
                    </a:lnTo>
                    <a:lnTo>
                      <a:pt x="599" y="831"/>
                    </a:lnTo>
                    <a:lnTo>
                      <a:pt x="593" y="831"/>
                    </a:lnTo>
                    <a:lnTo>
                      <a:pt x="588" y="829"/>
                    </a:lnTo>
                    <a:lnTo>
                      <a:pt x="584" y="826"/>
                    </a:lnTo>
                    <a:lnTo>
                      <a:pt x="581" y="822"/>
                    </a:lnTo>
                    <a:lnTo>
                      <a:pt x="581" y="822"/>
                    </a:lnTo>
                    <a:lnTo>
                      <a:pt x="575" y="811"/>
                    </a:lnTo>
                    <a:lnTo>
                      <a:pt x="571" y="800"/>
                    </a:lnTo>
                    <a:lnTo>
                      <a:pt x="567" y="789"/>
                    </a:lnTo>
                    <a:lnTo>
                      <a:pt x="564" y="779"/>
                    </a:lnTo>
                    <a:lnTo>
                      <a:pt x="562" y="767"/>
                    </a:lnTo>
                    <a:lnTo>
                      <a:pt x="561" y="756"/>
                    </a:lnTo>
                    <a:lnTo>
                      <a:pt x="560" y="732"/>
                    </a:lnTo>
                    <a:lnTo>
                      <a:pt x="560" y="732"/>
                    </a:lnTo>
                    <a:lnTo>
                      <a:pt x="559" y="714"/>
                    </a:lnTo>
                    <a:lnTo>
                      <a:pt x="558" y="697"/>
                    </a:lnTo>
                    <a:lnTo>
                      <a:pt x="555" y="679"/>
                    </a:lnTo>
                    <a:lnTo>
                      <a:pt x="551" y="661"/>
                    </a:lnTo>
                    <a:lnTo>
                      <a:pt x="551" y="661"/>
                    </a:lnTo>
                    <a:lnTo>
                      <a:pt x="545" y="641"/>
                    </a:lnTo>
                    <a:lnTo>
                      <a:pt x="538" y="622"/>
                    </a:lnTo>
                    <a:lnTo>
                      <a:pt x="530" y="602"/>
                    </a:lnTo>
                    <a:lnTo>
                      <a:pt x="522" y="582"/>
                    </a:lnTo>
                    <a:lnTo>
                      <a:pt x="513" y="564"/>
                    </a:lnTo>
                    <a:lnTo>
                      <a:pt x="504" y="545"/>
                    </a:lnTo>
                    <a:lnTo>
                      <a:pt x="493" y="528"/>
                    </a:lnTo>
                    <a:lnTo>
                      <a:pt x="482" y="510"/>
                    </a:lnTo>
                    <a:lnTo>
                      <a:pt x="470" y="492"/>
                    </a:lnTo>
                    <a:lnTo>
                      <a:pt x="458" y="476"/>
                    </a:lnTo>
                    <a:lnTo>
                      <a:pt x="446" y="459"/>
                    </a:lnTo>
                    <a:lnTo>
                      <a:pt x="432" y="444"/>
                    </a:lnTo>
                    <a:lnTo>
                      <a:pt x="419" y="429"/>
                    </a:lnTo>
                    <a:lnTo>
                      <a:pt x="404" y="415"/>
                    </a:lnTo>
                    <a:lnTo>
                      <a:pt x="390" y="403"/>
                    </a:lnTo>
                    <a:lnTo>
                      <a:pt x="375" y="389"/>
                    </a:lnTo>
                    <a:lnTo>
                      <a:pt x="375" y="389"/>
                    </a:lnTo>
                    <a:lnTo>
                      <a:pt x="364" y="380"/>
                    </a:lnTo>
                    <a:lnTo>
                      <a:pt x="352" y="372"/>
                    </a:lnTo>
                    <a:lnTo>
                      <a:pt x="339" y="363"/>
                    </a:lnTo>
                    <a:lnTo>
                      <a:pt x="326" y="356"/>
                    </a:lnTo>
                    <a:lnTo>
                      <a:pt x="313" y="349"/>
                    </a:lnTo>
                    <a:lnTo>
                      <a:pt x="299" y="342"/>
                    </a:lnTo>
                    <a:lnTo>
                      <a:pt x="270" y="330"/>
                    </a:lnTo>
                    <a:lnTo>
                      <a:pt x="239" y="320"/>
                    </a:lnTo>
                    <a:lnTo>
                      <a:pt x="206" y="312"/>
                    </a:lnTo>
                    <a:lnTo>
                      <a:pt x="171" y="304"/>
                    </a:lnTo>
                    <a:lnTo>
                      <a:pt x="134" y="299"/>
                    </a:lnTo>
                    <a:lnTo>
                      <a:pt x="134" y="299"/>
                    </a:lnTo>
                    <a:lnTo>
                      <a:pt x="112" y="297"/>
                    </a:lnTo>
                    <a:lnTo>
                      <a:pt x="112" y="297"/>
                    </a:lnTo>
                    <a:lnTo>
                      <a:pt x="93" y="296"/>
                    </a:lnTo>
                    <a:lnTo>
                      <a:pt x="75" y="294"/>
                    </a:lnTo>
                    <a:lnTo>
                      <a:pt x="66" y="292"/>
                    </a:lnTo>
                    <a:lnTo>
                      <a:pt x="57" y="290"/>
                    </a:lnTo>
                    <a:lnTo>
                      <a:pt x="50" y="287"/>
                    </a:lnTo>
                    <a:lnTo>
                      <a:pt x="43" y="283"/>
                    </a:lnTo>
                    <a:lnTo>
                      <a:pt x="43" y="283"/>
                    </a:lnTo>
                    <a:lnTo>
                      <a:pt x="38" y="278"/>
                    </a:lnTo>
                    <a:lnTo>
                      <a:pt x="35" y="271"/>
                    </a:lnTo>
                    <a:lnTo>
                      <a:pt x="33" y="268"/>
                    </a:lnTo>
                    <a:lnTo>
                      <a:pt x="29" y="266"/>
                    </a:lnTo>
                    <a:lnTo>
                      <a:pt x="29" y="266"/>
                    </a:lnTo>
                    <a:lnTo>
                      <a:pt x="27" y="263"/>
                    </a:lnTo>
                    <a:lnTo>
                      <a:pt x="25" y="261"/>
                    </a:lnTo>
                    <a:lnTo>
                      <a:pt x="22" y="255"/>
                    </a:lnTo>
                    <a:lnTo>
                      <a:pt x="22" y="255"/>
                    </a:lnTo>
                    <a:lnTo>
                      <a:pt x="14" y="223"/>
                    </a:lnTo>
                    <a:lnTo>
                      <a:pt x="8" y="191"/>
                    </a:lnTo>
                    <a:lnTo>
                      <a:pt x="4" y="160"/>
                    </a:lnTo>
                    <a:lnTo>
                      <a:pt x="2" y="129"/>
                    </a:lnTo>
                    <a:lnTo>
                      <a:pt x="0" y="99"/>
                    </a:lnTo>
                    <a:lnTo>
                      <a:pt x="3" y="70"/>
                    </a:lnTo>
                    <a:lnTo>
                      <a:pt x="6" y="41"/>
                    </a:lnTo>
                    <a:lnTo>
                      <a:pt x="11" y="14"/>
                    </a:lnTo>
                    <a:lnTo>
                      <a:pt x="11" y="14"/>
                    </a:lnTo>
                    <a:lnTo>
                      <a:pt x="13" y="10"/>
                    </a:lnTo>
                    <a:lnTo>
                      <a:pt x="14" y="7"/>
                    </a:lnTo>
                    <a:lnTo>
                      <a:pt x="16" y="5"/>
                    </a:lnTo>
                    <a:lnTo>
                      <a:pt x="19" y="3"/>
                    </a:lnTo>
                    <a:lnTo>
                      <a:pt x="23" y="1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34" y="1"/>
                    </a:lnTo>
                    <a:lnTo>
                      <a:pt x="39" y="2"/>
                    </a:lnTo>
                    <a:lnTo>
                      <a:pt x="43" y="5"/>
                    </a:lnTo>
                    <a:lnTo>
                      <a:pt x="47" y="8"/>
                    </a:lnTo>
                    <a:lnTo>
                      <a:pt x="50" y="11"/>
                    </a:lnTo>
                    <a:lnTo>
                      <a:pt x="55" y="11"/>
                    </a:lnTo>
                    <a:lnTo>
                      <a:pt x="55" y="11"/>
                    </a:lnTo>
                    <a:lnTo>
                      <a:pt x="105" y="13"/>
                    </a:lnTo>
                    <a:lnTo>
                      <a:pt x="151" y="17"/>
                    </a:lnTo>
                    <a:lnTo>
                      <a:pt x="198" y="23"/>
                    </a:lnTo>
                    <a:lnTo>
                      <a:pt x="241" y="31"/>
                    </a:lnTo>
                    <a:lnTo>
                      <a:pt x="284" y="40"/>
                    </a:lnTo>
                    <a:lnTo>
                      <a:pt x="325" y="50"/>
                    </a:lnTo>
                    <a:lnTo>
                      <a:pt x="364" y="63"/>
                    </a:lnTo>
                    <a:lnTo>
                      <a:pt x="401" y="77"/>
                    </a:lnTo>
                    <a:lnTo>
                      <a:pt x="437" y="94"/>
                    </a:lnTo>
                    <a:lnTo>
                      <a:pt x="471" y="111"/>
                    </a:lnTo>
                    <a:lnTo>
                      <a:pt x="504" y="131"/>
                    </a:lnTo>
                    <a:lnTo>
                      <a:pt x="536" y="153"/>
                    </a:lnTo>
                    <a:lnTo>
                      <a:pt x="564" y="175"/>
                    </a:lnTo>
                    <a:lnTo>
                      <a:pt x="593" y="201"/>
                    </a:lnTo>
                    <a:lnTo>
                      <a:pt x="620" y="228"/>
                    </a:lnTo>
                    <a:lnTo>
                      <a:pt x="645" y="256"/>
                    </a:lnTo>
                    <a:lnTo>
                      <a:pt x="645" y="256"/>
                    </a:lnTo>
                    <a:lnTo>
                      <a:pt x="667" y="284"/>
                    </a:lnTo>
                    <a:lnTo>
                      <a:pt x="686" y="312"/>
                    </a:lnTo>
                    <a:lnTo>
                      <a:pt x="706" y="340"/>
                    </a:lnTo>
                    <a:lnTo>
                      <a:pt x="724" y="368"/>
                    </a:lnTo>
                    <a:lnTo>
                      <a:pt x="739" y="398"/>
                    </a:lnTo>
                    <a:lnTo>
                      <a:pt x="755" y="429"/>
                    </a:lnTo>
                    <a:lnTo>
                      <a:pt x="768" y="460"/>
                    </a:lnTo>
                    <a:lnTo>
                      <a:pt x="780" y="493"/>
                    </a:lnTo>
                    <a:lnTo>
                      <a:pt x="792" y="526"/>
                    </a:lnTo>
                    <a:lnTo>
                      <a:pt x="801" y="562"/>
                    </a:lnTo>
                    <a:lnTo>
                      <a:pt x="810" y="597"/>
                    </a:lnTo>
                    <a:lnTo>
                      <a:pt x="818" y="634"/>
                    </a:lnTo>
                    <a:lnTo>
                      <a:pt x="825" y="672"/>
                    </a:lnTo>
                    <a:lnTo>
                      <a:pt x="830" y="711"/>
                    </a:lnTo>
                    <a:lnTo>
                      <a:pt x="834" y="752"/>
                    </a:lnTo>
                    <a:lnTo>
                      <a:pt x="837" y="794"/>
                    </a:lnTo>
                    <a:lnTo>
                      <a:pt x="837" y="799"/>
                    </a:lnTo>
                    <a:lnTo>
                      <a:pt x="840" y="802"/>
                    </a:lnTo>
                    <a:lnTo>
                      <a:pt x="840" y="802"/>
                    </a:lnTo>
                    <a:lnTo>
                      <a:pt x="844" y="808"/>
                    </a:lnTo>
                    <a:lnTo>
                      <a:pt x="847" y="815"/>
                    </a:lnTo>
                    <a:lnTo>
                      <a:pt x="847" y="822"/>
                    </a:lnTo>
                    <a:lnTo>
                      <a:pt x="846" y="829"/>
                    </a:lnTo>
                    <a:lnTo>
                      <a:pt x="846" y="829"/>
                    </a:lnTo>
                    <a:lnTo>
                      <a:pt x="843" y="833"/>
                    </a:lnTo>
                    <a:lnTo>
                      <a:pt x="840" y="836"/>
                    </a:lnTo>
                    <a:lnTo>
                      <a:pt x="836" y="837"/>
                    </a:lnTo>
                    <a:lnTo>
                      <a:pt x="831" y="838"/>
                    </a:lnTo>
                    <a:lnTo>
                      <a:pt x="831" y="838"/>
                    </a:lnTo>
                    <a:lnTo>
                      <a:pt x="829" y="838"/>
                    </a:lnTo>
                    <a:lnTo>
                      <a:pt x="829" y="838"/>
                    </a:lnTo>
                    <a:close/>
                    <a:moveTo>
                      <a:pt x="45" y="65"/>
                    </a:moveTo>
                    <a:lnTo>
                      <a:pt x="45" y="65"/>
                    </a:lnTo>
                    <a:lnTo>
                      <a:pt x="44" y="89"/>
                    </a:lnTo>
                    <a:lnTo>
                      <a:pt x="43" y="112"/>
                    </a:lnTo>
                    <a:lnTo>
                      <a:pt x="44" y="135"/>
                    </a:lnTo>
                    <a:lnTo>
                      <a:pt x="46" y="157"/>
                    </a:lnTo>
                    <a:lnTo>
                      <a:pt x="49" y="177"/>
                    </a:lnTo>
                    <a:lnTo>
                      <a:pt x="52" y="197"/>
                    </a:lnTo>
                    <a:lnTo>
                      <a:pt x="59" y="232"/>
                    </a:lnTo>
                    <a:lnTo>
                      <a:pt x="61" y="237"/>
                    </a:lnTo>
                    <a:lnTo>
                      <a:pt x="67" y="239"/>
                    </a:lnTo>
                    <a:lnTo>
                      <a:pt x="67" y="239"/>
                    </a:lnTo>
                    <a:lnTo>
                      <a:pt x="72" y="243"/>
                    </a:lnTo>
                    <a:lnTo>
                      <a:pt x="76" y="249"/>
                    </a:lnTo>
                    <a:lnTo>
                      <a:pt x="78" y="253"/>
                    </a:lnTo>
                    <a:lnTo>
                      <a:pt x="82" y="254"/>
                    </a:lnTo>
                    <a:lnTo>
                      <a:pt x="82" y="254"/>
                    </a:lnTo>
                    <a:lnTo>
                      <a:pt x="92" y="257"/>
                    </a:lnTo>
                    <a:lnTo>
                      <a:pt x="103" y="259"/>
                    </a:lnTo>
                    <a:lnTo>
                      <a:pt x="125" y="263"/>
                    </a:lnTo>
                    <a:lnTo>
                      <a:pt x="149" y="265"/>
                    </a:lnTo>
                    <a:lnTo>
                      <a:pt x="174" y="267"/>
                    </a:lnTo>
                    <a:lnTo>
                      <a:pt x="174" y="267"/>
                    </a:lnTo>
                    <a:lnTo>
                      <a:pt x="207" y="270"/>
                    </a:lnTo>
                    <a:lnTo>
                      <a:pt x="220" y="272"/>
                    </a:lnTo>
                    <a:lnTo>
                      <a:pt x="232" y="274"/>
                    </a:lnTo>
                    <a:lnTo>
                      <a:pt x="232" y="274"/>
                    </a:lnTo>
                    <a:lnTo>
                      <a:pt x="254" y="281"/>
                    </a:lnTo>
                    <a:lnTo>
                      <a:pt x="275" y="287"/>
                    </a:lnTo>
                    <a:lnTo>
                      <a:pt x="298" y="295"/>
                    </a:lnTo>
                    <a:lnTo>
                      <a:pt x="321" y="304"/>
                    </a:lnTo>
                    <a:lnTo>
                      <a:pt x="343" y="316"/>
                    </a:lnTo>
                    <a:lnTo>
                      <a:pt x="366" y="328"/>
                    </a:lnTo>
                    <a:lnTo>
                      <a:pt x="376" y="335"/>
                    </a:lnTo>
                    <a:lnTo>
                      <a:pt x="387" y="344"/>
                    </a:lnTo>
                    <a:lnTo>
                      <a:pt x="397" y="352"/>
                    </a:lnTo>
                    <a:lnTo>
                      <a:pt x="406" y="360"/>
                    </a:lnTo>
                    <a:lnTo>
                      <a:pt x="406" y="360"/>
                    </a:lnTo>
                    <a:lnTo>
                      <a:pt x="432" y="386"/>
                    </a:lnTo>
                    <a:lnTo>
                      <a:pt x="456" y="413"/>
                    </a:lnTo>
                    <a:lnTo>
                      <a:pt x="478" y="439"/>
                    </a:lnTo>
                    <a:lnTo>
                      <a:pt x="498" y="465"/>
                    </a:lnTo>
                    <a:lnTo>
                      <a:pt x="517" y="491"/>
                    </a:lnTo>
                    <a:lnTo>
                      <a:pt x="535" y="518"/>
                    </a:lnTo>
                    <a:lnTo>
                      <a:pt x="550" y="545"/>
                    </a:lnTo>
                    <a:lnTo>
                      <a:pt x="565" y="574"/>
                    </a:lnTo>
                    <a:lnTo>
                      <a:pt x="565" y="574"/>
                    </a:lnTo>
                    <a:lnTo>
                      <a:pt x="571" y="585"/>
                    </a:lnTo>
                    <a:lnTo>
                      <a:pt x="575" y="598"/>
                    </a:lnTo>
                    <a:lnTo>
                      <a:pt x="578" y="611"/>
                    </a:lnTo>
                    <a:lnTo>
                      <a:pt x="581" y="625"/>
                    </a:lnTo>
                    <a:lnTo>
                      <a:pt x="585" y="653"/>
                    </a:lnTo>
                    <a:lnTo>
                      <a:pt x="588" y="680"/>
                    </a:lnTo>
                    <a:lnTo>
                      <a:pt x="588" y="680"/>
                    </a:lnTo>
                    <a:lnTo>
                      <a:pt x="591" y="707"/>
                    </a:lnTo>
                    <a:lnTo>
                      <a:pt x="594" y="734"/>
                    </a:lnTo>
                    <a:lnTo>
                      <a:pt x="598" y="747"/>
                    </a:lnTo>
                    <a:lnTo>
                      <a:pt x="601" y="759"/>
                    </a:lnTo>
                    <a:lnTo>
                      <a:pt x="604" y="771"/>
                    </a:lnTo>
                    <a:lnTo>
                      <a:pt x="609" y="783"/>
                    </a:lnTo>
                    <a:lnTo>
                      <a:pt x="612" y="791"/>
                    </a:lnTo>
                    <a:lnTo>
                      <a:pt x="625" y="791"/>
                    </a:lnTo>
                    <a:lnTo>
                      <a:pt x="625" y="791"/>
                    </a:lnTo>
                    <a:lnTo>
                      <a:pt x="704" y="791"/>
                    </a:lnTo>
                    <a:lnTo>
                      <a:pt x="742" y="792"/>
                    </a:lnTo>
                    <a:lnTo>
                      <a:pt x="781" y="793"/>
                    </a:lnTo>
                    <a:lnTo>
                      <a:pt x="795" y="794"/>
                    </a:lnTo>
                    <a:lnTo>
                      <a:pt x="794" y="780"/>
                    </a:lnTo>
                    <a:lnTo>
                      <a:pt x="794" y="780"/>
                    </a:lnTo>
                    <a:lnTo>
                      <a:pt x="791" y="740"/>
                    </a:lnTo>
                    <a:lnTo>
                      <a:pt x="787" y="701"/>
                    </a:lnTo>
                    <a:lnTo>
                      <a:pt x="781" y="664"/>
                    </a:lnTo>
                    <a:lnTo>
                      <a:pt x="775" y="628"/>
                    </a:lnTo>
                    <a:lnTo>
                      <a:pt x="768" y="594"/>
                    </a:lnTo>
                    <a:lnTo>
                      <a:pt x="760" y="560"/>
                    </a:lnTo>
                    <a:lnTo>
                      <a:pt x="750" y="528"/>
                    </a:lnTo>
                    <a:lnTo>
                      <a:pt x="739" y="497"/>
                    </a:lnTo>
                    <a:lnTo>
                      <a:pt x="728" y="467"/>
                    </a:lnTo>
                    <a:lnTo>
                      <a:pt x="715" y="439"/>
                    </a:lnTo>
                    <a:lnTo>
                      <a:pt x="702" y="411"/>
                    </a:lnTo>
                    <a:lnTo>
                      <a:pt x="686" y="384"/>
                    </a:lnTo>
                    <a:lnTo>
                      <a:pt x="671" y="358"/>
                    </a:lnTo>
                    <a:lnTo>
                      <a:pt x="654" y="333"/>
                    </a:lnTo>
                    <a:lnTo>
                      <a:pt x="636" y="310"/>
                    </a:lnTo>
                    <a:lnTo>
                      <a:pt x="616" y="287"/>
                    </a:lnTo>
                    <a:lnTo>
                      <a:pt x="616" y="287"/>
                    </a:lnTo>
                    <a:lnTo>
                      <a:pt x="590" y="259"/>
                    </a:lnTo>
                    <a:lnTo>
                      <a:pt x="562" y="233"/>
                    </a:lnTo>
                    <a:lnTo>
                      <a:pt x="535" y="209"/>
                    </a:lnTo>
                    <a:lnTo>
                      <a:pt x="506" y="187"/>
                    </a:lnTo>
                    <a:lnTo>
                      <a:pt x="476" y="166"/>
                    </a:lnTo>
                    <a:lnTo>
                      <a:pt x="445" y="147"/>
                    </a:lnTo>
                    <a:lnTo>
                      <a:pt x="412" y="131"/>
                    </a:lnTo>
                    <a:lnTo>
                      <a:pt x="379" y="115"/>
                    </a:lnTo>
                    <a:lnTo>
                      <a:pt x="343" y="102"/>
                    </a:lnTo>
                    <a:lnTo>
                      <a:pt x="307" y="90"/>
                    </a:lnTo>
                    <a:lnTo>
                      <a:pt x="270" y="80"/>
                    </a:lnTo>
                    <a:lnTo>
                      <a:pt x="231" y="71"/>
                    </a:lnTo>
                    <a:lnTo>
                      <a:pt x="190" y="65"/>
                    </a:lnTo>
                    <a:lnTo>
                      <a:pt x="147" y="60"/>
                    </a:lnTo>
                    <a:lnTo>
                      <a:pt x="104" y="55"/>
                    </a:lnTo>
                    <a:lnTo>
                      <a:pt x="58" y="53"/>
                    </a:lnTo>
                    <a:lnTo>
                      <a:pt x="47" y="53"/>
                    </a:lnTo>
                    <a:lnTo>
                      <a:pt x="45" y="6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96" name="Freeform 904"/>
              <p:cNvSpPr>
                <a:spLocks noEditPoints="1"/>
              </p:cNvSpPr>
              <p:nvPr/>
            </p:nvSpPr>
            <p:spPr bwMode="auto">
              <a:xfrm>
                <a:off x="4214813" y="1193800"/>
                <a:ext cx="649288" cy="658813"/>
              </a:xfrm>
              <a:custGeom>
                <a:avLst/>
                <a:gdLst/>
                <a:ahLst/>
                <a:cxnLst>
                  <a:cxn ang="0">
                    <a:pos x="980" y="1233"/>
                  </a:cxn>
                  <a:cxn ang="0">
                    <a:pos x="957" y="1244"/>
                  </a:cxn>
                  <a:cxn ang="0">
                    <a:pos x="943" y="1233"/>
                  </a:cxn>
                  <a:cxn ang="0">
                    <a:pos x="933" y="1152"/>
                  </a:cxn>
                  <a:cxn ang="0">
                    <a:pos x="929" y="1000"/>
                  </a:cxn>
                  <a:cxn ang="0">
                    <a:pos x="911" y="872"/>
                  </a:cxn>
                  <a:cxn ang="0">
                    <a:pos x="879" y="776"/>
                  </a:cxn>
                  <a:cxn ang="0">
                    <a:pos x="828" y="668"/>
                  </a:cxn>
                  <a:cxn ang="0">
                    <a:pos x="764" y="576"/>
                  </a:cxn>
                  <a:cxn ang="0">
                    <a:pos x="699" y="508"/>
                  </a:cxn>
                  <a:cxn ang="0">
                    <a:pos x="604" y="435"/>
                  </a:cxn>
                  <a:cxn ang="0">
                    <a:pos x="504" y="380"/>
                  </a:cxn>
                  <a:cxn ang="0">
                    <a:pos x="287" y="307"/>
                  </a:cxn>
                  <a:cxn ang="0">
                    <a:pos x="25" y="257"/>
                  </a:cxn>
                  <a:cxn ang="0">
                    <a:pos x="14" y="251"/>
                  </a:cxn>
                  <a:cxn ang="0">
                    <a:pos x="13" y="231"/>
                  </a:cxn>
                  <a:cxn ang="0">
                    <a:pos x="5" y="215"/>
                  </a:cxn>
                  <a:cxn ang="0">
                    <a:pos x="1" y="69"/>
                  </a:cxn>
                  <a:cxn ang="0">
                    <a:pos x="3" y="8"/>
                  </a:cxn>
                  <a:cxn ang="0">
                    <a:pos x="16" y="0"/>
                  </a:cxn>
                  <a:cxn ang="0">
                    <a:pos x="33" y="2"/>
                  </a:cxn>
                  <a:cxn ang="0">
                    <a:pos x="79" y="13"/>
                  </a:cxn>
                  <a:cxn ang="0">
                    <a:pos x="281" y="38"/>
                  </a:cxn>
                  <a:cxn ang="0">
                    <a:pos x="459" y="74"/>
                  </a:cxn>
                  <a:cxn ang="0">
                    <a:pos x="545" y="107"/>
                  </a:cxn>
                  <a:cxn ang="0">
                    <a:pos x="768" y="239"/>
                  </a:cxn>
                  <a:cxn ang="0">
                    <a:pos x="867" y="321"/>
                  </a:cxn>
                  <a:cxn ang="0">
                    <a:pos x="942" y="400"/>
                  </a:cxn>
                  <a:cxn ang="0">
                    <a:pos x="1027" y="510"/>
                  </a:cxn>
                  <a:cxn ang="0">
                    <a:pos x="1093" y="622"/>
                  </a:cxn>
                  <a:cxn ang="0">
                    <a:pos x="1131" y="712"/>
                  </a:cxn>
                  <a:cxn ang="0">
                    <a:pos x="1178" y="904"/>
                  </a:cxn>
                  <a:cxn ang="0">
                    <a:pos x="1215" y="1189"/>
                  </a:cxn>
                  <a:cxn ang="0">
                    <a:pos x="1227" y="1208"/>
                  </a:cxn>
                  <a:cxn ang="0">
                    <a:pos x="1219" y="1230"/>
                  </a:cxn>
                  <a:cxn ang="0">
                    <a:pos x="1208" y="1232"/>
                  </a:cxn>
                  <a:cxn ang="0">
                    <a:pos x="1106" y="1233"/>
                  </a:cxn>
                  <a:cxn ang="0">
                    <a:pos x="997" y="1244"/>
                  </a:cxn>
                  <a:cxn ang="0">
                    <a:pos x="45" y="117"/>
                  </a:cxn>
                  <a:cxn ang="0">
                    <a:pos x="66" y="221"/>
                  </a:cxn>
                  <a:cxn ang="0">
                    <a:pos x="362" y="283"/>
                  </a:cxn>
                  <a:cxn ang="0">
                    <a:pos x="548" y="352"/>
                  </a:cxn>
                  <a:cxn ang="0">
                    <a:pos x="654" y="414"/>
                  </a:cxn>
                  <a:cxn ang="0">
                    <a:pos x="750" y="498"/>
                  </a:cxn>
                  <a:cxn ang="0">
                    <a:pos x="839" y="609"/>
                  </a:cxn>
                  <a:cxn ang="0">
                    <a:pos x="931" y="792"/>
                  </a:cxn>
                  <a:cxn ang="0">
                    <a:pos x="958" y="912"/>
                  </a:cxn>
                  <a:cxn ang="0">
                    <a:pos x="968" y="1048"/>
                  </a:cxn>
                  <a:cxn ang="0">
                    <a:pos x="995" y="1203"/>
                  </a:cxn>
                  <a:cxn ang="0">
                    <a:pos x="1048" y="1197"/>
                  </a:cxn>
                  <a:cxn ang="0">
                    <a:pos x="1172" y="1175"/>
                  </a:cxn>
                  <a:cxn ang="0">
                    <a:pos x="1146" y="947"/>
                  </a:cxn>
                  <a:cxn ang="0">
                    <a:pos x="1106" y="764"/>
                  </a:cxn>
                  <a:cxn ang="0">
                    <a:pos x="1065" y="665"/>
                  </a:cxn>
                  <a:cxn ang="0">
                    <a:pos x="993" y="536"/>
                  </a:cxn>
                  <a:cxn ang="0">
                    <a:pos x="905" y="420"/>
                  </a:cxn>
                  <a:cxn ang="0">
                    <a:pos x="825" y="340"/>
                  </a:cxn>
                  <a:cxn ang="0">
                    <a:pos x="671" y="222"/>
                  </a:cxn>
                  <a:cxn ang="0">
                    <a:pos x="536" y="148"/>
                  </a:cxn>
                  <a:cxn ang="0">
                    <a:pos x="419" y="106"/>
                  </a:cxn>
                  <a:cxn ang="0">
                    <a:pos x="181" y="68"/>
                  </a:cxn>
                  <a:cxn ang="0">
                    <a:pos x="43" y="65"/>
                  </a:cxn>
                </a:cxnLst>
                <a:rect l="0" t="0" r="r" b="b"/>
                <a:pathLst>
                  <a:path w="1227" h="1244">
                    <a:moveTo>
                      <a:pt x="997" y="1244"/>
                    </a:moveTo>
                    <a:lnTo>
                      <a:pt x="997" y="1244"/>
                    </a:lnTo>
                    <a:lnTo>
                      <a:pt x="992" y="1243"/>
                    </a:lnTo>
                    <a:lnTo>
                      <a:pt x="987" y="1241"/>
                    </a:lnTo>
                    <a:lnTo>
                      <a:pt x="980" y="1233"/>
                    </a:lnTo>
                    <a:lnTo>
                      <a:pt x="971" y="1239"/>
                    </a:lnTo>
                    <a:lnTo>
                      <a:pt x="971" y="1239"/>
                    </a:lnTo>
                    <a:lnTo>
                      <a:pt x="965" y="1243"/>
                    </a:lnTo>
                    <a:lnTo>
                      <a:pt x="957" y="1244"/>
                    </a:lnTo>
                    <a:lnTo>
                      <a:pt x="957" y="1244"/>
                    </a:lnTo>
                    <a:lnTo>
                      <a:pt x="953" y="1243"/>
                    </a:lnTo>
                    <a:lnTo>
                      <a:pt x="948" y="1241"/>
                    </a:lnTo>
                    <a:lnTo>
                      <a:pt x="946" y="1239"/>
                    </a:lnTo>
                    <a:lnTo>
                      <a:pt x="945" y="1236"/>
                    </a:lnTo>
                    <a:lnTo>
                      <a:pt x="943" y="1233"/>
                    </a:lnTo>
                    <a:lnTo>
                      <a:pt x="942" y="1229"/>
                    </a:lnTo>
                    <a:lnTo>
                      <a:pt x="942" y="1229"/>
                    </a:lnTo>
                    <a:lnTo>
                      <a:pt x="939" y="1211"/>
                    </a:lnTo>
                    <a:lnTo>
                      <a:pt x="936" y="1191"/>
                    </a:lnTo>
                    <a:lnTo>
                      <a:pt x="933" y="1152"/>
                    </a:lnTo>
                    <a:lnTo>
                      <a:pt x="932" y="1113"/>
                    </a:lnTo>
                    <a:lnTo>
                      <a:pt x="931" y="1075"/>
                    </a:lnTo>
                    <a:lnTo>
                      <a:pt x="931" y="1075"/>
                    </a:lnTo>
                    <a:lnTo>
                      <a:pt x="930" y="1025"/>
                    </a:lnTo>
                    <a:lnTo>
                      <a:pt x="929" y="1000"/>
                    </a:lnTo>
                    <a:lnTo>
                      <a:pt x="927" y="974"/>
                    </a:lnTo>
                    <a:lnTo>
                      <a:pt x="925" y="948"/>
                    </a:lnTo>
                    <a:lnTo>
                      <a:pt x="921" y="923"/>
                    </a:lnTo>
                    <a:lnTo>
                      <a:pt x="917" y="898"/>
                    </a:lnTo>
                    <a:lnTo>
                      <a:pt x="911" y="872"/>
                    </a:lnTo>
                    <a:lnTo>
                      <a:pt x="911" y="872"/>
                    </a:lnTo>
                    <a:lnTo>
                      <a:pt x="903" y="847"/>
                    </a:lnTo>
                    <a:lnTo>
                      <a:pt x="896" y="822"/>
                    </a:lnTo>
                    <a:lnTo>
                      <a:pt x="888" y="798"/>
                    </a:lnTo>
                    <a:lnTo>
                      <a:pt x="879" y="776"/>
                    </a:lnTo>
                    <a:lnTo>
                      <a:pt x="870" y="753"/>
                    </a:lnTo>
                    <a:lnTo>
                      <a:pt x="860" y="730"/>
                    </a:lnTo>
                    <a:lnTo>
                      <a:pt x="850" y="710"/>
                    </a:lnTo>
                    <a:lnTo>
                      <a:pt x="839" y="688"/>
                    </a:lnTo>
                    <a:lnTo>
                      <a:pt x="828" y="668"/>
                    </a:lnTo>
                    <a:lnTo>
                      <a:pt x="817" y="649"/>
                    </a:lnTo>
                    <a:lnTo>
                      <a:pt x="804" y="629"/>
                    </a:lnTo>
                    <a:lnTo>
                      <a:pt x="791" y="610"/>
                    </a:lnTo>
                    <a:lnTo>
                      <a:pt x="777" y="593"/>
                    </a:lnTo>
                    <a:lnTo>
                      <a:pt x="764" y="576"/>
                    </a:lnTo>
                    <a:lnTo>
                      <a:pt x="749" y="559"/>
                    </a:lnTo>
                    <a:lnTo>
                      <a:pt x="735" y="543"/>
                    </a:lnTo>
                    <a:lnTo>
                      <a:pt x="735" y="543"/>
                    </a:lnTo>
                    <a:lnTo>
                      <a:pt x="717" y="526"/>
                    </a:lnTo>
                    <a:lnTo>
                      <a:pt x="699" y="508"/>
                    </a:lnTo>
                    <a:lnTo>
                      <a:pt x="680" y="493"/>
                    </a:lnTo>
                    <a:lnTo>
                      <a:pt x="662" y="477"/>
                    </a:lnTo>
                    <a:lnTo>
                      <a:pt x="643" y="462"/>
                    </a:lnTo>
                    <a:lnTo>
                      <a:pt x="623" y="448"/>
                    </a:lnTo>
                    <a:lnTo>
                      <a:pt x="604" y="435"/>
                    </a:lnTo>
                    <a:lnTo>
                      <a:pt x="584" y="422"/>
                    </a:lnTo>
                    <a:lnTo>
                      <a:pt x="565" y="411"/>
                    </a:lnTo>
                    <a:lnTo>
                      <a:pt x="544" y="400"/>
                    </a:lnTo>
                    <a:lnTo>
                      <a:pt x="523" y="389"/>
                    </a:lnTo>
                    <a:lnTo>
                      <a:pt x="504" y="380"/>
                    </a:lnTo>
                    <a:lnTo>
                      <a:pt x="461" y="361"/>
                    </a:lnTo>
                    <a:lnTo>
                      <a:pt x="419" y="346"/>
                    </a:lnTo>
                    <a:lnTo>
                      <a:pt x="375" y="332"/>
                    </a:lnTo>
                    <a:lnTo>
                      <a:pt x="331" y="318"/>
                    </a:lnTo>
                    <a:lnTo>
                      <a:pt x="287" y="307"/>
                    </a:lnTo>
                    <a:lnTo>
                      <a:pt x="241" y="296"/>
                    </a:lnTo>
                    <a:lnTo>
                      <a:pt x="195" y="287"/>
                    </a:lnTo>
                    <a:lnTo>
                      <a:pt x="149" y="279"/>
                    </a:lnTo>
                    <a:lnTo>
                      <a:pt x="55" y="262"/>
                    </a:lnTo>
                    <a:lnTo>
                      <a:pt x="25" y="257"/>
                    </a:lnTo>
                    <a:lnTo>
                      <a:pt x="25" y="257"/>
                    </a:lnTo>
                    <a:lnTo>
                      <a:pt x="18" y="254"/>
                    </a:lnTo>
                    <a:lnTo>
                      <a:pt x="16" y="253"/>
                    </a:lnTo>
                    <a:lnTo>
                      <a:pt x="14" y="251"/>
                    </a:lnTo>
                    <a:lnTo>
                      <a:pt x="14" y="251"/>
                    </a:lnTo>
                    <a:lnTo>
                      <a:pt x="12" y="248"/>
                    </a:lnTo>
                    <a:lnTo>
                      <a:pt x="11" y="245"/>
                    </a:lnTo>
                    <a:lnTo>
                      <a:pt x="11" y="241"/>
                    </a:lnTo>
                    <a:lnTo>
                      <a:pt x="12" y="236"/>
                    </a:lnTo>
                    <a:lnTo>
                      <a:pt x="13" y="231"/>
                    </a:lnTo>
                    <a:lnTo>
                      <a:pt x="9" y="227"/>
                    </a:lnTo>
                    <a:lnTo>
                      <a:pt x="9" y="227"/>
                    </a:lnTo>
                    <a:lnTo>
                      <a:pt x="6" y="221"/>
                    </a:lnTo>
                    <a:lnTo>
                      <a:pt x="5" y="215"/>
                    </a:lnTo>
                    <a:lnTo>
                      <a:pt x="5" y="215"/>
                    </a:lnTo>
                    <a:lnTo>
                      <a:pt x="4" y="165"/>
                    </a:lnTo>
                    <a:lnTo>
                      <a:pt x="3" y="117"/>
                    </a:lnTo>
                    <a:lnTo>
                      <a:pt x="3" y="116"/>
                    </a:lnTo>
                    <a:lnTo>
                      <a:pt x="3" y="116"/>
                    </a:lnTo>
                    <a:lnTo>
                      <a:pt x="1" y="69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15"/>
                    </a:lnTo>
                    <a:lnTo>
                      <a:pt x="1" y="11"/>
                    </a:lnTo>
                    <a:lnTo>
                      <a:pt x="3" y="8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8" y="3"/>
                    </a:lnTo>
                    <a:lnTo>
                      <a:pt x="12" y="1"/>
                    </a:lnTo>
                    <a:lnTo>
                      <a:pt x="16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8" y="1"/>
                    </a:lnTo>
                    <a:lnTo>
                      <a:pt x="33" y="2"/>
                    </a:lnTo>
                    <a:lnTo>
                      <a:pt x="36" y="4"/>
                    </a:lnTo>
                    <a:lnTo>
                      <a:pt x="38" y="7"/>
                    </a:lnTo>
                    <a:lnTo>
                      <a:pt x="41" y="7"/>
                    </a:lnTo>
                    <a:lnTo>
                      <a:pt x="41" y="7"/>
                    </a:lnTo>
                    <a:lnTo>
                      <a:pt x="79" y="13"/>
                    </a:lnTo>
                    <a:lnTo>
                      <a:pt x="116" y="19"/>
                    </a:lnTo>
                    <a:lnTo>
                      <a:pt x="191" y="27"/>
                    </a:lnTo>
                    <a:lnTo>
                      <a:pt x="191" y="27"/>
                    </a:lnTo>
                    <a:lnTo>
                      <a:pt x="236" y="32"/>
                    </a:lnTo>
                    <a:lnTo>
                      <a:pt x="281" y="38"/>
                    </a:lnTo>
                    <a:lnTo>
                      <a:pt x="326" y="44"/>
                    </a:lnTo>
                    <a:lnTo>
                      <a:pt x="371" y="53"/>
                    </a:lnTo>
                    <a:lnTo>
                      <a:pt x="416" y="62"/>
                    </a:lnTo>
                    <a:lnTo>
                      <a:pt x="437" y="68"/>
                    </a:lnTo>
                    <a:lnTo>
                      <a:pt x="459" y="74"/>
                    </a:lnTo>
                    <a:lnTo>
                      <a:pt x="481" y="82"/>
                    </a:lnTo>
                    <a:lnTo>
                      <a:pt x="503" y="90"/>
                    </a:lnTo>
                    <a:lnTo>
                      <a:pt x="524" y="98"/>
                    </a:lnTo>
                    <a:lnTo>
                      <a:pt x="545" y="107"/>
                    </a:lnTo>
                    <a:lnTo>
                      <a:pt x="545" y="107"/>
                    </a:lnTo>
                    <a:lnTo>
                      <a:pt x="600" y="135"/>
                    </a:lnTo>
                    <a:lnTo>
                      <a:pt x="651" y="163"/>
                    </a:lnTo>
                    <a:lnTo>
                      <a:pt x="701" y="193"/>
                    </a:lnTo>
                    <a:lnTo>
                      <a:pt x="746" y="223"/>
                    </a:lnTo>
                    <a:lnTo>
                      <a:pt x="768" y="239"/>
                    </a:lnTo>
                    <a:lnTo>
                      <a:pt x="790" y="255"/>
                    </a:lnTo>
                    <a:lnTo>
                      <a:pt x="809" y="271"/>
                    </a:lnTo>
                    <a:lnTo>
                      <a:pt x="830" y="287"/>
                    </a:lnTo>
                    <a:lnTo>
                      <a:pt x="849" y="304"/>
                    </a:lnTo>
                    <a:lnTo>
                      <a:pt x="867" y="321"/>
                    </a:lnTo>
                    <a:lnTo>
                      <a:pt x="885" y="338"/>
                    </a:lnTo>
                    <a:lnTo>
                      <a:pt x="902" y="355"/>
                    </a:lnTo>
                    <a:lnTo>
                      <a:pt x="902" y="355"/>
                    </a:lnTo>
                    <a:lnTo>
                      <a:pt x="922" y="377"/>
                    </a:lnTo>
                    <a:lnTo>
                      <a:pt x="942" y="400"/>
                    </a:lnTo>
                    <a:lnTo>
                      <a:pt x="960" y="421"/>
                    </a:lnTo>
                    <a:lnTo>
                      <a:pt x="979" y="443"/>
                    </a:lnTo>
                    <a:lnTo>
                      <a:pt x="995" y="466"/>
                    </a:lnTo>
                    <a:lnTo>
                      <a:pt x="1012" y="487"/>
                    </a:lnTo>
                    <a:lnTo>
                      <a:pt x="1027" y="510"/>
                    </a:lnTo>
                    <a:lnTo>
                      <a:pt x="1042" y="532"/>
                    </a:lnTo>
                    <a:lnTo>
                      <a:pt x="1056" y="555"/>
                    </a:lnTo>
                    <a:lnTo>
                      <a:pt x="1070" y="577"/>
                    </a:lnTo>
                    <a:lnTo>
                      <a:pt x="1082" y="599"/>
                    </a:lnTo>
                    <a:lnTo>
                      <a:pt x="1093" y="622"/>
                    </a:lnTo>
                    <a:lnTo>
                      <a:pt x="1104" y="645"/>
                    </a:lnTo>
                    <a:lnTo>
                      <a:pt x="1114" y="666"/>
                    </a:lnTo>
                    <a:lnTo>
                      <a:pt x="1122" y="689"/>
                    </a:lnTo>
                    <a:lnTo>
                      <a:pt x="1131" y="712"/>
                    </a:lnTo>
                    <a:lnTo>
                      <a:pt x="1131" y="712"/>
                    </a:lnTo>
                    <a:lnTo>
                      <a:pt x="1139" y="735"/>
                    </a:lnTo>
                    <a:lnTo>
                      <a:pt x="1146" y="759"/>
                    </a:lnTo>
                    <a:lnTo>
                      <a:pt x="1158" y="807"/>
                    </a:lnTo>
                    <a:lnTo>
                      <a:pt x="1169" y="855"/>
                    </a:lnTo>
                    <a:lnTo>
                      <a:pt x="1178" y="904"/>
                    </a:lnTo>
                    <a:lnTo>
                      <a:pt x="1186" y="952"/>
                    </a:lnTo>
                    <a:lnTo>
                      <a:pt x="1193" y="1002"/>
                    </a:lnTo>
                    <a:lnTo>
                      <a:pt x="1205" y="1099"/>
                    </a:lnTo>
                    <a:lnTo>
                      <a:pt x="1205" y="1099"/>
                    </a:lnTo>
                    <a:lnTo>
                      <a:pt x="1215" y="1189"/>
                    </a:lnTo>
                    <a:lnTo>
                      <a:pt x="1216" y="1193"/>
                    </a:lnTo>
                    <a:lnTo>
                      <a:pt x="1219" y="1196"/>
                    </a:lnTo>
                    <a:lnTo>
                      <a:pt x="1219" y="1196"/>
                    </a:lnTo>
                    <a:lnTo>
                      <a:pt x="1224" y="1201"/>
                    </a:lnTo>
                    <a:lnTo>
                      <a:pt x="1227" y="1208"/>
                    </a:lnTo>
                    <a:lnTo>
                      <a:pt x="1227" y="1216"/>
                    </a:lnTo>
                    <a:lnTo>
                      <a:pt x="1226" y="1223"/>
                    </a:lnTo>
                    <a:lnTo>
                      <a:pt x="1226" y="1223"/>
                    </a:lnTo>
                    <a:lnTo>
                      <a:pt x="1222" y="1227"/>
                    </a:lnTo>
                    <a:lnTo>
                      <a:pt x="1219" y="1230"/>
                    </a:lnTo>
                    <a:lnTo>
                      <a:pt x="1215" y="1232"/>
                    </a:lnTo>
                    <a:lnTo>
                      <a:pt x="1210" y="1233"/>
                    </a:lnTo>
                    <a:lnTo>
                      <a:pt x="1210" y="1233"/>
                    </a:lnTo>
                    <a:lnTo>
                      <a:pt x="1208" y="1232"/>
                    </a:lnTo>
                    <a:lnTo>
                      <a:pt x="1208" y="1232"/>
                    </a:lnTo>
                    <a:lnTo>
                      <a:pt x="1188" y="1231"/>
                    </a:lnTo>
                    <a:lnTo>
                      <a:pt x="1167" y="1231"/>
                    </a:lnTo>
                    <a:lnTo>
                      <a:pt x="1167" y="1231"/>
                    </a:lnTo>
                    <a:lnTo>
                      <a:pt x="1137" y="1232"/>
                    </a:lnTo>
                    <a:lnTo>
                      <a:pt x="1106" y="1233"/>
                    </a:lnTo>
                    <a:lnTo>
                      <a:pt x="1046" y="1239"/>
                    </a:lnTo>
                    <a:lnTo>
                      <a:pt x="1046" y="1239"/>
                    </a:lnTo>
                    <a:lnTo>
                      <a:pt x="1000" y="1244"/>
                    </a:lnTo>
                    <a:lnTo>
                      <a:pt x="1000" y="1244"/>
                    </a:lnTo>
                    <a:lnTo>
                      <a:pt x="997" y="1244"/>
                    </a:lnTo>
                    <a:lnTo>
                      <a:pt x="997" y="1244"/>
                    </a:lnTo>
                    <a:close/>
                    <a:moveTo>
                      <a:pt x="43" y="65"/>
                    </a:moveTo>
                    <a:lnTo>
                      <a:pt x="43" y="65"/>
                    </a:lnTo>
                    <a:lnTo>
                      <a:pt x="45" y="117"/>
                    </a:lnTo>
                    <a:lnTo>
                      <a:pt x="45" y="117"/>
                    </a:lnTo>
                    <a:lnTo>
                      <a:pt x="46" y="162"/>
                    </a:lnTo>
                    <a:lnTo>
                      <a:pt x="47" y="208"/>
                    </a:lnTo>
                    <a:lnTo>
                      <a:pt x="47" y="218"/>
                    </a:lnTo>
                    <a:lnTo>
                      <a:pt x="66" y="221"/>
                    </a:lnTo>
                    <a:lnTo>
                      <a:pt x="66" y="221"/>
                    </a:lnTo>
                    <a:lnTo>
                      <a:pt x="166" y="240"/>
                    </a:lnTo>
                    <a:lnTo>
                      <a:pt x="215" y="249"/>
                    </a:lnTo>
                    <a:lnTo>
                      <a:pt x="265" y="259"/>
                    </a:lnTo>
                    <a:lnTo>
                      <a:pt x="314" y="271"/>
                    </a:lnTo>
                    <a:lnTo>
                      <a:pt x="362" y="283"/>
                    </a:lnTo>
                    <a:lnTo>
                      <a:pt x="411" y="297"/>
                    </a:lnTo>
                    <a:lnTo>
                      <a:pt x="457" y="313"/>
                    </a:lnTo>
                    <a:lnTo>
                      <a:pt x="504" y="332"/>
                    </a:lnTo>
                    <a:lnTo>
                      <a:pt x="526" y="341"/>
                    </a:lnTo>
                    <a:lnTo>
                      <a:pt x="548" y="352"/>
                    </a:lnTo>
                    <a:lnTo>
                      <a:pt x="571" y="363"/>
                    </a:lnTo>
                    <a:lnTo>
                      <a:pt x="592" y="375"/>
                    </a:lnTo>
                    <a:lnTo>
                      <a:pt x="613" y="387"/>
                    </a:lnTo>
                    <a:lnTo>
                      <a:pt x="634" y="401"/>
                    </a:lnTo>
                    <a:lnTo>
                      <a:pt x="654" y="414"/>
                    </a:lnTo>
                    <a:lnTo>
                      <a:pt x="675" y="430"/>
                    </a:lnTo>
                    <a:lnTo>
                      <a:pt x="695" y="445"/>
                    </a:lnTo>
                    <a:lnTo>
                      <a:pt x="713" y="462"/>
                    </a:lnTo>
                    <a:lnTo>
                      <a:pt x="732" y="479"/>
                    </a:lnTo>
                    <a:lnTo>
                      <a:pt x="750" y="498"/>
                    </a:lnTo>
                    <a:lnTo>
                      <a:pt x="768" y="516"/>
                    </a:lnTo>
                    <a:lnTo>
                      <a:pt x="786" y="537"/>
                    </a:lnTo>
                    <a:lnTo>
                      <a:pt x="786" y="537"/>
                    </a:lnTo>
                    <a:lnTo>
                      <a:pt x="813" y="573"/>
                    </a:lnTo>
                    <a:lnTo>
                      <a:pt x="839" y="609"/>
                    </a:lnTo>
                    <a:lnTo>
                      <a:pt x="862" y="646"/>
                    </a:lnTo>
                    <a:lnTo>
                      <a:pt x="884" y="683"/>
                    </a:lnTo>
                    <a:lnTo>
                      <a:pt x="902" y="719"/>
                    </a:lnTo>
                    <a:lnTo>
                      <a:pt x="918" y="756"/>
                    </a:lnTo>
                    <a:lnTo>
                      <a:pt x="931" y="792"/>
                    </a:lnTo>
                    <a:lnTo>
                      <a:pt x="943" y="829"/>
                    </a:lnTo>
                    <a:lnTo>
                      <a:pt x="943" y="829"/>
                    </a:lnTo>
                    <a:lnTo>
                      <a:pt x="949" y="856"/>
                    </a:lnTo>
                    <a:lnTo>
                      <a:pt x="954" y="884"/>
                    </a:lnTo>
                    <a:lnTo>
                      <a:pt x="958" y="912"/>
                    </a:lnTo>
                    <a:lnTo>
                      <a:pt x="961" y="939"/>
                    </a:lnTo>
                    <a:lnTo>
                      <a:pt x="964" y="967"/>
                    </a:lnTo>
                    <a:lnTo>
                      <a:pt x="965" y="994"/>
                    </a:lnTo>
                    <a:lnTo>
                      <a:pt x="968" y="1048"/>
                    </a:lnTo>
                    <a:lnTo>
                      <a:pt x="968" y="1048"/>
                    </a:lnTo>
                    <a:lnTo>
                      <a:pt x="971" y="1120"/>
                    </a:lnTo>
                    <a:lnTo>
                      <a:pt x="975" y="1157"/>
                    </a:lnTo>
                    <a:lnTo>
                      <a:pt x="979" y="1193"/>
                    </a:lnTo>
                    <a:lnTo>
                      <a:pt x="981" y="1208"/>
                    </a:lnTo>
                    <a:lnTo>
                      <a:pt x="995" y="1203"/>
                    </a:lnTo>
                    <a:lnTo>
                      <a:pt x="995" y="1203"/>
                    </a:lnTo>
                    <a:lnTo>
                      <a:pt x="1002" y="1201"/>
                    </a:lnTo>
                    <a:lnTo>
                      <a:pt x="1002" y="1201"/>
                    </a:lnTo>
                    <a:lnTo>
                      <a:pt x="1048" y="1197"/>
                    </a:lnTo>
                    <a:lnTo>
                      <a:pt x="1048" y="1197"/>
                    </a:lnTo>
                    <a:lnTo>
                      <a:pt x="1104" y="1192"/>
                    </a:lnTo>
                    <a:lnTo>
                      <a:pt x="1132" y="1190"/>
                    </a:lnTo>
                    <a:lnTo>
                      <a:pt x="1159" y="1189"/>
                    </a:lnTo>
                    <a:lnTo>
                      <a:pt x="1174" y="1189"/>
                    </a:lnTo>
                    <a:lnTo>
                      <a:pt x="1172" y="1175"/>
                    </a:lnTo>
                    <a:lnTo>
                      <a:pt x="1172" y="1175"/>
                    </a:lnTo>
                    <a:lnTo>
                      <a:pt x="1162" y="1087"/>
                    </a:lnTo>
                    <a:lnTo>
                      <a:pt x="1162" y="1087"/>
                    </a:lnTo>
                    <a:lnTo>
                      <a:pt x="1151" y="994"/>
                    </a:lnTo>
                    <a:lnTo>
                      <a:pt x="1146" y="947"/>
                    </a:lnTo>
                    <a:lnTo>
                      <a:pt x="1138" y="901"/>
                    </a:lnTo>
                    <a:lnTo>
                      <a:pt x="1130" y="855"/>
                    </a:lnTo>
                    <a:lnTo>
                      <a:pt x="1118" y="810"/>
                    </a:lnTo>
                    <a:lnTo>
                      <a:pt x="1112" y="787"/>
                    </a:lnTo>
                    <a:lnTo>
                      <a:pt x="1106" y="764"/>
                    </a:lnTo>
                    <a:lnTo>
                      <a:pt x="1097" y="743"/>
                    </a:lnTo>
                    <a:lnTo>
                      <a:pt x="1089" y="721"/>
                    </a:lnTo>
                    <a:lnTo>
                      <a:pt x="1089" y="721"/>
                    </a:lnTo>
                    <a:lnTo>
                      <a:pt x="1078" y="693"/>
                    </a:lnTo>
                    <a:lnTo>
                      <a:pt x="1065" y="665"/>
                    </a:lnTo>
                    <a:lnTo>
                      <a:pt x="1052" y="638"/>
                    </a:lnTo>
                    <a:lnTo>
                      <a:pt x="1039" y="612"/>
                    </a:lnTo>
                    <a:lnTo>
                      <a:pt x="1024" y="586"/>
                    </a:lnTo>
                    <a:lnTo>
                      <a:pt x="1010" y="561"/>
                    </a:lnTo>
                    <a:lnTo>
                      <a:pt x="993" y="536"/>
                    </a:lnTo>
                    <a:lnTo>
                      <a:pt x="978" y="511"/>
                    </a:lnTo>
                    <a:lnTo>
                      <a:pt x="960" y="487"/>
                    </a:lnTo>
                    <a:lnTo>
                      <a:pt x="943" y="465"/>
                    </a:lnTo>
                    <a:lnTo>
                      <a:pt x="924" y="442"/>
                    </a:lnTo>
                    <a:lnTo>
                      <a:pt x="905" y="420"/>
                    </a:lnTo>
                    <a:lnTo>
                      <a:pt x="886" y="399"/>
                    </a:lnTo>
                    <a:lnTo>
                      <a:pt x="866" y="378"/>
                    </a:lnTo>
                    <a:lnTo>
                      <a:pt x="845" y="358"/>
                    </a:lnTo>
                    <a:lnTo>
                      <a:pt x="825" y="340"/>
                    </a:lnTo>
                    <a:lnTo>
                      <a:pt x="825" y="340"/>
                    </a:lnTo>
                    <a:lnTo>
                      <a:pt x="786" y="307"/>
                    </a:lnTo>
                    <a:lnTo>
                      <a:pt x="743" y="273"/>
                    </a:lnTo>
                    <a:lnTo>
                      <a:pt x="719" y="256"/>
                    </a:lnTo>
                    <a:lnTo>
                      <a:pt x="696" y="239"/>
                    </a:lnTo>
                    <a:lnTo>
                      <a:pt x="671" y="222"/>
                    </a:lnTo>
                    <a:lnTo>
                      <a:pt x="645" y="206"/>
                    </a:lnTo>
                    <a:lnTo>
                      <a:pt x="619" y="190"/>
                    </a:lnTo>
                    <a:lnTo>
                      <a:pt x="591" y="176"/>
                    </a:lnTo>
                    <a:lnTo>
                      <a:pt x="565" y="161"/>
                    </a:lnTo>
                    <a:lnTo>
                      <a:pt x="536" y="148"/>
                    </a:lnTo>
                    <a:lnTo>
                      <a:pt x="507" y="135"/>
                    </a:lnTo>
                    <a:lnTo>
                      <a:pt x="478" y="124"/>
                    </a:lnTo>
                    <a:lnTo>
                      <a:pt x="449" y="115"/>
                    </a:lnTo>
                    <a:lnTo>
                      <a:pt x="419" y="106"/>
                    </a:lnTo>
                    <a:lnTo>
                      <a:pt x="419" y="106"/>
                    </a:lnTo>
                    <a:lnTo>
                      <a:pt x="389" y="100"/>
                    </a:lnTo>
                    <a:lnTo>
                      <a:pt x="359" y="94"/>
                    </a:lnTo>
                    <a:lnTo>
                      <a:pt x="299" y="84"/>
                    </a:lnTo>
                    <a:lnTo>
                      <a:pt x="240" y="75"/>
                    </a:lnTo>
                    <a:lnTo>
                      <a:pt x="181" y="68"/>
                    </a:lnTo>
                    <a:lnTo>
                      <a:pt x="181" y="68"/>
                    </a:lnTo>
                    <a:lnTo>
                      <a:pt x="119" y="61"/>
                    </a:lnTo>
                    <a:lnTo>
                      <a:pt x="56" y="53"/>
                    </a:lnTo>
                    <a:lnTo>
                      <a:pt x="42" y="50"/>
                    </a:lnTo>
                    <a:lnTo>
                      <a:pt x="43" y="6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2310474" y="1465855"/>
            <a:ext cx="2012165" cy="2600966"/>
            <a:chOff x="2310474" y="1465855"/>
            <a:chExt cx="2012165" cy="2600966"/>
          </a:xfrm>
        </p:grpSpPr>
        <p:sp>
          <p:nvSpPr>
            <p:cNvPr id="2" name="椭圆 31"/>
            <p:cNvSpPr/>
            <p:nvPr/>
          </p:nvSpPr>
          <p:spPr>
            <a:xfrm rot="10800000">
              <a:off x="2310474" y="1465855"/>
              <a:ext cx="2012165" cy="2600966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noFill/>
            <a:ln w="25400" cap="rnd">
              <a:solidFill>
                <a:schemeClr val="bg1"/>
              </a:solidFill>
              <a:prstDash val="solid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742944" y="2795507"/>
              <a:ext cx="11124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blipFill>
                    <a:blip r:embed="rId3">
                      <a:alphaModFix amt="70000"/>
                    </a:blip>
                    <a:stretch>
                      <a:fillRect/>
                    </a:stretch>
                  </a:blipFill>
                  <a:latin typeface="方正静蕾简体" panose="02000000000000000000" pitchFamily="2" charset="-122"/>
                  <a:ea typeface="方正静蕾简体" panose="02000000000000000000" pitchFamily="2" charset="-122"/>
                </a:rPr>
                <a:t>小标题</a:t>
              </a:r>
              <a:endParaRPr lang="en-US" altLang="zh-CN" sz="2000" b="1" dirty="0">
                <a:blipFill>
                  <a:blip r:embed="rId3">
                    <a:alphaModFix amt="70000"/>
                  </a:blip>
                  <a:stretch>
                    <a:fillRect/>
                  </a:stretch>
                </a:blipFill>
                <a:latin typeface="方正静蕾简体" panose="02000000000000000000" pitchFamily="2" charset="-122"/>
                <a:ea typeface="方正静蕾简体" panose="02000000000000000000" pitchFamily="2" charset="-122"/>
              </a:endParaRPr>
            </a:p>
          </p:txBody>
        </p:sp>
        <p:grpSp>
          <p:nvGrpSpPr>
            <p:cNvPr id="97" name="组合 96"/>
            <p:cNvGrpSpPr/>
            <p:nvPr/>
          </p:nvGrpSpPr>
          <p:grpSpPr>
            <a:xfrm>
              <a:off x="3030522" y="1943427"/>
              <a:ext cx="637546" cy="653484"/>
              <a:chOff x="3282950" y="1154113"/>
              <a:chExt cx="698501" cy="715963"/>
            </a:xfrm>
            <a:solidFill>
              <a:schemeClr val="bg1"/>
            </a:solidFill>
          </p:grpSpPr>
          <p:sp>
            <p:nvSpPr>
              <p:cNvPr id="98" name="Freeform 905"/>
              <p:cNvSpPr/>
              <p:nvPr/>
            </p:nvSpPr>
            <p:spPr bwMode="auto">
              <a:xfrm>
                <a:off x="3324225" y="1268413"/>
                <a:ext cx="55563" cy="153988"/>
              </a:xfrm>
              <a:custGeom>
                <a:avLst/>
                <a:gdLst/>
                <a:ahLst/>
                <a:cxnLst>
                  <a:cxn ang="0">
                    <a:pos x="96" y="3"/>
                  </a:cxn>
                  <a:cxn ang="0">
                    <a:pos x="96" y="3"/>
                  </a:cxn>
                  <a:cxn ang="0">
                    <a:pos x="86" y="18"/>
                  </a:cxn>
                  <a:cxn ang="0">
                    <a:pos x="77" y="35"/>
                  </a:cxn>
                  <a:cxn ang="0">
                    <a:pos x="70" y="51"/>
                  </a:cxn>
                  <a:cxn ang="0">
                    <a:pos x="63" y="69"/>
                  </a:cxn>
                  <a:cxn ang="0">
                    <a:pos x="50" y="104"/>
                  </a:cxn>
                  <a:cxn ang="0">
                    <a:pos x="39" y="138"/>
                  </a:cxn>
                  <a:cxn ang="0">
                    <a:pos x="39" y="138"/>
                  </a:cxn>
                  <a:cxn ang="0">
                    <a:pos x="27" y="174"/>
                  </a:cxn>
                  <a:cxn ang="0">
                    <a:pos x="15" y="210"/>
                  </a:cxn>
                  <a:cxn ang="0">
                    <a:pos x="10" y="229"/>
                  </a:cxn>
                  <a:cxn ang="0">
                    <a:pos x="5" y="247"/>
                  </a:cxn>
                  <a:cxn ang="0">
                    <a:pos x="2" y="266"/>
                  </a:cxn>
                  <a:cxn ang="0">
                    <a:pos x="0" y="285"/>
                  </a:cxn>
                  <a:cxn ang="0">
                    <a:pos x="0" y="285"/>
                  </a:cxn>
                  <a:cxn ang="0">
                    <a:pos x="1" y="287"/>
                  </a:cxn>
                  <a:cxn ang="0">
                    <a:pos x="2" y="288"/>
                  </a:cxn>
                  <a:cxn ang="0">
                    <a:pos x="3" y="289"/>
                  </a:cxn>
                  <a:cxn ang="0">
                    <a:pos x="5" y="290"/>
                  </a:cxn>
                  <a:cxn ang="0">
                    <a:pos x="6" y="289"/>
                  </a:cxn>
                  <a:cxn ang="0">
                    <a:pos x="8" y="288"/>
                  </a:cxn>
                  <a:cxn ang="0">
                    <a:pos x="9" y="287"/>
                  </a:cxn>
                  <a:cxn ang="0">
                    <a:pos x="10" y="285"/>
                  </a:cxn>
                  <a:cxn ang="0">
                    <a:pos x="10" y="285"/>
                  </a:cxn>
                  <a:cxn ang="0">
                    <a:pos x="11" y="266"/>
                  </a:cxn>
                  <a:cxn ang="0">
                    <a:pos x="15" y="247"/>
                  </a:cxn>
                  <a:cxn ang="0">
                    <a:pos x="19" y="230"/>
                  </a:cxn>
                  <a:cxn ang="0">
                    <a:pos x="25" y="211"/>
                  </a:cxn>
                  <a:cxn ang="0">
                    <a:pos x="36" y="176"/>
                  </a:cxn>
                  <a:cxn ang="0">
                    <a:pos x="48" y="141"/>
                  </a:cxn>
                  <a:cxn ang="0">
                    <a:pos x="48" y="141"/>
                  </a:cxn>
                  <a:cxn ang="0">
                    <a:pos x="60" y="107"/>
                  </a:cxn>
                  <a:cxn ang="0">
                    <a:pos x="71" y="72"/>
                  </a:cxn>
                  <a:cxn ang="0">
                    <a:pos x="78" y="55"/>
                  </a:cxn>
                  <a:cxn ang="0">
                    <a:pos x="86" y="39"/>
                  </a:cxn>
                  <a:cxn ang="0">
                    <a:pos x="94" y="22"/>
                  </a:cxn>
                  <a:cxn ang="0">
                    <a:pos x="104" y="8"/>
                  </a:cxn>
                  <a:cxn ang="0">
                    <a:pos x="104" y="8"/>
                  </a:cxn>
                  <a:cxn ang="0">
                    <a:pos x="105" y="6"/>
                  </a:cxn>
                  <a:cxn ang="0">
                    <a:pos x="104" y="4"/>
                  </a:cxn>
                  <a:cxn ang="0">
                    <a:pos x="104" y="3"/>
                  </a:cxn>
                  <a:cxn ang="0">
                    <a:pos x="102" y="2"/>
                  </a:cxn>
                  <a:cxn ang="0">
                    <a:pos x="99" y="0"/>
                  </a:cxn>
                  <a:cxn ang="0">
                    <a:pos x="97" y="2"/>
                  </a:cxn>
                  <a:cxn ang="0">
                    <a:pos x="96" y="3"/>
                  </a:cxn>
                  <a:cxn ang="0">
                    <a:pos x="96" y="3"/>
                  </a:cxn>
                </a:cxnLst>
                <a:rect l="0" t="0" r="r" b="b"/>
                <a:pathLst>
                  <a:path w="105" h="290">
                    <a:moveTo>
                      <a:pt x="96" y="3"/>
                    </a:moveTo>
                    <a:lnTo>
                      <a:pt x="96" y="3"/>
                    </a:lnTo>
                    <a:lnTo>
                      <a:pt x="86" y="18"/>
                    </a:lnTo>
                    <a:lnTo>
                      <a:pt x="77" y="35"/>
                    </a:lnTo>
                    <a:lnTo>
                      <a:pt x="70" y="51"/>
                    </a:lnTo>
                    <a:lnTo>
                      <a:pt x="63" y="69"/>
                    </a:lnTo>
                    <a:lnTo>
                      <a:pt x="50" y="104"/>
                    </a:lnTo>
                    <a:lnTo>
                      <a:pt x="39" y="138"/>
                    </a:lnTo>
                    <a:lnTo>
                      <a:pt x="39" y="138"/>
                    </a:lnTo>
                    <a:lnTo>
                      <a:pt x="27" y="174"/>
                    </a:lnTo>
                    <a:lnTo>
                      <a:pt x="15" y="210"/>
                    </a:lnTo>
                    <a:lnTo>
                      <a:pt x="10" y="229"/>
                    </a:lnTo>
                    <a:lnTo>
                      <a:pt x="5" y="247"/>
                    </a:lnTo>
                    <a:lnTo>
                      <a:pt x="2" y="266"/>
                    </a:lnTo>
                    <a:lnTo>
                      <a:pt x="0" y="285"/>
                    </a:lnTo>
                    <a:lnTo>
                      <a:pt x="0" y="285"/>
                    </a:lnTo>
                    <a:lnTo>
                      <a:pt x="1" y="287"/>
                    </a:lnTo>
                    <a:lnTo>
                      <a:pt x="2" y="288"/>
                    </a:lnTo>
                    <a:lnTo>
                      <a:pt x="3" y="289"/>
                    </a:lnTo>
                    <a:lnTo>
                      <a:pt x="5" y="290"/>
                    </a:lnTo>
                    <a:lnTo>
                      <a:pt x="6" y="289"/>
                    </a:lnTo>
                    <a:lnTo>
                      <a:pt x="8" y="288"/>
                    </a:lnTo>
                    <a:lnTo>
                      <a:pt x="9" y="287"/>
                    </a:lnTo>
                    <a:lnTo>
                      <a:pt x="10" y="285"/>
                    </a:lnTo>
                    <a:lnTo>
                      <a:pt x="10" y="285"/>
                    </a:lnTo>
                    <a:lnTo>
                      <a:pt x="11" y="266"/>
                    </a:lnTo>
                    <a:lnTo>
                      <a:pt x="15" y="247"/>
                    </a:lnTo>
                    <a:lnTo>
                      <a:pt x="19" y="230"/>
                    </a:lnTo>
                    <a:lnTo>
                      <a:pt x="25" y="211"/>
                    </a:lnTo>
                    <a:lnTo>
                      <a:pt x="36" y="176"/>
                    </a:lnTo>
                    <a:lnTo>
                      <a:pt x="48" y="141"/>
                    </a:lnTo>
                    <a:lnTo>
                      <a:pt x="48" y="141"/>
                    </a:lnTo>
                    <a:lnTo>
                      <a:pt x="60" y="107"/>
                    </a:lnTo>
                    <a:lnTo>
                      <a:pt x="71" y="72"/>
                    </a:lnTo>
                    <a:lnTo>
                      <a:pt x="78" y="55"/>
                    </a:lnTo>
                    <a:lnTo>
                      <a:pt x="86" y="39"/>
                    </a:lnTo>
                    <a:lnTo>
                      <a:pt x="94" y="22"/>
                    </a:lnTo>
                    <a:lnTo>
                      <a:pt x="104" y="8"/>
                    </a:lnTo>
                    <a:lnTo>
                      <a:pt x="104" y="8"/>
                    </a:lnTo>
                    <a:lnTo>
                      <a:pt x="105" y="6"/>
                    </a:lnTo>
                    <a:lnTo>
                      <a:pt x="104" y="4"/>
                    </a:lnTo>
                    <a:lnTo>
                      <a:pt x="104" y="3"/>
                    </a:lnTo>
                    <a:lnTo>
                      <a:pt x="102" y="2"/>
                    </a:lnTo>
                    <a:lnTo>
                      <a:pt x="99" y="0"/>
                    </a:lnTo>
                    <a:lnTo>
                      <a:pt x="97" y="2"/>
                    </a:lnTo>
                    <a:lnTo>
                      <a:pt x="96" y="3"/>
                    </a:lnTo>
                    <a:lnTo>
                      <a:pt x="96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99" name="Freeform 906"/>
              <p:cNvSpPr/>
              <p:nvPr/>
            </p:nvSpPr>
            <p:spPr bwMode="auto">
              <a:xfrm>
                <a:off x="3325813" y="1239838"/>
                <a:ext cx="88900" cy="280988"/>
              </a:xfrm>
              <a:custGeom>
                <a:avLst/>
                <a:gdLst/>
                <a:ahLst/>
                <a:cxnLst>
                  <a:cxn ang="0">
                    <a:pos x="156" y="4"/>
                  </a:cxn>
                  <a:cxn ang="0">
                    <a:pos x="152" y="37"/>
                  </a:cxn>
                  <a:cxn ang="0">
                    <a:pos x="143" y="70"/>
                  </a:cxn>
                  <a:cxn ang="0">
                    <a:pos x="121" y="134"/>
                  </a:cxn>
                  <a:cxn ang="0">
                    <a:pos x="108" y="168"/>
                  </a:cxn>
                  <a:cxn ang="0">
                    <a:pos x="82" y="235"/>
                  </a:cxn>
                  <a:cxn ang="0">
                    <a:pos x="68" y="268"/>
                  </a:cxn>
                  <a:cxn ang="0">
                    <a:pos x="58" y="301"/>
                  </a:cxn>
                  <a:cxn ang="0">
                    <a:pos x="38" y="399"/>
                  </a:cxn>
                  <a:cxn ang="0">
                    <a:pos x="35" y="416"/>
                  </a:cxn>
                  <a:cxn ang="0">
                    <a:pos x="26" y="446"/>
                  </a:cxn>
                  <a:cxn ang="0">
                    <a:pos x="20" y="461"/>
                  </a:cxn>
                  <a:cxn ang="0">
                    <a:pos x="11" y="492"/>
                  </a:cxn>
                  <a:cxn ang="0">
                    <a:pos x="2" y="522"/>
                  </a:cxn>
                  <a:cxn ang="0">
                    <a:pos x="0" y="524"/>
                  </a:cxn>
                  <a:cxn ang="0">
                    <a:pos x="1" y="528"/>
                  </a:cxn>
                  <a:cxn ang="0">
                    <a:pos x="1" y="529"/>
                  </a:cxn>
                  <a:cxn ang="0">
                    <a:pos x="3" y="531"/>
                  </a:cxn>
                  <a:cxn ang="0">
                    <a:pos x="7" y="531"/>
                  </a:cxn>
                  <a:cxn ang="0">
                    <a:pos x="9" y="529"/>
                  </a:cxn>
                  <a:cxn ang="0">
                    <a:pos x="18" y="505"/>
                  </a:cxn>
                  <a:cxn ang="0">
                    <a:pos x="23" y="480"/>
                  </a:cxn>
                  <a:cxn ang="0">
                    <a:pos x="29" y="462"/>
                  </a:cxn>
                  <a:cxn ang="0">
                    <a:pos x="41" y="428"/>
                  </a:cxn>
                  <a:cxn ang="0">
                    <a:pos x="46" y="410"/>
                  </a:cxn>
                  <a:cxn ang="0">
                    <a:pos x="59" y="341"/>
                  </a:cxn>
                  <a:cxn ang="0">
                    <a:pos x="71" y="288"/>
                  </a:cxn>
                  <a:cxn ang="0">
                    <a:pos x="77" y="271"/>
                  </a:cxn>
                  <a:cxn ang="0">
                    <a:pos x="105" y="200"/>
                  </a:cxn>
                  <a:cxn ang="0">
                    <a:pos x="132" y="129"/>
                  </a:cxn>
                  <a:cxn ang="0">
                    <a:pos x="143" y="98"/>
                  </a:cxn>
                  <a:cxn ang="0">
                    <a:pos x="158" y="51"/>
                  </a:cxn>
                  <a:cxn ang="0">
                    <a:pos x="164" y="20"/>
                  </a:cxn>
                  <a:cxn ang="0">
                    <a:pos x="166" y="4"/>
                  </a:cxn>
                  <a:cxn ang="0">
                    <a:pos x="164" y="1"/>
                  </a:cxn>
                  <a:cxn ang="0">
                    <a:pos x="161" y="0"/>
                  </a:cxn>
                  <a:cxn ang="0">
                    <a:pos x="158" y="1"/>
                  </a:cxn>
                  <a:cxn ang="0">
                    <a:pos x="156" y="4"/>
                  </a:cxn>
                </a:cxnLst>
                <a:rect l="0" t="0" r="r" b="b"/>
                <a:pathLst>
                  <a:path w="166" h="531">
                    <a:moveTo>
                      <a:pt x="156" y="4"/>
                    </a:moveTo>
                    <a:lnTo>
                      <a:pt x="156" y="4"/>
                    </a:lnTo>
                    <a:lnTo>
                      <a:pt x="155" y="20"/>
                    </a:lnTo>
                    <a:lnTo>
                      <a:pt x="152" y="37"/>
                    </a:lnTo>
                    <a:lnTo>
                      <a:pt x="148" y="53"/>
                    </a:lnTo>
                    <a:lnTo>
                      <a:pt x="143" y="70"/>
                    </a:lnTo>
                    <a:lnTo>
                      <a:pt x="132" y="103"/>
                    </a:lnTo>
                    <a:lnTo>
                      <a:pt x="121" y="134"/>
                    </a:lnTo>
                    <a:lnTo>
                      <a:pt x="121" y="134"/>
                    </a:lnTo>
                    <a:lnTo>
                      <a:pt x="108" y="168"/>
                    </a:lnTo>
                    <a:lnTo>
                      <a:pt x="95" y="202"/>
                    </a:lnTo>
                    <a:lnTo>
                      <a:pt x="82" y="235"/>
                    </a:lnTo>
                    <a:lnTo>
                      <a:pt x="68" y="268"/>
                    </a:lnTo>
                    <a:lnTo>
                      <a:pt x="68" y="268"/>
                    </a:lnTo>
                    <a:lnTo>
                      <a:pt x="63" y="285"/>
                    </a:lnTo>
                    <a:lnTo>
                      <a:pt x="58" y="301"/>
                    </a:lnTo>
                    <a:lnTo>
                      <a:pt x="51" y="333"/>
                    </a:lnTo>
                    <a:lnTo>
                      <a:pt x="38" y="399"/>
                    </a:lnTo>
                    <a:lnTo>
                      <a:pt x="38" y="399"/>
                    </a:lnTo>
                    <a:lnTo>
                      <a:pt x="35" y="416"/>
                    </a:lnTo>
                    <a:lnTo>
                      <a:pt x="31" y="431"/>
                    </a:lnTo>
                    <a:lnTo>
                      <a:pt x="26" y="446"/>
                    </a:lnTo>
                    <a:lnTo>
                      <a:pt x="20" y="461"/>
                    </a:lnTo>
                    <a:lnTo>
                      <a:pt x="20" y="461"/>
                    </a:lnTo>
                    <a:lnTo>
                      <a:pt x="15" y="476"/>
                    </a:lnTo>
                    <a:lnTo>
                      <a:pt x="11" y="492"/>
                    </a:lnTo>
                    <a:lnTo>
                      <a:pt x="7" y="507"/>
                    </a:lnTo>
                    <a:lnTo>
                      <a:pt x="2" y="522"/>
                    </a:lnTo>
                    <a:lnTo>
                      <a:pt x="2" y="522"/>
                    </a:lnTo>
                    <a:lnTo>
                      <a:pt x="0" y="524"/>
                    </a:lnTo>
                    <a:lnTo>
                      <a:pt x="0" y="526"/>
                    </a:lnTo>
                    <a:lnTo>
                      <a:pt x="1" y="528"/>
                    </a:lnTo>
                    <a:lnTo>
                      <a:pt x="1" y="528"/>
                    </a:lnTo>
                    <a:lnTo>
                      <a:pt x="1" y="529"/>
                    </a:lnTo>
                    <a:lnTo>
                      <a:pt x="1" y="529"/>
                    </a:lnTo>
                    <a:lnTo>
                      <a:pt x="3" y="531"/>
                    </a:lnTo>
                    <a:lnTo>
                      <a:pt x="5" y="531"/>
                    </a:lnTo>
                    <a:lnTo>
                      <a:pt x="7" y="531"/>
                    </a:lnTo>
                    <a:lnTo>
                      <a:pt x="9" y="529"/>
                    </a:lnTo>
                    <a:lnTo>
                      <a:pt x="9" y="529"/>
                    </a:lnTo>
                    <a:lnTo>
                      <a:pt x="13" y="517"/>
                    </a:lnTo>
                    <a:lnTo>
                      <a:pt x="18" y="505"/>
                    </a:lnTo>
                    <a:lnTo>
                      <a:pt x="20" y="492"/>
                    </a:lnTo>
                    <a:lnTo>
                      <a:pt x="23" y="480"/>
                    </a:lnTo>
                    <a:lnTo>
                      <a:pt x="23" y="480"/>
                    </a:lnTo>
                    <a:lnTo>
                      <a:pt x="29" y="462"/>
                    </a:lnTo>
                    <a:lnTo>
                      <a:pt x="35" y="446"/>
                    </a:lnTo>
                    <a:lnTo>
                      <a:pt x="41" y="428"/>
                    </a:lnTo>
                    <a:lnTo>
                      <a:pt x="46" y="410"/>
                    </a:lnTo>
                    <a:lnTo>
                      <a:pt x="46" y="410"/>
                    </a:lnTo>
                    <a:lnTo>
                      <a:pt x="53" y="375"/>
                    </a:lnTo>
                    <a:lnTo>
                      <a:pt x="59" y="341"/>
                    </a:lnTo>
                    <a:lnTo>
                      <a:pt x="67" y="305"/>
                    </a:lnTo>
                    <a:lnTo>
                      <a:pt x="71" y="288"/>
                    </a:lnTo>
                    <a:lnTo>
                      <a:pt x="77" y="271"/>
                    </a:lnTo>
                    <a:lnTo>
                      <a:pt x="77" y="271"/>
                    </a:lnTo>
                    <a:lnTo>
                      <a:pt x="91" y="235"/>
                    </a:lnTo>
                    <a:lnTo>
                      <a:pt x="105" y="200"/>
                    </a:lnTo>
                    <a:lnTo>
                      <a:pt x="120" y="165"/>
                    </a:lnTo>
                    <a:lnTo>
                      <a:pt x="132" y="129"/>
                    </a:lnTo>
                    <a:lnTo>
                      <a:pt x="132" y="129"/>
                    </a:lnTo>
                    <a:lnTo>
                      <a:pt x="143" y="98"/>
                    </a:lnTo>
                    <a:lnTo>
                      <a:pt x="154" y="67"/>
                    </a:lnTo>
                    <a:lnTo>
                      <a:pt x="158" y="51"/>
                    </a:lnTo>
                    <a:lnTo>
                      <a:pt x="162" y="36"/>
                    </a:lnTo>
                    <a:lnTo>
                      <a:pt x="164" y="20"/>
                    </a:lnTo>
                    <a:lnTo>
                      <a:pt x="166" y="4"/>
                    </a:lnTo>
                    <a:lnTo>
                      <a:pt x="166" y="4"/>
                    </a:lnTo>
                    <a:lnTo>
                      <a:pt x="165" y="2"/>
                    </a:lnTo>
                    <a:lnTo>
                      <a:pt x="164" y="1"/>
                    </a:lnTo>
                    <a:lnTo>
                      <a:pt x="163" y="0"/>
                    </a:lnTo>
                    <a:lnTo>
                      <a:pt x="161" y="0"/>
                    </a:lnTo>
                    <a:lnTo>
                      <a:pt x="160" y="0"/>
                    </a:lnTo>
                    <a:lnTo>
                      <a:pt x="158" y="1"/>
                    </a:lnTo>
                    <a:lnTo>
                      <a:pt x="157" y="2"/>
                    </a:lnTo>
                    <a:lnTo>
                      <a:pt x="156" y="4"/>
                    </a:lnTo>
                    <a:lnTo>
                      <a:pt x="15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00" name="Freeform 907"/>
              <p:cNvSpPr/>
              <p:nvPr/>
            </p:nvSpPr>
            <p:spPr bwMode="auto">
              <a:xfrm>
                <a:off x="3338513" y="1404938"/>
                <a:ext cx="58738" cy="168275"/>
              </a:xfrm>
              <a:custGeom>
                <a:avLst/>
                <a:gdLst/>
                <a:ahLst/>
                <a:cxnLst>
                  <a:cxn ang="0">
                    <a:pos x="99" y="4"/>
                  </a:cxn>
                  <a:cxn ang="0">
                    <a:pos x="99" y="4"/>
                  </a:cxn>
                  <a:cxn ang="0">
                    <a:pos x="98" y="14"/>
                  </a:cxn>
                  <a:cxn ang="0">
                    <a:pos x="97" y="23"/>
                  </a:cxn>
                  <a:cxn ang="0">
                    <a:pos x="92" y="43"/>
                  </a:cxn>
                  <a:cxn ang="0">
                    <a:pos x="79" y="81"/>
                  </a:cxn>
                  <a:cxn ang="0">
                    <a:pos x="79" y="81"/>
                  </a:cxn>
                  <a:cxn ang="0">
                    <a:pos x="73" y="103"/>
                  </a:cxn>
                  <a:cxn ang="0">
                    <a:pos x="68" y="125"/>
                  </a:cxn>
                  <a:cxn ang="0">
                    <a:pos x="57" y="169"/>
                  </a:cxn>
                  <a:cxn ang="0">
                    <a:pos x="57" y="169"/>
                  </a:cxn>
                  <a:cxn ang="0">
                    <a:pos x="51" y="188"/>
                  </a:cxn>
                  <a:cxn ang="0">
                    <a:pos x="43" y="205"/>
                  </a:cxn>
                  <a:cxn ang="0">
                    <a:pos x="35" y="223"/>
                  </a:cxn>
                  <a:cxn ang="0">
                    <a:pos x="26" y="239"/>
                  </a:cxn>
                  <a:cxn ang="0">
                    <a:pos x="17" y="257"/>
                  </a:cxn>
                  <a:cxn ang="0">
                    <a:pos x="10" y="274"/>
                  </a:cxn>
                  <a:cxn ang="0">
                    <a:pos x="4" y="293"/>
                  </a:cxn>
                  <a:cxn ang="0">
                    <a:pos x="1" y="302"/>
                  </a:cxn>
                  <a:cxn ang="0">
                    <a:pos x="0" y="313"/>
                  </a:cxn>
                  <a:cxn ang="0">
                    <a:pos x="0" y="313"/>
                  </a:cxn>
                  <a:cxn ang="0">
                    <a:pos x="0" y="314"/>
                  </a:cxn>
                  <a:cxn ang="0">
                    <a:pos x="1" y="316"/>
                  </a:cxn>
                  <a:cxn ang="0">
                    <a:pos x="2" y="317"/>
                  </a:cxn>
                  <a:cxn ang="0">
                    <a:pos x="4" y="317"/>
                  </a:cxn>
                  <a:cxn ang="0">
                    <a:pos x="7" y="316"/>
                  </a:cxn>
                  <a:cxn ang="0">
                    <a:pos x="9" y="314"/>
                  </a:cxn>
                  <a:cxn ang="0">
                    <a:pos x="9" y="313"/>
                  </a:cxn>
                  <a:cxn ang="0">
                    <a:pos x="9" y="313"/>
                  </a:cxn>
                  <a:cxn ang="0">
                    <a:pos x="11" y="302"/>
                  </a:cxn>
                  <a:cxn ang="0">
                    <a:pos x="13" y="292"/>
                  </a:cxn>
                  <a:cxn ang="0">
                    <a:pos x="19" y="273"/>
                  </a:cxn>
                  <a:cxn ang="0">
                    <a:pos x="28" y="255"/>
                  </a:cxn>
                  <a:cxn ang="0">
                    <a:pos x="36" y="237"/>
                  </a:cxn>
                  <a:cxn ang="0">
                    <a:pos x="45" y="220"/>
                  </a:cxn>
                  <a:cxn ang="0">
                    <a:pos x="54" y="201"/>
                  </a:cxn>
                  <a:cxn ang="0">
                    <a:pos x="62" y="182"/>
                  </a:cxn>
                  <a:cxn ang="0">
                    <a:pos x="68" y="164"/>
                  </a:cxn>
                  <a:cxn ang="0">
                    <a:pos x="68" y="164"/>
                  </a:cxn>
                  <a:cxn ang="0">
                    <a:pos x="79" y="119"/>
                  </a:cxn>
                  <a:cxn ang="0">
                    <a:pos x="91" y="76"/>
                  </a:cxn>
                  <a:cxn ang="0">
                    <a:pos x="91" y="76"/>
                  </a:cxn>
                  <a:cxn ang="0">
                    <a:pos x="102" y="40"/>
                  </a:cxn>
                  <a:cxn ang="0">
                    <a:pos x="106" y="22"/>
                  </a:cxn>
                  <a:cxn ang="0">
                    <a:pos x="109" y="4"/>
                  </a:cxn>
                  <a:cxn ang="0">
                    <a:pos x="109" y="4"/>
                  </a:cxn>
                  <a:cxn ang="0">
                    <a:pos x="108" y="2"/>
                  </a:cxn>
                  <a:cxn ang="0">
                    <a:pos x="107" y="1"/>
                  </a:cxn>
                  <a:cxn ang="0">
                    <a:pos x="106" y="0"/>
                  </a:cxn>
                  <a:cxn ang="0">
                    <a:pos x="104" y="0"/>
                  </a:cxn>
                  <a:cxn ang="0">
                    <a:pos x="101" y="1"/>
                  </a:cxn>
                  <a:cxn ang="0">
                    <a:pos x="100" y="2"/>
                  </a:cxn>
                  <a:cxn ang="0">
                    <a:pos x="99" y="4"/>
                  </a:cxn>
                  <a:cxn ang="0">
                    <a:pos x="99" y="4"/>
                  </a:cxn>
                </a:cxnLst>
                <a:rect l="0" t="0" r="r" b="b"/>
                <a:pathLst>
                  <a:path w="109" h="317">
                    <a:moveTo>
                      <a:pt x="99" y="4"/>
                    </a:moveTo>
                    <a:lnTo>
                      <a:pt x="99" y="4"/>
                    </a:lnTo>
                    <a:lnTo>
                      <a:pt x="98" y="14"/>
                    </a:lnTo>
                    <a:lnTo>
                      <a:pt x="97" y="23"/>
                    </a:lnTo>
                    <a:lnTo>
                      <a:pt x="92" y="43"/>
                    </a:lnTo>
                    <a:lnTo>
                      <a:pt x="79" y="81"/>
                    </a:lnTo>
                    <a:lnTo>
                      <a:pt x="79" y="81"/>
                    </a:lnTo>
                    <a:lnTo>
                      <a:pt x="73" y="103"/>
                    </a:lnTo>
                    <a:lnTo>
                      <a:pt x="68" y="125"/>
                    </a:lnTo>
                    <a:lnTo>
                      <a:pt x="57" y="169"/>
                    </a:lnTo>
                    <a:lnTo>
                      <a:pt x="57" y="169"/>
                    </a:lnTo>
                    <a:lnTo>
                      <a:pt x="51" y="188"/>
                    </a:lnTo>
                    <a:lnTo>
                      <a:pt x="43" y="205"/>
                    </a:lnTo>
                    <a:lnTo>
                      <a:pt x="35" y="223"/>
                    </a:lnTo>
                    <a:lnTo>
                      <a:pt x="26" y="239"/>
                    </a:lnTo>
                    <a:lnTo>
                      <a:pt x="17" y="257"/>
                    </a:lnTo>
                    <a:lnTo>
                      <a:pt x="10" y="274"/>
                    </a:lnTo>
                    <a:lnTo>
                      <a:pt x="4" y="293"/>
                    </a:lnTo>
                    <a:lnTo>
                      <a:pt x="1" y="302"/>
                    </a:lnTo>
                    <a:lnTo>
                      <a:pt x="0" y="313"/>
                    </a:lnTo>
                    <a:lnTo>
                      <a:pt x="0" y="313"/>
                    </a:lnTo>
                    <a:lnTo>
                      <a:pt x="0" y="314"/>
                    </a:lnTo>
                    <a:lnTo>
                      <a:pt x="1" y="316"/>
                    </a:lnTo>
                    <a:lnTo>
                      <a:pt x="2" y="317"/>
                    </a:lnTo>
                    <a:lnTo>
                      <a:pt x="4" y="317"/>
                    </a:lnTo>
                    <a:lnTo>
                      <a:pt x="7" y="316"/>
                    </a:lnTo>
                    <a:lnTo>
                      <a:pt x="9" y="314"/>
                    </a:lnTo>
                    <a:lnTo>
                      <a:pt x="9" y="313"/>
                    </a:lnTo>
                    <a:lnTo>
                      <a:pt x="9" y="313"/>
                    </a:lnTo>
                    <a:lnTo>
                      <a:pt x="11" y="302"/>
                    </a:lnTo>
                    <a:lnTo>
                      <a:pt x="13" y="292"/>
                    </a:lnTo>
                    <a:lnTo>
                      <a:pt x="19" y="273"/>
                    </a:lnTo>
                    <a:lnTo>
                      <a:pt x="28" y="255"/>
                    </a:lnTo>
                    <a:lnTo>
                      <a:pt x="36" y="237"/>
                    </a:lnTo>
                    <a:lnTo>
                      <a:pt x="45" y="220"/>
                    </a:lnTo>
                    <a:lnTo>
                      <a:pt x="54" y="201"/>
                    </a:lnTo>
                    <a:lnTo>
                      <a:pt x="62" y="182"/>
                    </a:lnTo>
                    <a:lnTo>
                      <a:pt x="68" y="164"/>
                    </a:lnTo>
                    <a:lnTo>
                      <a:pt x="68" y="164"/>
                    </a:lnTo>
                    <a:lnTo>
                      <a:pt x="79" y="119"/>
                    </a:lnTo>
                    <a:lnTo>
                      <a:pt x="91" y="76"/>
                    </a:lnTo>
                    <a:lnTo>
                      <a:pt x="91" y="76"/>
                    </a:lnTo>
                    <a:lnTo>
                      <a:pt x="102" y="40"/>
                    </a:lnTo>
                    <a:lnTo>
                      <a:pt x="106" y="22"/>
                    </a:lnTo>
                    <a:lnTo>
                      <a:pt x="109" y="4"/>
                    </a:lnTo>
                    <a:lnTo>
                      <a:pt x="109" y="4"/>
                    </a:lnTo>
                    <a:lnTo>
                      <a:pt x="108" y="2"/>
                    </a:lnTo>
                    <a:lnTo>
                      <a:pt x="107" y="1"/>
                    </a:lnTo>
                    <a:lnTo>
                      <a:pt x="106" y="0"/>
                    </a:lnTo>
                    <a:lnTo>
                      <a:pt x="104" y="0"/>
                    </a:lnTo>
                    <a:lnTo>
                      <a:pt x="101" y="1"/>
                    </a:lnTo>
                    <a:lnTo>
                      <a:pt x="100" y="2"/>
                    </a:lnTo>
                    <a:lnTo>
                      <a:pt x="99" y="4"/>
                    </a:lnTo>
                    <a:lnTo>
                      <a:pt x="99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01" name="Freeform 908"/>
              <p:cNvSpPr/>
              <p:nvPr/>
            </p:nvSpPr>
            <p:spPr bwMode="auto">
              <a:xfrm>
                <a:off x="3365500" y="1427163"/>
                <a:ext cx="58738" cy="169863"/>
              </a:xfrm>
              <a:custGeom>
                <a:avLst/>
                <a:gdLst/>
                <a:ahLst/>
                <a:cxnLst>
                  <a:cxn ang="0">
                    <a:pos x="102" y="1"/>
                  </a:cxn>
                  <a:cxn ang="0">
                    <a:pos x="102" y="1"/>
                  </a:cxn>
                  <a:cxn ang="0">
                    <a:pos x="97" y="7"/>
                  </a:cxn>
                  <a:cxn ang="0">
                    <a:pos x="93" y="13"/>
                  </a:cxn>
                  <a:cxn ang="0">
                    <a:pos x="87" y="26"/>
                  </a:cxn>
                  <a:cxn ang="0">
                    <a:pos x="82" y="39"/>
                  </a:cxn>
                  <a:cxn ang="0">
                    <a:pos x="79" y="54"/>
                  </a:cxn>
                  <a:cxn ang="0">
                    <a:pos x="79" y="54"/>
                  </a:cxn>
                  <a:cxn ang="0">
                    <a:pos x="72" y="77"/>
                  </a:cxn>
                  <a:cxn ang="0">
                    <a:pos x="65" y="101"/>
                  </a:cxn>
                  <a:cxn ang="0">
                    <a:pos x="51" y="148"/>
                  </a:cxn>
                  <a:cxn ang="0">
                    <a:pos x="51" y="148"/>
                  </a:cxn>
                  <a:cxn ang="0">
                    <a:pos x="44" y="168"/>
                  </a:cxn>
                  <a:cxn ang="0">
                    <a:pos x="37" y="190"/>
                  </a:cxn>
                  <a:cxn ang="0">
                    <a:pos x="20" y="231"/>
                  </a:cxn>
                  <a:cxn ang="0">
                    <a:pos x="13" y="252"/>
                  </a:cxn>
                  <a:cxn ang="0">
                    <a:pos x="7" y="274"/>
                  </a:cxn>
                  <a:cxn ang="0">
                    <a:pos x="2" y="295"/>
                  </a:cxn>
                  <a:cxn ang="0">
                    <a:pos x="1" y="307"/>
                  </a:cxn>
                  <a:cxn ang="0">
                    <a:pos x="0" y="317"/>
                  </a:cxn>
                  <a:cxn ang="0">
                    <a:pos x="0" y="317"/>
                  </a:cxn>
                  <a:cxn ang="0">
                    <a:pos x="1" y="319"/>
                  </a:cxn>
                  <a:cxn ang="0">
                    <a:pos x="2" y="321"/>
                  </a:cxn>
                  <a:cxn ang="0">
                    <a:pos x="3" y="322"/>
                  </a:cxn>
                  <a:cxn ang="0">
                    <a:pos x="6" y="322"/>
                  </a:cxn>
                  <a:cxn ang="0">
                    <a:pos x="8" y="322"/>
                  </a:cxn>
                  <a:cxn ang="0">
                    <a:pos x="9" y="321"/>
                  </a:cxn>
                  <a:cxn ang="0">
                    <a:pos x="10" y="319"/>
                  </a:cxn>
                  <a:cxn ang="0">
                    <a:pos x="11" y="317"/>
                  </a:cxn>
                  <a:cxn ang="0">
                    <a:pos x="11" y="317"/>
                  </a:cxn>
                  <a:cxn ang="0">
                    <a:pos x="11" y="307"/>
                  </a:cxn>
                  <a:cxn ang="0">
                    <a:pos x="12" y="296"/>
                  </a:cxn>
                  <a:cxn ang="0">
                    <a:pos x="16" y="276"/>
                  </a:cxn>
                  <a:cxn ang="0">
                    <a:pos x="22" y="256"/>
                  </a:cxn>
                  <a:cxn ang="0">
                    <a:pos x="29" y="237"/>
                  </a:cxn>
                  <a:cxn ang="0">
                    <a:pos x="44" y="198"/>
                  </a:cxn>
                  <a:cxn ang="0">
                    <a:pos x="51" y="179"/>
                  </a:cxn>
                  <a:cxn ang="0">
                    <a:pos x="57" y="159"/>
                  </a:cxn>
                  <a:cxn ang="0">
                    <a:pos x="57" y="159"/>
                  </a:cxn>
                  <a:cxn ang="0">
                    <a:pos x="70" y="120"/>
                  </a:cxn>
                  <a:cxn ang="0">
                    <a:pos x="81" y="81"/>
                  </a:cxn>
                  <a:cxn ang="0">
                    <a:pos x="81" y="81"/>
                  </a:cxn>
                  <a:cxn ang="0">
                    <a:pos x="86" y="62"/>
                  </a:cxn>
                  <a:cxn ang="0">
                    <a:pos x="91" y="42"/>
                  </a:cxn>
                  <a:cxn ang="0">
                    <a:pos x="94" y="33"/>
                  </a:cxn>
                  <a:cxn ang="0">
                    <a:pos x="97" y="25"/>
                  </a:cxn>
                  <a:cxn ang="0">
                    <a:pos x="103" y="16"/>
                  </a:cxn>
                  <a:cxn ang="0">
                    <a:pos x="109" y="8"/>
                  </a:cxn>
                  <a:cxn ang="0">
                    <a:pos x="109" y="8"/>
                  </a:cxn>
                  <a:cxn ang="0">
                    <a:pos x="110" y="6"/>
                  </a:cxn>
                  <a:cxn ang="0">
                    <a:pos x="110" y="4"/>
                  </a:cxn>
                  <a:cxn ang="0">
                    <a:pos x="109" y="3"/>
                  </a:cxn>
                  <a:cxn ang="0">
                    <a:pos x="108" y="1"/>
                  </a:cxn>
                  <a:cxn ang="0">
                    <a:pos x="107" y="0"/>
                  </a:cxn>
                  <a:cxn ang="0">
                    <a:pos x="105" y="0"/>
                  </a:cxn>
                  <a:cxn ang="0">
                    <a:pos x="104" y="0"/>
                  </a:cxn>
                  <a:cxn ang="0">
                    <a:pos x="102" y="1"/>
                  </a:cxn>
                  <a:cxn ang="0">
                    <a:pos x="102" y="1"/>
                  </a:cxn>
                </a:cxnLst>
                <a:rect l="0" t="0" r="r" b="b"/>
                <a:pathLst>
                  <a:path w="110" h="322">
                    <a:moveTo>
                      <a:pt x="102" y="1"/>
                    </a:moveTo>
                    <a:lnTo>
                      <a:pt x="102" y="1"/>
                    </a:lnTo>
                    <a:lnTo>
                      <a:pt x="97" y="7"/>
                    </a:lnTo>
                    <a:lnTo>
                      <a:pt x="93" y="13"/>
                    </a:lnTo>
                    <a:lnTo>
                      <a:pt x="87" y="26"/>
                    </a:lnTo>
                    <a:lnTo>
                      <a:pt x="82" y="39"/>
                    </a:lnTo>
                    <a:lnTo>
                      <a:pt x="79" y="54"/>
                    </a:lnTo>
                    <a:lnTo>
                      <a:pt x="79" y="54"/>
                    </a:lnTo>
                    <a:lnTo>
                      <a:pt x="72" y="77"/>
                    </a:lnTo>
                    <a:lnTo>
                      <a:pt x="65" y="101"/>
                    </a:lnTo>
                    <a:lnTo>
                      <a:pt x="51" y="148"/>
                    </a:lnTo>
                    <a:lnTo>
                      <a:pt x="51" y="148"/>
                    </a:lnTo>
                    <a:lnTo>
                      <a:pt x="44" y="168"/>
                    </a:lnTo>
                    <a:lnTo>
                      <a:pt x="37" y="190"/>
                    </a:lnTo>
                    <a:lnTo>
                      <a:pt x="20" y="231"/>
                    </a:lnTo>
                    <a:lnTo>
                      <a:pt x="13" y="252"/>
                    </a:lnTo>
                    <a:lnTo>
                      <a:pt x="7" y="274"/>
                    </a:lnTo>
                    <a:lnTo>
                      <a:pt x="2" y="295"/>
                    </a:lnTo>
                    <a:lnTo>
                      <a:pt x="1" y="307"/>
                    </a:lnTo>
                    <a:lnTo>
                      <a:pt x="0" y="317"/>
                    </a:lnTo>
                    <a:lnTo>
                      <a:pt x="0" y="317"/>
                    </a:lnTo>
                    <a:lnTo>
                      <a:pt x="1" y="319"/>
                    </a:lnTo>
                    <a:lnTo>
                      <a:pt x="2" y="321"/>
                    </a:lnTo>
                    <a:lnTo>
                      <a:pt x="3" y="322"/>
                    </a:lnTo>
                    <a:lnTo>
                      <a:pt x="6" y="322"/>
                    </a:lnTo>
                    <a:lnTo>
                      <a:pt x="8" y="322"/>
                    </a:lnTo>
                    <a:lnTo>
                      <a:pt x="9" y="321"/>
                    </a:lnTo>
                    <a:lnTo>
                      <a:pt x="10" y="319"/>
                    </a:lnTo>
                    <a:lnTo>
                      <a:pt x="11" y="317"/>
                    </a:lnTo>
                    <a:lnTo>
                      <a:pt x="11" y="317"/>
                    </a:lnTo>
                    <a:lnTo>
                      <a:pt x="11" y="307"/>
                    </a:lnTo>
                    <a:lnTo>
                      <a:pt x="12" y="296"/>
                    </a:lnTo>
                    <a:lnTo>
                      <a:pt x="16" y="276"/>
                    </a:lnTo>
                    <a:lnTo>
                      <a:pt x="22" y="256"/>
                    </a:lnTo>
                    <a:lnTo>
                      <a:pt x="29" y="237"/>
                    </a:lnTo>
                    <a:lnTo>
                      <a:pt x="44" y="198"/>
                    </a:lnTo>
                    <a:lnTo>
                      <a:pt x="51" y="179"/>
                    </a:lnTo>
                    <a:lnTo>
                      <a:pt x="57" y="159"/>
                    </a:lnTo>
                    <a:lnTo>
                      <a:pt x="57" y="159"/>
                    </a:lnTo>
                    <a:lnTo>
                      <a:pt x="70" y="120"/>
                    </a:lnTo>
                    <a:lnTo>
                      <a:pt x="81" y="81"/>
                    </a:lnTo>
                    <a:lnTo>
                      <a:pt x="81" y="81"/>
                    </a:lnTo>
                    <a:lnTo>
                      <a:pt x="86" y="62"/>
                    </a:lnTo>
                    <a:lnTo>
                      <a:pt x="91" y="42"/>
                    </a:lnTo>
                    <a:lnTo>
                      <a:pt x="94" y="33"/>
                    </a:lnTo>
                    <a:lnTo>
                      <a:pt x="97" y="25"/>
                    </a:lnTo>
                    <a:lnTo>
                      <a:pt x="103" y="16"/>
                    </a:lnTo>
                    <a:lnTo>
                      <a:pt x="109" y="8"/>
                    </a:lnTo>
                    <a:lnTo>
                      <a:pt x="109" y="8"/>
                    </a:lnTo>
                    <a:lnTo>
                      <a:pt x="110" y="6"/>
                    </a:lnTo>
                    <a:lnTo>
                      <a:pt x="110" y="4"/>
                    </a:lnTo>
                    <a:lnTo>
                      <a:pt x="109" y="3"/>
                    </a:lnTo>
                    <a:lnTo>
                      <a:pt x="108" y="1"/>
                    </a:lnTo>
                    <a:lnTo>
                      <a:pt x="107" y="0"/>
                    </a:lnTo>
                    <a:lnTo>
                      <a:pt x="105" y="0"/>
                    </a:lnTo>
                    <a:lnTo>
                      <a:pt x="104" y="0"/>
                    </a:lnTo>
                    <a:lnTo>
                      <a:pt x="102" y="1"/>
                    </a:lnTo>
                    <a:lnTo>
                      <a:pt x="102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02" name="Freeform 909"/>
              <p:cNvSpPr/>
              <p:nvPr/>
            </p:nvSpPr>
            <p:spPr bwMode="auto">
              <a:xfrm>
                <a:off x="3403600" y="1430338"/>
                <a:ext cx="41275" cy="182563"/>
              </a:xfrm>
              <a:custGeom>
                <a:avLst/>
                <a:gdLst/>
                <a:ahLst/>
                <a:cxnLst>
                  <a:cxn ang="0">
                    <a:pos x="67" y="4"/>
                  </a:cxn>
                  <a:cxn ang="0">
                    <a:pos x="62" y="52"/>
                  </a:cxn>
                  <a:cxn ang="0">
                    <a:pos x="53" y="99"/>
                  </a:cxn>
                  <a:cxn ang="0">
                    <a:pos x="39" y="171"/>
                  </a:cxn>
                  <a:cxn ang="0">
                    <a:pos x="35" y="193"/>
                  </a:cxn>
                  <a:cxn ang="0">
                    <a:pos x="30" y="215"/>
                  </a:cxn>
                  <a:cxn ang="0">
                    <a:pos x="15" y="255"/>
                  </a:cxn>
                  <a:cxn ang="0">
                    <a:pos x="10" y="277"/>
                  </a:cxn>
                  <a:cxn ang="0">
                    <a:pos x="7" y="294"/>
                  </a:cxn>
                  <a:cxn ang="0">
                    <a:pos x="5" y="310"/>
                  </a:cxn>
                  <a:cxn ang="0">
                    <a:pos x="5" y="325"/>
                  </a:cxn>
                  <a:cxn ang="0">
                    <a:pos x="4" y="335"/>
                  </a:cxn>
                  <a:cxn ang="0">
                    <a:pos x="3" y="337"/>
                  </a:cxn>
                  <a:cxn ang="0">
                    <a:pos x="0" y="340"/>
                  </a:cxn>
                  <a:cxn ang="0">
                    <a:pos x="1" y="343"/>
                  </a:cxn>
                  <a:cxn ang="0">
                    <a:pos x="4" y="345"/>
                  </a:cxn>
                  <a:cxn ang="0">
                    <a:pos x="7" y="345"/>
                  </a:cxn>
                  <a:cxn ang="0">
                    <a:pos x="10" y="342"/>
                  </a:cxn>
                  <a:cxn ang="0">
                    <a:pos x="13" y="334"/>
                  </a:cxn>
                  <a:cxn ang="0">
                    <a:pos x="14" y="318"/>
                  </a:cxn>
                  <a:cxn ang="0">
                    <a:pos x="14" y="310"/>
                  </a:cxn>
                  <a:cxn ang="0">
                    <a:pos x="17" y="285"/>
                  </a:cxn>
                  <a:cxn ang="0">
                    <a:pos x="23" y="260"/>
                  </a:cxn>
                  <a:cxn ang="0">
                    <a:pos x="40" y="213"/>
                  </a:cxn>
                  <a:cxn ang="0">
                    <a:pos x="44" y="201"/>
                  </a:cxn>
                  <a:cxn ang="0">
                    <a:pos x="47" y="176"/>
                  </a:cxn>
                  <a:cxn ang="0">
                    <a:pos x="49" y="163"/>
                  </a:cxn>
                  <a:cxn ang="0">
                    <a:pos x="63" y="107"/>
                  </a:cxn>
                  <a:cxn ang="0">
                    <a:pos x="65" y="93"/>
                  </a:cxn>
                  <a:cxn ang="0">
                    <a:pos x="70" y="52"/>
                  </a:cxn>
                  <a:cxn ang="0">
                    <a:pos x="73" y="28"/>
                  </a:cxn>
                  <a:cxn ang="0">
                    <a:pos x="76" y="4"/>
                  </a:cxn>
                  <a:cxn ang="0">
                    <a:pos x="75" y="2"/>
                  </a:cxn>
                  <a:cxn ang="0">
                    <a:pos x="73" y="0"/>
                  </a:cxn>
                  <a:cxn ang="0">
                    <a:pos x="70" y="0"/>
                  </a:cxn>
                  <a:cxn ang="0">
                    <a:pos x="67" y="2"/>
                  </a:cxn>
                  <a:cxn ang="0">
                    <a:pos x="67" y="4"/>
                  </a:cxn>
                </a:cxnLst>
                <a:rect l="0" t="0" r="r" b="b"/>
                <a:pathLst>
                  <a:path w="76" h="346">
                    <a:moveTo>
                      <a:pt x="67" y="4"/>
                    </a:moveTo>
                    <a:lnTo>
                      <a:pt x="67" y="4"/>
                    </a:lnTo>
                    <a:lnTo>
                      <a:pt x="65" y="28"/>
                    </a:lnTo>
                    <a:lnTo>
                      <a:pt x="62" y="52"/>
                    </a:lnTo>
                    <a:lnTo>
                      <a:pt x="58" y="76"/>
                    </a:lnTo>
                    <a:lnTo>
                      <a:pt x="53" y="99"/>
                    </a:lnTo>
                    <a:lnTo>
                      <a:pt x="43" y="147"/>
                    </a:lnTo>
                    <a:lnTo>
                      <a:pt x="39" y="171"/>
                    </a:lnTo>
                    <a:lnTo>
                      <a:pt x="35" y="193"/>
                    </a:lnTo>
                    <a:lnTo>
                      <a:pt x="35" y="193"/>
                    </a:lnTo>
                    <a:lnTo>
                      <a:pt x="33" y="205"/>
                    </a:lnTo>
                    <a:lnTo>
                      <a:pt x="30" y="215"/>
                    </a:lnTo>
                    <a:lnTo>
                      <a:pt x="22" y="236"/>
                    </a:lnTo>
                    <a:lnTo>
                      <a:pt x="15" y="255"/>
                    </a:lnTo>
                    <a:lnTo>
                      <a:pt x="12" y="267"/>
                    </a:lnTo>
                    <a:lnTo>
                      <a:pt x="10" y="277"/>
                    </a:lnTo>
                    <a:lnTo>
                      <a:pt x="10" y="277"/>
                    </a:lnTo>
                    <a:lnTo>
                      <a:pt x="7" y="294"/>
                    </a:lnTo>
                    <a:lnTo>
                      <a:pt x="6" y="302"/>
                    </a:lnTo>
                    <a:lnTo>
                      <a:pt x="5" y="310"/>
                    </a:lnTo>
                    <a:lnTo>
                      <a:pt x="5" y="310"/>
                    </a:lnTo>
                    <a:lnTo>
                      <a:pt x="5" y="325"/>
                    </a:lnTo>
                    <a:lnTo>
                      <a:pt x="5" y="333"/>
                    </a:lnTo>
                    <a:lnTo>
                      <a:pt x="4" y="335"/>
                    </a:lnTo>
                    <a:lnTo>
                      <a:pt x="3" y="337"/>
                    </a:lnTo>
                    <a:lnTo>
                      <a:pt x="3" y="337"/>
                    </a:lnTo>
                    <a:lnTo>
                      <a:pt x="1" y="338"/>
                    </a:lnTo>
                    <a:lnTo>
                      <a:pt x="0" y="340"/>
                    </a:lnTo>
                    <a:lnTo>
                      <a:pt x="1" y="342"/>
                    </a:lnTo>
                    <a:lnTo>
                      <a:pt x="1" y="343"/>
                    </a:lnTo>
                    <a:lnTo>
                      <a:pt x="2" y="345"/>
                    </a:lnTo>
                    <a:lnTo>
                      <a:pt x="4" y="345"/>
                    </a:lnTo>
                    <a:lnTo>
                      <a:pt x="5" y="346"/>
                    </a:lnTo>
                    <a:lnTo>
                      <a:pt x="7" y="345"/>
                    </a:lnTo>
                    <a:lnTo>
                      <a:pt x="7" y="345"/>
                    </a:lnTo>
                    <a:lnTo>
                      <a:pt x="10" y="342"/>
                    </a:lnTo>
                    <a:lnTo>
                      <a:pt x="12" y="339"/>
                    </a:lnTo>
                    <a:lnTo>
                      <a:pt x="13" y="334"/>
                    </a:lnTo>
                    <a:lnTo>
                      <a:pt x="14" y="329"/>
                    </a:lnTo>
                    <a:lnTo>
                      <a:pt x="14" y="318"/>
                    </a:lnTo>
                    <a:lnTo>
                      <a:pt x="14" y="310"/>
                    </a:lnTo>
                    <a:lnTo>
                      <a:pt x="14" y="310"/>
                    </a:lnTo>
                    <a:lnTo>
                      <a:pt x="15" y="298"/>
                    </a:lnTo>
                    <a:lnTo>
                      <a:pt x="17" y="285"/>
                    </a:lnTo>
                    <a:lnTo>
                      <a:pt x="19" y="273"/>
                    </a:lnTo>
                    <a:lnTo>
                      <a:pt x="23" y="260"/>
                    </a:lnTo>
                    <a:lnTo>
                      <a:pt x="32" y="236"/>
                    </a:lnTo>
                    <a:lnTo>
                      <a:pt x="40" y="213"/>
                    </a:lnTo>
                    <a:lnTo>
                      <a:pt x="40" y="213"/>
                    </a:lnTo>
                    <a:lnTo>
                      <a:pt x="44" y="201"/>
                    </a:lnTo>
                    <a:lnTo>
                      <a:pt x="46" y="188"/>
                    </a:lnTo>
                    <a:lnTo>
                      <a:pt x="47" y="176"/>
                    </a:lnTo>
                    <a:lnTo>
                      <a:pt x="49" y="163"/>
                    </a:lnTo>
                    <a:lnTo>
                      <a:pt x="49" y="163"/>
                    </a:lnTo>
                    <a:lnTo>
                      <a:pt x="56" y="135"/>
                    </a:lnTo>
                    <a:lnTo>
                      <a:pt x="63" y="107"/>
                    </a:lnTo>
                    <a:lnTo>
                      <a:pt x="63" y="107"/>
                    </a:lnTo>
                    <a:lnTo>
                      <a:pt x="65" y="93"/>
                    </a:lnTo>
                    <a:lnTo>
                      <a:pt x="66" y="79"/>
                    </a:lnTo>
                    <a:lnTo>
                      <a:pt x="70" y="52"/>
                    </a:lnTo>
                    <a:lnTo>
                      <a:pt x="70" y="52"/>
                    </a:lnTo>
                    <a:lnTo>
                      <a:pt x="73" y="28"/>
                    </a:lnTo>
                    <a:lnTo>
                      <a:pt x="75" y="17"/>
                    </a:lnTo>
                    <a:lnTo>
                      <a:pt x="76" y="4"/>
                    </a:lnTo>
                    <a:lnTo>
                      <a:pt x="76" y="4"/>
                    </a:lnTo>
                    <a:lnTo>
                      <a:pt x="75" y="2"/>
                    </a:lnTo>
                    <a:lnTo>
                      <a:pt x="74" y="1"/>
                    </a:lnTo>
                    <a:lnTo>
                      <a:pt x="73" y="0"/>
                    </a:lnTo>
                    <a:lnTo>
                      <a:pt x="71" y="0"/>
                    </a:lnTo>
                    <a:lnTo>
                      <a:pt x="70" y="0"/>
                    </a:lnTo>
                    <a:lnTo>
                      <a:pt x="68" y="1"/>
                    </a:lnTo>
                    <a:lnTo>
                      <a:pt x="67" y="2"/>
                    </a:lnTo>
                    <a:lnTo>
                      <a:pt x="67" y="4"/>
                    </a:lnTo>
                    <a:lnTo>
                      <a:pt x="6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03" name="Freeform 910"/>
              <p:cNvSpPr/>
              <p:nvPr/>
            </p:nvSpPr>
            <p:spPr bwMode="auto">
              <a:xfrm>
                <a:off x="3436938" y="1397000"/>
                <a:ext cx="47625" cy="252413"/>
              </a:xfrm>
              <a:custGeom>
                <a:avLst/>
                <a:gdLst/>
                <a:ahLst/>
                <a:cxnLst>
                  <a:cxn ang="0">
                    <a:pos x="80" y="4"/>
                  </a:cxn>
                  <a:cxn ang="0">
                    <a:pos x="80" y="4"/>
                  </a:cxn>
                  <a:cxn ang="0">
                    <a:pos x="78" y="20"/>
                  </a:cxn>
                  <a:cxn ang="0">
                    <a:pos x="76" y="34"/>
                  </a:cxn>
                  <a:cxn ang="0">
                    <a:pos x="69" y="63"/>
                  </a:cxn>
                  <a:cxn ang="0">
                    <a:pos x="54" y="121"/>
                  </a:cxn>
                  <a:cxn ang="0">
                    <a:pos x="54" y="121"/>
                  </a:cxn>
                  <a:cxn ang="0">
                    <a:pos x="40" y="180"/>
                  </a:cxn>
                  <a:cxn ang="0">
                    <a:pos x="26" y="238"/>
                  </a:cxn>
                  <a:cxn ang="0">
                    <a:pos x="26" y="238"/>
                  </a:cxn>
                  <a:cxn ang="0">
                    <a:pos x="23" y="253"/>
                  </a:cxn>
                  <a:cxn ang="0">
                    <a:pos x="21" y="269"/>
                  </a:cxn>
                  <a:cxn ang="0">
                    <a:pos x="19" y="301"/>
                  </a:cxn>
                  <a:cxn ang="0">
                    <a:pos x="16" y="332"/>
                  </a:cxn>
                  <a:cxn ang="0">
                    <a:pos x="15" y="347"/>
                  </a:cxn>
                  <a:cxn ang="0">
                    <a:pos x="12" y="363"/>
                  </a:cxn>
                  <a:cxn ang="0">
                    <a:pos x="12" y="363"/>
                  </a:cxn>
                  <a:cxn ang="0">
                    <a:pos x="8" y="391"/>
                  </a:cxn>
                  <a:cxn ang="0">
                    <a:pos x="4" y="419"/>
                  </a:cxn>
                  <a:cxn ang="0">
                    <a:pos x="2" y="446"/>
                  </a:cxn>
                  <a:cxn ang="0">
                    <a:pos x="0" y="474"/>
                  </a:cxn>
                  <a:cxn ang="0">
                    <a:pos x="0" y="474"/>
                  </a:cxn>
                  <a:cxn ang="0">
                    <a:pos x="0" y="476"/>
                  </a:cxn>
                  <a:cxn ang="0">
                    <a:pos x="1" y="477"/>
                  </a:cxn>
                  <a:cxn ang="0">
                    <a:pos x="3" y="478"/>
                  </a:cxn>
                  <a:cxn ang="0">
                    <a:pos x="4" y="478"/>
                  </a:cxn>
                  <a:cxn ang="0">
                    <a:pos x="6" y="478"/>
                  </a:cxn>
                  <a:cxn ang="0">
                    <a:pos x="8" y="477"/>
                  </a:cxn>
                  <a:cxn ang="0">
                    <a:pos x="9" y="476"/>
                  </a:cxn>
                  <a:cxn ang="0">
                    <a:pos x="9" y="474"/>
                  </a:cxn>
                  <a:cxn ang="0">
                    <a:pos x="9" y="474"/>
                  </a:cxn>
                  <a:cxn ang="0">
                    <a:pos x="11" y="444"/>
                  </a:cxn>
                  <a:cxn ang="0">
                    <a:pos x="14" y="415"/>
                  </a:cxn>
                  <a:cxn ang="0">
                    <a:pos x="18" y="385"/>
                  </a:cxn>
                  <a:cxn ang="0">
                    <a:pos x="23" y="357"/>
                  </a:cxn>
                  <a:cxn ang="0">
                    <a:pos x="23" y="357"/>
                  </a:cxn>
                  <a:cxn ang="0">
                    <a:pos x="25" y="341"/>
                  </a:cxn>
                  <a:cxn ang="0">
                    <a:pos x="28" y="326"/>
                  </a:cxn>
                  <a:cxn ang="0">
                    <a:pos x="30" y="295"/>
                  </a:cxn>
                  <a:cxn ang="0">
                    <a:pos x="33" y="263"/>
                  </a:cxn>
                  <a:cxn ang="0">
                    <a:pos x="35" y="247"/>
                  </a:cxn>
                  <a:cxn ang="0">
                    <a:pos x="38" y="232"/>
                  </a:cxn>
                  <a:cxn ang="0">
                    <a:pos x="38" y="232"/>
                  </a:cxn>
                  <a:cxn ang="0">
                    <a:pos x="51" y="174"/>
                  </a:cxn>
                  <a:cxn ang="0">
                    <a:pos x="66" y="116"/>
                  </a:cxn>
                  <a:cxn ang="0">
                    <a:pos x="66" y="116"/>
                  </a:cxn>
                  <a:cxn ang="0">
                    <a:pos x="79" y="61"/>
                  </a:cxn>
                  <a:cxn ang="0">
                    <a:pos x="85" y="32"/>
                  </a:cxn>
                  <a:cxn ang="0">
                    <a:pos x="90" y="4"/>
                  </a:cxn>
                  <a:cxn ang="0">
                    <a:pos x="90" y="4"/>
                  </a:cxn>
                  <a:cxn ang="0">
                    <a:pos x="90" y="3"/>
                  </a:cxn>
                  <a:cxn ang="0">
                    <a:pos x="88" y="1"/>
                  </a:cxn>
                  <a:cxn ang="0">
                    <a:pos x="87" y="0"/>
                  </a:cxn>
                  <a:cxn ang="0">
                    <a:pos x="85" y="0"/>
                  </a:cxn>
                  <a:cxn ang="0">
                    <a:pos x="82" y="1"/>
                  </a:cxn>
                  <a:cxn ang="0">
                    <a:pos x="81" y="3"/>
                  </a:cxn>
                  <a:cxn ang="0">
                    <a:pos x="80" y="4"/>
                  </a:cxn>
                  <a:cxn ang="0">
                    <a:pos x="80" y="4"/>
                  </a:cxn>
                </a:cxnLst>
                <a:rect l="0" t="0" r="r" b="b"/>
                <a:pathLst>
                  <a:path w="90" h="478">
                    <a:moveTo>
                      <a:pt x="80" y="4"/>
                    </a:moveTo>
                    <a:lnTo>
                      <a:pt x="80" y="4"/>
                    </a:lnTo>
                    <a:lnTo>
                      <a:pt x="78" y="20"/>
                    </a:lnTo>
                    <a:lnTo>
                      <a:pt x="76" y="34"/>
                    </a:lnTo>
                    <a:lnTo>
                      <a:pt x="69" y="63"/>
                    </a:lnTo>
                    <a:lnTo>
                      <a:pt x="54" y="121"/>
                    </a:lnTo>
                    <a:lnTo>
                      <a:pt x="54" y="121"/>
                    </a:lnTo>
                    <a:lnTo>
                      <a:pt x="40" y="180"/>
                    </a:lnTo>
                    <a:lnTo>
                      <a:pt x="26" y="238"/>
                    </a:lnTo>
                    <a:lnTo>
                      <a:pt x="26" y="238"/>
                    </a:lnTo>
                    <a:lnTo>
                      <a:pt x="23" y="253"/>
                    </a:lnTo>
                    <a:lnTo>
                      <a:pt x="21" y="269"/>
                    </a:lnTo>
                    <a:lnTo>
                      <a:pt x="19" y="301"/>
                    </a:lnTo>
                    <a:lnTo>
                      <a:pt x="16" y="332"/>
                    </a:lnTo>
                    <a:lnTo>
                      <a:pt x="15" y="347"/>
                    </a:lnTo>
                    <a:lnTo>
                      <a:pt x="12" y="363"/>
                    </a:lnTo>
                    <a:lnTo>
                      <a:pt x="12" y="363"/>
                    </a:lnTo>
                    <a:lnTo>
                      <a:pt x="8" y="391"/>
                    </a:lnTo>
                    <a:lnTo>
                      <a:pt x="4" y="419"/>
                    </a:lnTo>
                    <a:lnTo>
                      <a:pt x="2" y="446"/>
                    </a:lnTo>
                    <a:lnTo>
                      <a:pt x="0" y="474"/>
                    </a:lnTo>
                    <a:lnTo>
                      <a:pt x="0" y="474"/>
                    </a:lnTo>
                    <a:lnTo>
                      <a:pt x="0" y="476"/>
                    </a:lnTo>
                    <a:lnTo>
                      <a:pt x="1" y="477"/>
                    </a:lnTo>
                    <a:lnTo>
                      <a:pt x="3" y="478"/>
                    </a:lnTo>
                    <a:lnTo>
                      <a:pt x="4" y="478"/>
                    </a:lnTo>
                    <a:lnTo>
                      <a:pt x="6" y="478"/>
                    </a:lnTo>
                    <a:lnTo>
                      <a:pt x="8" y="477"/>
                    </a:lnTo>
                    <a:lnTo>
                      <a:pt x="9" y="476"/>
                    </a:lnTo>
                    <a:lnTo>
                      <a:pt x="9" y="474"/>
                    </a:lnTo>
                    <a:lnTo>
                      <a:pt x="9" y="474"/>
                    </a:lnTo>
                    <a:lnTo>
                      <a:pt x="11" y="444"/>
                    </a:lnTo>
                    <a:lnTo>
                      <a:pt x="14" y="415"/>
                    </a:lnTo>
                    <a:lnTo>
                      <a:pt x="18" y="385"/>
                    </a:lnTo>
                    <a:lnTo>
                      <a:pt x="23" y="357"/>
                    </a:lnTo>
                    <a:lnTo>
                      <a:pt x="23" y="357"/>
                    </a:lnTo>
                    <a:lnTo>
                      <a:pt x="25" y="341"/>
                    </a:lnTo>
                    <a:lnTo>
                      <a:pt x="28" y="326"/>
                    </a:lnTo>
                    <a:lnTo>
                      <a:pt x="30" y="295"/>
                    </a:lnTo>
                    <a:lnTo>
                      <a:pt x="33" y="263"/>
                    </a:lnTo>
                    <a:lnTo>
                      <a:pt x="35" y="247"/>
                    </a:lnTo>
                    <a:lnTo>
                      <a:pt x="38" y="232"/>
                    </a:lnTo>
                    <a:lnTo>
                      <a:pt x="38" y="232"/>
                    </a:lnTo>
                    <a:lnTo>
                      <a:pt x="51" y="174"/>
                    </a:lnTo>
                    <a:lnTo>
                      <a:pt x="66" y="116"/>
                    </a:lnTo>
                    <a:lnTo>
                      <a:pt x="66" y="116"/>
                    </a:lnTo>
                    <a:lnTo>
                      <a:pt x="79" y="61"/>
                    </a:lnTo>
                    <a:lnTo>
                      <a:pt x="85" y="32"/>
                    </a:lnTo>
                    <a:lnTo>
                      <a:pt x="90" y="4"/>
                    </a:lnTo>
                    <a:lnTo>
                      <a:pt x="90" y="4"/>
                    </a:lnTo>
                    <a:lnTo>
                      <a:pt x="90" y="3"/>
                    </a:lnTo>
                    <a:lnTo>
                      <a:pt x="88" y="1"/>
                    </a:lnTo>
                    <a:lnTo>
                      <a:pt x="87" y="0"/>
                    </a:lnTo>
                    <a:lnTo>
                      <a:pt x="85" y="0"/>
                    </a:lnTo>
                    <a:lnTo>
                      <a:pt x="82" y="1"/>
                    </a:lnTo>
                    <a:lnTo>
                      <a:pt x="81" y="3"/>
                    </a:lnTo>
                    <a:lnTo>
                      <a:pt x="80" y="4"/>
                    </a:lnTo>
                    <a:lnTo>
                      <a:pt x="80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04" name="Freeform 911"/>
              <p:cNvSpPr/>
              <p:nvPr/>
            </p:nvSpPr>
            <p:spPr bwMode="auto">
              <a:xfrm>
                <a:off x="3457575" y="1241425"/>
                <a:ext cx="104775" cy="455613"/>
              </a:xfrm>
              <a:custGeom>
                <a:avLst/>
                <a:gdLst/>
                <a:ahLst/>
                <a:cxnLst>
                  <a:cxn ang="0">
                    <a:pos x="189" y="5"/>
                  </a:cxn>
                  <a:cxn ang="0">
                    <a:pos x="187" y="12"/>
                  </a:cxn>
                  <a:cxn ang="0">
                    <a:pos x="185" y="19"/>
                  </a:cxn>
                  <a:cxn ang="0">
                    <a:pos x="183" y="34"/>
                  </a:cxn>
                  <a:cxn ang="0">
                    <a:pos x="181" y="47"/>
                  </a:cxn>
                  <a:cxn ang="0">
                    <a:pos x="173" y="98"/>
                  </a:cxn>
                  <a:cxn ang="0">
                    <a:pos x="167" y="127"/>
                  </a:cxn>
                  <a:cxn ang="0">
                    <a:pos x="152" y="182"/>
                  </a:cxn>
                  <a:cxn ang="0">
                    <a:pos x="142" y="208"/>
                  </a:cxn>
                  <a:cxn ang="0">
                    <a:pos x="108" y="307"/>
                  </a:cxn>
                  <a:cxn ang="0">
                    <a:pos x="101" y="334"/>
                  </a:cxn>
                  <a:cxn ang="0">
                    <a:pos x="88" y="420"/>
                  </a:cxn>
                  <a:cxn ang="0">
                    <a:pos x="82" y="448"/>
                  </a:cxn>
                  <a:cxn ang="0">
                    <a:pos x="66" y="533"/>
                  </a:cxn>
                  <a:cxn ang="0">
                    <a:pos x="41" y="644"/>
                  </a:cxn>
                  <a:cxn ang="0">
                    <a:pos x="30" y="698"/>
                  </a:cxn>
                  <a:cxn ang="0">
                    <a:pos x="7" y="804"/>
                  </a:cxn>
                  <a:cxn ang="0">
                    <a:pos x="0" y="858"/>
                  </a:cxn>
                  <a:cxn ang="0">
                    <a:pos x="0" y="860"/>
                  </a:cxn>
                  <a:cxn ang="0">
                    <a:pos x="2" y="862"/>
                  </a:cxn>
                  <a:cxn ang="0">
                    <a:pos x="7" y="861"/>
                  </a:cxn>
                  <a:cxn ang="0">
                    <a:pos x="9" y="858"/>
                  </a:cxn>
                  <a:cxn ang="0">
                    <a:pos x="12" y="830"/>
                  </a:cxn>
                  <a:cxn ang="0">
                    <a:pos x="29" y="748"/>
                  </a:cxn>
                  <a:cxn ang="0">
                    <a:pos x="53" y="638"/>
                  </a:cxn>
                  <a:cxn ang="0">
                    <a:pos x="64" y="580"/>
                  </a:cxn>
                  <a:cxn ang="0">
                    <a:pos x="89" y="464"/>
                  </a:cxn>
                  <a:cxn ang="0">
                    <a:pos x="99" y="405"/>
                  </a:cxn>
                  <a:cxn ang="0">
                    <a:pos x="103" y="379"/>
                  </a:cxn>
                  <a:cxn ang="0">
                    <a:pos x="113" y="326"/>
                  </a:cxn>
                  <a:cxn ang="0">
                    <a:pos x="121" y="301"/>
                  </a:cxn>
                  <a:cxn ang="0">
                    <a:pos x="158" y="195"/>
                  </a:cxn>
                  <a:cxn ang="0">
                    <a:pos x="174" y="140"/>
                  </a:cxn>
                  <a:cxn ang="0">
                    <a:pos x="186" y="83"/>
                  </a:cxn>
                  <a:cxn ang="0">
                    <a:pos x="189" y="60"/>
                  </a:cxn>
                  <a:cxn ang="0">
                    <a:pos x="192" y="36"/>
                  </a:cxn>
                  <a:cxn ang="0">
                    <a:pos x="196" y="20"/>
                  </a:cxn>
                  <a:cxn ang="0">
                    <a:pos x="198" y="5"/>
                  </a:cxn>
                  <a:cxn ang="0">
                    <a:pos x="198" y="3"/>
                  </a:cxn>
                  <a:cxn ang="0">
                    <a:pos x="196" y="1"/>
                  </a:cxn>
                  <a:cxn ang="0">
                    <a:pos x="192" y="1"/>
                  </a:cxn>
                  <a:cxn ang="0">
                    <a:pos x="190" y="3"/>
                  </a:cxn>
                  <a:cxn ang="0">
                    <a:pos x="189" y="5"/>
                  </a:cxn>
                </a:cxnLst>
                <a:rect l="0" t="0" r="r" b="b"/>
                <a:pathLst>
                  <a:path w="198" h="862">
                    <a:moveTo>
                      <a:pt x="189" y="5"/>
                    </a:moveTo>
                    <a:lnTo>
                      <a:pt x="189" y="5"/>
                    </a:lnTo>
                    <a:lnTo>
                      <a:pt x="189" y="9"/>
                    </a:lnTo>
                    <a:lnTo>
                      <a:pt x="187" y="12"/>
                    </a:lnTo>
                    <a:lnTo>
                      <a:pt x="186" y="15"/>
                    </a:lnTo>
                    <a:lnTo>
                      <a:pt x="185" y="19"/>
                    </a:lnTo>
                    <a:lnTo>
                      <a:pt x="185" y="19"/>
                    </a:lnTo>
                    <a:lnTo>
                      <a:pt x="183" y="34"/>
                    </a:lnTo>
                    <a:lnTo>
                      <a:pt x="181" y="47"/>
                    </a:lnTo>
                    <a:lnTo>
                      <a:pt x="181" y="47"/>
                    </a:lnTo>
                    <a:lnTo>
                      <a:pt x="178" y="73"/>
                    </a:lnTo>
                    <a:lnTo>
                      <a:pt x="173" y="98"/>
                    </a:lnTo>
                    <a:lnTo>
                      <a:pt x="173" y="98"/>
                    </a:lnTo>
                    <a:lnTo>
                      <a:pt x="167" y="127"/>
                    </a:lnTo>
                    <a:lnTo>
                      <a:pt x="160" y="154"/>
                    </a:lnTo>
                    <a:lnTo>
                      <a:pt x="152" y="182"/>
                    </a:lnTo>
                    <a:lnTo>
                      <a:pt x="142" y="208"/>
                    </a:lnTo>
                    <a:lnTo>
                      <a:pt x="142" y="208"/>
                    </a:lnTo>
                    <a:lnTo>
                      <a:pt x="108" y="307"/>
                    </a:lnTo>
                    <a:lnTo>
                      <a:pt x="108" y="307"/>
                    </a:lnTo>
                    <a:lnTo>
                      <a:pt x="104" y="321"/>
                    </a:lnTo>
                    <a:lnTo>
                      <a:pt x="101" y="334"/>
                    </a:lnTo>
                    <a:lnTo>
                      <a:pt x="96" y="363"/>
                    </a:lnTo>
                    <a:lnTo>
                      <a:pt x="88" y="420"/>
                    </a:lnTo>
                    <a:lnTo>
                      <a:pt x="88" y="420"/>
                    </a:lnTo>
                    <a:lnTo>
                      <a:pt x="82" y="448"/>
                    </a:lnTo>
                    <a:lnTo>
                      <a:pt x="77" y="476"/>
                    </a:lnTo>
                    <a:lnTo>
                      <a:pt x="66" y="533"/>
                    </a:lnTo>
                    <a:lnTo>
                      <a:pt x="54" y="589"/>
                    </a:lnTo>
                    <a:lnTo>
                      <a:pt x="41" y="644"/>
                    </a:lnTo>
                    <a:lnTo>
                      <a:pt x="41" y="644"/>
                    </a:lnTo>
                    <a:lnTo>
                      <a:pt x="30" y="698"/>
                    </a:lnTo>
                    <a:lnTo>
                      <a:pt x="18" y="751"/>
                    </a:lnTo>
                    <a:lnTo>
                      <a:pt x="7" y="804"/>
                    </a:lnTo>
                    <a:lnTo>
                      <a:pt x="3" y="831"/>
                    </a:lnTo>
                    <a:lnTo>
                      <a:pt x="0" y="858"/>
                    </a:lnTo>
                    <a:lnTo>
                      <a:pt x="0" y="858"/>
                    </a:lnTo>
                    <a:lnTo>
                      <a:pt x="0" y="860"/>
                    </a:lnTo>
                    <a:lnTo>
                      <a:pt x="1" y="861"/>
                    </a:lnTo>
                    <a:lnTo>
                      <a:pt x="2" y="862"/>
                    </a:lnTo>
                    <a:lnTo>
                      <a:pt x="4" y="862"/>
                    </a:lnTo>
                    <a:lnTo>
                      <a:pt x="7" y="861"/>
                    </a:lnTo>
                    <a:lnTo>
                      <a:pt x="8" y="860"/>
                    </a:lnTo>
                    <a:lnTo>
                      <a:pt x="9" y="858"/>
                    </a:lnTo>
                    <a:lnTo>
                      <a:pt x="9" y="858"/>
                    </a:lnTo>
                    <a:lnTo>
                      <a:pt x="12" y="830"/>
                    </a:lnTo>
                    <a:lnTo>
                      <a:pt x="17" y="803"/>
                    </a:lnTo>
                    <a:lnTo>
                      <a:pt x="29" y="748"/>
                    </a:lnTo>
                    <a:lnTo>
                      <a:pt x="40" y="693"/>
                    </a:lnTo>
                    <a:lnTo>
                      <a:pt x="53" y="638"/>
                    </a:lnTo>
                    <a:lnTo>
                      <a:pt x="53" y="638"/>
                    </a:lnTo>
                    <a:lnTo>
                      <a:pt x="64" y="580"/>
                    </a:lnTo>
                    <a:lnTo>
                      <a:pt x="77" y="522"/>
                    </a:lnTo>
                    <a:lnTo>
                      <a:pt x="89" y="464"/>
                    </a:lnTo>
                    <a:lnTo>
                      <a:pt x="95" y="435"/>
                    </a:lnTo>
                    <a:lnTo>
                      <a:pt x="99" y="405"/>
                    </a:lnTo>
                    <a:lnTo>
                      <a:pt x="99" y="405"/>
                    </a:lnTo>
                    <a:lnTo>
                      <a:pt x="103" y="379"/>
                    </a:lnTo>
                    <a:lnTo>
                      <a:pt x="107" y="353"/>
                    </a:lnTo>
                    <a:lnTo>
                      <a:pt x="113" y="326"/>
                    </a:lnTo>
                    <a:lnTo>
                      <a:pt x="121" y="301"/>
                    </a:lnTo>
                    <a:lnTo>
                      <a:pt x="121" y="301"/>
                    </a:lnTo>
                    <a:lnTo>
                      <a:pt x="158" y="195"/>
                    </a:lnTo>
                    <a:lnTo>
                      <a:pt x="158" y="195"/>
                    </a:lnTo>
                    <a:lnTo>
                      <a:pt x="166" y="167"/>
                    </a:lnTo>
                    <a:lnTo>
                      <a:pt x="174" y="140"/>
                    </a:lnTo>
                    <a:lnTo>
                      <a:pt x="181" y="112"/>
                    </a:lnTo>
                    <a:lnTo>
                      <a:pt x="186" y="83"/>
                    </a:lnTo>
                    <a:lnTo>
                      <a:pt x="186" y="83"/>
                    </a:lnTo>
                    <a:lnTo>
                      <a:pt x="189" y="60"/>
                    </a:lnTo>
                    <a:lnTo>
                      <a:pt x="190" y="47"/>
                    </a:lnTo>
                    <a:lnTo>
                      <a:pt x="192" y="36"/>
                    </a:lnTo>
                    <a:lnTo>
                      <a:pt x="192" y="36"/>
                    </a:lnTo>
                    <a:lnTo>
                      <a:pt x="196" y="20"/>
                    </a:lnTo>
                    <a:lnTo>
                      <a:pt x="198" y="12"/>
                    </a:lnTo>
                    <a:lnTo>
                      <a:pt x="198" y="5"/>
                    </a:lnTo>
                    <a:lnTo>
                      <a:pt x="198" y="5"/>
                    </a:lnTo>
                    <a:lnTo>
                      <a:pt x="198" y="3"/>
                    </a:lnTo>
                    <a:lnTo>
                      <a:pt x="197" y="2"/>
                    </a:lnTo>
                    <a:lnTo>
                      <a:pt x="196" y="1"/>
                    </a:lnTo>
                    <a:lnTo>
                      <a:pt x="194" y="0"/>
                    </a:lnTo>
                    <a:lnTo>
                      <a:pt x="192" y="1"/>
                    </a:lnTo>
                    <a:lnTo>
                      <a:pt x="191" y="2"/>
                    </a:lnTo>
                    <a:lnTo>
                      <a:pt x="190" y="3"/>
                    </a:lnTo>
                    <a:lnTo>
                      <a:pt x="189" y="5"/>
                    </a:lnTo>
                    <a:lnTo>
                      <a:pt x="189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05" name="Freeform 912"/>
              <p:cNvSpPr/>
              <p:nvPr/>
            </p:nvSpPr>
            <p:spPr bwMode="auto">
              <a:xfrm>
                <a:off x="3494088" y="1250950"/>
                <a:ext cx="98425" cy="452438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4" y="29"/>
                  </a:cxn>
                  <a:cxn ang="0">
                    <a:pos x="159" y="100"/>
                  </a:cxn>
                  <a:cxn ang="0">
                    <a:pos x="150" y="153"/>
                  </a:cxn>
                  <a:cxn ang="0">
                    <a:pos x="141" y="207"/>
                  </a:cxn>
                  <a:cxn ang="0">
                    <a:pos x="121" y="315"/>
                  </a:cxn>
                  <a:cxn ang="0">
                    <a:pos x="104" y="426"/>
                  </a:cxn>
                  <a:cxn ang="0">
                    <a:pos x="99" y="449"/>
                  </a:cxn>
                  <a:cxn ang="0">
                    <a:pos x="93" y="472"/>
                  </a:cxn>
                  <a:cxn ang="0">
                    <a:pos x="91" y="488"/>
                  </a:cxn>
                  <a:cxn ang="0">
                    <a:pos x="81" y="531"/>
                  </a:cxn>
                  <a:cxn ang="0">
                    <a:pos x="51" y="644"/>
                  </a:cxn>
                  <a:cxn ang="0">
                    <a:pos x="44" y="672"/>
                  </a:cxn>
                  <a:cxn ang="0">
                    <a:pos x="19" y="753"/>
                  </a:cxn>
                  <a:cxn ang="0">
                    <a:pos x="13" y="780"/>
                  </a:cxn>
                  <a:cxn ang="0">
                    <a:pos x="7" y="806"/>
                  </a:cxn>
                  <a:cxn ang="0">
                    <a:pos x="0" y="838"/>
                  </a:cxn>
                  <a:cxn ang="0">
                    <a:pos x="0" y="848"/>
                  </a:cxn>
                  <a:cxn ang="0">
                    <a:pos x="1" y="853"/>
                  </a:cxn>
                  <a:cxn ang="0">
                    <a:pos x="4" y="854"/>
                  </a:cxn>
                  <a:cxn ang="0">
                    <a:pos x="7" y="853"/>
                  </a:cxn>
                  <a:cxn ang="0">
                    <a:pos x="9" y="848"/>
                  </a:cxn>
                  <a:cxn ang="0">
                    <a:pos x="10" y="837"/>
                  </a:cxn>
                  <a:cxn ang="0">
                    <a:pos x="18" y="800"/>
                  </a:cxn>
                  <a:cxn ang="0">
                    <a:pos x="23" y="774"/>
                  </a:cxn>
                  <a:cxn ang="0">
                    <a:pos x="30" y="747"/>
                  </a:cxn>
                  <a:cxn ang="0">
                    <a:pos x="63" y="638"/>
                  </a:cxn>
                  <a:cxn ang="0">
                    <a:pos x="92" y="525"/>
                  </a:cxn>
                  <a:cxn ang="0">
                    <a:pos x="98" y="500"/>
                  </a:cxn>
                  <a:cxn ang="0">
                    <a:pos x="102" y="476"/>
                  </a:cxn>
                  <a:cxn ang="0">
                    <a:pos x="109" y="447"/>
                  </a:cxn>
                  <a:cxn ang="0">
                    <a:pos x="115" y="419"/>
                  </a:cxn>
                  <a:cxn ang="0">
                    <a:pos x="131" y="309"/>
                  </a:cxn>
                  <a:cxn ang="0">
                    <a:pos x="151" y="201"/>
                  </a:cxn>
                  <a:cxn ang="0">
                    <a:pos x="160" y="147"/>
                  </a:cxn>
                  <a:cxn ang="0">
                    <a:pos x="170" y="93"/>
                  </a:cxn>
                  <a:cxn ang="0">
                    <a:pos x="183" y="27"/>
                  </a:cxn>
                  <a:cxn ang="0">
                    <a:pos x="185" y="5"/>
                  </a:cxn>
                  <a:cxn ang="0">
                    <a:pos x="184" y="3"/>
                  </a:cxn>
                  <a:cxn ang="0">
                    <a:pos x="182" y="0"/>
                  </a:cxn>
                  <a:cxn ang="0">
                    <a:pos x="178" y="0"/>
                  </a:cxn>
                  <a:cxn ang="0">
                    <a:pos x="176" y="3"/>
                  </a:cxn>
                  <a:cxn ang="0">
                    <a:pos x="175" y="5"/>
                  </a:cxn>
                </a:cxnLst>
                <a:rect l="0" t="0" r="r" b="b"/>
                <a:pathLst>
                  <a:path w="185" h="854">
                    <a:moveTo>
                      <a:pt x="175" y="5"/>
                    </a:moveTo>
                    <a:lnTo>
                      <a:pt x="175" y="5"/>
                    </a:lnTo>
                    <a:lnTo>
                      <a:pt x="175" y="17"/>
                    </a:lnTo>
                    <a:lnTo>
                      <a:pt x="174" y="29"/>
                    </a:lnTo>
                    <a:lnTo>
                      <a:pt x="170" y="52"/>
                    </a:lnTo>
                    <a:lnTo>
                      <a:pt x="159" y="100"/>
                    </a:lnTo>
                    <a:lnTo>
                      <a:pt x="159" y="100"/>
                    </a:lnTo>
                    <a:lnTo>
                      <a:pt x="150" y="153"/>
                    </a:lnTo>
                    <a:lnTo>
                      <a:pt x="141" y="207"/>
                    </a:lnTo>
                    <a:lnTo>
                      <a:pt x="141" y="207"/>
                    </a:lnTo>
                    <a:lnTo>
                      <a:pt x="130" y="261"/>
                    </a:lnTo>
                    <a:lnTo>
                      <a:pt x="121" y="315"/>
                    </a:lnTo>
                    <a:lnTo>
                      <a:pt x="104" y="426"/>
                    </a:lnTo>
                    <a:lnTo>
                      <a:pt x="104" y="426"/>
                    </a:lnTo>
                    <a:lnTo>
                      <a:pt x="101" y="437"/>
                    </a:lnTo>
                    <a:lnTo>
                      <a:pt x="99" y="449"/>
                    </a:lnTo>
                    <a:lnTo>
                      <a:pt x="96" y="461"/>
                    </a:lnTo>
                    <a:lnTo>
                      <a:pt x="93" y="472"/>
                    </a:lnTo>
                    <a:lnTo>
                      <a:pt x="93" y="472"/>
                    </a:lnTo>
                    <a:lnTo>
                      <a:pt x="91" y="488"/>
                    </a:lnTo>
                    <a:lnTo>
                      <a:pt x="88" y="502"/>
                    </a:lnTo>
                    <a:lnTo>
                      <a:pt x="81" y="531"/>
                    </a:lnTo>
                    <a:lnTo>
                      <a:pt x="81" y="531"/>
                    </a:lnTo>
                    <a:lnTo>
                      <a:pt x="51" y="644"/>
                    </a:lnTo>
                    <a:lnTo>
                      <a:pt x="51" y="644"/>
                    </a:lnTo>
                    <a:lnTo>
                      <a:pt x="44" y="672"/>
                    </a:lnTo>
                    <a:lnTo>
                      <a:pt x="35" y="699"/>
                    </a:lnTo>
                    <a:lnTo>
                      <a:pt x="19" y="753"/>
                    </a:lnTo>
                    <a:lnTo>
                      <a:pt x="19" y="753"/>
                    </a:lnTo>
                    <a:lnTo>
                      <a:pt x="13" y="780"/>
                    </a:lnTo>
                    <a:lnTo>
                      <a:pt x="7" y="806"/>
                    </a:lnTo>
                    <a:lnTo>
                      <a:pt x="7" y="806"/>
                    </a:lnTo>
                    <a:lnTo>
                      <a:pt x="2" y="828"/>
                    </a:lnTo>
                    <a:lnTo>
                      <a:pt x="0" y="838"/>
                    </a:lnTo>
                    <a:lnTo>
                      <a:pt x="0" y="848"/>
                    </a:lnTo>
                    <a:lnTo>
                      <a:pt x="0" y="848"/>
                    </a:lnTo>
                    <a:lnTo>
                      <a:pt x="0" y="851"/>
                    </a:lnTo>
                    <a:lnTo>
                      <a:pt x="1" y="853"/>
                    </a:lnTo>
                    <a:lnTo>
                      <a:pt x="2" y="853"/>
                    </a:lnTo>
                    <a:lnTo>
                      <a:pt x="4" y="854"/>
                    </a:lnTo>
                    <a:lnTo>
                      <a:pt x="6" y="853"/>
                    </a:lnTo>
                    <a:lnTo>
                      <a:pt x="7" y="853"/>
                    </a:lnTo>
                    <a:lnTo>
                      <a:pt x="8" y="851"/>
                    </a:lnTo>
                    <a:lnTo>
                      <a:pt x="9" y="848"/>
                    </a:lnTo>
                    <a:lnTo>
                      <a:pt x="9" y="848"/>
                    </a:lnTo>
                    <a:lnTo>
                      <a:pt x="10" y="837"/>
                    </a:lnTo>
                    <a:lnTo>
                      <a:pt x="13" y="825"/>
                    </a:lnTo>
                    <a:lnTo>
                      <a:pt x="18" y="800"/>
                    </a:lnTo>
                    <a:lnTo>
                      <a:pt x="18" y="800"/>
                    </a:lnTo>
                    <a:lnTo>
                      <a:pt x="23" y="774"/>
                    </a:lnTo>
                    <a:lnTo>
                      <a:pt x="30" y="747"/>
                    </a:lnTo>
                    <a:lnTo>
                      <a:pt x="30" y="747"/>
                    </a:lnTo>
                    <a:lnTo>
                      <a:pt x="47" y="693"/>
                    </a:lnTo>
                    <a:lnTo>
                      <a:pt x="63" y="638"/>
                    </a:lnTo>
                    <a:lnTo>
                      <a:pt x="63" y="638"/>
                    </a:lnTo>
                    <a:lnTo>
                      <a:pt x="92" y="525"/>
                    </a:lnTo>
                    <a:lnTo>
                      <a:pt x="92" y="525"/>
                    </a:lnTo>
                    <a:lnTo>
                      <a:pt x="98" y="500"/>
                    </a:lnTo>
                    <a:lnTo>
                      <a:pt x="102" y="476"/>
                    </a:lnTo>
                    <a:lnTo>
                      <a:pt x="102" y="476"/>
                    </a:lnTo>
                    <a:lnTo>
                      <a:pt x="105" y="461"/>
                    </a:lnTo>
                    <a:lnTo>
                      <a:pt x="109" y="447"/>
                    </a:lnTo>
                    <a:lnTo>
                      <a:pt x="112" y="433"/>
                    </a:lnTo>
                    <a:lnTo>
                      <a:pt x="115" y="419"/>
                    </a:lnTo>
                    <a:lnTo>
                      <a:pt x="115" y="419"/>
                    </a:lnTo>
                    <a:lnTo>
                      <a:pt x="131" y="309"/>
                    </a:lnTo>
                    <a:lnTo>
                      <a:pt x="141" y="255"/>
                    </a:lnTo>
                    <a:lnTo>
                      <a:pt x="151" y="201"/>
                    </a:lnTo>
                    <a:lnTo>
                      <a:pt x="151" y="201"/>
                    </a:lnTo>
                    <a:lnTo>
                      <a:pt x="160" y="147"/>
                    </a:lnTo>
                    <a:lnTo>
                      <a:pt x="170" y="93"/>
                    </a:lnTo>
                    <a:lnTo>
                      <a:pt x="170" y="93"/>
                    </a:lnTo>
                    <a:lnTo>
                      <a:pt x="180" y="50"/>
                    </a:lnTo>
                    <a:lnTo>
                      <a:pt x="183" y="27"/>
                    </a:lnTo>
                    <a:lnTo>
                      <a:pt x="184" y="16"/>
                    </a:lnTo>
                    <a:lnTo>
                      <a:pt x="185" y="5"/>
                    </a:lnTo>
                    <a:lnTo>
                      <a:pt x="185" y="5"/>
                    </a:lnTo>
                    <a:lnTo>
                      <a:pt x="184" y="3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8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06" name="Freeform 913"/>
              <p:cNvSpPr/>
              <p:nvPr/>
            </p:nvSpPr>
            <p:spPr bwMode="auto">
              <a:xfrm>
                <a:off x="3532188" y="1266825"/>
                <a:ext cx="103188" cy="504825"/>
              </a:xfrm>
              <a:custGeom>
                <a:avLst/>
                <a:gdLst/>
                <a:ahLst/>
                <a:cxnLst>
                  <a:cxn ang="0">
                    <a:pos x="185" y="5"/>
                  </a:cxn>
                  <a:cxn ang="0">
                    <a:pos x="181" y="67"/>
                  </a:cxn>
                  <a:cxn ang="0">
                    <a:pos x="169" y="127"/>
                  </a:cxn>
                  <a:cxn ang="0">
                    <a:pos x="153" y="187"/>
                  </a:cxn>
                  <a:cxn ang="0">
                    <a:pos x="136" y="246"/>
                  </a:cxn>
                  <a:cxn ang="0">
                    <a:pos x="129" y="273"/>
                  </a:cxn>
                  <a:cxn ang="0">
                    <a:pos x="124" y="327"/>
                  </a:cxn>
                  <a:cxn ang="0">
                    <a:pos x="123" y="355"/>
                  </a:cxn>
                  <a:cxn ang="0">
                    <a:pos x="118" y="418"/>
                  </a:cxn>
                  <a:cxn ang="0">
                    <a:pos x="108" y="481"/>
                  </a:cxn>
                  <a:cxn ang="0">
                    <a:pos x="101" y="511"/>
                  </a:cxn>
                  <a:cxn ang="0">
                    <a:pos x="74" y="596"/>
                  </a:cxn>
                  <a:cxn ang="0">
                    <a:pos x="65" y="627"/>
                  </a:cxn>
                  <a:cxn ang="0">
                    <a:pos x="53" y="691"/>
                  </a:cxn>
                  <a:cxn ang="0">
                    <a:pos x="47" y="723"/>
                  </a:cxn>
                  <a:cxn ang="0">
                    <a:pos x="23" y="846"/>
                  </a:cxn>
                  <a:cxn ang="0">
                    <a:pos x="20" y="863"/>
                  </a:cxn>
                  <a:cxn ang="0">
                    <a:pos x="14" y="897"/>
                  </a:cxn>
                  <a:cxn ang="0">
                    <a:pos x="9" y="913"/>
                  </a:cxn>
                  <a:cxn ang="0">
                    <a:pos x="6" y="922"/>
                  </a:cxn>
                  <a:cxn ang="0">
                    <a:pos x="1" y="939"/>
                  </a:cxn>
                  <a:cxn ang="0">
                    <a:pos x="0" y="949"/>
                  </a:cxn>
                  <a:cxn ang="0">
                    <a:pos x="2" y="952"/>
                  </a:cxn>
                  <a:cxn ang="0">
                    <a:pos x="6" y="954"/>
                  </a:cxn>
                  <a:cxn ang="0">
                    <a:pos x="9" y="952"/>
                  </a:cxn>
                  <a:cxn ang="0">
                    <a:pos x="11" y="949"/>
                  </a:cxn>
                  <a:cxn ang="0">
                    <a:pos x="12" y="937"/>
                  </a:cxn>
                  <a:cxn ang="0">
                    <a:pos x="18" y="914"/>
                  </a:cxn>
                  <a:cxn ang="0">
                    <a:pos x="21" y="903"/>
                  </a:cxn>
                  <a:cxn ang="0">
                    <a:pos x="33" y="840"/>
                  </a:cxn>
                  <a:cxn ang="0">
                    <a:pos x="47" y="774"/>
                  </a:cxn>
                  <a:cxn ang="0">
                    <a:pos x="59" y="709"/>
                  </a:cxn>
                  <a:cxn ang="0">
                    <a:pos x="71" y="650"/>
                  </a:cxn>
                  <a:cxn ang="0">
                    <a:pos x="85" y="591"/>
                  </a:cxn>
                  <a:cxn ang="0">
                    <a:pos x="94" y="563"/>
                  </a:cxn>
                  <a:cxn ang="0">
                    <a:pos x="105" y="534"/>
                  </a:cxn>
                  <a:cxn ang="0">
                    <a:pos x="114" y="500"/>
                  </a:cxn>
                  <a:cxn ang="0">
                    <a:pos x="120" y="465"/>
                  </a:cxn>
                  <a:cxn ang="0">
                    <a:pos x="128" y="407"/>
                  </a:cxn>
                  <a:cxn ang="0">
                    <a:pos x="135" y="320"/>
                  </a:cxn>
                  <a:cxn ang="0">
                    <a:pos x="143" y="262"/>
                  </a:cxn>
                  <a:cxn ang="0">
                    <a:pos x="150" y="233"/>
                  </a:cxn>
                  <a:cxn ang="0">
                    <a:pos x="167" y="177"/>
                  </a:cxn>
                  <a:cxn ang="0">
                    <a:pos x="181" y="120"/>
                  </a:cxn>
                  <a:cxn ang="0">
                    <a:pos x="191" y="63"/>
                  </a:cxn>
                  <a:cxn ang="0">
                    <a:pos x="196" y="5"/>
                  </a:cxn>
                  <a:cxn ang="0">
                    <a:pos x="195" y="3"/>
                  </a:cxn>
                  <a:cxn ang="0">
                    <a:pos x="192" y="1"/>
                  </a:cxn>
                  <a:cxn ang="0">
                    <a:pos x="188" y="1"/>
                  </a:cxn>
                  <a:cxn ang="0">
                    <a:pos x="186" y="3"/>
                  </a:cxn>
                  <a:cxn ang="0">
                    <a:pos x="185" y="5"/>
                  </a:cxn>
                </a:cxnLst>
                <a:rect l="0" t="0" r="r" b="b"/>
                <a:pathLst>
                  <a:path w="196" h="954">
                    <a:moveTo>
                      <a:pt x="185" y="5"/>
                    </a:moveTo>
                    <a:lnTo>
                      <a:pt x="185" y="5"/>
                    </a:lnTo>
                    <a:lnTo>
                      <a:pt x="184" y="36"/>
                    </a:lnTo>
                    <a:lnTo>
                      <a:pt x="181" y="67"/>
                    </a:lnTo>
                    <a:lnTo>
                      <a:pt x="176" y="97"/>
                    </a:lnTo>
                    <a:lnTo>
                      <a:pt x="169" y="127"/>
                    </a:lnTo>
                    <a:lnTo>
                      <a:pt x="162" y="157"/>
                    </a:lnTo>
                    <a:lnTo>
                      <a:pt x="153" y="187"/>
                    </a:lnTo>
                    <a:lnTo>
                      <a:pt x="136" y="246"/>
                    </a:lnTo>
                    <a:lnTo>
                      <a:pt x="136" y="246"/>
                    </a:lnTo>
                    <a:lnTo>
                      <a:pt x="133" y="261"/>
                    </a:lnTo>
                    <a:lnTo>
                      <a:pt x="129" y="273"/>
                    </a:lnTo>
                    <a:lnTo>
                      <a:pt x="126" y="300"/>
                    </a:lnTo>
                    <a:lnTo>
                      <a:pt x="124" y="327"/>
                    </a:lnTo>
                    <a:lnTo>
                      <a:pt x="123" y="355"/>
                    </a:lnTo>
                    <a:lnTo>
                      <a:pt x="123" y="355"/>
                    </a:lnTo>
                    <a:lnTo>
                      <a:pt x="121" y="386"/>
                    </a:lnTo>
                    <a:lnTo>
                      <a:pt x="118" y="418"/>
                    </a:lnTo>
                    <a:lnTo>
                      <a:pt x="113" y="449"/>
                    </a:lnTo>
                    <a:lnTo>
                      <a:pt x="108" y="481"/>
                    </a:lnTo>
                    <a:lnTo>
                      <a:pt x="108" y="481"/>
                    </a:lnTo>
                    <a:lnTo>
                      <a:pt x="101" y="511"/>
                    </a:lnTo>
                    <a:lnTo>
                      <a:pt x="92" y="538"/>
                    </a:lnTo>
                    <a:lnTo>
                      <a:pt x="74" y="596"/>
                    </a:lnTo>
                    <a:lnTo>
                      <a:pt x="74" y="596"/>
                    </a:lnTo>
                    <a:lnTo>
                      <a:pt x="65" y="627"/>
                    </a:lnTo>
                    <a:lnTo>
                      <a:pt x="58" y="659"/>
                    </a:lnTo>
                    <a:lnTo>
                      <a:pt x="53" y="691"/>
                    </a:lnTo>
                    <a:lnTo>
                      <a:pt x="47" y="723"/>
                    </a:lnTo>
                    <a:lnTo>
                      <a:pt x="47" y="723"/>
                    </a:lnTo>
                    <a:lnTo>
                      <a:pt x="34" y="784"/>
                    </a:lnTo>
                    <a:lnTo>
                      <a:pt x="23" y="846"/>
                    </a:lnTo>
                    <a:lnTo>
                      <a:pt x="23" y="846"/>
                    </a:lnTo>
                    <a:lnTo>
                      <a:pt x="20" y="863"/>
                    </a:lnTo>
                    <a:lnTo>
                      <a:pt x="18" y="880"/>
                    </a:lnTo>
                    <a:lnTo>
                      <a:pt x="14" y="897"/>
                    </a:lnTo>
                    <a:lnTo>
                      <a:pt x="12" y="905"/>
                    </a:lnTo>
                    <a:lnTo>
                      <a:pt x="9" y="913"/>
                    </a:lnTo>
                    <a:lnTo>
                      <a:pt x="9" y="913"/>
                    </a:lnTo>
                    <a:lnTo>
                      <a:pt x="6" y="922"/>
                    </a:lnTo>
                    <a:lnTo>
                      <a:pt x="3" y="931"/>
                    </a:lnTo>
                    <a:lnTo>
                      <a:pt x="1" y="939"/>
                    </a:lnTo>
                    <a:lnTo>
                      <a:pt x="0" y="949"/>
                    </a:lnTo>
                    <a:lnTo>
                      <a:pt x="0" y="949"/>
                    </a:lnTo>
                    <a:lnTo>
                      <a:pt x="1" y="951"/>
                    </a:lnTo>
                    <a:lnTo>
                      <a:pt x="2" y="952"/>
                    </a:lnTo>
                    <a:lnTo>
                      <a:pt x="3" y="953"/>
                    </a:lnTo>
                    <a:lnTo>
                      <a:pt x="6" y="954"/>
                    </a:lnTo>
                    <a:lnTo>
                      <a:pt x="7" y="953"/>
                    </a:lnTo>
                    <a:lnTo>
                      <a:pt x="9" y="952"/>
                    </a:lnTo>
                    <a:lnTo>
                      <a:pt x="10" y="951"/>
                    </a:lnTo>
                    <a:lnTo>
                      <a:pt x="11" y="949"/>
                    </a:lnTo>
                    <a:lnTo>
                      <a:pt x="11" y="949"/>
                    </a:lnTo>
                    <a:lnTo>
                      <a:pt x="12" y="937"/>
                    </a:lnTo>
                    <a:lnTo>
                      <a:pt x="15" y="926"/>
                    </a:lnTo>
                    <a:lnTo>
                      <a:pt x="18" y="914"/>
                    </a:lnTo>
                    <a:lnTo>
                      <a:pt x="21" y="903"/>
                    </a:lnTo>
                    <a:lnTo>
                      <a:pt x="21" y="903"/>
                    </a:lnTo>
                    <a:lnTo>
                      <a:pt x="27" y="871"/>
                    </a:lnTo>
                    <a:lnTo>
                      <a:pt x="33" y="840"/>
                    </a:lnTo>
                    <a:lnTo>
                      <a:pt x="33" y="840"/>
                    </a:lnTo>
                    <a:lnTo>
                      <a:pt x="47" y="774"/>
                    </a:lnTo>
                    <a:lnTo>
                      <a:pt x="53" y="741"/>
                    </a:lnTo>
                    <a:lnTo>
                      <a:pt x="59" y="709"/>
                    </a:lnTo>
                    <a:lnTo>
                      <a:pt x="59" y="709"/>
                    </a:lnTo>
                    <a:lnTo>
                      <a:pt x="71" y="650"/>
                    </a:lnTo>
                    <a:lnTo>
                      <a:pt x="77" y="620"/>
                    </a:lnTo>
                    <a:lnTo>
                      <a:pt x="85" y="591"/>
                    </a:lnTo>
                    <a:lnTo>
                      <a:pt x="85" y="591"/>
                    </a:lnTo>
                    <a:lnTo>
                      <a:pt x="94" y="563"/>
                    </a:lnTo>
                    <a:lnTo>
                      <a:pt x="105" y="534"/>
                    </a:lnTo>
                    <a:lnTo>
                      <a:pt x="105" y="534"/>
                    </a:lnTo>
                    <a:lnTo>
                      <a:pt x="110" y="518"/>
                    </a:lnTo>
                    <a:lnTo>
                      <a:pt x="114" y="500"/>
                    </a:lnTo>
                    <a:lnTo>
                      <a:pt x="120" y="465"/>
                    </a:lnTo>
                    <a:lnTo>
                      <a:pt x="120" y="465"/>
                    </a:lnTo>
                    <a:lnTo>
                      <a:pt x="125" y="436"/>
                    </a:lnTo>
                    <a:lnTo>
                      <a:pt x="128" y="407"/>
                    </a:lnTo>
                    <a:lnTo>
                      <a:pt x="133" y="348"/>
                    </a:lnTo>
                    <a:lnTo>
                      <a:pt x="135" y="320"/>
                    </a:lnTo>
                    <a:lnTo>
                      <a:pt x="138" y="291"/>
                    </a:lnTo>
                    <a:lnTo>
                      <a:pt x="143" y="262"/>
                    </a:lnTo>
                    <a:lnTo>
                      <a:pt x="146" y="247"/>
                    </a:lnTo>
                    <a:lnTo>
                      <a:pt x="150" y="233"/>
                    </a:lnTo>
                    <a:lnTo>
                      <a:pt x="150" y="233"/>
                    </a:lnTo>
                    <a:lnTo>
                      <a:pt x="167" y="177"/>
                    </a:lnTo>
                    <a:lnTo>
                      <a:pt x="174" y="149"/>
                    </a:lnTo>
                    <a:lnTo>
                      <a:pt x="181" y="120"/>
                    </a:lnTo>
                    <a:lnTo>
                      <a:pt x="186" y="92"/>
                    </a:lnTo>
                    <a:lnTo>
                      <a:pt x="191" y="63"/>
                    </a:lnTo>
                    <a:lnTo>
                      <a:pt x="195" y="34"/>
                    </a:lnTo>
                    <a:lnTo>
                      <a:pt x="196" y="5"/>
                    </a:lnTo>
                    <a:lnTo>
                      <a:pt x="196" y="5"/>
                    </a:lnTo>
                    <a:lnTo>
                      <a:pt x="195" y="3"/>
                    </a:lnTo>
                    <a:lnTo>
                      <a:pt x="194" y="1"/>
                    </a:lnTo>
                    <a:lnTo>
                      <a:pt x="192" y="1"/>
                    </a:lnTo>
                    <a:lnTo>
                      <a:pt x="190" y="0"/>
                    </a:lnTo>
                    <a:lnTo>
                      <a:pt x="188" y="1"/>
                    </a:lnTo>
                    <a:lnTo>
                      <a:pt x="187" y="1"/>
                    </a:lnTo>
                    <a:lnTo>
                      <a:pt x="186" y="3"/>
                    </a:lnTo>
                    <a:lnTo>
                      <a:pt x="185" y="5"/>
                    </a:lnTo>
                    <a:lnTo>
                      <a:pt x="18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07" name="Freeform 914"/>
              <p:cNvSpPr/>
              <p:nvPr/>
            </p:nvSpPr>
            <p:spPr bwMode="auto">
              <a:xfrm>
                <a:off x="3570288" y="1301750"/>
                <a:ext cx="96838" cy="488950"/>
              </a:xfrm>
              <a:custGeom>
                <a:avLst/>
                <a:gdLst/>
                <a:ahLst/>
                <a:cxnLst>
                  <a:cxn ang="0">
                    <a:pos x="175" y="5"/>
                  </a:cxn>
                  <a:cxn ang="0">
                    <a:pos x="172" y="13"/>
                  </a:cxn>
                  <a:cxn ang="0">
                    <a:pos x="163" y="30"/>
                  </a:cxn>
                  <a:cxn ang="0">
                    <a:pos x="161" y="39"/>
                  </a:cxn>
                  <a:cxn ang="0">
                    <a:pos x="161" y="62"/>
                  </a:cxn>
                  <a:cxn ang="0">
                    <a:pos x="159" y="87"/>
                  </a:cxn>
                  <a:cxn ang="0">
                    <a:pos x="149" y="148"/>
                  </a:cxn>
                  <a:cxn ang="0">
                    <a:pos x="146" y="164"/>
                  </a:cxn>
                  <a:cxn ang="0">
                    <a:pos x="138" y="193"/>
                  </a:cxn>
                  <a:cxn ang="0">
                    <a:pos x="135" y="207"/>
                  </a:cxn>
                  <a:cxn ang="0">
                    <a:pos x="128" y="268"/>
                  </a:cxn>
                  <a:cxn ang="0">
                    <a:pos x="117" y="361"/>
                  </a:cxn>
                  <a:cxn ang="0">
                    <a:pos x="106" y="422"/>
                  </a:cxn>
                  <a:cxn ang="0">
                    <a:pos x="99" y="452"/>
                  </a:cxn>
                  <a:cxn ang="0">
                    <a:pos x="72" y="538"/>
                  </a:cxn>
                  <a:cxn ang="0">
                    <a:pos x="64" y="568"/>
                  </a:cxn>
                  <a:cxn ang="0">
                    <a:pos x="50" y="630"/>
                  </a:cxn>
                  <a:cxn ang="0">
                    <a:pos x="38" y="691"/>
                  </a:cxn>
                  <a:cxn ang="0">
                    <a:pos x="15" y="809"/>
                  </a:cxn>
                  <a:cxn ang="0">
                    <a:pos x="6" y="865"/>
                  </a:cxn>
                  <a:cxn ang="0">
                    <a:pos x="1" y="906"/>
                  </a:cxn>
                  <a:cxn ang="0">
                    <a:pos x="0" y="921"/>
                  </a:cxn>
                  <a:cxn ang="0">
                    <a:pos x="2" y="924"/>
                  </a:cxn>
                  <a:cxn ang="0">
                    <a:pos x="5" y="925"/>
                  </a:cxn>
                  <a:cxn ang="0">
                    <a:pos x="8" y="924"/>
                  </a:cxn>
                  <a:cxn ang="0">
                    <a:pos x="9" y="921"/>
                  </a:cxn>
                  <a:cxn ang="0">
                    <a:pos x="10" y="906"/>
                  </a:cxn>
                  <a:cxn ang="0">
                    <a:pos x="13" y="875"/>
                  </a:cxn>
                  <a:cxn ang="0">
                    <a:pos x="16" y="862"/>
                  </a:cxn>
                  <a:cxn ang="0">
                    <a:pos x="25" y="803"/>
                  </a:cxn>
                  <a:cxn ang="0">
                    <a:pos x="31" y="774"/>
                  </a:cxn>
                  <a:cxn ang="0">
                    <a:pos x="48" y="685"/>
                  </a:cxn>
                  <a:cxn ang="0">
                    <a:pos x="62" y="623"/>
                  </a:cxn>
                  <a:cxn ang="0">
                    <a:pos x="75" y="560"/>
                  </a:cxn>
                  <a:cxn ang="0">
                    <a:pos x="83" y="531"/>
                  </a:cxn>
                  <a:cxn ang="0">
                    <a:pos x="110" y="446"/>
                  </a:cxn>
                  <a:cxn ang="0">
                    <a:pos x="117" y="417"/>
                  </a:cxn>
                  <a:cxn ang="0">
                    <a:pos x="129" y="355"/>
                  </a:cxn>
                  <a:cxn ang="0">
                    <a:pos x="138" y="262"/>
                  </a:cxn>
                  <a:cxn ang="0">
                    <a:pos x="145" y="201"/>
                  </a:cxn>
                  <a:cxn ang="0">
                    <a:pos x="148" y="186"/>
                  </a:cxn>
                  <a:cxn ang="0">
                    <a:pos x="157" y="157"/>
                  </a:cxn>
                  <a:cxn ang="0">
                    <a:pos x="161" y="143"/>
                  </a:cxn>
                  <a:cxn ang="0">
                    <a:pos x="167" y="94"/>
                  </a:cxn>
                  <a:cxn ang="0">
                    <a:pos x="169" y="70"/>
                  </a:cxn>
                  <a:cxn ang="0">
                    <a:pos x="171" y="45"/>
                  </a:cxn>
                  <a:cxn ang="0">
                    <a:pos x="172" y="36"/>
                  </a:cxn>
                  <a:cxn ang="0">
                    <a:pos x="181" y="17"/>
                  </a:cxn>
                  <a:cxn ang="0">
                    <a:pos x="185" y="7"/>
                  </a:cxn>
                  <a:cxn ang="0">
                    <a:pos x="185" y="5"/>
                  </a:cxn>
                  <a:cxn ang="0">
                    <a:pos x="180" y="1"/>
                  </a:cxn>
                  <a:cxn ang="0">
                    <a:pos x="177" y="1"/>
                  </a:cxn>
                  <a:cxn ang="0">
                    <a:pos x="175" y="5"/>
                  </a:cxn>
                </a:cxnLst>
                <a:rect l="0" t="0" r="r" b="b"/>
                <a:pathLst>
                  <a:path w="185" h="925">
                    <a:moveTo>
                      <a:pt x="175" y="5"/>
                    </a:moveTo>
                    <a:lnTo>
                      <a:pt x="175" y="5"/>
                    </a:lnTo>
                    <a:lnTo>
                      <a:pt x="174" y="9"/>
                    </a:lnTo>
                    <a:lnTo>
                      <a:pt x="172" y="13"/>
                    </a:lnTo>
                    <a:lnTo>
                      <a:pt x="168" y="22"/>
                    </a:lnTo>
                    <a:lnTo>
                      <a:pt x="163" y="30"/>
                    </a:lnTo>
                    <a:lnTo>
                      <a:pt x="162" y="35"/>
                    </a:lnTo>
                    <a:lnTo>
                      <a:pt x="161" y="39"/>
                    </a:lnTo>
                    <a:lnTo>
                      <a:pt x="161" y="39"/>
                    </a:lnTo>
                    <a:lnTo>
                      <a:pt x="161" y="62"/>
                    </a:lnTo>
                    <a:lnTo>
                      <a:pt x="159" y="87"/>
                    </a:lnTo>
                    <a:lnTo>
                      <a:pt x="159" y="87"/>
                    </a:lnTo>
                    <a:lnTo>
                      <a:pt x="155" y="118"/>
                    </a:lnTo>
                    <a:lnTo>
                      <a:pt x="149" y="148"/>
                    </a:lnTo>
                    <a:lnTo>
                      <a:pt x="149" y="148"/>
                    </a:lnTo>
                    <a:lnTo>
                      <a:pt x="146" y="164"/>
                    </a:lnTo>
                    <a:lnTo>
                      <a:pt x="142" y="178"/>
                    </a:lnTo>
                    <a:lnTo>
                      <a:pt x="138" y="193"/>
                    </a:lnTo>
                    <a:lnTo>
                      <a:pt x="135" y="207"/>
                    </a:lnTo>
                    <a:lnTo>
                      <a:pt x="135" y="207"/>
                    </a:lnTo>
                    <a:lnTo>
                      <a:pt x="131" y="238"/>
                    </a:lnTo>
                    <a:lnTo>
                      <a:pt x="128" y="268"/>
                    </a:lnTo>
                    <a:lnTo>
                      <a:pt x="122" y="330"/>
                    </a:lnTo>
                    <a:lnTo>
                      <a:pt x="117" y="361"/>
                    </a:lnTo>
                    <a:lnTo>
                      <a:pt x="112" y="392"/>
                    </a:lnTo>
                    <a:lnTo>
                      <a:pt x="106" y="422"/>
                    </a:lnTo>
                    <a:lnTo>
                      <a:pt x="99" y="452"/>
                    </a:lnTo>
                    <a:lnTo>
                      <a:pt x="99" y="452"/>
                    </a:lnTo>
                    <a:lnTo>
                      <a:pt x="80" y="510"/>
                    </a:lnTo>
                    <a:lnTo>
                      <a:pt x="72" y="538"/>
                    </a:lnTo>
                    <a:lnTo>
                      <a:pt x="64" y="568"/>
                    </a:lnTo>
                    <a:lnTo>
                      <a:pt x="64" y="568"/>
                    </a:lnTo>
                    <a:lnTo>
                      <a:pt x="56" y="599"/>
                    </a:lnTo>
                    <a:lnTo>
                      <a:pt x="50" y="630"/>
                    </a:lnTo>
                    <a:lnTo>
                      <a:pt x="38" y="691"/>
                    </a:lnTo>
                    <a:lnTo>
                      <a:pt x="38" y="691"/>
                    </a:lnTo>
                    <a:lnTo>
                      <a:pt x="25" y="750"/>
                    </a:lnTo>
                    <a:lnTo>
                      <a:pt x="15" y="809"/>
                    </a:lnTo>
                    <a:lnTo>
                      <a:pt x="15" y="809"/>
                    </a:lnTo>
                    <a:lnTo>
                      <a:pt x="6" y="865"/>
                    </a:lnTo>
                    <a:lnTo>
                      <a:pt x="2" y="893"/>
                    </a:lnTo>
                    <a:lnTo>
                      <a:pt x="1" y="906"/>
                    </a:lnTo>
                    <a:lnTo>
                      <a:pt x="0" y="921"/>
                    </a:lnTo>
                    <a:lnTo>
                      <a:pt x="0" y="921"/>
                    </a:lnTo>
                    <a:lnTo>
                      <a:pt x="1" y="923"/>
                    </a:lnTo>
                    <a:lnTo>
                      <a:pt x="2" y="924"/>
                    </a:lnTo>
                    <a:lnTo>
                      <a:pt x="3" y="925"/>
                    </a:lnTo>
                    <a:lnTo>
                      <a:pt x="5" y="925"/>
                    </a:lnTo>
                    <a:lnTo>
                      <a:pt x="7" y="925"/>
                    </a:lnTo>
                    <a:lnTo>
                      <a:pt x="8" y="924"/>
                    </a:lnTo>
                    <a:lnTo>
                      <a:pt x="9" y="923"/>
                    </a:lnTo>
                    <a:lnTo>
                      <a:pt x="9" y="921"/>
                    </a:lnTo>
                    <a:lnTo>
                      <a:pt x="9" y="921"/>
                    </a:lnTo>
                    <a:lnTo>
                      <a:pt x="10" y="906"/>
                    </a:lnTo>
                    <a:lnTo>
                      <a:pt x="11" y="891"/>
                    </a:lnTo>
                    <a:lnTo>
                      <a:pt x="13" y="875"/>
                    </a:lnTo>
                    <a:lnTo>
                      <a:pt x="16" y="862"/>
                    </a:lnTo>
                    <a:lnTo>
                      <a:pt x="16" y="862"/>
                    </a:lnTo>
                    <a:lnTo>
                      <a:pt x="21" y="833"/>
                    </a:lnTo>
                    <a:lnTo>
                      <a:pt x="25" y="803"/>
                    </a:lnTo>
                    <a:lnTo>
                      <a:pt x="25" y="803"/>
                    </a:lnTo>
                    <a:lnTo>
                      <a:pt x="31" y="774"/>
                    </a:lnTo>
                    <a:lnTo>
                      <a:pt x="37" y="744"/>
                    </a:lnTo>
                    <a:lnTo>
                      <a:pt x="48" y="685"/>
                    </a:lnTo>
                    <a:lnTo>
                      <a:pt x="48" y="685"/>
                    </a:lnTo>
                    <a:lnTo>
                      <a:pt x="62" y="623"/>
                    </a:lnTo>
                    <a:lnTo>
                      <a:pt x="68" y="592"/>
                    </a:lnTo>
                    <a:lnTo>
                      <a:pt x="75" y="560"/>
                    </a:lnTo>
                    <a:lnTo>
                      <a:pt x="75" y="560"/>
                    </a:lnTo>
                    <a:lnTo>
                      <a:pt x="83" y="531"/>
                    </a:lnTo>
                    <a:lnTo>
                      <a:pt x="93" y="503"/>
                    </a:lnTo>
                    <a:lnTo>
                      <a:pt x="110" y="446"/>
                    </a:lnTo>
                    <a:lnTo>
                      <a:pt x="110" y="446"/>
                    </a:lnTo>
                    <a:lnTo>
                      <a:pt x="117" y="417"/>
                    </a:lnTo>
                    <a:lnTo>
                      <a:pt x="124" y="386"/>
                    </a:lnTo>
                    <a:lnTo>
                      <a:pt x="129" y="355"/>
                    </a:lnTo>
                    <a:lnTo>
                      <a:pt x="132" y="324"/>
                    </a:lnTo>
                    <a:lnTo>
                      <a:pt x="138" y="262"/>
                    </a:lnTo>
                    <a:lnTo>
                      <a:pt x="141" y="231"/>
                    </a:lnTo>
                    <a:lnTo>
                      <a:pt x="145" y="201"/>
                    </a:lnTo>
                    <a:lnTo>
                      <a:pt x="145" y="201"/>
                    </a:lnTo>
                    <a:lnTo>
                      <a:pt x="148" y="186"/>
                    </a:lnTo>
                    <a:lnTo>
                      <a:pt x="153" y="172"/>
                    </a:lnTo>
                    <a:lnTo>
                      <a:pt x="157" y="157"/>
                    </a:lnTo>
                    <a:lnTo>
                      <a:pt x="161" y="143"/>
                    </a:lnTo>
                    <a:lnTo>
                      <a:pt x="161" y="143"/>
                    </a:lnTo>
                    <a:lnTo>
                      <a:pt x="164" y="119"/>
                    </a:lnTo>
                    <a:lnTo>
                      <a:pt x="167" y="94"/>
                    </a:lnTo>
                    <a:lnTo>
                      <a:pt x="167" y="94"/>
                    </a:lnTo>
                    <a:lnTo>
                      <a:pt x="169" y="70"/>
                    </a:lnTo>
                    <a:lnTo>
                      <a:pt x="171" y="45"/>
                    </a:lnTo>
                    <a:lnTo>
                      <a:pt x="171" y="45"/>
                    </a:lnTo>
                    <a:lnTo>
                      <a:pt x="171" y="40"/>
                    </a:lnTo>
                    <a:lnTo>
                      <a:pt x="172" y="36"/>
                    </a:lnTo>
                    <a:lnTo>
                      <a:pt x="177" y="26"/>
                    </a:lnTo>
                    <a:lnTo>
                      <a:pt x="181" y="17"/>
                    </a:lnTo>
                    <a:lnTo>
                      <a:pt x="183" y="12"/>
                    </a:lnTo>
                    <a:lnTo>
                      <a:pt x="185" y="7"/>
                    </a:lnTo>
                    <a:lnTo>
                      <a:pt x="185" y="7"/>
                    </a:lnTo>
                    <a:lnTo>
                      <a:pt x="185" y="5"/>
                    </a:lnTo>
                    <a:lnTo>
                      <a:pt x="183" y="4"/>
                    </a:lnTo>
                    <a:lnTo>
                      <a:pt x="180" y="1"/>
                    </a:lnTo>
                    <a:lnTo>
                      <a:pt x="179" y="0"/>
                    </a:lnTo>
                    <a:lnTo>
                      <a:pt x="177" y="1"/>
                    </a:lnTo>
                    <a:lnTo>
                      <a:pt x="176" y="3"/>
                    </a:lnTo>
                    <a:lnTo>
                      <a:pt x="175" y="5"/>
                    </a:lnTo>
                    <a:lnTo>
                      <a:pt x="17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08" name="Freeform 915"/>
              <p:cNvSpPr/>
              <p:nvPr/>
            </p:nvSpPr>
            <p:spPr bwMode="auto">
              <a:xfrm>
                <a:off x="3605213" y="1336675"/>
                <a:ext cx="98425" cy="500063"/>
              </a:xfrm>
              <a:custGeom>
                <a:avLst/>
                <a:gdLst/>
                <a:ahLst/>
                <a:cxnLst>
                  <a:cxn ang="0">
                    <a:pos x="174" y="4"/>
                  </a:cxn>
                  <a:cxn ang="0">
                    <a:pos x="173" y="62"/>
                  </a:cxn>
                  <a:cxn ang="0">
                    <a:pos x="167" y="119"/>
                  </a:cxn>
                  <a:cxn ang="0">
                    <a:pos x="157" y="179"/>
                  </a:cxn>
                  <a:cxn ang="0">
                    <a:pos x="147" y="239"/>
                  </a:cxn>
                  <a:cxn ang="0">
                    <a:pos x="136" y="302"/>
                  </a:cxn>
                  <a:cxn ang="0">
                    <a:pos x="126" y="365"/>
                  </a:cxn>
                  <a:cxn ang="0">
                    <a:pos x="118" y="428"/>
                  </a:cxn>
                  <a:cxn ang="0">
                    <a:pos x="107" y="490"/>
                  </a:cxn>
                  <a:cxn ang="0">
                    <a:pos x="101" y="519"/>
                  </a:cxn>
                  <a:cxn ang="0">
                    <a:pos x="78" y="605"/>
                  </a:cxn>
                  <a:cxn ang="0">
                    <a:pos x="47" y="719"/>
                  </a:cxn>
                  <a:cxn ang="0">
                    <a:pos x="41" y="747"/>
                  </a:cxn>
                  <a:cxn ang="0">
                    <a:pos x="32" y="806"/>
                  </a:cxn>
                  <a:cxn ang="0">
                    <a:pos x="27" y="835"/>
                  </a:cxn>
                  <a:cxn ang="0">
                    <a:pos x="20" y="859"/>
                  </a:cxn>
                  <a:cxn ang="0">
                    <a:pos x="5" y="907"/>
                  </a:cxn>
                  <a:cxn ang="0">
                    <a:pos x="0" y="931"/>
                  </a:cxn>
                  <a:cxn ang="0">
                    <a:pos x="0" y="933"/>
                  </a:cxn>
                  <a:cxn ang="0">
                    <a:pos x="0" y="939"/>
                  </a:cxn>
                  <a:cxn ang="0">
                    <a:pos x="1" y="942"/>
                  </a:cxn>
                  <a:cxn ang="0">
                    <a:pos x="4" y="943"/>
                  </a:cxn>
                  <a:cxn ang="0">
                    <a:pos x="7" y="942"/>
                  </a:cxn>
                  <a:cxn ang="0">
                    <a:pos x="9" y="939"/>
                  </a:cxn>
                  <a:cxn ang="0">
                    <a:pos x="10" y="924"/>
                  </a:cxn>
                  <a:cxn ang="0">
                    <a:pos x="16" y="897"/>
                  </a:cxn>
                  <a:cxn ang="0">
                    <a:pos x="30" y="857"/>
                  </a:cxn>
                  <a:cxn ang="0">
                    <a:pos x="37" y="829"/>
                  </a:cxn>
                  <a:cxn ang="0">
                    <a:pos x="42" y="800"/>
                  </a:cxn>
                  <a:cxn ang="0">
                    <a:pos x="52" y="741"/>
                  </a:cxn>
                  <a:cxn ang="0">
                    <a:pos x="58" y="712"/>
                  </a:cxn>
                  <a:cxn ang="0">
                    <a:pos x="90" y="595"/>
                  </a:cxn>
                  <a:cxn ang="0">
                    <a:pos x="113" y="506"/>
                  </a:cxn>
                  <a:cxn ang="0">
                    <a:pos x="120" y="476"/>
                  </a:cxn>
                  <a:cxn ang="0">
                    <a:pos x="129" y="417"/>
                  </a:cxn>
                  <a:cxn ang="0">
                    <a:pos x="136" y="359"/>
                  </a:cxn>
                  <a:cxn ang="0">
                    <a:pos x="146" y="296"/>
                  </a:cxn>
                  <a:cxn ang="0">
                    <a:pos x="158" y="233"/>
                  </a:cxn>
                  <a:cxn ang="0">
                    <a:pos x="168" y="173"/>
                  </a:cxn>
                  <a:cxn ang="0">
                    <a:pos x="178" y="113"/>
                  </a:cxn>
                  <a:cxn ang="0">
                    <a:pos x="184" y="58"/>
                  </a:cxn>
                  <a:cxn ang="0">
                    <a:pos x="185" y="4"/>
                  </a:cxn>
                  <a:cxn ang="0">
                    <a:pos x="184" y="2"/>
                  </a:cxn>
                  <a:cxn ang="0">
                    <a:pos x="182" y="0"/>
                  </a:cxn>
                  <a:cxn ang="0">
                    <a:pos x="177" y="0"/>
                  </a:cxn>
                  <a:cxn ang="0">
                    <a:pos x="175" y="2"/>
                  </a:cxn>
                  <a:cxn ang="0">
                    <a:pos x="174" y="4"/>
                  </a:cxn>
                </a:cxnLst>
                <a:rect l="0" t="0" r="r" b="b"/>
                <a:pathLst>
                  <a:path w="185" h="943">
                    <a:moveTo>
                      <a:pt x="174" y="4"/>
                    </a:moveTo>
                    <a:lnTo>
                      <a:pt x="174" y="4"/>
                    </a:lnTo>
                    <a:lnTo>
                      <a:pt x="174" y="33"/>
                    </a:lnTo>
                    <a:lnTo>
                      <a:pt x="173" y="62"/>
                    </a:lnTo>
                    <a:lnTo>
                      <a:pt x="171" y="90"/>
                    </a:lnTo>
                    <a:lnTo>
                      <a:pt x="167" y="119"/>
                    </a:lnTo>
                    <a:lnTo>
                      <a:pt x="167" y="119"/>
                    </a:lnTo>
                    <a:lnTo>
                      <a:pt x="157" y="179"/>
                    </a:lnTo>
                    <a:lnTo>
                      <a:pt x="147" y="239"/>
                    </a:lnTo>
                    <a:lnTo>
                      <a:pt x="147" y="239"/>
                    </a:lnTo>
                    <a:lnTo>
                      <a:pt x="142" y="271"/>
                    </a:lnTo>
                    <a:lnTo>
                      <a:pt x="136" y="302"/>
                    </a:lnTo>
                    <a:lnTo>
                      <a:pt x="131" y="334"/>
                    </a:lnTo>
                    <a:lnTo>
                      <a:pt x="126" y="365"/>
                    </a:lnTo>
                    <a:lnTo>
                      <a:pt x="126" y="365"/>
                    </a:lnTo>
                    <a:lnTo>
                      <a:pt x="118" y="428"/>
                    </a:lnTo>
                    <a:lnTo>
                      <a:pt x="112" y="459"/>
                    </a:lnTo>
                    <a:lnTo>
                      <a:pt x="107" y="490"/>
                    </a:lnTo>
                    <a:lnTo>
                      <a:pt x="107" y="490"/>
                    </a:lnTo>
                    <a:lnTo>
                      <a:pt x="101" y="519"/>
                    </a:lnTo>
                    <a:lnTo>
                      <a:pt x="94" y="547"/>
                    </a:lnTo>
                    <a:lnTo>
                      <a:pt x="78" y="605"/>
                    </a:lnTo>
                    <a:lnTo>
                      <a:pt x="62" y="662"/>
                    </a:lnTo>
                    <a:lnTo>
                      <a:pt x="47" y="719"/>
                    </a:lnTo>
                    <a:lnTo>
                      <a:pt x="47" y="719"/>
                    </a:lnTo>
                    <a:lnTo>
                      <a:pt x="41" y="747"/>
                    </a:lnTo>
                    <a:lnTo>
                      <a:pt x="36" y="776"/>
                    </a:lnTo>
                    <a:lnTo>
                      <a:pt x="32" y="806"/>
                    </a:lnTo>
                    <a:lnTo>
                      <a:pt x="27" y="835"/>
                    </a:lnTo>
                    <a:lnTo>
                      <a:pt x="27" y="835"/>
                    </a:lnTo>
                    <a:lnTo>
                      <a:pt x="24" y="848"/>
                    </a:lnTo>
                    <a:lnTo>
                      <a:pt x="20" y="859"/>
                    </a:lnTo>
                    <a:lnTo>
                      <a:pt x="12" y="883"/>
                    </a:lnTo>
                    <a:lnTo>
                      <a:pt x="5" y="907"/>
                    </a:lnTo>
                    <a:lnTo>
                      <a:pt x="2" y="919"/>
                    </a:lnTo>
                    <a:lnTo>
                      <a:pt x="0" y="931"/>
                    </a:lnTo>
                    <a:lnTo>
                      <a:pt x="0" y="931"/>
                    </a:lnTo>
                    <a:lnTo>
                      <a:pt x="0" y="933"/>
                    </a:lnTo>
                    <a:lnTo>
                      <a:pt x="0" y="939"/>
                    </a:lnTo>
                    <a:lnTo>
                      <a:pt x="0" y="939"/>
                    </a:lnTo>
                    <a:lnTo>
                      <a:pt x="0" y="940"/>
                    </a:lnTo>
                    <a:lnTo>
                      <a:pt x="1" y="942"/>
                    </a:lnTo>
                    <a:lnTo>
                      <a:pt x="2" y="943"/>
                    </a:lnTo>
                    <a:lnTo>
                      <a:pt x="4" y="943"/>
                    </a:lnTo>
                    <a:lnTo>
                      <a:pt x="6" y="943"/>
                    </a:lnTo>
                    <a:lnTo>
                      <a:pt x="7" y="942"/>
                    </a:lnTo>
                    <a:lnTo>
                      <a:pt x="8" y="940"/>
                    </a:lnTo>
                    <a:lnTo>
                      <a:pt x="9" y="939"/>
                    </a:lnTo>
                    <a:lnTo>
                      <a:pt x="9" y="939"/>
                    </a:lnTo>
                    <a:lnTo>
                      <a:pt x="10" y="924"/>
                    </a:lnTo>
                    <a:lnTo>
                      <a:pt x="13" y="911"/>
                    </a:lnTo>
                    <a:lnTo>
                      <a:pt x="16" y="897"/>
                    </a:lnTo>
                    <a:lnTo>
                      <a:pt x="21" y="884"/>
                    </a:lnTo>
                    <a:lnTo>
                      <a:pt x="30" y="857"/>
                    </a:lnTo>
                    <a:lnTo>
                      <a:pt x="34" y="843"/>
                    </a:lnTo>
                    <a:lnTo>
                      <a:pt x="37" y="829"/>
                    </a:lnTo>
                    <a:lnTo>
                      <a:pt x="37" y="829"/>
                    </a:lnTo>
                    <a:lnTo>
                      <a:pt x="42" y="800"/>
                    </a:lnTo>
                    <a:lnTo>
                      <a:pt x="47" y="771"/>
                    </a:lnTo>
                    <a:lnTo>
                      <a:pt x="52" y="741"/>
                    </a:lnTo>
                    <a:lnTo>
                      <a:pt x="58" y="712"/>
                    </a:lnTo>
                    <a:lnTo>
                      <a:pt x="58" y="712"/>
                    </a:lnTo>
                    <a:lnTo>
                      <a:pt x="73" y="653"/>
                    </a:lnTo>
                    <a:lnTo>
                      <a:pt x="90" y="595"/>
                    </a:lnTo>
                    <a:lnTo>
                      <a:pt x="106" y="535"/>
                    </a:lnTo>
                    <a:lnTo>
                      <a:pt x="113" y="506"/>
                    </a:lnTo>
                    <a:lnTo>
                      <a:pt x="120" y="476"/>
                    </a:lnTo>
                    <a:lnTo>
                      <a:pt x="120" y="476"/>
                    </a:lnTo>
                    <a:lnTo>
                      <a:pt x="125" y="447"/>
                    </a:lnTo>
                    <a:lnTo>
                      <a:pt x="129" y="417"/>
                    </a:lnTo>
                    <a:lnTo>
                      <a:pt x="136" y="359"/>
                    </a:lnTo>
                    <a:lnTo>
                      <a:pt x="136" y="359"/>
                    </a:lnTo>
                    <a:lnTo>
                      <a:pt x="141" y="327"/>
                    </a:lnTo>
                    <a:lnTo>
                      <a:pt x="146" y="296"/>
                    </a:lnTo>
                    <a:lnTo>
                      <a:pt x="153" y="264"/>
                    </a:lnTo>
                    <a:lnTo>
                      <a:pt x="158" y="233"/>
                    </a:lnTo>
                    <a:lnTo>
                      <a:pt x="158" y="233"/>
                    </a:lnTo>
                    <a:lnTo>
                      <a:pt x="168" y="173"/>
                    </a:lnTo>
                    <a:lnTo>
                      <a:pt x="178" y="113"/>
                    </a:lnTo>
                    <a:lnTo>
                      <a:pt x="178" y="113"/>
                    </a:lnTo>
                    <a:lnTo>
                      <a:pt x="182" y="86"/>
                    </a:lnTo>
                    <a:lnTo>
                      <a:pt x="184" y="58"/>
                    </a:lnTo>
                    <a:lnTo>
                      <a:pt x="184" y="32"/>
                    </a:lnTo>
                    <a:lnTo>
                      <a:pt x="185" y="4"/>
                    </a:lnTo>
                    <a:lnTo>
                      <a:pt x="185" y="4"/>
                    </a:lnTo>
                    <a:lnTo>
                      <a:pt x="184" y="2"/>
                    </a:lnTo>
                    <a:lnTo>
                      <a:pt x="183" y="1"/>
                    </a:lnTo>
                    <a:lnTo>
                      <a:pt x="182" y="0"/>
                    </a:lnTo>
                    <a:lnTo>
                      <a:pt x="180" y="0"/>
                    </a:lnTo>
                    <a:lnTo>
                      <a:pt x="177" y="0"/>
                    </a:lnTo>
                    <a:lnTo>
                      <a:pt x="176" y="1"/>
                    </a:lnTo>
                    <a:lnTo>
                      <a:pt x="175" y="2"/>
                    </a:lnTo>
                    <a:lnTo>
                      <a:pt x="174" y="4"/>
                    </a:lnTo>
                    <a:lnTo>
                      <a:pt x="17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09" name="Freeform 916"/>
              <p:cNvSpPr/>
              <p:nvPr/>
            </p:nvSpPr>
            <p:spPr bwMode="auto">
              <a:xfrm>
                <a:off x="3649663" y="1366838"/>
                <a:ext cx="90488" cy="492125"/>
              </a:xfrm>
              <a:custGeom>
                <a:avLst/>
                <a:gdLst/>
                <a:ahLst/>
                <a:cxnLst>
                  <a:cxn ang="0">
                    <a:pos x="162" y="5"/>
                  </a:cxn>
                  <a:cxn ang="0">
                    <a:pos x="161" y="67"/>
                  </a:cxn>
                  <a:cxn ang="0">
                    <a:pos x="155" y="128"/>
                  </a:cxn>
                  <a:cxn ang="0">
                    <a:pos x="151" y="156"/>
                  </a:cxn>
                  <a:cxn ang="0">
                    <a:pos x="141" y="214"/>
                  </a:cxn>
                  <a:cxn ang="0">
                    <a:pos x="137" y="243"/>
                  </a:cxn>
                  <a:cxn ang="0">
                    <a:pos x="123" y="335"/>
                  </a:cxn>
                  <a:cxn ang="0">
                    <a:pos x="111" y="397"/>
                  </a:cxn>
                  <a:cxn ang="0">
                    <a:pos x="97" y="457"/>
                  </a:cxn>
                  <a:cxn ang="0">
                    <a:pos x="87" y="487"/>
                  </a:cxn>
                  <a:cxn ang="0">
                    <a:pos x="69" y="543"/>
                  </a:cxn>
                  <a:cxn ang="0">
                    <a:pos x="51" y="599"/>
                  </a:cxn>
                  <a:cxn ang="0">
                    <a:pos x="48" y="614"/>
                  </a:cxn>
                  <a:cxn ang="0">
                    <a:pos x="44" y="658"/>
                  </a:cxn>
                  <a:cxn ang="0">
                    <a:pos x="40" y="702"/>
                  </a:cxn>
                  <a:cxn ang="0">
                    <a:pos x="38" y="717"/>
                  </a:cxn>
                  <a:cxn ang="0">
                    <a:pos x="23" y="796"/>
                  </a:cxn>
                  <a:cxn ang="0">
                    <a:pos x="17" y="822"/>
                  </a:cxn>
                  <a:cxn ang="0">
                    <a:pos x="12" y="846"/>
                  </a:cxn>
                  <a:cxn ang="0">
                    <a:pos x="6" y="898"/>
                  </a:cxn>
                  <a:cxn ang="0">
                    <a:pos x="0" y="924"/>
                  </a:cxn>
                  <a:cxn ang="0">
                    <a:pos x="0" y="926"/>
                  </a:cxn>
                  <a:cxn ang="0">
                    <a:pos x="3" y="928"/>
                  </a:cxn>
                  <a:cxn ang="0">
                    <a:pos x="6" y="929"/>
                  </a:cxn>
                  <a:cxn ang="0">
                    <a:pos x="9" y="928"/>
                  </a:cxn>
                  <a:cxn ang="0">
                    <a:pos x="10" y="926"/>
                  </a:cxn>
                  <a:cxn ang="0">
                    <a:pos x="14" y="902"/>
                  </a:cxn>
                  <a:cxn ang="0">
                    <a:pos x="20" y="855"/>
                  </a:cxn>
                  <a:cxn ang="0">
                    <a:pos x="25" y="831"/>
                  </a:cxn>
                  <a:cxn ang="0">
                    <a:pos x="30" y="805"/>
                  </a:cxn>
                  <a:cxn ang="0">
                    <a:pos x="45" y="727"/>
                  </a:cxn>
                  <a:cxn ang="0">
                    <a:pos x="49" y="698"/>
                  </a:cxn>
                  <a:cxn ang="0">
                    <a:pos x="54" y="640"/>
                  </a:cxn>
                  <a:cxn ang="0">
                    <a:pos x="58" y="610"/>
                  </a:cxn>
                  <a:cxn ang="0">
                    <a:pos x="66" y="580"/>
                  </a:cxn>
                  <a:cxn ang="0">
                    <a:pos x="86" y="519"/>
                  </a:cxn>
                  <a:cxn ang="0">
                    <a:pos x="97" y="490"/>
                  </a:cxn>
                  <a:cxn ang="0">
                    <a:pos x="113" y="431"/>
                  </a:cxn>
                  <a:cxn ang="0">
                    <a:pos x="126" y="372"/>
                  </a:cxn>
                  <a:cxn ang="0">
                    <a:pos x="137" y="312"/>
                  </a:cxn>
                  <a:cxn ang="0">
                    <a:pos x="145" y="252"/>
                  </a:cxn>
                  <a:cxn ang="0">
                    <a:pos x="155" y="186"/>
                  </a:cxn>
                  <a:cxn ang="0">
                    <a:pos x="166" y="121"/>
                  </a:cxn>
                  <a:cxn ang="0">
                    <a:pos x="169" y="92"/>
                  </a:cxn>
                  <a:cxn ang="0">
                    <a:pos x="171" y="34"/>
                  </a:cxn>
                  <a:cxn ang="0">
                    <a:pos x="171" y="5"/>
                  </a:cxn>
                  <a:cxn ang="0">
                    <a:pos x="170" y="1"/>
                  </a:cxn>
                  <a:cxn ang="0">
                    <a:pos x="167" y="0"/>
                  </a:cxn>
                  <a:cxn ang="0">
                    <a:pos x="164" y="1"/>
                  </a:cxn>
                  <a:cxn ang="0">
                    <a:pos x="162" y="5"/>
                  </a:cxn>
                </a:cxnLst>
                <a:rect l="0" t="0" r="r" b="b"/>
                <a:pathLst>
                  <a:path w="171" h="929">
                    <a:moveTo>
                      <a:pt x="162" y="5"/>
                    </a:moveTo>
                    <a:lnTo>
                      <a:pt x="162" y="5"/>
                    </a:lnTo>
                    <a:lnTo>
                      <a:pt x="162" y="36"/>
                    </a:lnTo>
                    <a:lnTo>
                      <a:pt x="161" y="67"/>
                    </a:lnTo>
                    <a:lnTo>
                      <a:pt x="160" y="97"/>
                    </a:lnTo>
                    <a:lnTo>
                      <a:pt x="155" y="128"/>
                    </a:lnTo>
                    <a:lnTo>
                      <a:pt x="155" y="128"/>
                    </a:lnTo>
                    <a:lnTo>
                      <a:pt x="151" y="156"/>
                    </a:lnTo>
                    <a:lnTo>
                      <a:pt x="146" y="185"/>
                    </a:lnTo>
                    <a:lnTo>
                      <a:pt x="141" y="214"/>
                    </a:lnTo>
                    <a:lnTo>
                      <a:pt x="137" y="243"/>
                    </a:lnTo>
                    <a:lnTo>
                      <a:pt x="137" y="243"/>
                    </a:lnTo>
                    <a:lnTo>
                      <a:pt x="129" y="305"/>
                    </a:lnTo>
                    <a:lnTo>
                      <a:pt x="123" y="335"/>
                    </a:lnTo>
                    <a:lnTo>
                      <a:pt x="117" y="366"/>
                    </a:lnTo>
                    <a:lnTo>
                      <a:pt x="111" y="397"/>
                    </a:lnTo>
                    <a:lnTo>
                      <a:pt x="104" y="427"/>
                    </a:lnTo>
                    <a:lnTo>
                      <a:pt x="97" y="457"/>
                    </a:lnTo>
                    <a:lnTo>
                      <a:pt x="87" y="487"/>
                    </a:lnTo>
                    <a:lnTo>
                      <a:pt x="87" y="487"/>
                    </a:lnTo>
                    <a:lnTo>
                      <a:pt x="78" y="515"/>
                    </a:lnTo>
                    <a:lnTo>
                      <a:pt x="69" y="543"/>
                    </a:lnTo>
                    <a:lnTo>
                      <a:pt x="59" y="572"/>
                    </a:lnTo>
                    <a:lnTo>
                      <a:pt x="51" y="599"/>
                    </a:lnTo>
                    <a:lnTo>
                      <a:pt x="51" y="599"/>
                    </a:lnTo>
                    <a:lnTo>
                      <a:pt x="48" y="614"/>
                    </a:lnTo>
                    <a:lnTo>
                      <a:pt x="46" y="628"/>
                    </a:lnTo>
                    <a:lnTo>
                      <a:pt x="44" y="658"/>
                    </a:lnTo>
                    <a:lnTo>
                      <a:pt x="42" y="687"/>
                    </a:lnTo>
                    <a:lnTo>
                      <a:pt x="40" y="702"/>
                    </a:lnTo>
                    <a:lnTo>
                      <a:pt x="38" y="717"/>
                    </a:lnTo>
                    <a:lnTo>
                      <a:pt x="38" y="717"/>
                    </a:lnTo>
                    <a:lnTo>
                      <a:pt x="28" y="769"/>
                    </a:lnTo>
                    <a:lnTo>
                      <a:pt x="23" y="796"/>
                    </a:lnTo>
                    <a:lnTo>
                      <a:pt x="17" y="822"/>
                    </a:lnTo>
                    <a:lnTo>
                      <a:pt x="17" y="822"/>
                    </a:lnTo>
                    <a:lnTo>
                      <a:pt x="15" y="834"/>
                    </a:lnTo>
                    <a:lnTo>
                      <a:pt x="12" y="846"/>
                    </a:lnTo>
                    <a:lnTo>
                      <a:pt x="9" y="872"/>
                    </a:lnTo>
                    <a:lnTo>
                      <a:pt x="6" y="898"/>
                    </a:lnTo>
                    <a:lnTo>
                      <a:pt x="4" y="910"/>
                    </a:lnTo>
                    <a:lnTo>
                      <a:pt x="0" y="924"/>
                    </a:lnTo>
                    <a:lnTo>
                      <a:pt x="0" y="924"/>
                    </a:lnTo>
                    <a:lnTo>
                      <a:pt x="0" y="926"/>
                    </a:lnTo>
                    <a:lnTo>
                      <a:pt x="2" y="927"/>
                    </a:lnTo>
                    <a:lnTo>
                      <a:pt x="3" y="928"/>
                    </a:lnTo>
                    <a:lnTo>
                      <a:pt x="5" y="929"/>
                    </a:lnTo>
                    <a:lnTo>
                      <a:pt x="6" y="929"/>
                    </a:lnTo>
                    <a:lnTo>
                      <a:pt x="8" y="929"/>
                    </a:lnTo>
                    <a:lnTo>
                      <a:pt x="9" y="928"/>
                    </a:lnTo>
                    <a:lnTo>
                      <a:pt x="10" y="926"/>
                    </a:lnTo>
                    <a:lnTo>
                      <a:pt x="10" y="926"/>
                    </a:lnTo>
                    <a:lnTo>
                      <a:pt x="13" y="915"/>
                    </a:lnTo>
                    <a:lnTo>
                      <a:pt x="14" y="902"/>
                    </a:lnTo>
                    <a:lnTo>
                      <a:pt x="17" y="878"/>
                    </a:lnTo>
                    <a:lnTo>
                      <a:pt x="20" y="855"/>
                    </a:lnTo>
                    <a:lnTo>
                      <a:pt x="22" y="842"/>
                    </a:lnTo>
                    <a:lnTo>
                      <a:pt x="25" y="831"/>
                    </a:lnTo>
                    <a:lnTo>
                      <a:pt x="25" y="831"/>
                    </a:lnTo>
                    <a:lnTo>
                      <a:pt x="30" y="805"/>
                    </a:lnTo>
                    <a:lnTo>
                      <a:pt x="36" y="778"/>
                    </a:lnTo>
                    <a:lnTo>
                      <a:pt x="45" y="727"/>
                    </a:lnTo>
                    <a:lnTo>
                      <a:pt x="45" y="727"/>
                    </a:lnTo>
                    <a:lnTo>
                      <a:pt x="49" y="698"/>
                    </a:lnTo>
                    <a:lnTo>
                      <a:pt x="52" y="669"/>
                    </a:lnTo>
                    <a:lnTo>
                      <a:pt x="54" y="640"/>
                    </a:lnTo>
                    <a:lnTo>
                      <a:pt x="58" y="610"/>
                    </a:lnTo>
                    <a:lnTo>
                      <a:pt x="58" y="610"/>
                    </a:lnTo>
                    <a:lnTo>
                      <a:pt x="61" y="595"/>
                    </a:lnTo>
                    <a:lnTo>
                      <a:pt x="66" y="580"/>
                    </a:lnTo>
                    <a:lnTo>
                      <a:pt x="76" y="550"/>
                    </a:lnTo>
                    <a:lnTo>
                      <a:pt x="86" y="519"/>
                    </a:lnTo>
                    <a:lnTo>
                      <a:pt x="97" y="490"/>
                    </a:lnTo>
                    <a:lnTo>
                      <a:pt x="97" y="490"/>
                    </a:lnTo>
                    <a:lnTo>
                      <a:pt x="106" y="461"/>
                    </a:lnTo>
                    <a:lnTo>
                      <a:pt x="113" y="431"/>
                    </a:lnTo>
                    <a:lnTo>
                      <a:pt x="120" y="402"/>
                    </a:lnTo>
                    <a:lnTo>
                      <a:pt x="126" y="372"/>
                    </a:lnTo>
                    <a:lnTo>
                      <a:pt x="132" y="342"/>
                    </a:lnTo>
                    <a:lnTo>
                      <a:pt x="137" y="312"/>
                    </a:lnTo>
                    <a:lnTo>
                      <a:pt x="145" y="252"/>
                    </a:lnTo>
                    <a:lnTo>
                      <a:pt x="145" y="252"/>
                    </a:lnTo>
                    <a:lnTo>
                      <a:pt x="149" y="219"/>
                    </a:lnTo>
                    <a:lnTo>
                      <a:pt x="155" y="186"/>
                    </a:lnTo>
                    <a:lnTo>
                      <a:pt x="161" y="154"/>
                    </a:lnTo>
                    <a:lnTo>
                      <a:pt x="166" y="121"/>
                    </a:lnTo>
                    <a:lnTo>
                      <a:pt x="166" y="121"/>
                    </a:lnTo>
                    <a:lnTo>
                      <a:pt x="169" y="92"/>
                    </a:lnTo>
                    <a:lnTo>
                      <a:pt x="171" y="63"/>
                    </a:lnTo>
                    <a:lnTo>
                      <a:pt x="171" y="34"/>
                    </a:lnTo>
                    <a:lnTo>
                      <a:pt x="171" y="5"/>
                    </a:lnTo>
                    <a:lnTo>
                      <a:pt x="171" y="5"/>
                    </a:lnTo>
                    <a:lnTo>
                      <a:pt x="171" y="2"/>
                    </a:lnTo>
                    <a:lnTo>
                      <a:pt x="170" y="1"/>
                    </a:lnTo>
                    <a:lnTo>
                      <a:pt x="168" y="0"/>
                    </a:lnTo>
                    <a:lnTo>
                      <a:pt x="167" y="0"/>
                    </a:lnTo>
                    <a:lnTo>
                      <a:pt x="165" y="0"/>
                    </a:lnTo>
                    <a:lnTo>
                      <a:pt x="164" y="1"/>
                    </a:lnTo>
                    <a:lnTo>
                      <a:pt x="163" y="2"/>
                    </a:lnTo>
                    <a:lnTo>
                      <a:pt x="162" y="5"/>
                    </a:lnTo>
                    <a:lnTo>
                      <a:pt x="162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10" name="Freeform 917"/>
              <p:cNvSpPr/>
              <p:nvPr/>
            </p:nvSpPr>
            <p:spPr bwMode="auto">
              <a:xfrm>
                <a:off x="3692525" y="1401763"/>
                <a:ext cx="90488" cy="436563"/>
              </a:xfrm>
              <a:custGeom>
                <a:avLst/>
                <a:gdLst/>
                <a:ahLst/>
                <a:cxnLst>
                  <a:cxn ang="0">
                    <a:pos x="161" y="5"/>
                  </a:cxn>
                  <a:cxn ang="0">
                    <a:pos x="157" y="61"/>
                  </a:cxn>
                  <a:cxn ang="0">
                    <a:pos x="148" y="118"/>
                  </a:cxn>
                  <a:cxn ang="0">
                    <a:pos x="143" y="143"/>
                  </a:cxn>
                  <a:cxn ang="0">
                    <a:pos x="130" y="192"/>
                  </a:cxn>
                  <a:cxn ang="0">
                    <a:pos x="126" y="216"/>
                  </a:cxn>
                  <a:cxn ang="0">
                    <a:pos x="124" y="236"/>
                  </a:cxn>
                  <a:cxn ang="0">
                    <a:pos x="124" y="257"/>
                  </a:cxn>
                  <a:cxn ang="0">
                    <a:pos x="120" y="285"/>
                  </a:cxn>
                  <a:cxn ang="0">
                    <a:pos x="115" y="314"/>
                  </a:cxn>
                  <a:cxn ang="0">
                    <a:pos x="97" y="395"/>
                  </a:cxn>
                  <a:cxn ang="0">
                    <a:pos x="93" y="422"/>
                  </a:cxn>
                  <a:cxn ang="0">
                    <a:pos x="88" y="472"/>
                  </a:cxn>
                  <a:cxn ang="0">
                    <a:pos x="82" y="520"/>
                  </a:cxn>
                  <a:cxn ang="0">
                    <a:pos x="74" y="547"/>
                  </a:cxn>
                  <a:cxn ang="0">
                    <a:pos x="56" y="599"/>
                  </a:cxn>
                  <a:cxn ang="0">
                    <a:pos x="47" y="624"/>
                  </a:cxn>
                  <a:cxn ang="0">
                    <a:pos x="24" y="696"/>
                  </a:cxn>
                  <a:cxn ang="0">
                    <a:pos x="10" y="745"/>
                  </a:cxn>
                  <a:cxn ang="0">
                    <a:pos x="2" y="795"/>
                  </a:cxn>
                  <a:cxn ang="0">
                    <a:pos x="0" y="820"/>
                  </a:cxn>
                  <a:cxn ang="0">
                    <a:pos x="2" y="823"/>
                  </a:cxn>
                  <a:cxn ang="0">
                    <a:pos x="5" y="825"/>
                  </a:cxn>
                  <a:cxn ang="0">
                    <a:pos x="8" y="823"/>
                  </a:cxn>
                  <a:cxn ang="0">
                    <a:pos x="9" y="820"/>
                  </a:cxn>
                  <a:cxn ang="0">
                    <a:pos x="11" y="794"/>
                  </a:cxn>
                  <a:cxn ang="0">
                    <a:pos x="21" y="743"/>
                  </a:cxn>
                  <a:cxn ang="0">
                    <a:pos x="34" y="693"/>
                  </a:cxn>
                  <a:cxn ang="0">
                    <a:pos x="58" y="618"/>
                  </a:cxn>
                  <a:cxn ang="0">
                    <a:pos x="66" y="594"/>
                  </a:cxn>
                  <a:cxn ang="0">
                    <a:pos x="84" y="547"/>
                  </a:cxn>
                  <a:cxn ang="0">
                    <a:pos x="90" y="522"/>
                  </a:cxn>
                  <a:cxn ang="0">
                    <a:pos x="95" y="496"/>
                  </a:cxn>
                  <a:cxn ang="0">
                    <a:pos x="100" y="443"/>
                  </a:cxn>
                  <a:cxn ang="0">
                    <a:pos x="103" y="416"/>
                  </a:cxn>
                  <a:cxn ang="0">
                    <a:pos x="113" y="366"/>
                  </a:cxn>
                  <a:cxn ang="0">
                    <a:pos x="123" y="316"/>
                  </a:cxn>
                  <a:cxn ang="0">
                    <a:pos x="133" y="266"/>
                  </a:cxn>
                  <a:cxn ang="0">
                    <a:pos x="134" y="253"/>
                  </a:cxn>
                  <a:cxn ang="0">
                    <a:pos x="134" y="226"/>
                  </a:cxn>
                  <a:cxn ang="0">
                    <a:pos x="136" y="212"/>
                  </a:cxn>
                  <a:cxn ang="0">
                    <a:pos x="147" y="162"/>
                  </a:cxn>
                  <a:cxn ang="0">
                    <a:pos x="159" y="112"/>
                  </a:cxn>
                  <a:cxn ang="0">
                    <a:pos x="163" y="85"/>
                  </a:cxn>
                  <a:cxn ang="0">
                    <a:pos x="169" y="32"/>
                  </a:cxn>
                  <a:cxn ang="0">
                    <a:pos x="170" y="5"/>
                  </a:cxn>
                  <a:cxn ang="0">
                    <a:pos x="169" y="1"/>
                  </a:cxn>
                  <a:cxn ang="0">
                    <a:pos x="166" y="0"/>
                  </a:cxn>
                  <a:cxn ang="0">
                    <a:pos x="163" y="1"/>
                  </a:cxn>
                  <a:cxn ang="0">
                    <a:pos x="161" y="5"/>
                  </a:cxn>
                </a:cxnLst>
                <a:rect l="0" t="0" r="r" b="b"/>
                <a:pathLst>
                  <a:path w="170" h="825">
                    <a:moveTo>
                      <a:pt x="161" y="5"/>
                    </a:moveTo>
                    <a:lnTo>
                      <a:pt x="161" y="5"/>
                    </a:lnTo>
                    <a:lnTo>
                      <a:pt x="160" y="34"/>
                    </a:lnTo>
                    <a:lnTo>
                      <a:pt x="157" y="61"/>
                    </a:lnTo>
                    <a:lnTo>
                      <a:pt x="153" y="90"/>
                    </a:lnTo>
                    <a:lnTo>
                      <a:pt x="148" y="118"/>
                    </a:lnTo>
                    <a:lnTo>
                      <a:pt x="148" y="118"/>
                    </a:lnTo>
                    <a:lnTo>
                      <a:pt x="143" y="143"/>
                    </a:lnTo>
                    <a:lnTo>
                      <a:pt x="136" y="168"/>
                    </a:lnTo>
                    <a:lnTo>
                      <a:pt x="130" y="192"/>
                    </a:lnTo>
                    <a:lnTo>
                      <a:pt x="126" y="216"/>
                    </a:lnTo>
                    <a:lnTo>
                      <a:pt x="126" y="216"/>
                    </a:lnTo>
                    <a:lnTo>
                      <a:pt x="124" y="227"/>
                    </a:lnTo>
                    <a:lnTo>
                      <a:pt x="124" y="236"/>
                    </a:lnTo>
                    <a:lnTo>
                      <a:pt x="124" y="257"/>
                    </a:lnTo>
                    <a:lnTo>
                      <a:pt x="124" y="257"/>
                    </a:lnTo>
                    <a:lnTo>
                      <a:pt x="123" y="271"/>
                    </a:lnTo>
                    <a:lnTo>
                      <a:pt x="120" y="285"/>
                    </a:lnTo>
                    <a:lnTo>
                      <a:pt x="115" y="314"/>
                    </a:lnTo>
                    <a:lnTo>
                      <a:pt x="115" y="314"/>
                    </a:lnTo>
                    <a:lnTo>
                      <a:pt x="102" y="367"/>
                    </a:lnTo>
                    <a:lnTo>
                      <a:pt x="97" y="395"/>
                    </a:lnTo>
                    <a:lnTo>
                      <a:pt x="93" y="422"/>
                    </a:lnTo>
                    <a:lnTo>
                      <a:pt x="93" y="422"/>
                    </a:lnTo>
                    <a:lnTo>
                      <a:pt x="91" y="447"/>
                    </a:lnTo>
                    <a:lnTo>
                      <a:pt x="88" y="472"/>
                    </a:lnTo>
                    <a:lnTo>
                      <a:pt x="86" y="495"/>
                    </a:lnTo>
                    <a:lnTo>
                      <a:pt x="82" y="520"/>
                    </a:lnTo>
                    <a:lnTo>
                      <a:pt x="82" y="520"/>
                    </a:lnTo>
                    <a:lnTo>
                      <a:pt x="74" y="547"/>
                    </a:lnTo>
                    <a:lnTo>
                      <a:pt x="65" y="573"/>
                    </a:lnTo>
                    <a:lnTo>
                      <a:pt x="56" y="599"/>
                    </a:lnTo>
                    <a:lnTo>
                      <a:pt x="47" y="624"/>
                    </a:lnTo>
                    <a:lnTo>
                      <a:pt x="47" y="624"/>
                    </a:lnTo>
                    <a:lnTo>
                      <a:pt x="31" y="672"/>
                    </a:lnTo>
                    <a:lnTo>
                      <a:pt x="24" y="696"/>
                    </a:lnTo>
                    <a:lnTo>
                      <a:pt x="17" y="720"/>
                    </a:lnTo>
                    <a:lnTo>
                      <a:pt x="10" y="745"/>
                    </a:lnTo>
                    <a:lnTo>
                      <a:pt x="5" y="770"/>
                    </a:lnTo>
                    <a:lnTo>
                      <a:pt x="2" y="795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" y="822"/>
                    </a:lnTo>
                    <a:lnTo>
                      <a:pt x="2" y="823"/>
                    </a:lnTo>
                    <a:lnTo>
                      <a:pt x="3" y="824"/>
                    </a:lnTo>
                    <a:lnTo>
                      <a:pt x="5" y="825"/>
                    </a:lnTo>
                    <a:lnTo>
                      <a:pt x="6" y="824"/>
                    </a:lnTo>
                    <a:lnTo>
                      <a:pt x="8" y="823"/>
                    </a:lnTo>
                    <a:lnTo>
                      <a:pt x="9" y="822"/>
                    </a:lnTo>
                    <a:lnTo>
                      <a:pt x="9" y="820"/>
                    </a:lnTo>
                    <a:lnTo>
                      <a:pt x="9" y="820"/>
                    </a:lnTo>
                    <a:lnTo>
                      <a:pt x="11" y="794"/>
                    </a:lnTo>
                    <a:lnTo>
                      <a:pt x="15" y="769"/>
                    </a:lnTo>
                    <a:lnTo>
                      <a:pt x="21" y="743"/>
                    </a:lnTo>
                    <a:lnTo>
                      <a:pt x="27" y="717"/>
                    </a:lnTo>
                    <a:lnTo>
                      <a:pt x="34" y="693"/>
                    </a:lnTo>
                    <a:lnTo>
                      <a:pt x="42" y="668"/>
                    </a:lnTo>
                    <a:lnTo>
                      <a:pt x="58" y="618"/>
                    </a:lnTo>
                    <a:lnTo>
                      <a:pt x="58" y="618"/>
                    </a:lnTo>
                    <a:lnTo>
                      <a:pt x="66" y="594"/>
                    </a:lnTo>
                    <a:lnTo>
                      <a:pt x="75" y="571"/>
                    </a:lnTo>
                    <a:lnTo>
                      <a:pt x="84" y="547"/>
                    </a:lnTo>
                    <a:lnTo>
                      <a:pt x="90" y="522"/>
                    </a:lnTo>
                    <a:lnTo>
                      <a:pt x="90" y="522"/>
                    </a:lnTo>
                    <a:lnTo>
                      <a:pt x="93" y="510"/>
                    </a:lnTo>
                    <a:lnTo>
                      <a:pt x="95" y="496"/>
                    </a:lnTo>
                    <a:lnTo>
                      <a:pt x="98" y="469"/>
                    </a:lnTo>
                    <a:lnTo>
                      <a:pt x="100" y="443"/>
                    </a:lnTo>
                    <a:lnTo>
                      <a:pt x="103" y="416"/>
                    </a:lnTo>
                    <a:lnTo>
                      <a:pt x="103" y="416"/>
                    </a:lnTo>
                    <a:lnTo>
                      <a:pt x="107" y="391"/>
                    </a:lnTo>
                    <a:lnTo>
                      <a:pt x="113" y="366"/>
                    </a:lnTo>
                    <a:lnTo>
                      <a:pt x="123" y="316"/>
                    </a:lnTo>
                    <a:lnTo>
                      <a:pt x="123" y="316"/>
                    </a:lnTo>
                    <a:lnTo>
                      <a:pt x="128" y="291"/>
                    </a:lnTo>
                    <a:lnTo>
                      <a:pt x="133" y="266"/>
                    </a:lnTo>
                    <a:lnTo>
                      <a:pt x="133" y="266"/>
                    </a:lnTo>
                    <a:lnTo>
                      <a:pt x="134" y="253"/>
                    </a:lnTo>
                    <a:lnTo>
                      <a:pt x="134" y="239"/>
                    </a:lnTo>
                    <a:lnTo>
                      <a:pt x="134" y="226"/>
                    </a:lnTo>
                    <a:lnTo>
                      <a:pt x="136" y="212"/>
                    </a:lnTo>
                    <a:lnTo>
                      <a:pt x="136" y="212"/>
                    </a:lnTo>
                    <a:lnTo>
                      <a:pt x="141" y="186"/>
                    </a:lnTo>
                    <a:lnTo>
                      <a:pt x="147" y="162"/>
                    </a:lnTo>
                    <a:lnTo>
                      <a:pt x="153" y="137"/>
                    </a:lnTo>
                    <a:lnTo>
                      <a:pt x="159" y="112"/>
                    </a:lnTo>
                    <a:lnTo>
                      <a:pt x="159" y="112"/>
                    </a:lnTo>
                    <a:lnTo>
                      <a:pt x="163" y="85"/>
                    </a:lnTo>
                    <a:lnTo>
                      <a:pt x="167" y="58"/>
                    </a:lnTo>
                    <a:lnTo>
                      <a:pt x="169" y="32"/>
                    </a:lnTo>
                    <a:lnTo>
                      <a:pt x="170" y="5"/>
                    </a:lnTo>
                    <a:lnTo>
                      <a:pt x="170" y="5"/>
                    </a:lnTo>
                    <a:lnTo>
                      <a:pt x="170" y="3"/>
                    </a:lnTo>
                    <a:lnTo>
                      <a:pt x="169" y="1"/>
                    </a:lnTo>
                    <a:lnTo>
                      <a:pt x="168" y="0"/>
                    </a:lnTo>
                    <a:lnTo>
                      <a:pt x="166" y="0"/>
                    </a:lnTo>
                    <a:lnTo>
                      <a:pt x="164" y="0"/>
                    </a:lnTo>
                    <a:lnTo>
                      <a:pt x="163" y="1"/>
                    </a:lnTo>
                    <a:lnTo>
                      <a:pt x="162" y="3"/>
                    </a:lnTo>
                    <a:lnTo>
                      <a:pt x="161" y="5"/>
                    </a:lnTo>
                    <a:lnTo>
                      <a:pt x="161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11" name="Freeform 918"/>
              <p:cNvSpPr/>
              <p:nvPr/>
            </p:nvSpPr>
            <p:spPr bwMode="auto">
              <a:xfrm>
                <a:off x="3751263" y="1443038"/>
                <a:ext cx="66675" cy="360363"/>
              </a:xfrm>
              <a:custGeom>
                <a:avLst/>
                <a:gdLst/>
                <a:ahLst/>
                <a:cxnLst>
                  <a:cxn ang="0">
                    <a:pos x="117" y="4"/>
                  </a:cxn>
                  <a:cxn ang="0">
                    <a:pos x="116" y="50"/>
                  </a:cxn>
                  <a:cxn ang="0">
                    <a:pos x="108" y="139"/>
                  </a:cxn>
                  <a:cxn ang="0">
                    <a:pos x="94" y="228"/>
                  </a:cxn>
                  <a:cxn ang="0">
                    <a:pos x="68" y="361"/>
                  </a:cxn>
                  <a:cxn ang="0">
                    <a:pos x="63" y="383"/>
                  </a:cxn>
                  <a:cxn ang="0">
                    <a:pos x="57" y="404"/>
                  </a:cxn>
                  <a:cxn ang="0">
                    <a:pos x="48" y="432"/>
                  </a:cxn>
                  <a:cxn ang="0">
                    <a:pos x="47" y="440"/>
                  </a:cxn>
                  <a:cxn ang="0">
                    <a:pos x="44" y="482"/>
                  </a:cxn>
                  <a:cxn ang="0">
                    <a:pos x="38" y="523"/>
                  </a:cxn>
                  <a:cxn ang="0">
                    <a:pos x="32" y="542"/>
                  </a:cxn>
                  <a:cxn ang="0">
                    <a:pos x="10" y="598"/>
                  </a:cxn>
                  <a:cxn ang="0">
                    <a:pos x="7" y="608"/>
                  </a:cxn>
                  <a:cxn ang="0">
                    <a:pos x="2" y="637"/>
                  </a:cxn>
                  <a:cxn ang="0">
                    <a:pos x="0" y="678"/>
                  </a:cxn>
                  <a:cxn ang="0">
                    <a:pos x="0" y="680"/>
                  </a:cxn>
                  <a:cxn ang="0">
                    <a:pos x="3" y="682"/>
                  </a:cxn>
                  <a:cxn ang="0">
                    <a:pos x="6" y="682"/>
                  </a:cxn>
                  <a:cxn ang="0">
                    <a:pos x="9" y="680"/>
                  </a:cxn>
                  <a:cxn ang="0">
                    <a:pos x="9" y="678"/>
                  </a:cxn>
                  <a:cxn ang="0">
                    <a:pos x="12" y="635"/>
                  </a:cxn>
                  <a:cxn ang="0">
                    <a:pos x="22" y="594"/>
                  </a:cxn>
                  <a:cxn ang="0">
                    <a:pos x="36" y="556"/>
                  </a:cxn>
                  <a:cxn ang="0">
                    <a:pos x="48" y="517"/>
                  </a:cxn>
                  <a:cxn ang="0">
                    <a:pos x="51" y="501"/>
                  </a:cxn>
                  <a:cxn ang="0">
                    <a:pos x="56" y="448"/>
                  </a:cxn>
                  <a:cxn ang="0">
                    <a:pos x="57" y="436"/>
                  </a:cxn>
                  <a:cxn ang="0">
                    <a:pos x="67" y="398"/>
                  </a:cxn>
                  <a:cxn ang="0">
                    <a:pos x="77" y="359"/>
                  </a:cxn>
                  <a:cxn ang="0">
                    <a:pos x="80" y="347"/>
                  </a:cxn>
                  <a:cxn ang="0">
                    <a:pos x="96" y="262"/>
                  </a:cxn>
                  <a:cxn ang="0">
                    <a:pos x="112" y="178"/>
                  </a:cxn>
                  <a:cxn ang="0">
                    <a:pos x="119" y="134"/>
                  </a:cxn>
                  <a:cxn ang="0">
                    <a:pos x="127" y="48"/>
                  </a:cxn>
                  <a:cxn ang="0">
                    <a:pos x="128" y="4"/>
                  </a:cxn>
                  <a:cxn ang="0">
                    <a:pos x="126" y="1"/>
                  </a:cxn>
                  <a:cxn ang="0">
                    <a:pos x="122" y="0"/>
                  </a:cxn>
                  <a:cxn ang="0">
                    <a:pos x="119" y="1"/>
                  </a:cxn>
                  <a:cxn ang="0">
                    <a:pos x="117" y="4"/>
                  </a:cxn>
                </a:cxnLst>
                <a:rect l="0" t="0" r="r" b="b"/>
                <a:pathLst>
                  <a:path w="128" h="682">
                    <a:moveTo>
                      <a:pt x="117" y="4"/>
                    </a:moveTo>
                    <a:lnTo>
                      <a:pt x="117" y="4"/>
                    </a:lnTo>
                    <a:lnTo>
                      <a:pt x="117" y="27"/>
                    </a:lnTo>
                    <a:lnTo>
                      <a:pt x="116" y="50"/>
                    </a:lnTo>
                    <a:lnTo>
                      <a:pt x="113" y="95"/>
                    </a:lnTo>
                    <a:lnTo>
                      <a:pt x="108" y="139"/>
                    </a:lnTo>
                    <a:lnTo>
                      <a:pt x="101" y="184"/>
                    </a:lnTo>
                    <a:lnTo>
                      <a:pt x="94" y="228"/>
                    </a:lnTo>
                    <a:lnTo>
                      <a:pt x="84" y="273"/>
                    </a:lnTo>
                    <a:lnTo>
                      <a:pt x="68" y="361"/>
                    </a:lnTo>
                    <a:lnTo>
                      <a:pt x="68" y="361"/>
                    </a:lnTo>
                    <a:lnTo>
                      <a:pt x="63" y="383"/>
                    </a:lnTo>
                    <a:lnTo>
                      <a:pt x="57" y="404"/>
                    </a:lnTo>
                    <a:lnTo>
                      <a:pt x="57" y="404"/>
                    </a:lnTo>
                    <a:lnTo>
                      <a:pt x="51" y="422"/>
                    </a:lnTo>
                    <a:lnTo>
                      <a:pt x="48" y="432"/>
                    </a:lnTo>
                    <a:lnTo>
                      <a:pt x="47" y="440"/>
                    </a:lnTo>
                    <a:lnTo>
                      <a:pt x="47" y="440"/>
                    </a:lnTo>
                    <a:lnTo>
                      <a:pt x="46" y="461"/>
                    </a:lnTo>
                    <a:lnTo>
                      <a:pt x="44" y="482"/>
                    </a:lnTo>
                    <a:lnTo>
                      <a:pt x="41" y="503"/>
                    </a:lnTo>
                    <a:lnTo>
                      <a:pt x="38" y="523"/>
                    </a:lnTo>
                    <a:lnTo>
                      <a:pt x="38" y="523"/>
                    </a:lnTo>
                    <a:lnTo>
                      <a:pt x="32" y="542"/>
                    </a:lnTo>
                    <a:lnTo>
                      <a:pt x="24" y="561"/>
                    </a:lnTo>
                    <a:lnTo>
                      <a:pt x="10" y="598"/>
                    </a:lnTo>
                    <a:lnTo>
                      <a:pt x="10" y="598"/>
                    </a:lnTo>
                    <a:lnTo>
                      <a:pt x="7" y="608"/>
                    </a:lnTo>
                    <a:lnTo>
                      <a:pt x="5" y="618"/>
                    </a:lnTo>
                    <a:lnTo>
                      <a:pt x="2" y="637"/>
                    </a:lnTo>
                    <a:lnTo>
                      <a:pt x="0" y="657"/>
                    </a:lnTo>
                    <a:lnTo>
                      <a:pt x="0" y="678"/>
                    </a:lnTo>
                    <a:lnTo>
                      <a:pt x="0" y="678"/>
                    </a:lnTo>
                    <a:lnTo>
                      <a:pt x="0" y="680"/>
                    </a:lnTo>
                    <a:lnTo>
                      <a:pt x="1" y="681"/>
                    </a:lnTo>
                    <a:lnTo>
                      <a:pt x="3" y="682"/>
                    </a:lnTo>
                    <a:lnTo>
                      <a:pt x="4" y="682"/>
                    </a:lnTo>
                    <a:lnTo>
                      <a:pt x="6" y="682"/>
                    </a:lnTo>
                    <a:lnTo>
                      <a:pt x="7" y="681"/>
                    </a:lnTo>
                    <a:lnTo>
                      <a:pt x="9" y="680"/>
                    </a:lnTo>
                    <a:lnTo>
                      <a:pt x="9" y="678"/>
                    </a:lnTo>
                    <a:lnTo>
                      <a:pt x="9" y="678"/>
                    </a:lnTo>
                    <a:lnTo>
                      <a:pt x="10" y="656"/>
                    </a:lnTo>
                    <a:lnTo>
                      <a:pt x="12" y="635"/>
                    </a:lnTo>
                    <a:lnTo>
                      <a:pt x="16" y="615"/>
                    </a:lnTo>
                    <a:lnTo>
                      <a:pt x="22" y="594"/>
                    </a:lnTo>
                    <a:lnTo>
                      <a:pt x="22" y="594"/>
                    </a:lnTo>
                    <a:lnTo>
                      <a:pt x="36" y="556"/>
                    </a:lnTo>
                    <a:lnTo>
                      <a:pt x="43" y="537"/>
                    </a:lnTo>
                    <a:lnTo>
                      <a:pt x="48" y="517"/>
                    </a:lnTo>
                    <a:lnTo>
                      <a:pt x="48" y="517"/>
                    </a:lnTo>
                    <a:lnTo>
                      <a:pt x="51" y="501"/>
                    </a:lnTo>
                    <a:lnTo>
                      <a:pt x="53" y="483"/>
                    </a:lnTo>
                    <a:lnTo>
                      <a:pt x="56" y="448"/>
                    </a:lnTo>
                    <a:lnTo>
                      <a:pt x="56" y="448"/>
                    </a:lnTo>
                    <a:lnTo>
                      <a:pt x="57" y="436"/>
                    </a:lnTo>
                    <a:lnTo>
                      <a:pt x="60" y="422"/>
                    </a:lnTo>
                    <a:lnTo>
                      <a:pt x="67" y="398"/>
                    </a:lnTo>
                    <a:lnTo>
                      <a:pt x="74" y="372"/>
                    </a:lnTo>
                    <a:lnTo>
                      <a:pt x="77" y="359"/>
                    </a:lnTo>
                    <a:lnTo>
                      <a:pt x="80" y="347"/>
                    </a:lnTo>
                    <a:lnTo>
                      <a:pt x="80" y="347"/>
                    </a:lnTo>
                    <a:lnTo>
                      <a:pt x="87" y="305"/>
                    </a:lnTo>
                    <a:lnTo>
                      <a:pt x="96" y="262"/>
                    </a:lnTo>
                    <a:lnTo>
                      <a:pt x="104" y="220"/>
                    </a:lnTo>
                    <a:lnTo>
                      <a:pt x="112" y="178"/>
                    </a:lnTo>
                    <a:lnTo>
                      <a:pt x="112" y="178"/>
                    </a:lnTo>
                    <a:lnTo>
                      <a:pt x="119" y="134"/>
                    </a:lnTo>
                    <a:lnTo>
                      <a:pt x="123" y="92"/>
                    </a:lnTo>
                    <a:lnTo>
                      <a:pt x="127" y="48"/>
                    </a:lnTo>
                    <a:lnTo>
                      <a:pt x="128" y="4"/>
                    </a:lnTo>
                    <a:lnTo>
                      <a:pt x="128" y="4"/>
                    </a:lnTo>
                    <a:lnTo>
                      <a:pt x="127" y="2"/>
                    </a:lnTo>
                    <a:lnTo>
                      <a:pt x="126" y="1"/>
                    </a:lnTo>
                    <a:lnTo>
                      <a:pt x="125" y="0"/>
                    </a:lnTo>
                    <a:lnTo>
                      <a:pt x="122" y="0"/>
                    </a:lnTo>
                    <a:lnTo>
                      <a:pt x="120" y="0"/>
                    </a:lnTo>
                    <a:lnTo>
                      <a:pt x="119" y="1"/>
                    </a:lnTo>
                    <a:lnTo>
                      <a:pt x="118" y="2"/>
                    </a:lnTo>
                    <a:lnTo>
                      <a:pt x="117" y="4"/>
                    </a:lnTo>
                    <a:lnTo>
                      <a:pt x="11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12" name="Freeform 919"/>
              <p:cNvSpPr/>
              <p:nvPr/>
            </p:nvSpPr>
            <p:spPr bwMode="auto">
              <a:xfrm>
                <a:off x="3797300" y="1477963"/>
                <a:ext cx="60325" cy="268288"/>
              </a:xfrm>
              <a:custGeom>
                <a:avLst/>
                <a:gdLst/>
                <a:ahLst/>
                <a:cxnLst>
                  <a:cxn ang="0">
                    <a:pos x="114" y="4"/>
                  </a:cxn>
                  <a:cxn ang="0">
                    <a:pos x="113" y="1"/>
                  </a:cxn>
                  <a:cxn ang="0">
                    <a:pos x="110" y="0"/>
                  </a:cxn>
                  <a:cxn ang="0">
                    <a:pos x="106" y="1"/>
                  </a:cxn>
                  <a:cxn ang="0">
                    <a:pos x="105" y="4"/>
                  </a:cxn>
                  <a:cxn ang="0">
                    <a:pos x="104" y="38"/>
                  </a:cxn>
                  <a:cxn ang="0">
                    <a:pos x="94" y="104"/>
                  </a:cxn>
                  <a:cxn ang="0">
                    <a:pos x="81" y="170"/>
                  </a:cxn>
                  <a:cxn ang="0">
                    <a:pos x="58" y="268"/>
                  </a:cxn>
                  <a:cxn ang="0">
                    <a:pos x="47" y="324"/>
                  </a:cxn>
                  <a:cxn ang="0">
                    <a:pos x="37" y="366"/>
                  </a:cxn>
                  <a:cxn ang="0">
                    <a:pos x="31" y="379"/>
                  </a:cxn>
                  <a:cxn ang="0">
                    <a:pos x="28" y="393"/>
                  </a:cxn>
                  <a:cxn ang="0">
                    <a:pos x="25" y="419"/>
                  </a:cxn>
                  <a:cxn ang="0">
                    <a:pos x="22" y="433"/>
                  </a:cxn>
                  <a:cxn ang="0">
                    <a:pos x="8" y="483"/>
                  </a:cxn>
                  <a:cxn ang="0">
                    <a:pos x="1" y="500"/>
                  </a:cxn>
                  <a:cxn ang="0">
                    <a:pos x="0" y="504"/>
                  </a:cxn>
                  <a:cxn ang="0">
                    <a:pos x="5" y="507"/>
                  </a:cxn>
                  <a:cxn ang="0">
                    <a:pos x="8" y="506"/>
                  </a:cxn>
                  <a:cxn ang="0">
                    <a:pos x="10" y="505"/>
                  </a:cxn>
                  <a:cxn ang="0">
                    <a:pos x="25" y="465"/>
                  </a:cxn>
                  <a:cxn ang="0">
                    <a:pos x="32" y="437"/>
                  </a:cxn>
                  <a:cxn ang="0">
                    <a:pos x="38" y="409"/>
                  </a:cxn>
                  <a:cxn ang="0">
                    <a:pos x="39" y="396"/>
                  </a:cxn>
                  <a:cxn ang="0">
                    <a:pos x="41" y="380"/>
                  </a:cxn>
                  <a:cxn ang="0">
                    <a:pos x="55" y="335"/>
                  </a:cxn>
                  <a:cxn ang="0">
                    <a:pos x="59" y="319"/>
                  </a:cxn>
                  <a:cxn ang="0">
                    <a:pos x="64" y="286"/>
                  </a:cxn>
                  <a:cxn ang="0">
                    <a:pos x="68" y="271"/>
                  </a:cxn>
                  <a:cxn ang="0">
                    <a:pos x="96" y="142"/>
                  </a:cxn>
                  <a:cxn ang="0">
                    <a:pos x="109" y="76"/>
                  </a:cxn>
                  <a:cxn ang="0">
                    <a:pos x="114" y="10"/>
                  </a:cxn>
                  <a:cxn ang="0">
                    <a:pos x="114" y="9"/>
                  </a:cxn>
                </a:cxnLst>
                <a:rect l="0" t="0" r="r" b="b"/>
                <a:pathLst>
                  <a:path w="114" h="507">
                    <a:moveTo>
                      <a:pt x="114" y="4"/>
                    </a:moveTo>
                    <a:lnTo>
                      <a:pt x="114" y="4"/>
                    </a:lnTo>
                    <a:lnTo>
                      <a:pt x="114" y="2"/>
                    </a:lnTo>
                    <a:lnTo>
                      <a:pt x="113" y="1"/>
                    </a:lnTo>
                    <a:lnTo>
                      <a:pt x="111" y="0"/>
                    </a:lnTo>
                    <a:lnTo>
                      <a:pt x="110" y="0"/>
                    </a:lnTo>
                    <a:lnTo>
                      <a:pt x="108" y="0"/>
                    </a:lnTo>
                    <a:lnTo>
                      <a:pt x="106" y="1"/>
                    </a:lnTo>
                    <a:lnTo>
                      <a:pt x="105" y="2"/>
                    </a:lnTo>
                    <a:lnTo>
                      <a:pt x="105" y="4"/>
                    </a:lnTo>
                    <a:lnTo>
                      <a:pt x="105" y="4"/>
                    </a:lnTo>
                    <a:lnTo>
                      <a:pt x="104" y="38"/>
                    </a:lnTo>
                    <a:lnTo>
                      <a:pt x="100" y="71"/>
                    </a:lnTo>
                    <a:lnTo>
                      <a:pt x="94" y="104"/>
                    </a:lnTo>
                    <a:lnTo>
                      <a:pt x="88" y="137"/>
                    </a:lnTo>
                    <a:lnTo>
                      <a:pt x="81" y="170"/>
                    </a:lnTo>
                    <a:lnTo>
                      <a:pt x="74" y="203"/>
                    </a:lnTo>
                    <a:lnTo>
                      <a:pt x="58" y="268"/>
                    </a:lnTo>
                    <a:lnTo>
                      <a:pt x="58" y="268"/>
                    </a:lnTo>
                    <a:lnTo>
                      <a:pt x="47" y="324"/>
                    </a:lnTo>
                    <a:lnTo>
                      <a:pt x="40" y="352"/>
                    </a:lnTo>
                    <a:lnTo>
                      <a:pt x="37" y="366"/>
                    </a:lnTo>
                    <a:lnTo>
                      <a:pt x="31" y="379"/>
                    </a:lnTo>
                    <a:lnTo>
                      <a:pt x="31" y="379"/>
                    </a:lnTo>
                    <a:lnTo>
                      <a:pt x="29" y="385"/>
                    </a:lnTo>
                    <a:lnTo>
                      <a:pt x="28" y="393"/>
                    </a:lnTo>
                    <a:lnTo>
                      <a:pt x="26" y="406"/>
                    </a:lnTo>
                    <a:lnTo>
                      <a:pt x="25" y="419"/>
                    </a:lnTo>
                    <a:lnTo>
                      <a:pt x="22" y="433"/>
                    </a:lnTo>
                    <a:lnTo>
                      <a:pt x="22" y="433"/>
                    </a:lnTo>
                    <a:lnTo>
                      <a:pt x="13" y="467"/>
                    </a:lnTo>
                    <a:lnTo>
                      <a:pt x="8" y="483"/>
                    </a:lnTo>
                    <a:lnTo>
                      <a:pt x="1" y="500"/>
                    </a:lnTo>
                    <a:lnTo>
                      <a:pt x="1" y="500"/>
                    </a:lnTo>
                    <a:lnTo>
                      <a:pt x="0" y="502"/>
                    </a:lnTo>
                    <a:lnTo>
                      <a:pt x="0" y="504"/>
                    </a:lnTo>
                    <a:lnTo>
                      <a:pt x="3" y="506"/>
                    </a:lnTo>
                    <a:lnTo>
                      <a:pt x="5" y="507"/>
                    </a:lnTo>
                    <a:lnTo>
                      <a:pt x="7" y="507"/>
                    </a:lnTo>
                    <a:lnTo>
                      <a:pt x="8" y="506"/>
                    </a:lnTo>
                    <a:lnTo>
                      <a:pt x="10" y="505"/>
                    </a:lnTo>
                    <a:lnTo>
                      <a:pt x="10" y="505"/>
                    </a:lnTo>
                    <a:lnTo>
                      <a:pt x="20" y="479"/>
                    </a:lnTo>
                    <a:lnTo>
                      <a:pt x="25" y="465"/>
                    </a:lnTo>
                    <a:lnTo>
                      <a:pt x="29" y="451"/>
                    </a:lnTo>
                    <a:lnTo>
                      <a:pt x="32" y="437"/>
                    </a:lnTo>
                    <a:lnTo>
                      <a:pt x="36" y="424"/>
                    </a:lnTo>
                    <a:lnTo>
                      <a:pt x="38" y="409"/>
                    </a:lnTo>
                    <a:lnTo>
                      <a:pt x="39" y="396"/>
                    </a:lnTo>
                    <a:lnTo>
                      <a:pt x="39" y="396"/>
                    </a:lnTo>
                    <a:lnTo>
                      <a:pt x="40" y="387"/>
                    </a:lnTo>
                    <a:lnTo>
                      <a:pt x="41" y="380"/>
                    </a:lnTo>
                    <a:lnTo>
                      <a:pt x="45" y="365"/>
                    </a:lnTo>
                    <a:lnTo>
                      <a:pt x="55" y="335"/>
                    </a:lnTo>
                    <a:lnTo>
                      <a:pt x="55" y="335"/>
                    </a:lnTo>
                    <a:lnTo>
                      <a:pt x="59" y="319"/>
                    </a:lnTo>
                    <a:lnTo>
                      <a:pt x="62" y="303"/>
                    </a:lnTo>
                    <a:lnTo>
                      <a:pt x="64" y="286"/>
                    </a:lnTo>
                    <a:lnTo>
                      <a:pt x="68" y="271"/>
                    </a:lnTo>
                    <a:lnTo>
                      <a:pt x="68" y="271"/>
                    </a:lnTo>
                    <a:lnTo>
                      <a:pt x="82" y="206"/>
                    </a:lnTo>
                    <a:lnTo>
                      <a:pt x="96" y="142"/>
                    </a:lnTo>
                    <a:lnTo>
                      <a:pt x="103" y="109"/>
                    </a:lnTo>
                    <a:lnTo>
                      <a:pt x="109" y="76"/>
                    </a:lnTo>
                    <a:lnTo>
                      <a:pt x="112" y="43"/>
                    </a:lnTo>
                    <a:lnTo>
                      <a:pt x="114" y="10"/>
                    </a:lnTo>
                    <a:lnTo>
                      <a:pt x="114" y="10"/>
                    </a:lnTo>
                    <a:lnTo>
                      <a:pt x="114" y="9"/>
                    </a:lnTo>
                    <a:lnTo>
                      <a:pt x="114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13" name="Freeform 920"/>
              <p:cNvSpPr/>
              <p:nvPr/>
            </p:nvSpPr>
            <p:spPr bwMode="auto">
              <a:xfrm>
                <a:off x="3857625" y="1504950"/>
                <a:ext cx="33338" cy="190500"/>
              </a:xfrm>
              <a:custGeom>
                <a:avLst/>
                <a:gdLst/>
                <a:ahLst/>
                <a:cxnLst>
                  <a:cxn ang="0">
                    <a:pos x="54" y="2"/>
                  </a:cxn>
                  <a:cxn ang="0">
                    <a:pos x="48" y="11"/>
                  </a:cxn>
                  <a:cxn ang="0">
                    <a:pos x="45" y="24"/>
                  </a:cxn>
                  <a:cxn ang="0">
                    <a:pos x="46" y="44"/>
                  </a:cxn>
                  <a:cxn ang="0">
                    <a:pos x="46" y="50"/>
                  </a:cxn>
                  <a:cxn ang="0">
                    <a:pos x="42" y="74"/>
                  </a:cxn>
                  <a:cxn ang="0">
                    <a:pos x="31" y="123"/>
                  </a:cxn>
                  <a:cxn ang="0">
                    <a:pos x="29" y="147"/>
                  </a:cxn>
                  <a:cxn ang="0">
                    <a:pos x="28" y="162"/>
                  </a:cxn>
                  <a:cxn ang="0">
                    <a:pos x="24" y="206"/>
                  </a:cxn>
                  <a:cxn ang="0">
                    <a:pos x="13" y="265"/>
                  </a:cxn>
                  <a:cxn ang="0">
                    <a:pos x="11" y="275"/>
                  </a:cxn>
                  <a:cxn ang="0">
                    <a:pos x="9" y="306"/>
                  </a:cxn>
                  <a:cxn ang="0">
                    <a:pos x="8" y="319"/>
                  </a:cxn>
                  <a:cxn ang="0">
                    <a:pos x="0" y="354"/>
                  </a:cxn>
                  <a:cxn ang="0">
                    <a:pos x="0" y="356"/>
                  </a:cxn>
                  <a:cxn ang="0">
                    <a:pos x="4" y="360"/>
                  </a:cxn>
                  <a:cxn ang="0">
                    <a:pos x="7" y="360"/>
                  </a:cxn>
                  <a:cxn ang="0">
                    <a:pos x="9" y="357"/>
                  </a:cxn>
                  <a:cxn ang="0">
                    <a:pos x="16" y="325"/>
                  </a:cxn>
                  <a:cxn ang="0">
                    <a:pos x="19" y="292"/>
                  </a:cxn>
                  <a:cxn ang="0">
                    <a:pos x="20" y="280"/>
                  </a:cxn>
                  <a:cxn ang="0">
                    <a:pos x="27" y="240"/>
                  </a:cxn>
                  <a:cxn ang="0">
                    <a:pos x="35" y="201"/>
                  </a:cxn>
                  <a:cxn ang="0">
                    <a:pos x="37" y="188"/>
                  </a:cxn>
                  <a:cxn ang="0">
                    <a:pos x="38" y="161"/>
                  </a:cxn>
                  <a:cxn ang="0">
                    <a:pos x="40" y="133"/>
                  </a:cxn>
                  <a:cxn ang="0">
                    <a:pos x="44" y="109"/>
                  </a:cxn>
                  <a:cxn ang="0">
                    <a:pos x="50" y="85"/>
                  </a:cxn>
                  <a:cxn ang="0">
                    <a:pos x="57" y="53"/>
                  </a:cxn>
                  <a:cxn ang="0">
                    <a:pos x="57" y="43"/>
                  </a:cxn>
                  <a:cxn ang="0">
                    <a:pos x="56" y="24"/>
                  </a:cxn>
                  <a:cxn ang="0">
                    <a:pos x="56" y="15"/>
                  </a:cxn>
                  <a:cxn ang="0">
                    <a:pos x="60" y="8"/>
                  </a:cxn>
                  <a:cxn ang="0">
                    <a:pos x="62" y="7"/>
                  </a:cxn>
                  <a:cxn ang="0">
                    <a:pos x="62" y="3"/>
                  </a:cxn>
                  <a:cxn ang="0">
                    <a:pos x="58" y="0"/>
                  </a:cxn>
                  <a:cxn ang="0">
                    <a:pos x="54" y="2"/>
                  </a:cxn>
                </a:cxnLst>
                <a:rect l="0" t="0" r="r" b="b"/>
                <a:pathLst>
                  <a:path w="62" h="360">
                    <a:moveTo>
                      <a:pt x="54" y="2"/>
                    </a:moveTo>
                    <a:lnTo>
                      <a:pt x="54" y="2"/>
                    </a:lnTo>
                    <a:lnTo>
                      <a:pt x="50" y="6"/>
                    </a:lnTo>
                    <a:lnTo>
                      <a:pt x="48" y="11"/>
                    </a:lnTo>
                    <a:lnTo>
                      <a:pt x="46" y="17"/>
                    </a:lnTo>
                    <a:lnTo>
                      <a:pt x="45" y="24"/>
                    </a:lnTo>
                    <a:lnTo>
                      <a:pt x="46" y="38"/>
                    </a:lnTo>
                    <a:lnTo>
                      <a:pt x="46" y="44"/>
                    </a:lnTo>
                    <a:lnTo>
                      <a:pt x="46" y="50"/>
                    </a:lnTo>
                    <a:lnTo>
                      <a:pt x="46" y="50"/>
                    </a:lnTo>
                    <a:lnTo>
                      <a:pt x="44" y="62"/>
                    </a:lnTo>
                    <a:lnTo>
                      <a:pt x="42" y="74"/>
                    </a:lnTo>
                    <a:lnTo>
                      <a:pt x="36" y="99"/>
                    </a:lnTo>
                    <a:lnTo>
                      <a:pt x="31" y="123"/>
                    </a:lnTo>
                    <a:lnTo>
                      <a:pt x="29" y="135"/>
                    </a:lnTo>
                    <a:lnTo>
                      <a:pt x="29" y="147"/>
                    </a:lnTo>
                    <a:lnTo>
                      <a:pt x="29" y="147"/>
                    </a:lnTo>
                    <a:lnTo>
                      <a:pt x="28" y="162"/>
                    </a:lnTo>
                    <a:lnTo>
                      <a:pt x="27" y="177"/>
                    </a:lnTo>
                    <a:lnTo>
                      <a:pt x="24" y="206"/>
                    </a:lnTo>
                    <a:lnTo>
                      <a:pt x="19" y="236"/>
                    </a:lnTo>
                    <a:lnTo>
                      <a:pt x="13" y="265"/>
                    </a:lnTo>
                    <a:lnTo>
                      <a:pt x="13" y="265"/>
                    </a:lnTo>
                    <a:lnTo>
                      <a:pt x="11" y="275"/>
                    </a:lnTo>
                    <a:lnTo>
                      <a:pt x="10" y="286"/>
                    </a:lnTo>
                    <a:lnTo>
                      <a:pt x="9" y="306"/>
                    </a:lnTo>
                    <a:lnTo>
                      <a:pt x="9" y="306"/>
                    </a:lnTo>
                    <a:lnTo>
                      <a:pt x="8" y="319"/>
                    </a:lnTo>
                    <a:lnTo>
                      <a:pt x="5" y="331"/>
                    </a:lnTo>
                    <a:lnTo>
                      <a:pt x="0" y="354"/>
                    </a:lnTo>
                    <a:lnTo>
                      <a:pt x="0" y="354"/>
                    </a:lnTo>
                    <a:lnTo>
                      <a:pt x="0" y="356"/>
                    </a:lnTo>
                    <a:lnTo>
                      <a:pt x="1" y="358"/>
                    </a:lnTo>
                    <a:lnTo>
                      <a:pt x="4" y="360"/>
                    </a:lnTo>
                    <a:lnTo>
                      <a:pt x="6" y="360"/>
                    </a:lnTo>
                    <a:lnTo>
                      <a:pt x="7" y="360"/>
                    </a:lnTo>
                    <a:lnTo>
                      <a:pt x="8" y="359"/>
                    </a:lnTo>
                    <a:lnTo>
                      <a:pt x="9" y="357"/>
                    </a:lnTo>
                    <a:lnTo>
                      <a:pt x="9" y="357"/>
                    </a:lnTo>
                    <a:lnTo>
                      <a:pt x="16" y="325"/>
                    </a:lnTo>
                    <a:lnTo>
                      <a:pt x="18" y="309"/>
                    </a:lnTo>
                    <a:lnTo>
                      <a:pt x="19" y="292"/>
                    </a:lnTo>
                    <a:lnTo>
                      <a:pt x="19" y="292"/>
                    </a:lnTo>
                    <a:lnTo>
                      <a:pt x="20" y="280"/>
                    </a:lnTo>
                    <a:lnTo>
                      <a:pt x="22" y="266"/>
                    </a:lnTo>
                    <a:lnTo>
                      <a:pt x="27" y="240"/>
                    </a:lnTo>
                    <a:lnTo>
                      <a:pt x="33" y="215"/>
                    </a:lnTo>
                    <a:lnTo>
                      <a:pt x="35" y="201"/>
                    </a:lnTo>
                    <a:lnTo>
                      <a:pt x="37" y="188"/>
                    </a:lnTo>
                    <a:lnTo>
                      <a:pt x="37" y="188"/>
                    </a:lnTo>
                    <a:lnTo>
                      <a:pt x="38" y="174"/>
                    </a:lnTo>
                    <a:lnTo>
                      <a:pt x="38" y="161"/>
                    </a:lnTo>
                    <a:lnTo>
                      <a:pt x="39" y="146"/>
                    </a:lnTo>
                    <a:lnTo>
                      <a:pt x="40" y="133"/>
                    </a:lnTo>
                    <a:lnTo>
                      <a:pt x="40" y="133"/>
                    </a:lnTo>
                    <a:lnTo>
                      <a:pt x="44" y="109"/>
                    </a:lnTo>
                    <a:lnTo>
                      <a:pt x="50" y="85"/>
                    </a:lnTo>
                    <a:lnTo>
                      <a:pt x="50" y="85"/>
                    </a:lnTo>
                    <a:lnTo>
                      <a:pt x="55" y="65"/>
                    </a:lnTo>
                    <a:lnTo>
                      <a:pt x="57" y="53"/>
                    </a:lnTo>
                    <a:lnTo>
                      <a:pt x="57" y="43"/>
                    </a:lnTo>
                    <a:lnTo>
                      <a:pt x="57" y="43"/>
                    </a:lnTo>
                    <a:lnTo>
                      <a:pt x="56" y="34"/>
                    </a:lnTo>
                    <a:lnTo>
                      <a:pt x="56" y="24"/>
                    </a:lnTo>
                    <a:lnTo>
                      <a:pt x="56" y="19"/>
                    </a:lnTo>
                    <a:lnTo>
                      <a:pt x="56" y="15"/>
                    </a:lnTo>
                    <a:lnTo>
                      <a:pt x="58" y="11"/>
                    </a:lnTo>
                    <a:lnTo>
                      <a:pt x="60" y="8"/>
                    </a:lnTo>
                    <a:lnTo>
                      <a:pt x="60" y="8"/>
                    </a:lnTo>
                    <a:lnTo>
                      <a:pt x="62" y="7"/>
                    </a:lnTo>
                    <a:lnTo>
                      <a:pt x="62" y="5"/>
                    </a:lnTo>
                    <a:lnTo>
                      <a:pt x="62" y="3"/>
                    </a:lnTo>
                    <a:lnTo>
                      <a:pt x="61" y="2"/>
                    </a:lnTo>
                    <a:lnTo>
                      <a:pt x="58" y="0"/>
                    </a:lnTo>
                    <a:lnTo>
                      <a:pt x="56" y="1"/>
                    </a:lnTo>
                    <a:lnTo>
                      <a:pt x="54" y="2"/>
                    </a:lnTo>
                    <a:lnTo>
                      <a:pt x="54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14" name="Freeform 921"/>
              <p:cNvSpPr/>
              <p:nvPr/>
            </p:nvSpPr>
            <p:spPr bwMode="auto">
              <a:xfrm>
                <a:off x="3883025" y="1544638"/>
                <a:ext cx="22225" cy="130175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4"/>
                  </a:cxn>
                  <a:cxn ang="0">
                    <a:pos x="33" y="37"/>
                  </a:cxn>
                  <a:cxn ang="0">
                    <a:pos x="29" y="69"/>
                  </a:cxn>
                  <a:cxn ang="0">
                    <a:pos x="25" y="101"/>
                  </a:cxn>
                  <a:cxn ang="0">
                    <a:pos x="23" y="117"/>
                  </a:cxn>
                  <a:cxn ang="0">
                    <a:pos x="19" y="133"/>
                  </a:cxn>
                  <a:cxn ang="0">
                    <a:pos x="19" y="133"/>
                  </a:cxn>
                  <a:cxn ang="0">
                    <a:pos x="13" y="156"/>
                  </a:cxn>
                  <a:cxn ang="0">
                    <a:pos x="11" y="167"/>
                  </a:cxn>
                  <a:cxn ang="0">
                    <a:pos x="10" y="179"/>
                  </a:cxn>
                  <a:cxn ang="0">
                    <a:pos x="10" y="179"/>
                  </a:cxn>
                  <a:cxn ang="0">
                    <a:pos x="8" y="194"/>
                  </a:cxn>
                  <a:cxn ang="0">
                    <a:pos x="5" y="210"/>
                  </a:cxn>
                  <a:cxn ang="0">
                    <a:pos x="2" y="225"/>
                  </a:cxn>
                  <a:cxn ang="0">
                    <a:pos x="0" y="242"/>
                  </a:cxn>
                  <a:cxn ang="0">
                    <a:pos x="0" y="242"/>
                  </a:cxn>
                  <a:cxn ang="0">
                    <a:pos x="0" y="244"/>
                  </a:cxn>
                  <a:cxn ang="0">
                    <a:pos x="1" y="245"/>
                  </a:cxn>
                  <a:cxn ang="0">
                    <a:pos x="3" y="246"/>
                  </a:cxn>
                  <a:cxn ang="0">
                    <a:pos x="4" y="246"/>
                  </a:cxn>
                  <a:cxn ang="0">
                    <a:pos x="6" y="246"/>
                  </a:cxn>
                  <a:cxn ang="0">
                    <a:pos x="8" y="245"/>
                  </a:cxn>
                  <a:cxn ang="0">
                    <a:pos x="9" y="244"/>
                  </a:cxn>
                  <a:cxn ang="0">
                    <a:pos x="9" y="242"/>
                  </a:cxn>
                  <a:cxn ang="0">
                    <a:pos x="9" y="242"/>
                  </a:cxn>
                  <a:cxn ang="0">
                    <a:pos x="11" y="227"/>
                  </a:cxn>
                  <a:cxn ang="0">
                    <a:pos x="14" y="214"/>
                  </a:cxn>
                  <a:cxn ang="0">
                    <a:pos x="17" y="199"/>
                  </a:cxn>
                  <a:cxn ang="0">
                    <a:pos x="18" y="193"/>
                  </a:cxn>
                  <a:cxn ang="0">
                    <a:pos x="18" y="186"/>
                  </a:cxn>
                  <a:cxn ang="0">
                    <a:pos x="18" y="186"/>
                  </a:cxn>
                  <a:cxn ang="0">
                    <a:pos x="19" y="177"/>
                  </a:cxn>
                  <a:cxn ang="0">
                    <a:pos x="20" y="169"/>
                  </a:cxn>
                  <a:cxn ang="0">
                    <a:pos x="24" y="152"/>
                  </a:cxn>
                  <a:cxn ang="0">
                    <a:pos x="28" y="135"/>
                  </a:cxn>
                  <a:cxn ang="0">
                    <a:pos x="32" y="119"/>
                  </a:cxn>
                  <a:cxn ang="0">
                    <a:pos x="32" y="119"/>
                  </a:cxn>
                  <a:cxn ang="0">
                    <a:pos x="37" y="90"/>
                  </a:cxn>
                  <a:cxn ang="0">
                    <a:pos x="40" y="62"/>
                  </a:cxn>
                  <a:cxn ang="0">
                    <a:pos x="42" y="33"/>
                  </a:cxn>
                  <a:cxn ang="0">
                    <a:pos x="42" y="4"/>
                  </a:cxn>
                  <a:cxn ang="0">
                    <a:pos x="42" y="4"/>
                  </a:cxn>
                  <a:cxn ang="0">
                    <a:pos x="42" y="2"/>
                  </a:cxn>
                  <a:cxn ang="0">
                    <a:pos x="41" y="1"/>
                  </a:cxn>
                  <a:cxn ang="0">
                    <a:pos x="39" y="0"/>
                  </a:cxn>
                  <a:cxn ang="0">
                    <a:pos x="38" y="0"/>
                  </a:cxn>
                  <a:cxn ang="0">
                    <a:pos x="36" y="0"/>
                  </a:cxn>
                  <a:cxn ang="0">
                    <a:pos x="35" y="1"/>
                  </a:cxn>
                  <a:cxn ang="0">
                    <a:pos x="34" y="2"/>
                  </a:cxn>
                  <a:cxn ang="0">
                    <a:pos x="33" y="4"/>
                  </a:cxn>
                  <a:cxn ang="0">
                    <a:pos x="33" y="4"/>
                  </a:cxn>
                </a:cxnLst>
                <a:rect l="0" t="0" r="r" b="b"/>
                <a:pathLst>
                  <a:path w="42" h="246">
                    <a:moveTo>
                      <a:pt x="33" y="4"/>
                    </a:moveTo>
                    <a:lnTo>
                      <a:pt x="33" y="4"/>
                    </a:lnTo>
                    <a:lnTo>
                      <a:pt x="33" y="37"/>
                    </a:lnTo>
                    <a:lnTo>
                      <a:pt x="29" y="69"/>
                    </a:lnTo>
                    <a:lnTo>
                      <a:pt x="25" y="101"/>
                    </a:lnTo>
                    <a:lnTo>
                      <a:pt x="23" y="117"/>
                    </a:lnTo>
                    <a:lnTo>
                      <a:pt x="19" y="133"/>
                    </a:lnTo>
                    <a:lnTo>
                      <a:pt x="19" y="133"/>
                    </a:lnTo>
                    <a:lnTo>
                      <a:pt x="13" y="156"/>
                    </a:lnTo>
                    <a:lnTo>
                      <a:pt x="11" y="167"/>
                    </a:lnTo>
                    <a:lnTo>
                      <a:pt x="10" y="179"/>
                    </a:lnTo>
                    <a:lnTo>
                      <a:pt x="10" y="179"/>
                    </a:lnTo>
                    <a:lnTo>
                      <a:pt x="8" y="194"/>
                    </a:lnTo>
                    <a:lnTo>
                      <a:pt x="5" y="210"/>
                    </a:lnTo>
                    <a:lnTo>
                      <a:pt x="2" y="225"/>
                    </a:lnTo>
                    <a:lnTo>
                      <a:pt x="0" y="242"/>
                    </a:lnTo>
                    <a:lnTo>
                      <a:pt x="0" y="242"/>
                    </a:lnTo>
                    <a:lnTo>
                      <a:pt x="0" y="244"/>
                    </a:lnTo>
                    <a:lnTo>
                      <a:pt x="1" y="245"/>
                    </a:lnTo>
                    <a:lnTo>
                      <a:pt x="3" y="246"/>
                    </a:lnTo>
                    <a:lnTo>
                      <a:pt x="4" y="246"/>
                    </a:lnTo>
                    <a:lnTo>
                      <a:pt x="6" y="246"/>
                    </a:lnTo>
                    <a:lnTo>
                      <a:pt x="8" y="245"/>
                    </a:lnTo>
                    <a:lnTo>
                      <a:pt x="9" y="244"/>
                    </a:lnTo>
                    <a:lnTo>
                      <a:pt x="9" y="242"/>
                    </a:lnTo>
                    <a:lnTo>
                      <a:pt x="9" y="242"/>
                    </a:lnTo>
                    <a:lnTo>
                      <a:pt x="11" y="227"/>
                    </a:lnTo>
                    <a:lnTo>
                      <a:pt x="14" y="214"/>
                    </a:lnTo>
                    <a:lnTo>
                      <a:pt x="17" y="199"/>
                    </a:lnTo>
                    <a:lnTo>
                      <a:pt x="18" y="193"/>
                    </a:lnTo>
                    <a:lnTo>
                      <a:pt x="18" y="186"/>
                    </a:lnTo>
                    <a:lnTo>
                      <a:pt x="18" y="186"/>
                    </a:lnTo>
                    <a:lnTo>
                      <a:pt x="19" y="177"/>
                    </a:lnTo>
                    <a:lnTo>
                      <a:pt x="20" y="169"/>
                    </a:lnTo>
                    <a:lnTo>
                      <a:pt x="24" y="152"/>
                    </a:lnTo>
                    <a:lnTo>
                      <a:pt x="28" y="135"/>
                    </a:lnTo>
                    <a:lnTo>
                      <a:pt x="32" y="119"/>
                    </a:lnTo>
                    <a:lnTo>
                      <a:pt x="32" y="119"/>
                    </a:lnTo>
                    <a:lnTo>
                      <a:pt x="37" y="90"/>
                    </a:lnTo>
                    <a:lnTo>
                      <a:pt x="40" y="62"/>
                    </a:lnTo>
                    <a:lnTo>
                      <a:pt x="42" y="33"/>
                    </a:lnTo>
                    <a:lnTo>
                      <a:pt x="42" y="4"/>
                    </a:lnTo>
                    <a:lnTo>
                      <a:pt x="42" y="4"/>
                    </a:lnTo>
                    <a:lnTo>
                      <a:pt x="42" y="2"/>
                    </a:lnTo>
                    <a:lnTo>
                      <a:pt x="41" y="1"/>
                    </a:lnTo>
                    <a:lnTo>
                      <a:pt x="39" y="0"/>
                    </a:lnTo>
                    <a:lnTo>
                      <a:pt x="38" y="0"/>
                    </a:lnTo>
                    <a:lnTo>
                      <a:pt x="36" y="0"/>
                    </a:lnTo>
                    <a:lnTo>
                      <a:pt x="35" y="1"/>
                    </a:lnTo>
                    <a:lnTo>
                      <a:pt x="34" y="2"/>
                    </a:lnTo>
                    <a:lnTo>
                      <a:pt x="33" y="4"/>
                    </a:lnTo>
                    <a:lnTo>
                      <a:pt x="3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15" name="Freeform 922"/>
              <p:cNvSpPr/>
              <p:nvPr/>
            </p:nvSpPr>
            <p:spPr bwMode="auto">
              <a:xfrm>
                <a:off x="3454400" y="1239838"/>
                <a:ext cx="25400" cy="65088"/>
              </a:xfrm>
              <a:custGeom>
                <a:avLst/>
                <a:gdLst/>
                <a:ahLst/>
                <a:cxnLst>
                  <a:cxn ang="0">
                    <a:pos x="38" y="4"/>
                  </a:cxn>
                  <a:cxn ang="0">
                    <a:pos x="38" y="4"/>
                  </a:cxn>
                  <a:cxn ang="0">
                    <a:pos x="37" y="12"/>
                  </a:cxn>
                  <a:cxn ang="0">
                    <a:pos x="36" y="19"/>
                  </a:cxn>
                  <a:cxn ang="0">
                    <a:pos x="31" y="34"/>
                  </a:cxn>
                  <a:cxn ang="0">
                    <a:pos x="26" y="47"/>
                  </a:cxn>
                  <a:cxn ang="0">
                    <a:pos x="18" y="62"/>
                  </a:cxn>
                  <a:cxn ang="0">
                    <a:pos x="12" y="75"/>
                  </a:cxn>
                  <a:cxn ang="0">
                    <a:pos x="6" y="89"/>
                  </a:cxn>
                  <a:cxn ang="0">
                    <a:pos x="2" y="103"/>
                  </a:cxn>
                  <a:cxn ang="0">
                    <a:pos x="1" y="110"/>
                  </a:cxn>
                  <a:cxn ang="0">
                    <a:pos x="0" y="117"/>
                  </a:cxn>
                  <a:cxn ang="0">
                    <a:pos x="0" y="117"/>
                  </a:cxn>
                  <a:cxn ang="0">
                    <a:pos x="0" y="120"/>
                  </a:cxn>
                  <a:cxn ang="0">
                    <a:pos x="1" y="122"/>
                  </a:cxn>
                  <a:cxn ang="0">
                    <a:pos x="3" y="123"/>
                  </a:cxn>
                  <a:cxn ang="0">
                    <a:pos x="4" y="123"/>
                  </a:cxn>
                  <a:cxn ang="0">
                    <a:pos x="6" y="123"/>
                  </a:cxn>
                  <a:cxn ang="0">
                    <a:pos x="8" y="122"/>
                  </a:cxn>
                  <a:cxn ang="0">
                    <a:pos x="9" y="120"/>
                  </a:cxn>
                  <a:cxn ang="0">
                    <a:pos x="9" y="117"/>
                  </a:cxn>
                  <a:cxn ang="0">
                    <a:pos x="9" y="117"/>
                  </a:cxn>
                  <a:cxn ang="0">
                    <a:pos x="10" y="109"/>
                  </a:cxn>
                  <a:cxn ang="0">
                    <a:pos x="12" y="101"/>
                  </a:cxn>
                  <a:cxn ang="0">
                    <a:pos x="15" y="94"/>
                  </a:cxn>
                  <a:cxn ang="0">
                    <a:pos x="19" y="86"/>
                  </a:cxn>
                  <a:cxn ang="0">
                    <a:pos x="27" y="73"/>
                  </a:cxn>
                  <a:cxn ang="0">
                    <a:pos x="30" y="65"/>
                  </a:cxn>
                  <a:cxn ang="0">
                    <a:pos x="33" y="58"/>
                  </a:cxn>
                  <a:cxn ang="0">
                    <a:pos x="33" y="58"/>
                  </a:cxn>
                  <a:cxn ang="0">
                    <a:pos x="42" y="32"/>
                  </a:cxn>
                  <a:cxn ang="0">
                    <a:pos x="45" y="18"/>
                  </a:cxn>
                  <a:cxn ang="0">
                    <a:pos x="47" y="4"/>
                  </a:cxn>
                  <a:cxn ang="0">
                    <a:pos x="47" y="4"/>
                  </a:cxn>
                  <a:cxn ang="0">
                    <a:pos x="47" y="2"/>
                  </a:cxn>
                  <a:cxn ang="0">
                    <a:pos x="46" y="1"/>
                  </a:cxn>
                  <a:cxn ang="0">
                    <a:pos x="44" y="0"/>
                  </a:cxn>
                  <a:cxn ang="0">
                    <a:pos x="43" y="0"/>
                  </a:cxn>
                  <a:cxn ang="0">
                    <a:pos x="41" y="0"/>
                  </a:cxn>
                  <a:cxn ang="0">
                    <a:pos x="39" y="1"/>
                  </a:cxn>
                  <a:cxn ang="0">
                    <a:pos x="38" y="2"/>
                  </a:cxn>
                  <a:cxn ang="0">
                    <a:pos x="38" y="4"/>
                  </a:cxn>
                  <a:cxn ang="0">
                    <a:pos x="38" y="4"/>
                  </a:cxn>
                </a:cxnLst>
                <a:rect l="0" t="0" r="r" b="b"/>
                <a:pathLst>
                  <a:path w="47" h="123">
                    <a:moveTo>
                      <a:pt x="38" y="4"/>
                    </a:moveTo>
                    <a:lnTo>
                      <a:pt x="38" y="4"/>
                    </a:lnTo>
                    <a:lnTo>
                      <a:pt x="37" y="12"/>
                    </a:lnTo>
                    <a:lnTo>
                      <a:pt x="36" y="19"/>
                    </a:lnTo>
                    <a:lnTo>
                      <a:pt x="31" y="34"/>
                    </a:lnTo>
                    <a:lnTo>
                      <a:pt x="26" y="47"/>
                    </a:lnTo>
                    <a:lnTo>
                      <a:pt x="18" y="62"/>
                    </a:lnTo>
                    <a:lnTo>
                      <a:pt x="12" y="75"/>
                    </a:lnTo>
                    <a:lnTo>
                      <a:pt x="6" y="89"/>
                    </a:lnTo>
                    <a:lnTo>
                      <a:pt x="2" y="103"/>
                    </a:lnTo>
                    <a:lnTo>
                      <a:pt x="1" y="110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0" y="120"/>
                    </a:lnTo>
                    <a:lnTo>
                      <a:pt x="1" y="122"/>
                    </a:lnTo>
                    <a:lnTo>
                      <a:pt x="3" y="123"/>
                    </a:lnTo>
                    <a:lnTo>
                      <a:pt x="4" y="123"/>
                    </a:lnTo>
                    <a:lnTo>
                      <a:pt x="6" y="123"/>
                    </a:lnTo>
                    <a:lnTo>
                      <a:pt x="8" y="122"/>
                    </a:lnTo>
                    <a:lnTo>
                      <a:pt x="9" y="120"/>
                    </a:lnTo>
                    <a:lnTo>
                      <a:pt x="9" y="117"/>
                    </a:lnTo>
                    <a:lnTo>
                      <a:pt x="9" y="117"/>
                    </a:lnTo>
                    <a:lnTo>
                      <a:pt x="10" y="109"/>
                    </a:lnTo>
                    <a:lnTo>
                      <a:pt x="12" y="101"/>
                    </a:lnTo>
                    <a:lnTo>
                      <a:pt x="15" y="94"/>
                    </a:lnTo>
                    <a:lnTo>
                      <a:pt x="19" y="86"/>
                    </a:lnTo>
                    <a:lnTo>
                      <a:pt x="27" y="73"/>
                    </a:lnTo>
                    <a:lnTo>
                      <a:pt x="30" y="65"/>
                    </a:lnTo>
                    <a:lnTo>
                      <a:pt x="33" y="58"/>
                    </a:lnTo>
                    <a:lnTo>
                      <a:pt x="33" y="58"/>
                    </a:lnTo>
                    <a:lnTo>
                      <a:pt x="42" y="32"/>
                    </a:lnTo>
                    <a:lnTo>
                      <a:pt x="45" y="18"/>
                    </a:lnTo>
                    <a:lnTo>
                      <a:pt x="47" y="4"/>
                    </a:lnTo>
                    <a:lnTo>
                      <a:pt x="47" y="4"/>
                    </a:lnTo>
                    <a:lnTo>
                      <a:pt x="47" y="2"/>
                    </a:lnTo>
                    <a:lnTo>
                      <a:pt x="46" y="1"/>
                    </a:lnTo>
                    <a:lnTo>
                      <a:pt x="44" y="0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39" y="1"/>
                    </a:lnTo>
                    <a:lnTo>
                      <a:pt x="38" y="2"/>
                    </a:lnTo>
                    <a:lnTo>
                      <a:pt x="38" y="4"/>
                    </a:lnTo>
                    <a:lnTo>
                      <a:pt x="3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16" name="Freeform 923"/>
              <p:cNvSpPr/>
              <p:nvPr/>
            </p:nvSpPr>
            <p:spPr bwMode="auto">
              <a:xfrm>
                <a:off x="3471863" y="1241425"/>
                <a:ext cx="26988" cy="77788"/>
              </a:xfrm>
              <a:custGeom>
                <a:avLst/>
                <a:gdLst/>
                <a:ahLst/>
                <a:cxnLst>
                  <a:cxn ang="0">
                    <a:pos x="43" y="5"/>
                  </a:cxn>
                  <a:cxn ang="0">
                    <a:pos x="43" y="5"/>
                  </a:cxn>
                  <a:cxn ang="0">
                    <a:pos x="42" y="13"/>
                  </a:cxn>
                  <a:cxn ang="0">
                    <a:pos x="40" y="23"/>
                  </a:cxn>
                  <a:cxn ang="0">
                    <a:pos x="35" y="40"/>
                  </a:cxn>
                  <a:cxn ang="0">
                    <a:pos x="29" y="57"/>
                  </a:cxn>
                  <a:cxn ang="0">
                    <a:pos x="21" y="73"/>
                  </a:cxn>
                  <a:cxn ang="0">
                    <a:pos x="14" y="91"/>
                  </a:cxn>
                  <a:cxn ang="0">
                    <a:pos x="7" y="107"/>
                  </a:cxn>
                  <a:cxn ang="0">
                    <a:pos x="3" y="125"/>
                  </a:cxn>
                  <a:cxn ang="0">
                    <a:pos x="1" y="133"/>
                  </a:cxn>
                  <a:cxn ang="0">
                    <a:pos x="0" y="142"/>
                  </a:cxn>
                  <a:cxn ang="0">
                    <a:pos x="0" y="142"/>
                  </a:cxn>
                  <a:cxn ang="0">
                    <a:pos x="1" y="144"/>
                  </a:cxn>
                  <a:cxn ang="0">
                    <a:pos x="1" y="145"/>
                  </a:cxn>
                  <a:cxn ang="0">
                    <a:pos x="3" y="146"/>
                  </a:cxn>
                  <a:cxn ang="0">
                    <a:pos x="5" y="146"/>
                  </a:cxn>
                  <a:cxn ang="0">
                    <a:pos x="6" y="146"/>
                  </a:cxn>
                  <a:cxn ang="0">
                    <a:pos x="8" y="145"/>
                  </a:cxn>
                  <a:cxn ang="0">
                    <a:pos x="9" y="144"/>
                  </a:cxn>
                  <a:cxn ang="0">
                    <a:pos x="9" y="142"/>
                  </a:cxn>
                  <a:cxn ang="0">
                    <a:pos x="9" y="142"/>
                  </a:cxn>
                  <a:cxn ang="0">
                    <a:pos x="10" y="133"/>
                  </a:cxn>
                  <a:cxn ang="0">
                    <a:pos x="12" y="125"/>
                  </a:cxn>
                  <a:cxn ang="0">
                    <a:pos x="17" y="107"/>
                  </a:cxn>
                  <a:cxn ang="0">
                    <a:pos x="24" y="91"/>
                  </a:cxn>
                  <a:cxn ang="0">
                    <a:pos x="31" y="73"/>
                  </a:cxn>
                  <a:cxn ang="0">
                    <a:pos x="38" y="57"/>
                  </a:cxn>
                  <a:cxn ang="0">
                    <a:pos x="44" y="40"/>
                  </a:cxn>
                  <a:cxn ang="0">
                    <a:pos x="49" y="23"/>
                  </a:cxn>
                  <a:cxn ang="0">
                    <a:pos x="51" y="13"/>
                  </a:cxn>
                  <a:cxn ang="0">
                    <a:pos x="52" y="5"/>
                  </a:cxn>
                  <a:cxn ang="0">
                    <a:pos x="52" y="5"/>
                  </a:cxn>
                  <a:cxn ang="0">
                    <a:pos x="51" y="3"/>
                  </a:cxn>
                  <a:cxn ang="0">
                    <a:pos x="51" y="2"/>
                  </a:cxn>
                  <a:cxn ang="0">
                    <a:pos x="49" y="1"/>
                  </a:cxn>
                  <a:cxn ang="0">
                    <a:pos x="47" y="0"/>
                  </a:cxn>
                  <a:cxn ang="0">
                    <a:pos x="44" y="2"/>
                  </a:cxn>
                  <a:cxn ang="0">
                    <a:pos x="43" y="3"/>
                  </a:cxn>
                  <a:cxn ang="0">
                    <a:pos x="43" y="5"/>
                  </a:cxn>
                  <a:cxn ang="0">
                    <a:pos x="43" y="5"/>
                  </a:cxn>
                </a:cxnLst>
                <a:rect l="0" t="0" r="r" b="b"/>
                <a:pathLst>
                  <a:path w="52" h="146">
                    <a:moveTo>
                      <a:pt x="43" y="5"/>
                    </a:moveTo>
                    <a:lnTo>
                      <a:pt x="43" y="5"/>
                    </a:lnTo>
                    <a:lnTo>
                      <a:pt x="42" y="13"/>
                    </a:lnTo>
                    <a:lnTo>
                      <a:pt x="40" y="23"/>
                    </a:lnTo>
                    <a:lnTo>
                      <a:pt x="35" y="40"/>
                    </a:lnTo>
                    <a:lnTo>
                      <a:pt x="29" y="57"/>
                    </a:lnTo>
                    <a:lnTo>
                      <a:pt x="21" y="73"/>
                    </a:lnTo>
                    <a:lnTo>
                      <a:pt x="14" y="91"/>
                    </a:lnTo>
                    <a:lnTo>
                      <a:pt x="7" y="107"/>
                    </a:lnTo>
                    <a:lnTo>
                      <a:pt x="3" y="125"/>
                    </a:lnTo>
                    <a:lnTo>
                      <a:pt x="1" y="133"/>
                    </a:lnTo>
                    <a:lnTo>
                      <a:pt x="0" y="142"/>
                    </a:lnTo>
                    <a:lnTo>
                      <a:pt x="0" y="142"/>
                    </a:lnTo>
                    <a:lnTo>
                      <a:pt x="1" y="144"/>
                    </a:lnTo>
                    <a:lnTo>
                      <a:pt x="1" y="145"/>
                    </a:lnTo>
                    <a:lnTo>
                      <a:pt x="3" y="146"/>
                    </a:lnTo>
                    <a:lnTo>
                      <a:pt x="5" y="146"/>
                    </a:lnTo>
                    <a:lnTo>
                      <a:pt x="6" y="146"/>
                    </a:lnTo>
                    <a:lnTo>
                      <a:pt x="8" y="145"/>
                    </a:lnTo>
                    <a:lnTo>
                      <a:pt x="9" y="144"/>
                    </a:lnTo>
                    <a:lnTo>
                      <a:pt x="9" y="142"/>
                    </a:lnTo>
                    <a:lnTo>
                      <a:pt x="9" y="142"/>
                    </a:lnTo>
                    <a:lnTo>
                      <a:pt x="10" y="133"/>
                    </a:lnTo>
                    <a:lnTo>
                      <a:pt x="12" y="125"/>
                    </a:lnTo>
                    <a:lnTo>
                      <a:pt x="17" y="107"/>
                    </a:lnTo>
                    <a:lnTo>
                      <a:pt x="24" y="91"/>
                    </a:lnTo>
                    <a:lnTo>
                      <a:pt x="31" y="73"/>
                    </a:lnTo>
                    <a:lnTo>
                      <a:pt x="38" y="57"/>
                    </a:lnTo>
                    <a:lnTo>
                      <a:pt x="44" y="40"/>
                    </a:lnTo>
                    <a:lnTo>
                      <a:pt x="49" y="23"/>
                    </a:lnTo>
                    <a:lnTo>
                      <a:pt x="51" y="13"/>
                    </a:lnTo>
                    <a:lnTo>
                      <a:pt x="52" y="5"/>
                    </a:lnTo>
                    <a:lnTo>
                      <a:pt x="52" y="5"/>
                    </a:lnTo>
                    <a:lnTo>
                      <a:pt x="51" y="3"/>
                    </a:lnTo>
                    <a:lnTo>
                      <a:pt x="51" y="2"/>
                    </a:lnTo>
                    <a:lnTo>
                      <a:pt x="49" y="1"/>
                    </a:lnTo>
                    <a:lnTo>
                      <a:pt x="47" y="0"/>
                    </a:lnTo>
                    <a:lnTo>
                      <a:pt x="44" y="2"/>
                    </a:lnTo>
                    <a:lnTo>
                      <a:pt x="43" y="3"/>
                    </a:lnTo>
                    <a:lnTo>
                      <a:pt x="43" y="5"/>
                    </a:lnTo>
                    <a:lnTo>
                      <a:pt x="43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17" name="Freeform 924"/>
              <p:cNvSpPr/>
              <p:nvPr/>
            </p:nvSpPr>
            <p:spPr bwMode="auto">
              <a:xfrm>
                <a:off x="3497263" y="1241425"/>
                <a:ext cx="34925" cy="100013"/>
              </a:xfrm>
              <a:custGeom>
                <a:avLst/>
                <a:gdLst/>
                <a:ahLst/>
                <a:cxnLst>
                  <a:cxn ang="0">
                    <a:pos x="57" y="4"/>
                  </a:cxn>
                  <a:cxn ang="0">
                    <a:pos x="54" y="12"/>
                  </a:cxn>
                  <a:cxn ang="0">
                    <a:pos x="50" y="20"/>
                  </a:cxn>
                  <a:cxn ang="0">
                    <a:pos x="47" y="31"/>
                  </a:cxn>
                  <a:cxn ang="0">
                    <a:pos x="45" y="42"/>
                  </a:cxn>
                  <a:cxn ang="0">
                    <a:pos x="30" y="86"/>
                  </a:cxn>
                  <a:cxn ang="0">
                    <a:pos x="24" y="99"/>
                  </a:cxn>
                  <a:cxn ang="0">
                    <a:pos x="12" y="128"/>
                  </a:cxn>
                  <a:cxn ang="0">
                    <a:pos x="9" y="138"/>
                  </a:cxn>
                  <a:cxn ang="0">
                    <a:pos x="7" y="149"/>
                  </a:cxn>
                  <a:cxn ang="0">
                    <a:pos x="6" y="167"/>
                  </a:cxn>
                  <a:cxn ang="0">
                    <a:pos x="4" y="179"/>
                  </a:cxn>
                  <a:cxn ang="0">
                    <a:pos x="1" y="182"/>
                  </a:cxn>
                  <a:cxn ang="0">
                    <a:pos x="0" y="185"/>
                  </a:cxn>
                  <a:cxn ang="0">
                    <a:pos x="1" y="188"/>
                  </a:cxn>
                  <a:cxn ang="0">
                    <a:pos x="6" y="189"/>
                  </a:cxn>
                  <a:cxn ang="0">
                    <a:pos x="9" y="189"/>
                  </a:cxn>
                  <a:cxn ang="0">
                    <a:pos x="15" y="179"/>
                  </a:cxn>
                  <a:cxn ang="0">
                    <a:pos x="16" y="167"/>
                  </a:cxn>
                  <a:cxn ang="0">
                    <a:pos x="15" y="159"/>
                  </a:cxn>
                  <a:cxn ang="0">
                    <a:pos x="17" y="142"/>
                  </a:cxn>
                  <a:cxn ang="0">
                    <a:pos x="25" y="119"/>
                  </a:cxn>
                  <a:cxn ang="0">
                    <a:pos x="32" y="103"/>
                  </a:cxn>
                  <a:cxn ang="0">
                    <a:pos x="42" y="80"/>
                  </a:cxn>
                  <a:cxn ang="0">
                    <a:pos x="49" y="58"/>
                  </a:cxn>
                  <a:cxn ang="0">
                    <a:pos x="57" y="30"/>
                  </a:cxn>
                  <a:cxn ang="0">
                    <a:pos x="59" y="24"/>
                  </a:cxn>
                  <a:cxn ang="0">
                    <a:pos x="64" y="12"/>
                  </a:cxn>
                  <a:cxn ang="0">
                    <a:pos x="66" y="6"/>
                  </a:cxn>
                  <a:cxn ang="0">
                    <a:pos x="65" y="2"/>
                  </a:cxn>
                  <a:cxn ang="0">
                    <a:pos x="61" y="0"/>
                  </a:cxn>
                  <a:cxn ang="0">
                    <a:pos x="58" y="2"/>
                  </a:cxn>
                  <a:cxn ang="0">
                    <a:pos x="57" y="4"/>
                  </a:cxn>
                </a:cxnLst>
                <a:rect l="0" t="0" r="r" b="b"/>
                <a:pathLst>
                  <a:path w="66" h="190">
                    <a:moveTo>
                      <a:pt x="57" y="4"/>
                    </a:moveTo>
                    <a:lnTo>
                      <a:pt x="57" y="4"/>
                    </a:lnTo>
                    <a:lnTo>
                      <a:pt x="56" y="8"/>
                    </a:lnTo>
                    <a:lnTo>
                      <a:pt x="54" y="12"/>
                    </a:lnTo>
                    <a:lnTo>
                      <a:pt x="50" y="20"/>
                    </a:lnTo>
                    <a:lnTo>
                      <a:pt x="50" y="20"/>
                    </a:lnTo>
                    <a:lnTo>
                      <a:pt x="48" y="26"/>
                    </a:lnTo>
                    <a:lnTo>
                      <a:pt x="47" y="31"/>
                    </a:lnTo>
                    <a:lnTo>
                      <a:pt x="45" y="42"/>
                    </a:lnTo>
                    <a:lnTo>
                      <a:pt x="45" y="42"/>
                    </a:lnTo>
                    <a:lnTo>
                      <a:pt x="35" y="71"/>
                    </a:lnTo>
                    <a:lnTo>
                      <a:pt x="30" y="86"/>
                    </a:lnTo>
                    <a:lnTo>
                      <a:pt x="24" y="99"/>
                    </a:lnTo>
                    <a:lnTo>
                      <a:pt x="24" y="99"/>
                    </a:lnTo>
                    <a:lnTo>
                      <a:pt x="15" y="118"/>
                    </a:lnTo>
                    <a:lnTo>
                      <a:pt x="12" y="128"/>
                    </a:lnTo>
                    <a:lnTo>
                      <a:pt x="9" y="138"/>
                    </a:lnTo>
                    <a:lnTo>
                      <a:pt x="9" y="138"/>
                    </a:lnTo>
                    <a:lnTo>
                      <a:pt x="7" y="142"/>
                    </a:lnTo>
                    <a:lnTo>
                      <a:pt x="7" y="149"/>
                    </a:lnTo>
                    <a:lnTo>
                      <a:pt x="6" y="161"/>
                    </a:lnTo>
                    <a:lnTo>
                      <a:pt x="6" y="167"/>
                    </a:lnTo>
                    <a:lnTo>
                      <a:pt x="5" y="173"/>
                    </a:lnTo>
                    <a:lnTo>
                      <a:pt x="4" y="179"/>
                    </a:lnTo>
                    <a:lnTo>
                      <a:pt x="1" y="182"/>
                    </a:lnTo>
                    <a:lnTo>
                      <a:pt x="1" y="182"/>
                    </a:lnTo>
                    <a:lnTo>
                      <a:pt x="0" y="184"/>
                    </a:lnTo>
                    <a:lnTo>
                      <a:pt x="0" y="185"/>
                    </a:lnTo>
                    <a:lnTo>
                      <a:pt x="0" y="187"/>
                    </a:lnTo>
                    <a:lnTo>
                      <a:pt x="1" y="188"/>
                    </a:lnTo>
                    <a:lnTo>
                      <a:pt x="4" y="190"/>
                    </a:lnTo>
                    <a:lnTo>
                      <a:pt x="6" y="189"/>
                    </a:lnTo>
                    <a:lnTo>
                      <a:pt x="9" y="189"/>
                    </a:lnTo>
                    <a:lnTo>
                      <a:pt x="9" y="189"/>
                    </a:lnTo>
                    <a:lnTo>
                      <a:pt x="13" y="184"/>
                    </a:lnTo>
                    <a:lnTo>
                      <a:pt x="15" y="179"/>
                    </a:lnTo>
                    <a:lnTo>
                      <a:pt x="16" y="173"/>
                    </a:lnTo>
                    <a:lnTo>
                      <a:pt x="16" y="167"/>
                    </a:lnTo>
                    <a:lnTo>
                      <a:pt x="16" y="167"/>
                    </a:lnTo>
                    <a:lnTo>
                      <a:pt x="15" y="159"/>
                    </a:lnTo>
                    <a:lnTo>
                      <a:pt x="16" y="151"/>
                    </a:lnTo>
                    <a:lnTo>
                      <a:pt x="17" y="142"/>
                    </a:lnTo>
                    <a:lnTo>
                      <a:pt x="19" y="134"/>
                    </a:lnTo>
                    <a:lnTo>
                      <a:pt x="25" y="119"/>
                    </a:lnTo>
                    <a:lnTo>
                      <a:pt x="32" y="103"/>
                    </a:lnTo>
                    <a:lnTo>
                      <a:pt x="32" y="103"/>
                    </a:lnTo>
                    <a:lnTo>
                      <a:pt x="37" y="92"/>
                    </a:lnTo>
                    <a:lnTo>
                      <a:pt x="42" y="80"/>
                    </a:lnTo>
                    <a:lnTo>
                      <a:pt x="49" y="58"/>
                    </a:lnTo>
                    <a:lnTo>
                      <a:pt x="49" y="58"/>
                    </a:lnTo>
                    <a:lnTo>
                      <a:pt x="53" y="44"/>
                    </a:lnTo>
                    <a:lnTo>
                      <a:pt x="57" y="30"/>
                    </a:lnTo>
                    <a:lnTo>
                      <a:pt x="57" y="30"/>
                    </a:lnTo>
                    <a:lnTo>
                      <a:pt x="59" y="24"/>
                    </a:lnTo>
                    <a:lnTo>
                      <a:pt x="62" y="18"/>
                    </a:lnTo>
                    <a:lnTo>
                      <a:pt x="64" y="12"/>
                    </a:lnTo>
                    <a:lnTo>
                      <a:pt x="66" y="6"/>
                    </a:lnTo>
                    <a:lnTo>
                      <a:pt x="66" y="6"/>
                    </a:lnTo>
                    <a:lnTo>
                      <a:pt x="66" y="4"/>
                    </a:lnTo>
                    <a:lnTo>
                      <a:pt x="65" y="2"/>
                    </a:lnTo>
                    <a:lnTo>
                      <a:pt x="63" y="1"/>
                    </a:lnTo>
                    <a:lnTo>
                      <a:pt x="61" y="0"/>
                    </a:lnTo>
                    <a:lnTo>
                      <a:pt x="59" y="1"/>
                    </a:lnTo>
                    <a:lnTo>
                      <a:pt x="58" y="2"/>
                    </a:lnTo>
                    <a:lnTo>
                      <a:pt x="57" y="4"/>
                    </a:lnTo>
                    <a:lnTo>
                      <a:pt x="57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18" name="Freeform 925"/>
              <p:cNvSpPr>
                <a:spLocks noEditPoints="1"/>
              </p:cNvSpPr>
              <p:nvPr/>
            </p:nvSpPr>
            <p:spPr bwMode="auto">
              <a:xfrm>
                <a:off x="3362325" y="1298575"/>
                <a:ext cx="142875" cy="146050"/>
              </a:xfrm>
              <a:custGeom>
                <a:avLst/>
                <a:gdLst/>
                <a:ahLst/>
                <a:cxnLst>
                  <a:cxn ang="0">
                    <a:pos x="131" y="277"/>
                  </a:cxn>
                  <a:cxn ang="0">
                    <a:pos x="96" y="271"/>
                  </a:cxn>
                  <a:cxn ang="0">
                    <a:pos x="62" y="257"/>
                  </a:cxn>
                  <a:cxn ang="0">
                    <a:pos x="34" y="236"/>
                  </a:cxn>
                  <a:cxn ang="0">
                    <a:pos x="13" y="206"/>
                  </a:cxn>
                  <a:cxn ang="0">
                    <a:pos x="1" y="168"/>
                  </a:cxn>
                  <a:cxn ang="0">
                    <a:pos x="0" y="139"/>
                  </a:cxn>
                  <a:cxn ang="0">
                    <a:pos x="8" y="98"/>
                  </a:cxn>
                  <a:cxn ang="0">
                    <a:pos x="27" y="61"/>
                  </a:cxn>
                  <a:cxn ang="0">
                    <a:pos x="55" y="31"/>
                  </a:cxn>
                  <a:cxn ang="0">
                    <a:pos x="91" y="10"/>
                  </a:cxn>
                  <a:cxn ang="0">
                    <a:pos x="118" y="0"/>
                  </a:cxn>
                  <a:cxn ang="0">
                    <a:pos x="128" y="1"/>
                  </a:cxn>
                  <a:cxn ang="0">
                    <a:pos x="138" y="9"/>
                  </a:cxn>
                  <a:cxn ang="0">
                    <a:pos x="146" y="14"/>
                  </a:cxn>
                  <a:cxn ang="0">
                    <a:pos x="183" y="24"/>
                  </a:cxn>
                  <a:cxn ang="0">
                    <a:pos x="214" y="41"/>
                  </a:cxn>
                  <a:cxn ang="0">
                    <a:pos x="239" y="63"/>
                  </a:cxn>
                  <a:cxn ang="0">
                    <a:pos x="257" y="90"/>
                  </a:cxn>
                  <a:cxn ang="0">
                    <a:pos x="268" y="122"/>
                  </a:cxn>
                  <a:cxn ang="0">
                    <a:pos x="271" y="145"/>
                  </a:cxn>
                  <a:cxn ang="0">
                    <a:pos x="268" y="179"/>
                  </a:cxn>
                  <a:cxn ang="0">
                    <a:pos x="255" y="212"/>
                  </a:cxn>
                  <a:cxn ang="0">
                    <a:pos x="236" y="241"/>
                  </a:cxn>
                  <a:cxn ang="0">
                    <a:pos x="209" y="263"/>
                  </a:cxn>
                  <a:cxn ang="0">
                    <a:pos x="174" y="275"/>
                  </a:cxn>
                  <a:cxn ang="0">
                    <a:pos x="144" y="277"/>
                  </a:cxn>
                  <a:cxn ang="0">
                    <a:pos x="101" y="48"/>
                  </a:cxn>
                  <a:cxn ang="0">
                    <a:pos x="62" y="79"/>
                  </a:cxn>
                  <a:cxn ang="0">
                    <a:pos x="48" y="100"/>
                  </a:cxn>
                  <a:cxn ang="0">
                    <a:pos x="38" y="126"/>
                  </a:cxn>
                  <a:cxn ang="0">
                    <a:pos x="37" y="153"/>
                  </a:cxn>
                  <a:cxn ang="0">
                    <a:pos x="41" y="172"/>
                  </a:cxn>
                  <a:cxn ang="0">
                    <a:pos x="52" y="194"/>
                  </a:cxn>
                  <a:cxn ang="0">
                    <a:pos x="67" y="214"/>
                  </a:cxn>
                  <a:cxn ang="0">
                    <a:pos x="88" y="229"/>
                  </a:cxn>
                  <a:cxn ang="0">
                    <a:pos x="112" y="238"/>
                  </a:cxn>
                  <a:cxn ang="0">
                    <a:pos x="139" y="241"/>
                  </a:cxn>
                  <a:cxn ang="0">
                    <a:pos x="155" y="240"/>
                  </a:cxn>
                  <a:cxn ang="0">
                    <a:pos x="171" y="236"/>
                  </a:cxn>
                  <a:cxn ang="0">
                    <a:pos x="194" y="224"/>
                  </a:cxn>
                  <a:cxn ang="0">
                    <a:pos x="213" y="208"/>
                  </a:cxn>
                  <a:cxn ang="0">
                    <a:pos x="225" y="187"/>
                  </a:cxn>
                  <a:cxn ang="0">
                    <a:pos x="233" y="163"/>
                  </a:cxn>
                  <a:cxn ang="0">
                    <a:pos x="233" y="139"/>
                  </a:cxn>
                  <a:cxn ang="0">
                    <a:pos x="228" y="121"/>
                  </a:cxn>
                  <a:cxn ang="0">
                    <a:pos x="216" y="97"/>
                  </a:cxn>
                  <a:cxn ang="0">
                    <a:pos x="199" y="78"/>
                  </a:cxn>
                  <a:cxn ang="0">
                    <a:pos x="177" y="63"/>
                  </a:cxn>
                  <a:cxn ang="0">
                    <a:pos x="150" y="53"/>
                  </a:cxn>
                  <a:cxn ang="0">
                    <a:pos x="119" y="49"/>
                  </a:cxn>
                  <a:cxn ang="0">
                    <a:pos x="112" y="47"/>
                  </a:cxn>
                </a:cxnLst>
                <a:rect l="0" t="0" r="r" b="b"/>
                <a:pathLst>
                  <a:path w="271" h="277">
                    <a:moveTo>
                      <a:pt x="144" y="277"/>
                    </a:moveTo>
                    <a:lnTo>
                      <a:pt x="144" y="277"/>
                    </a:lnTo>
                    <a:lnTo>
                      <a:pt x="131" y="277"/>
                    </a:lnTo>
                    <a:lnTo>
                      <a:pt x="120" y="276"/>
                    </a:lnTo>
                    <a:lnTo>
                      <a:pt x="108" y="274"/>
                    </a:lnTo>
                    <a:lnTo>
                      <a:pt x="96" y="271"/>
                    </a:lnTo>
                    <a:lnTo>
                      <a:pt x="85" y="267"/>
                    </a:lnTo>
                    <a:lnTo>
                      <a:pt x="73" y="263"/>
                    </a:lnTo>
                    <a:lnTo>
                      <a:pt x="62" y="257"/>
                    </a:lnTo>
                    <a:lnTo>
                      <a:pt x="53" y="251"/>
                    </a:lnTo>
                    <a:lnTo>
                      <a:pt x="42" y="244"/>
                    </a:lnTo>
                    <a:lnTo>
                      <a:pt x="34" y="236"/>
                    </a:lnTo>
                    <a:lnTo>
                      <a:pt x="26" y="226"/>
                    </a:lnTo>
                    <a:lnTo>
                      <a:pt x="19" y="217"/>
                    </a:lnTo>
                    <a:lnTo>
                      <a:pt x="13" y="206"/>
                    </a:lnTo>
                    <a:lnTo>
                      <a:pt x="7" y="194"/>
                    </a:lnTo>
                    <a:lnTo>
                      <a:pt x="3" y="181"/>
                    </a:lnTo>
                    <a:lnTo>
                      <a:pt x="1" y="168"/>
                    </a:lnTo>
                    <a:lnTo>
                      <a:pt x="1" y="168"/>
                    </a:lnTo>
                    <a:lnTo>
                      <a:pt x="0" y="153"/>
                    </a:lnTo>
                    <a:lnTo>
                      <a:pt x="0" y="139"/>
                    </a:lnTo>
                    <a:lnTo>
                      <a:pt x="1" y="125"/>
                    </a:lnTo>
                    <a:lnTo>
                      <a:pt x="4" y="112"/>
                    </a:lnTo>
                    <a:lnTo>
                      <a:pt x="8" y="98"/>
                    </a:lnTo>
                    <a:lnTo>
                      <a:pt x="14" y="86"/>
                    </a:lnTo>
                    <a:lnTo>
                      <a:pt x="20" y="74"/>
                    </a:lnTo>
                    <a:lnTo>
                      <a:pt x="27" y="61"/>
                    </a:lnTo>
                    <a:lnTo>
                      <a:pt x="35" y="51"/>
                    </a:lnTo>
                    <a:lnTo>
                      <a:pt x="45" y="41"/>
                    </a:lnTo>
                    <a:lnTo>
                      <a:pt x="55" y="31"/>
                    </a:lnTo>
                    <a:lnTo>
                      <a:pt x="66" y="23"/>
                    </a:lnTo>
                    <a:lnTo>
                      <a:pt x="78" y="16"/>
                    </a:lnTo>
                    <a:lnTo>
                      <a:pt x="91" y="10"/>
                    </a:lnTo>
                    <a:lnTo>
                      <a:pt x="103" y="4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28" y="1"/>
                    </a:lnTo>
                    <a:lnTo>
                      <a:pt x="132" y="2"/>
                    </a:lnTo>
                    <a:lnTo>
                      <a:pt x="135" y="5"/>
                    </a:lnTo>
                    <a:lnTo>
                      <a:pt x="138" y="9"/>
                    </a:lnTo>
                    <a:lnTo>
                      <a:pt x="141" y="13"/>
                    </a:lnTo>
                    <a:lnTo>
                      <a:pt x="146" y="14"/>
                    </a:lnTo>
                    <a:lnTo>
                      <a:pt x="146" y="14"/>
                    </a:lnTo>
                    <a:lnTo>
                      <a:pt x="158" y="17"/>
                    </a:lnTo>
                    <a:lnTo>
                      <a:pt x="171" y="20"/>
                    </a:lnTo>
                    <a:lnTo>
                      <a:pt x="183" y="24"/>
                    </a:lnTo>
                    <a:lnTo>
                      <a:pt x="193" y="29"/>
                    </a:lnTo>
                    <a:lnTo>
                      <a:pt x="204" y="34"/>
                    </a:lnTo>
                    <a:lnTo>
                      <a:pt x="214" y="41"/>
                    </a:lnTo>
                    <a:lnTo>
                      <a:pt x="223" y="48"/>
                    </a:lnTo>
                    <a:lnTo>
                      <a:pt x="232" y="55"/>
                    </a:lnTo>
                    <a:lnTo>
                      <a:pt x="239" y="63"/>
                    </a:lnTo>
                    <a:lnTo>
                      <a:pt x="246" y="72"/>
                    </a:lnTo>
                    <a:lnTo>
                      <a:pt x="252" y="81"/>
                    </a:lnTo>
                    <a:lnTo>
                      <a:pt x="257" y="90"/>
                    </a:lnTo>
                    <a:lnTo>
                      <a:pt x="261" y="100"/>
                    </a:lnTo>
                    <a:lnTo>
                      <a:pt x="266" y="111"/>
                    </a:lnTo>
                    <a:lnTo>
                      <a:pt x="268" y="122"/>
                    </a:lnTo>
                    <a:lnTo>
                      <a:pt x="270" y="134"/>
                    </a:lnTo>
                    <a:lnTo>
                      <a:pt x="270" y="134"/>
                    </a:lnTo>
                    <a:lnTo>
                      <a:pt x="271" y="145"/>
                    </a:lnTo>
                    <a:lnTo>
                      <a:pt x="271" y="156"/>
                    </a:lnTo>
                    <a:lnTo>
                      <a:pt x="270" y="168"/>
                    </a:lnTo>
                    <a:lnTo>
                      <a:pt x="268" y="179"/>
                    </a:lnTo>
                    <a:lnTo>
                      <a:pt x="265" y="190"/>
                    </a:lnTo>
                    <a:lnTo>
                      <a:pt x="260" y="202"/>
                    </a:lnTo>
                    <a:lnTo>
                      <a:pt x="255" y="212"/>
                    </a:lnTo>
                    <a:lnTo>
                      <a:pt x="250" y="222"/>
                    </a:lnTo>
                    <a:lnTo>
                      <a:pt x="243" y="232"/>
                    </a:lnTo>
                    <a:lnTo>
                      <a:pt x="236" y="241"/>
                    </a:lnTo>
                    <a:lnTo>
                      <a:pt x="227" y="249"/>
                    </a:lnTo>
                    <a:lnTo>
                      <a:pt x="218" y="256"/>
                    </a:lnTo>
                    <a:lnTo>
                      <a:pt x="209" y="263"/>
                    </a:lnTo>
                    <a:lnTo>
                      <a:pt x="197" y="268"/>
                    </a:lnTo>
                    <a:lnTo>
                      <a:pt x="186" y="272"/>
                    </a:lnTo>
                    <a:lnTo>
                      <a:pt x="174" y="275"/>
                    </a:lnTo>
                    <a:lnTo>
                      <a:pt x="174" y="275"/>
                    </a:lnTo>
                    <a:lnTo>
                      <a:pt x="159" y="277"/>
                    </a:lnTo>
                    <a:lnTo>
                      <a:pt x="144" y="277"/>
                    </a:lnTo>
                    <a:lnTo>
                      <a:pt x="144" y="277"/>
                    </a:lnTo>
                    <a:close/>
                    <a:moveTo>
                      <a:pt x="101" y="48"/>
                    </a:moveTo>
                    <a:lnTo>
                      <a:pt x="101" y="48"/>
                    </a:lnTo>
                    <a:lnTo>
                      <a:pt x="87" y="56"/>
                    </a:lnTo>
                    <a:lnTo>
                      <a:pt x="73" y="66"/>
                    </a:lnTo>
                    <a:lnTo>
                      <a:pt x="62" y="79"/>
                    </a:lnTo>
                    <a:lnTo>
                      <a:pt x="57" y="86"/>
                    </a:lnTo>
                    <a:lnTo>
                      <a:pt x="52" y="93"/>
                    </a:lnTo>
                    <a:lnTo>
                      <a:pt x="48" y="100"/>
                    </a:lnTo>
                    <a:lnTo>
                      <a:pt x="44" y="109"/>
                    </a:lnTo>
                    <a:lnTo>
                      <a:pt x="40" y="117"/>
                    </a:lnTo>
                    <a:lnTo>
                      <a:pt x="38" y="126"/>
                    </a:lnTo>
                    <a:lnTo>
                      <a:pt x="37" y="135"/>
                    </a:lnTo>
                    <a:lnTo>
                      <a:pt x="36" y="144"/>
                    </a:lnTo>
                    <a:lnTo>
                      <a:pt x="37" y="153"/>
                    </a:lnTo>
                    <a:lnTo>
                      <a:pt x="38" y="163"/>
                    </a:lnTo>
                    <a:lnTo>
                      <a:pt x="38" y="163"/>
                    </a:lnTo>
                    <a:lnTo>
                      <a:pt x="41" y="172"/>
                    </a:lnTo>
                    <a:lnTo>
                      <a:pt x="44" y="180"/>
                    </a:lnTo>
                    <a:lnTo>
                      <a:pt x="48" y="187"/>
                    </a:lnTo>
                    <a:lnTo>
                      <a:pt x="52" y="194"/>
                    </a:lnTo>
                    <a:lnTo>
                      <a:pt x="56" y="202"/>
                    </a:lnTo>
                    <a:lnTo>
                      <a:pt x="62" y="208"/>
                    </a:lnTo>
                    <a:lnTo>
                      <a:pt x="67" y="214"/>
                    </a:lnTo>
                    <a:lnTo>
                      <a:pt x="73" y="219"/>
                    </a:lnTo>
                    <a:lnTo>
                      <a:pt x="81" y="224"/>
                    </a:lnTo>
                    <a:lnTo>
                      <a:pt x="88" y="229"/>
                    </a:lnTo>
                    <a:lnTo>
                      <a:pt x="95" y="232"/>
                    </a:lnTo>
                    <a:lnTo>
                      <a:pt x="103" y="235"/>
                    </a:lnTo>
                    <a:lnTo>
                      <a:pt x="112" y="238"/>
                    </a:lnTo>
                    <a:lnTo>
                      <a:pt x="121" y="239"/>
                    </a:lnTo>
                    <a:lnTo>
                      <a:pt x="129" y="241"/>
                    </a:lnTo>
                    <a:lnTo>
                      <a:pt x="139" y="241"/>
                    </a:lnTo>
                    <a:lnTo>
                      <a:pt x="139" y="241"/>
                    </a:lnTo>
                    <a:lnTo>
                      <a:pt x="147" y="241"/>
                    </a:lnTo>
                    <a:lnTo>
                      <a:pt x="155" y="240"/>
                    </a:lnTo>
                    <a:lnTo>
                      <a:pt x="163" y="238"/>
                    </a:lnTo>
                    <a:lnTo>
                      <a:pt x="171" y="236"/>
                    </a:lnTo>
                    <a:lnTo>
                      <a:pt x="171" y="236"/>
                    </a:lnTo>
                    <a:lnTo>
                      <a:pt x="179" y="233"/>
                    </a:lnTo>
                    <a:lnTo>
                      <a:pt x="187" y="229"/>
                    </a:lnTo>
                    <a:lnTo>
                      <a:pt x="194" y="224"/>
                    </a:lnTo>
                    <a:lnTo>
                      <a:pt x="201" y="219"/>
                    </a:lnTo>
                    <a:lnTo>
                      <a:pt x="207" y="214"/>
                    </a:lnTo>
                    <a:lnTo>
                      <a:pt x="213" y="208"/>
                    </a:lnTo>
                    <a:lnTo>
                      <a:pt x="217" y="202"/>
                    </a:lnTo>
                    <a:lnTo>
                      <a:pt x="222" y="194"/>
                    </a:lnTo>
                    <a:lnTo>
                      <a:pt x="225" y="187"/>
                    </a:lnTo>
                    <a:lnTo>
                      <a:pt x="228" y="180"/>
                    </a:lnTo>
                    <a:lnTo>
                      <a:pt x="230" y="172"/>
                    </a:lnTo>
                    <a:lnTo>
                      <a:pt x="233" y="163"/>
                    </a:lnTo>
                    <a:lnTo>
                      <a:pt x="234" y="155"/>
                    </a:lnTo>
                    <a:lnTo>
                      <a:pt x="234" y="147"/>
                    </a:lnTo>
                    <a:lnTo>
                      <a:pt x="233" y="139"/>
                    </a:lnTo>
                    <a:lnTo>
                      <a:pt x="230" y="130"/>
                    </a:lnTo>
                    <a:lnTo>
                      <a:pt x="230" y="130"/>
                    </a:lnTo>
                    <a:lnTo>
                      <a:pt x="228" y="121"/>
                    </a:lnTo>
                    <a:lnTo>
                      <a:pt x="225" y="113"/>
                    </a:lnTo>
                    <a:lnTo>
                      <a:pt x="221" y="105"/>
                    </a:lnTo>
                    <a:lnTo>
                      <a:pt x="216" y="97"/>
                    </a:lnTo>
                    <a:lnTo>
                      <a:pt x="212" y="90"/>
                    </a:lnTo>
                    <a:lnTo>
                      <a:pt x="206" y="84"/>
                    </a:lnTo>
                    <a:lnTo>
                      <a:pt x="199" y="78"/>
                    </a:lnTo>
                    <a:lnTo>
                      <a:pt x="192" y="73"/>
                    </a:lnTo>
                    <a:lnTo>
                      <a:pt x="185" y="67"/>
                    </a:lnTo>
                    <a:lnTo>
                      <a:pt x="177" y="63"/>
                    </a:lnTo>
                    <a:lnTo>
                      <a:pt x="168" y="59"/>
                    </a:lnTo>
                    <a:lnTo>
                      <a:pt x="160" y="56"/>
                    </a:lnTo>
                    <a:lnTo>
                      <a:pt x="150" y="53"/>
                    </a:lnTo>
                    <a:lnTo>
                      <a:pt x="141" y="51"/>
                    </a:lnTo>
                    <a:lnTo>
                      <a:pt x="129" y="50"/>
                    </a:lnTo>
                    <a:lnTo>
                      <a:pt x="119" y="49"/>
                    </a:lnTo>
                    <a:lnTo>
                      <a:pt x="119" y="49"/>
                    </a:lnTo>
                    <a:lnTo>
                      <a:pt x="115" y="49"/>
                    </a:lnTo>
                    <a:lnTo>
                      <a:pt x="112" y="47"/>
                    </a:lnTo>
                    <a:lnTo>
                      <a:pt x="107" y="45"/>
                    </a:lnTo>
                    <a:lnTo>
                      <a:pt x="101" y="4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19" name="Freeform 926"/>
              <p:cNvSpPr>
                <a:spLocks noEditPoints="1"/>
              </p:cNvSpPr>
              <p:nvPr/>
            </p:nvSpPr>
            <p:spPr bwMode="auto">
              <a:xfrm>
                <a:off x="3282950" y="1227138"/>
                <a:ext cx="644525" cy="642938"/>
              </a:xfrm>
              <a:custGeom>
                <a:avLst/>
                <a:gdLst/>
                <a:ahLst/>
                <a:cxnLst>
                  <a:cxn ang="0">
                    <a:pos x="653" y="1206"/>
                  </a:cxn>
                  <a:cxn ang="0">
                    <a:pos x="563" y="1160"/>
                  </a:cxn>
                  <a:cxn ang="0">
                    <a:pos x="550" y="1153"/>
                  </a:cxn>
                  <a:cxn ang="0">
                    <a:pos x="236" y="832"/>
                  </a:cxn>
                  <a:cxn ang="0">
                    <a:pos x="143" y="731"/>
                  </a:cxn>
                  <a:cxn ang="0">
                    <a:pos x="77" y="679"/>
                  </a:cxn>
                  <a:cxn ang="0">
                    <a:pos x="72" y="657"/>
                  </a:cxn>
                  <a:cxn ang="0">
                    <a:pos x="40" y="570"/>
                  </a:cxn>
                  <a:cxn ang="0">
                    <a:pos x="11" y="425"/>
                  </a:cxn>
                  <a:cxn ang="0">
                    <a:pos x="1" y="212"/>
                  </a:cxn>
                  <a:cxn ang="0">
                    <a:pos x="10" y="196"/>
                  </a:cxn>
                  <a:cxn ang="0">
                    <a:pos x="19" y="182"/>
                  </a:cxn>
                  <a:cxn ang="0">
                    <a:pos x="110" y="81"/>
                  </a:cxn>
                  <a:cxn ang="0">
                    <a:pos x="210" y="10"/>
                  </a:cxn>
                  <a:cxn ang="0">
                    <a:pos x="228" y="8"/>
                  </a:cxn>
                  <a:cxn ang="0">
                    <a:pos x="242" y="2"/>
                  </a:cxn>
                  <a:cxn ang="0">
                    <a:pos x="419" y="2"/>
                  </a:cxn>
                  <a:cxn ang="0">
                    <a:pos x="599" y="26"/>
                  </a:cxn>
                  <a:cxn ang="0">
                    <a:pos x="638" y="36"/>
                  </a:cxn>
                  <a:cxn ang="0">
                    <a:pos x="656" y="46"/>
                  </a:cxn>
                  <a:cxn ang="0">
                    <a:pos x="887" y="256"/>
                  </a:cxn>
                  <a:cxn ang="0">
                    <a:pos x="1107" y="475"/>
                  </a:cxn>
                  <a:cxn ang="0">
                    <a:pos x="1167" y="525"/>
                  </a:cxn>
                  <a:cxn ang="0">
                    <a:pos x="1185" y="553"/>
                  </a:cxn>
                  <a:cxn ang="0">
                    <a:pos x="1215" y="644"/>
                  </a:cxn>
                  <a:cxn ang="0">
                    <a:pos x="1218" y="725"/>
                  </a:cxn>
                  <a:cxn ang="0">
                    <a:pos x="1194" y="798"/>
                  </a:cxn>
                  <a:cxn ang="0">
                    <a:pos x="1193" y="817"/>
                  </a:cxn>
                  <a:cxn ang="0">
                    <a:pos x="1109" y="909"/>
                  </a:cxn>
                  <a:cxn ang="0">
                    <a:pos x="862" y="1146"/>
                  </a:cxn>
                  <a:cxn ang="0">
                    <a:pos x="853" y="1157"/>
                  </a:cxn>
                  <a:cxn ang="0">
                    <a:pos x="761" y="1206"/>
                  </a:cxn>
                  <a:cxn ang="0">
                    <a:pos x="231" y="43"/>
                  </a:cxn>
                  <a:cxn ang="0">
                    <a:pos x="137" y="108"/>
                  </a:cxn>
                  <a:cxn ang="0">
                    <a:pos x="54" y="198"/>
                  </a:cxn>
                  <a:cxn ang="0">
                    <a:pos x="40" y="216"/>
                  </a:cxn>
                  <a:cxn ang="0">
                    <a:pos x="45" y="400"/>
                  </a:cxn>
                  <a:cxn ang="0">
                    <a:pos x="68" y="529"/>
                  </a:cxn>
                  <a:cxn ang="0">
                    <a:pos x="105" y="637"/>
                  </a:cxn>
                  <a:cxn ang="0">
                    <a:pos x="112" y="658"/>
                  </a:cxn>
                  <a:cxn ang="0">
                    <a:pos x="181" y="718"/>
                  </a:cxn>
                  <a:cxn ang="0">
                    <a:pos x="294" y="841"/>
                  </a:cxn>
                  <a:cxn ang="0">
                    <a:pos x="585" y="1129"/>
                  </a:cxn>
                  <a:cxn ang="0">
                    <a:pos x="633" y="1159"/>
                  </a:cxn>
                  <a:cxn ang="0">
                    <a:pos x="706" y="1177"/>
                  </a:cxn>
                  <a:cxn ang="0">
                    <a:pos x="765" y="1165"/>
                  </a:cxn>
                  <a:cxn ang="0">
                    <a:pos x="823" y="1131"/>
                  </a:cxn>
                  <a:cxn ang="0">
                    <a:pos x="865" y="1090"/>
                  </a:cxn>
                  <a:cxn ang="0">
                    <a:pos x="1140" y="817"/>
                  </a:cxn>
                  <a:cxn ang="0">
                    <a:pos x="1147" y="803"/>
                  </a:cxn>
                  <a:cxn ang="0">
                    <a:pos x="1177" y="736"/>
                  </a:cxn>
                  <a:cxn ang="0">
                    <a:pos x="1179" y="657"/>
                  </a:cxn>
                  <a:cxn ang="0">
                    <a:pos x="1148" y="564"/>
                  </a:cxn>
                  <a:cxn ang="0">
                    <a:pos x="1140" y="556"/>
                  </a:cxn>
                  <a:cxn ang="0">
                    <a:pos x="894" y="335"/>
                  </a:cxn>
                  <a:cxn ang="0">
                    <a:pos x="627" y="72"/>
                  </a:cxn>
                  <a:cxn ang="0">
                    <a:pos x="558" y="57"/>
                  </a:cxn>
                  <a:cxn ang="0">
                    <a:pos x="377" y="39"/>
                  </a:cxn>
                  <a:cxn ang="0">
                    <a:pos x="236" y="40"/>
                  </a:cxn>
                </a:cxnLst>
                <a:rect l="0" t="0" r="r" b="b"/>
                <a:pathLst>
                  <a:path w="1220" h="1215">
                    <a:moveTo>
                      <a:pt x="706" y="1215"/>
                    </a:moveTo>
                    <a:lnTo>
                      <a:pt x="706" y="1215"/>
                    </a:lnTo>
                    <a:lnTo>
                      <a:pt x="688" y="1214"/>
                    </a:lnTo>
                    <a:lnTo>
                      <a:pt x="671" y="1211"/>
                    </a:lnTo>
                    <a:lnTo>
                      <a:pt x="653" y="1206"/>
                    </a:lnTo>
                    <a:lnTo>
                      <a:pt x="636" y="1200"/>
                    </a:lnTo>
                    <a:lnTo>
                      <a:pt x="617" y="1193"/>
                    </a:lnTo>
                    <a:lnTo>
                      <a:pt x="599" y="1184"/>
                    </a:lnTo>
                    <a:lnTo>
                      <a:pt x="581" y="1172"/>
                    </a:lnTo>
                    <a:lnTo>
                      <a:pt x="563" y="1160"/>
                    </a:lnTo>
                    <a:lnTo>
                      <a:pt x="561" y="1158"/>
                    </a:lnTo>
                    <a:lnTo>
                      <a:pt x="558" y="1158"/>
                    </a:lnTo>
                    <a:lnTo>
                      <a:pt x="558" y="1158"/>
                    </a:lnTo>
                    <a:lnTo>
                      <a:pt x="554" y="1156"/>
                    </a:lnTo>
                    <a:lnTo>
                      <a:pt x="550" y="1153"/>
                    </a:lnTo>
                    <a:lnTo>
                      <a:pt x="307" y="910"/>
                    </a:lnTo>
                    <a:lnTo>
                      <a:pt x="307" y="910"/>
                    </a:lnTo>
                    <a:lnTo>
                      <a:pt x="290" y="891"/>
                    </a:lnTo>
                    <a:lnTo>
                      <a:pt x="271" y="872"/>
                    </a:lnTo>
                    <a:lnTo>
                      <a:pt x="236" y="832"/>
                    </a:lnTo>
                    <a:lnTo>
                      <a:pt x="236" y="832"/>
                    </a:lnTo>
                    <a:lnTo>
                      <a:pt x="200" y="790"/>
                    </a:lnTo>
                    <a:lnTo>
                      <a:pt x="181" y="771"/>
                    </a:lnTo>
                    <a:lnTo>
                      <a:pt x="163" y="751"/>
                    </a:lnTo>
                    <a:lnTo>
                      <a:pt x="143" y="731"/>
                    </a:lnTo>
                    <a:lnTo>
                      <a:pt x="123" y="714"/>
                    </a:lnTo>
                    <a:lnTo>
                      <a:pt x="102" y="697"/>
                    </a:lnTo>
                    <a:lnTo>
                      <a:pt x="80" y="682"/>
                    </a:lnTo>
                    <a:lnTo>
                      <a:pt x="80" y="682"/>
                    </a:lnTo>
                    <a:lnTo>
                      <a:pt x="77" y="679"/>
                    </a:lnTo>
                    <a:lnTo>
                      <a:pt x="74" y="677"/>
                    </a:lnTo>
                    <a:lnTo>
                      <a:pt x="72" y="670"/>
                    </a:lnTo>
                    <a:lnTo>
                      <a:pt x="71" y="665"/>
                    </a:lnTo>
                    <a:lnTo>
                      <a:pt x="71" y="661"/>
                    </a:lnTo>
                    <a:lnTo>
                      <a:pt x="72" y="657"/>
                    </a:lnTo>
                    <a:lnTo>
                      <a:pt x="71" y="654"/>
                    </a:lnTo>
                    <a:lnTo>
                      <a:pt x="71" y="654"/>
                    </a:lnTo>
                    <a:lnTo>
                      <a:pt x="59" y="626"/>
                    </a:lnTo>
                    <a:lnTo>
                      <a:pt x="49" y="598"/>
                    </a:lnTo>
                    <a:lnTo>
                      <a:pt x="40" y="570"/>
                    </a:lnTo>
                    <a:lnTo>
                      <a:pt x="32" y="541"/>
                    </a:lnTo>
                    <a:lnTo>
                      <a:pt x="25" y="512"/>
                    </a:lnTo>
                    <a:lnTo>
                      <a:pt x="19" y="483"/>
                    </a:lnTo>
                    <a:lnTo>
                      <a:pt x="15" y="453"/>
                    </a:lnTo>
                    <a:lnTo>
                      <a:pt x="11" y="425"/>
                    </a:lnTo>
                    <a:lnTo>
                      <a:pt x="7" y="396"/>
                    </a:lnTo>
                    <a:lnTo>
                      <a:pt x="4" y="368"/>
                    </a:lnTo>
                    <a:lnTo>
                      <a:pt x="1" y="312"/>
                    </a:lnTo>
                    <a:lnTo>
                      <a:pt x="0" y="259"/>
                    </a:lnTo>
                    <a:lnTo>
                      <a:pt x="1" y="212"/>
                    </a:lnTo>
                    <a:lnTo>
                      <a:pt x="1" y="212"/>
                    </a:lnTo>
                    <a:lnTo>
                      <a:pt x="1" y="207"/>
                    </a:lnTo>
                    <a:lnTo>
                      <a:pt x="3" y="202"/>
                    </a:lnTo>
                    <a:lnTo>
                      <a:pt x="6" y="198"/>
                    </a:lnTo>
                    <a:lnTo>
                      <a:pt x="10" y="196"/>
                    </a:lnTo>
                    <a:lnTo>
                      <a:pt x="14" y="193"/>
                    </a:lnTo>
                    <a:lnTo>
                      <a:pt x="16" y="188"/>
                    </a:lnTo>
                    <a:lnTo>
                      <a:pt x="16" y="188"/>
                    </a:lnTo>
                    <a:lnTo>
                      <a:pt x="17" y="185"/>
                    </a:lnTo>
                    <a:lnTo>
                      <a:pt x="19" y="182"/>
                    </a:lnTo>
                    <a:lnTo>
                      <a:pt x="19" y="182"/>
                    </a:lnTo>
                    <a:lnTo>
                      <a:pt x="41" y="154"/>
                    </a:lnTo>
                    <a:lnTo>
                      <a:pt x="63" y="127"/>
                    </a:lnTo>
                    <a:lnTo>
                      <a:pt x="86" y="103"/>
                    </a:lnTo>
                    <a:lnTo>
                      <a:pt x="110" y="81"/>
                    </a:lnTo>
                    <a:lnTo>
                      <a:pt x="135" y="60"/>
                    </a:lnTo>
                    <a:lnTo>
                      <a:pt x="159" y="41"/>
                    </a:lnTo>
                    <a:lnTo>
                      <a:pt x="185" y="25"/>
                    </a:lnTo>
                    <a:lnTo>
                      <a:pt x="210" y="10"/>
                    </a:lnTo>
                    <a:lnTo>
                      <a:pt x="210" y="10"/>
                    </a:lnTo>
                    <a:lnTo>
                      <a:pt x="215" y="8"/>
                    </a:lnTo>
                    <a:lnTo>
                      <a:pt x="219" y="7"/>
                    </a:lnTo>
                    <a:lnTo>
                      <a:pt x="219" y="7"/>
                    </a:lnTo>
                    <a:lnTo>
                      <a:pt x="222" y="8"/>
                    </a:lnTo>
                    <a:lnTo>
                      <a:pt x="228" y="8"/>
                    </a:lnTo>
                    <a:lnTo>
                      <a:pt x="232" y="5"/>
                    </a:lnTo>
                    <a:lnTo>
                      <a:pt x="232" y="5"/>
                    </a:lnTo>
                    <a:lnTo>
                      <a:pt x="236" y="3"/>
                    </a:lnTo>
                    <a:lnTo>
                      <a:pt x="242" y="2"/>
                    </a:lnTo>
                    <a:lnTo>
                      <a:pt x="242" y="2"/>
                    </a:lnTo>
                    <a:lnTo>
                      <a:pt x="291" y="0"/>
                    </a:lnTo>
                    <a:lnTo>
                      <a:pt x="335" y="0"/>
                    </a:lnTo>
                    <a:lnTo>
                      <a:pt x="335" y="0"/>
                    </a:lnTo>
                    <a:lnTo>
                      <a:pt x="377" y="0"/>
                    </a:lnTo>
                    <a:lnTo>
                      <a:pt x="419" y="2"/>
                    </a:lnTo>
                    <a:lnTo>
                      <a:pt x="458" y="5"/>
                    </a:lnTo>
                    <a:lnTo>
                      <a:pt x="495" y="8"/>
                    </a:lnTo>
                    <a:lnTo>
                      <a:pt x="531" y="13"/>
                    </a:lnTo>
                    <a:lnTo>
                      <a:pt x="566" y="20"/>
                    </a:lnTo>
                    <a:lnTo>
                      <a:pt x="599" y="26"/>
                    </a:lnTo>
                    <a:lnTo>
                      <a:pt x="631" y="34"/>
                    </a:lnTo>
                    <a:lnTo>
                      <a:pt x="631" y="34"/>
                    </a:lnTo>
                    <a:lnTo>
                      <a:pt x="634" y="35"/>
                    </a:lnTo>
                    <a:lnTo>
                      <a:pt x="636" y="36"/>
                    </a:lnTo>
                    <a:lnTo>
                      <a:pt x="638" y="36"/>
                    </a:lnTo>
                    <a:lnTo>
                      <a:pt x="638" y="36"/>
                    </a:lnTo>
                    <a:lnTo>
                      <a:pt x="642" y="36"/>
                    </a:lnTo>
                    <a:lnTo>
                      <a:pt x="646" y="38"/>
                    </a:lnTo>
                    <a:lnTo>
                      <a:pt x="656" y="46"/>
                    </a:lnTo>
                    <a:lnTo>
                      <a:pt x="656" y="46"/>
                    </a:lnTo>
                    <a:lnTo>
                      <a:pt x="697" y="80"/>
                    </a:lnTo>
                    <a:lnTo>
                      <a:pt x="736" y="114"/>
                    </a:lnTo>
                    <a:lnTo>
                      <a:pt x="775" y="149"/>
                    </a:lnTo>
                    <a:lnTo>
                      <a:pt x="812" y="184"/>
                    </a:lnTo>
                    <a:lnTo>
                      <a:pt x="887" y="256"/>
                    </a:lnTo>
                    <a:lnTo>
                      <a:pt x="958" y="328"/>
                    </a:lnTo>
                    <a:lnTo>
                      <a:pt x="958" y="328"/>
                    </a:lnTo>
                    <a:lnTo>
                      <a:pt x="1008" y="379"/>
                    </a:lnTo>
                    <a:lnTo>
                      <a:pt x="1057" y="428"/>
                    </a:lnTo>
                    <a:lnTo>
                      <a:pt x="1107" y="475"/>
                    </a:lnTo>
                    <a:lnTo>
                      <a:pt x="1156" y="521"/>
                    </a:lnTo>
                    <a:lnTo>
                      <a:pt x="1159" y="524"/>
                    </a:lnTo>
                    <a:lnTo>
                      <a:pt x="1163" y="524"/>
                    </a:lnTo>
                    <a:lnTo>
                      <a:pt x="1163" y="524"/>
                    </a:lnTo>
                    <a:lnTo>
                      <a:pt x="1167" y="525"/>
                    </a:lnTo>
                    <a:lnTo>
                      <a:pt x="1171" y="527"/>
                    </a:lnTo>
                    <a:lnTo>
                      <a:pt x="1173" y="529"/>
                    </a:lnTo>
                    <a:lnTo>
                      <a:pt x="1175" y="533"/>
                    </a:lnTo>
                    <a:lnTo>
                      <a:pt x="1175" y="533"/>
                    </a:lnTo>
                    <a:lnTo>
                      <a:pt x="1185" y="553"/>
                    </a:lnTo>
                    <a:lnTo>
                      <a:pt x="1193" y="571"/>
                    </a:lnTo>
                    <a:lnTo>
                      <a:pt x="1201" y="590"/>
                    </a:lnTo>
                    <a:lnTo>
                      <a:pt x="1207" y="607"/>
                    </a:lnTo>
                    <a:lnTo>
                      <a:pt x="1211" y="626"/>
                    </a:lnTo>
                    <a:lnTo>
                      <a:pt x="1215" y="644"/>
                    </a:lnTo>
                    <a:lnTo>
                      <a:pt x="1218" y="660"/>
                    </a:lnTo>
                    <a:lnTo>
                      <a:pt x="1220" y="677"/>
                    </a:lnTo>
                    <a:lnTo>
                      <a:pt x="1220" y="693"/>
                    </a:lnTo>
                    <a:lnTo>
                      <a:pt x="1220" y="710"/>
                    </a:lnTo>
                    <a:lnTo>
                      <a:pt x="1218" y="725"/>
                    </a:lnTo>
                    <a:lnTo>
                      <a:pt x="1216" y="741"/>
                    </a:lnTo>
                    <a:lnTo>
                      <a:pt x="1212" y="755"/>
                    </a:lnTo>
                    <a:lnTo>
                      <a:pt x="1208" y="771"/>
                    </a:lnTo>
                    <a:lnTo>
                      <a:pt x="1202" y="785"/>
                    </a:lnTo>
                    <a:lnTo>
                      <a:pt x="1194" y="798"/>
                    </a:lnTo>
                    <a:lnTo>
                      <a:pt x="1192" y="804"/>
                    </a:lnTo>
                    <a:lnTo>
                      <a:pt x="1193" y="809"/>
                    </a:lnTo>
                    <a:lnTo>
                      <a:pt x="1193" y="809"/>
                    </a:lnTo>
                    <a:lnTo>
                      <a:pt x="1194" y="813"/>
                    </a:lnTo>
                    <a:lnTo>
                      <a:pt x="1193" y="817"/>
                    </a:lnTo>
                    <a:lnTo>
                      <a:pt x="1191" y="821"/>
                    </a:lnTo>
                    <a:lnTo>
                      <a:pt x="1188" y="826"/>
                    </a:lnTo>
                    <a:lnTo>
                      <a:pt x="1188" y="826"/>
                    </a:lnTo>
                    <a:lnTo>
                      <a:pt x="1147" y="869"/>
                    </a:lnTo>
                    <a:lnTo>
                      <a:pt x="1109" y="909"/>
                    </a:lnTo>
                    <a:lnTo>
                      <a:pt x="1070" y="948"/>
                    </a:lnTo>
                    <a:lnTo>
                      <a:pt x="1031" y="985"/>
                    </a:lnTo>
                    <a:lnTo>
                      <a:pt x="952" y="1062"/>
                    </a:lnTo>
                    <a:lnTo>
                      <a:pt x="862" y="1146"/>
                    </a:lnTo>
                    <a:lnTo>
                      <a:pt x="862" y="1146"/>
                    </a:lnTo>
                    <a:lnTo>
                      <a:pt x="858" y="1151"/>
                    </a:lnTo>
                    <a:lnTo>
                      <a:pt x="857" y="1152"/>
                    </a:lnTo>
                    <a:lnTo>
                      <a:pt x="857" y="1152"/>
                    </a:lnTo>
                    <a:lnTo>
                      <a:pt x="853" y="1157"/>
                    </a:lnTo>
                    <a:lnTo>
                      <a:pt x="853" y="1157"/>
                    </a:lnTo>
                    <a:lnTo>
                      <a:pt x="834" y="1170"/>
                    </a:lnTo>
                    <a:lnTo>
                      <a:pt x="815" y="1182"/>
                    </a:lnTo>
                    <a:lnTo>
                      <a:pt x="798" y="1192"/>
                    </a:lnTo>
                    <a:lnTo>
                      <a:pt x="779" y="1200"/>
                    </a:lnTo>
                    <a:lnTo>
                      <a:pt x="761" y="1206"/>
                    </a:lnTo>
                    <a:lnTo>
                      <a:pt x="743" y="1211"/>
                    </a:lnTo>
                    <a:lnTo>
                      <a:pt x="724" y="1214"/>
                    </a:lnTo>
                    <a:lnTo>
                      <a:pt x="706" y="1215"/>
                    </a:lnTo>
                    <a:lnTo>
                      <a:pt x="706" y="1215"/>
                    </a:lnTo>
                    <a:close/>
                    <a:moveTo>
                      <a:pt x="231" y="43"/>
                    </a:moveTo>
                    <a:lnTo>
                      <a:pt x="231" y="43"/>
                    </a:lnTo>
                    <a:lnTo>
                      <a:pt x="206" y="57"/>
                    </a:lnTo>
                    <a:lnTo>
                      <a:pt x="182" y="72"/>
                    </a:lnTo>
                    <a:lnTo>
                      <a:pt x="159" y="90"/>
                    </a:lnTo>
                    <a:lnTo>
                      <a:pt x="137" y="108"/>
                    </a:lnTo>
                    <a:lnTo>
                      <a:pt x="114" y="129"/>
                    </a:lnTo>
                    <a:lnTo>
                      <a:pt x="93" y="151"/>
                    </a:lnTo>
                    <a:lnTo>
                      <a:pt x="73" y="175"/>
                    </a:lnTo>
                    <a:lnTo>
                      <a:pt x="54" y="198"/>
                    </a:lnTo>
                    <a:lnTo>
                      <a:pt x="54" y="198"/>
                    </a:lnTo>
                    <a:lnTo>
                      <a:pt x="50" y="202"/>
                    </a:lnTo>
                    <a:lnTo>
                      <a:pt x="46" y="205"/>
                    </a:lnTo>
                    <a:lnTo>
                      <a:pt x="40" y="208"/>
                    </a:lnTo>
                    <a:lnTo>
                      <a:pt x="40" y="216"/>
                    </a:lnTo>
                    <a:lnTo>
                      <a:pt x="40" y="216"/>
                    </a:lnTo>
                    <a:lnTo>
                      <a:pt x="39" y="280"/>
                    </a:lnTo>
                    <a:lnTo>
                      <a:pt x="40" y="311"/>
                    </a:lnTo>
                    <a:lnTo>
                      <a:pt x="41" y="342"/>
                    </a:lnTo>
                    <a:lnTo>
                      <a:pt x="43" y="371"/>
                    </a:lnTo>
                    <a:lnTo>
                      <a:pt x="45" y="400"/>
                    </a:lnTo>
                    <a:lnTo>
                      <a:pt x="49" y="427"/>
                    </a:lnTo>
                    <a:lnTo>
                      <a:pt x="52" y="453"/>
                    </a:lnTo>
                    <a:lnTo>
                      <a:pt x="56" y="479"/>
                    </a:lnTo>
                    <a:lnTo>
                      <a:pt x="61" y="504"/>
                    </a:lnTo>
                    <a:lnTo>
                      <a:pt x="68" y="529"/>
                    </a:lnTo>
                    <a:lnTo>
                      <a:pt x="74" y="552"/>
                    </a:lnTo>
                    <a:lnTo>
                      <a:pt x="80" y="574"/>
                    </a:lnTo>
                    <a:lnTo>
                      <a:pt x="88" y="596"/>
                    </a:lnTo>
                    <a:lnTo>
                      <a:pt x="96" y="618"/>
                    </a:lnTo>
                    <a:lnTo>
                      <a:pt x="105" y="637"/>
                    </a:lnTo>
                    <a:lnTo>
                      <a:pt x="105" y="637"/>
                    </a:lnTo>
                    <a:lnTo>
                      <a:pt x="107" y="642"/>
                    </a:lnTo>
                    <a:lnTo>
                      <a:pt x="107" y="648"/>
                    </a:lnTo>
                    <a:lnTo>
                      <a:pt x="107" y="654"/>
                    </a:lnTo>
                    <a:lnTo>
                      <a:pt x="112" y="658"/>
                    </a:lnTo>
                    <a:lnTo>
                      <a:pt x="112" y="658"/>
                    </a:lnTo>
                    <a:lnTo>
                      <a:pt x="131" y="671"/>
                    </a:lnTo>
                    <a:lnTo>
                      <a:pt x="148" y="686"/>
                    </a:lnTo>
                    <a:lnTo>
                      <a:pt x="165" y="701"/>
                    </a:lnTo>
                    <a:lnTo>
                      <a:pt x="181" y="718"/>
                    </a:lnTo>
                    <a:lnTo>
                      <a:pt x="213" y="751"/>
                    </a:lnTo>
                    <a:lnTo>
                      <a:pt x="243" y="785"/>
                    </a:lnTo>
                    <a:lnTo>
                      <a:pt x="243" y="785"/>
                    </a:lnTo>
                    <a:lnTo>
                      <a:pt x="276" y="822"/>
                    </a:lnTo>
                    <a:lnTo>
                      <a:pt x="294" y="841"/>
                    </a:lnTo>
                    <a:lnTo>
                      <a:pt x="311" y="859"/>
                    </a:lnTo>
                    <a:lnTo>
                      <a:pt x="579" y="1127"/>
                    </a:lnTo>
                    <a:lnTo>
                      <a:pt x="582" y="1128"/>
                    </a:lnTo>
                    <a:lnTo>
                      <a:pt x="582" y="1128"/>
                    </a:lnTo>
                    <a:lnTo>
                      <a:pt x="585" y="1129"/>
                    </a:lnTo>
                    <a:lnTo>
                      <a:pt x="588" y="1131"/>
                    </a:lnTo>
                    <a:lnTo>
                      <a:pt x="588" y="1131"/>
                    </a:lnTo>
                    <a:lnTo>
                      <a:pt x="604" y="1142"/>
                    </a:lnTo>
                    <a:lnTo>
                      <a:pt x="618" y="1152"/>
                    </a:lnTo>
                    <a:lnTo>
                      <a:pt x="633" y="1159"/>
                    </a:lnTo>
                    <a:lnTo>
                      <a:pt x="647" y="1165"/>
                    </a:lnTo>
                    <a:lnTo>
                      <a:pt x="662" y="1170"/>
                    </a:lnTo>
                    <a:lnTo>
                      <a:pt x="677" y="1174"/>
                    </a:lnTo>
                    <a:lnTo>
                      <a:pt x="691" y="1177"/>
                    </a:lnTo>
                    <a:lnTo>
                      <a:pt x="706" y="1177"/>
                    </a:lnTo>
                    <a:lnTo>
                      <a:pt x="706" y="1177"/>
                    </a:lnTo>
                    <a:lnTo>
                      <a:pt x="720" y="1177"/>
                    </a:lnTo>
                    <a:lnTo>
                      <a:pt x="735" y="1174"/>
                    </a:lnTo>
                    <a:lnTo>
                      <a:pt x="750" y="1170"/>
                    </a:lnTo>
                    <a:lnTo>
                      <a:pt x="765" y="1165"/>
                    </a:lnTo>
                    <a:lnTo>
                      <a:pt x="779" y="1159"/>
                    </a:lnTo>
                    <a:lnTo>
                      <a:pt x="794" y="1152"/>
                    </a:lnTo>
                    <a:lnTo>
                      <a:pt x="808" y="1142"/>
                    </a:lnTo>
                    <a:lnTo>
                      <a:pt x="823" y="1131"/>
                    </a:lnTo>
                    <a:lnTo>
                      <a:pt x="823" y="1131"/>
                    </a:lnTo>
                    <a:lnTo>
                      <a:pt x="824" y="1130"/>
                    </a:lnTo>
                    <a:lnTo>
                      <a:pt x="825" y="1130"/>
                    </a:lnTo>
                    <a:lnTo>
                      <a:pt x="826" y="1129"/>
                    </a:lnTo>
                    <a:lnTo>
                      <a:pt x="865" y="1090"/>
                    </a:lnTo>
                    <a:lnTo>
                      <a:pt x="865" y="1090"/>
                    </a:lnTo>
                    <a:lnTo>
                      <a:pt x="934" y="1017"/>
                    </a:lnTo>
                    <a:lnTo>
                      <a:pt x="1002" y="949"/>
                    </a:lnTo>
                    <a:lnTo>
                      <a:pt x="1069" y="883"/>
                    </a:lnTo>
                    <a:lnTo>
                      <a:pt x="1105" y="850"/>
                    </a:lnTo>
                    <a:lnTo>
                      <a:pt x="1140" y="817"/>
                    </a:lnTo>
                    <a:lnTo>
                      <a:pt x="1143" y="815"/>
                    </a:lnTo>
                    <a:lnTo>
                      <a:pt x="1144" y="811"/>
                    </a:lnTo>
                    <a:lnTo>
                      <a:pt x="1144" y="811"/>
                    </a:lnTo>
                    <a:lnTo>
                      <a:pt x="1145" y="807"/>
                    </a:lnTo>
                    <a:lnTo>
                      <a:pt x="1147" y="803"/>
                    </a:lnTo>
                    <a:lnTo>
                      <a:pt x="1147" y="803"/>
                    </a:lnTo>
                    <a:lnTo>
                      <a:pt x="1157" y="786"/>
                    </a:lnTo>
                    <a:lnTo>
                      <a:pt x="1165" y="770"/>
                    </a:lnTo>
                    <a:lnTo>
                      <a:pt x="1173" y="753"/>
                    </a:lnTo>
                    <a:lnTo>
                      <a:pt x="1177" y="736"/>
                    </a:lnTo>
                    <a:lnTo>
                      <a:pt x="1180" y="720"/>
                    </a:lnTo>
                    <a:lnTo>
                      <a:pt x="1182" y="703"/>
                    </a:lnTo>
                    <a:lnTo>
                      <a:pt x="1182" y="688"/>
                    </a:lnTo>
                    <a:lnTo>
                      <a:pt x="1181" y="672"/>
                    </a:lnTo>
                    <a:lnTo>
                      <a:pt x="1179" y="657"/>
                    </a:lnTo>
                    <a:lnTo>
                      <a:pt x="1176" y="642"/>
                    </a:lnTo>
                    <a:lnTo>
                      <a:pt x="1173" y="628"/>
                    </a:lnTo>
                    <a:lnTo>
                      <a:pt x="1169" y="614"/>
                    </a:lnTo>
                    <a:lnTo>
                      <a:pt x="1158" y="588"/>
                    </a:lnTo>
                    <a:lnTo>
                      <a:pt x="1148" y="564"/>
                    </a:lnTo>
                    <a:lnTo>
                      <a:pt x="1146" y="560"/>
                    </a:lnTo>
                    <a:lnTo>
                      <a:pt x="1143" y="558"/>
                    </a:lnTo>
                    <a:lnTo>
                      <a:pt x="1143" y="558"/>
                    </a:lnTo>
                    <a:lnTo>
                      <a:pt x="1140" y="556"/>
                    </a:lnTo>
                    <a:lnTo>
                      <a:pt x="1140" y="556"/>
                    </a:lnTo>
                    <a:lnTo>
                      <a:pt x="1089" y="514"/>
                    </a:lnTo>
                    <a:lnTo>
                      <a:pt x="1039" y="471"/>
                    </a:lnTo>
                    <a:lnTo>
                      <a:pt x="991" y="427"/>
                    </a:lnTo>
                    <a:lnTo>
                      <a:pt x="942" y="381"/>
                    </a:lnTo>
                    <a:lnTo>
                      <a:pt x="894" y="335"/>
                    </a:lnTo>
                    <a:lnTo>
                      <a:pt x="846" y="289"/>
                    </a:lnTo>
                    <a:lnTo>
                      <a:pt x="752" y="196"/>
                    </a:lnTo>
                    <a:lnTo>
                      <a:pt x="752" y="196"/>
                    </a:lnTo>
                    <a:lnTo>
                      <a:pt x="629" y="75"/>
                    </a:lnTo>
                    <a:lnTo>
                      <a:pt x="627" y="72"/>
                    </a:lnTo>
                    <a:lnTo>
                      <a:pt x="623" y="72"/>
                    </a:lnTo>
                    <a:lnTo>
                      <a:pt x="622" y="71"/>
                    </a:lnTo>
                    <a:lnTo>
                      <a:pt x="622" y="71"/>
                    </a:lnTo>
                    <a:lnTo>
                      <a:pt x="590" y="64"/>
                    </a:lnTo>
                    <a:lnTo>
                      <a:pt x="558" y="57"/>
                    </a:lnTo>
                    <a:lnTo>
                      <a:pt x="525" y="52"/>
                    </a:lnTo>
                    <a:lnTo>
                      <a:pt x="491" y="46"/>
                    </a:lnTo>
                    <a:lnTo>
                      <a:pt x="455" y="43"/>
                    </a:lnTo>
                    <a:lnTo>
                      <a:pt x="417" y="40"/>
                    </a:lnTo>
                    <a:lnTo>
                      <a:pt x="377" y="39"/>
                    </a:lnTo>
                    <a:lnTo>
                      <a:pt x="336" y="38"/>
                    </a:lnTo>
                    <a:lnTo>
                      <a:pt x="336" y="38"/>
                    </a:lnTo>
                    <a:lnTo>
                      <a:pt x="291" y="39"/>
                    </a:lnTo>
                    <a:lnTo>
                      <a:pt x="241" y="40"/>
                    </a:lnTo>
                    <a:lnTo>
                      <a:pt x="236" y="40"/>
                    </a:lnTo>
                    <a:lnTo>
                      <a:pt x="232" y="42"/>
                    </a:lnTo>
                    <a:lnTo>
                      <a:pt x="232" y="42"/>
                    </a:lnTo>
                    <a:lnTo>
                      <a:pt x="231" y="43"/>
                    </a:lnTo>
                    <a:lnTo>
                      <a:pt x="231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  <p:sp>
            <p:nvSpPr>
              <p:cNvPr id="120" name="Freeform 927"/>
              <p:cNvSpPr>
                <a:spLocks noEditPoints="1"/>
              </p:cNvSpPr>
              <p:nvPr/>
            </p:nvSpPr>
            <p:spPr bwMode="auto">
              <a:xfrm>
                <a:off x="3424238" y="1154113"/>
                <a:ext cx="557213" cy="225425"/>
              </a:xfrm>
              <a:custGeom>
                <a:avLst/>
                <a:gdLst/>
                <a:ahLst/>
                <a:cxnLst>
                  <a:cxn ang="0">
                    <a:pos x="77" y="421"/>
                  </a:cxn>
                  <a:cxn ang="0">
                    <a:pos x="65" y="420"/>
                  </a:cxn>
                  <a:cxn ang="0">
                    <a:pos x="28" y="385"/>
                  </a:cxn>
                  <a:cxn ang="0">
                    <a:pos x="2" y="324"/>
                  </a:cxn>
                  <a:cxn ang="0">
                    <a:pos x="1" y="253"/>
                  </a:cxn>
                  <a:cxn ang="0">
                    <a:pos x="3" y="188"/>
                  </a:cxn>
                  <a:cxn ang="0">
                    <a:pos x="40" y="100"/>
                  </a:cxn>
                  <a:cxn ang="0">
                    <a:pos x="87" y="65"/>
                  </a:cxn>
                  <a:cxn ang="0">
                    <a:pos x="160" y="37"/>
                  </a:cxn>
                  <a:cxn ang="0">
                    <a:pos x="250" y="24"/>
                  </a:cxn>
                  <a:cxn ang="0">
                    <a:pos x="311" y="37"/>
                  </a:cxn>
                  <a:cxn ang="0">
                    <a:pos x="412" y="72"/>
                  </a:cxn>
                  <a:cxn ang="0">
                    <a:pos x="529" y="127"/>
                  </a:cxn>
                  <a:cxn ang="0">
                    <a:pos x="587" y="70"/>
                  </a:cxn>
                  <a:cxn ang="0">
                    <a:pos x="661" y="29"/>
                  </a:cxn>
                  <a:cxn ang="0">
                    <a:pos x="790" y="1"/>
                  </a:cxn>
                  <a:cxn ang="0">
                    <a:pos x="894" y="10"/>
                  </a:cxn>
                  <a:cxn ang="0">
                    <a:pos x="971" y="35"/>
                  </a:cxn>
                  <a:cxn ang="0">
                    <a:pos x="1030" y="87"/>
                  </a:cxn>
                  <a:cxn ang="0">
                    <a:pos x="1052" y="163"/>
                  </a:cxn>
                  <a:cxn ang="0">
                    <a:pos x="1025" y="252"/>
                  </a:cxn>
                  <a:cxn ang="0">
                    <a:pos x="951" y="306"/>
                  </a:cxn>
                  <a:cxn ang="0">
                    <a:pos x="871" y="326"/>
                  </a:cxn>
                  <a:cxn ang="0">
                    <a:pos x="769" y="315"/>
                  </a:cxn>
                  <a:cxn ang="0">
                    <a:pos x="623" y="246"/>
                  </a:cxn>
                  <a:cxn ang="0">
                    <a:pos x="524" y="190"/>
                  </a:cxn>
                  <a:cxn ang="0">
                    <a:pos x="479" y="259"/>
                  </a:cxn>
                  <a:cxn ang="0">
                    <a:pos x="458" y="261"/>
                  </a:cxn>
                  <a:cxn ang="0">
                    <a:pos x="451" y="244"/>
                  </a:cxn>
                  <a:cxn ang="0">
                    <a:pos x="504" y="162"/>
                  </a:cxn>
                  <a:cxn ang="0">
                    <a:pos x="394" y="95"/>
                  </a:cxn>
                  <a:cxn ang="0">
                    <a:pos x="310" y="68"/>
                  </a:cxn>
                  <a:cxn ang="0">
                    <a:pos x="213" y="57"/>
                  </a:cxn>
                  <a:cxn ang="0">
                    <a:pos x="142" y="76"/>
                  </a:cxn>
                  <a:cxn ang="0">
                    <a:pos x="89" y="99"/>
                  </a:cxn>
                  <a:cxn ang="0">
                    <a:pos x="47" y="159"/>
                  </a:cxn>
                  <a:cxn ang="0">
                    <a:pos x="30" y="231"/>
                  </a:cxn>
                  <a:cxn ang="0">
                    <a:pos x="41" y="335"/>
                  </a:cxn>
                  <a:cxn ang="0">
                    <a:pos x="65" y="372"/>
                  </a:cxn>
                  <a:cxn ang="0">
                    <a:pos x="101" y="397"/>
                  </a:cxn>
                  <a:cxn ang="0">
                    <a:pos x="117" y="394"/>
                  </a:cxn>
                  <a:cxn ang="0">
                    <a:pos x="127" y="410"/>
                  </a:cxn>
                  <a:cxn ang="0">
                    <a:pos x="112" y="425"/>
                  </a:cxn>
                  <a:cxn ang="0">
                    <a:pos x="819" y="29"/>
                  </a:cxn>
                  <a:cxn ang="0">
                    <a:pos x="736" y="41"/>
                  </a:cxn>
                  <a:cxn ang="0">
                    <a:pos x="628" y="80"/>
                  </a:cxn>
                  <a:cxn ang="0">
                    <a:pos x="550" y="152"/>
                  </a:cxn>
                  <a:cxn ang="0">
                    <a:pos x="632" y="213"/>
                  </a:cxn>
                  <a:cxn ang="0">
                    <a:pos x="723" y="264"/>
                  </a:cxn>
                  <a:cxn ang="0">
                    <a:pos x="808" y="289"/>
                  </a:cxn>
                  <a:cxn ang="0">
                    <a:pos x="922" y="285"/>
                  </a:cxn>
                  <a:cxn ang="0">
                    <a:pos x="994" y="243"/>
                  </a:cxn>
                  <a:cxn ang="0">
                    <a:pos x="1021" y="169"/>
                  </a:cxn>
                  <a:cxn ang="0">
                    <a:pos x="1014" y="119"/>
                  </a:cxn>
                  <a:cxn ang="0">
                    <a:pos x="991" y="91"/>
                  </a:cxn>
                  <a:cxn ang="0">
                    <a:pos x="938" y="55"/>
                  </a:cxn>
                  <a:cxn ang="0">
                    <a:pos x="849" y="32"/>
                  </a:cxn>
                </a:cxnLst>
                <a:rect l="0" t="0" r="r" b="b"/>
                <a:pathLst>
                  <a:path w="1052" h="426">
                    <a:moveTo>
                      <a:pt x="96" y="426"/>
                    </a:moveTo>
                    <a:lnTo>
                      <a:pt x="96" y="426"/>
                    </a:lnTo>
                    <a:lnTo>
                      <a:pt x="90" y="425"/>
                    </a:lnTo>
                    <a:lnTo>
                      <a:pt x="85" y="425"/>
                    </a:lnTo>
                    <a:lnTo>
                      <a:pt x="80" y="423"/>
                    </a:lnTo>
                    <a:lnTo>
                      <a:pt x="77" y="421"/>
                    </a:lnTo>
                    <a:lnTo>
                      <a:pt x="74" y="418"/>
                    </a:lnTo>
                    <a:lnTo>
                      <a:pt x="68" y="423"/>
                    </a:lnTo>
                    <a:lnTo>
                      <a:pt x="68" y="421"/>
                    </a:lnTo>
                    <a:lnTo>
                      <a:pt x="68" y="421"/>
                    </a:lnTo>
                    <a:lnTo>
                      <a:pt x="65" y="420"/>
                    </a:lnTo>
                    <a:lnTo>
                      <a:pt x="65" y="420"/>
                    </a:lnTo>
                    <a:lnTo>
                      <a:pt x="59" y="417"/>
                    </a:lnTo>
                    <a:lnTo>
                      <a:pt x="53" y="413"/>
                    </a:lnTo>
                    <a:lnTo>
                      <a:pt x="53" y="413"/>
                    </a:lnTo>
                    <a:lnTo>
                      <a:pt x="44" y="405"/>
                    </a:lnTo>
                    <a:lnTo>
                      <a:pt x="36" y="396"/>
                    </a:lnTo>
                    <a:lnTo>
                      <a:pt x="28" y="385"/>
                    </a:lnTo>
                    <a:lnTo>
                      <a:pt x="21" y="373"/>
                    </a:lnTo>
                    <a:lnTo>
                      <a:pt x="14" y="361"/>
                    </a:lnTo>
                    <a:lnTo>
                      <a:pt x="9" y="349"/>
                    </a:lnTo>
                    <a:lnTo>
                      <a:pt x="5" y="336"/>
                    </a:lnTo>
                    <a:lnTo>
                      <a:pt x="2" y="324"/>
                    </a:lnTo>
                    <a:lnTo>
                      <a:pt x="2" y="324"/>
                    </a:lnTo>
                    <a:lnTo>
                      <a:pt x="0" y="313"/>
                    </a:lnTo>
                    <a:lnTo>
                      <a:pt x="0" y="300"/>
                    </a:lnTo>
                    <a:lnTo>
                      <a:pt x="0" y="275"/>
                    </a:lnTo>
                    <a:lnTo>
                      <a:pt x="0" y="275"/>
                    </a:lnTo>
                    <a:lnTo>
                      <a:pt x="1" y="253"/>
                    </a:lnTo>
                    <a:lnTo>
                      <a:pt x="1" y="253"/>
                    </a:lnTo>
                    <a:lnTo>
                      <a:pt x="1" y="234"/>
                    </a:lnTo>
                    <a:lnTo>
                      <a:pt x="1" y="234"/>
                    </a:lnTo>
                    <a:lnTo>
                      <a:pt x="0" y="210"/>
                    </a:lnTo>
                    <a:lnTo>
                      <a:pt x="1" y="198"/>
                    </a:lnTo>
                    <a:lnTo>
                      <a:pt x="3" y="188"/>
                    </a:lnTo>
                    <a:lnTo>
                      <a:pt x="3" y="188"/>
                    </a:lnTo>
                    <a:lnTo>
                      <a:pt x="8" y="166"/>
                    </a:lnTo>
                    <a:lnTo>
                      <a:pt x="13" y="153"/>
                    </a:lnTo>
                    <a:lnTo>
                      <a:pt x="18" y="139"/>
                    </a:lnTo>
                    <a:lnTo>
                      <a:pt x="25" y="126"/>
                    </a:lnTo>
                    <a:lnTo>
                      <a:pt x="32" y="112"/>
                    </a:lnTo>
                    <a:lnTo>
                      <a:pt x="40" y="100"/>
                    </a:lnTo>
                    <a:lnTo>
                      <a:pt x="44" y="95"/>
                    </a:lnTo>
                    <a:lnTo>
                      <a:pt x="49" y="89"/>
                    </a:lnTo>
                    <a:lnTo>
                      <a:pt x="49" y="89"/>
                    </a:lnTo>
                    <a:lnTo>
                      <a:pt x="62" y="80"/>
                    </a:lnTo>
                    <a:lnTo>
                      <a:pt x="73" y="72"/>
                    </a:lnTo>
                    <a:lnTo>
                      <a:pt x="87" y="65"/>
                    </a:lnTo>
                    <a:lnTo>
                      <a:pt x="100" y="58"/>
                    </a:lnTo>
                    <a:lnTo>
                      <a:pt x="114" y="53"/>
                    </a:lnTo>
                    <a:lnTo>
                      <a:pt x="127" y="47"/>
                    </a:lnTo>
                    <a:lnTo>
                      <a:pt x="156" y="38"/>
                    </a:lnTo>
                    <a:lnTo>
                      <a:pt x="160" y="37"/>
                    </a:lnTo>
                    <a:lnTo>
                      <a:pt x="160" y="37"/>
                    </a:lnTo>
                    <a:lnTo>
                      <a:pt x="180" y="31"/>
                    </a:lnTo>
                    <a:lnTo>
                      <a:pt x="198" y="27"/>
                    </a:lnTo>
                    <a:lnTo>
                      <a:pt x="218" y="24"/>
                    </a:lnTo>
                    <a:lnTo>
                      <a:pt x="236" y="24"/>
                    </a:lnTo>
                    <a:lnTo>
                      <a:pt x="236" y="24"/>
                    </a:lnTo>
                    <a:lnTo>
                      <a:pt x="250" y="24"/>
                    </a:lnTo>
                    <a:lnTo>
                      <a:pt x="262" y="25"/>
                    </a:lnTo>
                    <a:lnTo>
                      <a:pt x="275" y="27"/>
                    </a:lnTo>
                    <a:lnTo>
                      <a:pt x="287" y="31"/>
                    </a:lnTo>
                    <a:lnTo>
                      <a:pt x="287" y="31"/>
                    </a:lnTo>
                    <a:lnTo>
                      <a:pt x="309" y="36"/>
                    </a:lnTo>
                    <a:lnTo>
                      <a:pt x="311" y="37"/>
                    </a:lnTo>
                    <a:lnTo>
                      <a:pt x="311" y="37"/>
                    </a:lnTo>
                    <a:lnTo>
                      <a:pt x="338" y="44"/>
                    </a:lnTo>
                    <a:lnTo>
                      <a:pt x="362" y="51"/>
                    </a:lnTo>
                    <a:lnTo>
                      <a:pt x="387" y="60"/>
                    </a:lnTo>
                    <a:lnTo>
                      <a:pt x="400" y="66"/>
                    </a:lnTo>
                    <a:lnTo>
                      <a:pt x="412" y="72"/>
                    </a:lnTo>
                    <a:lnTo>
                      <a:pt x="412" y="72"/>
                    </a:lnTo>
                    <a:lnTo>
                      <a:pt x="438" y="85"/>
                    </a:lnTo>
                    <a:lnTo>
                      <a:pt x="464" y="100"/>
                    </a:lnTo>
                    <a:lnTo>
                      <a:pt x="513" y="130"/>
                    </a:lnTo>
                    <a:lnTo>
                      <a:pt x="523" y="136"/>
                    </a:lnTo>
                    <a:lnTo>
                      <a:pt x="529" y="127"/>
                    </a:lnTo>
                    <a:lnTo>
                      <a:pt x="529" y="127"/>
                    </a:lnTo>
                    <a:lnTo>
                      <a:pt x="540" y="113"/>
                    </a:lnTo>
                    <a:lnTo>
                      <a:pt x="551" y="101"/>
                    </a:lnTo>
                    <a:lnTo>
                      <a:pt x="563" y="89"/>
                    </a:lnTo>
                    <a:lnTo>
                      <a:pt x="574" y="79"/>
                    </a:lnTo>
                    <a:lnTo>
                      <a:pt x="587" y="70"/>
                    </a:lnTo>
                    <a:lnTo>
                      <a:pt x="599" y="60"/>
                    </a:lnTo>
                    <a:lnTo>
                      <a:pt x="611" y="52"/>
                    </a:lnTo>
                    <a:lnTo>
                      <a:pt x="625" y="45"/>
                    </a:lnTo>
                    <a:lnTo>
                      <a:pt x="625" y="45"/>
                    </a:lnTo>
                    <a:lnTo>
                      <a:pt x="642" y="37"/>
                    </a:lnTo>
                    <a:lnTo>
                      <a:pt x="661" y="29"/>
                    </a:lnTo>
                    <a:lnTo>
                      <a:pt x="680" y="23"/>
                    </a:lnTo>
                    <a:lnTo>
                      <a:pt x="698" y="18"/>
                    </a:lnTo>
                    <a:lnTo>
                      <a:pt x="734" y="10"/>
                    </a:lnTo>
                    <a:lnTo>
                      <a:pt x="767" y="4"/>
                    </a:lnTo>
                    <a:lnTo>
                      <a:pt x="767" y="4"/>
                    </a:lnTo>
                    <a:lnTo>
                      <a:pt x="790" y="1"/>
                    </a:lnTo>
                    <a:lnTo>
                      <a:pt x="813" y="0"/>
                    </a:lnTo>
                    <a:lnTo>
                      <a:pt x="813" y="0"/>
                    </a:lnTo>
                    <a:lnTo>
                      <a:pt x="826" y="0"/>
                    </a:lnTo>
                    <a:lnTo>
                      <a:pt x="841" y="1"/>
                    </a:lnTo>
                    <a:lnTo>
                      <a:pt x="868" y="5"/>
                    </a:lnTo>
                    <a:lnTo>
                      <a:pt x="894" y="10"/>
                    </a:lnTo>
                    <a:lnTo>
                      <a:pt x="922" y="16"/>
                    </a:lnTo>
                    <a:lnTo>
                      <a:pt x="922" y="16"/>
                    </a:lnTo>
                    <a:lnTo>
                      <a:pt x="935" y="19"/>
                    </a:lnTo>
                    <a:lnTo>
                      <a:pt x="947" y="23"/>
                    </a:lnTo>
                    <a:lnTo>
                      <a:pt x="959" y="28"/>
                    </a:lnTo>
                    <a:lnTo>
                      <a:pt x="971" y="35"/>
                    </a:lnTo>
                    <a:lnTo>
                      <a:pt x="982" y="42"/>
                    </a:lnTo>
                    <a:lnTo>
                      <a:pt x="994" y="49"/>
                    </a:lnTo>
                    <a:lnTo>
                      <a:pt x="1004" y="57"/>
                    </a:lnTo>
                    <a:lnTo>
                      <a:pt x="1013" y="67"/>
                    </a:lnTo>
                    <a:lnTo>
                      <a:pt x="1022" y="77"/>
                    </a:lnTo>
                    <a:lnTo>
                      <a:pt x="1030" y="87"/>
                    </a:lnTo>
                    <a:lnTo>
                      <a:pt x="1037" y="99"/>
                    </a:lnTo>
                    <a:lnTo>
                      <a:pt x="1043" y="110"/>
                    </a:lnTo>
                    <a:lnTo>
                      <a:pt x="1047" y="122"/>
                    </a:lnTo>
                    <a:lnTo>
                      <a:pt x="1050" y="135"/>
                    </a:lnTo>
                    <a:lnTo>
                      <a:pt x="1052" y="148"/>
                    </a:lnTo>
                    <a:lnTo>
                      <a:pt x="1052" y="163"/>
                    </a:lnTo>
                    <a:lnTo>
                      <a:pt x="1052" y="163"/>
                    </a:lnTo>
                    <a:lnTo>
                      <a:pt x="1050" y="183"/>
                    </a:lnTo>
                    <a:lnTo>
                      <a:pt x="1047" y="203"/>
                    </a:lnTo>
                    <a:lnTo>
                      <a:pt x="1041" y="221"/>
                    </a:lnTo>
                    <a:lnTo>
                      <a:pt x="1034" y="237"/>
                    </a:lnTo>
                    <a:lnTo>
                      <a:pt x="1025" y="252"/>
                    </a:lnTo>
                    <a:lnTo>
                      <a:pt x="1014" y="264"/>
                    </a:lnTo>
                    <a:lnTo>
                      <a:pt x="1003" y="275"/>
                    </a:lnTo>
                    <a:lnTo>
                      <a:pt x="991" y="285"/>
                    </a:lnTo>
                    <a:lnTo>
                      <a:pt x="978" y="293"/>
                    </a:lnTo>
                    <a:lnTo>
                      <a:pt x="965" y="300"/>
                    </a:lnTo>
                    <a:lnTo>
                      <a:pt x="951" y="306"/>
                    </a:lnTo>
                    <a:lnTo>
                      <a:pt x="938" y="311"/>
                    </a:lnTo>
                    <a:lnTo>
                      <a:pt x="924" y="316"/>
                    </a:lnTo>
                    <a:lnTo>
                      <a:pt x="912" y="320"/>
                    </a:lnTo>
                    <a:lnTo>
                      <a:pt x="887" y="324"/>
                    </a:lnTo>
                    <a:lnTo>
                      <a:pt x="887" y="324"/>
                    </a:lnTo>
                    <a:lnTo>
                      <a:pt x="871" y="326"/>
                    </a:lnTo>
                    <a:lnTo>
                      <a:pt x="854" y="327"/>
                    </a:lnTo>
                    <a:lnTo>
                      <a:pt x="854" y="327"/>
                    </a:lnTo>
                    <a:lnTo>
                      <a:pt x="841" y="326"/>
                    </a:lnTo>
                    <a:lnTo>
                      <a:pt x="827" y="325"/>
                    </a:lnTo>
                    <a:lnTo>
                      <a:pt x="799" y="321"/>
                    </a:lnTo>
                    <a:lnTo>
                      <a:pt x="769" y="315"/>
                    </a:lnTo>
                    <a:lnTo>
                      <a:pt x="740" y="305"/>
                    </a:lnTo>
                    <a:lnTo>
                      <a:pt x="711" y="294"/>
                    </a:lnTo>
                    <a:lnTo>
                      <a:pt x="681" y="281"/>
                    </a:lnTo>
                    <a:lnTo>
                      <a:pt x="652" y="265"/>
                    </a:lnTo>
                    <a:lnTo>
                      <a:pt x="623" y="246"/>
                    </a:lnTo>
                    <a:lnTo>
                      <a:pt x="623" y="246"/>
                    </a:lnTo>
                    <a:lnTo>
                      <a:pt x="597" y="229"/>
                    </a:lnTo>
                    <a:lnTo>
                      <a:pt x="571" y="209"/>
                    </a:lnTo>
                    <a:lnTo>
                      <a:pt x="571" y="209"/>
                    </a:lnTo>
                    <a:lnTo>
                      <a:pt x="541" y="187"/>
                    </a:lnTo>
                    <a:lnTo>
                      <a:pt x="531" y="179"/>
                    </a:lnTo>
                    <a:lnTo>
                      <a:pt x="524" y="190"/>
                    </a:lnTo>
                    <a:lnTo>
                      <a:pt x="524" y="190"/>
                    </a:lnTo>
                    <a:lnTo>
                      <a:pt x="500" y="227"/>
                    </a:lnTo>
                    <a:lnTo>
                      <a:pt x="500" y="227"/>
                    </a:lnTo>
                    <a:lnTo>
                      <a:pt x="482" y="256"/>
                    </a:lnTo>
                    <a:lnTo>
                      <a:pt x="482" y="256"/>
                    </a:lnTo>
                    <a:lnTo>
                      <a:pt x="479" y="259"/>
                    </a:lnTo>
                    <a:lnTo>
                      <a:pt x="476" y="262"/>
                    </a:lnTo>
                    <a:lnTo>
                      <a:pt x="473" y="263"/>
                    </a:lnTo>
                    <a:lnTo>
                      <a:pt x="469" y="263"/>
                    </a:lnTo>
                    <a:lnTo>
                      <a:pt x="469" y="263"/>
                    </a:lnTo>
                    <a:lnTo>
                      <a:pt x="464" y="263"/>
                    </a:lnTo>
                    <a:lnTo>
                      <a:pt x="458" y="261"/>
                    </a:lnTo>
                    <a:lnTo>
                      <a:pt x="455" y="258"/>
                    </a:lnTo>
                    <a:lnTo>
                      <a:pt x="452" y="254"/>
                    </a:lnTo>
                    <a:lnTo>
                      <a:pt x="452" y="254"/>
                    </a:lnTo>
                    <a:lnTo>
                      <a:pt x="451" y="251"/>
                    </a:lnTo>
                    <a:lnTo>
                      <a:pt x="450" y="247"/>
                    </a:lnTo>
                    <a:lnTo>
                      <a:pt x="451" y="244"/>
                    </a:lnTo>
                    <a:lnTo>
                      <a:pt x="453" y="240"/>
                    </a:lnTo>
                    <a:lnTo>
                      <a:pt x="453" y="240"/>
                    </a:lnTo>
                    <a:lnTo>
                      <a:pt x="474" y="208"/>
                    </a:lnTo>
                    <a:lnTo>
                      <a:pt x="474" y="208"/>
                    </a:lnTo>
                    <a:lnTo>
                      <a:pt x="498" y="172"/>
                    </a:lnTo>
                    <a:lnTo>
                      <a:pt x="504" y="162"/>
                    </a:lnTo>
                    <a:lnTo>
                      <a:pt x="477" y="144"/>
                    </a:lnTo>
                    <a:lnTo>
                      <a:pt x="477" y="144"/>
                    </a:lnTo>
                    <a:lnTo>
                      <a:pt x="445" y="123"/>
                    </a:lnTo>
                    <a:lnTo>
                      <a:pt x="429" y="113"/>
                    </a:lnTo>
                    <a:lnTo>
                      <a:pt x="412" y="104"/>
                    </a:lnTo>
                    <a:lnTo>
                      <a:pt x="394" y="95"/>
                    </a:lnTo>
                    <a:lnTo>
                      <a:pt x="377" y="86"/>
                    </a:lnTo>
                    <a:lnTo>
                      <a:pt x="359" y="80"/>
                    </a:lnTo>
                    <a:lnTo>
                      <a:pt x="343" y="75"/>
                    </a:lnTo>
                    <a:lnTo>
                      <a:pt x="335" y="74"/>
                    </a:lnTo>
                    <a:lnTo>
                      <a:pt x="335" y="74"/>
                    </a:lnTo>
                    <a:lnTo>
                      <a:pt x="310" y="68"/>
                    </a:lnTo>
                    <a:lnTo>
                      <a:pt x="284" y="63"/>
                    </a:lnTo>
                    <a:lnTo>
                      <a:pt x="256" y="58"/>
                    </a:lnTo>
                    <a:lnTo>
                      <a:pt x="243" y="57"/>
                    </a:lnTo>
                    <a:lnTo>
                      <a:pt x="229" y="57"/>
                    </a:lnTo>
                    <a:lnTo>
                      <a:pt x="229" y="57"/>
                    </a:lnTo>
                    <a:lnTo>
                      <a:pt x="213" y="57"/>
                    </a:lnTo>
                    <a:lnTo>
                      <a:pt x="196" y="59"/>
                    </a:lnTo>
                    <a:lnTo>
                      <a:pt x="182" y="64"/>
                    </a:lnTo>
                    <a:lnTo>
                      <a:pt x="167" y="68"/>
                    </a:lnTo>
                    <a:lnTo>
                      <a:pt x="167" y="68"/>
                    </a:lnTo>
                    <a:lnTo>
                      <a:pt x="156" y="72"/>
                    </a:lnTo>
                    <a:lnTo>
                      <a:pt x="142" y="76"/>
                    </a:lnTo>
                    <a:lnTo>
                      <a:pt x="142" y="76"/>
                    </a:lnTo>
                    <a:lnTo>
                      <a:pt x="128" y="81"/>
                    </a:lnTo>
                    <a:lnTo>
                      <a:pt x="115" y="86"/>
                    </a:lnTo>
                    <a:lnTo>
                      <a:pt x="101" y="91"/>
                    </a:lnTo>
                    <a:lnTo>
                      <a:pt x="89" y="99"/>
                    </a:lnTo>
                    <a:lnTo>
                      <a:pt x="89" y="99"/>
                    </a:lnTo>
                    <a:lnTo>
                      <a:pt x="81" y="106"/>
                    </a:lnTo>
                    <a:lnTo>
                      <a:pt x="74" y="112"/>
                    </a:lnTo>
                    <a:lnTo>
                      <a:pt x="68" y="119"/>
                    </a:lnTo>
                    <a:lnTo>
                      <a:pt x="63" y="127"/>
                    </a:lnTo>
                    <a:lnTo>
                      <a:pt x="55" y="143"/>
                    </a:lnTo>
                    <a:lnTo>
                      <a:pt x="47" y="159"/>
                    </a:lnTo>
                    <a:lnTo>
                      <a:pt x="44" y="166"/>
                    </a:lnTo>
                    <a:lnTo>
                      <a:pt x="44" y="166"/>
                    </a:lnTo>
                    <a:lnTo>
                      <a:pt x="40" y="175"/>
                    </a:lnTo>
                    <a:lnTo>
                      <a:pt x="37" y="184"/>
                    </a:lnTo>
                    <a:lnTo>
                      <a:pt x="33" y="207"/>
                    </a:lnTo>
                    <a:lnTo>
                      <a:pt x="30" y="231"/>
                    </a:lnTo>
                    <a:lnTo>
                      <a:pt x="29" y="256"/>
                    </a:lnTo>
                    <a:lnTo>
                      <a:pt x="30" y="281"/>
                    </a:lnTo>
                    <a:lnTo>
                      <a:pt x="33" y="304"/>
                    </a:lnTo>
                    <a:lnTo>
                      <a:pt x="35" y="316"/>
                    </a:lnTo>
                    <a:lnTo>
                      <a:pt x="38" y="326"/>
                    </a:lnTo>
                    <a:lnTo>
                      <a:pt x="41" y="335"/>
                    </a:lnTo>
                    <a:lnTo>
                      <a:pt x="45" y="344"/>
                    </a:lnTo>
                    <a:lnTo>
                      <a:pt x="45" y="344"/>
                    </a:lnTo>
                    <a:lnTo>
                      <a:pt x="49" y="353"/>
                    </a:lnTo>
                    <a:lnTo>
                      <a:pt x="55" y="360"/>
                    </a:lnTo>
                    <a:lnTo>
                      <a:pt x="60" y="366"/>
                    </a:lnTo>
                    <a:lnTo>
                      <a:pt x="65" y="372"/>
                    </a:lnTo>
                    <a:lnTo>
                      <a:pt x="71" y="378"/>
                    </a:lnTo>
                    <a:lnTo>
                      <a:pt x="77" y="382"/>
                    </a:lnTo>
                    <a:lnTo>
                      <a:pt x="92" y="391"/>
                    </a:lnTo>
                    <a:lnTo>
                      <a:pt x="92" y="391"/>
                    </a:lnTo>
                    <a:lnTo>
                      <a:pt x="97" y="394"/>
                    </a:lnTo>
                    <a:lnTo>
                      <a:pt x="101" y="397"/>
                    </a:lnTo>
                    <a:lnTo>
                      <a:pt x="108" y="390"/>
                    </a:lnTo>
                    <a:lnTo>
                      <a:pt x="109" y="393"/>
                    </a:lnTo>
                    <a:lnTo>
                      <a:pt x="109" y="393"/>
                    </a:lnTo>
                    <a:lnTo>
                      <a:pt x="112" y="393"/>
                    </a:lnTo>
                    <a:lnTo>
                      <a:pt x="112" y="393"/>
                    </a:lnTo>
                    <a:lnTo>
                      <a:pt x="117" y="394"/>
                    </a:lnTo>
                    <a:lnTo>
                      <a:pt x="121" y="395"/>
                    </a:lnTo>
                    <a:lnTo>
                      <a:pt x="123" y="397"/>
                    </a:lnTo>
                    <a:lnTo>
                      <a:pt x="125" y="400"/>
                    </a:lnTo>
                    <a:lnTo>
                      <a:pt x="127" y="405"/>
                    </a:lnTo>
                    <a:lnTo>
                      <a:pt x="127" y="410"/>
                    </a:lnTo>
                    <a:lnTo>
                      <a:pt x="127" y="410"/>
                    </a:lnTo>
                    <a:lnTo>
                      <a:pt x="127" y="413"/>
                    </a:lnTo>
                    <a:lnTo>
                      <a:pt x="125" y="419"/>
                    </a:lnTo>
                    <a:lnTo>
                      <a:pt x="123" y="421"/>
                    </a:lnTo>
                    <a:lnTo>
                      <a:pt x="121" y="423"/>
                    </a:lnTo>
                    <a:lnTo>
                      <a:pt x="117" y="425"/>
                    </a:lnTo>
                    <a:lnTo>
                      <a:pt x="112" y="425"/>
                    </a:lnTo>
                    <a:lnTo>
                      <a:pt x="112" y="425"/>
                    </a:lnTo>
                    <a:lnTo>
                      <a:pt x="103" y="426"/>
                    </a:lnTo>
                    <a:lnTo>
                      <a:pt x="103" y="426"/>
                    </a:lnTo>
                    <a:lnTo>
                      <a:pt x="96" y="426"/>
                    </a:lnTo>
                    <a:lnTo>
                      <a:pt x="96" y="426"/>
                    </a:lnTo>
                    <a:close/>
                    <a:moveTo>
                      <a:pt x="819" y="29"/>
                    </a:moveTo>
                    <a:lnTo>
                      <a:pt x="819" y="29"/>
                    </a:lnTo>
                    <a:lnTo>
                      <a:pt x="805" y="31"/>
                    </a:lnTo>
                    <a:lnTo>
                      <a:pt x="788" y="32"/>
                    </a:lnTo>
                    <a:lnTo>
                      <a:pt x="771" y="34"/>
                    </a:lnTo>
                    <a:lnTo>
                      <a:pt x="754" y="37"/>
                    </a:lnTo>
                    <a:lnTo>
                      <a:pt x="736" y="41"/>
                    </a:lnTo>
                    <a:lnTo>
                      <a:pt x="717" y="46"/>
                    </a:lnTo>
                    <a:lnTo>
                      <a:pt x="675" y="58"/>
                    </a:lnTo>
                    <a:lnTo>
                      <a:pt x="675" y="58"/>
                    </a:lnTo>
                    <a:lnTo>
                      <a:pt x="659" y="65"/>
                    </a:lnTo>
                    <a:lnTo>
                      <a:pt x="643" y="72"/>
                    </a:lnTo>
                    <a:lnTo>
                      <a:pt x="628" y="80"/>
                    </a:lnTo>
                    <a:lnTo>
                      <a:pt x="613" y="90"/>
                    </a:lnTo>
                    <a:lnTo>
                      <a:pt x="599" y="101"/>
                    </a:lnTo>
                    <a:lnTo>
                      <a:pt x="586" y="113"/>
                    </a:lnTo>
                    <a:lnTo>
                      <a:pt x="572" y="127"/>
                    </a:lnTo>
                    <a:lnTo>
                      <a:pt x="559" y="142"/>
                    </a:lnTo>
                    <a:lnTo>
                      <a:pt x="550" y="152"/>
                    </a:lnTo>
                    <a:lnTo>
                      <a:pt x="562" y="160"/>
                    </a:lnTo>
                    <a:lnTo>
                      <a:pt x="562" y="160"/>
                    </a:lnTo>
                    <a:lnTo>
                      <a:pt x="582" y="174"/>
                    </a:lnTo>
                    <a:lnTo>
                      <a:pt x="602" y="190"/>
                    </a:lnTo>
                    <a:lnTo>
                      <a:pt x="602" y="190"/>
                    </a:lnTo>
                    <a:lnTo>
                      <a:pt x="632" y="213"/>
                    </a:lnTo>
                    <a:lnTo>
                      <a:pt x="648" y="224"/>
                    </a:lnTo>
                    <a:lnTo>
                      <a:pt x="664" y="234"/>
                    </a:lnTo>
                    <a:lnTo>
                      <a:pt x="664" y="234"/>
                    </a:lnTo>
                    <a:lnTo>
                      <a:pt x="688" y="246"/>
                    </a:lnTo>
                    <a:lnTo>
                      <a:pt x="704" y="255"/>
                    </a:lnTo>
                    <a:lnTo>
                      <a:pt x="723" y="264"/>
                    </a:lnTo>
                    <a:lnTo>
                      <a:pt x="744" y="272"/>
                    </a:lnTo>
                    <a:lnTo>
                      <a:pt x="765" y="279"/>
                    </a:lnTo>
                    <a:lnTo>
                      <a:pt x="787" y="286"/>
                    </a:lnTo>
                    <a:lnTo>
                      <a:pt x="797" y="288"/>
                    </a:lnTo>
                    <a:lnTo>
                      <a:pt x="808" y="289"/>
                    </a:lnTo>
                    <a:lnTo>
                      <a:pt x="808" y="289"/>
                    </a:lnTo>
                    <a:lnTo>
                      <a:pt x="834" y="291"/>
                    </a:lnTo>
                    <a:lnTo>
                      <a:pt x="859" y="292"/>
                    </a:lnTo>
                    <a:lnTo>
                      <a:pt x="859" y="292"/>
                    </a:lnTo>
                    <a:lnTo>
                      <a:pt x="882" y="291"/>
                    </a:lnTo>
                    <a:lnTo>
                      <a:pt x="903" y="289"/>
                    </a:lnTo>
                    <a:lnTo>
                      <a:pt x="922" y="285"/>
                    </a:lnTo>
                    <a:lnTo>
                      <a:pt x="940" y="279"/>
                    </a:lnTo>
                    <a:lnTo>
                      <a:pt x="955" y="273"/>
                    </a:lnTo>
                    <a:lnTo>
                      <a:pt x="970" y="265"/>
                    </a:lnTo>
                    <a:lnTo>
                      <a:pt x="983" y="255"/>
                    </a:lnTo>
                    <a:lnTo>
                      <a:pt x="994" y="243"/>
                    </a:lnTo>
                    <a:lnTo>
                      <a:pt x="994" y="243"/>
                    </a:lnTo>
                    <a:lnTo>
                      <a:pt x="1001" y="233"/>
                    </a:lnTo>
                    <a:lnTo>
                      <a:pt x="1007" y="222"/>
                    </a:lnTo>
                    <a:lnTo>
                      <a:pt x="1012" y="209"/>
                    </a:lnTo>
                    <a:lnTo>
                      <a:pt x="1016" y="197"/>
                    </a:lnTo>
                    <a:lnTo>
                      <a:pt x="1019" y="182"/>
                    </a:lnTo>
                    <a:lnTo>
                      <a:pt x="1021" y="169"/>
                    </a:lnTo>
                    <a:lnTo>
                      <a:pt x="1021" y="156"/>
                    </a:lnTo>
                    <a:lnTo>
                      <a:pt x="1020" y="142"/>
                    </a:lnTo>
                    <a:lnTo>
                      <a:pt x="1020" y="142"/>
                    </a:lnTo>
                    <a:lnTo>
                      <a:pt x="1019" y="134"/>
                    </a:lnTo>
                    <a:lnTo>
                      <a:pt x="1016" y="127"/>
                    </a:lnTo>
                    <a:lnTo>
                      <a:pt x="1014" y="119"/>
                    </a:lnTo>
                    <a:lnTo>
                      <a:pt x="1010" y="113"/>
                    </a:lnTo>
                    <a:lnTo>
                      <a:pt x="1007" y="107"/>
                    </a:lnTo>
                    <a:lnTo>
                      <a:pt x="1002" y="101"/>
                    </a:lnTo>
                    <a:lnTo>
                      <a:pt x="997" y="96"/>
                    </a:lnTo>
                    <a:lnTo>
                      <a:pt x="991" y="91"/>
                    </a:lnTo>
                    <a:lnTo>
                      <a:pt x="991" y="91"/>
                    </a:lnTo>
                    <a:lnTo>
                      <a:pt x="973" y="79"/>
                    </a:lnTo>
                    <a:lnTo>
                      <a:pt x="973" y="79"/>
                    </a:lnTo>
                    <a:lnTo>
                      <a:pt x="956" y="67"/>
                    </a:lnTo>
                    <a:lnTo>
                      <a:pt x="947" y="60"/>
                    </a:lnTo>
                    <a:lnTo>
                      <a:pt x="938" y="55"/>
                    </a:lnTo>
                    <a:lnTo>
                      <a:pt x="938" y="55"/>
                    </a:lnTo>
                    <a:lnTo>
                      <a:pt x="926" y="50"/>
                    </a:lnTo>
                    <a:lnTo>
                      <a:pt x="914" y="46"/>
                    </a:lnTo>
                    <a:lnTo>
                      <a:pt x="889" y="39"/>
                    </a:lnTo>
                    <a:lnTo>
                      <a:pt x="865" y="35"/>
                    </a:lnTo>
                    <a:lnTo>
                      <a:pt x="849" y="32"/>
                    </a:lnTo>
                    <a:lnTo>
                      <a:pt x="849" y="32"/>
                    </a:lnTo>
                    <a:lnTo>
                      <a:pt x="834" y="31"/>
                    </a:lnTo>
                    <a:lnTo>
                      <a:pt x="819" y="29"/>
                    </a:lnTo>
                    <a:lnTo>
                      <a:pt x="819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/>
              </a:p>
            </p:txBody>
          </p:sp>
        </p:grpSp>
      </p:grpSp>
      <p:sp>
        <p:nvSpPr>
          <p:cNvPr id="122" name="矩形 121"/>
          <p:cNvSpPr/>
          <p:nvPr/>
        </p:nvSpPr>
        <p:spPr>
          <a:xfrm>
            <a:off x="2617619" y="3226142"/>
            <a:ext cx="1495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5245258" y="3195617"/>
            <a:ext cx="1495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124" name="矩形 123"/>
          <p:cNvSpPr/>
          <p:nvPr/>
        </p:nvSpPr>
        <p:spPr>
          <a:xfrm>
            <a:off x="7923869" y="3185186"/>
            <a:ext cx="1495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808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2)">
                                          <p:cBhvr>
                                            <p:cTn id="7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2)">
                                          <p:cBhvr>
                                            <p:cTn id="10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1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2)">
                                          <p:cBhvr>
                                            <p:cTn id="13" dur="2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17" dur="3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18" dur="3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20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22" dur="3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23" dur="3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5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27" dur="3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28" dur="3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2" grpId="0"/>
          <p:bldP spid="123" grpId="0"/>
          <p:bldP spid="1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2)">
                                          <p:cBhvr>
                                            <p:cTn id="7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2)">
                                          <p:cBhvr>
                                            <p:cTn id="10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1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2)">
                                          <p:cBhvr>
                                            <p:cTn id="13" dur="2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3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3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2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3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3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2" grpId="0"/>
          <p:bldP spid="123" grpId="0"/>
          <p:bldP spid="124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六边形 16"/>
          <p:cNvSpPr>
            <a:spLocks noChangeArrowheads="1"/>
          </p:cNvSpPr>
          <p:nvPr/>
        </p:nvSpPr>
        <p:spPr bwMode="auto">
          <a:xfrm>
            <a:off x="3567995" y="2191738"/>
            <a:ext cx="343572" cy="296668"/>
          </a:xfrm>
          <a:prstGeom prst="hexagon">
            <a:avLst>
              <a:gd name="adj" fmla="val 24996"/>
              <a:gd name="vf" fmla="val 115470"/>
            </a:avLst>
          </a:prstGeom>
          <a:blipFill>
            <a:blip r:embed="rId3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5400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7" name="六边形 17"/>
          <p:cNvSpPr>
            <a:spLocks noChangeArrowheads="1"/>
          </p:cNvSpPr>
          <p:nvPr/>
        </p:nvSpPr>
        <p:spPr bwMode="auto">
          <a:xfrm>
            <a:off x="4613957" y="3190796"/>
            <a:ext cx="343572" cy="296668"/>
          </a:xfrm>
          <a:prstGeom prst="hexagon">
            <a:avLst>
              <a:gd name="adj" fmla="val 24996"/>
              <a:gd name="vf" fmla="val 115470"/>
            </a:avLst>
          </a:prstGeom>
          <a:blipFill>
            <a:blip r:embed="rId3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5400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8" name="六边形 18"/>
          <p:cNvSpPr>
            <a:spLocks noChangeArrowheads="1"/>
          </p:cNvSpPr>
          <p:nvPr/>
        </p:nvSpPr>
        <p:spPr bwMode="auto">
          <a:xfrm>
            <a:off x="5369113" y="3251772"/>
            <a:ext cx="343572" cy="296668"/>
          </a:xfrm>
          <a:prstGeom prst="hexagon">
            <a:avLst>
              <a:gd name="adj" fmla="val 24996"/>
              <a:gd name="vf" fmla="val 115470"/>
            </a:avLst>
          </a:prstGeom>
          <a:blipFill>
            <a:blip r:embed="rId3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5400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9" name="六边形 19"/>
          <p:cNvSpPr>
            <a:spLocks noChangeArrowheads="1"/>
          </p:cNvSpPr>
          <p:nvPr/>
        </p:nvSpPr>
        <p:spPr bwMode="auto">
          <a:xfrm>
            <a:off x="6372861" y="2221053"/>
            <a:ext cx="222795" cy="191135"/>
          </a:xfrm>
          <a:prstGeom prst="hexagon">
            <a:avLst>
              <a:gd name="adj" fmla="val 25029"/>
              <a:gd name="vf" fmla="val 115470"/>
            </a:avLst>
          </a:prstGeom>
          <a:blipFill>
            <a:blip r:embed="rId4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5400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0" name="六边形 20"/>
          <p:cNvSpPr>
            <a:spLocks noChangeArrowheads="1"/>
          </p:cNvSpPr>
          <p:nvPr/>
        </p:nvSpPr>
        <p:spPr bwMode="auto">
          <a:xfrm>
            <a:off x="5875678" y="2107311"/>
            <a:ext cx="327156" cy="282597"/>
          </a:xfrm>
          <a:prstGeom prst="hexagon">
            <a:avLst>
              <a:gd name="adj" fmla="val 24992"/>
              <a:gd name="vf" fmla="val 115470"/>
            </a:avLst>
          </a:prstGeom>
          <a:blipFill>
            <a:blip r:embed="rId5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5400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1" name="六边形 21"/>
          <p:cNvSpPr>
            <a:spLocks noChangeArrowheads="1"/>
          </p:cNvSpPr>
          <p:nvPr/>
        </p:nvSpPr>
        <p:spPr bwMode="auto">
          <a:xfrm>
            <a:off x="4420477" y="1896242"/>
            <a:ext cx="134850" cy="116087"/>
          </a:xfrm>
          <a:prstGeom prst="hexagon">
            <a:avLst>
              <a:gd name="adj" fmla="val 24905"/>
              <a:gd name="vf" fmla="val 115470"/>
            </a:avLst>
          </a:prstGeom>
          <a:blipFill>
            <a:blip r:embed="rId6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5400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2" name="六边形 22"/>
          <p:cNvSpPr>
            <a:spLocks noChangeArrowheads="1"/>
          </p:cNvSpPr>
          <p:nvPr/>
        </p:nvSpPr>
        <p:spPr bwMode="auto">
          <a:xfrm>
            <a:off x="5228401" y="3188451"/>
            <a:ext cx="151265" cy="131332"/>
          </a:xfrm>
          <a:prstGeom prst="hexagon">
            <a:avLst>
              <a:gd name="adj" fmla="val 25035"/>
              <a:gd name="vf" fmla="val 115470"/>
            </a:avLst>
          </a:prstGeom>
          <a:blipFill>
            <a:blip r:embed="rId7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5400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3" name="六边形 23"/>
          <p:cNvSpPr>
            <a:spLocks noChangeArrowheads="1"/>
          </p:cNvSpPr>
          <p:nvPr/>
        </p:nvSpPr>
        <p:spPr bwMode="auto">
          <a:xfrm>
            <a:off x="6192280" y="2389908"/>
            <a:ext cx="158301" cy="136022"/>
          </a:xfrm>
          <a:prstGeom prst="hexagon">
            <a:avLst>
              <a:gd name="adj" fmla="val 25032"/>
              <a:gd name="vf" fmla="val 115470"/>
            </a:avLst>
          </a:prstGeom>
          <a:blipFill>
            <a:blip r:embed="rId8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5400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4" name="六边形 24"/>
          <p:cNvSpPr>
            <a:spLocks noChangeArrowheads="1"/>
          </p:cNvSpPr>
          <p:nvPr/>
        </p:nvSpPr>
        <p:spPr bwMode="auto">
          <a:xfrm>
            <a:off x="4190647" y="2032264"/>
            <a:ext cx="265008" cy="227485"/>
          </a:xfrm>
          <a:prstGeom prst="hexagon">
            <a:avLst>
              <a:gd name="adj" fmla="val 24998"/>
              <a:gd name="vf" fmla="val 115470"/>
            </a:avLst>
          </a:prstGeom>
          <a:blipFill>
            <a:blip r:embed="rId9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5400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5" name="六边形 25"/>
          <p:cNvSpPr>
            <a:spLocks noChangeArrowheads="1"/>
          </p:cNvSpPr>
          <p:nvPr/>
        </p:nvSpPr>
        <p:spPr bwMode="auto">
          <a:xfrm>
            <a:off x="7237069" y="3148582"/>
            <a:ext cx="328329" cy="282597"/>
          </a:xfrm>
          <a:prstGeom prst="hexagon">
            <a:avLst>
              <a:gd name="adj" fmla="val 24979"/>
              <a:gd name="vf" fmla="val 115470"/>
            </a:avLst>
          </a:prstGeom>
          <a:blipFill>
            <a:blip r:embed="rId5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5400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6" name="六边形 26"/>
          <p:cNvSpPr>
            <a:spLocks noChangeArrowheads="1"/>
          </p:cNvSpPr>
          <p:nvPr/>
        </p:nvSpPr>
        <p:spPr bwMode="auto">
          <a:xfrm>
            <a:off x="7639273" y="3116922"/>
            <a:ext cx="236866" cy="204033"/>
          </a:xfrm>
          <a:prstGeom prst="hexagon">
            <a:avLst>
              <a:gd name="adj" fmla="val 24997"/>
              <a:gd name="vf" fmla="val 115470"/>
            </a:avLst>
          </a:prstGeom>
          <a:blipFill>
            <a:blip r:embed="rId10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5400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7" name="六边形 27"/>
          <p:cNvSpPr>
            <a:spLocks noChangeArrowheads="1"/>
          </p:cNvSpPr>
          <p:nvPr/>
        </p:nvSpPr>
        <p:spPr bwMode="auto">
          <a:xfrm>
            <a:off x="7570089" y="3364341"/>
            <a:ext cx="157129" cy="136022"/>
          </a:xfrm>
          <a:prstGeom prst="hexagon">
            <a:avLst>
              <a:gd name="adj" fmla="val 24997"/>
              <a:gd name="vf" fmla="val 115470"/>
            </a:avLst>
          </a:prstGeom>
          <a:blipFill>
            <a:blip r:embed="rId8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5400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8" name="六边形 3"/>
          <p:cNvSpPr>
            <a:spLocks noChangeArrowheads="1"/>
          </p:cNvSpPr>
          <p:nvPr/>
        </p:nvSpPr>
        <p:spPr bwMode="auto">
          <a:xfrm>
            <a:off x="3961989" y="2230434"/>
            <a:ext cx="222795" cy="191135"/>
          </a:xfrm>
          <a:prstGeom prst="hexagon">
            <a:avLst>
              <a:gd name="adj" fmla="val 25029"/>
              <a:gd name="vf" fmla="val 115470"/>
            </a:avLst>
          </a:prstGeom>
          <a:blipFill>
            <a:blip r:embed="rId4" cstate="screen"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5400" cap="flat" cmpd="sng">
            <a:noFill/>
            <a:beve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380608" y="1795398"/>
            <a:ext cx="1485689" cy="1280483"/>
            <a:chOff x="4380608" y="1795398"/>
            <a:chExt cx="1485689" cy="1280483"/>
          </a:xfrm>
        </p:grpSpPr>
        <p:sp>
          <p:nvSpPr>
            <p:cNvPr id="3" name="六边形 13"/>
            <p:cNvSpPr>
              <a:spLocks noChangeArrowheads="1"/>
            </p:cNvSpPr>
            <p:nvPr/>
          </p:nvSpPr>
          <p:spPr bwMode="auto">
            <a:xfrm>
              <a:off x="4380608" y="1795398"/>
              <a:ext cx="1485689" cy="1280483"/>
            </a:xfrm>
            <a:prstGeom prst="hexagon">
              <a:avLst>
                <a:gd name="adj" fmla="val 24994"/>
                <a:gd name="vf" fmla="val 115470"/>
              </a:avLst>
            </a:prstGeom>
            <a:no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864868" y="2011144"/>
              <a:ext cx="579266" cy="552296"/>
              <a:chOff x="4256088" y="1033463"/>
              <a:chExt cx="784225" cy="747713"/>
            </a:xfrm>
          </p:grpSpPr>
          <p:sp>
            <p:nvSpPr>
              <p:cNvPr id="24" name="Freeform 102"/>
              <p:cNvSpPr/>
              <p:nvPr/>
            </p:nvSpPr>
            <p:spPr bwMode="auto">
              <a:xfrm>
                <a:off x="4311651" y="1282700"/>
                <a:ext cx="34925" cy="166688"/>
              </a:xfrm>
              <a:custGeom>
                <a:avLst/>
                <a:gdLst/>
                <a:ahLst/>
                <a:cxnLst>
                  <a:cxn ang="0">
                    <a:pos x="48" y="21"/>
                  </a:cxn>
                  <a:cxn ang="0">
                    <a:pos x="48" y="21"/>
                  </a:cxn>
                  <a:cxn ang="0">
                    <a:pos x="39" y="33"/>
                  </a:cxn>
                  <a:cxn ang="0">
                    <a:pos x="30" y="48"/>
                  </a:cxn>
                  <a:cxn ang="0">
                    <a:pos x="24" y="63"/>
                  </a:cxn>
                  <a:cxn ang="0">
                    <a:pos x="18" y="80"/>
                  </a:cxn>
                  <a:cxn ang="0">
                    <a:pos x="14" y="98"/>
                  </a:cxn>
                  <a:cxn ang="0">
                    <a:pos x="11" y="116"/>
                  </a:cxn>
                  <a:cxn ang="0">
                    <a:pos x="10" y="135"/>
                  </a:cxn>
                  <a:cxn ang="0">
                    <a:pos x="9" y="154"/>
                  </a:cxn>
                  <a:cxn ang="0">
                    <a:pos x="9" y="174"/>
                  </a:cxn>
                  <a:cxn ang="0">
                    <a:pos x="10" y="194"/>
                  </a:cxn>
                  <a:cxn ang="0">
                    <a:pos x="13" y="235"/>
                  </a:cxn>
                  <a:cxn ang="0">
                    <a:pos x="21" y="315"/>
                  </a:cxn>
                  <a:cxn ang="0">
                    <a:pos x="21" y="315"/>
                  </a:cxn>
                  <a:cxn ang="0">
                    <a:pos x="17" y="301"/>
                  </a:cxn>
                  <a:cxn ang="0">
                    <a:pos x="14" y="285"/>
                  </a:cxn>
                  <a:cxn ang="0">
                    <a:pos x="10" y="268"/>
                  </a:cxn>
                  <a:cxn ang="0">
                    <a:pos x="6" y="250"/>
                  </a:cxn>
                  <a:cxn ang="0">
                    <a:pos x="4" y="230"/>
                  </a:cxn>
                  <a:cxn ang="0">
                    <a:pos x="2" y="210"/>
                  </a:cxn>
                  <a:cxn ang="0">
                    <a:pos x="0" y="190"/>
                  </a:cxn>
                  <a:cxn ang="0">
                    <a:pos x="0" y="169"/>
                  </a:cxn>
                  <a:cxn ang="0">
                    <a:pos x="0" y="149"/>
                  </a:cxn>
                  <a:cxn ang="0">
                    <a:pos x="0" y="129"/>
                  </a:cxn>
                  <a:cxn ang="0">
                    <a:pos x="2" y="109"/>
                  </a:cxn>
                  <a:cxn ang="0">
                    <a:pos x="5" y="90"/>
                  </a:cxn>
                  <a:cxn ang="0">
                    <a:pos x="9" y="73"/>
                  </a:cxn>
                  <a:cxn ang="0">
                    <a:pos x="14" y="56"/>
                  </a:cxn>
                  <a:cxn ang="0">
                    <a:pos x="19" y="41"/>
                  </a:cxn>
                  <a:cxn ang="0">
                    <a:pos x="27" y="27"/>
                  </a:cxn>
                  <a:cxn ang="0">
                    <a:pos x="27" y="27"/>
                  </a:cxn>
                  <a:cxn ang="0">
                    <a:pos x="34" y="19"/>
                  </a:cxn>
                  <a:cxn ang="0">
                    <a:pos x="41" y="13"/>
                  </a:cxn>
                  <a:cxn ang="0">
                    <a:pos x="48" y="7"/>
                  </a:cxn>
                  <a:cxn ang="0">
                    <a:pos x="55" y="2"/>
                  </a:cxn>
                  <a:cxn ang="0">
                    <a:pos x="58" y="1"/>
                  </a:cxn>
                  <a:cxn ang="0">
                    <a:pos x="61" y="0"/>
                  </a:cxn>
                  <a:cxn ang="0">
                    <a:pos x="63" y="1"/>
                  </a:cxn>
                  <a:cxn ang="0">
                    <a:pos x="65" y="2"/>
                  </a:cxn>
                  <a:cxn ang="0">
                    <a:pos x="66" y="6"/>
                  </a:cxn>
                  <a:cxn ang="0">
                    <a:pos x="66" y="10"/>
                  </a:cxn>
                  <a:cxn ang="0">
                    <a:pos x="66" y="10"/>
                  </a:cxn>
                  <a:cxn ang="0">
                    <a:pos x="65" y="12"/>
                  </a:cxn>
                  <a:cxn ang="0">
                    <a:pos x="65" y="15"/>
                  </a:cxn>
                  <a:cxn ang="0">
                    <a:pos x="63" y="16"/>
                  </a:cxn>
                  <a:cxn ang="0">
                    <a:pos x="61" y="17"/>
                  </a:cxn>
                  <a:cxn ang="0">
                    <a:pos x="56" y="18"/>
                  </a:cxn>
                  <a:cxn ang="0">
                    <a:pos x="48" y="21"/>
                  </a:cxn>
                  <a:cxn ang="0">
                    <a:pos x="48" y="21"/>
                  </a:cxn>
                </a:cxnLst>
                <a:rect l="0" t="0" r="r" b="b"/>
                <a:pathLst>
                  <a:path w="66" h="315">
                    <a:moveTo>
                      <a:pt x="48" y="21"/>
                    </a:moveTo>
                    <a:lnTo>
                      <a:pt x="48" y="21"/>
                    </a:lnTo>
                    <a:lnTo>
                      <a:pt x="39" y="33"/>
                    </a:lnTo>
                    <a:lnTo>
                      <a:pt x="30" y="48"/>
                    </a:lnTo>
                    <a:lnTo>
                      <a:pt x="24" y="63"/>
                    </a:lnTo>
                    <a:lnTo>
                      <a:pt x="18" y="80"/>
                    </a:lnTo>
                    <a:lnTo>
                      <a:pt x="14" y="98"/>
                    </a:lnTo>
                    <a:lnTo>
                      <a:pt x="11" y="116"/>
                    </a:lnTo>
                    <a:lnTo>
                      <a:pt x="10" y="135"/>
                    </a:lnTo>
                    <a:lnTo>
                      <a:pt x="9" y="154"/>
                    </a:lnTo>
                    <a:lnTo>
                      <a:pt x="9" y="174"/>
                    </a:lnTo>
                    <a:lnTo>
                      <a:pt x="10" y="194"/>
                    </a:lnTo>
                    <a:lnTo>
                      <a:pt x="13" y="235"/>
                    </a:lnTo>
                    <a:lnTo>
                      <a:pt x="21" y="315"/>
                    </a:lnTo>
                    <a:lnTo>
                      <a:pt x="21" y="315"/>
                    </a:lnTo>
                    <a:lnTo>
                      <a:pt x="17" y="301"/>
                    </a:lnTo>
                    <a:lnTo>
                      <a:pt x="14" y="285"/>
                    </a:lnTo>
                    <a:lnTo>
                      <a:pt x="10" y="268"/>
                    </a:lnTo>
                    <a:lnTo>
                      <a:pt x="6" y="250"/>
                    </a:lnTo>
                    <a:lnTo>
                      <a:pt x="4" y="230"/>
                    </a:lnTo>
                    <a:lnTo>
                      <a:pt x="2" y="210"/>
                    </a:lnTo>
                    <a:lnTo>
                      <a:pt x="0" y="190"/>
                    </a:lnTo>
                    <a:lnTo>
                      <a:pt x="0" y="169"/>
                    </a:lnTo>
                    <a:lnTo>
                      <a:pt x="0" y="149"/>
                    </a:lnTo>
                    <a:lnTo>
                      <a:pt x="0" y="129"/>
                    </a:lnTo>
                    <a:lnTo>
                      <a:pt x="2" y="109"/>
                    </a:lnTo>
                    <a:lnTo>
                      <a:pt x="5" y="90"/>
                    </a:lnTo>
                    <a:lnTo>
                      <a:pt x="9" y="73"/>
                    </a:lnTo>
                    <a:lnTo>
                      <a:pt x="14" y="56"/>
                    </a:lnTo>
                    <a:lnTo>
                      <a:pt x="19" y="41"/>
                    </a:lnTo>
                    <a:lnTo>
                      <a:pt x="27" y="27"/>
                    </a:lnTo>
                    <a:lnTo>
                      <a:pt x="27" y="27"/>
                    </a:lnTo>
                    <a:lnTo>
                      <a:pt x="34" y="19"/>
                    </a:lnTo>
                    <a:lnTo>
                      <a:pt x="41" y="13"/>
                    </a:lnTo>
                    <a:lnTo>
                      <a:pt x="48" y="7"/>
                    </a:lnTo>
                    <a:lnTo>
                      <a:pt x="55" y="2"/>
                    </a:lnTo>
                    <a:lnTo>
                      <a:pt x="58" y="1"/>
                    </a:lnTo>
                    <a:lnTo>
                      <a:pt x="61" y="0"/>
                    </a:lnTo>
                    <a:lnTo>
                      <a:pt x="63" y="1"/>
                    </a:lnTo>
                    <a:lnTo>
                      <a:pt x="65" y="2"/>
                    </a:lnTo>
                    <a:lnTo>
                      <a:pt x="66" y="6"/>
                    </a:lnTo>
                    <a:lnTo>
                      <a:pt x="66" y="10"/>
                    </a:lnTo>
                    <a:lnTo>
                      <a:pt x="66" y="10"/>
                    </a:lnTo>
                    <a:lnTo>
                      <a:pt x="65" y="12"/>
                    </a:lnTo>
                    <a:lnTo>
                      <a:pt x="65" y="15"/>
                    </a:lnTo>
                    <a:lnTo>
                      <a:pt x="63" y="16"/>
                    </a:lnTo>
                    <a:lnTo>
                      <a:pt x="61" y="17"/>
                    </a:lnTo>
                    <a:lnTo>
                      <a:pt x="56" y="18"/>
                    </a:lnTo>
                    <a:lnTo>
                      <a:pt x="48" y="21"/>
                    </a:lnTo>
                    <a:lnTo>
                      <a:pt x="48" y="2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03"/>
              <p:cNvSpPr>
                <a:spLocks noEditPoints="1"/>
              </p:cNvSpPr>
              <p:nvPr/>
            </p:nvSpPr>
            <p:spPr bwMode="auto">
              <a:xfrm>
                <a:off x="4733926" y="1322388"/>
                <a:ext cx="74613" cy="80963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66" y="9"/>
                  </a:cxn>
                  <a:cxn ang="0">
                    <a:pos x="90" y="23"/>
                  </a:cxn>
                  <a:cxn ang="0">
                    <a:pos x="111" y="42"/>
                  </a:cxn>
                  <a:cxn ang="0">
                    <a:pos x="127" y="64"/>
                  </a:cxn>
                  <a:cxn ang="0">
                    <a:pos x="129" y="73"/>
                  </a:cxn>
                  <a:cxn ang="0">
                    <a:pos x="137" y="98"/>
                  </a:cxn>
                  <a:cxn ang="0">
                    <a:pos x="141" y="114"/>
                  </a:cxn>
                  <a:cxn ang="0">
                    <a:pos x="138" y="130"/>
                  </a:cxn>
                  <a:cxn ang="0">
                    <a:pos x="135" y="135"/>
                  </a:cxn>
                  <a:cxn ang="0">
                    <a:pos x="124" y="144"/>
                  </a:cxn>
                  <a:cxn ang="0">
                    <a:pos x="109" y="150"/>
                  </a:cxn>
                  <a:cxn ang="0">
                    <a:pos x="95" y="153"/>
                  </a:cxn>
                  <a:cxn ang="0">
                    <a:pos x="91" y="153"/>
                  </a:cxn>
                  <a:cxn ang="0">
                    <a:pos x="78" y="149"/>
                  </a:cxn>
                  <a:cxn ang="0">
                    <a:pos x="48" y="130"/>
                  </a:cxn>
                  <a:cxn ang="0">
                    <a:pos x="35" y="118"/>
                  </a:cxn>
                  <a:cxn ang="0">
                    <a:pos x="24" y="104"/>
                  </a:cxn>
                  <a:cxn ang="0">
                    <a:pos x="10" y="75"/>
                  </a:cxn>
                  <a:cxn ang="0">
                    <a:pos x="7" y="60"/>
                  </a:cxn>
                  <a:cxn ang="0">
                    <a:pos x="3" y="48"/>
                  </a:cxn>
                  <a:cxn ang="0">
                    <a:pos x="0" y="41"/>
                  </a:cxn>
                  <a:cxn ang="0">
                    <a:pos x="0" y="37"/>
                  </a:cxn>
                  <a:cxn ang="0">
                    <a:pos x="5" y="20"/>
                  </a:cxn>
                  <a:cxn ang="0">
                    <a:pos x="18" y="2"/>
                  </a:cxn>
                  <a:cxn ang="0">
                    <a:pos x="23" y="3"/>
                  </a:cxn>
                  <a:cxn ang="0">
                    <a:pos x="32" y="0"/>
                  </a:cxn>
                  <a:cxn ang="0">
                    <a:pos x="38" y="0"/>
                  </a:cxn>
                  <a:cxn ang="0">
                    <a:pos x="24" y="24"/>
                  </a:cxn>
                  <a:cxn ang="0">
                    <a:pos x="21" y="39"/>
                  </a:cxn>
                  <a:cxn ang="0">
                    <a:pos x="23" y="57"/>
                  </a:cxn>
                  <a:cxn ang="0">
                    <a:pos x="30" y="76"/>
                  </a:cxn>
                  <a:cxn ang="0">
                    <a:pos x="40" y="94"/>
                  </a:cxn>
                  <a:cxn ang="0">
                    <a:pos x="53" y="110"/>
                  </a:cxn>
                  <a:cxn ang="0">
                    <a:pos x="68" y="123"/>
                  </a:cxn>
                  <a:cxn ang="0">
                    <a:pos x="85" y="131"/>
                  </a:cxn>
                  <a:cxn ang="0">
                    <a:pos x="103" y="132"/>
                  </a:cxn>
                  <a:cxn ang="0">
                    <a:pos x="90" y="98"/>
                  </a:cxn>
                  <a:cxn ang="0">
                    <a:pos x="74" y="65"/>
                  </a:cxn>
                  <a:cxn ang="0">
                    <a:pos x="58" y="45"/>
                  </a:cxn>
                  <a:cxn ang="0">
                    <a:pos x="46" y="34"/>
                  </a:cxn>
                  <a:cxn ang="0">
                    <a:pos x="32" y="26"/>
                  </a:cxn>
                  <a:cxn ang="0">
                    <a:pos x="24" y="24"/>
                  </a:cxn>
                  <a:cxn ang="0">
                    <a:pos x="113" y="118"/>
                  </a:cxn>
                  <a:cxn ang="0">
                    <a:pos x="114" y="104"/>
                  </a:cxn>
                  <a:cxn ang="0">
                    <a:pos x="112" y="89"/>
                  </a:cxn>
                  <a:cxn ang="0">
                    <a:pos x="100" y="61"/>
                  </a:cxn>
                  <a:cxn ang="0">
                    <a:pos x="82" y="39"/>
                  </a:cxn>
                  <a:cxn ang="0">
                    <a:pos x="70" y="31"/>
                  </a:cxn>
                  <a:cxn ang="0">
                    <a:pos x="59" y="27"/>
                  </a:cxn>
                  <a:cxn ang="0">
                    <a:pos x="67" y="37"/>
                  </a:cxn>
                  <a:cxn ang="0">
                    <a:pos x="82" y="57"/>
                  </a:cxn>
                  <a:cxn ang="0">
                    <a:pos x="101" y="93"/>
                  </a:cxn>
                  <a:cxn ang="0">
                    <a:pos x="113" y="118"/>
                  </a:cxn>
                </a:cxnLst>
                <a:rect l="0" t="0" r="r" b="b"/>
                <a:pathLst>
                  <a:path w="141" h="153">
                    <a:moveTo>
                      <a:pt x="38" y="0"/>
                    </a:moveTo>
                    <a:lnTo>
                      <a:pt x="38" y="0"/>
                    </a:lnTo>
                    <a:lnTo>
                      <a:pt x="52" y="3"/>
                    </a:lnTo>
                    <a:lnTo>
                      <a:pt x="66" y="9"/>
                    </a:lnTo>
                    <a:lnTo>
                      <a:pt x="78" y="15"/>
                    </a:lnTo>
                    <a:lnTo>
                      <a:pt x="90" y="23"/>
                    </a:lnTo>
                    <a:lnTo>
                      <a:pt x="101" y="32"/>
                    </a:lnTo>
                    <a:lnTo>
                      <a:pt x="111" y="42"/>
                    </a:lnTo>
                    <a:lnTo>
                      <a:pt x="120" y="53"/>
                    </a:lnTo>
                    <a:lnTo>
                      <a:pt x="127" y="64"/>
                    </a:lnTo>
                    <a:lnTo>
                      <a:pt x="127" y="64"/>
                    </a:lnTo>
                    <a:lnTo>
                      <a:pt x="129" y="73"/>
                    </a:lnTo>
                    <a:lnTo>
                      <a:pt x="131" y="82"/>
                    </a:lnTo>
                    <a:lnTo>
                      <a:pt x="137" y="98"/>
                    </a:lnTo>
                    <a:lnTo>
                      <a:pt x="140" y="105"/>
                    </a:lnTo>
                    <a:lnTo>
                      <a:pt x="141" y="114"/>
                    </a:lnTo>
                    <a:lnTo>
                      <a:pt x="141" y="121"/>
                    </a:lnTo>
                    <a:lnTo>
                      <a:pt x="138" y="130"/>
                    </a:lnTo>
                    <a:lnTo>
                      <a:pt x="138" y="130"/>
                    </a:lnTo>
                    <a:lnTo>
                      <a:pt x="135" y="135"/>
                    </a:lnTo>
                    <a:lnTo>
                      <a:pt x="130" y="140"/>
                    </a:lnTo>
                    <a:lnTo>
                      <a:pt x="124" y="144"/>
                    </a:lnTo>
                    <a:lnTo>
                      <a:pt x="116" y="148"/>
                    </a:lnTo>
                    <a:lnTo>
                      <a:pt x="109" y="150"/>
                    </a:lnTo>
                    <a:lnTo>
                      <a:pt x="101" y="152"/>
                    </a:lnTo>
                    <a:lnTo>
                      <a:pt x="95" y="153"/>
                    </a:lnTo>
                    <a:lnTo>
                      <a:pt x="91" y="153"/>
                    </a:lnTo>
                    <a:lnTo>
                      <a:pt x="91" y="153"/>
                    </a:lnTo>
                    <a:lnTo>
                      <a:pt x="84" y="152"/>
                    </a:lnTo>
                    <a:lnTo>
                      <a:pt x="78" y="149"/>
                    </a:lnTo>
                    <a:lnTo>
                      <a:pt x="63" y="140"/>
                    </a:lnTo>
                    <a:lnTo>
                      <a:pt x="48" y="130"/>
                    </a:lnTo>
                    <a:lnTo>
                      <a:pt x="42" y="123"/>
                    </a:lnTo>
                    <a:lnTo>
                      <a:pt x="35" y="118"/>
                    </a:lnTo>
                    <a:lnTo>
                      <a:pt x="35" y="118"/>
                    </a:lnTo>
                    <a:lnTo>
                      <a:pt x="24" y="104"/>
                    </a:lnTo>
                    <a:lnTo>
                      <a:pt x="17" y="90"/>
                    </a:lnTo>
                    <a:lnTo>
                      <a:pt x="10" y="75"/>
                    </a:lnTo>
                    <a:lnTo>
                      <a:pt x="7" y="60"/>
                    </a:lnTo>
                    <a:lnTo>
                      <a:pt x="7" y="60"/>
                    </a:lnTo>
                    <a:lnTo>
                      <a:pt x="5" y="55"/>
                    </a:lnTo>
                    <a:lnTo>
                      <a:pt x="3" y="48"/>
                    </a:lnTo>
                    <a:lnTo>
                      <a:pt x="1" y="44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0" y="37"/>
                    </a:lnTo>
                    <a:lnTo>
                      <a:pt x="1" y="31"/>
                    </a:lnTo>
                    <a:lnTo>
                      <a:pt x="5" y="20"/>
                    </a:lnTo>
                    <a:lnTo>
                      <a:pt x="12" y="11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23" y="3"/>
                    </a:lnTo>
                    <a:lnTo>
                      <a:pt x="28" y="2"/>
                    </a:lnTo>
                    <a:lnTo>
                      <a:pt x="32" y="0"/>
                    </a:lnTo>
                    <a:lnTo>
                      <a:pt x="38" y="0"/>
                    </a:lnTo>
                    <a:lnTo>
                      <a:pt x="38" y="0"/>
                    </a:lnTo>
                    <a:close/>
                    <a:moveTo>
                      <a:pt x="24" y="24"/>
                    </a:moveTo>
                    <a:lnTo>
                      <a:pt x="24" y="24"/>
                    </a:lnTo>
                    <a:lnTo>
                      <a:pt x="22" y="31"/>
                    </a:lnTo>
                    <a:lnTo>
                      <a:pt x="21" y="39"/>
                    </a:lnTo>
                    <a:lnTo>
                      <a:pt x="22" y="47"/>
                    </a:lnTo>
                    <a:lnTo>
                      <a:pt x="23" y="57"/>
                    </a:lnTo>
                    <a:lnTo>
                      <a:pt x="27" y="67"/>
                    </a:lnTo>
                    <a:lnTo>
                      <a:pt x="30" y="76"/>
                    </a:lnTo>
                    <a:lnTo>
                      <a:pt x="35" y="85"/>
                    </a:lnTo>
                    <a:lnTo>
                      <a:pt x="40" y="94"/>
                    </a:lnTo>
                    <a:lnTo>
                      <a:pt x="46" y="103"/>
                    </a:lnTo>
                    <a:lnTo>
                      <a:pt x="53" y="110"/>
                    </a:lnTo>
                    <a:lnTo>
                      <a:pt x="61" y="117"/>
                    </a:lnTo>
                    <a:lnTo>
                      <a:pt x="68" y="123"/>
                    </a:lnTo>
                    <a:lnTo>
                      <a:pt x="77" y="128"/>
                    </a:lnTo>
                    <a:lnTo>
                      <a:pt x="85" y="131"/>
                    </a:lnTo>
                    <a:lnTo>
                      <a:pt x="94" y="132"/>
                    </a:lnTo>
                    <a:lnTo>
                      <a:pt x="103" y="132"/>
                    </a:lnTo>
                    <a:lnTo>
                      <a:pt x="103" y="132"/>
                    </a:lnTo>
                    <a:lnTo>
                      <a:pt x="90" y="98"/>
                    </a:lnTo>
                    <a:lnTo>
                      <a:pt x="82" y="82"/>
                    </a:lnTo>
                    <a:lnTo>
                      <a:pt x="74" y="65"/>
                    </a:lnTo>
                    <a:lnTo>
                      <a:pt x="63" y="52"/>
                    </a:lnTo>
                    <a:lnTo>
                      <a:pt x="58" y="45"/>
                    </a:lnTo>
                    <a:lnTo>
                      <a:pt x="52" y="40"/>
                    </a:lnTo>
                    <a:lnTo>
                      <a:pt x="46" y="34"/>
                    </a:lnTo>
                    <a:lnTo>
                      <a:pt x="39" y="30"/>
                    </a:lnTo>
                    <a:lnTo>
                      <a:pt x="32" y="26"/>
                    </a:lnTo>
                    <a:lnTo>
                      <a:pt x="24" y="24"/>
                    </a:lnTo>
                    <a:lnTo>
                      <a:pt x="24" y="24"/>
                    </a:lnTo>
                    <a:close/>
                    <a:moveTo>
                      <a:pt x="113" y="118"/>
                    </a:moveTo>
                    <a:lnTo>
                      <a:pt x="113" y="118"/>
                    </a:lnTo>
                    <a:lnTo>
                      <a:pt x="114" y="110"/>
                    </a:lnTo>
                    <a:lnTo>
                      <a:pt x="114" y="104"/>
                    </a:lnTo>
                    <a:lnTo>
                      <a:pt x="113" y="96"/>
                    </a:lnTo>
                    <a:lnTo>
                      <a:pt x="112" y="89"/>
                    </a:lnTo>
                    <a:lnTo>
                      <a:pt x="108" y="75"/>
                    </a:lnTo>
                    <a:lnTo>
                      <a:pt x="100" y="61"/>
                    </a:lnTo>
                    <a:lnTo>
                      <a:pt x="92" y="49"/>
                    </a:lnTo>
                    <a:lnTo>
                      <a:pt x="82" y="39"/>
                    </a:lnTo>
                    <a:lnTo>
                      <a:pt x="76" y="34"/>
                    </a:lnTo>
                    <a:lnTo>
                      <a:pt x="70" y="31"/>
                    </a:lnTo>
                    <a:lnTo>
                      <a:pt x="64" y="29"/>
                    </a:lnTo>
                    <a:lnTo>
                      <a:pt x="59" y="27"/>
                    </a:lnTo>
                    <a:lnTo>
                      <a:pt x="59" y="27"/>
                    </a:lnTo>
                    <a:lnTo>
                      <a:pt x="67" y="37"/>
                    </a:lnTo>
                    <a:lnTo>
                      <a:pt x="75" y="46"/>
                    </a:lnTo>
                    <a:lnTo>
                      <a:pt x="82" y="57"/>
                    </a:lnTo>
                    <a:lnTo>
                      <a:pt x="90" y="69"/>
                    </a:lnTo>
                    <a:lnTo>
                      <a:pt x="101" y="93"/>
                    </a:lnTo>
                    <a:lnTo>
                      <a:pt x="113" y="118"/>
                    </a:lnTo>
                    <a:lnTo>
                      <a:pt x="113" y="11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04"/>
              <p:cNvSpPr/>
              <p:nvPr/>
            </p:nvSpPr>
            <p:spPr bwMode="auto">
              <a:xfrm>
                <a:off x="4330701" y="1335088"/>
                <a:ext cx="12700" cy="82550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7" y="0"/>
                  </a:cxn>
                  <a:cxn ang="0">
                    <a:pos x="19" y="0"/>
                  </a:cxn>
                  <a:cxn ang="0">
                    <a:pos x="21" y="2"/>
                  </a:cxn>
                  <a:cxn ang="0">
                    <a:pos x="21" y="2"/>
                  </a:cxn>
                  <a:cxn ang="0">
                    <a:pos x="18" y="20"/>
                  </a:cxn>
                  <a:cxn ang="0">
                    <a:pos x="14" y="39"/>
                  </a:cxn>
                  <a:cxn ang="0">
                    <a:pos x="11" y="58"/>
                  </a:cxn>
                  <a:cxn ang="0">
                    <a:pos x="10" y="69"/>
                  </a:cxn>
                  <a:cxn ang="0">
                    <a:pos x="10" y="80"/>
                  </a:cxn>
                  <a:cxn ang="0">
                    <a:pos x="10" y="80"/>
                  </a:cxn>
                  <a:cxn ang="0">
                    <a:pos x="10" y="89"/>
                  </a:cxn>
                  <a:cxn ang="0">
                    <a:pos x="11" y="100"/>
                  </a:cxn>
                  <a:cxn ang="0">
                    <a:pos x="15" y="118"/>
                  </a:cxn>
                  <a:cxn ang="0">
                    <a:pos x="19" y="137"/>
                  </a:cxn>
                  <a:cxn ang="0">
                    <a:pos x="22" y="156"/>
                  </a:cxn>
                  <a:cxn ang="0">
                    <a:pos x="22" y="156"/>
                  </a:cxn>
                  <a:cxn ang="0">
                    <a:pos x="18" y="151"/>
                  </a:cxn>
                  <a:cxn ang="0">
                    <a:pos x="12" y="143"/>
                  </a:cxn>
                  <a:cxn ang="0">
                    <a:pos x="9" y="136"/>
                  </a:cxn>
                  <a:cxn ang="0">
                    <a:pos x="6" y="126"/>
                  </a:cxn>
                  <a:cxn ang="0">
                    <a:pos x="4" y="116"/>
                  </a:cxn>
                  <a:cxn ang="0">
                    <a:pos x="2" y="106"/>
                  </a:cxn>
                  <a:cxn ang="0">
                    <a:pos x="0" y="95"/>
                  </a:cxn>
                  <a:cxn ang="0">
                    <a:pos x="0" y="83"/>
                  </a:cxn>
                  <a:cxn ang="0">
                    <a:pos x="0" y="61"/>
                  </a:cxn>
                  <a:cxn ang="0">
                    <a:pos x="4" y="38"/>
                  </a:cxn>
                  <a:cxn ang="0">
                    <a:pos x="6" y="27"/>
                  </a:cxn>
                  <a:cxn ang="0">
                    <a:pos x="9" y="18"/>
                  </a:cxn>
                  <a:cxn ang="0">
                    <a:pos x="12" y="8"/>
                  </a:cxn>
                  <a:cxn ang="0">
                    <a:pos x="17" y="0"/>
                  </a:cxn>
                  <a:cxn ang="0">
                    <a:pos x="17" y="0"/>
                  </a:cxn>
                </a:cxnLst>
                <a:rect l="0" t="0" r="r" b="b"/>
                <a:pathLst>
                  <a:path w="22" h="156">
                    <a:moveTo>
                      <a:pt x="17" y="0"/>
                    </a:moveTo>
                    <a:lnTo>
                      <a:pt x="17" y="0"/>
                    </a:lnTo>
                    <a:lnTo>
                      <a:pt x="19" y="0"/>
                    </a:lnTo>
                    <a:lnTo>
                      <a:pt x="21" y="2"/>
                    </a:lnTo>
                    <a:lnTo>
                      <a:pt x="21" y="2"/>
                    </a:lnTo>
                    <a:lnTo>
                      <a:pt x="18" y="20"/>
                    </a:lnTo>
                    <a:lnTo>
                      <a:pt x="14" y="39"/>
                    </a:lnTo>
                    <a:lnTo>
                      <a:pt x="11" y="58"/>
                    </a:lnTo>
                    <a:lnTo>
                      <a:pt x="10" y="69"/>
                    </a:lnTo>
                    <a:lnTo>
                      <a:pt x="10" y="80"/>
                    </a:lnTo>
                    <a:lnTo>
                      <a:pt x="10" y="80"/>
                    </a:lnTo>
                    <a:lnTo>
                      <a:pt x="10" y="89"/>
                    </a:lnTo>
                    <a:lnTo>
                      <a:pt x="11" y="100"/>
                    </a:lnTo>
                    <a:lnTo>
                      <a:pt x="15" y="118"/>
                    </a:lnTo>
                    <a:lnTo>
                      <a:pt x="19" y="137"/>
                    </a:lnTo>
                    <a:lnTo>
                      <a:pt x="22" y="156"/>
                    </a:lnTo>
                    <a:lnTo>
                      <a:pt x="22" y="156"/>
                    </a:lnTo>
                    <a:lnTo>
                      <a:pt x="18" y="151"/>
                    </a:lnTo>
                    <a:lnTo>
                      <a:pt x="12" y="143"/>
                    </a:lnTo>
                    <a:lnTo>
                      <a:pt x="9" y="136"/>
                    </a:lnTo>
                    <a:lnTo>
                      <a:pt x="6" y="126"/>
                    </a:lnTo>
                    <a:lnTo>
                      <a:pt x="4" y="116"/>
                    </a:lnTo>
                    <a:lnTo>
                      <a:pt x="2" y="106"/>
                    </a:lnTo>
                    <a:lnTo>
                      <a:pt x="0" y="95"/>
                    </a:lnTo>
                    <a:lnTo>
                      <a:pt x="0" y="83"/>
                    </a:lnTo>
                    <a:lnTo>
                      <a:pt x="0" y="61"/>
                    </a:lnTo>
                    <a:lnTo>
                      <a:pt x="4" y="38"/>
                    </a:lnTo>
                    <a:lnTo>
                      <a:pt x="6" y="27"/>
                    </a:lnTo>
                    <a:lnTo>
                      <a:pt x="9" y="18"/>
                    </a:lnTo>
                    <a:lnTo>
                      <a:pt x="12" y="8"/>
                    </a:lnTo>
                    <a:lnTo>
                      <a:pt x="17" y="0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105"/>
              <p:cNvSpPr/>
              <p:nvPr/>
            </p:nvSpPr>
            <p:spPr bwMode="auto">
              <a:xfrm>
                <a:off x="4351338" y="1377950"/>
                <a:ext cx="6350" cy="39688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9" y="18"/>
                  </a:cxn>
                  <a:cxn ang="0">
                    <a:pos x="11" y="38"/>
                  </a:cxn>
                  <a:cxn ang="0">
                    <a:pos x="13" y="75"/>
                  </a:cxn>
                  <a:cxn ang="0">
                    <a:pos x="13" y="75"/>
                  </a:cxn>
                  <a:cxn ang="0">
                    <a:pos x="9" y="69"/>
                  </a:cxn>
                  <a:cxn ang="0">
                    <a:pos x="5" y="60"/>
                  </a:cxn>
                  <a:cxn ang="0">
                    <a:pos x="2" y="51"/>
                  </a:cxn>
                  <a:cxn ang="0">
                    <a:pos x="1" y="42"/>
                  </a:cxn>
                  <a:cxn ang="0">
                    <a:pos x="0" y="31"/>
                  </a:cxn>
                  <a:cxn ang="0">
                    <a:pos x="0" y="20"/>
                  </a:cxn>
                  <a:cxn ang="0">
                    <a:pos x="2" y="0"/>
                  </a:cxn>
                  <a:cxn ang="0">
                    <a:pos x="2" y="0"/>
                  </a:cxn>
                </a:cxnLst>
                <a:rect l="0" t="0" r="r" b="b"/>
                <a:pathLst>
                  <a:path w="13" h="75">
                    <a:moveTo>
                      <a:pt x="2" y="0"/>
                    </a:moveTo>
                    <a:lnTo>
                      <a:pt x="2" y="0"/>
                    </a:lnTo>
                    <a:lnTo>
                      <a:pt x="4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9" y="18"/>
                    </a:lnTo>
                    <a:lnTo>
                      <a:pt x="11" y="38"/>
                    </a:lnTo>
                    <a:lnTo>
                      <a:pt x="13" y="75"/>
                    </a:lnTo>
                    <a:lnTo>
                      <a:pt x="13" y="75"/>
                    </a:lnTo>
                    <a:lnTo>
                      <a:pt x="9" y="69"/>
                    </a:lnTo>
                    <a:lnTo>
                      <a:pt x="5" y="60"/>
                    </a:lnTo>
                    <a:lnTo>
                      <a:pt x="2" y="51"/>
                    </a:lnTo>
                    <a:lnTo>
                      <a:pt x="1" y="42"/>
                    </a:lnTo>
                    <a:lnTo>
                      <a:pt x="0" y="31"/>
                    </a:lnTo>
                    <a:lnTo>
                      <a:pt x="0" y="2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106"/>
              <p:cNvSpPr/>
              <p:nvPr/>
            </p:nvSpPr>
            <p:spPr bwMode="auto">
              <a:xfrm>
                <a:off x="4402138" y="1581150"/>
                <a:ext cx="79375" cy="682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3" y="2"/>
                  </a:cxn>
                  <a:cxn ang="0">
                    <a:pos x="5" y="3"/>
                  </a:cxn>
                  <a:cxn ang="0">
                    <a:pos x="7" y="4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31" y="30"/>
                  </a:cxn>
                  <a:cxn ang="0">
                    <a:pos x="56" y="56"/>
                  </a:cxn>
                  <a:cxn ang="0">
                    <a:pos x="68" y="68"/>
                  </a:cxn>
                  <a:cxn ang="0">
                    <a:pos x="81" y="80"/>
                  </a:cxn>
                  <a:cxn ang="0">
                    <a:pos x="95" y="91"/>
                  </a:cxn>
                  <a:cxn ang="0">
                    <a:pos x="110" y="101"/>
                  </a:cxn>
                  <a:cxn ang="0">
                    <a:pos x="110" y="101"/>
                  </a:cxn>
                  <a:cxn ang="0">
                    <a:pos x="119" y="108"/>
                  </a:cxn>
                  <a:cxn ang="0">
                    <a:pos x="130" y="113"/>
                  </a:cxn>
                  <a:cxn ang="0">
                    <a:pos x="141" y="119"/>
                  </a:cxn>
                  <a:cxn ang="0">
                    <a:pos x="145" y="124"/>
                  </a:cxn>
                  <a:cxn ang="0">
                    <a:pos x="148" y="128"/>
                  </a:cxn>
                  <a:cxn ang="0">
                    <a:pos x="148" y="128"/>
                  </a:cxn>
                  <a:cxn ang="0">
                    <a:pos x="140" y="126"/>
                  </a:cxn>
                  <a:cxn ang="0">
                    <a:pos x="130" y="123"/>
                  </a:cxn>
                  <a:cxn ang="0">
                    <a:pos x="121" y="118"/>
                  </a:cxn>
                  <a:cxn ang="0">
                    <a:pos x="114" y="114"/>
                  </a:cxn>
                  <a:cxn ang="0">
                    <a:pos x="98" y="104"/>
                  </a:cxn>
                  <a:cxn ang="0">
                    <a:pos x="84" y="91"/>
                  </a:cxn>
                  <a:cxn ang="0">
                    <a:pos x="70" y="79"/>
                  </a:cxn>
                  <a:cxn ang="0">
                    <a:pos x="56" y="66"/>
                  </a:cxn>
                  <a:cxn ang="0">
                    <a:pos x="43" y="53"/>
                  </a:cxn>
                  <a:cxn ang="0">
                    <a:pos x="29" y="41"/>
                  </a:cxn>
                  <a:cxn ang="0">
                    <a:pos x="29" y="41"/>
                  </a:cxn>
                  <a:cxn ang="0">
                    <a:pos x="26" y="35"/>
                  </a:cxn>
                  <a:cxn ang="0">
                    <a:pos x="23" y="30"/>
                  </a:cxn>
                  <a:cxn ang="0">
                    <a:pos x="15" y="21"/>
                  </a:cxn>
                  <a:cxn ang="0">
                    <a:pos x="7" y="11"/>
                  </a:cxn>
                  <a:cxn ang="0">
                    <a:pos x="4" y="6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48" h="128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5" y="3"/>
                    </a:lnTo>
                    <a:lnTo>
                      <a:pt x="7" y="4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31" y="30"/>
                    </a:lnTo>
                    <a:lnTo>
                      <a:pt x="56" y="56"/>
                    </a:lnTo>
                    <a:lnTo>
                      <a:pt x="68" y="68"/>
                    </a:lnTo>
                    <a:lnTo>
                      <a:pt x="81" y="80"/>
                    </a:lnTo>
                    <a:lnTo>
                      <a:pt x="95" y="91"/>
                    </a:lnTo>
                    <a:lnTo>
                      <a:pt x="110" y="101"/>
                    </a:lnTo>
                    <a:lnTo>
                      <a:pt x="110" y="101"/>
                    </a:lnTo>
                    <a:lnTo>
                      <a:pt x="119" y="108"/>
                    </a:lnTo>
                    <a:lnTo>
                      <a:pt x="130" y="113"/>
                    </a:lnTo>
                    <a:lnTo>
                      <a:pt x="141" y="119"/>
                    </a:lnTo>
                    <a:lnTo>
                      <a:pt x="145" y="124"/>
                    </a:lnTo>
                    <a:lnTo>
                      <a:pt x="148" y="128"/>
                    </a:lnTo>
                    <a:lnTo>
                      <a:pt x="148" y="128"/>
                    </a:lnTo>
                    <a:lnTo>
                      <a:pt x="140" y="126"/>
                    </a:lnTo>
                    <a:lnTo>
                      <a:pt x="130" y="123"/>
                    </a:lnTo>
                    <a:lnTo>
                      <a:pt x="121" y="118"/>
                    </a:lnTo>
                    <a:lnTo>
                      <a:pt x="114" y="114"/>
                    </a:lnTo>
                    <a:lnTo>
                      <a:pt x="98" y="104"/>
                    </a:lnTo>
                    <a:lnTo>
                      <a:pt x="84" y="91"/>
                    </a:lnTo>
                    <a:lnTo>
                      <a:pt x="70" y="79"/>
                    </a:lnTo>
                    <a:lnTo>
                      <a:pt x="56" y="66"/>
                    </a:lnTo>
                    <a:lnTo>
                      <a:pt x="43" y="53"/>
                    </a:lnTo>
                    <a:lnTo>
                      <a:pt x="29" y="41"/>
                    </a:lnTo>
                    <a:lnTo>
                      <a:pt x="29" y="41"/>
                    </a:lnTo>
                    <a:lnTo>
                      <a:pt x="26" y="35"/>
                    </a:lnTo>
                    <a:lnTo>
                      <a:pt x="23" y="30"/>
                    </a:lnTo>
                    <a:lnTo>
                      <a:pt x="15" y="21"/>
                    </a:lnTo>
                    <a:lnTo>
                      <a:pt x="7" y="11"/>
                    </a:lnTo>
                    <a:lnTo>
                      <a:pt x="4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107"/>
              <p:cNvSpPr/>
              <p:nvPr/>
            </p:nvSpPr>
            <p:spPr bwMode="auto">
              <a:xfrm>
                <a:off x="4522788" y="1671638"/>
                <a:ext cx="219075" cy="58738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"/>
                  </a:cxn>
                  <a:cxn ang="0">
                    <a:pos x="1" y="1"/>
                  </a:cxn>
                  <a:cxn ang="0">
                    <a:pos x="2" y="1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77" y="35"/>
                  </a:cxn>
                  <a:cxn ang="0">
                    <a:pos x="115" y="51"/>
                  </a:cxn>
                  <a:cxn ang="0">
                    <a:pos x="154" y="67"/>
                  </a:cxn>
                  <a:cxn ang="0">
                    <a:pos x="175" y="73"/>
                  </a:cxn>
                  <a:cxn ang="0">
                    <a:pos x="195" y="80"/>
                  </a:cxn>
                  <a:cxn ang="0">
                    <a:pos x="217" y="86"/>
                  </a:cxn>
                  <a:cxn ang="0">
                    <a:pos x="239" y="92"/>
                  </a:cxn>
                  <a:cxn ang="0">
                    <a:pos x="262" y="96"/>
                  </a:cxn>
                  <a:cxn ang="0">
                    <a:pos x="284" y="99"/>
                  </a:cxn>
                  <a:cxn ang="0">
                    <a:pos x="309" y="101"/>
                  </a:cxn>
                  <a:cxn ang="0">
                    <a:pos x="333" y="103"/>
                  </a:cxn>
                  <a:cxn ang="0">
                    <a:pos x="333" y="103"/>
                  </a:cxn>
                  <a:cxn ang="0">
                    <a:pos x="344" y="103"/>
                  </a:cxn>
                  <a:cxn ang="0">
                    <a:pos x="354" y="102"/>
                  </a:cxn>
                  <a:cxn ang="0">
                    <a:pos x="375" y="101"/>
                  </a:cxn>
                  <a:cxn ang="0">
                    <a:pos x="386" y="101"/>
                  </a:cxn>
                  <a:cxn ang="0">
                    <a:pos x="395" y="102"/>
                  </a:cxn>
                  <a:cxn ang="0">
                    <a:pos x="405" y="106"/>
                  </a:cxn>
                  <a:cxn ang="0">
                    <a:pos x="414" y="110"/>
                  </a:cxn>
                  <a:cxn ang="0">
                    <a:pos x="414" y="110"/>
                  </a:cxn>
                  <a:cxn ang="0">
                    <a:pos x="384" y="112"/>
                  </a:cxn>
                  <a:cxn ang="0">
                    <a:pos x="355" y="113"/>
                  </a:cxn>
                  <a:cxn ang="0">
                    <a:pos x="327" y="112"/>
                  </a:cxn>
                  <a:cxn ang="0">
                    <a:pos x="298" y="110"/>
                  </a:cxn>
                  <a:cxn ang="0">
                    <a:pos x="270" y="106"/>
                  </a:cxn>
                  <a:cxn ang="0">
                    <a:pos x="242" y="100"/>
                  </a:cxn>
                  <a:cxn ang="0">
                    <a:pos x="216" y="94"/>
                  </a:cxn>
                  <a:cxn ang="0">
                    <a:pos x="189" y="86"/>
                  </a:cxn>
                  <a:cxn ang="0">
                    <a:pos x="163" y="79"/>
                  </a:cxn>
                  <a:cxn ang="0">
                    <a:pos x="137" y="69"/>
                  </a:cxn>
                  <a:cxn ang="0">
                    <a:pos x="113" y="60"/>
                  </a:cxn>
                  <a:cxn ang="0">
                    <a:pos x="88" y="49"/>
                  </a:cxn>
                  <a:cxn ang="0">
                    <a:pos x="65" y="37"/>
                  </a:cxn>
                  <a:cxn ang="0">
                    <a:pos x="42" y="25"/>
                  </a:cxn>
                  <a:cxn ang="0">
                    <a:pos x="21" y="13"/>
                  </a:cxn>
                  <a:cxn ang="0">
                    <a:pos x="0" y="2"/>
                  </a:cxn>
                  <a:cxn ang="0">
                    <a:pos x="0" y="2"/>
                  </a:cxn>
                </a:cxnLst>
                <a:rect l="0" t="0" r="r" b="b"/>
                <a:pathLst>
                  <a:path w="414" h="113">
                    <a:moveTo>
                      <a:pt x="0" y="2"/>
                    </a:moveTo>
                    <a:lnTo>
                      <a:pt x="0" y="2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77" y="35"/>
                    </a:lnTo>
                    <a:lnTo>
                      <a:pt x="115" y="51"/>
                    </a:lnTo>
                    <a:lnTo>
                      <a:pt x="154" y="67"/>
                    </a:lnTo>
                    <a:lnTo>
                      <a:pt x="175" y="73"/>
                    </a:lnTo>
                    <a:lnTo>
                      <a:pt x="195" y="80"/>
                    </a:lnTo>
                    <a:lnTo>
                      <a:pt x="217" y="86"/>
                    </a:lnTo>
                    <a:lnTo>
                      <a:pt x="239" y="92"/>
                    </a:lnTo>
                    <a:lnTo>
                      <a:pt x="262" y="96"/>
                    </a:lnTo>
                    <a:lnTo>
                      <a:pt x="284" y="99"/>
                    </a:lnTo>
                    <a:lnTo>
                      <a:pt x="309" y="101"/>
                    </a:lnTo>
                    <a:lnTo>
                      <a:pt x="333" y="103"/>
                    </a:lnTo>
                    <a:lnTo>
                      <a:pt x="333" y="103"/>
                    </a:lnTo>
                    <a:lnTo>
                      <a:pt x="344" y="103"/>
                    </a:lnTo>
                    <a:lnTo>
                      <a:pt x="354" y="102"/>
                    </a:lnTo>
                    <a:lnTo>
                      <a:pt x="375" y="101"/>
                    </a:lnTo>
                    <a:lnTo>
                      <a:pt x="386" y="101"/>
                    </a:lnTo>
                    <a:lnTo>
                      <a:pt x="395" y="102"/>
                    </a:lnTo>
                    <a:lnTo>
                      <a:pt x="405" y="106"/>
                    </a:lnTo>
                    <a:lnTo>
                      <a:pt x="414" y="110"/>
                    </a:lnTo>
                    <a:lnTo>
                      <a:pt x="414" y="110"/>
                    </a:lnTo>
                    <a:lnTo>
                      <a:pt x="384" y="112"/>
                    </a:lnTo>
                    <a:lnTo>
                      <a:pt x="355" y="113"/>
                    </a:lnTo>
                    <a:lnTo>
                      <a:pt x="327" y="112"/>
                    </a:lnTo>
                    <a:lnTo>
                      <a:pt x="298" y="110"/>
                    </a:lnTo>
                    <a:lnTo>
                      <a:pt x="270" y="106"/>
                    </a:lnTo>
                    <a:lnTo>
                      <a:pt x="242" y="100"/>
                    </a:lnTo>
                    <a:lnTo>
                      <a:pt x="216" y="94"/>
                    </a:lnTo>
                    <a:lnTo>
                      <a:pt x="189" y="86"/>
                    </a:lnTo>
                    <a:lnTo>
                      <a:pt x="163" y="79"/>
                    </a:lnTo>
                    <a:lnTo>
                      <a:pt x="137" y="69"/>
                    </a:lnTo>
                    <a:lnTo>
                      <a:pt x="113" y="60"/>
                    </a:lnTo>
                    <a:lnTo>
                      <a:pt x="88" y="49"/>
                    </a:lnTo>
                    <a:lnTo>
                      <a:pt x="65" y="37"/>
                    </a:lnTo>
                    <a:lnTo>
                      <a:pt x="42" y="25"/>
                    </a:lnTo>
                    <a:lnTo>
                      <a:pt x="21" y="13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108"/>
              <p:cNvSpPr/>
              <p:nvPr/>
            </p:nvSpPr>
            <p:spPr bwMode="auto">
              <a:xfrm>
                <a:off x="4573588" y="1673225"/>
                <a:ext cx="117475" cy="31750"/>
              </a:xfrm>
              <a:custGeom>
                <a:avLst/>
                <a:gdLst/>
                <a:ahLst/>
                <a:cxnLst>
                  <a:cxn ang="0">
                    <a:pos x="222" y="54"/>
                  </a:cxn>
                  <a:cxn ang="0">
                    <a:pos x="222" y="54"/>
                  </a:cxn>
                  <a:cxn ang="0">
                    <a:pos x="216" y="58"/>
                  </a:cxn>
                  <a:cxn ang="0">
                    <a:pos x="208" y="60"/>
                  </a:cxn>
                  <a:cxn ang="0">
                    <a:pos x="202" y="60"/>
                  </a:cxn>
                  <a:cxn ang="0">
                    <a:pos x="195" y="60"/>
                  </a:cxn>
                  <a:cxn ang="0">
                    <a:pos x="180" y="57"/>
                  </a:cxn>
                  <a:cxn ang="0">
                    <a:pos x="165" y="52"/>
                  </a:cxn>
                  <a:cxn ang="0">
                    <a:pos x="165" y="52"/>
                  </a:cxn>
                  <a:cxn ang="0">
                    <a:pos x="121" y="44"/>
                  </a:cxn>
                  <a:cxn ang="0">
                    <a:pos x="98" y="38"/>
                  </a:cxn>
                  <a:cxn ang="0">
                    <a:pos x="77" y="32"/>
                  </a:cxn>
                  <a:cxn ang="0">
                    <a:pos x="55" y="26"/>
                  </a:cxn>
                  <a:cxn ang="0">
                    <a:pos x="35" y="18"/>
                  </a:cxn>
                  <a:cxn ang="0">
                    <a:pos x="17" y="9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9" y="1"/>
                  </a:cxn>
                  <a:cxn ang="0">
                    <a:pos x="18" y="3"/>
                  </a:cxn>
                  <a:cxn ang="0">
                    <a:pos x="35" y="9"/>
                  </a:cxn>
                  <a:cxn ang="0">
                    <a:pos x="52" y="18"/>
                  </a:cxn>
                  <a:cxn ang="0">
                    <a:pos x="61" y="21"/>
                  </a:cxn>
                  <a:cxn ang="0">
                    <a:pos x="69" y="24"/>
                  </a:cxn>
                  <a:cxn ang="0">
                    <a:pos x="69" y="24"/>
                  </a:cxn>
                  <a:cxn ang="0">
                    <a:pos x="96" y="32"/>
                  </a:cxn>
                  <a:cxn ang="0">
                    <a:pos x="127" y="39"/>
                  </a:cxn>
                  <a:cxn ang="0">
                    <a:pos x="160" y="46"/>
                  </a:cxn>
                  <a:cxn ang="0">
                    <a:pos x="177" y="48"/>
                  </a:cxn>
                  <a:cxn ang="0">
                    <a:pos x="193" y="49"/>
                  </a:cxn>
                  <a:cxn ang="0">
                    <a:pos x="193" y="49"/>
                  </a:cxn>
                  <a:cxn ang="0">
                    <a:pos x="201" y="49"/>
                  </a:cxn>
                  <a:cxn ang="0">
                    <a:pos x="208" y="49"/>
                  </a:cxn>
                  <a:cxn ang="0">
                    <a:pos x="212" y="49"/>
                  </a:cxn>
                  <a:cxn ang="0">
                    <a:pos x="216" y="50"/>
                  </a:cxn>
                  <a:cxn ang="0">
                    <a:pos x="219" y="51"/>
                  </a:cxn>
                  <a:cxn ang="0">
                    <a:pos x="222" y="54"/>
                  </a:cxn>
                  <a:cxn ang="0">
                    <a:pos x="222" y="54"/>
                  </a:cxn>
                </a:cxnLst>
                <a:rect l="0" t="0" r="r" b="b"/>
                <a:pathLst>
                  <a:path w="222" h="60">
                    <a:moveTo>
                      <a:pt x="222" y="54"/>
                    </a:moveTo>
                    <a:lnTo>
                      <a:pt x="222" y="54"/>
                    </a:lnTo>
                    <a:lnTo>
                      <a:pt x="216" y="58"/>
                    </a:lnTo>
                    <a:lnTo>
                      <a:pt x="208" y="60"/>
                    </a:lnTo>
                    <a:lnTo>
                      <a:pt x="202" y="60"/>
                    </a:lnTo>
                    <a:lnTo>
                      <a:pt x="195" y="60"/>
                    </a:lnTo>
                    <a:lnTo>
                      <a:pt x="180" y="57"/>
                    </a:lnTo>
                    <a:lnTo>
                      <a:pt x="165" y="52"/>
                    </a:lnTo>
                    <a:lnTo>
                      <a:pt x="165" y="52"/>
                    </a:lnTo>
                    <a:lnTo>
                      <a:pt x="121" y="44"/>
                    </a:lnTo>
                    <a:lnTo>
                      <a:pt x="98" y="38"/>
                    </a:lnTo>
                    <a:lnTo>
                      <a:pt x="77" y="32"/>
                    </a:lnTo>
                    <a:lnTo>
                      <a:pt x="55" y="26"/>
                    </a:lnTo>
                    <a:lnTo>
                      <a:pt x="35" y="18"/>
                    </a:lnTo>
                    <a:lnTo>
                      <a:pt x="17" y="9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9" y="1"/>
                    </a:lnTo>
                    <a:lnTo>
                      <a:pt x="18" y="3"/>
                    </a:lnTo>
                    <a:lnTo>
                      <a:pt x="35" y="9"/>
                    </a:lnTo>
                    <a:lnTo>
                      <a:pt x="52" y="18"/>
                    </a:lnTo>
                    <a:lnTo>
                      <a:pt x="61" y="21"/>
                    </a:lnTo>
                    <a:lnTo>
                      <a:pt x="69" y="24"/>
                    </a:lnTo>
                    <a:lnTo>
                      <a:pt x="69" y="24"/>
                    </a:lnTo>
                    <a:lnTo>
                      <a:pt x="96" y="32"/>
                    </a:lnTo>
                    <a:lnTo>
                      <a:pt x="127" y="39"/>
                    </a:lnTo>
                    <a:lnTo>
                      <a:pt x="160" y="46"/>
                    </a:lnTo>
                    <a:lnTo>
                      <a:pt x="177" y="48"/>
                    </a:lnTo>
                    <a:lnTo>
                      <a:pt x="193" y="49"/>
                    </a:lnTo>
                    <a:lnTo>
                      <a:pt x="193" y="49"/>
                    </a:lnTo>
                    <a:lnTo>
                      <a:pt x="201" y="49"/>
                    </a:lnTo>
                    <a:lnTo>
                      <a:pt x="208" y="49"/>
                    </a:lnTo>
                    <a:lnTo>
                      <a:pt x="212" y="49"/>
                    </a:lnTo>
                    <a:lnTo>
                      <a:pt x="216" y="50"/>
                    </a:lnTo>
                    <a:lnTo>
                      <a:pt x="219" y="51"/>
                    </a:lnTo>
                    <a:lnTo>
                      <a:pt x="222" y="54"/>
                    </a:lnTo>
                    <a:lnTo>
                      <a:pt x="222" y="5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109"/>
              <p:cNvSpPr>
                <a:spLocks noEditPoints="1"/>
              </p:cNvSpPr>
              <p:nvPr/>
            </p:nvSpPr>
            <p:spPr bwMode="auto">
              <a:xfrm>
                <a:off x="4256088" y="1033463"/>
                <a:ext cx="784225" cy="747713"/>
              </a:xfrm>
              <a:custGeom>
                <a:avLst/>
                <a:gdLst/>
                <a:ahLst/>
                <a:cxnLst>
                  <a:cxn ang="0">
                    <a:pos x="402" y="183"/>
                  </a:cxn>
                  <a:cxn ang="0">
                    <a:pos x="558" y="21"/>
                  </a:cxn>
                  <a:cxn ang="0">
                    <a:pos x="749" y="17"/>
                  </a:cxn>
                  <a:cxn ang="0">
                    <a:pos x="1125" y="200"/>
                  </a:cxn>
                  <a:cxn ang="0">
                    <a:pos x="1392" y="533"/>
                  </a:cxn>
                  <a:cxn ang="0">
                    <a:pos x="1473" y="988"/>
                  </a:cxn>
                  <a:cxn ang="0">
                    <a:pos x="1356" y="1217"/>
                  </a:cxn>
                  <a:cxn ang="0">
                    <a:pos x="1220" y="1333"/>
                  </a:cxn>
                  <a:cxn ang="0">
                    <a:pos x="808" y="1411"/>
                  </a:cxn>
                  <a:cxn ang="0">
                    <a:pos x="450" y="1301"/>
                  </a:cxn>
                  <a:cxn ang="0">
                    <a:pos x="205" y="1130"/>
                  </a:cxn>
                  <a:cxn ang="0">
                    <a:pos x="13" y="807"/>
                  </a:cxn>
                  <a:cxn ang="0">
                    <a:pos x="26" y="553"/>
                  </a:cxn>
                  <a:cxn ang="0">
                    <a:pos x="223" y="356"/>
                  </a:cxn>
                  <a:cxn ang="0">
                    <a:pos x="1383" y="1177"/>
                  </a:cxn>
                  <a:cxn ang="0">
                    <a:pos x="1444" y="1044"/>
                  </a:cxn>
                  <a:cxn ang="0">
                    <a:pos x="1440" y="707"/>
                  </a:cxn>
                  <a:cxn ang="0">
                    <a:pos x="1228" y="323"/>
                  </a:cxn>
                  <a:cxn ang="0">
                    <a:pos x="990" y="126"/>
                  </a:cxn>
                  <a:cxn ang="0">
                    <a:pos x="756" y="33"/>
                  </a:cxn>
                  <a:cxn ang="0">
                    <a:pos x="576" y="35"/>
                  </a:cxn>
                  <a:cxn ang="0">
                    <a:pos x="407" y="207"/>
                  </a:cxn>
                  <a:cxn ang="0">
                    <a:pos x="397" y="580"/>
                  </a:cxn>
                  <a:cxn ang="0">
                    <a:pos x="580" y="950"/>
                  </a:cxn>
                  <a:cxn ang="0">
                    <a:pos x="747" y="1113"/>
                  </a:cxn>
                  <a:cxn ang="0">
                    <a:pos x="1205" y="1257"/>
                  </a:cxn>
                  <a:cxn ang="0">
                    <a:pos x="358" y="481"/>
                  </a:cxn>
                  <a:cxn ang="0">
                    <a:pos x="1079" y="1301"/>
                  </a:cxn>
                  <a:cxn ang="0">
                    <a:pos x="760" y="1194"/>
                  </a:cxn>
                  <a:cxn ang="0">
                    <a:pos x="459" y="861"/>
                  </a:cxn>
                  <a:cxn ang="0">
                    <a:pos x="416" y="779"/>
                  </a:cxn>
                  <a:cxn ang="0">
                    <a:pos x="367" y="628"/>
                  </a:cxn>
                  <a:cxn ang="0">
                    <a:pos x="315" y="354"/>
                  </a:cxn>
                  <a:cxn ang="0">
                    <a:pos x="62" y="536"/>
                  </a:cxn>
                  <a:cxn ang="0">
                    <a:pos x="91" y="900"/>
                  </a:cxn>
                  <a:cxn ang="0">
                    <a:pos x="267" y="1111"/>
                  </a:cxn>
                  <a:cxn ang="0">
                    <a:pos x="367" y="1192"/>
                  </a:cxn>
                  <a:cxn ang="0">
                    <a:pos x="565" y="1299"/>
                  </a:cxn>
                  <a:cxn ang="0">
                    <a:pos x="707" y="1350"/>
                  </a:cxn>
                  <a:cxn ang="0">
                    <a:pos x="868" y="1367"/>
                  </a:cxn>
                  <a:cxn ang="0">
                    <a:pos x="1161" y="1316"/>
                  </a:cxn>
                  <a:cxn ang="0">
                    <a:pos x="361" y="497"/>
                  </a:cxn>
                  <a:cxn ang="0">
                    <a:pos x="401" y="680"/>
                  </a:cxn>
                  <a:cxn ang="0">
                    <a:pos x="613" y="1047"/>
                  </a:cxn>
                  <a:cxn ang="0">
                    <a:pos x="950" y="1262"/>
                  </a:cxn>
                  <a:cxn ang="0">
                    <a:pos x="994" y="1255"/>
                  </a:cxn>
                  <a:cxn ang="0">
                    <a:pos x="614" y="1006"/>
                  </a:cxn>
                  <a:cxn ang="0">
                    <a:pos x="372" y="546"/>
                  </a:cxn>
                  <a:cxn ang="0">
                    <a:pos x="34" y="589"/>
                  </a:cxn>
                  <a:cxn ang="0">
                    <a:pos x="21" y="789"/>
                  </a:cxn>
                  <a:cxn ang="0">
                    <a:pos x="118" y="998"/>
                  </a:cxn>
                  <a:cxn ang="0">
                    <a:pos x="239" y="1138"/>
                  </a:cxn>
                  <a:cxn ang="0">
                    <a:pos x="354" y="1227"/>
                  </a:cxn>
                  <a:cxn ang="0">
                    <a:pos x="741" y="1384"/>
                  </a:cxn>
                  <a:cxn ang="0">
                    <a:pos x="1209" y="1318"/>
                  </a:cxn>
                  <a:cxn ang="0">
                    <a:pos x="1254" y="1276"/>
                  </a:cxn>
                  <a:cxn ang="0">
                    <a:pos x="1096" y="1357"/>
                  </a:cxn>
                  <a:cxn ang="0">
                    <a:pos x="686" y="1357"/>
                  </a:cxn>
                  <a:cxn ang="0">
                    <a:pos x="431" y="1247"/>
                  </a:cxn>
                  <a:cxn ang="0">
                    <a:pos x="66" y="886"/>
                  </a:cxn>
                  <a:cxn ang="0">
                    <a:pos x="27" y="689"/>
                  </a:cxn>
                </a:cxnLst>
                <a:rect l="0" t="0" r="r" b="b"/>
                <a:pathLst>
                  <a:path w="1482" h="1414">
                    <a:moveTo>
                      <a:pt x="338" y="333"/>
                    </a:moveTo>
                    <a:lnTo>
                      <a:pt x="338" y="333"/>
                    </a:lnTo>
                    <a:lnTo>
                      <a:pt x="343" y="321"/>
                    </a:lnTo>
                    <a:lnTo>
                      <a:pt x="346" y="309"/>
                    </a:lnTo>
                    <a:lnTo>
                      <a:pt x="353" y="286"/>
                    </a:lnTo>
                    <a:lnTo>
                      <a:pt x="360" y="263"/>
                    </a:lnTo>
                    <a:lnTo>
                      <a:pt x="364" y="252"/>
                    </a:lnTo>
                    <a:lnTo>
                      <a:pt x="368" y="241"/>
                    </a:lnTo>
                    <a:lnTo>
                      <a:pt x="368" y="241"/>
                    </a:lnTo>
                    <a:lnTo>
                      <a:pt x="375" y="230"/>
                    </a:lnTo>
                    <a:lnTo>
                      <a:pt x="382" y="220"/>
                    </a:lnTo>
                    <a:lnTo>
                      <a:pt x="389" y="211"/>
                    </a:lnTo>
                    <a:lnTo>
                      <a:pt x="395" y="201"/>
                    </a:lnTo>
                    <a:lnTo>
                      <a:pt x="395" y="201"/>
                    </a:lnTo>
                    <a:lnTo>
                      <a:pt x="397" y="195"/>
                    </a:lnTo>
                    <a:lnTo>
                      <a:pt x="399" y="189"/>
                    </a:lnTo>
                    <a:lnTo>
                      <a:pt x="402" y="183"/>
                    </a:lnTo>
                    <a:lnTo>
                      <a:pt x="404" y="177"/>
                    </a:lnTo>
                    <a:lnTo>
                      <a:pt x="404" y="177"/>
                    </a:lnTo>
                    <a:lnTo>
                      <a:pt x="417" y="154"/>
                    </a:lnTo>
                    <a:lnTo>
                      <a:pt x="431" y="133"/>
                    </a:lnTo>
                    <a:lnTo>
                      <a:pt x="445" y="112"/>
                    </a:lnTo>
                    <a:lnTo>
                      <a:pt x="453" y="103"/>
                    </a:lnTo>
                    <a:lnTo>
                      <a:pt x="462" y="95"/>
                    </a:lnTo>
                    <a:lnTo>
                      <a:pt x="462" y="95"/>
                    </a:lnTo>
                    <a:lnTo>
                      <a:pt x="468" y="89"/>
                    </a:lnTo>
                    <a:lnTo>
                      <a:pt x="475" y="83"/>
                    </a:lnTo>
                    <a:lnTo>
                      <a:pt x="484" y="78"/>
                    </a:lnTo>
                    <a:lnTo>
                      <a:pt x="492" y="72"/>
                    </a:lnTo>
                    <a:lnTo>
                      <a:pt x="492" y="72"/>
                    </a:lnTo>
                    <a:lnTo>
                      <a:pt x="509" y="57"/>
                    </a:lnTo>
                    <a:lnTo>
                      <a:pt x="527" y="42"/>
                    </a:lnTo>
                    <a:lnTo>
                      <a:pt x="547" y="28"/>
                    </a:lnTo>
                    <a:lnTo>
                      <a:pt x="558" y="21"/>
                    </a:lnTo>
                    <a:lnTo>
                      <a:pt x="570" y="17"/>
                    </a:lnTo>
                    <a:lnTo>
                      <a:pt x="570" y="17"/>
                    </a:lnTo>
                    <a:lnTo>
                      <a:pt x="578" y="13"/>
                    </a:lnTo>
                    <a:lnTo>
                      <a:pt x="589" y="11"/>
                    </a:lnTo>
                    <a:lnTo>
                      <a:pt x="611" y="5"/>
                    </a:lnTo>
                    <a:lnTo>
                      <a:pt x="636" y="2"/>
                    </a:lnTo>
                    <a:lnTo>
                      <a:pt x="656" y="1"/>
                    </a:lnTo>
                    <a:lnTo>
                      <a:pt x="656" y="1"/>
                    </a:lnTo>
                    <a:lnTo>
                      <a:pt x="683" y="0"/>
                    </a:lnTo>
                    <a:lnTo>
                      <a:pt x="697" y="1"/>
                    </a:lnTo>
                    <a:lnTo>
                      <a:pt x="710" y="2"/>
                    </a:lnTo>
                    <a:lnTo>
                      <a:pt x="710" y="2"/>
                    </a:lnTo>
                    <a:lnTo>
                      <a:pt x="720" y="5"/>
                    </a:lnTo>
                    <a:lnTo>
                      <a:pt x="729" y="10"/>
                    </a:lnTo>
                    <a:lnTo>
                      <a:pt x="739" y="14"/>
                    </a:lnTo>
                    <a:lnTo>
                      <a:pt x="749" y="17"/>
                    </a:lnTo>
                    <a:lnTo>
                      <a:pt x="749" y="17"/>
                    </a:lnTo>
                    <a:lnTo>
                      <a:pt x="792" y="26"/>
                    </a:lnTo>
                    <a:lnTo>
                      <a:pt x="814" y="31"/>
                    </a:lnTo>
                    <a:lnTo>
                      <a:pt x="834" y="37"/>
                    </a:lnTo>
                    <a:lnTo>
                      <a:pt x="834" y="37"/>
                    </a:lnTo>
                    <a:lnTo>
                      <a:pt x="861" y="48"/>
                    </a:lnTo>
                    <a:lnTo>
                      <a:pt x="887" y="60"/>
                    </a:lnTo>
                    <a:lnTo>
                      <a:pt x="937" y="85"/>
                    </a:lnTo>
                    <a:lnTo>
                      <a:pt x="937" y="85"/>
                    </a:lnTo>
                    <a:lnTo>
                      <a:pt x="962" y="97"/>
                    </a:lnTo>
                    <a:lnTo>
                      <a:pt x="975" y="103"/>
                    </a:lnTo>
                    <a:lnTo>
                      <a:pt x="990" y="107"/>
                    </a:lnTo>
                    <a:lnTo>
                      <a:pt x="990" y="107"/>
                    </a:lnTo>
                    <a:lnTo>
                      <a:pt x="1025" y="129"/>
                    </a:lnTo>
                    <a:lnTo>
                      <a:pt x="1059" y="152"/>
                    </a:lnTo>
                    <a:lnTo>
                      <a:pt x="1092" y="176"/>
                    </a:lnTo>
                    <a:lnTo>
                      <a:pt x="1125" y="200"/>
                    </a:lnTo>
                    <a:lnTo>
                      <a:pt x="1125" y="200"/>
                    </a:lnTo>
                    <a:lnTo>
                      <a:pt x="1146" y="215"/>
                    </a:lnTo>
                    <a:lnTo>
                      <a:pt x="1165" y="233"/>
                    </a:lnTo>
                    <a:lnTo>
                      <a:pt x="1184" y="252"/>
                    </a:lnTo>
                    <a:lnTo>
                      <a:pt x="1202" y="271"/>
                    </a:lnTo>
                    <a:lnTo>
                      <a:pt x="1238" y="310"/>
                    </a:lnTo>
                    <a:lnTo>
                      <a:pt x="1272" y="351"/>
                    </a:lnTo>
                    <a:lnTo>
                      <a:pt x="1272" y="351"/>
                    </a:lnTo>
                    <a:lnTo>
                      <a:pt x="1287" y="369"/>
                    </a:lnTo>
                    <a:lnTo>
                      <a:pt x="1301" y="388"/>
                    </a:lnTo>
                    <a:lnTo>
                      <a:pt x="1329" y="425"/>
                    </a:lnTo>
                    <a:lnTo>
                      <a:pt x="1329" y="425"/>
                    </a:lnTo>
                    <a:lnTo>
                      <a:pt x="1342" y="445"/>
                    </a:lnTo>
                    <a:lnTo>
                      <a:pt x="1355" y="465"/>
                    </a:lnTo>
                    <a:lnTo>
                      <a:pt x="1367" y="485"/>
                    </a:lnTo>
                    <a:lnTo>
                      <a:pt x="1382" y="504"/>
                    </a:lnTo>
                    <a:lnTo>
                      <a:pt x="1382" y="504"/>
                    </a:lnTo>
                    <a:lnTo>
                      <a:pt x="1392" y="533"/>
                    </a:lnTo>
                    <a:lnTo>
                      <a:pt x="1404" y="562"/>
                    </a:lnTo>
                    <a:lnTo>
                      <a:pt x="1427" y="622"/>
                    </a:lnTo>
                    <a:lnTo>
                      <a:pt x="1439" y="652"/>
                    </a:lnTo>
                    <a:lnTo>
                      <a:pt x="1451" y="683"/>
                    </a:lnTo>
                    <a:lnTo>
                      <a:pt x="1459" y="715"/>
                    </a:lnTo>
                    <a:lnTo>
                      <a:pt x="1464" y="731"/>
                    </a:lnTo>
                    <a:lnTo>
                      <a:pt x="1467" y="747"/>
                    </a:lnTo>
                    <a:lnTo>
                      <a:pt x="1467" y="747"/>
                    </a:lnTo>
                    <a:lnTo>
                      <a:pt x="1473" y="783"/>
                    </a:lnTo>
                    <a:lnTo>
                      <a:pt x="1479" y="818"/>
                    </a:lnTo>
                    <a:lnTo>
                      <a:pt x="1481" y="853"/>
                    </a:lnTo>
                    <a:lnTo>
                      <a:pt x="1482" y="871"/>
                    </a:lnTo>
                    <a:lnTo>
                      <a:pt x="1482" y="890"/>
                    </a:lnTo>
                    <a:lnTo>
                      <a:pt x="1482" y="890"/>
                    </a:lnTo>
                    <a:lnTo>
                      <a:pt x="1480" y="922"/>
                    </a:lnTo>
                    <a:lnTo>
                      <a:pt x="1478" y="955"/>
                    </a:lnTo>
                    <a:lnTo>
                      <a:pt x="1473" y="988"/>
                    </a:lnTo>
                    <a:lnTo>
                      <a:pt x="1467" y="1021"/>
                    </a:lnTo>
                    <a:lnTo>
                      <a:pt x="1467" y="1021"/>
                    </a:lnTo>
                    <a:lnTo>
                      <a:pt x="1461" y="1047"/>
                    </a:lnTo>
                    <a:lnTo>
                      <a:pt x="1457" y="1060"/>
                    </a:lnTo>
                    <a:lnTo>
                      <a:pt x="1456" y="1073"/>
                    </a:lnTo>
                    <a:lnTo>
                      <a:pt x="1456" y="1073"/>
                    </a:lnTo>
                    <a:lnTo>
                      <a:pt x="1449" y="1097"/>
                    </a:lnTo>
                    <a:lnTo>
                      <a:pt x="1438" y="1122"/>
                    </a:lnTo>
                    <a:lnTo>
                      <a:pt x="1426" y="1145"/>
                    </a:lnTo>
                    <a:lnTo>
                      <a:pt x="1419" y="1155"/>
                    </a:lnTo>
                    <a:lnTo>
                      <a:pt x="1411" y="1165"/>
                    </a:lnTo>
                    <a:lnTo>
                      <a:pt x="1404" y="1176"/>
                    </a:lnTo>
                    <a:lnTo>
                      <a:pt x="1395" y="1185"/>
                    </a:lnTo>
                    <a:lnTo>
                      <a:pt x="1386" y="1194"/>
                    </a:lnTo>
                    <a:lnTo>
                      <a:pt x="1376" y="1202"/>
                    </a:lnTo>
                    <a:lnTo>
                      <a:pt x="1366" y="1210"/>
                    </a:lnTo>
                    <a:lnTo>
                      <a:pt x="1356" y="1217"/>
                    </a:lnTo>
                    <a:lnTo>
                      <a:pt x="1344" y="1225"/>
                    </a:lnTo>
                    <a:lnTo>
                      <a:pt x="1332" y="1231"/>
                    </a:lnTo>
                    <a:lnTo>
                      <a:pt x="1332" y="1231"/>
                    </a:lnTo>
                    <a:lnTo>
                      <a:pt x="1328" y="1236"/>
                    </a:lnTo>
                    <a:lnTo>
                      <a:pt x="1323" y="1240"/>
                    </a:lnTo>
                    <a:lnTo>
                      <a:pt x="1318" y="1244"/>
                    </a:lnTo>
                    <a:lnTo>
                      <a:pt x="1313" y="1247"/>
                    </a:lnTo>
                    <a:lnTo>
                      <a:pt x="1300" y="1253"/>
                    </a:lnTo>
                    <a:lnTo>
                      <a:pt x="1286" y="1258"/>
                    </a:lnTo>
                    <a:lnTo>
                      <a:pt x="1286" y="1258"/>
                    </a:lnTo>
                    <a:lnTo>
                      <a:pt x="1279" y="1269"/>
                    </a:lnTo>
                    <a:lnTo>
                      <a:pt x="1271" y="1279"/>
                    </a:lnTo>
                    <a:lnTo>
                      <a:pt x="1264" y="1291"/>
                    </a:lnTo>
                    <a:lnTo>
                      <a:pt x="1257" y="1304"/>
                    </a:lnTo>
                    <a:lnTo>
                      <a:pt x="1257" y="1304"/>
                    </a:lnTo>
                    <a:lnTo>
                      <a:pt x="1239" y="1319"/>
                    </a:lnTo>
                    <a:lnTo>
                      <a:pt x="1220" y="1333"/>
                    </a:lnTo>
                    <a:lnTo>
                      <a:pt x="1198" y="1346"/>
                    </a:lnTo>
                    <a:lnTo>
                      <a:pt x="1175" y="1358"/>
                    </a:lnTo>
                    <a:lnTo>
                      <a:pt x="1151" y="1368"/>
                    </a:lnTo>
                    <a:lnTo>
                      <a:pt x="1125" y="1377"/>
                    </a:lnTo>
                    <a:lnTo>
                      <a:pt x="1100" y="1385"/>
                    </a:lnTo>
                    <a:lnTo>
                      <a:pt x="1073" y="1393"/>
                    </a:lnTo>
                    <a:lnTo>
                      <a:pt x="1045" y="1398"/>
                    </a:lnTo>
                    <a:lnTo>
                      <a:pt x="1017" y="1404"/>
                    </a:lnTo>
                    <a:lnTo>
                      <a:pt x="988" y="1408"/>
                    </a:lnTo>
                    <a:lnTo>
                      <a:pt x="961" y="1411"/>
                    </a:lnTo>
                    <a:lnTo>
                      <a:pt x="932" y="1413"/>
                    </a:lnTo>
                    <a:lnTo>
                      <a:pt x="903" y="1414"/>
                    </a:lnTo>
                    <a:lnTo>
                      <a:pt x="875" y="1414"/>
                    </a:lnTo>
                    <a:lnTo>
                      <a:pt x="847" y="1414"/>
                    </a:lnTo>
                    <a:lnTo>
                      <a:pt x="847" y="1414"/>
                    </a:lnTo>
                    <a:lnTo>
                      <a:pt x="828" y="1413"/>
                    </a:lnTo>
                    <a:lnTo>
                      <a:pt x="808" y="1411"/>
                    </a:lnTo>
                    <a:lnTo>
                      <a:pt x="770" y="1405"/>
                    </a:lnTo>
                    <a:lnTo>
                      <a:pt x="731" y="1397"/>
                    </a:lnTo>
                    <a:lnTo>
                      <a:pt x="692" y="1389"/>
                    </a:lnTo>
                    <a:lnTo>
                      <a:pt x="692" y="1389"/>
                    </a:lnTo>
                    <a:lnTo>
                      <a:pt x="655" y="1381"/>
                    </a:lnTo>
                    <a:lnTo>
                      <a:pt x="619" y="1372"/>
                    </a:lnTo>
                    <a:lnTo>
                      <a:pt x="585" y="1362"/>
                    </a:lnTo>
                    <a:lnTo>
                      <a:pt x="551" y="1350"/>
                    </a:lnTo>
                    <a:lnTo>
                      <a:pt x="551" y="1350"/>
                    </a:lnTo>
                    <a:lnTo>
                      <a:pt x="547" y="1348"/>
                    </a:lnTo>
                    <a:lnTo>
                      <a:pt x="543" y="1345"/>
                    </a:lnTo>
                    <a:lnTo>
                      <a:pt x="539" y="1342"/>
                    </a:lnTo>
                    <a:lnTo>
                      <a:pt x="534" y="1339"/>
                    </a:lnTo>
                    <a:lnTo>
                      <a:pt x="534" y="1339"/>
                    </a:lnTo>
                    <a:lnTo>
                      <a:pt x="505" y="1328"/>
                    </a:lnTo>
                    <a:lnTo>
                      <a:pt x="478" y="1314"/>
                    </a:lnTo>
                    <a:lnTo>
                      <a:pt x="450" y="1301"/>
                    </a:lnTo>
                    <a:lnTo>
                      <a:pt x="424" y="1286"/>
                    </a:lnTo>
                    <a:lnTo>
                      <a:pt x="424" y="1286"/>
                    </a:lnTo>
                    <a:lnTo>
                      <a:pt x="414" y="1281"/>
                    </a:lnTo>
                    <a:lnTo>
                      <a:pt x="406" y="1273"/>
                    </a:lnTo>
                    <a:lnTo>
                      <a:pt x="397" y="1267"/>
                    </a:lnTo>
                    <a:lnTo>
                      <a:pt x="388" y="1261"/>
                    </a:lnTo>
                    <a:lnTo>
                      <a:pt x="388" y="1261"/>
                    </a:lnTo>
                    <a:lnTo>
                      <a:pt x="379" y="1256"/>
                    </a:lnTo>
                    <a:lnTo>
                      <a:pt x="371" y="1253"/>
                    </a:lnTo>
                    <a:lnTo>
                      <a:pt x="361" y="1248"/>
                    </a:lnTo>
                    <a:lnTo>
                      <a:pt x="352" y="1243"/>
                    </a:lnTo>
                    <a:lnTo>
                      <a:pt x="352" y="1243"/>
                    </a:lnTo>
                    <a:lnTo>
                      <a:pt x="315" y="1216"/>
                    </a:lnTo>
                    <a:lnTo>
                      <a:pt x="277" y="1188"/>
                    </a:lnTo>
                    <a:lnTo>
                      <a:pt x="240" y="1160"/>
                    </a:lnTo>
                    <a:lnTo>
                      <a:pt x="205" y="1130"/>
                    </a:lnTo>
                    <a:lnTo>
                      <a:pt x="205" y="1130"/>
                    </a:lnTo>
                    <a:lnTo>
                      <a:pt x="192" y="1118"/>
                    </a:lnTo>
                    <a:lnTo>
                      <a:pt x="179" y="1105"/>
                    </a:lnTo>
                    <a:lnTo>
                      <a:pt x="179" y="1105"/>
                    </a:lnTo>
                    <a:lnTo>
                      <a:pt x="160" y="1086"/>
                    </a:lnTo>
                    <a:lnTo>
                      <a:pt x="151" y="1075"/>
                    </a:lnTo>
                    <a:lnTo>
                      <a:pt x="141" y="1064"/>
                    </a:lnTo>
                    <a:lnTo>
                      <a:pt x="141" y="1064"/>
                    </a:lnTo>
                    <a:lnTo>
                      <a:pt x="120" y="1037"/>
                    </a:lnTo>
                    <a:lnTo>
                      <a:pt x="101" y="1009"/>
                    </a:lnTo>
                    <a:lnTo>
                      <a:pt x="81" y="979"/>
                    </a:lnTo>
                    <a:lnTo>
                      <a:pt x="64" y="948"/>
                    </a:lnTo>
                    <a:lnTo>
                      <a:pt x="48" y="914"/>
                    </a:lnTo>
                    <a:lnTo>
                      <a:pt x="34" y="880"/>
                    </a:lnTo>
                    <a:lnTo>
                      <a:pt x="28" y="863"/>
                    </a:lnTo>
                    <a:lnTo>
                      <a:pt x="23" y="845"/>
                    </a:lnTo>
                    <a:lnTo>
                      <a:pt x="17" y="827"/>
                    </a:lnTo>
                    <a:lnTo>
                      <a:pt x="13" y="807"/>
                    </a:lnTo>
                    <a:lnTo>
                      <a:pt x="13" y="807"/>
                    </a:lnTo>
                    <a:lnTo>
                      <a:pt x="12" y="803"/>
                    </a:lnTo>
                    <a:lnTo>
                      <a:pt x="10" y="800"/>
                    </a:lnTo>
                    <a:lnTo>
                      <a:pt x="5" y="793"/>
                    </a:lnTo>
                    <a:lnTo>
                      <a:pt x="5" y="793"/>
                    </a:lnTo>
                    <a:lnTo>
                      <a:pt x="2" y="755"/>
                    </a:lnTo>
                    <a:lnTo>
                      <a:pt x="0" y="718"/>
                    </a:lnTo>
                    <a:lnTo>
                      <a:pt x="0" y="700"/>
                    </a:lnTo>
                    <a:lnTo>
                      <a:pt x="1" y="683"/>
                    </a:lnTo>
                    <a:lnTo>
                      <a:pt x="2" y="665"/>
                    </a:lnTo>
                    <a:lnTo>
                      <a:pt x="4" y="646"/>
                    </a:lnTo>
                    <a:lnTo>
                      <a:pt x="4" y="646"/>
                    </a:lnTo>
                    <a:lnTo>
                      <a:pt x="9" y="613"/>
                    </a:lnTo>
                    <a:lnTo>
                      <a:pt x="12" y="597"/>
                    </a:lnTo>
                    <a:lnTo>
                      <a:pt x="16" y="582"/>
                    </a:lnTo>
                    <a:lnTo>
                      <a:pt x="20" y="567"/>
                    </a:lnTo>
                    <a:lnTo>
                      <a:pt x="26" y="553"/>
                    </a:lnTo>
                    <a:lnTo>
                      <a:pt x="32" y="540"/>
                    </a:lnTo>
                    <a:lnTo>
                      <a:pt x="40" y="525"/>
                    </a:lnTo>
                    <a:lnTo>
                      <a:pt x="40" y="525"/>
                    </a:lnTo>
                    <a:lnTo>
                      <a:pt x="45" y="517"/>
                    </a:lnTo>
                    <a:lnTo>
                      <a:pt x="51" y="509"/>
                    </a:lnTo>
                    <a:lnTo>
                      <a:pt x="59" y="500"/>
                    </a:lnTo>
                    <a:lnTo>
                      <a:pt x="64" y="491"/>
                    </a:lnTo>
                    <a:lnTo>
                      <a:pt x="64" y="491"/>
                    </a:lnTo>
                    <a:lnTo>
                      <a:pt x="72" y="481"/>
                    </a:lnTo>
                    <a:lnTo>
                      <a:pt x="79" y="470"/>
                    </a:lnTo>
                    <a:lnTo>
                      <a:pt x="96" y="450"/>
                    </a:lnTo>
                    <a:lnTo>
                      <a:pt x="115" y="431"/>
                    </a:lnTo>
                    <a:lnTo>
                      <a:pt x="135" y="414"/>
                    </a:lnTo>
                    <a:lnTo>
                      <a:pt x="155" y="398"/>
                    </a:lnTo>
                    <a:lnTo>
                      <a:pt x="178" y="383"/>
                    </a:lnTo>
                    <a:lnTo>
                      <a:pt x="200" y="369"/>
                    </a:lnTo>
                    <a:lnTo>
                      <a:pt x="223" y="356"/>
                    </a:lnTo>
                    <a:lnTo>
                      <a:pt x="223" y="356"/>
                    </a:lnTo>
                    <a:lnTo>
                      <a:pt x="253" y="349"/>
                    </a:lnTo>
                    <a:lnTo>
                      <a:pt x="280" y="343"/>
                    </a:lnTo>
                    <a:lnTo>
                      <a:pt x="306" y="336"/>
                    </a:lnTo>
                    <a:lnTo>
                      <a:pt x="321" y="334"/>
                    </a:lnTo>
                    <a:lnTo>
                      <a:pt x="338" y="333"/>
                    </a:lnTo>
                    <a:lnTo>
                      <a:pt x="338" y="333"/>
                    </a:lnTo>
                    <a:close/>
                    <a:moveTo>
                      <a:pt x="1316" y="1222"/>
                    </a:moveTo>
                    <a:lnTo>
                      <a:pt x="1316" y="1222"/>
                    </a:lnTo>
                    <a:lnTo>
                      <a:pt x="1335" y="1212"/>
                    </a:lnTo>
                    <a:lnTo>
                      <a:pt x="1352" y="1203"/>
                    </a:lnTo>
                    <a:lnTo>
                      <a:pt x="1360" y="1198"/>
                    </a:lnTo>
                    <a:lnTo>
                      <a:pt x="1367" y="1193"/>
                    </a:lnTo>
                    <a:lnTo>
                      <a:pt x="1375" y="1187"/>
                    </a:lnTo>
                    <a:lnTo>
                      <a:pt x="1380" y="1181"/>
                    </a:lnTo>
                    <a:lnTo>
                      <a:pt x="1380" y="1181"/>
                    </a:lnTo>
                    <a:lnTo>
                      <a:pt x="1383" y="1177"/>
                    </a:lnTo>
                    <a:lnTo>
                      <a:pt x="1385" y="1171"/>
                    </a:lnTo>
                    <a:lnTo>
                      <a:pt x="1387" y="1166"/>
                    </a:lnTo>
                    <a:lnTo>
                      <a:pt x="1389" y="1162"/>
                    </a:lnTo>
                    <a:lnTo>
                      <a:pt x="1389" y="1162"/>
                    </a:lnTo>
                    <a:lnTo>
                      <a:pt x="1393" y="1157"/>
                    </a:lnTo>
                    <a:lnTo>
                      <a:pt x="1398" y="1153"/>
                    </a:lnTo>
                    <a:lnTo>
                      <a:pt x="1404" y="1149"/>
                    </a:lnTo>
                    <a:lnTo>
                      <a:pt x="1408" y="1143"/>
                    </a:lnTo>
                    <a:lnTo>
                      <a:pt x="1408" y="1143"/>
                    </a:lnTo>
                    <a:lnTo>
                      <a:pt x="1414" y="1135"/>
                    </a:lnTo>
                    <a:lnTo>
                      <a:pt x="1420" y="1125"/>
                    </a:lnTo>
                    <a:lnTo>
                      <a:pt x="1429" y="1105"/>
                    </a:lnTo>
                    <a:lnTo>
                      <a:pt x="1437" y="1083"/>
                    </a:lnTo>
                    <a:lnTo>
                      <a:pt x="1442" y="1064"/>
                    </a:lnTo>
                    <a:lnTo>
                      <a:pt x="1442" y="1064"/>
                    </a:lnTo>
                    <a:lnTo>
                      <a:pt x="1443" y="1054"/>
                    </a:lnTo>
                    <a:lnTo>
                      <a:pt x="1444" y="1044"/>
                    </a:lnTo>
                    <a:lnTo>
                      <a:pt x="1444" y="1034"/>
                    </a:lnTo>
                    <a:lnTo>
                      <a:pt x="1446" y="1025"/>
                    </a:lnTo>
                    <a:lnTo>
                      <a:pt x="1446" y="1025"/>
                    </a:lnTo>
                    <a:lnTo>
                      <a:pt x="1453" y="989"/>
                    </a:lnTo>
                    <a:lnTo>
                      <a:pt x="1458" y="955"/>
                    </a:lnTo>
                    <a:lnTo>
                      <a:pt x="1464" y="921"/>
                    </a:lnTo>
                    <a:lnTo>
                      <a:pt x="1465" y="904"/>
                    </a:lnTo>
                    <a:lnTo>
                      <a:pt x="1466" y="885"/>
                    </a:lnTo>
                    <a:lnTo>
                      <a:pt x="1466" y="885"/>
                    </a:lnTo>
                    <a:lnTo>
                      <a:pt x="1465" y="847"/>
                    </a:lnTo>
                    <a:lnTo>
                      <a:pt x="1463" y="809"/>
                    </a:lnTo>
                    <a:lnTo>
                      <a:pt x="1461" y="790"/>
                    </a:lnTo>
                    <a:lnTo>
                      <a:pt x="1457" y="772"/>
                    </a:lnTo>
                    <a:lnTo>
                      <a:pt x="1454" y="754"/>
                    </a:lnTo>
                    <a:lnTo>
                      <a:pt x="1450" y="734"/>
                    </a:lnTo>
                    <a:lnTo>
                      <a:pt x="1450" y="734"/>
                    </a:lnTo>
                    <a:lnTo>
                      <a:pt x="1440" y="707"/>
                    </a:lnTo>
                    <a:lnTo>
                      <a:pt x="1440" y="707"/>
                    </a:lnTo>
                    <a:lnTo>
                      <a:pt x="1436" y="691"/>
                    </a:lnTo>
                    <a:lnTo>
                      <a:pt x="1429" y="674"/>
                    </a:lnTo>
                    <a:lnTo>
                      <a:pt x="1429" y="674"/>
                    </a:lnTo>
                    <a:lnTo>
                      <a:pt x="1412" y="626"/>
                    </a:lnTo>
                    <a:lnTo>
                      <a:pt x="1393" y="577"/>
                    </a:lnTo>
                    <a:lnTo>
                      <a:pt x="1383" y="552"/>
                    </a:lnTo>
                    <a:lnTo>
                      <a:pt x="1372" y="529"/>
                    </a:lnTo>
                    <a:lnTo>
                      <a:pt x="1360" y="506"/>
                    </a:lnTo>
                    <a:lnTo>
                      <a:pt x="1348" y="486"/>
                    </a:lnTo>
                    <a:lnTo>
                      <a:pt x="1348" y="486"/>
                    </a:lnTo>
                    <a:lnTo>
                      <a:pt x="1317" y="441"/>
                    </a:lnTo>
                    <a:lnTo>
                      <a:pt x="1286" y="397"/>
                    </a:lnTo>
                    <a:lnTo>
                      <a:pt x="1286" y="397"/>
                    </a:lnTo>
                    <a:lnTo>
                      <a:pt x="1268" y="373"/>
                    </a:lnTo>
                    <a:lnTo>
                      <a:pt x="1247" y="347"/>
                    </a:lnTo>
                    <a:lnTo>
                      <a:pt x="1228" y="323"/>
                    </a:lnTo>
                    <a:lnTo>
                      <a:pt x="1208" y="301"/>
                    </a:lnTo>
                    <a:lnTo>
                      <a:pt x="1208" y="301"/>
                    </a:lnTo>
                    <a:lnTo>
                      <a:pt x="1186" y="278"/>
                    </a:lnTo>
                    <a:lnTo>
                      <a:pt x="1165" y="256"/>
                    </a:lnTo>
                    <a:lnTo>
                      <a:pt x="1143" y="235"/>
                    </a:lnTo>
                    <a:lnTo>
                      <a:pt x="1131" y="225"/>
                    </a:lnTo>
                    <a:lnTo>
                      <a:pt x="1119" y="216"/>
                    </a:lnTo>
                    <a:lnTo>
                      <a:pt x="1119" y="216"/>
                    </a:lnTo>
                    <a:lnTo>
                      <a:pt x="1080" y="188"/>
                    </a:lnTo>
                    <a:lnTo>
                      <a:pt x="1042" y="163"/>
                    </a:lnTo>
                    <a:lnTo>
                      <a:pt x="1042" y="163"/>
                    </a:lnTo>
                    <a:lnTo>
                      <a:pt x="1035" y="157"/>
                    </a:lnTo>
                    <a:lnTo>
                      <a:pt x="1030" y="153"/>
                    </a:lnTo>
                    <a:lnTo>
                      <a:pt x="1017" y="142"/>
                    </a:lnTo>
                    <a:lnTo>
                      <a:pt x="1017" y="142"/>
                    </a:lnTo>
                    <a:lnTo>
                      <a:pt x="1004" y="135"/>
                    </a:lnTo>
                    <a:lnTo>
                      <a:pt x="990" y="126"/>
                    </a:lnTo>
                    <a:lnTo>
                      <a:pt x="961" y="111"/>
                    </a:lnTo>
                    <a:lnTo>
                      <a:pt x="929" y="96"/>
                    </a:lnTo>
                    <a:lnTo>
                      <a:pt x="901" y="85"/>
                    </a:lnTo>
                    <a:lnTo>
                      <a:pt x="901" y="85"/>
                    </a:lnTo>
                    <a:lnTo>
                      <a:pt x="879" y="76"/>
                    </a:lnTo>
                    <a:lnTo>
                      <a:pt x="867" y="73"/>
                    </a:lnTo>
                    <a:lnTo>
                      <a:pt x="858" y="68"/>
                    </a:lnTo>
                    <a:lnTo>
                      <a:pt x="858" y="68"/>
                    </a:lnTo>
                    <a:lnTo>
                      <a:pt x="852" y="65"/>
                    </a:lnTo>
                    <a:lnTo>
                      <a:pt x="847" y="61"/>
                    </a:lnTo>
                    <a:lnTo>
                      <a:pt x="842" y="57"/>
                    </a:lnTo>
                    <a:lnTo>
                      <a:pt x="836" y="53"/>
                    </a:lnTo>
                    <a:lnTo>
                      <a:pt x="836" y="53"/>
                    </a:lnTo>
                    <a:lnTo>
                      <a:pt x="823" y="49"/>
                    </a:lnTo>
                    <a:lnTo>
                      <a:pt x="810" y="45"/>
                    </a:lnTo>
                    <a:lnTo>
                      <a:pt x="783" y="38"/>
                    </a:lnTo>
                    <a:lnTo>
                      <a:pt x="756" y="33"/>
                    </a:lnTo>
                    <a:lnTo>
                      <a:pt x="731" y="28"/>
                    </a:lnTo>
                    <a:lnTo>
                      <a:pt x="731" y="28"/>
                    </a:lnTo>
                    <a:lnTo>
                      <a:pt x="727" y="26"/>
                    </a:lnTo>
                    <a:lnTo>
                      <a:pt x="722" y="23"/>
                    </a:lnTo>
                    <a:lnTo>
                      <a:pt x="717" y="21"/>
                    </a:lnTo>
                    <a:lnTo>
                      <a:pt x="713" y="20"/>
                    </a:lnTo>
                    <a:lnTo>
                      <a:pt x="713" y="20"/>
                    </a:lnTo>
                    <a:lnTo>
                      <a:pt x="698" y="18"/>
                    </a:lnTo>
                    <a:lnTo>
                      <a:pt x="681" y="17"/>
                    </a:lnTo>
                    <a:lnTo>
                      <a:pt x="664" y="17"/>
                    </a:lnTo>
                    <a:lnTo>
                      <a:pt x="648" y="18"/>
                    </a:lnTo>
                    <a:lnTo>
                      <a:pt x="648" y="18"/>
                    </a:lnTo>
                    <a:lnTo>
                      <a:pt x="632" y="20"/>
                    </a:lnTo>
                    <a:lnTo>
                      <a:pt x="618" y="22"/>
                    </a:lnTo>
                    <a:lnTo>
                      <a:pt x="603" y="26"/>
                    </a:lnTo>
                    <a:lnTo>
                      <a:pt x="590" y="30"/>
                    </a:lnTo>
                    <a:lnTo>
                      <a:pt x="576" y="35"/>
                    </a:lnTo>
                    <a:lnTo>
                      <a:pt x="564" y="41"/>
                    </a:lnTo>
                    <a:lnTo>
                      <a:pt x="553" y="47"/>
                    </a:lnTo>
                    <a:lnTo>
                      <a:pt x="541" y="53"/>
                    </a:lnTo>
                    <a:lnTo>
                      <a:pt x="541" y="53"/>
                    </a:lnTo>
                    <a:lnTo>
                      <a:pt x="528" y="63"/>
                    </a:lnTo>
                    <a:lnTo>
                      <a:pt x="515" y="73"/>
                    </a:lnTo>
                    <a:lnTo>
                      <a:pt x="502" y="82"/>
                    </a:lnTo>
                    <a:lnTo>
                      <a:pt x="490" y="92"/>
                    </a:lnTo>
                    <a:lnTo>
                      <a:pt x="480" y="104"/>
                    </a:lnTo>
                    <a:lnTo>
                      <a:pt x="469" y="114"/>
                    </a:lnTo>
                    <a:lnTo>
                      <a:pt x="458" y="126"/>
                    </a:lnTo>
                    <a:lnTo>
                      <a:pt x="449" y="139"/>
                    </a:lnTo>
                    <a:lnTo>
                      <a:pt x="439" y="151"/>
                    </a:lnTo>
                    <a:lnTo>
                      <a:pt x="431" y="165"/>
                    </a:lnTo>
                    <a:lnTo>
                      <a:pt x="422" y="178"/>
                    </a:lnTo>
                    <a:lnTo>
                      <a:pt x="414" y="193"/>
                    </a:lnTo>
                    <a:lnTo>
                      <a:pt x="407" y="207"/>
                    </a:lnTo>
                    <a:lnTo>
                      <a:pt x="401" y="222"/>
                    </a:lnTo>
                    <a:lnTo>
                      <a:pt x="394" y="238"/>
                    </a:lnTo>
                    <a:lnTo>
                      <a:pt x="388" y="253"/>
                    </a:lnTo>
                    <a:lnTo>
                      <a:pt x="388" y="253"/>
                    </a:lnTo>
                    <a:lnTo>
                      <a:pt x="386" y="262"/>
                    </a:lnTo>
                    <a:lnTo>
                      <a:pt x="383" y="273"/>
                    </a:lnTo>
                    <a:lnTo>
                      <a:pt x="380" y="294"/>
                    </a:lnTo>
                    <a:lnTo>
                      <a:pt x="377" y="340"/>
                    </a:lnTo>
                    <a:lnTo>
                      <a:pt x="377" y="340"/>
                    </a:lnTo>
                    <a:lnTo>
                      <a:pt x="375" y="371"/>
                    </a:lnTo>
                    <a:lnTo>
                      <a:pt x="375" y="401"/>
                    </a:lnTo>
                    <a:lnTo>
                      <a:pt x="375" y="430"/>
                    </a:lnTo>
                    <a:lnTo>
                      <a:pt x="377" y="459"/>
                    </a:lnTo>
                    <a:lnTo>
                      <a:pt x="380" y="489"/>
                    </a:lnTo>
                    <a:lnTo>
                      <a:pt x="384" y="518"/>
                    </a:lnTo>
                    <a:lnTo>
                      <a:pt x="390" y="549"/>
                    </a:lnTo>
                    <a:lnTo>
                      <a:pt x="397" y="580"/>
                    </a:lnTo>
                    <a:lnTo>
                      <a:pt x="397" y="580"/>
                    </a:lnTo>
                    <a:lnTo>
                      <a:pt x="406" y="616"/>
                    </a:lnTo>
                    <a:lnTo>
                      <a:pt x="417" y="650"/>
                    </a:lnTo>
                    <a:lnTo>
                      <a:pt x="428" y="683"/>
                    </a:lnTo>
                    <a:lnTo>
                      <a:pt x="442" y="716"/>
                    </a:lnTo>
                    <a:lnTo>
                      <a:pt x="456" y="747"/>
                    </a:lnTo>
                    <a:lnTo>
                      <a:pt x="471" y="777"/>
                    </a:lnTo>
                    <a:lnTo>
                      <a:pt x="487" y="806"/>
                    </a:lnTo>
                    <a:lnTo>
                      <a:pt x="503" y="833"/>
                    </a:lnTo>
                    <a:lnTo>
                      <a:pt x="503" y="833"/>
                    </a:lnTo>
                    <a:lnTo>
                      <a:pt x="522" y="862"/>
                    </a:lnTo>
                    <a:lnTo>
                      <a:pt x="539" y="890"/>
                    </a:lnTo>
                    <a:lnTo>
                      <a:pt x="556" y="918"/>
                    </a:lnTo>
                    <a:lnTo>
                      <a:pt x="565" y="930"/>
                    </a:lnTo>
                    <a:lnTo>
                      <a:pt x="575" y="943"/>
                    </a:lnTo>
                    <a:lnTo>
                      <a:pt x="575" y="943"/>
                    </a:lnTo>
                    <a:lnTo>
                      <a:pt x="580" y="950"/>
                    </a:lnTo>
                    <a:lnTo>
                      <a:pt x="587" y="956"/>
                    </a:lnTo>
                    <a:lnTo>
                      <a:pt x="593" y="963"/>
                    </a:lnTo>
                    <a:lnTo>
                      <a:pt x="600" y="970"/>
                    </a:lnTo>
                    <a:lnTo>
                      <a:pt x="600" y="970"/>
                    </a:lnTo>
                    <a:lnTo>
                      <a:pt x="613" y="985"/>
                    </a:lnTo>
                    <a:lnTo>
                      <a:pt x="624" y="997"/>
                    </a:lnTo>
                    <a:lnTo>
                      <a:pt x="648" y="1019"/>
                    </a:lnTo>
                    <a:lnTo>
                      <a:pt x="648" y="1019"/>
                    </a:lnTo>
                    <a:lnTo>
                      <a:pt x="670" y="1045"/>
                    </a:lnTo>
                    <a:lnTo>
                      <a:pt x="682" y="1057"/>
                    </a:lnTo>
                    <a:lnTo>
                      <a:pt x="696" y="1067"/>
                    </a:lnTo>
                    <a:lnTo>
                      <a:pt x="696" y="1067"/>
                    </a:lnTo>
                    <a:lnTo>
                      <a:pt x="710" y="1078"/>
                    </a:lnTo>
                    <a:lnTo>
                      <a:pt x="723" y="1089"/>
                    </a:lnTo>
                    <a:lnTo>
                      <a:pt x="736" y="1101"/>
                    </a:lnTo>
                    <a:lnTo>
                      <a:pt x="747" y="1113"/>
                    </a:lnTo>
                    <a:lnTo>
                      <a:pt x="747" y="1113"/>
                    </a:lnTo>
                    <a:lnTo>
                      <a:pt x="772" y="1132"/>
                    </a:lnTo>
                    <a:lnTo>
                      <a:pt x="801" y="1149"/>
                    </a:lnTo>
                    <a:lnTo>
                      <a:pt x="831" y="1167"/>
                    </a:lnTo>
                    <a:lnTo>
                      <a:pt x="863" y="1184"/>
                    </a:lnTo>
                    <a:lnTo>
                      <a:pt x="897" y="1200"/>
                    </a:lnTo>
                    <a:lnTo>
                      <a:pt x="934" y="1215"/>
                    </a:lnTo>
                    <a:lnTo>
                      <a:pt x="971" y="1228"/>
                    </a:lnTo>
                    <a:lnTo>
                      <a:pt x="1009" y="1240"/>
                    </a:lnTo>
                    <a:lnTo>
                      <a:pt x="1048" y="1249"/>
                    </a:lnTo>
                    <a:lnTo>
                      <a:pt x="1068" y="1253"/>
                    </a:lnTo>
                    <a:lnTo>
                      <a:pt x="1087" y="1256"/>
                    </a:lnTo>
                    <a:lnTo>
                      <a:pt x="1107" y="1258"/>
                    </a:lnTo>
                    <a:lnTo>
                      <a:pt x="1126" y="1259"/>
                    </a:lnTo>
                    <a:lnTo>
                      <a:pt x="1147" y="1260"/>
                    </a:lnTo>
                    <a:lnTo>
                      <a:pt x="1166" y="1260"/>
                    </a:lnTo>
                    <a:lnTo>
                      <a:pt x="1185" y="1258"/>
                    </a:lnTo>
                    <a:lnTo>
                      <a:pt x="1205" y="1257"/>
                    </a:lnTo>
                    <a:lnTo>
                      <a:pt x="1224" y="1254"/>
                    </a:lnTo>
                    <a:lnTo>
                      <a:pt x="1243" y="1249"/>
                    </a:lnTo>
                    <a:lnTo>
                      <a:pt x="1261" y="1244"/>
                    </a:lnTo>
                    <a:lnTo>
                      <a:pt x="1281" y="1238"/>
                    </a:lnTo>
                    <a:lnTo>
                      <a:pt x="1299" y="1230"/>
                    </a:lnTo>
                    <a:lnTo>
                      <a:pt x="1316" y="1222"/>
                    </a:lnTo>
                    <a:lnTo>
                      <a:pt x="1316" y="1222"/>
                    </a:lnTo>
                    <a:close/>
                    <a:moveTo>
                      <a:pt x="352" y="356"/>
                    </a:moveTo>
                    <a:lnTo>
                      <a:pt x="352" y="356"/>
                    </a:lnTo>
                    <a:lnTo>
                      <a:pt x="351" y="371"/>
                    </a:lnTo>
                    <a:lnTo>
                      <a:pt x="350" y="388"/>
                    </a:lnTo>
                    <a:lnTo>
                      <a:pt x="350" y="404"/>
                    </a:lnTo>
                    <a:lnTo>
                      <a:pt x="350" y="420"/>
                    </a:lnTo>
                    <a:lnTo>
                      <a:pt x="351" y="436"/>
                    </a:lnTo>
                    <a:lnTo>
                      <a:pt x="352" y="452"/>
                    </a:lnTo>
                    <a:lnTo>
                      <a:pt x="356" y="467"/>
                    </a:lnTo>
                    <a:lnTo>
                      <a:pt x="358" y="481"/>
                    </a:lnTo>
                    <a:lnTo>
                      <a:pt x="358" y="481"/>
                    </a:lnTo>
                    <a:lnTo>
                      <a:pt x="356" y="446"/>
                    </a:lnTo>
                    <a:lnTo>
                      <a:pt x="356" y="409"/>
                    </a:lnTo>
                    <a:lnTo>
                      <a:pt x="358" y="371"/>
                    </a:lnTo>
                    <a:lnTo>
                      <a:pt x="362" y="335"/>
                    </a:lnTo>
                    <a:lnTo>
                      <a:pt x="362" y="335"/>
                    </a:lnTo>
                    <a:lnTo>
                      <a:pt x="359" y="336"/>
                    </a:lnTo>
                    <a:lnTo>
                      <a:pt x="357" y="338"/>
                    </a:lnTo>
                    <a:lnTo>
                      <a:pt x="354" y="345"/>
                    </a:lnTo>
                    <a:lnTo>
                      <a:pt x="353" y="350"/>
                    </a:lnTo>
                    <a:lnTo>
                      <a:pt x="352" y="356"/>
                    </a:lnTo>
                    <a:lnTo>
                      <a:pt x="352" y="356"/>
                    </a:lnTo>
                    <a:close/>
                    <a:moveTo>
                      <a:pt x="1135" y="1297"/>
                    </a:moveTo>
                    <a:lnTo>
                      <a:pt x="1135" y="1297"/>
                    </a:lnTo>
                    <a:lnTo>
                      <a:pt x="1116" y="1299"/>
                    </a:lnTo>
                    <a:lnTo>
                      <a:pt x="1098" y="1300"/>
                    </a:lnTo>
                    <a:lnTo>
                      <a:pt x="1079" y="1301"/>
                    </a:lnTo>
                    <a:lnTo>
                      <a:pt x="1061" y="1300"/>
                    </a:lnTo>
                    <a:lnTo>
                      <a:pt x="1044" y="1299"/>
                    </a:lnTo>
                    <a:lnTo>
                      <a:pt x="1027" y="1297"/>
                    </a:lnTo>
                    <a:lnTo>
                      <a:pt x="1010" y="1293"/>
                    </a:lnTo>
                    <a:lnTo>
                      <a:pt x="994" y="1290"/>
                    </a:lnTo>
                    <a:lnTo>
                      <a:pt x="962" y="1282"/>
                    </a:lnTo>
                    <a:lnTo>
                      <a:pt x="929" y="1272"/>
                    </a:lnTo>
                    <a:lnTo>
                      <a:pt x="898" y="1260"/>
                    </a:lnTo>
                    <a:lnTo>
                      <a:pt x="868" y="1248"/>
                    </a:lnTo>
                    <a:lnTo>
                      <a:pt x="868" y="1248"/>
                    </a:lnTo>
                    <a:lnTo>
                      <a:pt x="853" y="1242"/>
                    </a:lnTo>
                    <a:lnTo>
                      <a:pt x="840" y="1234"/>
                    </a:lnTo>
                    <a:lnTo>
                      <a:pt x="812" y="1218"/>
                    </a:lnTo>
                    <a:lnTo>
                      <a:pt x="812" y="1218"/>
                    </a:lnTo>
                    <a:lnTo>
                      <a:pt x="795" y="1210"/>
                    </a:lnTo>
                    <a:lnTo>
                      <a:pt x="777" y="1202"/>
                    </a:lnTo>
                    <a:lnTo>
                      <a:pt x="760" y="1194"/>
                    </a:lnTo>
                    <a:lnTo>
                      <a:pt x="745" y="1184"/>
                    </a:lnTo>
                    <a:lnTo>
                      <a:pt x="745" y="1184"/>
                    </a:lnTo>
                    <a:lnTo>
                      <a:pt x="725" y="1169"/>
                    </a:lnTo>
                    <a:lnTo>
                      <a:pt x="704" y="1152"/>
                    </a:lnTo>
                    <a:lnTo>
                      <a:pt x="664" y="1116"/>
                    </a:lnTo>
                    <a:lnTo>
                      <a:pt x="664" y="1116"/>
                    </a:lnTo>
                    <a:lnTo>
                      <a:pt x="644" y="1096"/>
                    </a:lnTo>
                    <a:lnTo>
                      <a:pt x="624" y="1078"/>
                    </a:lnTo>
                    <a:lnTo>
                      <a:pt x="605" y="1059"/>
                    </a:lnTo>
                    <a:lnTo>
                      <a:pt x="587" y="1039"/>
                    </a:lnTo>
                    <a:lnTo>
                      <a:pt x="587" y="1039"/>
                    </a:lnTo>
                    <a:lnTo>
                      <a:pt x="570" y="1018"/>
                    </a:lnTo>
                    <a:lnTo>
                      <a:pt x="553" y="997"/>
                    </a:lnTo>
                    <a:lnTo>
                      <a:pt x="535" y="974"/>
                    </a:lnTo>
                    <a:lnTo>
                      <a:pt x="519" y="952"/>
                    </a:lnTo>
                    <a:lnTo>
                      <a:pt x="489" y="907"/>
                    </a:lnTo>
                    <a:lnTo>
                      <a:pt x="459" y="861"/>
                    </a:lnTo>
                    <a:lnTo>
                      <a:pt x="459" y="861"/>
                    </a:lnTo>
                    <a:lnTo>
                      <a:pt x="454" y="854"/>
                    </a:lnTo>
                    <a:lnTo>
                      <a:pt x="448" y="849"/>
                    </a:lnTo>
                    <a:lnTo>
                      <a:pt x="442" y="843"/>
                    </a:lnTo>
                    <a:lnTo>
                      <a:pt x="438" y="836"/>
                    </a:lnTo>
                    <a:lnTo>
                      <a:pt x="438" y="836"/>
                    </a:lnTo>
                    <a:lnTo>
                      <a:pt x="437" y="832"/>
                    </a:lnTo>
                    <a:lnTo>
                      <a:pt x="437" y="828"/>
                    </a:lnTo>
                    <a:lnTo>
                      <a:pt x="437" y="824"/>
                    </a:lnTo>
                    <a:lnTo>
                      <a:pt x="436" y="820"/>
                    </a:lnTo>
                    <a:lnTo>
                      <a:pt x="436" y="820"/>
                    </a:lnTo>
                    <a:lnTo>
                      <a:pt x="434" y="816"/>
                    </a:lnTo>
                    <a:lnTo>
                      <a:pt x="431" y="812"/>
                    </a:lnTo>
                    <a:lnTo>
                      <a:pt x="428" y="808"/>
                    </a:lnTo>
                    <a:lnTo>
                      <a:pt x="425" y="804"/>
                    </a:lnTo>
                    <a:lnTo>
                      <a:pt x="425" y="804"/>
                    </a:lnTo>
                    <a:lnTo>
                      <a:pt x="416" y="779"/>
                    </a:lnTo>
                    <a:lnTo>
                      <a:pt x="406" y="753"/>
                    </a:lnTo>
                    <a:lnTo>
                      <a:pt x="397" y="727"/>
                    </a:lnTo>
                    <a:lnTo>
                      <a:pt x="390" y="701"/>
                    </a:lnTo>
                    <a:lnTo>
                      <a:pt x="390" y="701"/>
                    </a:lnTo>
                    <a:lnTo>
                      <a:pt x="387" y="692"/>
                    </a:lnTo>
                    <a:lnTo>
                      <a:pt x="382" y="683"/>
                    </a:lnTo>
                    <a:lnTo>
                      <a:pt x="378" y="674"/>
                    </a:lnTo>
                    <a:lnTo>
                      <a:pt x="376" y="666"/>
                    </a:lnTo>
                    <a:lnTo>
                      <a:pt x="376" y="666"/>
                    </a:lnTo>
                    <a:lnTo>
                      <a:pt x="375" y="661"/>
                    </a:lnTo>
                    <a:lnTo>
                      <a:pt x="376" y="655"/>
                    </a:lnTo>
                    <a:lnTo>
                      <a:pt x="376" y="650"/>
                    </a:lnTo>
                    <a:lnTo>
                      <a:pt x="376" y="644"/>
                    </a:lnTo>
                    <a:lnTo>
                      <a:pt x="376" y="644"/>
                    </a:lnTo>
                    <a:lnTo>
                      <a:pt x="374" y="639"/>
                    </a:lnTo>
                    <a:lnTo>
                      <a:pt x="371" y="634"/>
                    </a:lnTo>
                    <a:lnTo>
                      <a:pt x="367" y="628"/>
                    </a:lnTo>
                    <a:lnTo>
                      <a:pt x="365" y="623"/>
                    </a:lnTo>
                    <a:lnTo>
                      <a:pt x="365" y="623"/>
                    </a:lnTo>
                    <a:lnTo>
                      <a:pt x="365" y="620"/>
                    </a:lnTo>
                    <a:lnTo>
                      <a:pt x="365" y="616"/>
                    </a:lnTo>
                    <a:lnTo>
                      <a:pt x="365" y="612"/>
                    </a:lnTo>
                    <a:lnTo>
                      <a:pt x="365" y="608"/>
                    </a:lnTo>
                    <a:lnTo>
                      <a:pt x="365" y="608"/>
                    </a:lnTo>
                    <a:lnTo>
                      <a:pt x="358" y="578"/>
                    </a:lnTo>
                    <a:lnTo>
                      <a:pt x="350" y="547"/>
                    </a:lnTo>
                    <a:lnTo>
                      <a:pt x="345" y="515"/>
                    </a:lnTo>
                    <a:lnTo>
                      <a:pt x="339" y="483"/>
                    </a:lnTo>
                    <a:lnTo>
                      <a:pt x="336" y="450"/>
                    </a:lnTo>
                    <a:lnTo>
                      <a:pt x="335" y="416"/>
                    </a:lnTo>
                    <a:lnTo>
                      <a:pt x="335" y="384"/>
                    </a:lnTo>
                    <a:lnTo>
                      <a:pt x="336" y="352"/>
                    </a:lnTo>
                    <a:lnTo>
                      <a:pt x="336" y="352"/>
                    </a:lnTo>
                    <a:lnTo>
                      <a:pt x="315" y="354"/>
                    </a:lnTo>
                    <a:lnTo>
                      <a:pt x="293" y="358"/>
                    </a:lnTo>
                    <a:lnTo>
                      <a:pt x="272" y="362"/>
                    </a:lnTo>
                    <a:lnTo>
                      <a:pt x="252" y="368"/>
                    </a:lnTo>
                    <a:lnTo>
                      <a:pt x="232" y="376"/>
                    </a:lnTo>
                    <a:lnTo>
                      <a:pt x="213" y="383"/>
                    </a:lnTo>
                    <a:lnTo>
                      <a:pt x="195" y="393"/>
                    </a:lnTo>
                    <a:lnTo>
                      <a:pt x="177" y="404"/>
                    </a:lnTo>
                    <a:lnTo>
                      <a:pt x="160" y="415"/>
                    </a:lnTo>
                    <a:lnTo>
                      <a:pt x="144" y="427"/>
                    </a:lnTo>
                    <a:lnTo>
                      <a:pt x="129" y="441"/>
                    </a:lnTo>
                    <a:lnTo>
                      <a:pt x="114" y="455"/>
                    </a:lnTo>
                    <a:lnTo>
                      <a:pt x="101" y="470"/>
                    </a:lnTo>
                    <a:lnTo>
                      <a:pt x="88" y="485"/>
                    </a:lnTo>
                    <a:lnTo>
                      <a:pt x="75" y="501"/>
                    </a:lnTo>
                    <a:lnTo>
                      <a:pt x="64" y="518"/>
                    </a:lnTo>
                    <a:lnTo>
                      <a:pt x="64" y="518"/>
                    </a:lnTo>
                    <a:lnTo>
                      <a:pt x="62" y="536"/>
                    </a:lnTo>
                    <a:lnTo>
                      <a:pt x="59" y="556"/>
                    </a:lnTo>
                    <a:lnTo>
                      <a:pt x="50" y="594"/>
                    </a:lnTo>
                    <a:lnTo>
                      <a:pt x="46" y="613"/>
                    </a:lnTo>
                    <a:lnTo>
                      <a:pt x="43" y="633"/>
                    </a:lnTo>
                    <a:lnTo>
                      <a:pt x="41" y="651"/>
                    </a:lnTo>
                    <a:lnTo>
                      <a:pt x="40" y="669"/>
                    </a:lnTo>
                    <a:lnTo>
                      <a:pt x="40" y="669"/>
                    </a:lnTo>
                    <a:lnTo>
                      <a:pt x="41" y="697"/>
                    </a:lnTo>
                    <a:lnTo>
                      <a:pt x="43" y="724"/>
                    </a:lnTo>
                    <a:lnTo>
                      <a:pt x="48" y="769"/>
                    </a:lnTo>
                    <a:lnTo>
                      <a:pt x="48" y="769"/>
                    </a:lnTo>
                    <a:lnTo>
                      <a:pt x="53" y="792"/>
                    </a:lnTo>
                    <a:lnTo>
                      <a:pt x="58" y="815"/>
                    </a:lnTo>
                    <a:lnTo>
                      <a:pt x="64" y="837"/>
                    </a:lnTo>
                    <a:lnTo>
                      <a:pt x="73" y="859"/>
                    </a:lnTo>
                    <a:lnTo>
                      <a:pt x="81" y="880"/>
                    </a:lnTo>
                    <a:lnTo>
                      <a:pt x="91" y="900"/>
                    </a:lnTo>
                    <a:lnTo>
                      <a:pt x="109" y="941"/>
                    </a:lnTo>
                    <a:lnTo>
                      <a:pt x="109" y="941"/>
                    </a:lnTo>
                    <a:lnTo>
                      <a:pt x="122" y="960"/>
                    </a:lnTo>
                    <a:lnTo>
                      <a:pt x="136" y="979"/>
                    </a:lnTo>
                    <a:lnTo>
                      <a:pt x="151" y="996"/>
                    </a:lnTo>
                    <a:lnTo>
                      <a:pt x="167" y="1013"/>
                    </a:lnTo>
                    <a:lnTo>
                      <a:pt x="199" y="1044"/>
                    </a:lnTo>
                    <a:lnTo>
                      <a:pt x="231" y="1074"/>
                    </a:lnTo>
                    <a:lnTo>
                      <a:pt x="231" y="1074"/>
                    </a:lnTo>
                    <a:lnTo>
                      <a:pt x="237" y="1080"/>
                    </a:lnTo>
                    <a:lnTo>
                      <a:pt x="241" y="1086"/>
                    </a:lnTo>
                    <a:lnTo>
                      <a:pt x="245" y="1092"/>
                    </a:lnTo>
                    <a:lnTo>
                      <a:pt x="250" y="1097"/>
                    </a:lnTo>
                    <a:lnTo>
                      <a:pt x="250" y="1097"/>
                    </a:lnTo>
                    <a:lnTo>
                      <a:pt x="255" y="1103"/>
                    </a:lnTo>
                    <a:lnTo>
                      <a:pt x="261" y="1107"/>
                    </a:lnTo>
                    <a:lnTo>
                      <a:pt x="267" y="1111"/>
                    </a:lnTo>
                    <a:lnTo>
                      <a:pt x="273" y="1117"/>
                    </a:lnTo>
                    <a:lnTo>
                      <a:pt x="273" y="1117"/>
                    </a:lnTo>
                    <a:lnTo>
                      <a:pt x="283" y="1128"/>
                    </a:lnTo>
                    <a:lnTo>
                      <a:pt x="288" y="1134"/>
                    </a:lnTo>
                    <a:lnTo>
                      <a:pt x="292" y="1136"/>
                    </a:lnTo>
                    <a:lnTo>
                      <a:pt x="296" y="1137"/>
                    </a:lnTo>
                    <a:lnTo>
                      <a:pt x="296" y="1137"/>
                    </a:lnTo>
                    <a:lnTo>
                      <a:pt x="297" y="1139"/>
                    </a:lnTo>
                    <a:lnTo>
                      <a:pt x="298" y="1141"/>
                    </a:lnTo>
                    <a:lnTo>
                      <a:pt x="301" y="1145"/>
                    </a:lnTo>
                    <a:lnTo>
                      <a:pt x="304" y="1148"/>
                    </a:lnTo>
                    <a:lnTo>
                      <a:pt x="305" y="1150"/>
                    </a:lnTo>
                    <a:lnTo>
                      <a:pt x="306" y="1153"/>
                    </a:lnTo>
                    <a:lnTo>
                      <a:pt x="306" y="1153"/>
                    </a:lnTo>
                    <a:lnTo>
                      <a:pt x="321" y="1163"/>
                    </a:lnTo>
                    <a:lnTo>
                      <a:pt x="336" y="1172"/>
                    </a:lnTo>
                    <a:lnTo>
                      <a:pt x="367" y="1192"/>
                    </a:lnTo>
                    <a:lnTo>
                      <a:pt x="367" y="1192"/>
                    </a:lnTo>
                    <a:lnTo>
                      <a:pt x="383" y="1203"/>
                    </a:lnTo>
                    <a:lnTo>
                      <a:pt x="401" y="1215"/>
                    </a:lnTo>
                    <a:lnTo>
                      <a:pt x="401" y="1215"/>
                    </a:lnTo>
                    <a:lnTo>
                      <a:pt x="410" y="1219"/>
                    </a:lnTo>
                    <a:lnTo>
                      <a:pt x="420" y="1224"/>
                    </a:lnTo>
                    <a:lnTo>
                      <a:pt x="431" y="1228"/>
                    </a:lnTo>
                    <a:lnTo>
                      <a:pt x="440" y="1232"/>
                    </a:lnTo>
                    <a:lnTo>
                      <a:pt x="440" y="1232"/>
                    </a:lnTo>
                    <a:lnTo>
                      <a:pt x="457" y="1243"/>
                    </a:lnTo>
                    <a:lnTo>
                      <a:pt x="474" y="1254"/>
                    </a:lnTo>
                    <a:lnTo>
                      <a:pt x="509" y="1275"/>
                    </a:lnTo>
                    <a:lnTo>
                      <a:pt x="509" y="1275"/>
                    </a:lnTo>
                    <a:lnTo>
                      <a:pt x="518" y="1281"/>
                    </a:lnTo>
                    <a:lnTo>
                      <a:pt x="528" y="1285"/>
                    </a:lnTo>
                    <a:lnTo>
                      <a:pt x="547" y="1292"/>
                    </a:lnTo>
                    <a:lnTo>
                      <a:pt x="565" y="1299"/>
                    </a:lnTo>
                    <a:lnTo>
                      <a:pt x="586" y="1305"/>
                    </a:lnTo>
                    <a:lnTo>
                      <a:pt x="586" y="1305"/>
                    </a:lnTo>
                    <a:lnTo>
                      <a:pt x="599" y="1312"/>
                    </a:lnTo>
                    <a:lnTo>
                      <a:pt x="610" y="1318"/>
                    </a:lnTo>
                    <a:lnTo>
                      <a:pt x="623" y="1324"/>
                    </a:lnTo>
                    <a:lnTo>
                      <a:pt x="635" y="1329"/>
                    </a:lnTo>
                    <a:lnTo>
                      <a:pt x="635" y="1329"/>
                    </a:lnTo>
                    <a:lnTo>
                      <a:pt x="640" y="1330"/>
                    </a:lnTo>
                    <a:lnTo>
                      <a:pt x="646" y="1330"/>
                    </a:lnTo>
                    <a:lnTo>
                      <a:pt x="651" y="1330"/>
                    </a:lnTo>
                    <a:lnTo>
                      <a:pt x="656" y="1331"/>
                    </a:lnTo>
                    <a:lnTo>
                      <a:pt x="656" y="1331"/>
                    </a:lnTo>
                    <a:lnTo>
                      <a:pt x="669" y="1335"/>
                    </a:lnTo>
                    <a:lnTo>
                      <a:pt x="682" y="1340"/>
                    </a:lnTo>
                    <a:lnTo>
                      <a:pt x="694" y="1346"/>
                    </a:lnTo>
                    <a:lnTo>
                      <a:pt x="707" y="1350"/>
                    </a:lnTo>
                    <a:lnTo>
                      <a:pt x="707" y="1350"/>
                    </a:lnTo>
                    <a:lnTo>
                      <a:pt x="722" y="1353"/>
                    </a:lnTo>
                    <a:lnTo>
                      <a:pt x="738" y="1355"/>
                    </a:lnTo>
                    <a:lnTo>
                      <a:pt x="756" y="1358"/>
                    </a:lnTo>
                    <a:lnTo>
                      <a:pt x="772" y="1359"/>
                    </a:lnTo>
                    <a:lnTo>
                      <a:pt x="772" y="1359"/>
                    </a:lnTo>
                    <a:lnTo>
                      <a:pt x="776" y="1359"/>
                    </a:lnTo>
                    <a:lnTo>
                      <a:pt x="782" y="1358"/>
                    </a:lnTo>
                    <a:lnTo>
                      <a:pt x="786" y="1355"/>
                    </a:lnTo>
                    <a:lnTo>
                      <a:pt x="790" y="1355"/>
                    </a:lnTo>
                    <a:lnTo>
                      <a:pt x="790" y="1355"/>
                    </a:lnTo>
                    <a:lnTo>
                      <a:pt x="800" y="1357"/>
                    </a:lnTo>
                    <a:lnTo>
                      <a:pt x="810" y="1358"/>
                    </a:lnTo>
                    <a:lnTo>
                      <a:pt x="829" y="1362"/>
                    </a:lnTo>
                    <a:lnTo>
                      <a:pt x="849" y="1366"/>
                    </a:lnTo>
                    <a:lnTo>
                      <a:pt x="859" y="1367"/>
                    </a:lnTo>
                    <a:lnTo>
                      <a:pt x="868" y="1367"/>
                    </a:lnTo>
                    <a:lnTo>
                      <a:pt x="868" y="1367"/>
                    </a:lnTo>
                    <a:lnTo>
                      <a:pt x="921" y="1367"/>
                    </a:lnTo>
                    <a:lnTo>
                      <a:pt x="948" y="1366"/>
                    </a:lnTo>
                    <a:lnTo>
                      <a:pt x="973" y="1364"/>
                    </a:lnTo>
                    <a:lnTo>
                      <a:pt x="973" y="1364"/>
                    </a:lnTo>
                    <a:lnTo>
                      <a:pt x="988" y="1362"/>
                    </a:lnTo>
                    <a:lnTo>
                      <a:pt x="1004" y="1359"/>
                    </a:lnTo>
                    <a:lnTo>
                      <a:pt x="1018" y="1355"/>
                    </a:lnTo>
                    <a:lnTo>
                      <a:pt x="1030" y="1353"/>
                    </a:lnTo>
                    <a:lnTo>
                      <a:pt x="1030" y="1353"/>
                    </a:lnTo>
                    <a:lnTo>
                      <a:pt x="1042" y="1352"/>
                    </a:lnTo>
                    <a:lnTo>
                      <a:pt x="1054" y="1349"/>
                    </a:lnTo>
                    <a:lnTo>
                      <a:pt x="1075" y="1344"/>
                    </a:lnTo>
                    <a:lnTo>
                      <a:pt x="1095" y="1336"/>
                    </a:lnTo>
                    <a:lnTo>
                      <a:pt x="1116" y="1331"/>
                    </a:lnTo>
                    <a:lnTo>
                      <a:pt x="1116" y="1331"/>
                    </a:lnTo>
                    <a:lnTo>
                      <a:pt x="1147" y="1321"/>
                    </a:lnTo>
                    <a:lnTo>
                      <a:pt x="1161" y="1316"/>
                    </a:lnTo>
                    <a:lnTo>
                      <a:pt x="1175" y="1309"/>
                    </a:lnTo>
                    <a:lnTo>
                      <a:pt x="1187" y="1304"/>
                    </a:lnTo>
                    <a:lnTo>
                      <a:pt x="1200" y="1297"/>
                    </a:lnTo>
                    <a:lnTo>
                      <a:pt x="1211" y="1289"/>
                    </a:lnTo>
                    <a:lnTo>
                      <a:pt x="1222" y="1281"/>
                    </a:lnTo>
                    <a:lnTo>
                      <a:pt x="1222" y="1281"/>
                    </a:lnTo>
                    <a:lnTo>
                      <a:pt x="1213" y="1285"/>
                    </a:lnTo>
                    <a:lnTo>
                      <a:pt x="1202" y="1287"/>
                    </a:lnTo>
                    <a:lnTo>
                      <a:pt x="1193" y="1289"/>
                    </a:lnTo>
                    <a:lnTo>
                      <a:pt x="1182" y="1291"/>
                    </a:lnTo>
                    <a:lnTo>
                      <a:pt x="1159" y="1293"/>
                    </a:lnTo>
                    <a:lnTo>
                      <a:pt x="1135" y="1297"/>
                    </a:lnTo>
                    <a:lnTo>
                      <a:pt x="1135" y="1297"/>
                    </a:lnTo>
                    <a:close/>
                    <a:moveTo>
                      <a:pt x="358" y="499"/>
                    </a:moveTo>
                    <a:lnTo>
                      <a:pt x="358" y="499"/>
                    </a:lnTo>
                    <a:lnTo>
                      <a:pt x="360" y="498"/>
                    </a:lnTo>
                    <a:lnTo>
                      <a:pt x="361" y="497"/>
                    </a:lnTo>
                    <a:lnTo>
                      <a:pt x="362" y="495"/>
                    </a:lnTo>
                    <a:lnTo>
                      <a:pt x="362" y="491"/>
                    </a:lnTo>
                    <a:lnTo>
                      <a:pt x="360" y="487"/>
                    </a:lnTo>
                    <a:lnTo>
                      <a:pt x="359" y="485"/>
                    </a:lnTo>
                    <a:lnTo>
                      <a:pt x="358" y="484"/>
                    </a:lnTo>
                    <a:lnTo>
                      <a:pt x="358" y="484"/>
                    </a:lnTo>
                    <a:lnTo>
                      <a:pt x="359" y="491"/>
                    </a:lnTo>
                    <a:lnTo>
                      <a:pt x="358" y="499"/>
                    </a:lnTo>
                    <a:lnTo>
                      <a:pt x="358" y="499"/>
                    </a:lnTo>
                    <a:close/>
                    <a:moveTo>
                      <a:pt x="363" y="535"/>
                    </a:moveTo>
                    <a:lnTo>
                      <a:pt x="363" y="535"/>
                    </a:lnTo>
                    <a:lnTo>
                      <a:pt x="368" y="562"/>
                    </a:lnTo>
                    <a:lnTo>
                      <a:pt x="375" y="589"/>
                    </a:lnTo>
                    <a:lnTo>
                      <a:pt x="388" y="640"/>
                    </a:lnTo>
                    <a:lnTo>
                      <a:pt x="388" y="640"/>
                    </a:lnTo>
                    <a:lnTo>
                      <a:pt x="394" y="661"/>
                    </a:lnTo>
                    <a:lnTo>
                      <a:pt x="401" y="680"/>
                    </a:lnTo>
                    <a:lnTo>
                      <a:pt x="407" y="698"/>
                    </a:lnTo>
                    <a:lnTo>
                      <a:pt x="413" y="717"/>
                    </a:lnTo>
                    <a:lnTo>
                      <a:pt x="413" y="717"/>
                    </a:lnTo>
                    <a:lnTo>
                      <a:pt x="426" y="759"/>
                    </a:lnTo>
                    <a:lnTo>
                      <a:pt x="433" y="778"/>
                    </a:lnTo>
                    <a:lnTo>
                      <a:pt x="440" y="797"/>
                    </a:lnTo>
                    <a:lnTo>
                      <a:pt x="440" y="797"/>
                    </a:lnTo>
                    <a:lnTo>
                      <a:pt x="451" y="821"/>
                    </a:lnTo>
                    <a:lnTo>
                      <a:pt x="463" y="845"/>
                    </a:lnTo>
                    <a:lnTo>
                      <a:pt x="475" y="867"/>
                    </a:lnTo>
                    <a:lnTo>
                      <a:pt x="489" y="888"/>
                    </a:lnTo>
                    <a:lnTo>
                      <a:pt x="489" y="888"/>
                    </a:lnTo>
                    <a:lnTo>
                      <a:pt x="529" y="943"/>
                    </a:lnTo>
                    <a:lnTo>
                      <a:pt x="549" y="970"/>
                    </a:lnTo>
                    <a:lnTo>
                      <a:pt x="570" y="997"/>
                    </a:lnTo>
                    <a:lnTo>
                      <a:pt x="591" y="1022"/>
                    </a:lnTo>
                    <a:lnTo>
                      <a:pt x="613" y="1047"/>
                    </a:lnTo>
                    <a:lnTo>
                      <a:pt x="636" y="1071"/>
                    </a:lnTo>
                    <a:lnTo>
                      <a:pt x="660" y="1094"/>
                    </a:lnTo>
                    <a:lnTo>
                      <a:pt x="660" y="1094"/>
                    </a:lnTo>
                    <a:lnTo>
                      <a:pt x="680" y="1112"/>
                    </a:lnTo>
                    <a:lnTo>
                      <a:pt x="700" y="1130"/>
                    </a:lnTo>
                    <a:lnTo>
                      <a:pt x="721" y="1146"/>
                    </a:lnTo>
                    <a:lnTo>
                      <a:pt x="742" y="1162"/>
                    </a:lnTo>
                    <a:lnTo>
                      <a:pt x="763" y="1177"/>
                    </a:lnTo>
                    <a:lnTo>
                      <a:pt x="786" y="1191"/>
                    </a:lnTo>
                    <a:lnTo>
                      <a:pt x="810" y="1203"/>
                    </a:lnTo>
                    <a:lnTo>
                      <a:pt x="834" y="1216"/>
                    </a:lnTo>
                    <a:lnTo>
                      <a:pt x="834" y="1216"/>
                    </a:lnTo>
                    <a:lnTo>
                      <a:pt x="862" y="1230"/>
                    </a:lnTo>
                    <a:lnTo>
                      <a:pt x="891" y="1243"/>
                    </a:lnTo>
                    <a:lnTo>
                      <a:pt x="920" y="1254"/>
                    </a:lnTo>
                    <a:lnTo>
                      <a:pt x="935" y="1259"/>
                    </a:lnTo>
                    <a:lnTo>
                      <a:pt x="950" y="1262"/>
                    </a:lnTo>
                    <a:lnTo>
                      <a:pt x="950" y="1262"/>
                    </a:lnTo>
                    <a:lnTo>
                      <a:pt x="977" y="1270"/>
                    </a:lnTo>
                    <a:lnTo>
                      <a:pt x="1002" y="1275"/>
                    </a:lnTo>
                    <a:lnTo>
                      <a:pt x="1028" y="1279"/>
                    </a:lnTo>
                    <a:lnTo>
                      <a:pt x="1054" y="1283"/>
                    </a:lnTo>
                    <a:lnTo>
                      <a:pt x="1079" y="1285"/>
                    </a:lnTo>
                    <a:lnTo>
                      <a:pt x="1106" y="1285"/>
                    </a:lnTo>
                    <a:lnTo>
                      <a:pt x="1132" y="1282"/>
                    </a:lnTo>
                    <a:lnTo>
                      <a:pt x="1158" y="1277"/>
                    </a:lnTo>
                    <a:lnTo>
                      <a:pt x="1158" y="1277"/>
                    </a:lnTo>
                    <a:lnTo>
                      <a:pt x="1138" y="1275"/>
                    </a:lnTo>
                    <a:lnTo>
                      <a:pt x="1120" y="1273"/>
                    </a:lnTo>
                    <a:lnTo>
                      <a:pt x="1084" y="1268"/>
                    </a:lnTo>
                    <a:lnTo>
                      <a:pt x="1084" y="1268"/>
                    </a:lnTo>
                    <a:lnTo>
                      <a:pt x="1048" y="1263"/>
                    </a:lnTo>
                    <a:lnTo>
                      <a:pt x="1012" y="1258"/>
                    </a:lnTo>
                    <a:lnTo>
                      <a:pt x="994" y="1255"/>
                    </a:lnTo>
                    <a:lnTo>
                      <a:pt x="975" y="1249"/>
                    </a:lnTo>
                    <a:lnTo>
                      <a:pt x="956" y="1244"/>
                    </a:lnTo>
                    <a:lnTo>
                      <a:pt x="937" y="1238"/>
                    </a:lnTo>
                    <a:lnTo>
                      <a:pt x="937" y="1238"/>
                    </a:lnTo>
                    <a:lnTo>
                      <a:pt x="913" y="1228"/>
                    </a:lnTo>
                    <a:lnTo>
                      <a:pt x="891" y="1216"/>
                    </a:lnTo>
                    <a:lnTo>
                      <a:pt x="845" y="1192"/>
                    </a:lnTo>
                    <a:lnTo>
                      <a:pt x="845" y="1192"/>
                    </a:lnTo>
                    <a:lnTo>
                      <a:pt x="813" y="1172"/>
                    </a:lnTo>
                    <a:lnTo>
                      <a:pt x="781" y="1152"/>
                    </a:lnTo>
                    <a:lnTo>
                      <a:pt x="750" y="1131"/>
                    </a:lnTo>
                    <a:lnTo>
                      <a:pt x="721" y="1107"/>
                    </a:lnTo>
                    <a:lnTo>
                      <a:pt x="692" y="1083"/>
                    </a:lnTo>
                    <a:lnTo>
                      <a:pt x="665" y="1059"/>
                    </a:lnTo>
                    <a:lnTo>
                      <a:pt x="638" y="1033"/>
                    </a:lnTo>
                    <a:lnTo>
                      <a:pt x="614" y="1006"/>
                    </a:lnTo>
                    <a:lnTo>
                      <a:pt x="614" y="1006"/>
                    </a:lnTo>
                    <a:lnTo>
                      <a:pt x="581" y="971"/>
                    </a:lnTo>
                    <a:lnTo>
                      <a:pt x="566" y="953"/>
                    </a:lnTo>
                    <a:lnTo>
                      <a:pt x="551" y="934"/>
                    </a:lnTo>
                    <a:lnTo>
                      <a:pt x="551" y="934"/>
                    </a:lnTo>
                    <a:lnTo>
                      <a:pt x="530" y="903"/>
                    </a:lnTo>
                    <a:lnTo>
                      <a:pt x="510" y="870"/>
                    </a:lnTo>
                    <a:lnTo>
                      <a:pt x="490" y="837"/>
                    </a:lnTo>
                    <a:lnTo>
                      <a:pt x="471" y="804"/>
                    </a:lnTo>
                    <a:lnTo>
                      <a:pt x="454" y="770"/>
                    </a:lnTo>
                    <a:lnTo>
                      <a:pt x="437" y="734"/>
                    </a:lnTo>
                    <a:lnTo>
                      <a:pt x="420" y="699"/>
                    </a:lnTo>
                    <a:lnTo>
                      <a:pt x="404" y="664"/>
                    </a:lnTo>
                    <a:lnTo>
                      <a:pt x="404" y="664"/>
                    </a:lnTo>
                    <a:lnTo>
                      <a:pt x="397" y="643"/>
                    </a:lnTo>
                    <a:lnTo>
                      <a:pt x="391" y="623"/>
                    </a:lnTo>
                    <a:lnTo>
                      <a:pt x="381" y="583"/>
                    </a:lnTo>
                    <a:lnTo>
                      <a:pt x="372" y="546"/>
                    </a:lnTo>
                    <a:lnTo>
                      <a:pt x="367" y="528"/>
                    </a:lnTo>
                    <a:lnTo>
                      <a:pt x="362" y="511"/>
                    </a:lnTo>
                    <a:lnTo>
                      <a:pt x="362" y="511"/>
                    </a:lnTo>
                    <a:lnTo>
                      <a:pt x="362" y="524"/>
                    </a:lnTo>
                    <a:lnTo>
                      <a:pt x="363" y="535"/>
                    </a:lnTo>
                    <a:lnTo>
                      <a:pt x="363" y="535"/>
                    </a:lnTo>
                    <a:close/>
                    <a:moveTo>
                      <a:pt x="34" y="589"/>
                    </a:moveTo>
                    <a:lnTo>
                      <a:pt x="34" y="589"/>
                    </a:lnTo>
                    <a:lnTo>
                      <a:pt x="36" y="589"/>
                    </a:lnTo>
                    <a:lnTo>
                      <a:pt x="38" y="588"/>
                    </a:lnTo>
                    <a:lnTo>
                      <a:pt x="39" y="583"/>
                    </a:lnTo>
                    <a:lnTo>
                      <a:pt x="39" y="579"/>
                    </a:lnTo>
                    <a:lnTo>
                      <a:pt x="38" y="577"/>
                    </a:lnTo>
                    <a:lnTo>
                      <a:pt x="38" y="577"/>
                    </a:lnTo>
                    <a:lnTo>
                      <a:pt x="35" y="582"/>
                    </a:lnTo>
                    <a:lnTo>
                      <a:pt x="34" y="589"/>
                    </a:lnTo>
                    <a:lnTo>
                      <a:pt x="34" y="589"/>
                    </a:lnTo>
                    <a:close/>
                    <a:moveTo>
                      <a:pt x="20" y="713"/>
                    </a:moveTo>
                    <a:lnTo>
                      <a:pt x="20" y="713"/>
                    </a:lnTo>
                    <a:lnTo>
                      <a:pt x="19" y="717"/>
                    </a:lnTo>
                    <a:lnTo>
                      <a:pt x="17" y="719"/>
                    </a:lnTo>
                    <a:lnTo>
                      <a:pt x="16" y="723"/>
                    </a:lnTo>
                    <a:lnTo>
                      <a:pt x="15" y="726"/>
                    </a:lnTo>
                    <a:lnTo>
                      <a:pt x="15" y="726"/>
                    </a:lnTo>
                    <a:lnTo>
                      <a:pt x="14" y="734"/>
                    </a:lnTo>
                    <a:lnTo>
                      <a:pt x="15" y="742"/>
                    </a:lnTo>
                    <a:lnTo>
                      <a:pt x="17" y="758"/>
                    </a:lnTo>
                    <a:lnTo>
                      <a:pt x="21" y="773"/>
                    </a:lnTo>
                    <a:lnTo>
                      <a:pt x="26" y="788"/>
                    </a:lnTo>
                    <a:lnTo>
                      <a:pt x="26" y="788"/>
                    </a:lnTo>
                    <a:lnTo>
                      <a:pt x="26" y="789"/>
                    </a:lnTo>
                    <a:lnTo>
                      <a:pt x="25" y="790"/>
                    </a:lnTo>
                    <a:lnTo>
                      <a:pt x="24" y="789"/>
                    </a:lnTo>
                    <a:lnTo>
                      <a:pt x="21" y="789"/>
                    </a:lnTo>
                    <a:lnTo>
                      <a:pt x="21" y="791"/>
                    </a:lnTo>
                    <a:lnTo>
                      <a:pt x="21" y="791"/>
                    </a:lnTo>
                    <a:lnTo>
                      <a:pt x="30" y="820"/>
                    </a:lnTo>
                    <a:lnTo>
                      <a:pt x="38" y="847"/>
                    </a:lnTo>
                    <a:lnTo>
                      <a:pt x="46" y="871"/>
                    </a:lnTo>
                    <a:lnTo>
                      <a:pt x="56" y="895"/>
                    </a:lnTo>
                    <a:lnTo>
                      <a:pt x="65" y="918"/>
                    </a:lnTo>
                    <a:lnTo>
                      <a:pt x="77" y="940"/>
                    </a:lnTo>
                    <a:lnTo>
                      <a:pt x="90" y="961"/>
                    </a:lnTo>
                    <a:lnTo>
                      <a:pt x="104" y="984"/>
                    </a:lnTo>
                    <a:lnTo>
                      <a:pt x="104" y="984"/>
                    </a:lnTo>
                    <a:lnTo>
                      <a:pt x="106" y="985"/>
                    </a:lnTo>
                    <a:lnTo>
                      <a:pt x="109" y="986"/>
                    </a:lnTo>
                    <a:lnTo>
                      <a:pt x="113" y="987"/>
                    </a:lnTo>
                    <a:lnTo>
                      <a:pt x="115" y="989"/>
                    </a:lnTo>
                    <a:lnTo>
                      <a:pt x="115" y="989"/>
                    </a:lnTo>
                    <a:lnTo>
                      <a:pt x="118" y="998"/>
                    </a:lnTo>
                    <a:lnTo>
                      <a:pt x="123" y="1006"/>
                    </a:lnTo>
                    <a:lnTo>
                      <a:pt x="129" y="1013"/>
                    </a:lnTo>
                    <a:lnTo>
                      <a:pt x="136" y="1019"/>
                    </a:lnTo>
                    <a:lnTo>
                      <a:pt x="136" y="1019"/>
                    </a:lnTo>
                    <a:lnTo>
                      <a:pt x="136" y="1024"/>
                    </a:lnTo>
                    <a:lnTo>
                      <a:pt x="135" y="1026"/>
                    </a:lnTo>
                    <a:lnTo>
                      <a:pt x="135" y="1028"/>
                    </a:lnTo>
                    <a:lnTo>
                      <a:pt x="136" y="1030"/>
                    </a:lnTo>
                    <a:lnTo>
                      <a:pt x="136" y="1030"/>
                    </a:lnTo>
                    <a:lnTo>
                      <a:pt x="153" y="1050"/>
                    </a:lnTo>
                    <a:lnTo>
                      <a:pt x="171" y="1070"/>
                    </a:lnTo>
                    <a:lnTo>
                      <a:pt x="191" y="1089"/>
                    </a:lnTo>
                    <a:lnTo>
                      <a:pt x="210" y="1106"/>
                    </a:lnTo>
                    <a:lnTo>
                      <a:pt x="210" y="1106"/>
                    </a:lnTo>
                    <a:lnTo>
                      <a:pt x="220" y="1118"/>
                    </a:lnTo>
                    <a:lnTo>
                      <a:pt x="229" y="1128"/>
                    </a:lnTo>
                    <a:lnTo>
                      <a:pt x="239" y="1138"/>
                    </a:lnTo>
                    <a:lnTo>
                      <a:pt x="250" y="1148"/>
                    </a:lnTo>
                    <a:lnTo>
                      <a:pt x="260" y="1157"/>
                    </a:lnTo>
                    <a:lnTo>
                      <a:pt x="272" y="1166"/>
                    </a:lnTo>
                    <a:lnTo>
                      <a:pt x="285" y="1173"/>
                    </a:lnTo>
                    <a:lnTo>
                      <a:pt x="298" y="1181"/>
                    </a:lnTo>
                    <a:lnTo>
                      <a:pt x="298" y="1181"/>
                    </a:lnTo>
                    <a:lnTo>
                      <a:pt x="300" y="1185"/>
                    </a:lnTo>
                    <a:lnTo>
                      <a:pt x="302" y="1189"/>
                    </a:lnTo>
                    <a:lnTo>
                      <a:pt x="310" y="1195"/>
                    </a:lnTo>
                    <a:lnTo>
                      <a:pt x="317" y="1200"/>
                    </a:lnTo>
                    <a:lnTo>
                      <a:pt x="326" y="1204"/>
                    </a:lnTo>
                    <a:lnTo>
                      <a:pt x="334" y="1209"/>
                    </a:lnTo>
                    <a:lnTo>
                      <a:pt x="342" y="1214"/>
                    </a:lnTo>
                    <a:lnTo>
                      <a:pt x="349" y="1219"/>
                    </a:lnTo>
                    <a:lnTo>
                      <a:pt x="352" y="1224"/>
                    </a:lnTo>
                    <a:lnTo>
                      <a:pt x="354" y="1227"/>
                    </a:lnTo>
                    <a:lnTo>
                      <a:pt x="354" y="1227"/>
                    </a:lnTo>
                    <a:lnTo>
                      <a:pt x="378" y="1240"/>
                    </a:lnTo>
                    <a:lnTo>
                      <a:pt x="401" y="1253"/>
                    </a:lnTo>
                    <a:lnTo>
                      <a:pt x="422" y="1267"/>
                    </a:lnTo>
                    <a:lnTo>
                      <a:pt x="445" y="1278"/>
                    </a:lnTo>
                    <a:lnTo>
                      <a:pt x="445" y="1278"/>
                    </a:lnTo>
                    <a:lnTo>
                      <a:pt x="497" y="1304"/>
                    </a:lnTo>
                    <a:lnTo>
                      <a:pt x="550" y="1329"/>
                    </a:lnTo>
                    <a:lnTo>
                      <a:pt x="550" y="1329"/>
                    </a:lnTo>
                    <a:lnTo>
                      <a:pt x="588" y="1345"/>
                    </a:lnTo>
                    <a:lnTo>
                      <a:pt x="607" y="1352"/>
                    </a:lnTo>
                    <a:lnTo>
                      <a:pt x="626" y="1359"/>
                    </a:lnTo>
                    <a:lnTo>
                      <a:pt x="626" y="1359"/>
                    </a:lnTo>
                    <a:lnTo>
                      <a:pt x="649" y="1365"/>
                    </a:lnTo>
                    <a:lnTo>
                      <a:pt x="671" y="1372"/>
                    </a:lnTo>
                    <a:lnTo>
                      <a:pt x="695" y="1376"/>
                    </a:lnTo>
                    <a:lnTo>
                      <a:pt x="717" y="1381"/>
                    </a:lnTo>
                    <a:lnTo>
                      <a:pt x="741" y="1384"/>
                    </a:lnTo>
                    <a:lnTo>
                      <a:pt x="765" y="1388"/>
                    </a:lnTo>
                    <a:lnTo>
                      <a:pt x="813" y="1393"/>
                    </a:lnTo>
                    <a:lnTo>
                      <a:pt x="860" y="1395"/>
                    </a:lnTo>
                    <a:lnTo>
                      <a:pt x="908" y="1395"/>
                    </a:lnTo>
                    <a:lnTo>
                      <a:pt x="955" y="1392"/>
                    </a:lnTo>
                    <a:lnTo>
                      <a:pt x="1001" y="1388"/>
                    </a:lnTo>
                    <a:lnTo>
                      <a:pt x="1001" y="1388"/>
                    </a:lnTo>
                    <a:lnTo>
                      <a:pt x="1029" y="1383"/>
                    </a:lnTo>
                    <a:lnTo>
                      <a:pt x="1056" y="1378"/>
                    </a:lnTo>
                    <a:lnTo>
                      <a:pt x="1083" y="1372"/>
                    </a:lnTo>
                    <a:lnTo>
                      <a:pt x="1108" y="1364"/>
                    </a:lnTo>
                    <a:lnTo>
                      <a:pt x="1134" y="1355"/>
                    </a:lnTo>
                    <a:lnTo>
                      <a:pt x="1159" y="1346"/>
                    </a:lnTo>
                    <a:lnTo>
                      <a:pt x="1183" y="1335"/>
                    </a:lnTo>
                    <a:lnTo>
                      <a:pt x="1206" y="1323"/>
                    </a:lnTo>
                    <a:lnTo>
                      <a:pt x="1206" y="1323"/>
                    </a:lnTo>
                    <a:lnTo>
                      <a:pt x="1209" y="1318"/>
                    </a:lnTo>
                    <a:lnTo>
                      <a:pt x="1211" y="1316"/>
                    </a:lnTo>
                    <a:lnTo>
                      <a:pt x="1213" y="1315"/>
                    </a:lnTo>
                    <a:lnTo>
                      <a:pt x="1213" y="1315"/>
                    </a:lnTo>
                    <a:lnTo>
                      <a:pt x="1216" y="1313"/>
                    </a:lnTo>
                    <a:lnTo>
                      <a:pt x="1222" y="1310"/>
                    </a:lnTo>
                    <a:lnTo>
                      <a:pt x="1226" y="1309"/>
                    </a:lnTo>
                    <a:lnTo>
                      <a:pt x="1230" y="1307"/>
                    </a:lnTo>
                    <a:lnTo>
                      <a:pt x="1230" y="1307"/>
                    </a:lnTo>
                    <a:lnTo>
                      <a:pt x="1236" y="1304"/>
                    </a:lnTo>
                    <a:lnTo>
                      <a:pt x="1240" y="1299"/>
                    </a:lnTo>
                    <a:lnTo>
                      <a:pt x="1251" y="1288"/>
                    </a:lnTo>
                    <a:lnTo>
                      <a:pt x="1254" y="1282"/>
                    </a:lnTo>
                    <a:lnTo>
                      <a:pt x="1257" y="1276"/>
                    </a:lnTo>
                    <a:lnTo>
                      <a:pt x="1259" y="1272"/>
                    </a:lnTo>
                    <a:lnTo>
                      <a:pt x="1259" y="1268"/>
                    </a:lnTo>
                    <a:lnTo>
                      <a:pt x="1259" y="1268"/>
                    </a:lnTo>
                    <a:lnTo>
                      <a:pt x="1254" y="1276"/>
                    </a:lnTo>
                    <a:lnTo>
                      <a:pt x="1247" y="1283"/>
                    </a:lnTo>
                    <a:lnTo>
                      <a:pt x="1241" y="1289"/>
                    </a:lnTo>
                    <a:lnTo>
                      <a:pt x="1232" y="1294"/>
                    </a:lnTo>
                    <a:lnTo>
                      <a:pt x="1217" y="1304"/>
                    </a:lnTo>
                    <a:lnTo>
                      <a:pt x="1209" y="1310"/>
                    </a:lnTo>
                    <a:lnTo>
                      <a:pt x="1202" y="1316"/>
                    </a:lnTo>
                    <a:lnTo>
                      <a:pt x="1202" y="1316"/>
                    </a:lnTo>
                    <a:lnTo>
                      <a:pt x="1196" y="1318"/>
                    </a:lnTo>
                    <a:lnTo>
                      <a:pt x="1190" y="1319"/>
                    </a:lnTo>
                    <a:lnTo>
                      <a:pt x="1180" y="1324"/>
                    </a:lnTo>
                    <a:lnTo>
                      <a:pt x="1170" y="1330"/>
                    </a:lnTo>
                    <a:lnTo>
                      <a:pt x="1162" y="1334"/>
                    </a:lnTo>
                    <a:lnTo>
                      <a:pt x="1162" y="1334"/>
                    </a:lnTo>
                    <a:lnTo>
                      <a:pt x="1136" y="1343"/>
                    </a:lnTo>
                    <a:lnTo>
                      <a:pt x="1116" y="1350"/>
                    </a:lnTo>
                    <a:lnTo>
                      <a:pt x="1116" y="1350"/>
                    </a:lnTo>
                    <a:lnTo>
                      <a:pt x="1096" y="1357"/>
                    </a:lnTo>
                    <a:lnTo>
                      <a:pt x="1077" y="1361"/>
                    </a:lnTo>
                    <a:lnTo>
                      <a:pt x="1058" y="1365"/>
                    </a:lnTo>
                    <a:lnTo>
                      <a:pt x="1039" y="1368"/>
                    </a:lnTo>
                    <a:lnTo>
                      <a:pt x="999" y="1375"/>
                    </a:lnTo>
                    <a:lnTo>
                      <a:pt x="958" y="1382"/>
                    </a:lnTo>
                    <a:lnTo>
                      <a:pt x="958" y="1382"/>
                    </a:lnTo>
                    <a:lnTo>
                      <a:pt x="948" y="1380"/>
                    </a:lnTo>
                    <a:lnTo>
                      <a:pt x="936" y="1380"/>
                    </a:lnTo>
                    <a:lnTo>
                      <a:pt x="923" y="1381"/>
                    </a:lnTo>
                    <a:lnTo>
                      <a:pt x="911" y="1383"/>
                    </a:lnTo>
                    <a:lnTo>
                      <a:pt x="911" y="1383"/>
                    </a:lnTo>
                    <a:lnTo>
                      <a:pt x="855" y="1381"/>
                    </a:lnTo>
                    <a:lnTo>
                      <a:pt x="798" y="1377"/>
                    </a:lnTo>
                    <a:lnTo>
                      <a:pt x="770" y="1374"/>
                    </a:lnTo>
                    <a:lnTo>
                      <a:pt x="742" y="1369"/>
                    </a:lnTo>
                    <a:lnTo>
                      <a:pt x="714" y="1364"/>
                    </a:lnTo>
                    <a:lnTo>
                      <a:pt x="686" y="1357"/>
                    </a:lnTo>
                    <a:lnTo>
                      <a:pt x="686" y="1357"/>
                    </a:lnTo>
                    <a:lnTo>
                      <a:pt x="660" y="1350"/>
                    </a:lnTo>
                    <a:lnTo>
                      <a:pt x="631" y="1342"/>
                    </a:lnTo>
                    <a:lnTo>
                      <a:pt x="600" y="1331"/>
                    </a:lnTo>
                    <a:lnTo>
                      <a:pt x="584" y="1323"/>
                    </a:lnTo>
                    <a:lnTo>
                      <a:pt x="568" y="1316"/>
                    </a:lnTo>
                    <a:lnTo>
                      <a:pt x="568" y="1316"/>
                    </a:lnTo>
                    <a:lnTo>
                      <a:pt x="564" y="1315"/>
                    </a:lnTo>
                    <a:lnTo>
                      <a:pt x="562" y="1316"/>
                    </a:lnTo>
                    <a:lnTo>
                      <a:pt x="559" y="1316"/>
                    </a:lnTo>
                    <a:lnTo>
                      <a:pt x="556" y="1316"/>
                    </a:lnTo>
                    <a:lnTo>
                      <a:pt x="556" y="1316"/>
                    </a:lnTo>
                    <a:lnTo>
                      <a:pt x="524" y="1299"/>
                    </a:lnTo>
                    <a:lnTo>
                      <a:pt x="494" y="1282"/>
                    </a:lnTo>
                    <a:lnTo>
                      <a:pt x="463" y="1263"/>
                    </a:lnTo>
                    <a:lnTo>
                      <a:pt x="431" y="1247"/>
                    </a:lnTo>
                    <a:lnTo>
                      <a:pt x="431" y="1247"/>
                    </a:lnTo>
                    <a:lnTo>
                      <a:pt x="408" y="1236"/>
                    </a:lnTo>
                    <a:lnTo>
                      <a:pt x="387" y="1223"/>
                    </a:lnTo>
                    <a:lnTo>
                      <a:pt x="365" y="1210"/>
                    </a:lnTo>
                    <a:lnTo>
                      <a:pt x="345" y="1197"/>
                    </a:lnTo>
                    <a:lnTo>
                      <a:pt x="326" y="1182"/>
                    </a:lnTo>
                    <a:lnTo>
                      <a:pt x="306" y="1168"/>
                    </a:lnTo>
                    <a:lnTo>
                      <a:pt x="288" y="1152"/>
                    </a:lnTo>
                    <a:lnTo>
                      <a:pt x="270" y="1137"/>
                    </a:lnTo>
                    <a:lnTo>
                      <a:pt x="236" y="1105"/>
                    </a:lnTo>
                    <a:lnTo>
                      <a:pt x="201" y="1071"/>
                    </a:lnTo>
                    <a:lnTo>
                      <a:pt x="136" y="1003"/>
                    </a:lnTo>
                    <a:lnTo>
                      <a:pt x="136" y="1003"/>
                    </a:lnTo>
                    <a:lnTo>
                      <a:pt x="103" y="954"/>
                    </a:lnTo>
                    <a:lnTo>
                      <a:pt x="72" y="904"/>
                    </a:lnTo>
                    <a:lnTo>
                      <a:pt x="72" y="904"/>
                    </a:lnTo>
                    <a:lnTo>
                      <a:pt x="70" y="895"/>
                    </a:lnTo>
                    <a:lnTo>
                      <a:pt x="66" y="886"/>
                    </a:lnTo>
                    <a:lnTo>
                      <a:pt x="62" y="879"/>
                    </a:lnTo>
                    <a:lnTo>
                      <a:pt x="58" y="871"/>
                    </a:lnTo>
                    <a:lnTo>
                      <a:pt x="58" y="871"/>
                    </a:lnTo>
                    <a:lnTo>
                      <a:pt x="57" y="868"/>
                    </a:lnTo>
                    <a:lnTo>
                      <a:pt x="57" y="866"/>
                    </a:lnTo>
                    <a:lnTo>
                      <a:pt x="57" y="864"/>
                    </a:lnTo>
                    <a:lnTo>
                      <a:pt x="58" y="860"/>
                    </a:lnTo>
                    <a:lnTo>
                      <a:pt x="58" y="860"/>
                    </a:lnTo>
                    <a:lnTo>
                      <a:pt x="51" y="846"/>
                    </a:lnTo>
                    <a:lnTo>
                      <a:pt x="46" y="832"/>
                    </a:lnTo>
                    <a:lnTo>
                      <a:pt x="42" y="819"/>
                    </a:lnTo>
                    <a:lnTo>
                      <a:pt x="38" y="805"/>
                    </a:lnTo>
                    <a:lnTo>
                      <a:pt x="34" y="791"/>
                    </a:lnTo>
                    <a:lnTo>
                      <a:pt x="32" y="777"/>
                    </a:lnTo>
                    <a:lnTo>
                      <a:pt x="28" y="749"/>
                    </a:lnTo>
                    <a:lnTo>
                      <a:pt x="27" y="719"/>
                    </a:lnTo>
                    <a:lnTo>
                      <a:pt x="27" y="689"/>
                    </a:lnTo>
                    <a:lnTo>
                      <a:pt x="28" y="658"/>
                    </a:lnTo>
                    <a:lnTo>
                      <a:pt x="29" y="626"/>
                    </a:lnTo>
                    <a:lnTo>
                      <a:pt x="29" y="626"/>
                    </a:lnTo>
                    <a:lnTo>
                      <a:pt x="25" y="637"/>
                    </a:lnTo>
                    <a:lnTo>
                      <a:pt x="23" y="648"/>
                    </a:lnTo>
                    <a:lnTo>
                      <a:pt x="21" y="658"/>
                    </a:lnTo>
                    <a:lnTo>
                      <a:pt x="21" y="670"/>
                    </a:lnTo>
                    <a:lnTo>
                      <a:pt x="21" y="693"/>
                    </a:lnTo>
                    <a:lnTo>
                      <a:pt x="21" y="703"/>
                    </a:lnTo>
                    <a:lnTo>
                      <a:pt x="20" y="713"/>
                    </a:lnTo>
                    <a:lnTo>
                      <a:pt x="20" y="7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110"/>
              <p:cNvSpPr>
                <a:spLocks noEditPoints="1"/>
              </p:cNvSpPr>
              <p:nvPr/>
            </p:nvSpPr>
            <p:spPr bwMode="auto">
              <a:xfrm>
                <a:off x="4678363" y="1257300"/>
                <a:ext cx="179388" cy="215900"/>
              </a:xfrm>
              <a:custGeom>
                <a:avLst/>
                <a:gdLst/>
                <a:ahLst/>
                <a:cxnLst>
                  <a:cxn ang="0">
                    <a:pos x="139" y="6"/>
                  </a:cxn>
                  <a:cxn ang="0">
                    <a:pos x="198" y="37"/>
                  </a:cxn>
                  <a:cxn ang="0">
                    <a:pos x="247" y="79"/>
                  </a:cxn>
                  <a:cxn ang="0">
                    <a:pos x="286" y="132"/>
                  </a:cxn>
                  <a:cxn ang="0">
                    <a:pos x="315" y="191"/>
                  </a:cxn>
                  <a:cxn ang="0">
                    <a:pos x="337" y="256"/>
                  </a:cxn>
                  <a:cxn ang="0">
                    <a:pos x="339" y="299"/>
                  </a:cxn>
                  <a:cxn ang="0">
                    <a:pos x="335" y="337"/>
                  </a:cxn>
                  <a:cxn ang="0">
                    <a:pos x="324" y="363"/>
                  </a:cxn>
                  <a:cxn ang="0">
                    <a:pos x="308" y="383"/>
                  </a:cxn>
                  <a:cxn ang="0">
                    <a:pos x="292" y="394"/>
                  </a:cxn>
                  <a:cxn ang="0">
                    <a:pos x="264" y="407"/>
                  </a:cxn>
                  <a:cxn ang="0">
                    <a:pos x="242" y="408"/>
                  </a:cxn>
                  <a:cxn ang="0">
                    <a:pos x="209" y="403"/>
                  </a:cxn>
                  <a:cxn ang="0">
                    <a:pos x="176" y="391"/>
                  </a:cxn>
                  <a:cxn ang="0">
                    <a:pos x="135" y="364"/>
                  </a:cxn>
                  <a:cxn ang="0">
                    <a:pos x="79" y="307"/>
                  </a:cxn>
                  <a:cxn ang="0">
                    <a:pos x="36" y="238"/>
                  </a:cxn>
                  <a:cxn ang="0">
                    <a:pos x="9" y="163"/>
                  </a:cxn>
                  <a:cxn ang="0">
                    <a:pos x="2" y="118"/>
                  </a:cxn>
                  <a:cxn ang="0">
                    <a:pos x="2" y="82"/>
                  </a:cxn>
                  <a:cxn ang="0">
                    <a:pos x="6" y="64"/>
                  </a:cxn>
                  <a:cxn ang="0">
                    <a:pos x="28" y="26"/>
                  </a:cxn>
                  <a:cxn ang="0">
                    <a:pos x="36" y="17"/>
                  </a:cxn>
                  <a:cxn ang="0">
                    <a:pos x="63" y="7"/>
                  </a:cxn>
                  <a:cxn ang="0">
                    <a:pos x="116" y="0"/>
                  </a:cxn>
                  <a:cxn ang="0">
                    <a:pos x="120" y="21"/>
                  </a:cxn>
                  <a:cxn ang="0">
                    <a:pos x="82" y="22"/>
                  </a:cxn>
                  <a:cxn ang="0">
                    <a:pos x="57" y="31"/>
                  </a:cxn>
                  <a:cxn ang="0">
                    <a:pos x="43" y="48"/>
                  </a:cxn>
                  <a:cxn ang="0">
                    <a:pos x="32" y="87"/>
                  </a:cxn>
                  <a:cxn ang="0">
                    <a:pos x="29" y="128"/>
                  </a:cxn>
                  <a:cxn ang="0">
                    <a:pos x="34" y="171"/>
                  </a:cxn>
                  <a:cxn ang="0">
                    <a:pos x="46" y="210"/>
                  </a:cxn>
                  <a:cxn ang="0">
                    <a:pos x="63" y="240"/>
                  </a:cxn>
                  <a:cxn ang="0">
                    <a:pos x="70" y="260"/>
                  </a:cxn>
                  <a:cxn ang="0">
                    <a:pos x="92" y="294"/>
                  </a:cxn>
                  <a:cxn ang="0">
                    <a:pos x="118" y="325"/>
                  </a:cxn>
                  <a:cxn ang="0">
                    <a:pos x="146" y="356"/>
                  </a:cxn>
                  <a:cxn ang="0">
                    <a:pos x="163" y="367"/>
                  </a:cxn>
                  <a:cxn ang="0">
                    <a:pos x="207" y="388"/>
                  </a:cxn>
                  <a:cxn ang="0">
                    <a:pos x="234" y="393"/>
                  </a:cxn>
                  <a:cxn ang="0">
                    <a:pos x="271" y="386"/>
                  </a:cxn>
                  <a:cxn ang="0">
                    <a:pos x="300" y="369"/>
                  </a:cxn>
                  <a:cxn ang="0">
                    <a:pos x="311" y="354"/>
                  </a:cxn>
                  <a:cxn ang="0">
                    <a:pos x="320" y="326"/>
                  </a:cxn>
                  <a:cxn ang="0">
                    <a:pos x="321" y="293"/>
                  </a:cxn>
                  <a:cxn ang="0">
                    <a:pos x="307" y="208"/>
                  </a:cxn>
                  <a:cxn ang="0">
                    <a:pos x="286" y="161"/>
                  </a:cxn>
                  <a:cxn ang="0">
                    <a:pos x="265" y="128"/>
                  </a:cxn>
                  <a:cxn ang="0">
                    <a:pos x="255" y="112"/>
                  </a:cxn>
                  <a:cxn ang="0">
                    <a:pos x="226" y="79"/>
                  </a:cxn>
                  <a:cxn ang="0">
                    <a:pos x="179" y="40"/>
                  </a:cxn>
                  <a:cxn ang="0">
                    <a:pos x="151" y="26"/>
                  </a:cxn>
                  <a:cxn ang="0">
                    <a:pos x="120" y="21"/>
                  </a:cxn>
                </a:cxnLst>
                <a:rect l="0" t="0" r="r" b="b"/>
                <a:pathLst>
                  <a:path w="339" h="408">
                    <a:moveTo>
                      <a:pt x="116" y="0"/>
                    </a:moveTo>
                    <a:lnTo>
                      <a:pt x="116" y="0"/>
                    </a:lnTo>
                    <a:lnTo>
                      <a:pt x="139" y="6"/>
                    </a:lnTo>
                    <a:lnTo>
                      <a:pt x="160" y="15"/>
                    </a:lnTo>
                    <a:lnTo>
                      <a:pt x="180" y="26"/>
                    </a:lnTo>
                    <a:lnTo>
                      <a:pt x="198" y="37"/>
                    </a:lnTo>
                    <a:lnTo>
                      <a:pt x="216" y="50"/>
                    </a:lnTo>
                    <a:lnTo>
                      <a:pt x="232" y="64"/>
                    </a:lnTo>
                    <a:lnTo>
                      <a:pt x="247" y="79"/>
                    </a:lnTo>
                    <a:lnTo>
                      <a:pt x="261" y="95"/>
                    </a:lnTo>
                    <a:lnTo>
                      <a:pt x="274" y="113"/>
                    </a:lnTo>
                    <a:lnTo>
                      <a:pt x="286" y="132"/>
                    </a:lnTo>
                    <a:lnTo>
                      <a:pt x="296" y="151"/>
                    </a:lnTo>
                    <a:lnTo>
                      <a:pt x="306" y="170"/>
                    </a:lnTo>
                    <a:lnTo>
                      <a:pt x="315" y="191"/>
                    </a:lnTo>
                    <a:lnTo>
                      <a:pt x="323" y="212"/>
                    </a:lnTo>
                    <a:lnTo>
                      <a:pt x="331" y="233"/>
                    </a:lnTo>
                    <a:lnTo>
                      <a:pt x="337" y="256"/>
                    </a:lnTo>
                    <a:lnTo>
                      <a:pt x="337" y="256"/>
                    </a:lnTo>
                    <a:lnTo>
                      <a:pt x="339" y="277"/>
                    </a:lnTo>
                    <a:lnTo>
                      <a:pt x="339" y="299"/>
                    </a:lnTo>
                    <a:lnTo>
                      <a:pt x="338" y="319"/>
                    </a:lnTo>
                    <a:lnTo>
                      <a:pt x="337" y="329"/>
                    </a:lnTo>
                    <a:lnTo>
                      <a:pt x="335" y="337"/>
                    </a:lnTo>
                    <a:lnTo>
                      <a:pt x="332" y="347"/>
                    </a:lnTo>
                    <a:lnTo>
                      <a:pt x="328" y="354"/>
                    </a:lnTo>
                    <a:lnTo>
                      <a:pt x="324" y="363"/>
                    </a:lnTo>
                    <a:lnTo>
                      <a:pt x="320" y="370"/>
                    </a:lnTo>
                    <a:lnTo>
                      <a:pt x="313" y="377"/>
                    </a:lnTo>
                    <a:lnTo>
                      <a:pt x="308" y="383"/>
                    </a:lnTo>
                    <a:lnTo>
                      <a:pt x="301" y="390"/>
                    </a:lnTo>
                    <a:lnTo>
                      <a:pt x="292" y="394"/>
                    </a:lnTo>
                    <a:lnTo>
                      <a:pt x="292" y="394"/>
                    </a:lnTo>
                    <a:lnTo>
                      <a:pt x="279" y="401"/>
                    </a:lnTo>
                    <a:lnTo>
                      <a:pt x="273" y="405"/>
                    </a:lnTo>
                    <a:lnTo>
                      <a:pt x="264" y="407"/>
                    </a:lnTo>
                    <a:lnTo>
                      <a:pt x="264" y="407"/>
                    </a:lnTo>
                    <a:lnTo>
                      <a:pt x="252" y="408"/>
                    </a:lnTo>
                    <a:lnTo>
                      <a:pt x="242" y="408"/>
                    </a:lnTo>
                    <a:lnTo>
                      <a:pt x="231" y="407"/>
                    </a:lnTo>
                    <a:lnTo>
                      <a:pt x="219" y="406"/>
                    </a:lnTo>
                    <a:lnTo>
                      <a:pt x="209" y="403"/>
                    </a:lnTo>
                    <a:lnTo>
                      <a:pt x="198" y="399"/>
                    </a:lnTo>
                    <a:lnTo>
                      <a:pt x="187" y="395"/>
                    </a:lnTo>
                    <a:lnTo>
                      <a:pt x="176" y="391"/>
                    </a:lnTo>
                    <a:lnTo>
                      <a:pt x="166" y="384"/>
                    </a:lnTo>
                    <a:lnTo>
                      <a:pt x="155" y="378"/>
                    </a:lnTo>
                    <a:lnTo>
                      <a:pt x="135" y="364"/>
                    </a:lnTo>
                    <a:lnTo>
                      <a:pt x="115" y="347"/>
                    </a:lnTo>
                    <a:lnTo>
                      <a:pt x="97" y="328"/>
                    </a:lnTo>
                    <a:lnTo>
                      <a:pt x="79" y="307"/>
                    </a:lnTo>
                    <a:lnTo>
                      <a:pt x="64" y="286"/>
                    </a:lnTo>
                    <a:lnTo>
                      <a:pt x="49" y="262"/>
                    </a:lnTo>
                    <a:lnTo>
                      <a:pt x="36" y="238"/>
                    </a:lnTo>
                    <a:lnTo>
                      <a:pt x="25" y="213"/>
                    </a:lnTo>
                    <a:lnTo>
                      <a:pt x="16" y="188"/>
                    </a:lnTo>
                    <a:lnTo>
                      <a:pt x="9" y="163"/>
                    </a:lnTo>
                    <a:lnTo>
                      <a:pt x="4" y="138"/>
                    </a:lnTo>
                    <a:lnTo>
                      <a:pt x="4" y="138"/>
                    </a:lnTo>
                    <a:lnTo>
                      <a:pt x="2" y="118"/>
                    </a:lnTo>
                    <a:lnTo>
                      <a:pt x="0" y="100"/>
                    </a:lnTo>
                    <a:lnTo>
                      <a:pt x="1" y="91"/>
                    </a:lnTo>
                    <a:lnTo>
                      <a:pt x="2" y="82"/>
                    </a:lnTo>
                    <a:lnTo>
                      <a:pt x="3" y="74"/>
                    </a:lnTo>
                    <a:lnTo>
                      <a:pt x="6" y="64"/>
                    </a:lnTo>
                    <a:lnTo>
                      <a:pt x="6" y="64"/>
                    </a:lnTo>
                    <a:lnTo>
                      <a:pt x="12" y="51"/>
                    </a:lnTo>
                    <a:lnTo>
                      <a:pt x="19" y="37"/>
                    </a:lnTo>
                    <a:lnTo>
                      <a:pt x="28" y="26"/>
                    </a:lnTo>
                    <a:lnTo>
                      <a:pt x="32" y="21"/>
                    </a:lnTo>
                    <a:lnTo>
                      <a:pt x="36" y="17"/>
                    </a:lnTo>
                    <a:lnTo>
                      <a:pt x="36" y="17"/>
                    </a:lnTo>
                    <a:lnTo>
                      <a:pt x="44" y="13"/>
                    </a:lnTo>
                    <a:lnTo>
                      <a:pt x="53" y="10"/>
                    </a:lnTo>
                    <a:lnTo>
                      <a:pt x="63" y="7"/>
                    </a:lnTo>
                    <a:lnTo>
                      <a:pt x="74" y="5"/>
                    </a:lnTo>
                    <a:lnTo>
                      <a:pt x="96" y="2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  <a:moveTo>
                      <a:pt x="120" y="21"/>
                    </a:moveTo>
                    <a:lnTo>
                      <a:pt x="120" y="21"/>
                    </a:lnTo>
                    <a:lnTo>
                      <a:pt x="100" y="21"/>
                    </a:lnTo>
                    <a:lnTo>
                      <a:pt x="91" y="21"/>
                    </a:lnTo>
                    <a:lnTo>
                      <a:pt x="82" y="22"/>
                    </a:lnTo>
                    <a:lnTo>
                      <a:pt x="73" y="23"/>
                    </a:lnTo>
                    <a:lnTo>
                      <a:pt x="64" y="27"/>
                    </a:lnTo>
                    <a:lnTo>
                      <a:pt x="57" y="31"/>
                    </a:lnTo>
                    <a:lnTo>
                      <a:pt x="49" y="37"/>
                    </a:lnTo>
                    <a:lnTo>
                      <a:pt x="49" y="37"/>
                    </a:lnTo>
                    <a:lnTo>
                      <a:pt x="43" y="48"/>
                    </a:lnTo>
                    <a:lnTo>
                      <a:pt x="38" y="60"/>
                    </a:lnTo>
                    <a:lnTo>
                      <a:pt x="34" y="73"/>
                    </a:lnTo>
                    <a:lnTo>
                      <a:pt x="32" y="87"/>
                    </a:lnTo>
                    <a:lnTo>
                      <a:pt x="30" y="101"/>
                    </a:lnTo>
                    <a:lnTo>
                      <a:pt x="29" y="114"/>
                    </a:lnTo>
                    <a:lnTo>
                      <a:pt x="29" y="128"/>
                    </a:lnTo>
                    <a:lnTo>
                      <a:pt x="30" y="143"/>
                    </a:lnTo>
                    <a:lnTo>
                      <a:pt x="32" y="157"/>
                    </a:lnTo>
                    <a:lnTo>
                      <a:pt x="34" y="171"/>
                    </a:lnTo>
                    <a:lnTo>
                      <a:pt x="37" y="185"/>
                    </a:lnTo>
                    <a:lnTo>
                      <a:pt x="42" y="198"/>
                    </a:lnTo>
                    <a:lnTo>
                      <a:pt x="46" y="210"/>
                    </a:lnTo>
                    <a:lnTo>
                      <a:pt x="51" y="220"/>
                    </a:lnTo>
                    <a:lnTo>
                      <a:pt x="57" y="231"/>
                    </a:lnTo>
                    <a:lnTo>
                      <a:pt x="63" y="240"/>
                    </a:lnTo>
                    <a:lnTo>
                      <a:pt x="63" y="240"/>
                    </a:lnTo>
                    <a:lnTo>
                      <a:pt x="66" y="250"/>
                    </a:lnTo>
                    <a:lnTo>
                      <a:pt x="70" y="260"/>
                    </a:lnTo>
                    <a:lnTo>
                      <a:pt x="75" y="269"/>
                    </a:lnTo>
                    <a:lnTo>
                      <a:pt x="80" y="277"/>
                    </a:lnTo>
                    <a:lnTo>
                      <a:pt x="92" y="294"/>
                    </a:lnTo>
                    <a:lnTo>
                      <a:pt x="106" y="310"/>
                    </a:lnTo>
                    <a:lnTo>
                      <a:pt x="106" y="310"/>
                    </a:lnTo>
                    <a:lnTo>
                      <a:pt x="118" y="325"/>
                    </a:lnTo>
                    <a:lnTo>
                      <a:pt x="128" y="339"/>
                    </a:lnTo>
                    <a:lnTo>
                      <a:pt x="140" y="351"/>
                    </a:lnTo>
                    <a:lnTo>
                      <a:pt x="146" y="356"/>
                    </a:lnTo>
                    <a:lnTo>
                      <a:pt x="152" y="361"/>
                    </a:lnTo>
                    <a:lnTo>
                      <a:pt x="152" y="361"/>
                    </a:lnTo>
                    <a:lnTo>
                      <a:pt x="163" y="367"/>
                    </a:lnTo>
                    <a:lnTo>
                      <a:pt x="176" y="375"/>
                    </a:lnTo>
                    <a:lnTo>
                      <a:pt x="192" y="381"/>
                    </a:lnTo>
                    <a:lnTo>
                      <a:pt x="207" y="388"/>
                    </a:lnTo>
                    <a:lnTo>
                      <a:pt x="207" y="388"/>
                    </a:lnTo>
                    <a:lnTo>
                      <a:pt x="220" y="391"/>
                    </a:lnTo>
                    <a:lnTo>
                      <a:pt x="234" y="393"/>
                    </a:lnTo>
                    <a:lnTo>
                      <a:pt x="247" y="392"/>
                    </a:lnTo>
                    <a:lnTo>
                      <a:pt x="259" y="390"/>
                    </a:lnTo>
                    <a:lnTo>
                      <a:pt x="271" y="386"/>
                    </a:lnTo>
                    <a:lnTo>
                      <a:pt x="281" y="382"/>
                    </a:lnTo>
                    <a:lnTo>
                      <a:pt x="291" y="376"/>
                    </a:lnTo>
                    <a:lnTo>
                      <a:pt x="300" y="369"/>
                    </a:lnTo>
                    <a:lnTo>
                      <a:pt x="300" y="369"/>
                    </a:lnTo>
                    <a:lnTo>
                      <a:pt x="306" y="363"/>
                    </a:lnTo>
                    <a:lnTo>
                      <a:pt x="311" y="354"/>
                    </a:lnTo>
                    <a:lnTo>
                      <a:pt x="316" y="346"/>
                    </a:lnTo>
                    <a:lnTo>
                      <a:pt x="319" y="336"/>
                    </a:lnTo>
                    <a:lnTo>
                      <a:pt x="320" y="326"/>
                    </a:lnTo>
                    <a:lnTo>
                      <a:pt x="321" y="316"/>
                    </a:lnTo>
                    <a:lnTo>
                      <a:pt x="322" y="305"/>
                    </a:lnTo>
                    <a:lnTo>
                      <a:pt x="321" y="293"/>
                    </a:lnTo>
                    <a:lnTo>
                      <a:pt x="319" y="271"/>
                    </a:lnTo>
                    <a:lnTo>
                      <a:pt x="315" y="248"/>
                    </a:lnTo>
                    <a:lnTo>
                      <a:pt x="307" y="208"/>
                    </a:lnTo>
                    <a:lnTo>
                      <a:pt x="307" y="208"/>
                    </a:lnTo>
                    <a:lnTo>
                      <a:pt x="296" y="184"/>
                    </a:lnTo>
                    <a:lnTo>
                      <a:pt x="286" y="161"/>
                    </a:lnTo>
                    <a:lnTo>
                      <a:pt x="279" y="150"/>
                    </a:lnTo>
                    <a:lnTo>
                      <a:pt x="273" y="139"/>
                    </a:lnTo>
                    <a:lnTo>
                      <a:pt x="265" y="128"/>
                    </a:lnTo>
                    <a:lnTo>
                      <a:pt x="257" y="119"/>
                    </a:lnTo>
                    <a:lnTo>
                      <a:pt x="257" y="119"/>
                    </a:lnTo>
                    <a:lnTo>
                      <a:pt x="255" y="112"/>
                    </a:lnTo>
                    <a:lnTo>
                      <a:pt x="254" y="106"/>
                    </a:lnTo>
                    <a:lnTo>
                      <a:pt x="254" y="106"/>
                    </a:lnTo>
                    <a:lnTo>
                      <a:pt x="226" y="79"/>
                    </a:lnTo>
                    <a:lnTo>
                      <a:pt x="211" y="65"/>
                    </a:lnTo>
                    <a:lnTo>
                      <a:pt x="196" y="51"/>
                    </a:lnTo>
                    <a:lnTo>
                      <a:pt x="179" y="40"/>
                    </a:lnTo>
                    <a:lnTo>
                      <a:pt x="169" y="34"/>
                    </a:lnTo>
                    <a:lnTo>
                      <a:pt x="160" y="30"/>
                    </a:lnTo>
                    <a:lnTo>
                      <a:pt x="151" y="26"/>
                    </a:lnTo>
                    <a:lnTo>
                      <a:pt x="141" y="23"/>
                    </a:lnTo>
                    <a:lnTo>
                      <a:pt x="130" y="21"/>
                    </a:lnTo>
                    <a:lnTo>
                      <a:pt x="120" y="21"/>
                    </a:lnTo>
                    <a:lnTo>
                      <a:pt x="120" y="2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5715031" y="2577524"/>
            <a:ext cx="1485689" cy="1280483"/>
            <a:chOff x="5715031" y="2577524"/>
            <a:chExt cx="1485689" cy="1280483"/>
          </a:xfrm>
        </p:grpSpPr>
        <p:sp>
          <p:nvSpPr>
            <p:cNvPr id="4" name="六边形 14"/>
            <p:cNvSpPr>
              <a:spLocks noChangeArrowheads="1"/>
            </p:cNvSpPr>
            <p:nvPr/>
          </p:nvSpPr>
          <p:spPr bwMode="auto">
            <a:xfrm>
              <a:off x="5715031" y="2577524"/>
              <a:ext cx="1485689" cy="1280483"/>
            </a:xfrm>
            <a:prstGeom prst="hexagon">
              <a:avLst>
                <a:gd name="adj" fmla="val 24994"/>
                <a:gd name="vf" fmla="val 115470"/>
              </a:avLst>
            </a:prstGeom>
            <a:no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3" name="Freeform 123"/>
            <p:cNvSpPr>
              <a:spLocks noEditPoints="1"/>
            </p:cNvSpPr>
            <p:nvPr/>
          </p:nvSpPr>
          <p:spPr bwMode="auto">
            <a:xfrm>
              <a:off x="6078521" y="2749889"/>
              <a:ext cx="797370" cy="558159"/>
            </a:xfrm>
            <a:custGeom>
              <a:avLst/>
              <a:gdLst/>
              <a:ahLst/>
              <a:cxnLst>
                <a:cxn ang="0">
                  <a:pos x="1179" y="92"/>
                </a:cxn>
                <a:cxn ang="0">
                  <a:pos x="1259" y="275"/>
                </a:cxn>
                <a:cxn ang="0">
                  <a:pos x="1607" y="202"/>
                </a:cxn>
                <a:cxn ang="0">
                  <a:pos x="1753" y="130"/>
                </a:cxn>
                <a:cxn ang="0">
                  <a:pos x="1857" y="304"/>
                </a:cxn>
                <a:cxn ang="0">
                  <a:pos x="2021" y="567"/>
                </a:cxn>
                <a:cxn ang="0">
                  <a:pos x="1753" y="1262"/>
                </a:cxn>
                <a:cxn ang="0">
                  <a:pos x="877" y="1371"/>
                </a:cxn>
                <a:cxn ang="0">
                  <a:pos x="11" y="1411"/>
                </a:cxn>
                <a:cxn ang="0">
                  <a:pos x="24" y="1101"/>
                </a:cxn>
                <a:cxn ang="0">
                  <a:pos x="182" y="802"/>
                </a:cxn>
                <a:cxn ang="0">
                  <a:pos x="595" y="409"/>
                </a:cxn>
                <a:cxn ang="0">
                  <a:pos x="1073" y="700"/>
                </a:cxn>
                <a:cxn ang="0">
                  <a:pos x="1155" y="187"/>
                </a:cxn>
                <a:cxn ang="0">
                  <a:pos x="896" y="703"/>
                </a:cxn>
                <a:cxn ang="0">
                  <a:pos x="1038" y="796"/>
                </a:cxn>
                <a:cxn ang="0">
                  <a:pos x="1167" y="547"/>
                </a:cxn>
                <a:cxn ang="0">
                  <a:pos x="1033" y="1090"/>
                </a:cxn>
                <a:cxn ang="0">
                  <a:pos x="1684" y="283"/>
                </a:cxn>
                <a:cxn ang="0">
                  <a:pos x="1558" y="660"/>
                </a:cxn>
                <a:cxn ang="0">
                  <a:pos x="940" y="1250"/>
                </a:cxn>
                <a:cxn ang="0">
                  <a:pos x="961" y="1290"/>
                </a:cxn>
                <a:cxn ang="0">
                  <a:pos x="1656" y="456"/>
                </a:cxn>
                <a:cxn ang="0">
                  <a:pos x="1781" y="577"/>
                </a:cxn>
                <a:cxn ang="0">
                  <a:pos x="1813" y="253"/>
                </a:cxn>
                <a:cxn ang="0">
                  <a:pos x="1756" y="300"/>
                </a:cxn>
                <a:cxn ang="0">
                  <a:pos x="1631" y="706"/>
                </a:cxn>
                <a:cxn ang="0">
                  <a:pos x="1722" y="409"/>
                </a:cxn>
                <a:cxn ang="0">
                  <a:pos x="1697" y="707"/>
                </a:cxn>
                <a:cxn ang="0">
                  <a:pos x="1737" y="743"/>
                </a:cxn>
                <a:cxn ang="0">
                  <a:pos x="1221" y="1099"/>
                </a:cxn>
                <a:cxn ang="0">
                  <a:pos x="1797" y="683"/>
                </a:cxn>
                <a:cxn ang="0">
                  <a:pos x="1788" y="561"/>
                </a:cxn>
                <a:cxn ang="0">
                  <a:pos x="342" y="594"/>
                </a:cxn>
                <a:cxn ang="0">
                  <a:pos x="403" y="1094"/>
                </a:cxn>
                <a:cxn ang="0">
                  <a:pos x="899" y="803"/>
                </a:cxn>
                <a:cxn ang="0">
                  <a:pos x="1881" y="451"/>
                </a:cxn>
                <a:cxn ang="0">
                  <a:pos x="1776" y="1127"/>
                </a:cxn>
                <a:cxn ang="0">
                  <a:pos x="1227" y="1221"/>
                </a:cxn>
                <a:cxn ang="0">
                  <a:pos x="1396" y="1251"/>
                </a:cxn>
                <a:cxn ang="0">
                  <a:pos x="1799" y="1250"/>
                </a:cxn>
                <a:cxn ang="0">
                  <a:pos x="2009" y="560"/>
                </a:cxn>
                <a:cxn ang="0">
                  <a:pos x="1736" y="999"/>
                </a:cxn>
                <a:cxn ang="0">
                  <a:pos x="991" y="1301"/>
                </a:cxn>
                <a:cxn ang="0">
                  <a:pos x="1858" y="766"/>
                </a:cxn>
                <a:cxn ang="0">
                  <a:pos x="1458" y="864"/>
                </a:cxn>
                <a:cxn ang="0">
                  <a:pos x="1300" y="1031"/>
                </a:cxn>
                <a:cxn ang="0">
                  <a:pos x="1489" y="913"/>
                </a:cxn>
                <a:cxn ang="0">
                  <a:pos x="1464" y="896"/>
                </a:cxn>
                <a:cxn ang="0">
                  <a:pos x="107" y="1088"/>
                </a:cxn>
                <a:cxn ang="0">
                  <a:pos x="156" y="1111"/>
                </a:cxn>
                <a:cxn ang="0">
                  <a:pos x="710" y="1240"/>
                </a:cxn>
                <a:cxn ang="0">
                  <a:pos x="91" y="1159"/>
                </a:cxn>
                <a:cxn ang="0">
                  <a:pos x="430" y="1205"/>
                </a:cxn>
                <a:cxn ang="0">
                  <a:pos x="399" y="1216"/>
                </a:cxn>
                <a:cxn ang="0">
                  <a:pos x="116" y="1207"/>
                </a:cxn>
                <a:cxn ang="0">
                  <a:pos x="641" y="1373"/>
                </a:cxn>
                <a:cxn ang="0">
                  <a:pos x="368" y="1369"/>
                </a:cxn>
                <a:cxn ang="0">
                  <a:pos x="88" y="1337"/>
                </a:cxn>
                <a:cxn ang="0">
                  <a:pos x="120" y="1331"/>
                </a:cxn>
                <a:cxn ang="0">
                  <a:pos x="686" y="1288"/>
                </a:cxn>
                <a:cxn ang="0">
                  <a:pos x="877" y="1358"/>
                </a:cxn>
              </a:cxnLst>
              <a:rect l="0" t="0" r="r" b="b"/>
              <a:pathLst>
                <a:path w="2040" h="1427">
                  <a:moveTo>
                    <a:pt x="1079" y="278"/>
                  </a:moveTo>
                  <a:lnTo>
                    <a:pt x="1079" y="278"/>
                  </a:lnTo>
                  <a:lnTo>
                    <a:pt x="1079" y="276"/>
                  </a:lnTo>
                  <a:lnTo>
                    <a:pt x="1077" y="275"/>
                  </a:lnTo>
                  <a:lnTo>
                    <a:pt x="1077" y="275"/>
                  </a:lnTo>
                  <a:lnTo>
                    <a:pt x="1077" y="278"/>
                  </a:lnTo>
                  <a:lnTo>
                    <a:pt x="1076" y="278"/>
                  </a:lnTo>
                  <a:lnTo>
                    <a:pt x="1076" y="275"/>
                  </a:lnTo>
                  <a:lnTo>
                    <a:pt x="1076" y="274"/>
                  </a:lnTo>
                  <a:lnTo>
                    <a:pt x="1077" y="273"/>
                  </a:lnTo>
                  <a:lnTo>
                    <a:pt x="1077" y="273"/>
                  </a:lnTo>
                  <a:lnTo>
                    <a:pt x="1078" y="271"/>
                  </a:lnTo>
                  <a:lnTo>
                    <a:pt x="1080" y="271"/>
                  </a:lnTo>
                  <a:lnTo>
                    <a:pt x="1081" y="271"/>
                  </a:lnTo>
                  <a:lnTo>
                    <a:pt x="1082" y="271"/>
                  </a:lnTo>
                  <a:lnTo>
                    <a:pt x="1082" y="270"/>
                  </a:lnTo>
                  <a:lnTo>
                    <a:pt x="1082" y="270"/>
                  </a:lnTo>
                  <a:lnTo>
                    <a:pt x="1081" y="269"/>
                  </a:lnTo>
                  <a:lnTo>
                    <a:pt x="1081" y="267"/>
                  </a:lnTo>
                  <a:lnTo>
                    <a:pt x="1084" y="263"/>
                  </a:lnTo>
                  <a:lnTo>
                    <a:pt x="1088" y="261"/>
                  </a:lnTo>
                  <a:lnTo>
                    <a:pt x="1091" y="259"/>
                  </a:lnTo>
                  <a:lnTo>
                    <a:pt x="1091" y="259"/>
                  </a:lnTo>
                  <a:lnTo>
                    <a:pt x="1093" y="253"/>
                  </a:lnTo>
                  <a:lnTo>
                    <a:pt x="1096" y="245"/>
                  </a:lnTo>
                  <a:lnTo>
                    <a:pt x="1105" y="231"/>
                  </a:lnTo>
                  <a:lnTo>
                    <a:pt x="1115" y="218"/>
                  </a:lnTo>
                  <a:lnTo>
                    <a:pt x="1125" y="206"/>
                  </a:lnTo>
                  <a:lnTo>
                    <a:pt x="1125" y="206"/>
                  </a:lnTo>
                  <a:lnTo>
                    <a:pt x="1127" y="198"/>
                  </a:lnTo>
                  <a:lnTo>
                    <a:pt x="1130" y="191"/>
                  </a:lnTo>
                  <a:lnTo>
                    <a:pt x="1133" y="183"/>
                  </a:lnTo>
                  <a:lnTo>
                    <a:pt x="1137" y="176"/>
                  </a:lnTo>
                  <a:lnTo>
                    <a:pt x="1147" y="162"/>
                  </a:lnTo>
                  <a:lnTo>
                    <a:pt x="1156" y="147"/>
                  </a:lnTo>
                  <a:lnTo>
                    <a:pt x="1166" y="133"/>
                  </a:lnTo>
                  <a:lnTo>
                    <a:pt x="1170" y="125"/>
                  </a:lnTo>
                  <a:lnTo>
                    <a:pt x="1173" y="117"/>
                  </a:lnTo>
                  <a:lnTo>
                    <a:pt x="1177" y="109"/>
                  </a:lnTo>
                  <a:lnTo>
                    <a:pt x="1178" y="101"/>
                  </a:lnTo>
                  <a:lnTo>
                    <a:pt x="1179" y="92"/>
                  </a:lnTo>
                  <a:lnTo>
                    <a:pt x="1179" y="84"/>
                  </a:lnTo>
                  <a:lnTo>
                    <a:pt x="1179" y="84"/>
                  </a:lnTo>
                  <a:lnTo>
                    <a:pt x="1181" y="82"/>
                  </a:lnTo>
                  <a:lnTo>
                    <a:pt x="1184" y="81"/>
                  </a:lnTo>
                  <a:lnTo>
                    <a:pt x="1186" y="78"/>
                  </a:lnTo>
                  <a:lnTo>
                    <a:pt x="1188" y="75"/>
                  </a:lnTo>
                  <a:lnTo>
                    <a:pt x="1190" y="71"/>
                  </a:lnTo>
                  <a:lnTo>
                    <a:pt x="1190" y="67"/>
                  </a:lnTo>
                  <a:lnTo>
                    <a:pt x="1190" y="63"/>
                  </a:lnTo>
                  <a:lnTo>
                    <a:pt x="1187" y="60"/>
                  </a:lnTo>
                  <a:lnTo>
                    <a:pt x="1187" y="60"/>
                  </a:lnTo>
                  <a:lnTo>
                    <a:pt x="1191" y="58"/>
                  </a:lnTo>
                  <a:lnTo>
                    <a:pt x="1193" y="56"/>
                  </a:lnTo>
                  <a:lnTo>
                    <a:pt x="1196" y="48"/>
                  </a:lnTo>
                  <a:lnTo>
                    <a:pt x="1199" y="39"/>
                  </a:lnTo>
                  <a:lnTo>
                    <a:pt x="1201" y="29"/>
                  </a:lnTo>
                  <a:lnTo>
                    <a:pt x="1203" y="19"/>
                  </a:lnTo>
                  <a:lnTo>
                    <a:pt x="1207" y="11"/>
                  </a:lnTo>
                  <a:lnTo>
                    <a:pt x="1210" y="3"/>
                  </a:lnTo>
                  <a:lnTo>
                    <a:pt x="1212" y="1"/>
                  </a:lnTo>
                  <a:lnTo>
                    <a:pt x="1214" y="0"/>
                  </a:lnTo>
                  <a:lnTo>
                    <a:pt x="1214" y="0"/>
                  </a:lnTo>
                  <a:lnTo>
                    <a:pt x="1221" y="5"/>
                  </a:lnTo>
                  <a:lnTo>
                    <a:pt x="1225" y="13"/>
                  </a:lnTo>
                  <a:lnTo>
                    <a:pt x="1228" y="21"/>
                  </a:lnTo>
                  <a:lnTo>
                    <a:pt x="1231" y="30"/>
                  </a:lnTo>
                  <a:lnTo>
                    <a:pt x="1235" y="50"/>
                  </a:lnTo>
                  <a:lnTo>
                    <a:pt x="1238" y="70"/>
                  </a:lnTo>
                  <a:lnTo>
                    <a:pt x="1238" y="70"/>
                  </a:lnTo>
                  <a:lnTo>
                    <a:pt x="1240" y="80"/>
                  </a:lnTo>
                  <a:lnTo>
                    <a:pt x="1244" y="91"/>
                  </a:lnTo>
                  <a:lnTo>
                    <a:pt x="1247" y="102"/>
                  </a:lnTo>
                  <a:lnTo>
                    <a:pt x="1250" y="111"/>
                  </a:lnTo>
                  <a:lnTo>
                    <a:pt x="1250" y="111"/>
                  </a:lnTo>
                  <a:lnTo>
                    <a:pt x="1252" y="128"/>
                  </a:lnTo>
                  <a:lnTo>
                    <a:pt x="1253" y="147"/>
                  </a:lnTo>
                  <a:lnTo>
                    <a:pt x="1254" y="186"/>
                  </a:lnTo>
                  <a:lnTo>
                    <a:pt x="1254" y="186"/>
                  </a:lnTo>
                  <a:lnTo>
                    <a:pt x="1255" y="236"/>
                  </a:lnTo>
                  <a:lnTo>
                    <a:pt x="1256" y="257"/>
                  </a:lnTo>
                  <a:lnTo>
                    <a:pt x="1259" y="275"/>
                  </a:lnTo>
                  <a:lnTo>
                    <a:pt x="1259" y="275"/>
                  </a:lnTo>
                  <a:lnTo>
                    <a:pt x="1252" y="320"/>
                  </a:lnTo>
                  <a:lnTo>
                    <a:pt x="1244" y="365"/>
                  </a:lnTo>
                  <a:lnTo>
                    <a:pt x="1233" y="408"/>
                  </a:lnTo>
                  <a:lnTo>
                    <a:pt x="1228" y="429"/>
                  </a:lnTo>
                  <a:lnTo>
                    <a:pt x="1222" y="450"/>
                  </a:lnTo>
                  <a:lnTo>
                    <a:pt x="1222" y="450"/>
                  </a:lnTo>
                  <a:lnTo>
                    <a:pt x="1250" y="424"/>
                  </a:lnTo>
                  <a:lnTo>
                    <a:pt x="1278" y="398"/>
                  </a:lnTo>
                  <a:lnTo>
                    <a:pt x="1308" y="373"/>
                  </a:lnTo>
                  <a:lnTo>
                    <a:pt x="1338" y="348"/>
                  </a:lnTo>
                  <a:lnTo>
                    <a:pt x="1338" y="348"/>
                  </a:lnTo>
                  <a:lnTo>
                    <a:pt x="1356" y="334"/>
                  </a:lnTo>
                  <a:lnTo>
                    <a:pt x="1364" y="327"/>
                  </a:lnTo>
                  <a:lnTo>
                    <a:pt x="1373" y="320"/>
                  </a:lnTo>
                  <a:lnTo>
                    <a:pt x="1373" y="320"/>
                  </a:lnTo>
                  <a:lnTo>
                    <a:pt x="1382" y="314"/>
                  </a:lnTo>
                  <a:lnTo>
                    <a:pt x="1393" y="309"/>
                  </a:lnTo>
                  <a:lnTo>
                    <a:pt x="1397" y="306"/>
                  </a:lnTo>
                  <a:lnTo>
                    <a:pt x="1403" y="304"/>
                  </a:lnTo>
                  <a:lnTo>
                    <a:pt x="1407" y="300"/>
                  </a:lnTo>
                  <a:lnTo>
                    <a:pt x="1410" y="294"/>
                  </a:lnTo>
                  <a:lnTo>
                    <a:pt x="1410" y="294"/>
                  </a:lnTo>
                  <a:lnTo>
                    <a:pt x="1411" y="296"/>
                  </a:lnTo>
                  <a:lnTo>
                    <a:pt x="1413" y="297"/>
                  </a:lnTo>
                  <a:lnTo>
                    <a:pt x="1415" y="296"/>
                  </a:lnTo>
                  <a:lnTo>
                    <a:pt x="1417" y="294"/>
                  </a:lnTo>
                  <a:lnTo>
                    <a:pt x="1417" y="294"/>
                  </a:lnTo>
                  <a:lnTo>
                    <a:pt x="1428" y="287"/>
                  </a:lnTo>
                  <a:lnTo>
                    <a:pt x="1439" y="281"/>
                  </a:lnTo>
                  <a:lnTo>
                    <a:pt x="1462" y="269"/>
                  </a:lnTo>
                  <a:lnTo>
                    <a:pt x="1484" y="258"/>
                  </a:lnTo>
                  <a:lnTo>
                    <a:pt x="1495" y="251"/>
                  </a:lnTo>
                  <a:lnTo>
                    <a:pt x="1505" y="243"/>
                  </a:lnTo>
                  <a:lnTo>
                    <a:pt x="1505" y="243"/>
                  </a:lnTo>
                  <a:lnTo>
                    <a:pt x="1519" y="239"/>
                  </a:lnTo>
                  <a:lnTo>
                    <a:pt x="1532" y="233"/>
                  </a:lnTo>
                  <a:lnTo>
                    <a:pt x="1557" y="223"/>
                  </a:lnTo>
                  <a:lnTo>
                    <a:pt x="1581" y="212"/>
                  </a:lnTo>
                  <a:lnTo>
                    <a:pt x="1593" y="207"/>
                  </a:lnTo>
                  <a:lnTo>
                    <a:pt x="1607" y="202"/>
                  </a:lnTo>
                  <a:lnTo>
                    <a:pt x="1607" y="202"/>
                  </a:lnTo>
                  <a:lnTo>
                    <a:pt x="1610" y="199"/>
                  </a:lnTo>
                  <a:lnTo>
                    <a:pt x="1615" y="196"/>
                  </a:lnTo>
                  <a:lnTo>
                    <a:pt x="1623" y="190"/>
                  </a:lnTo>
                  <a:lnTo>
                    <a:pt x="1623" y="190"/>
                  </a:lnTo>
                  <a:lnTo>
                    <a:pt x="1626" y="186"/>
                  </a:lnTo>
                  <a:lnTo>
                    <a:pt x="1630" y="182"/>
                  </a:lnTo>
                  <a:lnTo>
                    <a:pt x="1633" y="178"/>
                  </a:lnTo>
                  <a:lnTo>
                    <a:pt x="1636" y="173"/>
                  </a:lnTo>
                  <a:lnTo>
                    <a:pt x="1636" y="173"/>
                  </a:lnTo>
                  <a:lnTo>
                    <a:pt x="1639" y="171"/>
                  </a:lnTo>
                  <a:lnTo>
                    <a:pt x="1644" y="170"/>
                  </a:lnTo>
                  <a:lnTo>
                    <a:pt x="1647" y="169"/>
                  </a:lnTo>
                  <a:lnTo>
                    <a:pt x="1650" y="167"/>
                  </a:lnTo>
                  <a:lnTo>
                    <a:pt x="1650" y="167"/>
                  </a:lnTo>
                  <a:lnTo>
                    <a:pt x="1656" y="161"/>
                  </a:lnTo>
                  <a:lnTo>
                    <a:pt x="1662" y="154"/>
                  </a:lnTo>
                  <a:lnTo>
                    <a:pt x="1666" y="146"/>
                  </a:lnTo>
                  <a:lnTo>
                    <a:pt x="1670" y="137"/>
                  </a:lnTo>
                  <a:lnTo>
                    <a:pt x="1680" y="120"/>
                  </a:lnTo>
                  <a:lnTo>
                    <a:pt x="1688" y="103"/>
                  </a:lnTo>
                  <a:lnTo>
                    <a:pt x="1688" y="103"/>
                  </a:lnTo>
                  <a:lnTo>
                    <a:pt x="1688" y="96"/>
                  </a:lnTo>
                  <a:lnTo>
                    <a:pt x="1687" y="91"/>
                  </a:lnTo>
                  <a:lnTo>
                    <a:pt x="1687" y="86"/>
                  </a:lnTo>
                  <a:lnTo>
                    <a:pt x="1688" y="84"/>
                  </a:lnTo>
                  <a:lnTo>
                    <a:pt x="1691" y="81"/>
                  </a:lnTo>
                  <a:lnTo>
                    <a:pt x="1691" y="81"/>
                  </a:lnTo>
                  <a:lnTo>
                    <a:pt x="1696" y="82"/>
                  </a:lnTo>
                  <a:lnTo>
                    <a:pt x="1698" y="82"/>
                  </a:lnTo>
                  <a:lnTo>
                    <a:pt x="1701" y="81"/>
                  </a:lnTo>
                  <a:lnTo>
                    <a:pt x="1701" y="81"/>
                  </a:lnTo>
                  <a:lnTo>
                    <a:pt x="1705" y="97"/>
                  </a:lnTo>
                  <a:lnTo>
                    <a:pt x="1710" y="112"/>
                  </a:lnTo>
                  <a:lnTo>
                    <a:pt x="1714" y="127"/>
                  </a:lnTo>
                  <a:lnTo>
                    <a:pt x="1715" y="135"/>
                  </a:lnTo>
                  <a:lnTo>
                    <a:pt x="1715" y="142"/>
                  </a:lnTo>
                  <a:lnTo>
                    <a:pt x="1715" y="142"/>
                  </a:lnTo>
                  <a:lnTo>
                    <a:pt x="1730" y="138"/>
                  </a:lnTo>
                  <a:lnTo>
                    <a:pt x="1742" y="134"/>
                  </a:lnTo>
                  <a:lnTo>
                    <a:pt x="1753" y="130"/>
                  </a:lnTo>
                  <a:lnTo>
                    <a:pt x="1766" y="126"/>
                  </a:lnTo>
                  <a:lnTo>
                    <a:pt x="1766" y="126"/>
                  </a:lnTo>
                  <a:lnTo>
                    <a:pt x="1781" y="147"/>
                  </a:lnTo>
                  <a:lnTo>
                    <a:pt x="1787" y="157"/>
                  </a:lnTo>
                  <a:lnTo>
                    <a:pt x="1793" y="169"/>
                  </a:lnTo>
                  <a:lnTo>
                    <a:pt x="1793" y="169"/>
                  </a:lnTo>
                  <a:lnTo>
                    <a:pt x="1797" y="168"/>
                  </a:lnTo>
                  <a:lnTo>
                    <a:pt x="1800" y="167"/>
                  </a:lnTo>
                  <a:lnTo>
                    <a:pt x="1804" y="164"/>
                  </a:lnTo>
                  <a:lnTo>
                    <a:pt x="1809" y="161"/>
                  </a:lnTo>
                  <a:lnTo>
                    <a:pt x="1812" y="161"/>
                  </a:lnTo>
                  <a:lnTo>
                    <a:pt x="1814" y="162"/>
                  </a:lnTo>
                  <a:lnTo>
                    <a:pt x="1814" y="162"/>
                  </a:lnTo>
                  <a:lnTo>
                    <a:pt x="1816" y="163"/>
                  </a:lnTo>
                  <a:lnTo>
                    <a:pt x="1818" y="164"/>
                  </a:lnTo>
                  <a:lnTo>
                    <a:pt x="1820" y="167"/>
                  </a:lnTo>
                  <a:lnTo>
                    <a:pt x="1822" y="172"/>
                  </a:lnTo>
                  <a:lnTo>
                    <a:pt x="1823" y="179"/>
                  </a:lnTo>
                  <a:lnTo>
                    <a:pt x="1823" y="184"/>
                  </a:lnTo>
                  <a:lnTo>
                    <a:pt x="1824" y="190"/>
                  </a:lnTo>
                  <a:lnTo>
                    <a:pt x="1828" y="195"/>
                  </a:lnTo>
                  <a:lnTo>
                    <a:pt x="1829" y="196"/>
                  </a:lnTo>
                  <a:lnTo>
                    <a:pt x="1831" y="197"/>
                  </a:lnTo>
                  <a:lnTo>
                    <a:pt x="1831" y="197"/>
                  </a:lnTo>
                  <a:lnTo>
                    <a:pt x="1839" y="194"/>
                  </a:lnTo>
                  <a:lnTo>
                    <a:pt x="1847" y="191"/>
                  </a:lnTo>
                  <a:lnTo>
                    <a:pt x="1856" y="190"/>
                  </a:lnTo>
                  <a:lnTo>
                    <a:pt x="1860" y="191"/>
                  </a:lnTo>
                  <a:lnTo>
                    <a:pt x="1863" y="192"/>
                  </a:lnTo>
                  <a:lnTo>
                    <a:pt x="1863" y="192"/>
                  </a:lnTo>
                  <a:lnTo>
                    <a:pt x="1866" y="198"/>
                  </a:lnTo>
                  <a:lnTo>
                    <a:pt x="1867" y="206"/>
                  </a:lnTo>
                  <a:lnTo>
                    <a:pt x="1869" y="212"/>
                  </a:lnTo>
                  <a:lnTo>
                    <a:pt x="1869" y="219"/>
                  </a:lnTo>
                  <a:lnTo>
                    <a:pt x="1869" y="233"/>
                  </a:lnTo>
                  <a:lnTo>
                    <a:pt x="1867" y="248"/>
                  </a:lnTo>
                  <a:lnTo>
                    <a:pt x="1864" y="263"/>
                  </a:lnTo>
                  <a:lnTo>
                    <a:pt x="1861" y="278"/>
                  </a:lnTo>
                  <a:lnTo>
                    <a:pt x="1852" y="305"/>
                  </a:lnTo>
                  <a:lnTo>
                    <a:pt x="1852" y="305"/>
                  </a:lnTo>
                  <a:lnTo>
                    <a:pt x="1857" y="304"/>
                  </a:lnTo>
                  <a:lnTo>
                    <a:pt x="1862" y="304"/>
                  </a:lnTo>
                  <a:lnTo>
                    <a:pt x="1873" y="303"/>
                  </a:lnTo>
                  <a:lnTo>
                    <a:pt x="1884" y="303"/>
                  </a:lnTo>
                  <a:lnTo>
                    <a:pt x="1895" y="302"/>
                  </a:lnTo>
                  <a:lnTo>
                    <a:pt x="1895" y="302"/>
                  </a:lnTo>
                  <a:lnTo>
                    <a:pt x="1902" y="299"/>
                  </a:lnTo>
                  <a:lnTo>
                    <a:pt x="1908" y="296"/>
                  </a:lnTo>
                  <a:lnTo>
                    <a:pt x="1914" y="292"/>
                  </a:lnTo>
                  <a:lnTo>
                    <a:pt x="1917" y="292"/>
                  </a:lnTo>
                  <a:lnTo>
                    <a:pt x="1920" y="293"/>
                  </a:lnTo>
                  <a:lnTo>
                    <a:pt x="1920" y="293"/>
                  </a:lnTo>
                  <a:lnTo>
                    <a:pt x="1922" y="297"/>
                  </a:lnTo>
                  <a:lnTo>
                    <a:pt x="1922" y="301"/>
                  </a:lnTo>
                  <a:lnTo>
                    <a:pt x="1922" y="305"/>
                  </a:lnTo>
                  <a:lnTo>
                    <a:pt x="1921" y="309"/>
                  </a:lnTo>
                  <a:lnTo>
                    <a:pt x="1914" y="327"/>
                  </a:lnTo>
                  <a:lnTo>
                    <a:pt x="1914" y="327"/>
                  </a:lnTo>
                  <a:lnTo>
                    <a:pt x="1908" y="349"/>
                  </a:lnTo>
                  <a:lnTo>
                    <a:pt x="1902" y="372"/>
                  </a:lnTo>
                  <a:lnTo>
                    <a:pt x="1890" y="415"/>
                  </a:lnTo>
                  <a:lnTo>
                    <a:pt x="1890" y="415"/>
                  </a:lnTo>
                  <a:lnTo>
                    <a:pt x="1923" y="415"/>
                  </a:lnTo>
                  <a:lnTo>
                    <a:pt x="1954" y="413"/>
                  </a:lnTo>
                  <a:lnTo>
                    <a:pt x="2016" y="407"/>
                  </a:lnTo>
                  <a:lnTo>
                    <a:pt x="2016" y="407"/>
                  </a:lnTo>
                  <a:lnTo>
                    <a:pt x="2023" y="415"/>
                  </a:lnTo>
                  <a:lnTo>
                    <a:pt x="2029" y="423"/>
                  </a:lnTo>
                  <a:lnTo>
                    <a:pt x="2033" y="430"/>
                  </a:lnTo>
                  <a:lnTo>
                    <a:pt x="2036" y="438"/>
                  </a:lnTo>
                  <a:lnTo>
                    <a:pt x="2039" y="446"/>
                  </a:lnTo>
                  <a:lnTo>
                    <a:pt x="2040" y="456"/>
                  </a:lnTo>
                  <a:lnTo>
                    <a:pt x="2039" y="467"/>
                  </a:lnTo>
                  <a:lnTo>
                    <a:pt x="2038" y="480"/>
                  </a:lnTo>
                  <a:lnTo>
                    <a:pt x="2038" y="480"/>
                  </a:lnTo>
                  <a:lnTo>
                    <a:pt x="2034" y="494"/>
                  </a:lnTo>
                  <a:lnTo>
                    <a:pt x="2030" y="510"/>
                  </a:lnTo>
                  <a:lnTo>
                    <a:pt x="2027" y="526"/>
                  </a:lnTo>
                  <a:lnTo>
                    <a:pt x="2024" y="542"/>
                  </a:lnTo>
                  <a:lnTo>
                    <a:pt x="2024" y="542"/>
                  </a:lnTo>
                  <a:lnTo>
                    <a:pt x="2021" y="555"/>
                  </a:lnTo>
                  <a:lnTo>
                    <a:pt x="2021" y="567"/>
                  </a:lnTo>
                  <a:lnTo>
                    <a:pt x="2020" y="580"/>
                  </a:lnTo>
                  <a:lnTo>
                    <a:pt x="2019" y="593"/>
                  </a:lnTo>
                  <a:lnTo>
                    <a:pt x="2019" y="593"/>
                  </a:lnTo>
                  <a:lnTo>
                    <a:pt x="2017" y="603"/>
                  </a:lnTo>
                  <a:lnTo>
                    <a:pt x="2014" y="612"/>
                  </a:lnTo>
                  <a:lnTo>
                    <a:pt x="2011" y="622"/>
                  </a:lnTo>
                  <a:lnTo>
                    <a:pt x="2009" y="631"/>
                  </a:lnTo>
                  <a:lnTo>
                    <a:pt x="2009" y="631"/>
                  </a:lnTo>
                  <a:lnTo>
                    <a:pt x="2005" y="647"/>
                  </a:lnTo>
                  <a:lnTo>
                    <a:pt x="2002" y="661"/>
                  </a:lnTo>
                  <a:lnTo>
                    <a:pt x="1993" y="693"/>
                  </a:lnTo>
                  <a:lnTo>
                    <a:pt x="1993" y="693"/>
                  </a:lnTo>
                  <a:lnTo>
                    <a:pt x="1974" y="768"/>
                  </a:lnTo>
                  <a:lnTo>
                    <a:pt x="1956" y="844"/>
                  </a:lnTo>
                  <a:lnTo>
                    <a:pt x="1937" y="919"/>
                  </a:lnTo>
                  <a:lnTo>
                    <a:pt x="1919" y="991"/>
                  </a:lnTo>
                  <a:lnTo>
                    <a:pt x="1919" y="991"/>
                  </a:lnTo>
                  <a:lnTo>
                    <a:pt x="1911" y="1014"/>
                  </a:lnTo>
                  <a:lnTo>
                    <a:pt x="1905" y="1036"/>
                  </a:lnTo>
                  <a:lnTo>
                    <a:pt x="1898" y="1058"/>
                  </a:lnTo>
                  <a:lnTo>
                    <a:pt x="1895" y="1069"/>
                  </a:lnTo>
                  <a:lnTo>
                    <a:pt x="1893" y="1079"/>
                  </a:lnTo>
                  <a:lnTo>
                    <a:pt x="1893" y="1079"/>
                  </a:lnTo>
                  <a:lnTo>
                    <a:pt x="1886" y="1126"/>
                  </a:lnTo>
                  <a:lnTo>
                    <a:pt x="1881" y="1149"/>
                  </a:lnTo>
                  <a:lnTo>
                    <a:pt x="1877" y="1170"/>
                  </a:lnTo>
                  <a:lnTo>
                    <a:pt x="1872" y="1192"/>
                  </a:lnTo>
                  <a:lnTo>
                    <a:pt x="1865" y="1212"/>
                  </a:lnTo>
                  <a:lnTo>
                    <a:pt x="1859" y="1232"/>
                  </a:lnTo>
                  <a:lnTo>
                    <a:pt x="1850" y="1252"/>
                  </a:lnTo>
                  <a:lnTo>
                    <a:pt x="1850" y="1252"/>
                  </a:lnTo>
                  <a:lnTo>
                    <a:pt x="1846" y="1254"/>
                  </a:lnTo>
                  <a:lnTo>
                    <a:pt x="1841" y="1257"/>
                  </a:lnTo>
                  <a:lnTo>
                    <a:pt x="1834" y="1259"/>
                  </a:lnTo>
                  <a:lnTo>
                    <a:pt x="1830" y="1262"/>
                  </a:lnTo>
                  <a:lnTo>
                    <a:pt x="1830" y="1262"/>
                  </a:lnTo>
                  <a:lnTo>
                    <a:pt x="1812" y="1265"/>
                  </a:lnTo>
                  <a:lnTo>
                    <a:pt x="1792" y="1265"/>
                  </a:lnTo>
                  <a:lnTo>
                    <a:pt x="1773" y="1263"/>
                  </a:lnTo>
                  <a:lnTo>
                    <a:pt x="1753" y="1262"/>
                  </a:lnTo>
                  <a:lnTo>
                    <a:pt x="1753" y="1262"/>
                  </a:lnTo>
                  <a:lnTo>
                    <a:pt x="1733" y="1261"/>
                  </a:lnTo>
                  <a:lnTo>
                    <a:pt x="1715" y="1262"/>
                  </a:lnTo>
                  <a:lnTo>
                    <a:pt x="1697" y="1265"/>
                  </a:lnTo>
                  <a:lnTo>
                    <a:pt x="1679" y="1268"/>
                  </a:lnTo>
                  <a:lnTo>
                    <a:pt x="1642" y="1274"/>
                  </a:lnTo>
                  <a:lnTo>
                    <a:pt x="1624" y="1276"/>
                  </a:lnTo>
                  <a:lnTo>
                    <a:pt x="1607" y="1278"/>
                  </a:lnTo>
                  <a:lnTo>
                    <a:pt x="1607" y="1278"/>
                  </a:lnTo>
                  <a:lnTo>
                    <a:pt x="1593" y="1277"/>
                  </a:lnTo>
                  <a:lnTo>
                    <a:pt x="1579" y="1277"/>
                  </a:lnTo>
                  <a:lnTo>
                    <a:pt x="1573" y="1277"/>
                  </a:lnTo>
                  <a:lnTo>
                    <a:pt x="1568" y="1280"/>
                  </a:lnTo>
                  <a:lnTo>
                    <a:pt x="1561" y="1282"/>
                  </a:lnTo>
                  <a:lnTo>
                    <a:pt x="1556" y="1285"/>
                  </a:lnTo>
                  <a:lnTo>
                    <a:pt x="1556" y="1285"/>
                  </a:lnTo>
                  <a:lnTo>
                    <a:pt x="1428" y="1293"/>
                  </a:lnTo>
                  <a:lnTo>
                    <a:pt x="1294" y="1301"/>
                  </a:lnTo>
                  <a:lnTo>
                    <a:pt x="1294" y="1301"/>
                  </a:lnTo>
                  <a:lnTo>
                    <a:pt x="1224" y="1306"/>
                  </a:lnTo>
                  <a:lnTo>
                    <a:pt x="1188" y="1311"/>
                  </a:lnTo>
                  <a:lnTo>
                    <a:pt x="1153" y="1315"/>
                  </a:lnTo>
                  <a:lnTo>
                    <a:pt x="1118" y="1320"/>
                  </a:lnTo>
                  <a:lnTo>
                    <a:pt x="1084" y="1328"/>
                  </a:lnTo>
                  <a:lnTo>
                    <a:pt x="1050" y="1335"/>
                  </a:lnTo>
                  <a:lnTo>
                    <a:pt x="1018" y="1344"/>
                  </a:lnTo>
                  <a:lnTo>
                    <a:pt x="1018" y="1344"/>
                  </a:lnTo>
                  <a:lnTo>
                    <a:pt x="1012" y="1347"/>
                  </a:lnTo>
                  <a:lnTo>
                    <a:pt x="1012" y="1347"/>
                  </a:lnTo>
                  <a:lnTo>
                    <a:pt x="999" y="1354"/>
                  </a:lnTo>
                  <a:lnTo>
                    <a:pt x="987" y="1362"/>
                  </a:lnTo>
                  <a:lnTo>
                    <a:pt x="975" y="1369"/>
                  </a:lnTo>
                  <a:lnTo>
                    <a:pt x="969" y="1373"/>
                  </a:lnTo>
                  <a:lnTo>
                    <a:pt x="961" y="1374"/>
                  </a:lnTo>
                  <a:lnTo>
                    <a:pt x="961" y="1374"/>
                  </a:lnTo>
                  <a:lnTo>
                    <a:pt x="947" y="1376"/>
                  </a:lnTo>
                  <a:lnTo>
                    <a:pt x="929" y="1377"/>
                  </a:lnTo>
                  <a:lnTo>
                    <a:pt x="912" y="1377"/>
                  </a:lnTo>
                  <a:lnTo>
                    <a:pt x="896" y="1376"/>
                  </a:lnTo>
                  <a:lnTo>
                    <a:pt x="896" y="1376"/>
                  </a:lnTo>
                  <a:lnTo>
                    <a:pt x="887" y="1374"/>
                  </a:lnTo>
                  <a:lnTo>
                    <a:pt x="877" y="1371"/>
                  </a:lnTo>
                  <a:lnTo>
                    <a:pt x="867" y="1367"/>
                  </a:lnTo>
                  <a:lnTo>
                    <a:pt x="861" y="1367"/>
                  </a:lnTo>
                  <a:lnTo>
                    <a:pt x="861" y="1367"/>
                  </a:lnTo>
                  <a:lnTo>
                    <a:pt x="839" y="1368"/>
                  </a:lnTo>
                  <a:lnTo>
                    <a:pt x="817" y="1369"/>
                  </a:lnTo>
                  <a:lnTo>
                    <a:pt x="772" y="1371"/>
                  </a:lnTo>
                  <a:lnTo>
                    <a:pt x="772" y="1371"/>
                  </a:lnTo>
                  <a:lnTo>
                    <a:pt x="741" y="1372"/>
                  </a:lnTo>
                  <a:lnTo>
                    <a:pt x="712" y="1375"/>
                  </a:lnTo>
                  <a:lnTo>
                    <a:pt x="649" y="1384"/>
                  </a:lnTo>
                  <a:lnTo>
                    <a:pt x="649" y="1384"/>
                  </a:lnTo>
                  <a:lnTo>
                    <a:pt x="614" y="1389"/>
                  </a:lnTo>
                  <a:lnTo>
                    <a:pt x="578" y="1392"/>
                  </a:lnTo>
                  <a:lnTo>
                    <a:pt x="542" y="1394"/>
                  </a:lnTo>
                  <a:lnTo>
                    <a:pt x="506" y="1397"/>
                  </a:lnTo>
                  <a:lnTo>
                    <a:pt x="506" y="1397"/>
                  </a:lnTo>
                  <a:lnTo>
                    <a:pt x="448" y="1404"/>
                  </a:lnTo>
                  <a:lnTo>
                    <a:pt x="388" y="1410"/>
                  </a:lnTo>
                  <a:lnTo>
                    <a:pt x="328" y="1415"/>
                  </a:lnTo>
                  <a:lnTo>
                    <a:pt x="298" y="1418"/>
                  </a:lnTo>
                  <a:lnTo>
                    <a:pt x="267" y="1419"/>
                  </a:lnTo>
                  <a:lnTo>
                    <a:pt x="267" y="1419"/>
                  </a:lnTo>
                  <a:lnTo>
                    <a:pt x="252" y="1418"/>
                  </a:lnTo>
                  <a:lnTo>
                    <a:pt x="244" y="1417"/>
                  </a:lnTo>
                  <a:lnTo>
                    <a:pt x="237" y="1417"/>
                  </a:lnTo>
                  <a:lnTo>
                    <a:pt x="237" y="1417"/>
                  </a:lnTo>
                  <a:lnTo>
                    <a:pt x="216" y="1419"/>
                  </a:lnTo>
                  <a:lnTo>
                    <a:pt x="196" y="1422"/>
                  </a:lnTo>
                  <a:lnTo>
                    <a:pt x="177" y="1425"/>
                  </a:lnTo>
                  <a:lnTo>
                    <a:pt x="156" y="1427"/>
                  </a:lnTo>
                  <a:lnTo>
                    <a:pt x="156" y="1427"/>
                  </a:lnTo>
                  <a:lnTo>
                    <a:pt x="134" y="1427"/>
                  </a:lnTo>
                  <a:lnTo>
                    <a:pt x="110" y="1425"/>
                  </a:lnTo>
                  <a:lnTo>
                    <a:pt x="87" y="1423"/>
                  </a:lnTo>
                  <a:lnTo>
                    <a:pt x="64" y="1422"/>
                  </a:lnTo>
                  <a:lnTo>
                    <a:pt x="64" y="1422"/>
                  </a:lnTo>
                  <a:lnTo>
                    <a:pt x="50" y="1421"/>
                  </a:lnTo>
                  <a:lnTo>
                    <a:pt x="36" y="1419"/>
                  </a:lnTo>
                  <a:lnTo>
                    <a:pt x="24" y="1415"/>
                  </a:lnTo>
                  <a:lnTo>
                    <a:pt x="11" y="1411"/>
                  </a:lnTo>
                  <a:lnTo>
                    <a:pt x="11" y="1411"/>
                  </a:lnTo>
                  <a:lnTo>
                    <a:pt x="9" y="1404"/>
                  </a:lnTo>
                  <a:lnTo>
                    <a:pt x="6" y="1394"/>
                  </a:lnTo>
                  <a:lnTo>
                    <a:pt x="4" y="1386"/>
                  </a:lnTo>
                  <a:lnTo>
                    <a:pt x="2" y="1382"/>
                  </a:lnTo>
                  <a:lnTo>
                    <a:pt x="0" y="1379"/>
                  </a:lnTo>
                  <a:lnTo>
                    <a:pt x="0" y="1379"/>
                  </a:lnTo>
                  <a:lnTo>
                    <a:pt x="21" y="1335"/>
                  </a:lnTo>
                  <a:lnTo>
                    <a:pt x="43" y="1291"/>
                  </a:lnTo>
                  <a:lnTo>
                    <a:pt x="66" y="1250"/>
                  </a:lnTo>
                  <a:lnTo>
                    <a:pt x="89" y="1210"/>
                  </a:lnTo>
                  <a:lnTo>
                    <a:pt x="89" y="1210"/>
                  </a:lnTo>
                  <a:lnTo>
                    <a:pt x="71" y="1211"/>
                  </a:lnTo>
                  <a:lnTo>
                    <a:pt x="52" y="1213"/>
                  </a:lnTo>
                  <a:lnTo>
                    <a:pt x="35" y="1215"/>
                  </a:lnTo>
                  <a:lnTo>
                    <a:pt x="18" y="1215"/>
                  </a:lnTo>
                  <a:lnTo>
                    <a:pt x="18" y="1215"/>
                  </a:lnTo>
                  <a:lnTo>
                    <a:pt x="16" y="1208"/>
                  </a:lnTo>
                  <a:lnTo>
                    <a:pt x="17" y="1199"/>
                  </a:lnTo>
                  <a:lnTo>
                    <a:pt x="19" y="1192"/>
                  </a:lnTo>
                  <a:lnTo>
                    <a:pt x="22" y="1183"/>
                  </a:lnTo>
                  <a:lnTo>
                    <a:pt x="30" y="1168"/>
                  </a:lnTo>
                  <a:lnTo>
                    <a:pt x="37" y="1153"/>
                  </a:lnTo>
                  <a:lnTo>
                    <a:pt x="37" y="1153"/>
                  </a:lnTo>
                  <a:lnTo>
                    <a:pt x="32" y="1151"/>
                  </a:lnTo>
                  <a:lnTo>
                    <a:pt x="27" y="1150"/>
                  </a:lnTo>
                  <a:lnTo>
                    <a:pt x="21" y="1151"/>
                  </a:lnTo>
                  <a:lnTo>
                    <a:pt x="16" y="1151"/>
                  </a:lnTo>
                  <a:lnTo>
                    <a:pt x="12" y="1152"/>
                  </a:lnTo>
                  <a:lnTo>
                    <a:pt x="7" y="1152"/>
                  </a:lnTo>
                  <a:lnTo>
                    <a:pt x="4" y="1151"/>
                  </a:lnTo>
                  <a:lnTo>
                    <a:pt x="0" y="1148"/>
                  </a:lnTo>
                  <a:lnTo>
                    <a:pt x="0" y="1148"/>
                  </a:lnTo>
                  <a:lnTo>
                    <a:pt x="0" y="1140"/>
                  </a:lnTo>
                  <a:lnTo>
                    <a:pt x="2" y="1134"/>
                  </a:lnTo>
                  <a:lnTo>
                    <a:pt x="5" y="1129"/>
                  </a:lnTo>
                  <a:lnTo>
                    <a:pt x="10" y="1123"/>
                  </a:lnTo>
                  <a:lnTo>
                    <a:pt x="19" y="1112"/>
                  </a:lnTo>
                  <a:lnTo>
                    <a:pt x="24" y="1107"/>
                  </a:lnTo>
                  <a:lnTo>
                    <a:pt x="27" y="1101"/>
                  </a:lnTo>
                  <a:lnTo>
                    <a:pt x="27" y="1101"/>
                  </a:lnTo>
                  <a:lnTo>
                    <a:pt x="24" y="1101"/>
                  </a:lnTo>
                  <a:lnTo>
                    <a:pt x="19" y="1101"/>
                  </a:lnTo>
                  <a:lnTo>
                    <a:pt x="14" y="1099"/>
                  </a:lnTo>
                  <a:lnTo>
                    <a:pt x="12" y="1097"/>
                  </a:lnTo>
                  <a:lnTo>
                    <a:pt x="11" y="1095"/>
                  </a:lnTo>
                  <a:lnTo>
                    <a:pt x="11" y="1095"/>
                  </a:lnTo>
                  <a:lnTo>
                    <a:pt x="14" y="1086"/>
                  </a:lnTo>
                  <a:lnTo>
                    <a:pt x="17" y="1078"/>
                  </a:lnTo>
                  <a:lnTo>
                    <a:pt x="27" y="1064"/>
                  </a:lnTo>
                  <a:lnTo>
                    <a:pt x="36" y="1051"/>
                  </a:lnTo>
                  <a:lnTo>
                    <a:pt x="41" y="1044"/>
                  </a:lnTo>
                  <a:lnTo>
                    <a:pt x="45" y="1036"/>
                  </a:lnTo>
                  <a:lnTo>
                    <a:pt x="45" y="1036"/>
                  </a:lnTo>
                  <a:lnTo>
                    <a:pt x="36" y="1036"/>
                  </a:lnTo>
                  <a:lnTo>
                    <a:pt x="29" y="1036"/>
                  </a:lnTo>
                  <a:lnTo>
                    <a:pt x="25" y="1035"/>
                  </a:lnTo>
                  <a:lnTo>
                    <a:pt x="21" y="1034"/>
                  </a:lnTo>
                  <a:lnTo>
                    <a:pt x="18" y="1031"/>
                  </a:lnTo>
                  <a:lnTo>
                    <a:pt x="16" y="1027"/>
                  </a:lnTo>
                  <a:lnTo>
                    <a:pt x="16" y="1027"/>
                  </a:lnTo>
                  <a:lnTo>
                    <a:pt x="19" y="1020"/>
                  </a:lnTo>
                  <a:lnTo>
                    <a:pt x="22" y="1014"/>
                  </a:lnTo>
                  <a:lnTo>
                    <a:pt x="33" y="1004"/>
                  </a:lnTo>
                  <a:lnTo>
                    <a:pt x="37" y="999"/>
                  </a:lnTo>
                  <a:lnTo>
                    <a:pt x="42" y="994"/>
                  </a:lnTo>
                  <a:lnTo>
                    <a:pt x="46" y="987"/>
                  </a:lnTo>
                  <a:lnTo>
                    <a:pt x="48" y="980"/>
                  </a:lnTo>
                  <a:lnTo>
                    <a:pt x="48" y="980"/>
                  </a:lnTo>
                  <a:lnTo>
                    <a:pt x="51" y="980"/>
                  </a:lnTo>
                  <a:lnTo>
                    <a:pt x="54" y="979"/>
                  </a:lnTo>
                  <a:lnTo>
                    <a:pt x="55" y="976"/>
                  </a:lnTo>
                  <a:lnTo>
                    <a:pt x="57" y="975"/>
                  </a:lnTo>
                  <a:lnTo>
                    <a:pt x="57" y="975"/>
                  </a:lnTo>
                  <a:lnTo>
                    <a:pt x="72" y="953"/>
                  </a:lnTo>
                  <a:lnTo>
                    <a:pt x="87" y="932"/>
                  </a:lnTo>
                  <a:lnTo>
                    <a:pt x="119" y="891"/>
                  </a:lnTo>
                  <a:lnTo>
                    <a:pt x="135" y="869"/>
                  </a:lnTo>
                  <a:lnTo>
                    <a:pt x="151" y="849"/>
                  </a:lnTo>
                  <a:lnTo>
                    <a:pt x="166" y="827"/>
                  </a:lnTo>
                  <a:lnTo>
                    <a:pt x="180" y="803"/>
                  </a:lnTo>
                  <a:lnTo>
                    <a:pt x="180" y="803"/>
                  </a:lnTo>
                  <a:lnTo>
                    <a:pt x="182" y="802"/>
                  </a:lnTo>
                  <a:lnTo>
                    <a:pt x="184" y="800"/>
                  </a:lnTo>
                  <a:lnTo>
                    <a:pt x="186" y="799"/>
                  </a:lnTo>
                  <a:lnTo>
                    <a:pt x="191" y="798"/>
                  </a:lnTo>
                  <a:lnTo>
                    <a:pt x="191" y="798"/>
                  </a:lnTo>
                  <a:lnTo>
                    <a:pt x="210" y="766"/>
                  </a:lnTo>
                  <a:lnTo>
                    <a:pt x="215" y="757"/>
                  </a:lnTo>
                  <a:lnTo>
                    <a:pt x="221" y="751"/>
                  </a:lnTo>
                  <a:lnTo>
                    <a:pt x="227" y="743"/>
                  </a:lnTo>
                  <a:lnTo>
                    <a:pt x="234" y="738"/>
                  </a:lnTo>
                  <a:lnTo>
                    <a:pt x="234" y="738"/>
                  </a:lnTo>
                  <a:lnTo>
                    <a:pt x="252" y="708"/>
                  </a:lnTo>
                  <a:lnTo>
                    <a:pt x="269" y="681"/>
                  </a:lnTo>
                  <a:lnTo>
                    <a:pt x="304" y="630"/>
                  </a:lnTo>
                  <a:lnTo>
                    <a:pt x="321" y="603"/>
                  </a:lnTo>
                  <a:lnTo>
                    <a:pt x="337" y="576"/>
                  </a:lnTo>
                  <a:lnTo>
                    <a:pt x="353" y="546"/>
                  </a:lnTo>
                  <a:lnTo>
                    <a:pt x="368" y="514"/>
                  </a:lnTo>
                  <a:lnTo>
                    <a:pt x="368" y="514"/>
                  </a:lnTo>
                  <a:lnTo>
                    <a:pt x="372" y="512"/>
                  </a:lnTo>
                  <a:lnTo>
                    <a:pt x="374" y="511"/>
                  </a:lnTo>
                  <a:lnTo>
                    <a:pt x="380" y="512"/>
                  </a:lnTo>
                  <a:lnTo>
                    <a:pt x="380" y="512"/>
                  </a:lnTo>
                  <a:lnTo>
                    <a:pt x="398" y="484"/>
                  </a:lnTo>
                  <a:lnTo>
                    <a:pt x="417" y="456"/>
                  </a:lnTo>
                  <a:lnTo>
                    <a:pt x="436" y="429"/>
                  </a:lnTo>
                  <a:lnTo>
                    <a:pt x="453" y="402"/>
                  </a:lnTo>
                  <a:lnTo>
                    <a:pt x="453" y="402"/>
                  </a:lnTo>
                  <a:lnTo>
                    <a:pt x="456" y="402"/>
                  </a:lnTo>
                  <a:lnTo>
                    <a:pt x="458" y="403"/>
                  </a:lnTo>
                  <a:lnTo>
                    <a:pt x="460" y="406"/>
                  </a:lnTo>
                  <a:lnTo>
                    <a:pt x="464" y="409"/>
                  </a:lnTo>
                  <a:lnTo>
                    <a:pt x="465" y="410"/>
                  </a:lnTo>
                  <a:lnTo>
                    <a:pt x="468" y="410"/>
                  </a:lnTo>
                  <a:lnTo>
                    <a:pt x="468" y="410"/>
                  </a:lnTo>
                  <a:lnTo>
                    <a:pt x="482" y="408"/>
                  </a:lnTo>
                  <a:lnTo>
                    <a:pt x="497" y="406"/>
                  </a:lnTo>
                  <a:lnTo>
                    <a:pt x="513" y="405"/>
                  </a:lnTo>
                  <a:lnTo>
                    <a:pt x="529" y="405"/>
                  </a:lnTo>
                  <a:lnTo>
                    <a:pt x="562" y="406"/>
                  </a:lnTo>
                  <a:lnTo>
                    <a:pt x="595" y="409"/>
                  </a:lnTo>
                  <a:lnTo>
                    <a:pt x="595" y="409"/>
                  </a:lnTo>
                  <a:lnTo>
                    <a:pt x="647" y="412"/>
                  </a:lnTo>
                  <a:lnTo>
                    <a:pt x="698" y="413"/>
                  </a:lnTo>
                  <a:lnTo>
                    <a:pt x="748" y="415"/>
                  </a:lnTo>
                  <a:lnTo>
                    <a:pt x="797" y="420"/>
                  </a:lnTo>
                  <a:lnTo>
                    <a:pt x="797" y="420"/>
                  </a:lnTo>
                  <a:lnTo>
                    <a:pt x="815" y="424"/>
                  </a:lnTo>
                  <a:lnTo>
                    <a:pt x="834" y="428"/>
                  </a:lnTo>
                  <a:lnTo>
                    <a:pt x="878" y="436"/>
                  </a:lnTo>
                  <a:lnTo>
                    <a:pt x="902" y="440"/>
                  </a:lnTo>
                  <a:lnTo>
                    <a:pt x="924" y="444"/>
                  </a:lnTo>
                  <a:lnTo>
                    <a:pt x="948" y="450"/>
                  </a:lnTo>
                  <a:lnTo>
                    <a:pt x="969" y="456"/>
                  </a:lnTo>
                  <a:lnTo>
                    <a:pt x="969" y="456"/>
                  </a:lnTo>
                  <a:lnTo>
                    <a:pt x="985" y="429"/>
                  </a:lnTo>
                  <a:lnTo>
                    <a:pt x="993" y="414"/>
                  </a:lnTo>
                  <a:lnTo>
                    <a:pt x="999" y="399"/>
                  </a:lnTo>
                  <a:lnTo>
                    <a:pt x="999" y="399"/>
                  </a:lnTo>
                  <a:lnTo>
                    <a:pt x="1002" y="399"/>
                  </a:lnTo>
                  <a:lnTo>
                    <a:pt x="1004" y="399"/>
                  </a:lnTo>
                  <a:lnTo>
                    <a:pt x="1005" y="399"/>
                  </a:lnTo>
                  <a:lnTo>
                    <a:pt x="1008" y="398"/>
                  </a:lnTo>
                  <a:lnTo>
                    <a:pt x="1008" y="398"/>
                  </a:lnTo>
                  <a:lnTo>
                    <a:pt x="1026" y="368"/>
                  </a:lnTo>
                  <a:lnTo>
                    <a:pt x="1043" y="338"/>
                  </a:lnTo>
                  <a:lnTo>
                    <a:pt x="1061" y="308"/>
                  </a:lnTo>
                  <a:lnTo>
                    <a:pt x="1079" y="278"/>
                  </a:lnTo>
                  <a:lnTo>
                    <a:pt x="1079" y="278"/>
                  </a:lnTo>
                  <a:close/>
                  <a:moveTo>
                    <a:pt x="1042" y="789"/>
                  </a:moveTo>
                  <a:lnTo>
                    <a:pt x="1042" y="789"/>
                  </a:lnTo>
                  <a:lnTo>
                    <a:pt x="1046" y="778"/>
                  </a:lnTo>
                  <a:lnTo>
                    <a:pt x="1049" y="769"/>
                  </a:lnTo>
                  <a:lnTo>
                    <a:pt x="1056" y="748"/>
                  </a:lnTo>
                  <a:lnTo>
                    <a:pt x="1056" y="748"/>
                  </a:lnTo>
                  <a:lnTo>
                    <a:pt x="1063" y="726"/>
                  </a:lnTo>
                  <a:lnTo>
                    <a:pt x="1066" y="714"/>
                  </a:lnTo>
                  <a:lnTo>
                    <a:pt x="1067" y="710"/>
                  </a:lnTo>
                  <a:lnTo>
                    <a:pt x="1066" y="709"/>
                  </a:lnTo>
                  <a:lnTo>
                    <a:pt x="1066" y="709"/>
                  </a:lnTo>
                  <a:lnTo>
                    <a:pt x="1069" y="708"/>
                  </a:lnTo>
                  <a:lnTo>
                    <a:pt x="1070" y="706"/>
                  </a:lnTo>
                  <a:lnTo>
                    <a:pt x="1073" y="700"/>
                  </a:lnTo>
                  <a:lnTo>
                    <a:pt x="1075" y="692"/>
                  </a:lnTo>
                  <a:lnTo>
                    <a:pt x="1076" y="684"/>
                  </a:lnTo>
                  <a:lnTo>
                    <a:pt x="1076" y="684"/>
                  </a:lnTo>
                  <a:lnTo>
                    <a:pt x="1114" y="609"/>
                  </a:lnTo>
                  <a:lnTo>
                    <a:pt x="1152" y="535"/>
                  </a:lnTo>
                  <a:lnTo>
                    <a:pt x="1152" y="535"/>
                  </a:lnTo>
                  <a:lnTo>
                    <a:pt x="1156" y="533"/>
                  </a:lnTo>
                  <a:lnTo>
                    <a:pt x="1160" y="532"/>
                  </a:lnTo>
                  <a:lnTo>
                    <a:pt x="1163" y="531"/>
                  </a:lnTo>
                  <a:lnTo>
                    <a:pt x="1166" y="528"/>
                  </a:lnTo>
                  <a:lnTo>
                    <a:pt x="1166" y="528"/>
                  </a:lnTo>
                  <a:lnTo>
                    <a:pt x="1176" y="511"/>
                  </a:lnTo>
                  <a:lnTo>
                    <a:pt x="1185" y="495"/>
                  </a:lnTo>
                  <a:lnTo>
                    <a:pt x="1207" y="464"/>
                  </a:lnTo>
                  <a:lnTo>
                    <a:pt x="1207" y="464"/>
                  </a:lnTo>
                  <a:lnTo>
                    <a:pt x="1220" y="412"/>
                  </a:lnTo>
                  <a:lnTo>
                    <a:pt x="1229" y="359"/>
                  </a:lnTo>
                  <a:lnTo>
                    <a:pt x="1233" y="332"/>
                  </a:lnTo>
                  <a:lnTo>
                    <a:pt x="1238" y="304"/>
                  </a:lnTo>
                  <a:lnTo>
                    <a:pt x="1240" y="277"/>
                  </a:lnTo>
                  <a:lnTo>
                    <a:pt x="1242" y="249"/>
                  </a:lnTo>
                  <a:lnTo>
                    <a:pt x="1243" y="223"/>
                  </a:lnTo>
                  <a:lnTo>
                    <a:pt x="1243" y="195"/>
                  </a:lnTo>
                  <a:lnTo>
                    <a:pt x="1241" y="168"/>
                  </a:lnTo>
                  <a:lnTo>
                    <a:pt x="1239" y="142"/>
                  </a:lnTo>
                  <a:lnTo>
                    <a:pt x="1236" y="116"/>
                  </a:lnTo>
                  <a:lnTo>
                    <a:pt x="1230" y="90"/>
                  </a:lnTo>
                  <a:lnTo>
                    <a:pt x="1224" y="65"/>
                  </a:lnTo>
                  <a:lnTo>
                    <a:pt x="1216" y="41"/>
                  </a:lnTo>
                  <a:lnTo>
                    <a:pt x="1216" y="41"/>
                  </a:lnTo>
                  <a:lnTo>
                    <a:pt x="1210" y="54"/>
                  </a:lnTo>
                  <a:lnTo>
                    <a:pt x="1205" y="66"/>
                  </a:lnTo>
                  <a:lnTo>
                    <a:pt x="1196" y="92"/>
                  </a:lnTo>
                  <a:lnTo>
                    <a:pt x="1188" y="119"/>
                  </a:lnTo>
                  <a:lnTo>
                    <a:pt x="1181" y="143"/>
                  </a:lnTo>
                  <a:lnTo>
                    <a:pt x="1181" y="143"/>
                  </a:lnTo>
                  <a:lnTo>
                    <a:pt x="1176" y="154"/>
                  </a:lnTo>
                  <a:lnTo>
                    <a:pt x="1169" y="164"/>
                  </a:lnTo>
                  <a:lnTo>
                    <a:pt x="1157" y="183"/>
                  </a:lnTo>
                  <a:lnTo>
                    <a:pt x="1157" y="183"/>
                  </a:lnTo>
                  <a:lnTo>
                    <a:pt x="1155" y="187"/>
                  </a:lnTo>
                  <a:lnTo>
                    <a:pt x="1154" y="192"/>
                  </a:lnTo>
                  <a:lnTo>
                    <a:pt x="1153" y="196"/>
                  </a:lnTo>
                  <a:lnTo>
                    <a:pt x="1152" y="199"/>
                  </a:lnTo>
                  <a:lnTo>
                    <a:pt x="1152" y="199"/>
                  </a:lnTo>
                  <a:lnTo>
                    <a:pt x="1147" y="206"/>
                  </a:lnTo>
                  <a:lnTo>
                    <a:pt x="1141" y="212"/>
                  </a:lnTo>
                  <a:lnTo>
                    <a:pt x="1136" y="217"/>
                  </a:lnTo>
                  <a:lnTo>
                    <a:pt x="1131" y="224"/>
                  </a:lnTo>
                  <a:lnTo>
                    <a:pt x="1131" y="224"/>
                  </a:lnTo>
                  <a:lnTo>
                    <a:pt x="1101" y="270"/>
                  </a:lnTo>
                  <a:lnTo>
                    <a:pt x="1101" y="270"/>
                  </a:lnTo>
                  <a:lnTo>
                    <a:pt x="1091" y="285"/>
                  </a:lnTo>
                  <a:lnTo>
                    <a:pt x="1082" y="301"/>
                  </a:lnTo>
                  <a:lnTo>
                    <a:pt x="1074" y="316"/>
                  </a:lnTo>
                  <a:lnTo>
                    <a:pt x="1066" y="332"/>
                  </a:lnTo>
                  <a:lnTo>
                    <a:pt x="1066" y="332"/>
                  </a:lnTo>
                  <a:lnTo>
                    <a:pt x="1053" y="349"/>
                  </a:lnTo>
                  <a:lnTo>
                    <a:pt x="1041" y="366"/>
                  </a:lnTo>
                  <a:lnTo>
                    <a:pt x="1029" y="384"/>
                  </a:lnTo>
                  <a:lnTo>
                    <a:pt x="1017" y="404"/>
                  </a:lnTo>
                  <a:lnTo>
                    <a:pt x="996" y="442"/>
                  </a:lnTo>
                  <a:lnTo>
                    <a:pt x="984" y="461"/>
                  </a:lnTo>
                  <a:lnTo>
                    <a:pt x="972" y="480"/>
                  </a:lnTo>
                  <a:lnTo>
                    <a:pt x="972" y="480"/>
                  </a:lnTo>
                  <a:lnTo>
                    <a:pt x="973" y="482"/>
                  </a:lnTo>
                  <a:lnTo>
                    <a:pt x="973" y="484"/>
                  </a:lnTo>
                  <a:lnTo>
                    <a:pt x="972" y="487"/>
                  </a:lnTo>
                  <a:lnTo>
                    <a:pt x="971" y="490"/>
                  </a:lnTo>
                  <a:lnTo>
                    <a:pt x="970" y="493"/>
                  </a:lnTo>
                  <a:lnTo>
                    <a:pt x="971" y="496"/>
                  </a:lnTo>
                  <a:lnTo>
                    <a:pt x="971" y="496"/>
                  </a:lnTo>
                  <a:lnTo>
                    <a:pt x="947" y="533"/>
                  </a:lnTo>
                  <a:lnTo>
                    <a:pt x="922" y="572"/>
                  </a:lnTo>
                  <a:lnTo>
                    <a:pt x="910" y="591"/>
                  </a:lnTo>
                  <a:lnTo>
                    <a:pt x="899" y="610"/>
                  </a:lnTo>
                  <a:lnTo>
                    <a:pt x="889" y="631"/>
                  </a:lnTo>
                  <a:lnTo>
                    <a:pt x="880" y="650"/>
                  </a:lnTo>
                  <a:lnTo>
                    <a:pt x="880" y="650"/>
                  </a:lnTo>
                  <a:lnTo>
                    <a:pt x="884" y="669"/>
                  </a:lnTo>
                  <a:lnTo>
                    <a:pt x="890" y="686"/>
                  </a:lnTo>
                  <a:lnTo>
                    <a:pt x="896" y="703"/>
                  </a:lnTo>
                  <a:lnTo>
                    <a:pt x="902" y="720"/>
                  </a:lnTo>
                  <a:lnTo>
                    <a:pt x="902" y="720"/>
                  </a:lnTo>
                  <a:lnTo>
                    <a:pt x="909" y="752"/>
                  </a:lnTo>
                  <a:lnTo>
                    <a:pt x="913" y="783"/>
                  </a:lnTo>
                  <a:lnTo>
                    <a:pt x="917" y="814"/>
                  </a:lnTo>
                  <a:lnTo>
                    <a:pt x="919" y="845"/>
                  </a:lnTo>
                  <a:lnTo>
                    <a:pt x="919" y="877"/>
                  </a:lnTo>
                  <a:lnTo>
                    <a:pt x="918" y="908"/>
                  </a:lnTo>
                  <a:lnTo>
                    <a:pt x="914" y="971"/>
                  </a:lnTo>
                  <a:lnTo>
                    <a:pt x="910" y="1036"/>
                  </a:lnTo>
                  <a:lnTo>
                    <a:pt x="908" y="1069"/>
                  </a:lnTo>
                  <a:lnTo>
                    <a:pt x="907" y="1103"/>
                  </a:lnTo>
                  <a:lnTo>
                    <a:pt x="907" y="1136"/>
                  </a:lnTo>
                  <a:lnTo>
                    <a:pt x="908" y="1171"/>
                  </a:lnTo>
                  <a:lnTo>
                    <a:pt x="910" y="1207"/>
                  </a:lnTo>
                  <a:lnTo>
                    <a:pt x="913" y="1242"/>
                  </a:lnTo>
                  <a:lnTo>
                    <a:pt x="913" y="1242"/>
                  </a:lnTo>
                  <a:lnTo>
                    <a:pt x="936" y="1140"/>
                  </a:lnTo>
                  <a:lnTo>
                    <a:pt x="947" y="1091"/>
                  </a:lnTo>
                  <a:lnTo>
                    <a:pt x="958" y="1043"/>
                  </a:lnTo>
                  <a:lnTo>
                    <a:pt x="971" y="996"/>
                  </a:lnTo>
                  <a:lnTo>
                    <a:pt x="985" y="950"/>
                  </a:lnTo>
                  <a:lnTo>
                    <a:pt x="999" y="903"/>
                  </a:lnTo>
                  <a:lnTo>
                    <a:pt x="1015" y="857"/>
                  </a:lnTo>
                  <a:lnTo>
                    <a:pt x="1015" y="857"/>
                  </a:lnTo>
                  <a:lnTo>
                    <a:pt x="1017" y="854"/>
                  </a:lnTo>
                  <a:lnTo>
                    <a:pt x="1016" y="852"/>
                  </a:lnTo>
                  <a:lnTo>
                    <a:pt x="1014" y="850"/>
                  </a:lnTo>
                  <a:lnTo>
                    <a:pt x="1014" y="849"/>
                  </a:lnTo>
                  <a:lnTo>
                    <a:pt x="1013" y="848"/>
                  </a:lnTo>
                  <a:lnTo>
                    <a:pt x="1013" y="848"/>
                  </a:lnTo>
                  <a:lnTo>
                    <a:pt x="1018" y="849"/>
                  </a:lnTo>
                  <a:lnTo>
                    <a:pt x="1020" y="848"/>
                  </a:lnTo>
                  <a:lnTo>
                    <a:pt x="1020" y="844"/>
                  </a:lnTo>
                  <a:lnTo>
                    <a:pt x="1020" y="844"/>
                  </a:lnTo>
                  <a:lnTo>
                    <a:pt x="1030" y="821"/>
                  </a:lnTo>
                  <a:lnTo>
                    <a:pt x="1034" y="809"/>
                  </a:lnTo>
                  <a:lnTo>
                    <a:pt x="1039" y="798"/>
                  </a:lnTo>
                  <a:lnTo>
                    <a:pt x="1039" y="798"/>
                  </a:lnTo>
                  <a:lnTo>
                    <a:pt x="1038" y="797"/>
                  </a:lnTo>
                  <a:lnTo>
                    <a:pt x="1038" y="796"/>
                  </a:lnTo>
                  <a:lnTo>
                    <a:pt x="1036" y="798"/>
                  </a:lnTo>
                  <a:lnTo>
                    <a:pt x="1035" y="800"/>
                  </a:lnTo>
                  <a:lnTo>
                    <a:pt x="1035" y="800"/>
                  </a:lnTo>
                  <a:lnTo>
                    <a:pt x="1034" y="798"/>
                  </a:lnTo>
                  <a:lnTo>
                    <a:pt x="1034" y="798"/>
                  </a:lnTo>
                  <a:lnTo>
                    <a:pt x="1034" y="796"/>
                  </a:lnTo>
                  <a:lnTo>
                    <a:pt x="1035" y="794"/>
                  </a:lnTo>
                  <a:lnTo>
                    <a:pt x="1039" y="793"/>
                  </a:lnTo>
                  <a:lnTo>
                    <a:pt x="1042" y="792"/>
                  </a:lnTo>
                  <a:lnTo>
                    <a:pt x="1042" y="791"/>
                  </a:lnTo>
                  <a:lnTo>
                    <a:pt x="1042" y="789"/>
                  </a:lnTo>
                  <a:lnTo>
                    <a:pt x="1042" y="789"/>
                  </a:lnTo>
                  <a:close/>
                  <a:moveTo>
                    <a:pt x="1666" y="178"/>
                  </a:moveTo>
                  <a:lnTo>
                    <a:pt x="1666" y="178"/>
                  </a:lnTo>
                  <a:lnTo>
                    <a:pt x="1650" y="190"/>
                  </a:lnTo>
                  <a:lnTo>
                    <a:pt x="1634" y="201"/>
                  </a:lnTo>
                  <a:lnTo>
                    <a:pt x="1617" y="212"/>
                  </a:lnTo>
                  <a:lnTo>
                    <a:pt x="1599" y="222"/>
                  </a:lnTo>
                  <a:lnTo>
                    <a:pt x="1599" y="222"/>
                  </a:lnTo>
                  <a:lnTo>
                    <a:pt x="1572" y="231"/>
                  </a:lnTo>
                  <a:lnTo>
                    <a:pt x="1545" y="242"/>
                  </a:lnTo>
                  <a:lnTo>
                    <a:pt x="1520" y="254"/>
                  </a:lnTo>
                  <a:lnTo>
                    <a:pt x="1496" y="264"/>
                  </a:lnTo>
                  <a:lnTo>
                    <a:pt x="1471" y="277"/>
                  </a:lnTo>
                  <a:lnTo>
                    <a:pt x="1449" y="290"/>
                  </a:lnTo>
                  <a:lnTo>
                    <a:pt x="1426" y="303"/>
                  </a:lnTo>
                  <a:lnTo>
                    <a:pt x="1405" y="316"/>
                  </a:lnTo>
                  <a:lnTo>
                    <a:pt x="1405" y="316"/>
                  </a:lnTo>
                  <a:lnTo>
                    <a:pt x="1374" y="337"/>
                  </a:lnTo>
                  <a:lnTo>
                    <a:pt x="1344" y="360"/>
                  </a:lnTo>
                  <a:lnTo>
                    <a:pt x="1287" y="407"/>
                  </a:lnTo>
                  <a:lnTo>
                    <a:pt x="1287" y="407"/>
                  </a:lnTo>
                  <a:lnTo>
                    <a:pt x="1259" y="431"/>
                  </a:lnTo>
                  <a:lnTo>
                    <a:pt x="1245" y="443"/>
                  </a:lnTo>
                  <a:lnTo>
                    <a:pt x="1232" y="457"/>
                  </a:lnTo>
                  <a:lnTo>
                    <a:pt x="1221" y="470"/>
                  </a:lnTo>
                  <a:lnTo>
                    <a:pt x="1209" y="485"/>
                  </a:lnTo>
                  <a:lnTo>
                    <a:pt x="1198" y="500"/>
                  </a:lnTo>
                  <a:lnTo>
                    <a:pt x="1187" y="515"/>
                  </a:lnTo>
                  <a:lnTo>
                    <a:pt x="1187" y="515"/>
                  </a:lnTo>
                  <a:lnTo>
                    <a:pt x="1167" y="547"/>
                  </a:lnTo>
                  <a:lnTo>
                    <a:pt x="1147" y="577"/>
                  </a:lnTo>
                  <a:lnTo>
                    <a:pt x="1147" y="577"/>
                  </a:lnTo>
                  <a:lnTo>
                    <a:pt x="1139" y="589"/>
                  </a:lnTo>
                  <a:lnTo>
                    <a:pt x="1133" y="602"/>
                  </a:lnTo>
                  <a:lnTo>
                    <a:pt x="1120" y="629"/>
                  </a:lnTo>
                  <a:lnTo>
                    <a:pt x="1099" y="681"/>
                  </a:lnTo>
                  <a:lnTo>
                    <a:pt x="1099" y="681"/>
                  </a:lnTo>
                  <a:lnTo>
                    <a:pt x="1087" y="710"/>
                  </a:lnTo>
                  <a:lnTo>
                    <a:pt x="1075" y="740"/>
                  </a:lnTo>
                  <a:lnTo>
                    <a:pt x="1055" y="799"/>
                  </a:lnTo>
                  <a:lnTo>
                    <a:pt x="1033" y="858"/>
                  </a:lnTo>
                  <a:lnTo>
                    <a:pt x="1012" y="918"/>
                  </a:lnTo>
                  <a:lnTo>
                    <a:pt x="1012" y="918"/>
                  </a:lnTo>
                  <a:lnTo>
                    <a:pt x="999" y="952"/>
                  </a:lnTo>
                  <a:lnTo>
                    <a:pt x="988" y="986"/>
                  </a:lnTo>
                  <a:lnTo>
                    <a:pt x="978" y="1021"/>
                  </a:lnTo>
                  <a:lnTo>
                    <a:pt x="968" y="1058"/>
                  </a:lnTo>
                  <a:lnTo>
                    <a:pt x="950" y="1130"/>
                  </a:lnTo>
                  <a:lnTo>
                    <a:pt x="932" y="1203"/>
                  </a:lnTo>
                  <a:lnTo>
                    <a:pt x="932" y="1203"/>
                  </a:lnTo>
                  <a:lnTo>
                    <a:pt x="933" y="1209"/>
                  </a:lnTo>
                  <a:lnTo>
                    <a:pt x="933" y="1215"/>
                  </a:lnTo>
                  <a:lnTo>
                    <a:pt x="930" y="1227"/>
                  </a:lnTo>
                  <a:lnTo>
                    <a:pt x="929" y="1233"/>
                  </a:lnTo>
                  <a:lnTo>
                    <a:pt x="928" y="1239"/>
                  </a:lnTo>
                  <a:lnTo>
                    <a:pt x="928" y="1244"/>
                  </a:lnTo>
                  <a:lnTo>
                    <a:pt x="929" y="1250"/>
                  </a:lnTo>
                  <a:lnTo>
                    <a:pt x="929" y="1250"/>
                  </a:lnTo>
                  <a:lnTo>
                    <a:pt x="935" y="1236"/>
                  </a:lnTo>
                  <a:lnTo>
                    <a:pt x="939" y="1222"/>
                  </a:lnTo>
                  <a:lnTo>
                    <a:pt x="942" y="1215"/>
                  </a:lnTo>
                  <a:lnTo>
                    <a:pt x="947" y="1210"/>
                  </a:lnTo>
                  <a:lnTo>
                    <a:pt x="951" y="1206"/>
                  </a:lnTo>
                  <a:lnTo>
                    <a:pt x="956" y="1201"/>
                  </a:lnTo>
                  <a:lnTo>
                    <a:pt x="956" y="1201"/>
                  </a:lnTo>
                  <a:lnTo>
                    <a:pt x="974" y="1172"/>
                  </a:lnTo>
                  <a:lnTo>
                    <a:pt x="993" y="1142"/>
                  </a:lnTo>
                  <a:lnTo>
                    <a:pt x="1013" y="1115"/>
                  </a:lnTo>
                  <a:lnTo>
                    <a:pt x="1023" y="1102"/>
                  </a:lnTo>
                  <a:lnTo>
                    <a:pt x="1033" y="1090"/>
                  </a:lnTo>
                  <a:lnTo>
                    <a:pt x="1033" y="1090"/>
                  </a:lnTo>
                  <a:lnTo>
                    <a:pt x="1045" y="1077"/>
                  </a:lnTo>
                  <a:lnTo>
                    <a:pt x="1057" y="1065"/>
                  </a:lnTo>
                  <a:lnTo>
                    <a:pt x="1071" y="1053"/>
                  </a:lnTo>
                  <a:lnTo>
                    <a:pt x="1082" y="1040"/>
                  </a:lnTo>
                  <a:lnTo>
                    <a:pt x="1082" y="1040"/>
                  </a:lnTo>
                  <a:lnTo>
                    <a:pt x="1105" y="1013"/>
                  </a:lnTo>
                  <a:lnTo>
                    <a:pt x="1117" y="1000"/>
                  </a:lnTo>
                  <a:lnTo>
                    <a:pt x="1129" y="988"/>
                  </a:lnTo>
                  <a:lnTo>
                    <a:pt x="1129" y="988"/>
                  </a:lnTo>
                  <a:lnTo>
                    <a:pt x="1168" y="956"/>
                  </a:lnTo>
                  <a:lnTo>
                    <a:pt x="1210" y="924"/>
                  </a:lnTo>
                  <a:lnTo>
                    <a:pt x="1230" y="909"/>
                  </a:lnTo>
                  <a:lnTo>
                    <a:pt x="1253" y="895"/>
                  </a:lnTo>
                  <a:lnTo>
                    <a:pt x="1275" y="881"/>
                  </a:lnTo>
                  <a:lnTo>
                    <a:pt x="1298" y="868"/>
                  </a:lnTo>
                  <a:lnTo>
                    <a:pt x="1321" y="857"/>
                  </a:lnTo>
                  <a:lnTo>
                    <a:pt x="1347" y="846"/>
                  </a:lnTo>
                  <a:lnTo>
                    <a:pt x="1372" y="837"/>
                  </a:lnTo>
                  <a:lnTo>
                    <a:pt x="1398" y="829"/>
                  </a:lnTo>
                  <a:lnTo>
                    <a:pt x="1426" y="822"/>
                  </a:lnTo>
                  <a:lnTo>
                    <a:pt x="1454" y="818"/>
                  </a:lnTo>
                  <a:lnTo>
                    <a:pt x="1484" y="815"/>
                  </a:lnTo>
                  <a:lnTo>
                    <a:pt x="1515" y="814"/>
                  </a:lnTo>
                  <a:lnTo>
                    <a:pt x="1515" y="814"/>
                  </a:lnTo>
                  <a:lnTo>
                    <a:pt x="1518" y="783"/>
                  </a:lnTo>
                  <a:lnTo>
                    <a:pt x="1524" y="753"/>
                  </a:lnTo>
                  <a:lnTo>
                    <a:pt x="1529" y="723"/>
                  </a:lnTo>
                  <a:lnTo>
                    <a:pt x="1535" y="693"/>
                  </a:lnTo>
                  <a:lnTo>
                    <a:pt x="1542" y="664"/>
                  </a:lnTo>
                  <a:lnTo>
                    <a:pt x="1550" y="634"/>
                  </a:lnTo>
                  <a:lnTo>
                    <a:pt x="1568" y="572"/>
                  </a:lnTo>
                  <a:lnTo>
                    <a:pt x="1568" y="572"/>
                  </a:lnTo>
                  <a:lnTo>
                    <a:pt x="1579" y="536"/>
                  </a:lnTo>
                  <a:lnTo>
                    <a:pt x="1592" y="501"/>
                  </a:lnTo>
                  <a:lnTo>
                    <a:pt x="1618" y="431"/>
                  </a:lnTo>
                  <a:lnTo>
                    <a:pt x="1618" y="431"/>
                  </a:lnTo>
                  <a:lnTo>
                    <a:pt x="1625" y="413"/>
                  </a:lnTo>
                  <a:lnTo>
                    <a:pt x="1633" y="394"/>
                  </a:lnTo>
                  <a:lnTo>
                    <a:pt x="1650" y="358"/>
                  </a:lnTo>
                  <a:lnTo>
                    <a:pt x="1668" y="320"/>
                  </a:lnTo>
                  <a:lnTo>
                    <a:pt x="1684" y="283"/>
                  </a:lnTo>
                  <a:lnTo>
                    <a:pt x="1691" y="263"/>
                  </a:lnTo>
                  <a:lnTo>
                    <a:pt x="1697" y="244"/>
                  </a:lnTo>
                  <a:lnTo>
                    <a:pt x="1701" y="225"/>
                  </a:lnTo>
                  <a:lnTo>
                    <a:pt x="1705" y="206"/>
                  </a:lnTo>
                  <a:lnTo>
                    <a:pt x="1707" y="186"/>
                  </a:lnTo>
                  <a:lnTo>
                    <a:pt x="1707" y="166"/>
                  </a:lnTo>
                  <a:lnTo>
                    <a:pt x="1705" y="147"/>
                  </a:lnTo>
                  <a:lnTo>
                    <a:pt x="1699" y="126"/>
                  </a:lnTo>
                  <a:lnTo>
                    <a:pt x="1699" y="126"/>
                  </a:lnTo>
                  <a:lnTo>
                    <a:pt x="1699" y="124"/>
                  </a:lnTo>
                  <a:lnTo>
                    <a:pt x="1698" y="124"/>
                  </a:lnTo>
                  <a:lnTo>
                    <a:pt x="1698" y="124"/>
                  </a:lnTo>
                  <a:lnTo>
                    <a:pt x="1695" y="132"/>
                  </a:lnTo>
                  <a:lnTo>
                    <a:pt x="1691" y="139"/>
                  </a:lnTo>
                  <a:lnTo>
                    <a:pt x="1682" y="151"/>
                  </a:lnTo>
                  <a:lnTo>
                    <a:pt x="1674" y="164"/>
                  </a:lnTo>
                  <a:lnTo>
                    <a:pt x="1669" y="170"/>
                  </a:lnTo>
                  <a:lnTo>
                    <a:pt x="1666" y="178"/>
                  </a:lnTo>
                  <a:lnTo>
                    <a:pt x="1666" y="178"/>
                  </a:lnTo>
                  <a:close/>
                  <a:moveTo>
                    <a:pt x="1717" y="151"/>
                  </a:moveTo>
                  <a:lnTo>
                    <a:pt x="1717" y="151"/>
                  </a:lnTo>
                  <a:lnTo>
                    <a:pt x="1720" y="170"/>
                  </a:lnTo>
                  <a:lnTo>
                    <a:pt x="1720" y="188"/>
                  </a:lnTo>
                  <a:lnTo>
                    <a:pt x="1718" y="206"/>
                  </a:lnTo>
                  <a:lnTo>
                    <a:pt x="1716" y="223"/>
                  </a:lnTo>
                  <a:lnTo>
                    <a:pt x="1713" y="240"/>
                  </a:lnTo>
                  <a:lnTo>
                    <a:pt x="1709" y="256"/>
                  </a:lnTo>
                  <a:lnTo>
                    <a:pt x="1703" y="272"/>
                  </a:lnTo>
                  <a:lnTo>
                    <a:pt x="1698" y="287"/>
                  </a:lnTo>
                  <a:lnTo>
                    <a:pt x="1685" y="318"/>
                  </a:lnTo>
                  <a:lnTo>
                    <a:pt x="1670" y="347"/>
                  </a:lnTo>
                  <a:lnTo>
                    <a:pt x="1655" y="377"/>
                  </a:lnTo>
                  <a:lnTo>
                    <a:pt x="1641" y="407"/>
                  </a:lnTo>
                  <a:lnTo>
                    <a:pt x="1641" y="407"/>
                  </a:lnTo>
                  <a:lnTo>
                    <a:pt x="1632" y="430"/>
                  </a:lnTo>
                  <a:lnTo>
                    <a:pt x="1623" y="454"/>
                  </a:lnTo>
                  <a:lnTo>
                    <a:pt x="1607" y="503"/>
                  </a:lnTo>
                  <a:lnTo>
                    <a:pt x="1607" y="503"/>
                  </a:lnTo>
                  <a:lnTo>
                    <a:pt x="1581" y="580"/>
                  </a:lnTo>
                  <a:lnTo>
                    <a:pt x="1570" y="620"/>
                  </a:lnTo>
                  <a:lnTo>
                    <a:pt x="1558" y="660"/>
                  </a:lnTo>
                  <a:lnTo>
                    <a:pt x="1547" y="700"/>
                  </a:lnTo>
                  <a:lnTo>
                    <a:pt x="1539" y="742"/>
                  </a:lnTo>
                  <a:lnTo>
                    <a:pt x="1531" y="785"/>
                  </a:lnTo>
                  <a:lnTo>
                    <a:pt x="1526" y="829"/>
                  </a:lnTo>
                  <a:lnTo>
                    <a:pt x="1526" y="829"/>
                  </a:lnTo>
                  <a:lnTo>
                    <a:pt x="1498" y="830"/>
                  </a:lnTo>
                  <a:lnTo>
                    <a:pt x="1470" y="831"/>
                  </a:lnTo>
                  <a:lnTo>
                    <a:pt x="1417" y="833"/>
                  </a:lnTo>
                  <a:lnTo>
                    <a:pt x="1417" y="833"/>
                  </a:lnTo>
                  <a:lnTo>
                    <a:pt x="1391" y="842"/>
                  </a:lnTo>
                  <a:lnTo>
                    <a:pt x="1365" y="851"/>
                  </a:lnTo>
                  <a:lnTo>
                    <a:pt x="1339" y="862"/>
                  </a:lnTo>
                  <a:lnTo>
                    <a:pt x="1315" y="874"/>
                  </a:lnTo>
                  <a:lnTo>
                    <a:pt x="1291" y="887"/>
                  </a:lnTo>
                  <a:lnTo>
                    <a:pt x="1268" y="899"/>
                  </a:lnTo>
                  <a:lnTo>
                    <a:pt x="1245" y="913"/>
                  </a:lnTo>
                  <a:lnTo>
                    <a:pt x="1223" y="927"/>
                  </a:lnTo>
                  <a:lnTo>
                    <a:pt x="1223" y="927"/>
                  </a:lnTo>
                  <a:lnTo>
                    <a:pt x="1207" y="940"/>
                  </a:lnTo>
                  <a:lnTo>
                    <a:pt x="1192" y="954"/>
                  </a:lnTo>
                  <a:lnTo>
                    <a:pt x="1165" y="980"/>
                  </a:lnTo>
                  <a:lnTo>
                    <a:pt x="1165" y="980"/>
                  </a:lnTo>
                  <a:lnTo>
                    <a:pt x="1154" y="987"/>
                  </a:lnTo>
                  <a:lnTo>
                    <a:pt x="1145" y="995"/>
                  </a:lnTo>
                  <a:lnTo>
                    <a:pt x="1135" y="1001"/>
                  </a:lnTo>
                  <a:lnTo>
                    <a:pt x="1125" y="1010"/>
                  </a:lnTo>
                  <a:lnTo>
                    <a:pt x="1125" y="1010"/>
                  </a:lnTo>
                  <a:lnTo>
                    <a:pt x="1117" y="1018"/>
                  </a:lnTo>
                  <a:lnTo>
                    <a:pt x="1108" y="1028"/>
                  </a:lnTo>
                  <a:lnTo>
                    <a:pt x="1091" y="1047"/>
                  </a:lnTo>
                  <a:lnTo>
                    <a:pt x="1091" y="1047"/>
                  </a:lnTo>
                  <a:lnTo>
                    <a:pt x="1056" y="1082"/>
                  </a:lnTo>
                  <a:lnTo>
                    <a:pt x="1039" y="1101"/>
                  </a:lnTo>
                  <a:lnTo>
                    <a:pt x="1023" y="1120"/>
                  </a:lnTo>
                  <a:lnTo>
                    <a:pt x="1023" y="1120"/>
                  </a:lnTo>
                  <a:lnTo>
                    <a:pt x="1008" y="1140"/>
                  </a:lnTo>
                  <a:lnTo>
                    <a:pt x="993" y="1161"/>
                  </a:lnTo>
                  <a:lnTo>
                    <a:pt x="979" y="1182"/>
                  </a:lnTo>
                  <a:lnTo>
                    <a:pt x="965" y="1205"/>
                  </a:lnTo>
                  <a:lnTo>
                    <a:pt x="952" y="1226"/>
                  </a:lnTo>
                  <a:lnTo>
                    <a:pt x="940" y="1250"/>
                  </a:lnTo>
                  <a:lnTo>
                    <a:pt x="928" y="1272"/>
                  </a:lnTo>
                  <a:lnTo>
                    <a:pt x="918" y="1296"/>
                  </a:lnTo>
                  <a:lnTo>
                    <a:pt x="918" y="1296"/>
                  </a:lnTo>
                  <a:lnTo>
                    <a:pt x="923" y="1290"/>
                  </a:lnTo>
                  <a:lnTo>
                    <a:pt x="928" y="1284"/>
                  </a:lnTo>
                  <a:lnTo>
                    <a:pt x="933" y="1275"/>
                  </a:lnTo>
                  <a:lnTo>
                    <a:pt x="937" y="1268"/>
                  </a:lnTo>
                  <a:lnTo>
                    <a:pt x="944" y="1251"/>
                  </a:lnTo>
                  <a:lnTo>
                    <a:pt x="953" y="1233"/>
                  </a:lnTo>
                  <a:lnTo>
                    <a:pt x="953" y="1233"/>
                  </a:lnTo>
                  <a:lnTo>
                    <a:pt x="959" y="1225"/>
                  </a:lnTo>
                  <a:lnTo>
                    <a:pt x="967" y="1216"/>
                  </a:lnTo>
                  <a:lnTo>
                    <a:pt x="975" y="1208"/>
                  </a:lnTo>
                  <a:lnTo>
                    <a:pt x="983" y="1200"/>
                  </a:lnTo>
                  <a:lnTo>
                    <a:pt x="983" y="1200"/>
                  </a:lnTo>
                  <a:lnTo>
                    <a:pt x="998" y="1179"/>
                  </a:lnTo>
                  <a:lnTo>
                    <a:pt x="1013" y="1157"/>
                  </a:lnTo>
                  <a:lnTo>
                    <a:pt x="1013" y="1157"/>
                  </a:lnTo>
                  <a:lnTo>
                    <a:pt x="1020" y="1147"/>
                  </a:lnTo>
                  <a:lnTo>
                    <a:pt x="1028" y="1136"/>
                  </a:lnTo>
                  <a:lnTo>
                    <a:pt x="1032" y="1131"/>
                  </a:lnTo>
                  <a:lnTo>
                    <a:pt x="1036" y="1126"/>
                  </a:lnTo>
                  <a:lnTo>
                    <a:pt x="1042" y="1123"/>
                  </a:lnTo>
                  <a:lnTo>
                    <a:pt x="1047" y="1121"/>
                  </a:lnTo>
                  <a:lnTo>
                    <a:pt x="1047" y="1121"/>
                  </a:lnTo>
                  <a:lnTo>
                    <a:pt x="1038" y="1138"/>
                  </a:lnTo>
                  <a:lnTo>
                    <a:pt x="1027" y="1153"/>
                  </a:lnTo>
                  <a:lnTo>
                    <a:pt x="1003" y="1184"/>
                  </a:lnTo>
                  <a:lnTo>
                    <a:pt x="980" y="1214"/>
                  </a:lnTo>
                  <a:lnTo>
                    <a:pt x="969" y="1230"/>
                  </a:lnTo>
                  <a:lnTo>
                    <a:pt x="960" y="1246"/>
                  </a:lnTo>
                  <a:lnTo>
                    <a:pt x="960" y="1246"/>
                  </a:lnTo>
                  <a:lnTo>
                    <a:pt x="954" y="1257"/>
                  </a:lnTo>
                  <a:lnTo>
                    <a:pt x="949" y="1270"/>
                  </a:lnTo>
                  <a:lnTo>
                    <a:pt x="943" y="1282"/>
                  </a:lnTo>
                  <a:lnTo>
                    <a:pt x="940" y="1294"/>
                  </a:lnTo>
                  <a:lnTo>
                    <a:pt x="940" y="1294"/>
                  </a:lnTo>
                  <a:lnTo>
                    <a:pt x="945" y="1293"/>
                  </a:lnTo>
                  <a:lnTo>
                    <a:pt x="951" y="1292"/>
                  </a:lnTo>
                  <a:lnTo>
                    <a:pt x="956" y="1291"/>
                  </a:lnTo>
                  <a:lnTo>
                    <a:pt x="961" y="1290"/>
                  </a:lnTo>
                  <a:lnTo>
                    <a:pt x="961" y="1290"/>
                  </a:lnTo>
                  <a:lnTo>
                    <a:pt x="1012" y="1221"/>
                  </a:lnTo>
                  <a:lnTo>
                    <a:pt x="1038" y="1186"/>
                  </a:lnTo>
                  <a:lnTo>
                    <a:pt x="1064" y="1152"/>
                  </a:lnTo>
                  <a:lnTo>
                    <a:pt x="1091" y="1118"/>
                  </a:lnTo>
                  <a:lnTo>
                    <a:pt x="1119" y="1086"/>
                  </a:lnTo>
                  <a:lnTo>
                    <a:pt x="1147" y="1055"/>
                  </a:lnTo>
                  <a:lnTo>
                    <a:pt x="1177" y="1024"/>
                  </a:lnTo>
                  <a:lnTo>
                    <a:pt x="1177" y="1024"/>
                  </a:lnTo>
                  <a:lnTo>
                    <a:pt x="1181" y="1024"/>
                  </a:lnTo>
                  <a:lnTo>
                    <a:pt x="1184" y="1023"/>
                  </a:lnTo>
                  <a:lnTo>
                    <a:pt x="1190" y="1020"/>
                  </a:lnTo>
                  <a:lnTo>
                    <a:pt x="1190" y="1020"/>
                  </a:lnTo>
                  <a:lnTo>
                    <a:pt x="1220" y="995"/>
                  </a:lnTo>
                  <a:lnTo>
                    <a:pt x="1251" y="969"/>
                  </a:lnTo>
                  <a:lnTo>
                    <a:pt x="1284" y="943"/>
                  </a:lnTo>
                  <a:lnTo>
                    <a:pt x="1317" y="919"/>
                  </a:lnTo>
                  <a:lnTo>
                    <a:pt x="1317" y="919"/>
                  </a:lnTo>
                  <a:lnTo>
                    <a:pt x="1338" y="905"/>
                  </a:lnTo>
                  <a:lnTo>
                    <a:pt x="1360" y="892"/>
                  </a:lnTo>
                  <a:lnTo>
                    <a:pt x="1381" y="880"/>
                  </a:lnTo>
                  <a:lnTo>
                    <a:pt x="1404" y="869"/>
                  </a:lnTo>
                  <a:lnTo>
                    <a:pt x="1428" y="861"/>
                  </a:lnTo>
                  <a:lnTo>
                    <a:pt x="1441" y="858"/>
                  </a:lnTo>
                  <a:lnTo>
                    <a:pt x="1454" y="854"/>
                  </a:lnTo>
                  <a:lnTo>
                    <a:pt x="1468" y="851"/>
                  </a:lnTo>
                  <a:lnTo>
                    <a:pt x="1482" y="850"/>
                  </a:lnTo>
                  <a:lnTo>
                    <a:pt x="1496" y="848"/>
                  </a:lnTo>
                  <a:lnTo>
                    <a:pt x="1511" y="848"/>
                  </a:lnTo>
                  <a:lnTo>
                    <a:pt x="1511" y="848"/>
                  </a:lnTo>
                  <a:lnTo>
                    <a:pt x="1524" y="848"/>
                  </a:lnTo>
                  <a:lnTo>
                    <a:pt x="1532" y="849"/>
                  </a:lnTo>
                  <a:lnTo>
                    <a:pt x="1541" y="849"/>
                  </a:lnTo>
                  <a:lnTo>
                    <a:pt x="1553" y="848"/>
                  </a:lnTo>
                  <a:lnTo>
                    <a:pt x="1553" y="848"/>
                  </a:lnTo>
                  <a:lnTo>
                    <a:pt x="1580" y="752"/>
                  </a:lnTo>
                  <a:lnTo>
                    <a:pt x="1609" y="656"/>
                  </a:lnTo>
                  <a:lnTo>
                    <a:pt x="1622" y="607"/>
                  </a:lnTo>
                  <a:lnTo>
                    <a:pt x="1635" y="559"/>
                  </a:lnTo>
                  <a:lnTo>
                    <a:pt x="1647" y="509"/>
                  </a:lnTo>
                  <a:lnTo>
                    <a:pt x="1656" y="456"/>
                  </a:lnTo>
                  <a:lnTo>
                    <a:pt x="1656" y="456"/>
                  </a:lnTo>
                  <a:lnTo>
                    <a:pt x="1659" y="453"/>
                  </a:lnTo>
                  <a:lnTo>
                    <a:pt x="1662" y="450"/>
                  </a:lnTo>
                  <a:lnTo>
                    <a:pt x="1664" y="446"/>
                  </a:lnTo>
                  <a:lnTo>
                    <a:pt x="1666" y="442"/>
                  </a:lnTo>
                  <a:lnTo>
                    <a:pt x="1666" y="442"/>
                  </a:lnTo>
                  <a:lnTo>
                    <a:pt x="1672" y="424"/>
                  </a:lnTo>
                  <a:lnTo>
                    <a:pt x="1678" y="406"/>
                  </a:lnTo>
                  <a:lnTo>
                    <a:pt x="1682" y="387"/>
                  </a:lnTo>
                  <a:lnTo>
                    <a:pt x="1685" y="368"/>
                  </a:lnTo>
                  <a:lnTo>
                    <a:pt x="1694" y="330"/>
                  </a:lnTo>
                  <a:lnTo>
                    <a:pt x="1699" y="313"/>
                  </a:lnTo>
                  <a:lnTo>
                    <a:pt x="1705" y="294"/>
                  </a:lnTo>
                  <a:lnTo>
                    <a:pt x="1705" y="294"/>
                  </a:lnTo>
                  <a:lnTo>
                    <a:pt x="1707" y="291"/>
                  </a:lnTo>
                  <a:lnTo>
                    <a:pt x="1710" y="289"/>
                  </a:lnTo>
                  <a:lnTo>
                    <a:pt x="1712" y="286"/>
                  </a:lnTo>
                  <a:lnTo>
                    <a:pt x="1714" y="283"/>
                  </a:lnTo>
                  <a:lnTo>
                    <a:pt x="1714" y="283"/>
                  </a:lnTo>
                  <a:lnTo>
                    <a:pt x="1723" y="256"/>
                  </a:lnTo>
                  <a:lnTo>
                    <a:pt x="1730" y="229"/>
                  </a:lnTo>
                  <a:lnTo>
                    <a:pt x="1737" y="202"/>
                  </a:lnTo>
                  <a:lnTo>
                    <a:pt x="1744" y="178"/>
                  </a:lnTo>
                  <a:lnTo>
                    <a:pt x="1744" y="178"/>
                  </a:lnTo>
                  <a:lnTo>
                    <a:pt x="1751" y="162"/>
                  </a:lnTo>
                  <a:lnTo>
                    <a:pt x="1753" y="154"/>
                  </a:lnTo>
                  <a:lnTo>
                    <a:pt x="1753" y="150"/>
                  </a:lnTo>
                  <a:lnTo>
                    <a:pt x="1751" y="146"/>
                  </a:lnTo>
                  <a:lnTo>
                    <a:pt x="1751" y="146"/>
                  </a:lnTo>
                  <a:lnTo>
                    <a:pt x="1742" y="148"/>
                  </a:lnTo>
                  <a:lnTo>
                    <a:pt x="1735" y="150"/>
                  </a:lnTo>
                  <a:lnTo>
                    <a:pt x="1727" y="152"/>
                  </a:lnTo>
                  <a:lnTo>
                    <a:pt x="1723" y="152"/>
                  </a:lnTo>
                  <a:lnTo>
                    <a:pt x="1717" y="151"/>
                  </a:lnTo>
                  <a:lnTo>
                    <a:pt x="1717" y="151"/>
                  </a:lnTo>
                  <a:close/>
                  <a:moveTo>
                    <a:pt x="1785" y="576"/>
                  </a:moveTo>
                  <a:lnTo>
                    <a:pt x="1785" y="576"/>
                  </a:lnTo>
                  <a:lnTo>
                    <a:pt x="1783" y="575"/>
                  </a:lnTo>
                  <a:lnTo>
                    <a:pt x="1782" y="575"/>
                  </a:lnTo>
                  <a:lnTo>
                    <a:pt x="1781" y="576"/>
                  </a:lnTo>
                  <a:lnTo>
                    <a:pt x="1781" y="577"/>
                  </a:lnTo>
                  <a:lnTo>
                    <a:pt x="1778" y="581"/>
                  </a:lnTo>
                  <a:lnTo>
                    <a:pt x="1776" y="587"/>
                  </a:lnTo>
                  <a:lnTo>
                    <a:pt x="1776" y="587"/>
                  </a:lnTo>
                  <a:lnTo>
                    <a:pt x="1781" y="556"/>
                  </a:lnTo>
                  <a:lnTo>
                    <a:pt x="1785" y="526"/>
                  </a:lnTo>
                  <a:lnTo>
                    <a:pt x="1798" y="464"/>
                  </a:lnTo>
                  <a:lnTo>
                    <a:pt x="1811" y="399"/>
                  </a:lnTo>
                  <a:lnTo>
                    <a:pt x="1822" y="334"/>
                  </a:lnTo>
                  <a:lnTo>
                    <a:pt x="1822" y="334"/>
                  </a:lnTo>
                  <a:lnTo>
                    <a:pt x="1827" y="327"/>
                  </a:lnTo>
                  <a:lnTo>
                    <a:pt x="1831" y="320"/>
                  </a:lnTo>
                  <a:lnTo>
                    <a:pt x="1831" y="320"/>
                  </a:lnTo>
                  <a:lnTo>
                    <a:pt x="1831" y="312"/>
                  </a:lnTo>
                  <a:lnTo>
                    <a:pt x="1833" y="303"/>
                  </a:lnTo>
                  <a:lnTo>
                    <a:pt x="1838" y="282"/>
                  </a:lnTo>
                  <a:lnTo>
                    <a:pt x="1844" y="260"/>
                  </a:lnTo>
                  <a:lnTo>
                    <a:pt x="1849" y="240"/>
                  </a:lnTo>
                  <a:lnTo>
                    <a:pt x="1849" y="240"/>
                  </a:lnTo>
                  <a:lnTo>
                    <a:pt x="1852" y="237"/>
                  </a:lnTo>
                  <a:lnTo>
                    <a:pt x="1854" y="232"/>
                  </a:lnTo>
                  <a:lnTo>
                    <a:pt x="1857" y="227"/>
                  </a:lnTo>
                  <a:lnTo>
                    <a:pt x="1858" y="222"/>
                  </a:lnTo>
                  <a:lnTo>
                    <a:pt x="1858" y="222"/>
                  </a:lnTo>
                  <a:lnTo>
                    <a:pt x="1853" y="217"/>
                  </a:lnTo>
                  <a:lnTo>
                    <a:pt x="1849" y="213"/>
                  </a:lnTo>
                  <a:lnTo>
                    <a:pt x="1844" y="211"/>
                  </a:lnTo>
                  <a:lnTo>
                    <a:pt x="1838" y="210"/>
                  </a:lnTo>
                  <a:lnTo>
                    <a:pt x="1838" y="210"/>
                  </a:lnTo>
                  <a:lnTo>
                    <a:pt x="1835" y="213"/>
                  </a:lnTo>
                  <a:lnTo>
                    <a:pt x="1832" y="216"/>
                  </a:lnTo>
                  <a:lnTo>
                    <a:pt x="1828" y="225"/>
                  </a:lnTo>
                  <a:lnTo>
                    <a:pt x="1824" y="236"/>
                  </a:lnTo>
                  <a:lnTo>
                    <a:pt x="1822" y="246"/>
                  </a:lnTo>
                  <a:lnTo>
                    <a:pt x="1820" y="257"/>
                  </a:lnTo>
                  <a:lnTo>
                    <a:pt x="1818" y="268"/>
                  </a:lnTo>
                  <a:lnTo>
                    <a:pt x="1815" y="277"/>
                  </a:lnTo>
                  <a:lnTo>
                    <a:pt x="1809" y="286"/>
                  </a:lnTo>
                  <a:lnTo>
                    <a:pt x="1809" y="286"/>
                  </a:lnTo>
                  <a:lnTo>
                    <a:pt x="1809" y="278"/>
                  </a:lnTo>
                  <a:lnTo>
                    <a:pt x="1809" y="271"/>
                  </a:lnTo>
                  <a:lnTo>
                    <a:pt x="1813" y="253"/>
                  </a:lnTo>
                  <a:lnTo>
                    <a:pt x="1817" y="233"/>
                  </a:lnTo>
                  <a:lnTo>
                    <a:pt x="1820" y="215"/>
                  </a:lnTo>
                  <a:lnTo>
                    <a:pt x="1820" y="215"/>
                  </a:lnTo>
                  <a:lnTo>
                    <a:pt x="1818" y="212"/>
                  </a:lnTo>
                  <a:lnTo>
                    <a:pt x="1816" y="209"/>
                  </a:lnTo>
                  <a:lnTo>
                    <a:pt x="1814" y="201"/>
                  </a:lnTo>
                  <a:lnTo>
                    <a:pt x="1813" y="194"/>
                  </a:lnTo>
                  <a:lnTo>
                    <a:pt x="1809" y="186"/>
                  </a:lnTo>
                  <a:lnTo>
                    <a:pt x="1809" y="186"/>
                  </a:lnTo>
                  <a:lnTo>
                    <a:pt x="1804" y="204"/>
                  </a:lnTo>
                  <a:lnTo>
                    <a:pt x="1800" y="223"/>
                  </a:lnTo>
                  <a:lnTo>
                    <a:pt x="1794" y="241"/>
                  </a:lnTo>
                  <a:lnTo>
                    <a:pt x="1791" y="248"/>
                  </a:lnTo>
                  <a:lnTo>
                    <a:pt x="1787" y="256"/>
                  </a:lnTo>
                  <a:lnTo>
                    <a:pt x="1787" y="256"/>
                  </a:lnTo>
                  <a:lnTo>
                    <a:pt x="1787" y="246"/>
                  </a:lnTo>
                  <a:lnTo>
                    <a:pt x="1788" y="237"/>
                  </a:lnTo>
                  <a:lnTo>
                    <a:pt x="1792" y="219"/>
                  </a:lnTo>
                  <a:lnTo>
                    <a:pt x="1796" y="202"/>
                  </a:lnTo>
                  <a:lnTo>
                    <a:pt x="1797" y="194"/>
                  </a:lnTo>
                  <a:lnTo>
                    <a:pt x="1798" y="186"/>
                  </a:lnTo>
                  <a:lnTo>
                    <a:pt x="1798" y="186"/>
                  </a:lnTo>
                  <a:lnTo>
                    <a:pt x="1794" y="191"/>
                  </a:lnTo>
                  <a:lnTo>
                    <a:pt x="1791" y="196"/>
                  </a:lnTo>
                  <a:lnTo>
                    <a:pt x="1789" y="207"/>
                  </a:lnTo>
                  <a:lnTo>
                    <a:pt x="1787" y="217"/>
                  </a:lnTo>
                  <a:lnTo>
                    <a:pt x="1785" y="229"/>
                  </a:lnTo>
                  <a:lnTo>
                    <a:pt x="1785" y="229"/>
                  </a:lnTo>
                  <a:lnTo>
                    <a:pt x="1771" y="272"/>
                  </a:lnTo>
                  <a:lnTo>
                    <a:pt x="1765" y="293"/>
                  </a:lnTo>
                  <a:lnTo>
                    <a:pt x="1760" y="315"/>
                  </a:lnTo>
                  <a:lnTo>
                    <a:pt x="1760" y="315"/>
                  </a:lnTo>
                  <a:lnTo>
                    <a:pt x="1758" y="324"/>
                  </a:lnTo>
                  <a:lnTo>
                    <a:pt x="1757" y="333"/>
                  </a:lnTo>
                  <a:lnTo>
                    <a:pt x="1756" y="336"/>
                  </a:lnTo>
                  <a:lnTo>
                    <a:pt x="1754" y="339"/>
                  </a:lnTo>
                  <a:lnTo>
                    <a:pt x="1752" y="342"/>
                  </a:lnTo>
                  <a:lnTo>
                    <a:pt x="1750" y="343"/>
                  </a:lnTo>
                  <a:lnTo>
                    <a:pt x="1750" y="343"/>
                  </a:lnTo>
                  <a:lnTo>
                    <a:pt x="1752" y="321"/>
                  </a:lnTo>
                  <a:lnTo>
                    <a:pt x="1756" y="300"/>
                  </a:lnTo>
                  <a:lnTo>
                    <a:pt x="1765" y="259"/>
                  </a:lnTo>
                  <a:lnTo>
                    <a:pt x="1775" y="217"/>
                  </a:lnTo>
                  <a:lnTo>
                    <a:pt x="1780" y="196"/>
                  </a:lnTo>
                  <a:lnTo>
                    <a:pt x="1783" y="173"/>
                  </a:lnTo>
                  <a:lnTo>
                    <a:pt x="1783" y="173"/>
                  </a:lnTo>
                  <a:lnTo>
                    <a:pt x="1776" y="164"/>
                  </a:lnTo>
                  <a:lnTo>
                    <a:pt x="1772" y="160"/>
                  </a:lnTo>
                  <a:lnTo>
                    <a:pt x="1767" y="156"/>
                  </a:lnTo>
                  <a:lnTo>
                    <a:pt x="1767" y="156"/>
                  </a:lnTo>
                  <a:lnTo>
                    <a:pt x="1753" y="197"/>
                  </a:lnTo>
                  <a:lnTo>
                    <a:pt x="1740" y="239"/>
                  </a:lnTo>
                  <a:lnTo>
                    <a:pt x="1714" y="323"/>
                  </a:lnTo>
                  <a:lnTo>
                    <a:pt x="1690" y="410"/>
                  </a:lnTo>
                  <a:lnTo>
                    <a:pt x="1666" y="497"/>
                  </a:lnTo>
                  <a:lnTo>
                    <a:pt x="1641" y="584"/>
                  </a:lnTo>
                  <a:lnTo>
                    <a:pt x="1617" y="670"/>
                  </a:lnTo>
                  <a:lnTo>
                    <a:pt x="1592" y="756"/>
                  </a:lnTo>
                  <a:lnTo>
                    <a:pt x="1578" y="799"/>
                  </a:lnTo>
                  <a:lnTo>
                    <a:pt x="1564" y="841"/>
                  </a:lnTo>
                  <a:lnTo>
                    <a:pt x="1564" y="841"/>
                  </a:lnTo>
                  <a:lnTo>
                    <a:pt x="1569" y="847"/>
                  </a:lnTo>
                  <a:lnTo>
                    <a:pt x="1574" y="851"/>
                  </a:lnTo>
                  <a:lnTo>
                    <a:pt x="1577" y="853"/>
                  </a:lnTo>
                  <a:lnTo>
                    <a:pt x="1581" y="854"/>
                  </a:lnTo>
                  <a:lnTo>
                    <a:pt x="1586" y="855"/>
                  </a:lnTo>
                  <a:lnTo>
                    <a:pt x="1591" y="854"/>
                  </a:lnTo>
                  <a:lnTo>
                    <a:pt x="1591" y="854"/>
                  </a:lnTo>
                  <a:lnTo>
                    <a:pt x="1592" y="842"/>
                  </a:lnTo>
                  <a:lnTo>
                    <a:pt x="1595" y="830"/>
                  </a:lnTo>
                  <a:lnTo>
                    <a:pt x="1599" y="817"/>
                  </a:lnTo>
                  <a:lnTo>
                    <a:pt x="1602" y="805"/>
                  </a:lnTo>
                  <a:lnTo>
                    <a:pt x="1610" y="782"/>
                  </a:lnTo>
                  <a:lnTo>
                    <a:pt x="1615" y="769"/>
                  </a:lnTo>
                  <a:lnTo>
                    <a:pt x="1618" y="757"/>
                  </a:lnTo>
                  <a:lnTo>
                    <a:pt x="1618" y="757"/>
                  </a:lnTo>
                  <a:lnTo>
                    <a:pt x="1620" y="744"/>
                  </a:lnTo>
                  <a:lnTo>
                    <a:pt x="1621" y="730"/>
                  </a:lnTo>
                  <a:lnTo>
                    <a:pt x="1622" y="724"/>
                  </a:lnTo>
                  <a:lnTo>
                    <a:pt x="1624" y="717"/>
                  </a:lnTo>
                  <a:lnTo>
                    <a:pt x="1626" y="711"/>
                  </a:lnTo>
                  <a:lnTo>
                    <a:pt x="1631" y="706"/>
                  </a:lnTo>
                  <a:lnTo>
                    <a:pt x="1631" y="706"/>
                  </a:lnTo>
                  <a:lnTo>
                    <a:pt x="1629" y="725"/>
                  </a:lnTo>
                  <a:lnTo>
                    <a:pt x="1625" y="743"/>
                  </a:lnTo>
                  <a:lnTo>
                    <a:pt x="1618" y="779"/>
                  </a:lnTo>
                  <a:lnTo>
                    <a:pt x="1609" y="816"/>
                  </a:lnTo>
                  <a:lnTo>
                    <a:pt x="1605" y="834"/>
                  </a:lnTo>
                  <a:lnTo>
                    <a:pt x="1602" y="853"/>
                  </a:lnTo>
                  <a:lnTo>
                    <a:pt x="1602" y="853"/>
                  </a:lnTo>
                  <a:lnTo>
                    <a:pt x="1605" y="852"/>
                  </a:lnTo>
                  <a:lnTo>
                    <a:pt x="1607" y="852"/>
                  </a:lnTo>
                  <a:lnTo>
                    <a:pt x="1611" y="852"/>
                  </a:lnTo>
                  <a:lnTo>
                    <a:pt x="1616" y="853"/>
                  </a:lnTo>
                  <a:lnTo>
                    <a:pt x="1618" y="853"/>
                  </a:lnTo>
                  <a:lnTo>
                    <a:pt x="1620" y="853"/>
                  </a:lnTo>
                  <a:lnTo>
                    <a:pt x="1620" y="853"/>
                  </a:lnTo>
                  <a:lnTo>
                    <a:pt x="1626" y="823"/>
                  </a:lnTo>
                  <a:lnTo>
                    <a:pt x="1634" y="792"/>
                  </a:lnTo>
                  <a:lnTo>
                    <a:pt x="1650" y="731"/>
                  </a:lnTo>
                  <a:lnTo>
                    <a:pt x="1665" y="669"/>
                  </a:lnTo>
                  <a:lnTo>
                    <a:pt x="1672" y="637"/>
                  </a:lnTo>
                  <a:lnTo>
                    <a:pt x="1678" y="604"/>
                  </a:lnTo>
                  <a:lnTo>
                    <a:pt x="1678" y="604"/>
                  </a:lnTo>
                  <a:lnTo>
                    <a:pt x="1681" y="600"/>
                  </a:lnTo>
                  <a:lnTo>
                    <a:pt x="1684" y="595"/>
                  </a:lnTo>
                  <a:lnTo>
                    <a:pt x="1685" y="590"/>
                  </a:lnTo>
                  <a:lnTo>
                    <a:pt x="1686" y="584"/>
                  </a:lnTo>
                  <a:lnTo>
                    <a:pt x="1687" y="571"/>
                  </a:lnTo>
                  <a:lnTo>
                    <a:pt x="1688" y="558"/>
                  </a:lnTo>
                  <a:lnTo>
                    <a:pt x="1688" y="558"/>
                  </a:lnTo>
                  <a:lnTo>
                    <a:pt x="1693" y="537"/>
                  </a:lnTo>
                  <a:lnTo>
                    <a:pt x="1698" y="517"/>
                  </a:lnTo>
                  <a:lnTo>
                    <a:pt x="1702" y="497"/>
                  </a:lnTo>
                  <a:lnTo>
                    <a:pt x="1707" y="476"/>
                  </a:lnTo>
                  <a:lnTo>
                    <a:pt x="1707" y="476"/>
                  </a:lnTo>
                  <a:lnTo>
                    <a:pt x="1709" y="466"/>
                  </a:lnTo>
                  <a:lnTo>
                    <a:pt x="1712" y="456"/>
                  </a:lnTo>
                  <a:lnTo>
                    <a:pt x="1717" y="436"/>
                  </a:lnTo>
                  <a:lnTo>
                    <a:pt x="1717" y="436"/>
                  </a:lnTo>
                  <a:lnTo>
                    <a:pt x="1720" y="425"/>
                  </a:lnTo>
                  <a:lnTo>
                    <a:pt x="1721" y="414"/>
                  </a:lnTo>
                  <a:lnTo>
                    <a:pt x="1722" y="409"/>
                  </a:lnTo>
                  <a:lnTo>
                    <a:pt x="1724" y="405"/>
                  </a:lnTo>
                  <a:lnTo>
                    <a:pt x="1727" y="402"/>
                  </a:lnTo>
                  <a:lnTo>
                    <a:pt x="1731" y="398"/>
                  </a:lnTo>
                  <a:lnTo>
                    <a:pt x="1731" y="398"/>
                  </a:lnTo>
                  <a:lnTo>
                    <a:pt x="1726" y="434"/>
                  </a:lnTo>
                  <a:lnTo>
                    <a:pt x="1720" y="471"/>
                  </a:lnTo>
                  <a:lnTo>
                    <a:pt x="1712" y="509"/>
                  </a:lnTo>
                  <a:lnTo>
                    <a:pt x="1705" y="547"/>
                  </a:lnTo>
                  <a:lnTo>
                    <a:pt x="1686" y="624"/>
                  </a:lnTo>
                  <a:lnTo>
                    <a:pt x="1667" y="700"/>
                  </a:lnTo>
                  <a:lnTo>
                    <a:pt x="1667" y="700"/>
                  </a:lnTo>
                  <a:lnTo>
                    <a:pt x="1664" y="716"/>
                  </a:lnTo>
                  <a:lnTo>
                    <a:pt x="1662" y="733"/>
                  </a:lnTo>
                  <a:lnTo>
                    <a:pt x="1659" y="749"/>
                  </a:lnTo>
                  <a:lnTo>
                    <a:pt x="1655" y="766"/>
                  </a:lnTo>
                  <a:lnTo>
                    <a:pt x="1655" y="766"/>
                  </a:lnTo>
                  <a:lnTo>
                    <a:pt x="1651" y="779"/>
                  </a:lnTo>
                  <a:lnTo>
                    <a:pt x="1646" y="794"/>
                  </a:lnTo>
                  <a:lnTo>
                    <a:pt x="1635" y="824"/>
                  </a:lnTo>
                  <a:lnTo>
                    <a:pt x="1630" y="841"/>
                  </a:lnTo>
                  <a:lnTo>
                    <a:pt x="1626" y="855"/>
                  </a:lnTo>
                  <a:lnTo>
                    <a:pt x="1623" y="869"/>
                  </a:lnTo>
                  <a:lnTo>
                    <a:pt x="1623" y="883"/>
                  </a:lnTo>
                  <a:lnTo>
                    <a:pt x="1623" y="883"/>
                  </a:lnTo>
                  <a:lnTo>
                    <a:pt x="1630" y="888"/>
                  </a:lnTo>
                  <a:lnTo>
                    <a:pt x="1635" y="891"/>
                  </a:lnTo>
                  <a:lnTo>
                    <a:pt x="1650" y="894"/>
                  </a:lnTo>
                  <a:lnTo>
                    <a:pt x="1650" y="894"/>
                  </a:lnTo>
                  <a:lnTo>
                    <a:pt x="1651" y="879"/>
                  </a:lnTo>
                  <a:lnTo>
                    <a:pt x="1654" y="865"/>
                  </a:lnTo>
                  <a:lnTo>
                    <a:pt x="1657" y="852"/>
                  </a:lnTo>
                  <a:lnTo>
                    <a:pt x="1662" y="838"/>
                  </a:lnTo>
                  <a:lnTo>
                    <a:pt x="1671" y="813"/>
                  </a:lnTo>
                  <a:lnTo>
                    <a:pt x="1680" y="787"/>
                  </a:lnTo>
                  <a:lnTo>
                    <a:pt x="1680" y="787"/>
                  </a:lnTo>
                  <a:lnTo>
                    <a:pt x="1683" y="775"/>
                  </a:lnTo>
                  <a:lnTo>
                    <a:pt x="1685" y="763"/>
                  </a:lnTo>
                  <a:lnTo>
                    <a:pt x="1688" y="741"/>
                  </a:lnTo>
                  <a:lnTo>
                    <a:pt x="1691" y="729"/>
                  </a:lnTo>
                  <a:lnTo>
                    <a:pt x="1693" y="717"/>
                  </a:lnTo>
                  <a:lnTo>
                    <a:pt x="1697" y="707"/>
                  </a:lnTo>
                  <a:lnTo>
                    <a:pt x="1703" y="697"/>
                  </a:lnTo>
                  <a:lnTo>
                    <a:pt x="1703" y="697"/>
                  </a:lnTo>
                  <a:lnTo>
                    <a:pt x="1699" y="727"/>
                  </a:lnTo>
                  <a:lnTo>
                    <a:pt x="1694" y="761"/>
                  </a:lnTo>
                  <a:lnTo>
                    <a:pt x="1691" y="778"/>
                  </a:lnTo>
                  <a:lnTo>
                    <a:pt x="1686" y="794"/>
                  </a:lnTo>
                  <a:lnTo>
                    <a:pt x="1680" y="808"/>
                  </a:lnTo>
                  <a:lnTo>
                    <a:pt x="1677" y="815"/>
                  </a:lnTo>
                  <a:lnTo>
                    <a:pt x="1672" y="821"/>
                  </a:lnTo>
                  <a:lnTo>
                    <a:pt x="1672" y="821"/>
                  </a:lnTo>
                  <a:lnTo>
                    <a:pt x="1665" y="857"/>
                  </a:lnTo>
                  <a:lnTo>
                    <a:pt x="1656" y="894"/>
                  </a:lnTo>
                  <a:lnTo>
                    <a:pt x="1656" y="894"/>
                  </a:lnTo>
                  <a:lnTo>
                    <a:pt x="1660" y="893"/>
                  </a:lnTo>
                  <a:lnTo>
                    <a:pt x="1663" y="894"/>
                  </a:lnTo>
                  <a:lnTo>
                    <a:pt x="1665" y="897"/>
                  </a:lnTo>
                  <a:lnTo>
                    <a:pt x="1666" y="902"/>
                  </a:lnTo>
                  <a:lnTo>
                    <a:pt x="1670" y="911"/>
                  </a:lnTo>
                  <a:lnTo>
                    <a:pt x="1672" y="915"/>
                  </a:lnTo>
                  <a:lnTo>
                    <a:pt x="1675" y="919"/>
                  </a:lnTo>
                  <a:lnTo>
                    <a:pt x="1675" y="919"/>
                  </a:lnTo>
                  <a:lnTo>
                    <a:pt x="1681" y="888"/>
                  </a:lnTo>
                  <a:lnTo>
                    <a:pt x="1688" y="857"/>
                  </a:lnTo>
                  <a:lnTo>
                    <a:pt x="1697" y="827"/>
                  </a:lnTo>
                  <a:lnTo>
                    <a:pt x="1707" y="796"/>
                  </a:lnTo>
                  <a:lnTo>
                    <a:pt x="1726" y="735"/>
                  </a:lnTo>
                  <a:lnTo>
                    <a:pt x="1736" y="703"/>
                  </a:lnTo>
                  <a:lnTo>
                    <a:pt x="1742" y="671"/>
                  </a:lnTo>
                  <a:lnTo>
                    <a:pt x="1742" y="671"/>
                  </a:lnTo>
                  <a:lnTo>
                    <a:pt x="1742" y="665"/>
                  </a:lnTo>
                  <a:lnTo>
                    <a:pt x="1742" y="658"/>
                  </a:lnTo>
                  <a:lnTo>
                    <a:pt x="1743" y="655"/>
                  </a:lnTo>
                  <a:lnTo>
                    <a:pt x="1744" y="652"/>
                  </a:lnTo>
                  <a:lnTo>
                    <a:pt x="1746" y="650"/>
                  </a:lnTo>
                  <a:lnTo>
                    <a:pt x="1750" y="649"/>
                  </a:lnTo>
                  <a:lnTo>
                    <a:pt x="1750" y="649"/>
                  </a:lnTo>
                  <a:lnTo>
                    <a:pt x="1750" y="660"/>
                  </a:lnTo>
                  <a:lnTo>
                    <a:pt x="1750" y="671"/>
                  </a:lnTo>
                  <a:lnTo>
                    <a:pt x="1747" y="695"/>
                  </a:lnTo>
                  <a:lnTo>
                    <a:pt x="1743" y="718"/>
                  </a:lnTo>
                  <a:lnTo>
                    <a:pt x="1737" y="743"/>
                  </a:lnTo>
                  <a:lnTo>
                    <a:pt x="1737" y="743"/>
                  </a:lnTo>
                  <a:lnTo>
                    <a:pt x="1730" y="766"/>
                  </a:lnTo>
                  <a:lnTo>
                    <a:pt x="1724" y="789"/>
                  </a:lnTo>
                  <a:lnTo>
                    <a:pt x="1708" y="837"/>
                  </a:lnTo>
                  <a:lnTo>
                    <a:pt x="1693" y="887"/>
                  </a:lnTo>
                  <a:lnTo>
                    <a:pt x="1686" y="911"/>
                  </a:lnTo>
                  <a:lnTo>
                    <a:pt x="1682" y="935"/>
                  </a:lnTo>
                  <a:lnTo>
                    <a:pt x="1682" y="935"/>
                  </a:lnTo>
                  <a:lnTo>
                    <a:pt x="1678" y="937"/>
                  </a:lnTo>
                  <a:lnTo>
                    <a:pt x="1675" y="940"/>
                  </a:lnTo>
                  <a:lnTo>
                    <a:pt x="1667" y="945"/>
                  </a:lnTo>
                  <a:lnTo>
                    <a:pt x="1667" y="945"/>
                  </a:lnTo>
                  <a:lnTo>
                    <a:pt x="1660" y="945"/>
                  </a:lnTo>
                  <a:lnTo>
                    <a:pt x="1651" y="945"/>
                  </a:lnTo>
                  <a:lnTo>
                    <a:pt x="1634" y="944"/>
                  </a:lnTo>
                  <a:lnTo>
                    <a:pt x="1616" y="943"/>
                  </a:lnTo>
                  <a:lnTo>
                    <a:pt x="1606" y="944"/>
                  </a:lnTo>
                  <a:lnTo>
                    <a:pt x="1596" y="945"/>
                  </a:lnTo>
                  <a:lnTo>
                    <a:pt x="1596" y="945"/>
                  </a:lnTo>
                  <a:lnTo>
                    <a:pt x="1562" y="954"/>
                  </a:lnTo>
                  <a:lnTo>
                    <a:pt x="1527" y="963"/>
                  </a:lnTo>
                  <a:lnTo>
                    <a:pt x="1490" y="972"/>
                  </a:lnTo>
                  <a:lnTo>
                    <a:pt x="1456" y="981"/>
                  </a:lnTo>
                  <a:lnTo>
                    <a:pt x="1456" y="981"/>
                  </a:lnTo>
                  <a:lnTo>
                    <a:pt x="1438" y="986"/>
                  </a:lnTo>
                  <a:lnTo>
                    <a:pt x="1420" y="993"/>
                  </a:lnTo>
                  <a:lnTo>
                    <a:pt x="1403" y="1000"/>
                  </a:lnTo>
                  <a:lnTo>
                    <a:pt x="1387" y="1008"/>
                  </a:lnTo>
                  <a:lnTo>
                    <a:pt x="1354" y="1025"/>
                  </a:lnTo>
                  <a:lnTo>
                    <a:pt x="1322" y="1040"/>
                  </a:lnTo>
                  <a:lnTo>
                    <a:pt x="1322" y="1040"/>
                  </a:lnTo>
                  <a:lnTo>
                    <a:pt x="1308" y="1047"/>
                  </a:lnTo>
                  <a:lnTo>
                    <a:pt x="1296" y="1055"/>
                  </a:lnTo>
                  <a:lnTo>
                    <a:pt x="1273" y="1069"/>
                  </a:lnTo>
                  <a:lnTo>
                    <a:pt x="1273" y="1069"/>
                  </a:lnTo>
                  <a:lnTo>
                    <a:pt x="1267" y="1072"/>
                  </a:lnTo>
                  <a:lnTo>
                    <a:pt x="1259" y="1074"/>
                  </a:lnTo>
                  <a:lnTo>
                    <a:pt x="1253" y="1077"/>
                  </a:lnTo>
                  <a:lnTo>
                    <a:pt x="1246" y="1080"/>
                  </a:lnTo>
                  <a:lnTo>
                    <a:pt x="1246" y="1080"/>
                  </a:lnTo>
                  <a:lnTo>
                    <a:pt x="1221" y="1099"/>
                  </a:lnTo>
                  <a:lnTo>
                    <a:pt x="1195" y="1117"/>
                  </a:lnTo>
                  <a:lnTo>
                    <a:pt x="1144" y="1154"/>
                  </a:lnTo>
                  <a:lnTo>
                    <a:pt x="1118" y="1174"/>
                  </a:lnTo>
                  <a:lnTo>
                    <a:pt x="1093" y="1194"/>
                  </a:lnTo>
                  <a:lnTo>
                    <a:pt x="1071" y="1215"/>
                  </a:lnTo>
                  <a:lnTo>
                    <a:pt x="1060" y="1227"/>
                  </a:lnTo>
                  <a:lnTo>
                    <a:pt x="1049" y="1239"/>
                  </a:lnTo>
                  <a:lnTo>
                    <a:pt x="1049" y="1239"/>
                  </a:lnTo>
                  <a:lnTo>
                    <a:pt x="1099" y="1210"/>
                  </a:lnTo>
                  <a:lnTo>
                    <a:pt x="1149" y="1182"/>
                  </a:lnTo>
                  <a:lnTo>
                    <a:pt x="1201" y="1155"/>
                  </a:lnTo>
                  <a:lnTo>
                    <a:pt x="1254" y="1129"/>
                  </a:lnTo>
                  <a:lnTo>
                    <a:pt x="1254" y="1129"/>
                  </a:lnTo>
                  <a:lnTo>
                    <a:pt x="1258" y="1125"/>
                  </a:lnTo>
                  <a:lnTo>
                    <a:pt x="1262" y="1122"/>
                  </a:lnTo>
                  <a:lnTo>
                    <a:pt x="1267" y="1119"/>
                  </a:lnTo>
                  <a:lnTo>
                    <a:pt x="1271" y="1116"/>
                  </a:lnTo>
                  <a:lnTo>
                    <a:pt x="1271" y="1116"/>
                  </a:lnTo>
                  <a:lnTo>
                    <a:pt x="1304" y="1102"/>
                  </a:lnTo>
                  <a:lnTo>
                    <a:pt x="1339" y="1090"/>
                  </a:lnTo>
                  <a:lnTo>
                    <a:pt x="1375" y="1079"/>
                  </a:lnTo>
                  <a:lnTo>
                    <a:pt x="1411" y="1070"/>
                  </a:lnTo>
                  <a:lnTo>
                    <a:pt x="1449" y="1061"/>
                  </a:lnTo>
                  <a:lnTo>
                    <a:pt x="1486" y="1054"/>
                  </a:lnTo>
                  <a:lnTo>
                    <a:pt x="1562" y="1040"/>
                  </a:lnTo>
                  <a:lnTo>
                    <a:pt x="1562" y="1040"/>
                  </a:lnTo>
                  <a:lnTo>
                    <a:pt x="1581" y="1035"/>
                  </a:lnTo>
                  <a:lnTo>
                    <a:pt x="1599" y="1031"/>
                  </a:lnTo>
                  <a:lnTo>
                    <a:pt x="1617" y="1029"/>
                  </a:lnTo>
                  <a:lnTo>
                    <a:pt x="1635" y="1027"/>
                  </a:lnTo>
                  <a:lnTo>
                    <a:pt x="1671" y="1024"/>
                  </a:lnTo>
                  <a:lnTo>
                    <a:pt x="1710" y="1020"/>
                  </a:lnTo>
                  <a:lnTo>
                    <a:pt x="1710" y="1020"/>
                  </a:lnTo>
                  <a:lnTo>
                    <a:pt x="1722" y="982"/>
                  </a:lnTo>
                  <a:lnTo>
                    <a:pt x="1733" y="945"/>
                  </a:lnTo>
                  <a:lnTo>
                    <a:pt x="1743" y="908"/>
                  </a:lnTo>
                  <a:lnTo>
                    <a:pt x="1752" y="872"/>
                  </a:lnTo>
                  <a:lnTo>
                    <a:pt x="1769" y="797"/>
                  </a:lnTo>
                  <a:lnTo>
                    <a:pt x="1787" y="720"/>
                  </a:lnTo>
                  <a:lnTo>
                    <a:pt x="1787" y="720"/>
                  </a:lnTo>
                  <a:lnTo>
                    <a:pt x="1797" y="683"/>
                  </a:lnTo>
                  <a:lnTo>
                    <a:pt x="1808" y="645"/>
                  </a:lnTo>
                  <a:lnTo>
                    <a:pt x="1819" y="607"/>
                  </a:lnTo>
                  <a:lnTo>
                    <a:pt x="1830" y="571"/>
                  </a:lnTo>
                  <a:lnTo>
                    <a:pt x="1830" y="571"/>
                  </a:lnTo>
                  <a:lnTo>
                    <a:pt x="1838" y="530"/>
                  </a:lnTo>
                  <a:lnTo>
                    <a:pt x="1847" y="488"/>
                  </a:lnTo>
                  <a:lnTo>
                    <a:pt x="1847" y="488"/>
                  </a:lnTo>
                  <a:lnTo>
                    <a:pt x="1850" y="479"/>
                  </a:lnTo>
                  <a:lnTo>
                    <a:pt x="1853" y="469"/>
                  </a:lnTo>
                  <a:lnTo>
                    <a:pt x="1860" y="451"/>
                  </a:lnTo>
                  <a:lnTo>
                    <a:pt x="1866" y="431"/>
                  </a:lnTo>
                  <a:lnTo>
                    <a:pt x="1868" y="422"/>
                  </a:lnTo>
                  <a:lnTo>
                    <a:pt x="1871" y="412"/>
                  </a:lnTo>
                  <a:lnTo>
                    <a:pt x="1871" y="412"/>
                  </a:lnTo>
                  <a:lnTo>
                    <a:pt x="1876" y="403"/>
                  </a:lnTo>
                  <a:lnTo>
                    <a:pt x="1880" y="391"/>
                  </a:lnTo>
                  <a:lnTo>
                    <a:pt x="1883" y="378"/>
                  </a:lnTo>
                  <a:lnTo>
                    <a:pt x="1887" y="364"/>
                  </a:lnTo>
                  <a:lnTo>
                    <a:pt x="1893" y="337"/>
                  </a:lnTo>
                  <a:lnTo>
                    <a:pt x="1898" y="313"/>
                  </a:lnTo>
                  <a:lnTo>
                    <a:pt x="1898" y="313"/>
                  </a:lnTo>
                  <a:lnTo>
                    <a:pt x="1886" y="315"/>
                  </a:lnTo>
                  <a:lnTo>
                    <a:pt x="1873" y="317"/>
                  </a:lnTo>
                  <a:lnTo>
                    <a:pt x="1850" y="321"/>
                  </a:lnTo>
                  <a:lnTo>
                    <a:pt x="1850" y="321"/>
                  </a:lnTo>
                  <a:lnTo>
                    <a:pt x="1845" y="338"/>
                  </a:lnTo>
                  <a:lnTo>
                    <a:pt x="1839" y="357"/>
                  </a:lnTo>
                  <a:lnTo>
                    <a:pt x="1831" y="394"/>
                  </a:lnTo>
                  <a:lnTo>
                    <a:pt x="1822" y="431"/>
                  </a:lnTo>
                  <a:lnTo>
                    <a:pt x="1817" y="450"/>
                  </a:lnTo>
                  <a:lnTo>
                    <a:pt x="1812" y="467"/>
                  </a:lnTo>
                  <a:lnTo>
                    <a:pt x="1812" y="467"/>
                  </a:lnTo>
                  <a:lnTo>
                    <a:pt x="1811" y="465"/>
                  </a:lnTo>
                  <a:lnTo>
                    <a:pt x="1811" y="465"/>
                  </a:lnTo>
                  <a:lnTo>
                    <a:pt x="1809" y="466"/>
                  </a:lnTo>
                  <a:lnTo>
                    <a:pt x="1809" y="466"/>
                  </a:lnTo>
                  <a:lnTo>
                    <a:pt x="1808" y="480"/>
                  </a:lnTo>
                  <a:lnTo>
                    <a:pt x="1806" y="494"/>
                  </a:lnTo>
                  <a:lnTo>
                    <a:pt x="1799" y="520"/>
                  </a:lnTo>
                  <a:lnTo>
                    <a:pt x="1791" y="547"/>
                  </a:lnTo>
                  <a:lnTo>
                    <a:pt x="1788" y="561"/>
                  </a:lnTo>
                  <a:lnTo>
                    <a:pt x="1785" y="576"/>
                  </a:lnTo>
                  <a:lnTo>
                    <a:pt x="1785" y="576"/>
                  </a:lnTo>
                  <a:close/>
                  <a:moveTo>
                    <a:pt x="794" y="441"/>
                  </a:moveTo>
                  <a:lnTo>
                    <a:pt x="794" y="441"/>
                  </a:lnTo>
                  <a:lnTo>
                    <a:pt x="787" y="437"/>
                  </a:lnTo>
                  <a:lnTo>
                    <a:pt x="779" y="435"/>
                  </a:lnTo>
                  <a:lnTo>
                    <a:pt x="771" y="434"/>
                  </a:lnTo>
                  <a:lnTo>
                    <a:pt x="763" y="434"/>
                  </a:lnTo>
                  <a:lnTo>
                    <a:pt x="746" y="434"/>
                  </a:lnTo>
                  <a:lnTo>
                    <a:pt x="729" y="434"/>
                  </a:lnTo>
                  <a:lnTo>
                    <a:pt x="729" y="434"/>
                  </a:lnTo>
                  <a:lnTo>
                    <a:pt x="717" y="433"/>
                  </a:lnTo>
                  <a:lnTo>
                    <a:pt x="706" y="430"/>
                  </a:lnTo>
                  <a:lnTo>
                    <a:pt x="683" y="426"/>
                  </a:lnTo>
                  <a:lnTo>
                    <a:pt x="673" y="424"/>
                  </a:lnTo>
                  <a:lnTo>
                    <a:pt x="664" y="423"/>
                  </a:lnTo>
                  <a:lnTo>
                    <a:pt x="654" y="423"/>
                  </a:lnTo>
                  <a:lnTo>
                    <a:pt x="646" y="425"/>
                  </a:lnTo>
                  <a:lnTo>
                    <a:pt x="646" y="425"/>
                  </a:lnTo>
                  <a:lnTo>
                    <a:pt x="647" y="425"/>
                  </a:lnTo>
                  <a:lnTo>
                    <a:pt x="647" y="426"/>
                  </a:lnTo>
                  <a:lnTo>
                    <a:pt x="646" y="426"/>
                  </a:lnTo>
                  <a:lnTo>
                    <a:pt x="646" y="426"/>
                  </a:lnTo>
                  <a:lnTo>
                    <a:pt x="624" y="424"/>
                  </a:lnTo>
                  <a:lnTo>
                    <a:pt x="603" y="422"/>
                  </a:lnTo>
                  <a:lnTo>
                    <a:pt x="581" y="419"/>
                  </a:lnTo>
                  <a:lnTo>
                    <a:pt x="560" y="418"/>
                  </a:lnTo>
                  <a:lnTo>
                    <a:pt x="560" y="418"/>
                  </a:lnTo>
                  <a:lnTo>
                    <a:pt x="471" y="418"/>
                  </a:lnTo>
                  <a:lnTo>
                    <a:pt x="471" y="418"/>
                  </a:lnTo>
                  <a:lnTo>
                    <a:pt x="464" y="423"/>
                  </a:lnTo>
                  <a:lnTo>
                    <a:pt x="457" y="429"/>
                  </a:lnTo>
                  <a:lnTo>
                    <a:pt x="445" y="444"/>
                  </a:lnTo>
                  <a:lnTo>
                    <a:pt x="435" y="459"/>
                  </a:lnTo>
                  <a:lnTo>
                    <a:pt x="425" y="476"/>
                  </a:lnTo>
                  <a:lnTo>
                    <a:pt x="425" y="476"/>
                  </a:lnTo>
                  <a:lnTo>
                    <a:pt x="411" y="497"/>
                  </a:lnTo>
                  <a:lnTo>
                    <a:pt x="398" y="516"/>
                  </a:lnTo>
                  <a:lnTo>
                    <a:pt x="369" y="556"/>
                  </a:lnTo>
                  <a:lnTo>
                    <a:pt x="355" y="575"/>
                  </a:lnTo>
                  <a:lnTo>
                    <a:pt x="342" y="594"/>
                  </a:lnTo>
                  <a:lnTo>
                    <a:pt x="330" y="615"/>
                  </a:lnTo>
                  <a:lnTo>
                    <a:pt x="318" y="635"/>
                  </a:lnTo>
                  <a:lnTo>
                    <a:pt x="318" y="635"/>
                  </a:lnTo>
                  <a:lnTo>
                    <a:pt x="317" y="636"/>
                  </a:lnTo>
                  <a:lnTo>
                    <a:pt x="316" y="636"/>
                  </a:lnTo>
                  <a:lnTo>
                    <a:pt x="315" y="635"/>
                  </a:lnTo>
                  <a:lnTo>
                    <a:pt x="314" y="633"/>
                  </a:lnTo>
                  <a:lnTo>
                    <a:pt x="313" y="633"/>
                  </a:lnTo>
                  <a:lnTo>
                    <a:pt x="312" y="635"/>
                  </a:lnTo>
                  <a:lnTo>
                    <a:pt x="312" y="635"/>
                  </a:lnTo>
                  <a:lnTo>
                    <a:pt x="306" y="647"/>
                  </a:lnTo>
                  <a:lnTo>
                    <a:pt x="301" y="657"/>
                  </a:lnTo>
                  <a:lnTo>
                    <a:pt x="288" y="680"/>
                  </a:lnTo>
                  <a:lnTo>
                    <a:pt x="273" y="701"/>
                  </a:lnTo>
                  <a:lnTo>
                    <a:pt x="258" y="723"/>
                  </a:lnTo>
                  <a:lnTo>
                    <a:pt x="242" y="744"/>
                  </a:lnTo>
                  <a:lnTo>
                    <a:pt x="227" y="766"/>
                  </a:lnTo>
                  <a:lnTo>
                    <a:pt x="213" y="788"/>
                  </a:lnTo>
                  <a:lnTo>
                    <a:pt x="207" y="800"/>
                  </a:lnTo>
                  <a:lnTo>
                    <a:pt x="201" y="813"/>
                  </a:lnTo>
                  <a:lnTo>
                    <a:pt x="201" y="813"/>
                  </a:lnTo>
                  <a:lnTo>
                    <a:pt x="163" y="861"/>
                  </a:lnTo>
                  <a:lnTo>
                    <a:pt x="124" y="911"/>
                  </a:lnTo>
                  <a:lnTo>
                    <a:pt x="87" y="961"/>
                  </a:lnTo>
                  <a:lnTo>
                    <a:pt x="70" y="987"/>
                  </a:lnTo>
                  <a:lnTo>
                    <a:pt x="51" y="1013"/>
                  </a:lnTo>
                  <a:lnTo>
                    <a:pt x="51" y="1013"/>
                  </a:lnTo>
                  <a:lnTo>
                    <a:pt x="78" y="1015"/>
                  </a:lnTo>
                  <a:lnTo>
                    <a:pt x="105" y="1018"/>
                  </a:lnTo>
                  <a:lnTo>
                    <a:pt x="132" y="1024"/>
                  </a:lnTo>
                  <a:lnTo>
                    <a:pt x="157" y="1028"/>
                  </a:lnTo>
                  <a:lnTo>
                    <a:pt x="210" y="1041"/>
                  </a:lnTo>
                  <a:lnTo>
                    <a:pt x="263" y="1054"/>
                  </a:lnTo>
                  <a:lnTo>
                    <a:pt x="263" y="1054"/>
                  </a:lnTo>
                  <a:lnTo>
                    <a:pt x="285" y="1060"/>
                  </a:lnTo>
                  <a:lnTo>
                    <a:pt x="306" y="1067"/>
                  </a:lnTo>
                  <a:lnTo>
                    <a:pt x="328" y="1074"/>
                  </a:lnTo>
                  <a:lnTo>
                    <a:pt x="348" y="1080"/>
                  </a:lnTo>
                  <a:lnTo>
                    <a:pt x="348" y="1080"/>
                  </a:lnTo>
                  <a:lnTo>
                    <a:pt x="376" y="1088"/>
                  </a:lnTo>
                  <a:lnTo>
                    <a:pt x="403" y="1094"/>
                  </a:lnTo>
                  <a:lnTo>
                    <a:pt x="427" y="1100"/>
                  </a:lnTo>
                  <a:lnTo>
                    <a:pt x="450" y="1102"/>
                  </a:lnTo>
                  <a:lnTo>
                    <a:pt x="450" y="1102"/>
                  </a:lnTo>
                  <a:lnTo>
                    <a:pt x="501" y="1118"/>
                  </a:lnTo>
                  <a:lnTo>
                    <a:pt x="557" y="1135"/>
                  </a:lnTo>
                  <a:lnTo>
                    <a:pt x="615" y="1155"/>
                  </a:lnTo>
                  <a:lnTo>
                    <a:pt x="670" y="1175"/>
                  </a:lnTo>
                  <a:lnTo>
                    <a:pt x="670" y="1175"/>
                  </a:lnTo>
                  <a:lnTo>
                    <a:pt x="678" y="1179"/>
                  </a:lnTo>
                  <a:lnTo>
                    <a:pt x="684" y="1183"/>
                  </a:lnTo>
                  <a:lnTo>
                    <a:pt x="692" y="1187"/>
                  </a:lnTo>
                  <a:lnTo>
                    <a:pt x="699" y="1191"/>
                  </a:lnTo>
                  <a:lnTo>
                    <a:pt x="699" y="1191"/>
                  </a:lnTo>
                  <a:lnTo>
                    <a:pt x="713" y="1196"/>
                  </a:lnTo>
                  <a:lnTo>
                    <a:pt x="727" y="1200"/>
                  </a:lnTo>
                  <a:lnTo>
                    <a:pt x="755" y="1208"/>
                  </a:lnTo>
                  <a:lnTo>
                    <a:pt x="769" y="1211"/>
                  </a:lnTo>
                  <a:lnTo>
                    <a:pt x="782" y="1216"/>
                  </a:lnTo>
                  <a:lnTo>
                    <a:pt x="793" y="1223"/>
                  </a:lnTo>
                  <a:lnTo>
                    <a:pt x="799" y="1227"/>
                  </a:lnTo>
                  <a:lnTo>
                    <a:pt x="804" y="1231"/>
                  </a:lnTo>
                  <a:lnTo>
                    <a:pt x="804" y="1231"/>
                  </a:lnTo>
                  <a:lnTo>
                    <a:pt x="819" y="1236"/>
                  </a:lnTo>
                  <a:lnTo>
                    <a:pt x="833" y="1241"/>
                  </a:lnTo>
                  <a:lnTo>
                    <a:pt x="846" y="1247"/>
                  </a:lnTo>
                  <a:lnTo>
                    <a:pt x="858" y="1254"/>
                  </a:lnTo>
                  <a:lnTo>
                    <a:pt x="881" y="1269"/>
                  </a:lnTo>
                  <a:lnTo>
                    <a:pt x="893" y="1276"/>
                  </a:lnTo>
                  <a:lnTo>
                    <a:pt x="905" y="1284"/>
                  </a:lnTo>
                  <a:lnTo>
                    <a:pt x="905" y="1284"/>
                  </a:lnTo>
                  <a:lnTo>
                    <a:pt x="900" y="1261"/>
                  </a:lnTo>
                  <a:lnTo>
                    <a:pt x="897" y="1239"/>
                  </a:lnTo>
                  <a:lnTo>
                    <a:pt x="895" y="1217"/>
                  </a:lnTo>
                  <a:lnTo>
                    <a:pt x="893" y="1196"/>
                  </a:lnTo>
                  <a:lnTo>
                    <a:pt x="889" y="1115"/>
                  </a:lnTo>
                  <a:lnTo>
                    <a:pt x="889" y="1115"/>
                  </a:lnTo>
                  <a:lnTo>
                    <a:pt x="895" y="1033"/>
                  </a:lnTo>
                  <a:lnTo>
                    <a:pt x="899" y="955"/>
                  </a:lnTo>
                  <a:lnTo>
                    <a:pt x="900" y="879"/>
                  </a:lnTo>
                  <a:lnTo>
                    <a:pt x="899" y="803"/>
                  </a:lnTo>
                  <a:lnTo>
                    <a:pt x="899" y="803"/>
                  </a:lnTo>
                  <a:lnTo>
                    <a:pt x="898" y="785"/>
                  </a:lnTo>
                  <a:lnTo>
                    <a:pt x="895" y="768"/>
                  </a:lnTo>
                  <a:lnTo>
                    <a:pt x="891" y="751"/>
                  </a:lnTo>
                  <a:lnTo>
                    <a:pt x="885" y="735"/>
                  </a:lnTo>
                  <a:lnTo>
                    <a:pt x="880" y="717"/>
                  </a:lnTo>
                  <a:lnTo>
                    <a:pt x="876" y="701"/>
                  </a:lnTo>
                  <a:lnTo>
                    <a:pt x="873" y="684"/>
                  </a:lnTo>
                  <a:lnTo>
                    <a:pt x="872" y="666"/>
                  </a:lnTo>
                  <a:lnTo>
                    <a:pt x="872" y="666"/>
                  </a:lnTo>
                  <a:lnTo>
                    <a:pt x="867" y="660"/>
                  </a:lnTo>
                  <a:lnTo>
                    <a:pt x="864" y="653"/>
                  </a:lnTo>
                  <a:lnTo>
                    <a:pt x="862" y="647"/>
                  </a:lnTo>
                  <a:lnTo>
                    <a:pt x="861" y="640"/>
                  </a:lnTo>
                  <a:lnTo>
                    <a:pt x="861" y="640"/>
                  </a:lnTo>
                  <a:lnTo>
                    <a:pt x="875" y="622"/>
                  </a:lnTo>
                  <a:lnTo>
                    <a:pt x="889" y="602"/>
                  </a:lnTo>
                  <a:lnTo>
                    <a:pt x="902" y="580"/>
                  </a:lnTo>
                  <a:lnTo>
                    <a:pt x="914" y="559"/>
                  </a:lnTo>
                  <a:lnTo>
                    <a:pt x="939" y="514"/>
                  </a:lnTo>
                  <a:lnTo>
                    <a:pt x="964" y="469"/>
                  </a:lnTo>
                  <a:lnTo>
                    <a:pt x="964" y="469"/>
                  </a:lnTo>
                  <a:lnTo>
                    <a:pt x="920" y="459"/>
                  </a:lnTo>
                  <a:lnTo>
                    <a:pt x="876" y="449"/>
                  </a:lnTo>
                  <a:lnTo>
                    <a:pt x="854" y="444"/>
                  </a:lnTo>
                  <a:lnTo>
                    <a:pt x="833" y="441"/>
                  </a:lnTo>
                  <a:lnTo>
                    <a:pt x="814" y="440"/>
                  </a:lnTo>
                  <a:lnTo>
                    <a:pt x="794" y="441"/>
                  </a:lnTo>
                  <a:lnTo>
                    <a:pt x="794" y="441"/>
                  </a:lnTo>
                  <a:close/>
                  <a:moveTo>
                    <a:pt x="1957" y="430"/>
                  </a:moveTo>
                  <a:lnTo>
                    <a:pt x="1957" y="430"/>
                  </a:lnTo>
                  <a:lnTo>
                    <a:pt x="1927" y="430"/>
                  </a:lnTo>
                  <a:lnTo>
                    <a:pt x="1913" y="433"/>
                  </a:lnTo>
                  <a:lnTo>
                    <a:pt x="1898" y="436"/>
                  </a:lnTo>
                  <a:lnTo>
                    <a:pt x="1898" y="436"/>
                  </a:lnTo>
                  <a:lnTo>
                    <a:pt x="1892" y="437"/>
                  </a:lnTo>
                  <a:lnTo>
                    <a:pt x="1886" y="439"/>
                  </a:lnTo>
                  <a:lnTo>
                    <a:pt x="1882" y="441"/>
                  </a:lnTo>
                  <a:lnTo>
                    <a:pt x="1881" y="443"/>
                  </a:lnTo>
                  <a:lnTo>
                    <a:pt x="1880" y="446"/>
                  </a:lnTo>
                  <a:lnTo>
                    <a:pt x="1881" y="451"/>
                  </a:lnTo>
                  <a:lnTo>
                    <a:pt x="1881" y="451"/>
                  </a:lnTo>
                  <a:lnTo>
                    <a:pt x="1895" y="454"/>
                  </a:lnTo>
                  <a:lnTo>
                    <a:pt x="1911" y="455"/>
                  </a:lnTo>
                  <a:lnTo>
                    <a:pt x="1928" y="455"/>
                  </a:lnTo>
                  <a:lnTo>
                    <a:pt x="1938" y="453"/>
                  </a:lnTo>
                  <a:lnTo>
                    <a:pt x="1947" y="451"/>
                  </a:lnTo>
                  <a:lnTo>
                    <a:pt x="1947" y="451"/>
                  </a:lnTo>
                  <a:lnTo>
                    <a:pt x="1947" y="454"/>
                  </a:lnTo>
                  <a:lnTo>
                    <a:pt x="1948" y="455"/>
                  </a:lnTo>
                  <a:lnTo>
                    <a:pt x="1950" y="456"/>
                  </a:lnTo>
                  <a:lnTo>
                    <a:pt x="1952" y="456"/>
                  </a:lnTo>
                  <a:lnTo>
                    <a:pt x="1952" y="456"/>
                  </a:lnTo>
                  <a:lnTo>
                    <a:pt x="1952" y="472"/>
                  </a:lnTo>
                  <a:lnTo>
                    <a:pt x="1950" y="487"/>
                  </a:lnTo>
                  <a:lnTo>
                    <a:pt x="1948" y="502"/>
                  </a:lnTo>
                  <a:lnTo>
                    <a:pt x="1944" y="516"/>
                  </a:lnTo>
                  <a:lnTo>
                    <a:pt x="1937" y="545"/>
                  </a:lnTo>
                  <a:lnTo>
                    <a:pt x="1928" y="574"/>
                  </a:lnTo>
                  <a:lnTo>
                    <a:pt x="1908" y="629"/>
                  </a:lnTo>
                  <a:lnTo>
                    <a:pt x="1899" y="655"/>
                  </a:lnTo>
                  <a:lnTo>
                    <a:pt x="1892" y="682"/>
                  </a:lnTo>
                  <a:lnTo>
                    <a:pt x="1892" y="682"/>
                  </a:lnTo>
                  <a:lnTo>
                    <a:pt x="1879" y="736"/>
                  </a:lnTo>
                  <a:lnTo>
                    <a:pt x="1874" y="762"/>
                  </a:lnTo>
                  <a:lnTo>
                    <a:pt x="1866" y="789"/>
                  </a:lnTo>
                  <a:lnTo>
                    <a:pt x="1866" y="789"/>
                  </a:lnTo>
                  <a:lnTo>
                    <a:pt x="1859" y="818"/>
                  </a:lnTo>
                  <a:lnTo>
                    <a:pt x="1850" y="847"/>
                  </a:lnTo>
                  <a:lnTo>
                    <a:pt x="1842" y="876"/>
                  </a:lnTo>
                  <a:lnTo>
                    <a:pt x="1833" y="905"/>
                  </a:lnTo>
                  <a:lnTo>
                    <a:pt x="1833" y="905"/>
                  </a:lnTo>
                  <a:lnTo>
                    <a:pt x="1824" y="933"/>
                  </a:lnTo>
                  <a:lnTo>
                    <a:pt x="1815" y="960"/>
                  </a:lnTo>
                  <a:lnTo>
                    <a:pt x="1806" y="987"/>
                  </a:lnTo>
                  <a:lnTo>
                    <a:pt x="1802" y="1001"/>
                  </a:lnTo>
                  <a:lnTo>
                    <a:pt x="1799" y="1015"/>
                  </a:lnTo>
                  <a:lnTo>
                    <a:pt x="1799" y="1015"/>
                  </a:lnTo>
                  <a:lnTo>
                    <a:pt x="1790" y="1061"/>
                  </a:lnTo>
                  <a:lnTo>
                    <a:pt x="1786" y="1085"/>
                  </a:lnTo>
                  <a:lnTo>
                    <a:pt x="1782" y="1107"/>
                  </a:lnTo>
                  <a:lnTo>
                    <a:pt x="1782" y="1107"/>
                  </a:lnTo>
                  <a:lnTo>
                    <a:pt x="1776" y="1127"/>
                  </a:lnTo>
                  <a:lnTo>
                    <a:pt x="1770" y="1149"/>
                  </a:lnTo>
                  <a:lnTo>
                    <a:pt x="1767" y="1159"/>
                  </a:lnTo>
                  <a:lnTo>
                    <a:pt x="1761" y="1168"/>
                  </a:lnTo>
                  <a:lnTo>
                    <a:pt x="1756" y="1177"/>
                  </a:lnTo>
                  <a:lnTo>
                    <a:pt x="1750" y="1185"/>
                  </a:lnTo>
                  <a:lnTo>
                    <a:pt x="1750" y="1185"/>
                  </a:lnTo>
                  <a:lnTo>
                    <a:pt x="1739" y="1181"/>
                  </a:lnTo>
                  <a:lnTo>
                    <a:pt x="1735" y="1179"/>
                  </a:lnTo>
                  <a:lnTo>
                    <a:pt x="1730" y="1177"/>
                  </a:lnTo>
                  <a:lnTo>
                    <a:pt x="1730" y="1177"/>
                  </a:lnTo>
                  <a:lnTo>
                    <a:pt x="1710" y="1177"/>
                  </a:lnTo>
                  <a:lnTo>
                    <a:pt x="1690" y="1177"/>
                  </a:lnTo>
                  <a:lnTo>
                    <a:pt x="1647" y="1175"/>
                  </a:lnTo>
                  <a:lnTo>
                    <a:pt x="1626" y="1174"/>
                  </a:lnTo>
                  <a:lnTo>
                    <a:pt x="1606" y="1175"/>
                  </a:lnTo>
                  <a:lnTo>
                    <a:pt x="1586" y="1176"/>
                  </a:lnTo>
                  <a:lnTo>
                    <a:pt x="1568" y="1179"/>
                  </a:lnTo>
                  <a:lnTo>
                    <a:pt x="1568" y="1179"/>
                  </a:lnTo>
                  <a:lnTo>
                    <a:pt x="1562" y="1175"/>
                  </a:lnTo>
                  <a:lnTo>
                    <a:pt x="1558" y="1174"/>
                  </a:lnTo>
                  <a:lnTo>
                    <a:pt x="1553" y="1174"/>
                  </a:lnTo>
                  <a:lnTo>
                    <a:pt x="1549" y="1175"/>
                  </a:lnTo>
                  <a:lnTo>
                    <a:pt x="1541" y="1179"/>
                  </a:lnTo>
                  <a:lnTo>
                    <a:pt x="1536" y="1181"/>
                  </a:lnTo>
                  <a:lnTo>
                    <a:pt x="1532" y="1182"/>
                  </a:lnTo>
                  <a:lnTo>
                    <a:pt x="1532" y="1182"/>
                  </a:lnTo>
                  <a:lnTo>
                    <a:pt x="1515" y="1184"/>
                  </a:lnTo>
                  <a:lnTo>
                    <a:pt x="1497" y="1185"/>
                  </a:lnTo>
                  <a:lnTo>
                    <a:pt x="1478" y="1186"/>
                  </a:lnTo>
                  <a:lnTo>
                    <a:pt x="1459" y="1187"/>
                  </a:lnTo>
                  <a:lnTo>
                    <a:pt x="1459" y="1187"/>
                  </a:lnTo>
                  <a:lnTo>
                    <a:pt x="1399" y="1195"/>
                  </a:lnTo>
                  <a:lnTo>
                    <a:pt x="1399" y="1195"/>
                  </a:lnTo>
                  <a:lnTo>
                    <a:pt x="1326" y="1202"/>
                  </a:lnTo>
                  <a:lnTo>
                    <a:pt x="1288" y="1207"/>
                  </a:lnTo>
                  <a:lnTo>
                    <a:pt x="1252" y="1212"/>
                  </a:lnTo>
                  <a:lnTo>
                    <a:pt x="1252" y="1212"/>
                  </a:lnTo>
                  <a:lnTo>
                    <a:pt x="1245" y="1214"/>
                  </a:lnTo>
                  <a:lnTo>
                    <a:pt x="1239" y="1216"/>
                  </a:lnTo>
                  <a:lnTo>
                    <a:pt x="1233" y="1220"/>
                  </a:lnTo>
                  <a:lnTo>
                    <a:pt x="1227" y="1221"/>
                  </a:lnTo>
                  <a:lnTo>
                    <a:pt x="1227" y="1221"/>
                  </a:lnTo>
                  <a:lnTo>
                    <a:pt x="1184" y="1231"/>
                  </a:lnTo>
                  <a:lnTo>
                    <a:pt x="1164" y="1237"/>
                  </a:lnTo>
                  <a:lnTo>
                    <a:pt x="1144" y="1243"/>
                  </a:lnTo>
                  <a:lnTo>
                    <a:pt x="1123" y="1250"/>
                  </a:lnTo>
                  <a:lnTo>
                    <a:pt x="1105" y="1258"/>
                  </a:lnTo>
                  <a:lnTo>
                    <a:pt x="1086" y="1267"/>
                  </a:lnTo>
                  <a:lnTo>
                    <a:pt x="1069" y="1278"/>
                  </a:lnTo>
                  <a:lnTo>
                    <a:pt x="1069" y="1278"/>
                  </a:lnTo>
                  <a:lnTo>
                    <a:pt x="1141" y="1268"/>
                  </a:lnTo>
                  <a:lnTo>
                    <a:pt x="1214" y="1259"/>
                  </a:lnTo>
                  <a:lnTo>
                    <a:pt x="1362" y="1241"/>
                  </a:lnTo>
                  <a:lnTo>
                    <a:pt x="1362" y="1241"/>
                  </a:lnTo>
                  <a:lnTo>
                    <a:pt x="1394" y="1236"/>
                  </a:lnTo>
                  <a:lnTo>
                    <a:pt x="1426" y="1230"/>
                  </a:lnTo>
                  <a:lnTo>
                    <a:pt x="1458" y="1226"/>
                  </a:lnTo>
                  <a:lnTo>
                    <a:pt x="1475" y="1225"/>
                  </a:lnTo>
                  <a:lnTo>
                    <a:pt x="1491" y="1225"/>
                  </a:lnTo>
                  <a:lnTo>
                    <a:pt x="1491" y="1225"/>
                  </a:lnTo>
                  <a:lnTo>
                    <a:pt x="1531" y="1226"/>
                  </a:lnTo>
                  <a:lnTo>
                    <a:pt x="1550" y="1226"/>
                  </a:lnTo>
                  <a:lnTo>
                    <a:pt x="1568" y="1226"/>
                  </a:lnTo>
                  <a:lnTo>
                    <a:pt x="1568" y="1226"/>
                  </a:lnTo>
                  <a:lnTo>
                    <a:pt x="1578" y="1225"/>
                  </a:lnTo>
                  <a:lnTo>
                    <a:pt x="1589" y="1224"/>
                  </a:lnTo>
                  <a:lnTo>
                    <a:pt x="1593" y="1224"/>
                  </a:lnTo>
                  <a:lnTo>
                    <a:pt x="1597" y="1226"/>
                  </a:lnTo>
                  <a:lnTo>
                    <a:pt x="1601" y="1229"/>
                  </a:lnTo>
                  <a:lnTo>
                    <a:pt x="1602" y="1236"/>
                  </a:lnTo>
                  <a:lnTo>
                    <a:pt x="1602" y="1236"/>
                  </a:lnTo>
                  <a:lnTo>
                    <a:pt x="1594" y="1239"/>
                  </a:lnTo>
                  <a:lnTo>
                    <a:pt x="1586" y="1241"/>
                  </a:lnTo>
                  <a:lnTo>
                    <a:pt x="1577" y="1241"/>
                  </a:lnTo>
                  <a:lnTo>
                    <a:pt x="1569" y="1241"/>
                  </a:lnTo>
                  <a:lnTo>
                    <a:pt x="1551" y="1239"/>
                  </a:lnTo>
                  <a:lnTo>
                    <a:pt x="1534" y="1237"/>
                  </a:lnTo>
                  <a:lnTo>
                    <a:pt x="1534" y="1237"/>
                  </a:lnTo>
                  <a:lnTo>
                    <a:pt x="1511" y="1238"/>
                  </a:lnTo>
                  <a:lnTo>
                    <a:pt x="1487" y="1239"/>
                  </a:lnTo>
                  <a:lnTo>
                    <a:pt x="1440" y="1244"/>
                  </a:lnTo>
                  <a:lnTo>
                    <a:pt x="1396" y="1251"/>
                  </a:lnTo>
                  <a:lnTo>
                    <a:pt x="1357" y="1255"/>
                  </a:lnTo>
                  <a:lnTo>
                    <a:pt x="1357" y="1255"/>
                  </a:lnTo>
                  <a:lnTo>
                    <a:pt x="1290" y="1261"/>
                  </a:lnTo>
                  <a:lnTo>
                    <a:pt x="1232" y="1268"/>
                  </a:lnTo>
                  <a:lnTo>
                    <a:pt x="1232" y="1268"/>
                  </a:lnTo>
                  <a:lnTo>
                    <a:pt x="1211" y="1271"/>
                  </a:lnTo>
                  <a:lnTo>
                    <a:pt x="1190" y="1275"/>
                  </a:lnTo>
                  <a:lnTo>
                    <a:pt x="1169" y="1281"/>
                  </a:lnTo>
                  <a:lnTo>
                    <a:pt x="1149" y="1284"/>
                  </a:lnTo>
                  <a:lnTo>
                    <a:pt x="1149" y="1284"/>
                  </a:lnTo>
                  <a:lnTo>
                    <a:pt x="1106" y="1288"/>
                  </a:lnTo>
                  <a:lnTo>
                    <a:pt x="1087" y="1290"/>
                  </a:lnTo>
                  <a:lnTo>
                    <a:pt x="1067" y="1293"/>
                  </a:lnTo>
                  <a:lnTo>
                    <a:pt x="1049" y="1298"/>
                  </a:lnTo>
                  <a:lnTo>
                    <a:pt x="1032" y="1303"/>
                  </a:lnTo>
                  <a:lnTo>
                    <a:pt x="1015" y="1311"/>
                  </a:lnTo>
                  <a:lnTo>
                    <a:pt x="999" y="1320"/>
                  </a:lnTo>
                  <a:lnTo>
                    <a:pt x="999" y="1320"/>
                  </a:lnTo>
                  <a:lnTo>
                    <a:pt x="1002" y="1322"/>
                  </a:lnTo>
                  <a:lnTo>
                    <a:pt x="1003" y="1326"/>
                  </a:lnTo>
                  <a:lnTo>
                    <a:pt x="1004" y="1330"/>
                  </a:lnTo>
                  <a:lnTo>
                    <a:pt x="1004" y="1335"/>
                  </a:lnTo>
                  <a:lnTo>
                    <a:pt x="1004" y="1335"/>
                  </a:lnTo>
                  <a:lnTo>
                    <a:pt x="1026" y="1326"/>
                  </a:lnTo>
                  <a:lnTo>
                    <a:pt x="1047" y="1317"/>
                  </a:lnTo>
                  <a:lnTo>
                    <a:pt x="1071" y="1311"/>
                  </a:lnTo>
                  <a:lnTo>
                    <a:pt x="1095" y="1306"/>
                  </a:lnTo>
                  <a:lnTo>
                    <a:pt x="1095" y="1306"/>
                  </a:lnTo>
                  <a:lnTo>
                    <a:pt x="1167" y="1298"/>
                  </a:lnTo>
                  <a:lnTo>
                    <a:pt x="1242" y="1290"/>
                  </a:lnTo>
                  <a:lnTo>
                    <a:pt x="1318" y="1285"/>
                  </a:lnTo>
                  <a:lnTo>
                    <a:pt x="1396" y="1278"/>
                  </a:lnTo>
                  <a:lnTo>
                    <a:pt x="1474" y="1272"/>
                  </a:lnTo>
                  <a:lnTo>
                    <a:pt x="1554" y="1266"/>
                  </a:lnTo>
                  <a:lnTo>
                    <a:pt x="1631" y="1258"/>
                  </a:lnTo>
                  <a:lnTo>
                    <a:pt x="1707" y="1250"/>
                  </a:lnTo>
                  <a:lnTo>
                    <a:pt x="1707" y="1250"/>
                  </a:lnTo>
                  <a:lnTo>
                    <a:pt x="1725" y="1248"/>
                  </a:lnTo>
                  <a:lnTo>
                    <a:pt x="1744" y="1248"/>
                  </a:lnTo>
                  <a:lnTo>
                    <a:pt x="1782" y="1251"/>
                  </a:lnTo>
                  <a:lnTo>
                    <a:pt x="1799" y="1250"/>
                  </a:lnTo>
                  <a:lnTo>
                    <a:pt x="1807" y="1248"/>
                  </a:lnTo>
                  <a:lnTo>
                    <a:pt x="1816" y="1247"/>
                  </a:lnTo>
                  <a:lnTo>
                    <a:pt x="1823" y="1245"/>
                  </a:lnTo>
                  <a:lnTo>
                    <a:pt x="1831" y="1241"/>
                  </a:lnTo>
                  <a:lnTo>
                    <a:pt x="1837" y="1237"/>
                  </a:lnTo>
                  <a:lnTo>
                    <a:pt x="1844" y="1231"/>
                  </a:lnTo>
                  <a:lnTo>
                    <a:pt x="1844" y="1231"/>
                  </a:lnTo>
                  <a:lnTo>
                    <a:pt x="1853" y="1203"/>
                  </a:lnTo>
                  <a:lnTo>
                    <a:pt x="1861" y="1176"/>
                  </a:lnTo>
                  <a:lnTo>
                    <a:pt x="1867" y="1147"/>
                  </a:lnTo>
                  <a:lnTo>
                    <a:pt x="1873" y="1118"/>
                  </a:lnTo>
                  <a:lnTo>
                    <a:pt x="1884" y="1059"/>
                  </a:lnTo>
                  <a:lnTo>
                    <a:pt x="1890" y="1030"/>
                  </a:lnTo>
                  <a:lnTo>
                    <a:pt x="1897" y="1001"/>
                  </a:lnTo>
                  <a:lnTo>
                    <a:pt x="1897" y="1001"/>
                  </a:lnTo>
                  <a:lnTo>
                    <a:pt x="1903" y="982"/>
                  </a:lnTo>
                  <a:lnTo>
                    <a:pt x="1909" y="964"/>
                  </a:lnTo>
                  <a:lnTo>
                    <a:pt x="1915" y="944"/>
                  </a:lnTo>
                  <a:lnTo>
                    <a:pt x="1922" y="926"/>
                  </a:lnTo>
                  <a:lnTo>
                    <a:pt x="1922" y="926"/>
                  </a:lnTo>
                  <a:lnTo>
                    <a:pt x="1933" y="884"/>
                  </a:lnTo>
                  <a:lnTo>
                    <a:pt x="1938" y="863"/>
                  </a:lnTo>
                  <a:lnTo>
                    <a:pt x="1943" y="843"/>
                  </a:lnTo>
                  <a:lnTo>
                    <a:pt x="1943" y="843"/>
                  </a:lnTo>
                  <a:lnTo>
                    <a:pt x="1948" y="822"/>
                  </a:lnTo>
                  <a:lnTo>
                    <a:pt x="1953" y="802"/>
                  </a:lnTo>
                  <a:lnTo>
                    <a:pt x="1958" y="782"/>
                  </a:lnTo>
                  <a:lnTo>
                    <a:pt x="1963" y="760"/>
                  </a:lnTo>
                  <a:lnTo>
                    <a:pt x="1963" y="760"/>
                  </a:lnTo>
                  <a:lnTo>
                    <a:pt x="1972" y="717"/>
                  </a:lnTo>
                  <a:lnTo>
                    <a:pt x="1977" y="696"/>
                  </a:lnTo>
                  <a:lnTo>
                    <a:pt x="1982" y="676"/>
                  </a:lnTo>
                  <a:lnTo>
                    <a:pt x="1982" y="676"/>
                  </a:lnTo>
                  <a:lnTo>
                    <a:pt x="1985" y="667"/>
                  </a:lnTo>
                  <a:lnTo>
                    <a:pt x="1988" y="661"/>
                  </a:lnTo>
                  <a:lnTo>
                    <a:pt x="1993" y="653"/>
                  </a:lnTo>
                  <a:lnTo>
                    <a:pt x="1995" y="645"/>
                  </a:lnTo>
                  <a:lnTo>
                    <a:pt x="1995" y="645"/>
                  </a:lnTo>
                  <a:lnTo>
                    <a:pt x="2000" y="617"/>
                  </a:lnTo>
                  <a:lnTo>
                    <a:pt x="2004" y="588"/>
                  </a:lnTo>
                  <a:lnTo>
                    <a:pt x="2009" y="560"/>
                  </a:lnTo>
                  <a:lnTo>
                    <a:pt x="2011" y="546"/>
                  </a:lnTo>
                  <a:lnTo>
                    <a:pt x="2014" y="533"/>
                  </a:lnTo>
                  <a:lnTo>
                    <a:pt x="2014" y="533"/>
                  </a:lnTo>
                  <a:lnTo>
                    <a:pt x="2014" y="521"/>
                  </a:lnTo>
                  <a:lnTo>
                    <a:pt x="2016" y="510"/>
                  </a:lnTo>
                  <a:lnTo>
                    <a:pt x="2021" y="482"/>
                  </a:lnTo>
                  <a:lnTo>
                    <a:pt x="2024" y="468"/>
                  </a:lnTo>
                  <a:lnTo>
                    <a:pt x="2025" y="454"/>
                  </a:lnTo>
                  <a:lnTo>
                    <a:pt x="2024" y="449"/>
                  </a:lnTo>
                  <a:lnTo>
                    <a:pt x="2021" y="442"/>
                  </a:lnTo>
                  <a:lnTo>
                    <a:pt x="2019" y="437"/>
                  </a:lnTo>
                  <a:lnTo>
                    <a:pt x="2016" y="431"/>
                  </a:lnTo>
                  <a:lnTo>
                    <a:pt x="2016" y="431"/>
                  </a:lnTo>
                  <a:lnTo>
                    <a:pt x="2010" y="429"/>
                  </a:lnTo>
                  <a:lnTo>
                    <a:pt x="2002" y="428"/>
                  </a:lnTo>
                  <a:lnTo>
                    <a:pt x="1995" y="427"/>
                  </a:lnTo>
                  <a:lnTo>
                    <a:pt x="1987" y="427"/>
                  </a:lnTo>
                  <a:lnTo>
                    <a:pt x="1972" y="429"/>
                  </a:lnTo>
                  <a:lnTo>
                    <a:pt x="1957" y="430"/>
                  </a:lnTo>
                  <a:lnTo>
                    <a:pt x="1957" y="430"/>
                  </a:lnTo>
                  <a:close/>
                  <a:moveTo>
                    <a:pt x="1876" y="466"/>
                  </a:moveTo>
                  <a:lnTo>
                    <a:pt x="1876" y="466"/>
                  </a:lnTo>
                  <a:lnTo>
                    <a:pt x="1867" y="496"/>
                  </a:lnTo>
                  <a:lnTo>
                    <a:pt x="1859" y="525"/>
                  </a:lnTo>
                  <a:lnTo>
                    <a:pt x="1845" y="585"/>
                  </a:lnTo>
                  <a:lnTo>
                    <a:pt x="1831" y="645"/>
                  </a:lnTo>
                  <a:lnTo>
                    <a:pt x="1823" y="673"/>
                  </a:lnTo>
                  <a:lnTo>
                    <a:pt x="1815" y="703"/>
                  </a:lnTo>
                  <a:lnTo>
                    <a:pt x="1815" y="703"/>
                  </a:lnTo>
                  <a:lnTo>
                    <a:pt x="1796" y="771"/>
                  </a:lnTo>
                  <a:lnTo>
                    <a:pt x="1796" y="771"/>
                  </a:lnTo>
                  <a:lnTo>
                    <a:pt x="1791" y="789"/>
                  </a:lnTo>
                  <a:lnTo>
                    <a:pt x="1787" y="807"/>
                  </a:lnTo>
                  <a:lnTo>
                    <a:pt x="1780" y="844"/>
                  </a:lnTo>
                  <a:lnTo>
                    <a:pt x="1780" y="844"/>
                  </a:lnTo>
                  <a:lnTo>
                    <a:pt x="1770" y="881"/>
                  </a:lnTo>
                  <a:lnTo>
                    <a:pt x="1759" y="919"/>
                  </a:lnTo>
                  <a:lnTo>
                    <a:pt x="1747" y="955"/>
                  </a:lnTo>
                  <a:lnTo>
                    <a:pt x="1737" y="991"/>
                  </a:lnTo>
                  <a:lnTo>
                    <a:pt x="1737" y="991"/>
                  </a:lnTo>
                  <a:lnTo>
                    <a:pt x="1736" y="999"/>
                  </a:lnTo>
                  <a:lnTo>
                    <a:pt x="1736" y="1008"/>
                  </a:lnTo>
                  <a:lnTo>
                    <a:pt x="1735" y="1011"/>
                  </a:lnTo>
                  <a:lnTo>
                    <a:pt x="1733" y="1015"/>
                  </a:lnTo>
                  <a:lnTo>
                    <a:pt x="1730" y="1017"/>
                  </a:lnTo>
                  <a:lnTo>
                    <a:pt x="1726" y="1020"/>
                  </a:lnTo>
                  <a:lnTo>
                    <a:pt x="1726" y="1020"/>
                  </a:lnTo>
                  <a:lnTo>
                    <a:pt x="1728" y="1025"/>
                  </a:lnTo>
                  <a:lnTo>
                    <a:pt x="1729" y="1029"/>
                  </a:lnTo>
                  <a:lnTo>
                    <a:pt x="1729" y="1032"/>
                  </a:lnTo>
                  <a:lnTo>
                    <a:pt x="1726" y="1036"/>
                  </a:lnTo>
                  <a:lnTo>
                    <a:pt x="1726" y="1036"/>
                  </a:lnTo>
                  <a:lnTo>
                    <a:pt x="1683" y="1038"/>
                  </a:lnTo>
                  <a:lnTo>
                    <a:pt x="1639" y="1042"/>
                  </a:lnTo>
                  <a:lnTo>
                    <a:pt x="1593" y="1046"/>
                  </a:lnTo>
                  <a:lnTo>
                    <a:pt x="1547" y="1054"/>
                  </a:lnTo>
                  <a:lnTo>
                    <a:pt x="1547" y="1054"/>
                  </a:lnTo>
                  <a:lnTo>
                    <a:pt x="1512" y="1061"/>
                  </a:lnTo>
                  <a:lnTo>
                    <a:pt x="1478" y="1069"/>
                  </a:lnTo>
                  <a:lnTo>
                    <a:pt x="1442" y="1076"/>
                  </a:lnTo>
                  <a:lnTo>
                    <a:pt x="1409" y="1085"/>
                  </a:lnTo>
                  <a:lnTo>
                    <a:pt x="1376" y="1095"/>
                  </a:lnTo>
                  <a:lnTo>
                    <a:pt x="1343" y="1106"/>
                  </a:lnTo>
                  <a:lnTo>
                    <a:pt x="1311" y="1118"/>
                  </a:lnTo>
                  <a:lnTo>
                    <a:pt x="1279" y="1131"/>
                  </a:lnTo>
                  <a:lnTo>
                    <a:pt x="1279" y="1131"/>
                  </a:lnTo>
                  <a:lnTo>
                    <a:pt x="1260" y="1139"/>
                  </a:lnTo>
                  <a:lnTo>
                    <a:pt x="1241" y="1149"/>
                  </a:lnTo>
                  <a:lnTo>
                    <a:pt x="1203" y="1170"/>
                  </a:lnTo>
                  <a:lnTo>
                    <a:pt x="1129" y="1212"/>
                  </a:lnTo>
                  <a:lnTo>
                    <a:pt x="1129" y="1212"/>
                  </a:lnTo>
                  <a:lnTo>
                    <a:pt x="1091" y="1233"/>
                  </a:lnTo>
                  <a:lnTo>
                    <a:pt x="1073" y="1244"/>
                  </a:lnTo>
                  <a:lnTo>
                    <a:pt x="1055" y="1255"/>
                  </a:lnTo>
                  <a:lnTo>
                    <a:pt x="1055" y="1255"/>
                  </a:lnTo>
                  <a:lnTo>
                    <a:pt x="1027" y="1271"/>
                  </a:lnTo>
                  <a:lnTo>
                    <a:pt x="1013" y="1280"/>
                  </a:lnTo>
                  <a:lnTo>
                    <a:pt x="1001" y="1289"/>
                  </a:lnTo>
                  <a:lnTo>
                    <a:pt x="1001" y="1289"/>
                  </a:lnTo>
                  <a:lnTo>
                    <a:pt x="995" y="1294"/>
                  </a:lnTo>
                  <a:lnTo>
                    <a:pt x="993" y="1299"/>
                  </a:lnTo>
                  <a:lnTo>
                    <a:pt x="991" y="1301"/>
                  </a:lnTo>
                  <a:lnTo>
                    <a:pt x="993" y="1303"/>
                  </a:lnTo>
                  <a:lnTo>
                    <a:pt x="993" y="1303"/>
                  </a:lnTo>
                  <a:lnTo>
                    <a:pt x="995" y="1303"/>
                  </a:lnTo>
                  <a:lnTo>
                    <a:pt x="998" y="1302"/>
                  </a:lnTo>
                  <a:lnTo>
                    <a:pt x="1003" y="1299"/>
                  </a:lnTo>
                  <a:lnTo>
                    <a:pt x="1009" y="1293"/>
                  </a:lnTo>
                  <a:lnTo>
                    <a:pt x="1013" y="1289"/>
                  </a:lnTo>
                  <a:lnTo>
                    <a:pt x="1013" y="1289"/>
                  </a:lnTo>
                  <a:lnTo>
                    <a:pt x="1025" y="1283"/>
                  </a:lnTo>
                  <a:lnTo>
                    <a:pt x="1036" y="1276"/>
                  </a:lnTo>
                  <a:lnTo>
                    <a:pt x="1061" y="1263"/>
                  </a:lnTo>
                  <a:lnTo>
                    <a:pt x="1061" y="1263"/>
                  </a:lnTo>
                  <a:lnTo>
                    <a:pt x="1087" y="1252"/>
                  </a:lnTo>
                  <a:lnTo>
                    <a:pt x="1111" y="1241"/>
                  </a:lnTo>
                  <a:lnTo>
                    <a:pt x="1111" y="1241"/>
                  </a:lnTo>
                  <a:lnTo>
                    <a:pt x="1131" y="1232"/>
                  </a:lnTo>
                  <a:lnTo>
                    <a:pt x="1150" y="1225"/>
                  </a:lnTo>
                  <a:lnTo>
                    <a:pt x="1170" y="1218"/>
                  </a:lnTo>
                  <a:lnTo>
                    <a:pt x="1191" y="1212"/>
                  </a:lnTo>
                  <a:lnTo>
                    <a:pt x="1211" y="1207"/>
                  </a:lnTo>
                  <a:lnTo>
                    <a:pt x="1232" y="1202"/>
                  </a:lnTo>
                  <a:lnTo>
                    <a:pt x="1275" y="1194"/>
                  </a:lnTo>
                  <a:lnTo>
                    <a:pt x="1320" y="1187"/>
                  </a:lnTo>
                  <a:lnTo>
                    <a:pt x="1365" y="1182"/>
                  </a:lnTo>
                  <a:lnTo>
                    <a:pt x="1456" y="1174"/>
                  </a:lnTo>
                  <a:lnTo>
                    <a:pt x="1456" y="1174"/>
                  </a:lnTo>
                  <a:lnTo>
                    <a:pt x="1529" y="1166"/>
                  </a:lnTo>
                  <a:lnTo>
                    <a:pt x="1565" y="1162"/>
                  </a:lnTo>
                  <a:lnTo>
                    <a:pt x="1603" y="1160"/>
                  </a:lnTo>
                  <a:lnTo>
                    <a:pt x="1639" y="1157"/>
                  </a:lnTo>
                  <a:lnTo>
                    <a:pt x="1677" y="1159"/>
                  </a:lnTo>
                  <a:lnTo>
                    <a:pt x="1714" y="1161"/>
                  </a:lnTo>
                  <a:lnTo>
                    <a:pt x="1732" y="1163"/>
                  </a:lnTo>
                  <a:lnTo>
                    <a:pt x="1751" y="1166"/>
                  </a:lnTo>
                  <a:lnTo>
                    <a:pt x="1751" y="1166"/>
                  </a:lnTo>
                  <a:lnTo>
                    <a:pt x="1775" y="1067"/>
                  </a:lnTo>
                  <a:lnTo>
                    <a:pt x="1801" y="967"/>
                  </a:lnTo>
                  <a:lnTo>
                    <a:pt x="1829" y="867"/>
                  </a:lnTo>
                  <a:lnTo>
                    <a:pt x="1856" y="773"/>
                  </a:lnTo>
                  <a:lnTo>
                    <a:pt x="1856" y="773"/>
                  </a:lnTo>
                  <a:lnTo>
                    <a:pt x="1858" y="766"/>
                  </a:lnTo>
                  <a:lnTo>
                    <a:pt x="1859" y="758"/>
                  </a:lnTo>
                  <a:lnTo>
                    <a:pt x="1861" y="743"/>
                  </a:lnTo>
                  <a:lnTo>
                    <a:pt x="1861" y="743"/>
                  </a:lnTo>
                  <a:lnTo>
                    <a:pt x="1865" y="733"/>
                  </a:lnTo>
                  <a:lnTo>
                    <a:pt x="1869" y="723"/>
                  </a:lnTo>
                  <a:lnTo>
                    <a:pt x="1874" y="713"/>
                  </a:lnTo>
                  <a:lnTo>
                    <a:pt x="1877" y="703"/>
                  </a:lnTo>
                  <a:lnTo>
                    <a:pt x="1877" y="703"/>
                  </a:lnTo>
                  <a:lnTo>
                    <a:pt x="1880" y="692"/>
                  </a:lnTo>
                  <a:lnTo>
                    <a:pt x="1882" y="680"/>
                  </a:lnTo>
                  <a:lnTo>
                    <a:pt x="1884" y="668"/>
                  </a:lnTo>
                  <a:lnTo>
                    <a:pt x="1888" y="655"/>
                  </a:lnTo>
                  <a:lnTo>
                    <a:pt x="1888" y="655"/>
                  </a:lnTo>
                  <a:lnTo>
                    <a:pt x="1903" y="609"/>
                  </a:lnTo>
                  <a:lnTo>
                    <a:pt x="1917" y="563"/>
                  </a:lnTo>
                  <a:lnTo>
                    <a:pt x="1923" y="541"/>
                  </a:lnTo>
                  <a:lnTo>
                    <a:pt x="1928" y="518"/>
                  </a:lnTo>
                  <a:lnTo>
                    <a:pt x="1933" y="497"/>
                  </a:lnTo>
                  <a:lnTo>
                    <a:pt x="1936" y="476"/>
                  </a:lnTo>
                  <a:lnTo>
                    <a:pt x="1936" y="476"/>
                  </a:lnTo>
                  <a:lnTo>
                    <a:pt x="1922" y="473"/>
                  </a:lnTo>
                  <a:lnTo>
                    <a:pt x="1906" y="470"/>
                  </a:lnTo>
                  <a:lnTo>
                    <a:pt x="1891" y="468"/>
                  </a:lnTo>
                  <a:lnTo>
                    <a:pt x="1876" y="466"/>
                  </a:lnTo>
                  <a:lnTo>
                    <a:pt x="1876" y="466"/>
                  </a:lnTo>
                  <a:close/>
                  <a:moveTo>
                    <a:pt x="1783" y="572"/>
                  </a:moveTo>
                  <a:lnTo>
                    <a:pt x="1783" y="572"/>
                  </a:lnTo>
                  <a:lnTo>
                    <a:pt x="1785" y="566"/>
                  </a:lnTo>
                  <a:lnTo>
                    <a:pt x="1786" y="560"/>
                  </a:lnTo>
                  <a:lnTo>
                    <a:pt x="1788" y="554"/>
                  </a:lnTo>
                  <a:lnTo>
                    <a:pt x="1788" y="551"/>
                  </a:lnTo>
                  <a:lnTo>
                    <a:pt x="1787" y="549"/>
                  </a:lnTo>
                  <a:lnTo>
                    <a:pt x="1787" y="549"/>
                  </a:lnTo>
                  <a:lnTo>
                    <a:pt x="1783" y="561"/>
                  </a:lnTo>
                  <a:lnTo>
                    <a:pt x="1782" y="567"/>
                  </a:lnTo>
                  <a:lnTo>
                    <a:pt x="1782" y="570"/>
                  </a:lnTo>
                  <a:lnTo>
                    <a:pt x="1783" y="572"/>
                  </a:lnTo>
                  <a:lnTo>
                    <a:pt x="1783" y="572"/>
                  </a:lnTo>
                  <a:close/>
                  <a:moveTo>
                    <a:pt x="1470" y="862"/>
                  </a:moveTo>
                  <a:lnTo>
                    <a:pt x="1470" y="862"/>
                  </a:lnTo>
                  <a:lnTo>
                    <a:pt x="1458" y="864"/>
                  </a:lnTo>
                  <a:lnTo>
                    <a:pt x="1448" y="866"/>
                  </a:lnTo>
                  <a:lnTo>
                    <a:pt x="1425" y="873"/>
                  </a:lnTo>
                  <a:lnTo>
                    <a:pt x="1405" y="881"/>
                  </a:lnTo>
                  <a:lnTo>
                    <a:pt x="1385" y="892"/>
                  </a:lnTo>
                  <a:lnTo>
                    <a:pt x="1366" y="903"/>
                  </a:lnTo>
                  <a:lnTo>
                    <a:pt x="1348" y="913"/>
                  </a:lnTo>
                  <a:lnTo>
                    <a:pt x="1311" y="937"/>
                  </a:lnTo>
                  <a:lnTo>
                    <a:pt x="1311" y="937"/>
                  </a:lnTo>
                  <a:lnTo>
                    <a:pt x="1282" y="960"/>
                  </a:lnTo>
                  <a:lnTo>
                    <a:pt x="1252" y="983"/>
                  </a:lnTo>
                  <a:lnTo>
                    <a:pt x="1222" y="1005"/>
                  </a:lnTo>
                  <a:lnTo>
                    <a:pt x="1193" y="1029"/>
                  </a:lnTo>
                  <a:lnTo>
                    <a:pt x="1193" y="1029"/>
                  </a:lnTo>
                  <a:lnTo>
                    <a:pt x="1164" y="1059"/>
                  </a:lnTo>
                  <a:lnTo>
                    <a:pt x="1136" y="1089"/>
                  </a:lnTo>
                  <a:lnTo>
                    <a:pt x="1108" y="1121"/>
                  </a:lnTo>
                  <a:lnTo>
                    <a:pt x="1080" y="1152"/>
                  </a:lnTo>
                  <a:lnTo>
                    <a:pt x="1054" y="1185"/>
                  </a:lnTo>
                  <a:lnTo>
                    <a:pt x="1028" y="1218"/>
                  </a:lnTo>
                  <a:lnTo>
                    <a:pt x="1004" y="1252"/>
                  </a:lnTo>
                  <a:lnTo>
                    <a:pt x="982" y="1285"/>
                  </a:lnTo>
                  <a:lnTo>
                    <a:pt x="982" y="1285"/>
                  </a:lnTo>
                  <a:lnTo>
                    <a:pt x="1017" y="1246"/>
                  </a:lnTo>
                  <a:lnTo>
                    <a:pt x="1055" y="1209"/>
                  </a:lnTo>
                  <a:lnTo>
                    <a:pt x="1075" y="1191"/>
                  </a:lnTo>
                  <a:lnTo>
                    <a:pt x="1094" y="1174"/>
                  </a:lnTo>
                  <a:lnTo>
                    <a:pt x="1115" y="1156"/>
                  </a:lnTo>
                  <a:lnTo>
                    <a:pt x="1136" y="1139"/>
                  </a:lnTo>
                  <a:lnTo>
                    <a:pt x="1136" y="1139"/>
                  </a:lnTo>
                  <a:lnTo>
                    <a:pt x="1142" y="1137"/>
                  </a:lnTo>
                  <a:lnTo>
                    <a:pt x="1149" y="1134"/>
                  </a:lnTo>
                  <a:lnTo>
                    <a:pt x="1162" y="1124"/>
                  </a:lnTo>
                  <a:lnTo>
                    <a:pt x="1185" y="1104"/>
                  </a:lnTo>
                  <a:lnTo>
                    <a:pt x="1185" y="1104"/>
                  </a:lnTo>
                  <a:lnTo>
                    <a:pt x="1200" y="1096"/>
                  </a:lnTo>
                  <a:lnTo>
                    <a:pt x="1215" y="1087"/>
                  </a:lnTo>
                  <a:lnTo>
                    <a:pt x="1243" y="1069"/>
                  </a:lnTo>
                  <a:lnTo>
                    <a:pt x="1271" y="1048"/>
                  </a:lnTo>
                  <a:lnTo>
                    <a:pt x="1285" y="1040"/>
                  </a:lnTo>
                  <a:lnTo>
                    <a:pt x="1300" y="1031"/>
                  </a:lnTo>
                  <a:lnTo>
                    <a:pt x="1300" y="1031"/>
                  </a:lnTo>
                  <a:lnTo>
                    <a:pt x="1329" y="1015"/>
                  </a:lnTo>
                  <a:lnTo>
                    <a:pt x="1359" y="999"/>
                  </a:lnTo>
                  <a:lnTo>
                    <a:pt x="1375" y="991"/>
                  </a:lnTo>
                  <a:lnTo>
                    <a:pt x="1391" y="984"/>
                  </a:lnTo>
                  <a:lnTo>
                    <a:pt x="1407" y="978"/>
                  </a:lnTo>
                  <a:lnTo>
                    <a:pt x="1424" y="972"/>
                  </a:lnTo>
                  <a:lnTo>
                    <a:pt x="1424" y="972"/>
                  </a:lnTo>
                  <a:lnTo>
                    <a:pt x="1426" y="969"/>
                  </a:lnTo>
                  <a:lnTo>
                    <a:pt x="1429" y="968"/>
                  </a:lnTo>
                  <a:lnTo>
                    <a:pt x="1433" y="966"/>
                  </a:lnTo>
                  <a:lnTo>
                    <a:pt x="1435" y="964"/>
                  </a:lnTo>
                  <a:lnTo>
                    <a:pt x="1435" y="964"/>
                  </a:lnTo>
                  <a:lnTo>
                    <a:pt x="1485" y="948"/>
                  </a:lnTo>
                  <a:lnTo>
                    <a:pt x="1513" y="939"/>
                  </a:lnTo>
                  <a:lnTo>
                    <a:pt x="1542" y="933"/>
                  </a:lnTo>
                  <a:lnTo>
                    <a:pt x="1572" y="927"/>
                  </a:lnTo>
                  <a:lnTo>
                    <a:pt x="1587" y="925"/>
                  </a:lnTo>
                  <a:lnTo>
                    <a:pt x="1602" y="924"/>
                  </a:lnTo>
                  <a:lnTo>
                    <a:pt x="1617" y="924"/>
                  </a:lnTo>
                  <a:lnTo>
                    <a:pt x="1632" y="925"/>
                  </a:lnTo>
                  <a:lnTo>
                    <a:pt x="1647" y="927"/>
                  </a:lnTo>
                  <a:lnTo>
                    <a:pt x="1661" y="929"/>
                  </a:lnTo>
                  <a:lnTo>
                    <a:pt x="1661" y="929"/>
                  </a:lnTo>
                  <a:lnTo>
                    <a:pt x="1661" y="926"/>
                  </a:lnTo>
                  <a:lnTo>
                    <a:pt x="1661" y="923"/>
                  </a:lnTo>
                  <a:lnTo>
                    <a:pt x="1659" y="919"/>
                  </a:lnTo>
                  <a:lnTo>
                    <a:pt x="1656" y="914"/>
                  </a:lnTo>
                  <a:lnTo>
                    <a:pt x="1655" y="910"/>
                  </a:lnTo>
                  <a:lnTo>
                    <a:pt x="1655" y="910"/>
                  </a:lnTo>
                  <a:lnTo>
                    <a:pt x="1626" y="908"/>
                  </a:lnTo>
                  <a:lnTo>
                    <a:pt x="1626" y="908"/>
                  </a:lnTo>
                  <a:lnTo>
                    <a:pt x="1617" y="904"/>
                  </a:lnTo>
                  <a:lnTo>
                    <a:pt x="1607" y="900"/>
                  </a:lnTo>
                  <a:lnTo>
                    <a:pt x="1596" y="899"/>
                  </a:lnTo>
                  <a:lnTo>
                    <a:pt x="1585" y="898"/>
                  </a:lnTo>
                  <a:lnTo>
                    <a:pt x="1573" y="899"/>
                  </a:lnTo>
                  <a:lnTo>
                    <a:pt x="1561" y="899"/>
                  </a:lnTo>
                  <a:lnTo>
                    <a:pt x="1538" y="903"/>
                  </a:lnTo>
                  <a:lnTo>
                    <a:pt x="1538" y="903"/>
                  </a:lnTo>
                  <a:lnTo>
                    <a:pt x="1505" y="909"/>
                  </a:lnTo>
                  <a:lnTo>
                    <a:pt x="1489" y="913"/>
                  </a:lnTo>
                  <a:lnTo>
                    <a:pt x="1473" y="918"/>
                  </a:lnTo>
                  <a:lnTo>
                    <a:pt x="1458" y="923"/>
                  </a:lnTo>
                  <a:lnTo>
                    <a:pt x="1443" y="928"/>
                  </a:lnTo>
                  <a:lnTo>
                    <a:pt x="1429" y="935"/>
                  </a:lnTo>
                  <a:lnTo>
                    <a:pt x="1417" y="942"/>
                  </a:lnTo>
                  <a:lnTo>
                    <a:pt x="1417" y="942"/>
                  </a:lnTo>
                  <a:lnTo>
                    <a:pt x="1407" y="950"/>
                  </a:lnTo>
                  <a:lnTo>
                    <a:pt x="1397" y="957"/>
                  </a:lnTo>
                  <a:lnTo>
                    <a:pt x="1392" y="960"/>
                  </a:lnTo>
                  <a:lnTo>
                    <a:pt x="1388" y="963"/>
                  </a:lnTo>
                  <a:lnTo>
                    <a:pt x="1382" y="965"/>
                  </a:lnTo>
                  <a:lnTo>
                    <a:pt x="1376" y="965"/>
                  </a:lnTo>
                  <a:lnTo>
                    <a:pt x="1376" y="965"/>
                  </a:lnTo>
                  <a:lnTo>
                    <a:pt x="1380" y="960"/>
                  </a:lnTo>
                  <a:lnTo>
                    <a:pt x="1387" y="957"/>
                  </a:lnTo>
                  <a:lnTo>
                    <a:pt x="1399" y="951"/>
                  </a:lnTo>
                  <a:lnTo>
                    <a:pt x="1399" y="951"/>
                  </a:lnTo>
                  <a:lnTo>
                    <a:pt x="1408" y="942"/>
                  </a:lnTo>
                  <a:lnTo>
                    <a:pt x="1418" y="934"/>
                  </a:lnTo>
                  <a:lnTo>
                    <a:pt x="1428" y="927"/>
                  </a:lnTo>
                  <a:lnTo>
                    <a:pt x="1439" y="921"/>
                  </a:lnTo>
                  <a:lnTo>
                    <a:pt x="1452" y="915"/>
                  </a:lnTo>
                  <a:lnTo>
                    <a:pt x="1465" y="910"/>
                  </a:lnTo>
                  <a:lnTo>
                    <a:pt x="1478" y="906"/>
                  </a:lnTo>
                  <a:lnTo>
                    <a:pt x="1491" y="902"/>
                  </a:lnTo>
                  <a:lnTo>
                    <a:pt x="1520" y="895"/>
                  </a:lnTo>
                  <a:lnTo>
                    <a:pt x="1551" y="891"/>
                  </a:lnTo>
                  <a:lnTo>
                    <a:pt x="1582" y="888"/>
                  </a:lnTo>
                  <a:lnTo>
                    <a:pt x="1612" y="885"/>
                  </a:lnTo>
                  <a:lnTo>
                    <a:pt x="1612" y="885"/>
                  </a:lnTo>
                  <a:lnTo>
                    <a:pt x="1612" y="880"/>
                  </a:lnTo>
                  <a:lnTo>
                    <a:pt x="1612" y="876"/>
                  </a:lnTo>
                  <a:lnTo>
                    <a:pt x="1611" y="872"/>
                  </a:lnTo>
                  <a:lnTo>
                    <a:pt x="1609" y="869"/>
                  </a:lnTo>
                  <a:lnTo>
                    <a:pt x="1609" y="869"/>
                  </a:lnTo>
                  <a:lnTo>
                    <a:pt x="1585" y="869"/>
                  </a:lnTo>
                  <a:lnTo>
                    <a:pt x="1560" y="873"/>
                  </a:lnTo>
                  <a:lnTo>
                    <a:pt x="1535" y="877"/>
                  </a:lnTo>
                  <a:lnTo>
                    <a:pt x="1511" y="882"/>
                  </a:lnTo>
                  <a:lnTo>
                    <a:pt x="1486" y="889"/>
                  </a:lnTo>
                  <a:lnTo>
                    <a:pt x="1464" y="896"/>
                  </a:lnTo>
                  <a:lnTo>
                    <a:pt x="1422" y="910"/>
                  </a:lnTo>
                  <a:lnTo>
                    <a:pt x="1422" y="910"/>
                  </a:lnTo>
                  <a:lnTo>
                    <a:pt x="1436" y="900"/>
                  </a:lnTo>
                  <a:lnTo>
                    <a:pt x="1451" y="892"/>
                  </a:lnTo>
                  <a:lnTo>
                    <a:pt x="1467" y="885"/>
                  </a:lnTo>
                  <a:lnTo>
                    <a:pt x="1484" y="879"/>
                  </a:lnTo>
                  <a:lnTo>
                    <a:pt x="1502" y="874"/>
                  </a:lnTo>
                  <a:lnTo>
                    <a:pt x="1519" y="868"/>
                  </a:lnTo>
                  <a:lnTo>
                    <a:pt x="1554" y="860"/>
                  </a:lnTo>
                  <a:lnTo>
                    <a:pt x="1554" y="860"/>
                  </a:lnTo>
                  <a:lnTo>
                    <a:pt x="1511" y="860"/>
                  </a:lnTo>
                  <a:lnTo>
                    <a:pt x="1490" y="860"/>
                  </a:lnTo>
                  <a:lnTo>
                    <a:pt x="1470" y="862"/>
                  </a:lnTo>
                  <a:lnTo>
                    <a:pt x="1470" y="862"/>
                  </a:lnTo>
                  <a:close/>
                  <a:moveTo>
                    <a:pt x="437" y="1121"/>
                  </a:moveTo>
                  <a:lnTo>
                    <a:pt x="437" y="1121"/>
                  </a:lnTo>
                  <a:lnTo>
                    <a:pt x="430" y="1120"/>
                  </a:lnTo>
                  <a:lnTo>
                    <a:pt x="423" y="1118"/>
                  </a:lnTo>
                  <a:lnTo>
                    <a:pt x="423" y="1118"/>
                  </a:lnTo>
                  <a:lnTo>
                    <a:pt x="336" y="1093"/>
                  </a:lnTo>
                  <a:lnTo>
                    <a:pt x="294" y="1081"/>
                  </a:lnTo>
                  <a:lnTo>
                    <a:pt x="254" y="1072"/>
                  </a:lnTo>
                  <a:lnTo>
                    <a:pt x="254" y="1072"/>
                  </a:lnTo>
                  <a:lnTo>
                    <a:pt x="209" y="1062"/>
                  </a:lnTo>
                  <a:lnTo>
                    <a:pt x="163" y="1054"/>
                  </a:lnTo>
                  <a:lnTo>
                    <a:pt x="76" y="1038"/>
                  </a:lnTo>
                  <a:lnTo>
                    <a:pt x="76" y="1038"/>
                  </a:lnTo>
                  <a:lnTo>
                    <a:pt x="71" y="1041"/>
                  </a:lnTo>
                  <a:lnTo>
                    <a:pt x="65" y="1041"/>
                  </a:lnTo>
                  <a:lnTo>
                    <a:pt x="61" y="1041"/>
                  </a:lnTo>
                  <a:lnTo>
                    <a:pt x="55" y="1042"/>
                  </a:lnTo>
                  <a:lnTo>
                    <a:pt x="55" y="1042"/>
                  </a:lnTo>
                  <a:lnTo>
                    <a:pt x="49" y="1051"/>
                  </a:lnTo>
                  <a:lnTo>
                    <a:pt x="42" y="1061"/>
                  </a:lnTo>
                  <a:lnTo>
                    <a:pt x="35" y="1070"/>
                  </a:lnTo>
                  <a:lnTo>
                    <a:pt x="30" y="1080"/>
                  </a:lnTo>
                  <a:lnTo>
                    <a:pt x="30" y="1080"/>
                  </a:lnTo>
                  <a:lnTo>
                    <a:pt x="51" y="1081"/>
                  </a:lnTo>
                  <a:lnTo>
                    <a:pt x="70" y="1084"/>
                  </a:lnTo>
                  <a:lnTo>
                    <a:pt x="107" y="1088"/>
                  </a:lnTo>
                  <a:lnTo>
                    <a:pt x="107" y="1088"/>
                  </a:lnTo>
                  <a:lnTo>
                    <a:pt x="179" y="1099"/>
                  </a:lnTo>
                  <a:lnTo>
                    <a:pt x="251" y="1110"/>
                  </a:lnTo>
                  <a:lnTo>
                    <a:pt x="321" y="1122"/>
                  </a:lnTo>
                  <a:lnTo>
                    <a:pt x="391" y="1132"/>
                  </a:lnTo>
                  <a:lnTo>
                    <a:pt x="391" y="1132"/>
                  </a:lnTo>
                  <a:lnTo>
                    <a:pt x="454" y="1139"/>
                  </a:lnTo>
                  <a:lnTo>
                    <a:pt x="487" y="1144"/>
                  </a:lnTo>
                  <a:lnTo>
                    <a:pt x="523" y="1148"/>
                  </a:lnTo>
                  <a:lnTo>
                    <a:pt x="523" y="1148"/>
                  </a:lnTo>
                  <a:lnTo>
                    <a:pt x="530" y="1151"/>
                  </a:lnTo>
                  <a:lnTo>
                    <a:pt x="534" y="1151"/>
                  </a:lnTo>
                  <a:lnTo>
                    <a:pt x="535" y="1150"/>
                  </a:lnTo>
                  <a:lnTo>
                    <a:pt x="536" y="1148"/>
                  </a:lnTo>
                  <a:lnTo>
                    <a:pt x="536" y="1148"/>
                  </a:lnTo>
                  <a:lnTo>
                    <a:pt x="487" y="1136"/>
                  </a:lnTo>
                  <a:lnTo>
                    <a:pt x="461" y="1130"/>
                  </a:lnTo>
                  <a:lnTo>
                    <a:pt x="437" y="1121"/>
                  </a:lnTo>
                  <a:lnTo>
                    <a:pt x="437" y="1121"/>
                  </a:lnTo>
                  <a:close/>
                  <a:moveTo>
                    <a:pt x="657" y="1209"/>
                  </a:moveTo>
                  <a:lnTo>
                    <a:pt x="657" y="1209"/>
                  </a:lnTo>
                  <a:lnTo>
                    <a:pt x="624" y="1195"/>
                  </a:lnTo>
                  <a:lnTo>
                    <a:pt x="607" y="1188"/>
                  </a:lnTo>
                  <a:lnTo>
                    <a:pt x="589" y="1182"/>
                  </a:lnTo>
                  <a:lnTo>
                    <a:pt x="589" y="1182"/>
                  </a:lnTo>
                  <a:lnTo>
                    <a:pt x="572" y="1176"/>
                  </a:lnTo>
                  <a:lnTo>
                    <a:pt x="555" y="1169"/>
                  </a:lnTo>
                  <a:lnTo>
                    <a:pt x="555" y="1169"/>
                  </a:lnTo>
                  <a:lnTo>
                    <a:pt x="546" y="1167"/>
                  </a:lnTo>
                  <a:lnTo>
                    <a:pt x="536" y="1166"/>
                  </a:lnTo>
                  <a:lnTo>
                    <a:pt x="515" y="1164"/>
                  </a:lnTo>
                  <a:lnTo>
                    <a:pt x="494" y="1162"/>
                  </a:lnTo>
                  <a:lnTo>
                    <a:pt x="473" y="1159"/>
                  </a:lnTo>
                  <a:lnTo>
                    <a:pt x="473" y="1159"/>
                  </a:lnTo>
                  <a:lnTo>
                    <a:pt x="442" y="1154"/>
                  </a:lnTo>
                  <a:lnTo>
                    <a:pt x="411" y="1150"/>
                  </a:lnTo>
                  <a:lnTo>
                    <a:pt x="347" y="1142"/>
                  </a:lnTo>
                  <a:lnTo>
                    <a:pt x="347" y="1142"/>
                  </a:lnTo>
                  <a:lnTo>
                    <a:pt x="307" y="1138"/>
                  </a:lnTo>
                  <a:lnTo>
                    <a:pt x="269" y="1132"/>
                  </a:lnTo>
                  <a:lnTo>
                    <a:pt x="194" y="1118"/>
                  </a:lnTo>
                  <a:lnTo>
                    <a:pt x="156" y="1111"/>
                  </a:lnTo>
                  <a:lnTo>
                    <a:pt x="119" y="1105"/>
                  </a:lnTo>
                  <a:lnTo>
                    <a:pt x="82" y="1100"/>
                  </a:lnTo>
                  <a:lnTo>
                    <a:pt x="46" y="1096"/>
                  </a:lnTo>
                  <a:lnTo>
                    <a:pt x="46" y="1096"/>
                  </a:lnTo>
                  <a:lnTo>
                    <a:pt x="42" y="1101"/>
                  </a:lnTo>
                  <a:lnTo>
                    <a:pt x="37" y="1105"/>
                  </a:lnTo>
                  <a:lnTo>
                    <a:pt x="30" y="1115"/>
                  </a:lnTo>
                  <a:lnTo>
                    <a:pt x="25" y="1126"/>
                  </a:lnTo>
                  <a:lnTo>
                    <a:pt x="21" y="1136"/>
                  </a:lnTo>
                  <a:lnTo>
                    <a:pt x="21" y="1136"/>
                  </a:lnTo>
                  <a:lnTo>
                    <a:pt x="57" y="1138"/>
                  </a:lnTo>
                  <a:lnTo>
                    <a:pt x="93" y="1142"/>
                  </a:lnTo>
                  <a:lnTo>
                    <a:pt x="131" y="1147"/>
                  </a:lnTo>
                  <a:lnTo>
                    <a:pt x="169" y="1152"/>
                  </a:lnTo>
                  <a:lnTo>
                    <a:pt x="169" y="1152"/>
                  </a:lnTo>
                  <a:lnTo>
                    <a:pt x="215" y="1155"/>
                  </a:lnTo>
                  <a:lnTo>
                    <a:pt x="264" y="1157"/>
                  </a:lnTo>
                  <a:lnTo>
                    <a:pt x="313" y="1160"/>
                  </a:lnTo>
                  <a:lnTo>
                    <a:pt x="335" y="1162"/>
                  </a:lnTo>
                  <a:lnTo>
                    <a:pt x="355" y="1164"/>
                  </a:lnTo>
                  <a:lnTo>
                    <a:pt x="355" y="1164"/>
                  </a:lnTo>
                  <a:lnTo>
                    <a:pt x="393" y="1168"/>
                  </a:lnTo>
                  <a:lnTo>
                    <a:pt x="410" y="1170"/>
                  </a:lnTo>
                  <a:lnTo>
                    <a:pt x="427" y="1174"/>
                  </a:lnTo>
                  <a:lnTo>
                    <a:pt x="427" y="1174"/>
                  </a:lnTo>
                  <a:lnTo>
                    <a:pt x="430" y="1175"/>
                  </a:lnTo>
                  <a:lnTo>
                    <a:pt x="435" y="1177"/>
                  </a:lnTo>
                  <a:lnTo>
                    <a:pt x="439" y="1179"/>
                  </a:lnTo>
                  <a:lnTo>
                    <a:pt x="442" y="1180"/>
                  </a:lnTo>
                  <a:lnTo>
                    <a:pt x="442" y="1180"/>
                  </a:lnTo>
                  <a:lnTo>
                    <a:pt x="455" y="1183"/>
                  </a:lnTo>
                  <a:lnTo>
                    <a:pt x="467" y="1184"/>
                  </a:lnTo>
                  <a:lnTo>
                    <a:pt x="491" y="1186"/>
                  </a:lnTo>
                  <a:lnTo>
                    <a:pt x="516" y="1188"/>
                  </a:lnTo>
                  <a:lnTo>
                    <a:pt x="529" y="1191"/>
                  </a:lnTo>
                  <a:lnTo>
                    <a:pt x="541" y="1193"/>
                  </a:lnTo>
                  <a:lnTo>
                    <a:pt x="541" y="1193"/>
                  </a:lnTo>
                  <a:lnTo>
                    <a:pt x="616" y="1212"/>
                  </a:lnTo>
                  <a:lnTo>
                    <a:pt x="684" y="1231"/>
                  </a:lnTo>
                  <a:lnTo>
                    <a:pt x="684" y="1231"/>
                  </a:lnTo>
                  <a:lnTo>
                    <a:pt x="710" y="1240"/>
                  </a:lnTo>
                  <a:lnTo>
                    <a:pt x="723" y="1243"/>
                  </a:lnTo>
                  <a:lnTo>
                    <a:pt x="729" y="1243"/>
                  </a:lnTo>
                  <a:lnTo>
                    <a:pt x="736" y="1242"/>
                  </a:lnTo>
                  <a:lnTo>
                    <a:pt x="736" y="1242"/>
                  </a:lnTo>
                  <a:lnTo>
                    <a:pt x="725" y="1240"/>
                  </a:lnTo>
                  <a:lnTo>
                    <a:pt x="714" y="1236"/>
                  </a:lnTo>
                  <a:lnTo>
                    <a:pt x="695" y="1226"/>
                  </a:lnTo>
                  <a:lnTo>
                    <a:pt x="676" y="1216"/>
                  </a:lnTo>
                  <a:lnTo>
                    <a:pt x="667" y="1212"/>
                  </a:lnTo>
                  <a:lnTo>
                    <a:pt x="657" y="1209"/>
                  </a:lnTo>
                  <a:lnTo>
                    <a:pt x="657" y="1209"/>
                  </a:lnTo>
                  <a:close/>
                  <a:moveTo>
                    <a:pt x="587" y="1164"/>
                  </a:moveTo>
                  <a:lnTo>
                    <a:pt x="587" y="1164"/>
                  </a:lnTo>
                  <a:lnTo>
                    <a:pt x="564" y="1155"/>
                  </a:lnTo>
                  <a:lnTo>
                    <a:pt x="541" y="1148"/>
                  </a:lnTo>
                  <a:lnTo>
                    <a:pt x="541" y="1148"/>
                  </a:lnTo>
                  <a:lnTo>
                    <a:pt x="545" y="1151"/>
                  </a:lnTo>
                  <a:lnTo>
                    <a:pt x="550" y="1154"/>
                  </a:lnTo>
                  <a:lnTo>
                    <a:pt x="563" y="1159"/>
                  </a:lnTo>
                  <a:lnTo>
                    <a:pt x="576" y="1162"/>
                  </a:lnTo>
                  <a:lnTo>
                    <a:pt x="587" y="1164"/>
                  </a:lnTo>
                  <a:lnTo>
                    <a:pt x="587" y="1164"/>
                  </a:lnTo>
                  <a:close/>
                  <a:moveTo>
                    <a:pt x="474" y="1198"/>
                  </a:moveTo>
                  <a:lnTo>
                    <a:pt x="474" y="1198"/>
                  </a:lnTo>
                  <a:lnTo>
                    <a:pt x="439" y="1193"/>
                  </a:lnTo>
                  <a:lnTo>
                    <a:pt x="421" y="1190"/>
                  </a:lnTo>
                  <a:lnTo>
                    <a:pt x="402" y="1187"/>
                  </a:lnTo>
                  <a:lnTo>
                    <a:pt x="402" y="1187"/>
                  </a:lnTo>
                  <a:lnTo>
                    <a:pt x="370" y="1183"/>
                  </a:lnTo>
                  <a:lnTo>
                    <a:pt x="340" y="1178"/>
                  </a:lnTo>
                  <a:lnTo>
                    <a:pt x="309" y="1172"/>
                  </a:lnTo>
                  <a:lnTo>
                    <a:pt x="296" y="1170"/>
                  </a:lnTo>
                  <a:lnTo>
                    <a:pt x="281" y="1169"/>
                  </a:lnTo>
                  <a:lnTo>
                    <a:pt x="281" y="1169"/>
                  </a:lnTo>
                  <a:lnTo>
                    <a:pt x="199" y="1167"/>
                  </a:lnTo>
                  <a:lnTo>
                    <a:pt x="161" y="1166"/>
                  </a:lnTo>
                  <a:lnTo>
                    <a:pt x="142" y="1165"/>
                  </a:lnTo>
                  <a:lnTo>
                    <a:pt x="124" y="1163"/>
                  </a:lnTo>
                  <a:lnTo>
                    <a:pt x="124" y="1163"/>
                  </a:lnTo>
                  <a:lnTo>
                    <a:pt x="91" y="1159"/>
                  </a:lnTo>
                  <a:lnTo>
                    <a:pt x="91" y="1159"/>
                  </a:lnTo>
                  <a:lnTo>
                    <a:pt x="81" y="1157"/>
                  </a:lnTo>
                  <a:lnTo>
                    <a:pt x="71" y="1155"/>
                  </a:lnTo>
                  <a:lnTo>
                    <a:pt x="61" y="1153"/>
                  </a:lnTo>
                  <a:lnTo>
                    <a:pt x="57" y="1153"/>
                  </a:lnTo>
                  <a:lnTo>
                    <a:pt x="54" y="1153"/>
                  </a:lnTo>
                  <a:lnTo>
                    <a:pt x="54" y="1153"/>
                  </a:lnTo>
                  <a:lnTo>
                    <a:pt x="48" y="1156"/>
                  </a:lnTo>
                  <a:lnTo>
                    <a:pt x="43" y="1161"/>
                  </a:lnTo>
                  <a:lnTo>
                    <a:pt x="40" y="1167"/>
                  </a:lnTo>
                  <a:lnTo>
                    <a:pt x="36" y="1174"/>
                  </a:lnTo>
                  <a:lnTo>
                    <a:pt x="31" y="1188"/>
                  </a:lnTo>
                  <a:lnTo>
                    <a:pt x="29" y="1201"/>
                  </a:lnTo>
                  <a:lnTo>
                    <a:pt x="29" y="1201"/>
                  </a:lnTo>
                  <a:lnTo>
                    <a:pt x="39" y="1199"/>
                  </a:lnTo>
                  <a:lnTo>
                    <a:pt x="50" y="1198"/>
                  </a:lnTo>
                  <a:lnTo>
                    <a:pt x="73" y="1197"/>
                  </a:lnTo>
                  <a:lnTo>
                    <a:pt x="82" y="1196"/>
                  </a:lnTo>
                  <a:lnTo>
                    <a:pt x="92" y="1195"/>
                  </a:lnTo>
                  <a:lnTo>
                    <a:pt x="100" y="1192"/>
                  </a:lnTo>
                  <a:lnTo>
                    <a:pt x="103" y="1190"/>
                  </a:lnTo>
                  <a:lnTo>
                    <a:pt x="105" y="1187"/>
                  </a:lnTo>
                  <a:lnTo>
                    <a:pt x="105" y="1187"/>
                  </a:lnTo>
                  <a:lnTo>
                    <a:pt x="110" y="1192"/>
                  </a:lnTo>
                  <a:lnTo>
                    <a:pt x="118" y="1194"/>
                  </a:lnTo>
                  <a:lnTo>
                    <a:pt x="126" y="1195"/>
                  </a:lnTo>
                  <a:lnTo>
                    <a:pt x="135" y="1194"/>
                  </a:lnTo>
                  <a:lnTo>
                    <a:pt x="153" y="1192"/>
                  </a:lnTo>
                  <a:lnTo>
                    <a:pt x="162" y="1192"/>
                  </a:lnTo>
                  <a:lnTo>
                    <a:pt x="170" y="1191"/>
                  </a:lnTo>
                  <a:lnTo>
                    <a:pt x="170" y="1191"/>
                  </a:lnTo>
                  <a:lnTo>
                    <a:pt x="178" y="1192"/>
                  </a:lnTo>
                  <a:lnTo>
                    <a:pt x="185" y="1194"/>
                  </a:lnTo>
                  <a:lnTo>
                    <a:pt x="193" y="1195"/>
                  </a:lnTo>
                  <a:lnTo>
                    <a:pt x="201" y="1196"/>
                  </a:lnTo>
                  <a:lnTo>
                    <a:pt x="201" y="1196"/>
                  </a:lnTo>
                  <a:lnTo>
                    <a:pt x="275" y="1199"/>
                  </a:lnTo>
                  <a:lnTo>
                    <a:pt x="352" y="1200"/>
                  </a:lnTo>
                  <a:lnTo>
                    <a:pt x="352" y="1200"/>
                  </a:lnTo>
                  <a:lnTo>
                    <a:pt x="372" y="1200"/>
                  </a:lnTo>
                  <a:lnTo>
                    <a:pt x="392" y="1201"/>
                  </a:lnTo>
                  <a:lnTo>
                    <a:pt x="430" y="1205"/>
                  </a:lnTo>
                  <a:lnTo>
                    <a:pt x="469" y="1211"/>
                  </a:lnTo>
                  <a:lnTo>
                    <a:pt x="506" y="1217"/>
                  </a:lnTo>
                  <a:lnTo>
                    <a:pt x="580" y="1230"/>
                  </a:lnTo>
                  <a:lnTo>
                    <a:pt x="616" y="1236"/>
                  </a:lnTo>
                  <a:lnTo>
                    <a:pt x="651" y="1239"/>
                  </a:lnTo>
                  <a:lnTo>
                    <a:pt x="651" y="1239"/>
                  </a:lnTo>
                  <a:lnTo>
                    <a:pt x="610" y="1226"/>
                  </a:lnTo>
                  <a:lnTo>
                    <a:pt x="567" y="1214"/>
                  </a:lnTo>
                  <a:lnTo>
                    <a:pt x="521" y="1205"/>
                  </a:lnTo>
                  <a:lnTo>
                    <a:pt x="498" y="1201"/>
                  </a:lnTo>
                  <a:lnTo>
                    <a:pt x="474" y="1198"/>
                  </a:lnTo>
                  <a:lnTo>
                    <a:pt x="474" y="1198"/>
                  </a:lnTo>
                  <a:close/>
                  <a:moveTo>
                    <a:pt x="770" y="1237"/>
                  </a:moveTo>
                  <a:lnTo>
                    <a:pt x="770" y="1237"/>
                  </a:lnTo>
                  <a:lnTo>
                    <a:pt x="798" y="1250"/>
                  </a:lnTo>
                  <a:lnTo>
                    <a:pt x="827" y="1262"/>
                  </a:lnTo>
                  <a:lnTo>
                    <a:pt x="854" y="1275"/>
                  </a:lnTo>
                  <a:lnTo>
                    <a:pt x="882" y="1285"/>
                  </a:lnTo>
                  <a:lnTo>
                    <a:pt x="882" y="1285"/>
                  </a:lnTo>
                  <a:lnTo>
                    <a:pt x="853" y="1269"/>
                  </a:lnTo>
                  <a:lnTo>
                    <a:pt x="824" y="1255"/>
                  </a:lnTo>
                  <a:lnTo>
                    <a:pt x="794" y="1241"/>
                  </a:lnTo>
                  <a:lnTo>
                    <a:pt x="764" y="1228"/>
                  </a:lnTo>
                  <a:lnTo>
                    <a:pt x="733" y="1216"/>
                  </a:lnTo>
                  <a:lnTo>
                    <a:pt x="702" y="1205"/>
                  </a:lnTo>
                  <a:lnTo>
                    <a:pt x="636" y="1182"/>
                  </a:lnTo>
                  <a:lnTo>
                    <a:pt x="636" y="1182"/>
                  </a:lnTo>
                  <a:lnTo>
                    <a:pt x="669" y="1197"/>
                  </a:lnTo>
                  <a:lnTo>
                    <a:pt x="702" y="1212"/>
                  </a:lnTo>
                  <a:lnTo>
                    <a:pt x="720" y="1220"/>
                  </a:lnTo>
                  <a:lnTo>
                    <a:pt x="736" y="1227"/>
                  </a:lnTo>
                  <a:lnTo>
                    <a:pt x="753" y="1232"/>
                  </a:lnTo>
                  <a:lnTo>
                    <a:pt x="770" y="1237"/>
                  </a:lnTo>
                  <a:lnTo>
                    <a:pt x="770" y="1237"/>
                  </a:lnTo>
                  <a:close/>
                  <a:moveTo>
                    <a:pt x="552" y="1239"/>
                  </a:moveTo>
                  <a:lnTo>
                    <a:pt x="552" y="1239"/>
                  </a:lnTo>
                  <a:lnTo>
                    <a:pt x="516" y="1233"/>
                  </a:lnTo>
                  <a:lnTo>
                    <a:pt x="480" y="1226"/>
                  </a:lnTo>
                  <a:lnTo>
                    <a:pt x="480" y="1226"/>
                  </a:lnTo>
                  <a:lnTo>
                    <a:pt x="441" y="1221"/>
                  </a:lnTo>
                  <a:lnTo>
                    <a:pt x="399" y="1216"/>
                  </a:lnTo>
                  <a:lnTo>
                    <a:pt x="358" y="1213"/>
                  </a:lnTo>
                  <a:lnTo>
                    <a:pt x="314" y="1211"/>
                  </a:lnTo>
                  <a:lnTo>
                    <a:pt x="230" y="1209"/>
                  </a:lnTo>
                  <a:lnTo>
                    <a:pt x="156" y="1207"/>
                  </a:lnTo>
                  <a:lnTo>
                    <a:pt x="156" y="1207"/>
                  </a:lnTo>
                  <a:lnTo>
                    <a:pt x="151" y="1211"/>
                  </a:lnTo>
                  <a:lnTo>
                    <a:pt x="146" y="1216"/>
                  </a:lnTo>
                  <a:lnTo>
                    <a:pt x="142" y="1222"/>
                  </a:lnTo>
                  <a:lnTo>
                    <a:pt x="138" y="1228"/>
                  </a:lnTo>
                  <a:lnTo>
                    <a:pt x="132" y="1241"/>
                  </a:lnTo>
                  <a:lnTo>
                    <a:pt x="127" y="1256"/>
                  </a:lnTo>
                  <a:lnTo>
                    <a:pt x="118" y="1286"/>
                  </a:lnTo>
                  <a:lnTo>
                    <a:pt x="112" y="1300"/>
                  </a:lnTo>
                  <a:lnTo>
                    <a:pt x="109" y="1307"/>
                  </a:lnTo>
                  <a:lnTo>
                    <a:pt x="105" y="1314"/>
                  </a:lnTo>
                  <a:lnTo>
                    <a:pt x="105" y="1314"/>
                  </a:lnTo>
                  <a:lnTo>
                    <a:pt x="132" y="1305"/>
                  </a:lnTo>
                  <a:lnTo>
                    <a:pt x="160" y="1296"/>
                  </a:lnTo>
                  <a:lnTo>
                    <a:pt x="190" y="1288"/>
                  </a:lnTo>
                  <a:lnTo>
                    <a:pt x="219" y="1281"/>
                  </a:lnTo>
                  <a:lnTo>
                    <a:pt x="252" y="1274"/>
                  </a:lnTo>
                  <a:lnTo>
                    <a:pt x="284" y="1268"/>
                  </a:lnTo>
                  <a:lnTo>
                    <a:pt x="317" y="1263"/>
                  </a:lnTo>
                  <a:lnTo>
                    <a:pt x="350" y="1260"/>
                  </a:lnTo>
                  <a:lnTo>
                    <a:pt x="350" y="1260"/>
                  </a:lnTo>
                  <a:lnTo>
                    <a:pt x="379" y="1258"/>
                  </a:lnTo>
                  <a:lnTo>
                    <a:pt x="407" y="1257"/>
                  </a:lnTo>
                  <a:lnTo>
                    <a:pt x="464" y="1257"/>
                  </a:lnTo>
                  <a:lnTo>
                    <a:pt x="520" y="1258"/>
                  </a:lnTo>
                  <a:lnTo>
                    <a:pt x="575" y="1261"/>
                  </a:lnTo>
                  <a:lnTo>
                    <a:pt x="630" y="1267"/>
                  </a:lnTo>
                  <a:lnTo>
                    <a:pt x="682" y="1272"/>
                  </a:lnTo>
                  <a:lnTo>
                    <a:pt x="781" y="1284"/>
                  </a:lnTo>
                  <a:lnTo>
                    <a:pt x="781" y="1284"/>
                  </a:lnTo>
                  <a:lnTo>
                    <a:pt x="752" y="1275"/>
                  </a:lnTo>
                  <a:lnTo>
                    <a:pt x="723" y="1269"/>
                  </a:lnTo>
                  <a:lnTo>
                    <a:pt x="666" y="1257"/>
                  </a:lnTo>
                  <a:lnTo>
                    <a:pt x="609" y="1247"/>
                  </a:lnTo>
                  <a:lnTo>
                    <a:pt x="552" y="1239"/>
                  </a:lnTo>
                  <a:lnTo>
                    <a:pt x="552" y="1239"/>
                  </a:lnTo>
                  <a:close/>
                  <a:moveTo>
                    <a:pt x="116" y="1207"/>
                  </a:moveTo>
                  <a:lnTo>
                    <a:pt x="116" y="1207"/>
                  </a:lnTo>
                  <a:lnTo>
                    <a:pt x="110" y="1211"/>
                  </a:lnTo>
                  <a:lnTo>
                    <a:pt x="105" y="1216"/>
                  </a:lnTo>
                  <a:lnTo>
                    <a:pt x="96" y="1227"/>
                  </a:lnTo>
                  <a:lnTo>
                    <a:pt x="89" y="1239"/>
                  </a:lnTo>
                  <a:lnTo>
                    <a:pt x="80" y="1253"/>
                  </a:lnTo>
                  <a:lnTo>
                    <a:pt x="80" y="1253"/>
                  </a:lnTo>
                  <a:lnTo>
                    <a:pt x="70" y="1271"/>
                  </a:lnTo>
                  <a:lnTo>
                    <a:pt x="59" y="1289"/>
                  </a:lnTo>
                  <a:lnTo>
                    <a:pt x="59" y="1289"/>
                  </a:lnTo>
                  <a:lnTo>
                    <a:pt x="44" y="1316"/>
                  </a:lnTo>
                  <a:lnTo>
                    <a:pt x="37" y="1329"/>
                  </a:lnTo>
                  <a:lnTo>
                    <a:pt x="32" y="1342"/>
                  </a:lnTo>
                  <a:lnTo>
                    <a:pt x="27" y="1354"/>
                  </a:lnTo>
                  <a:lnTo>
                    <a:pt x="24" y="1368"/>
                  </a:lnTo>
                  <a:lnTo>
                    <a:pt x="21" y="1382"/>
                  </a:lnTo>
                  <a:lnTo>
                    <a:pt x="21" y="1397"/>
                  </a:lnTo>
                  <a:lnTo>
                    <a:pt x="21" y="1397"/>
                  </a:lnTo>
                  <a:lnTo>
                    <a:pt x="35" y="1403"/>
                  </a:lnTo>
                  <a:lnTo>
                    <a:pt x="49" y="1406"/>
                  </a:lnTo>
                  <a:lnTo>
                    <a:pt x="64" y="1409"/>
                  </a:lnTo>
                  <a:lnTo>
                    <a:pt x="79" y="1411"/>
                  </a:lnTo>
                  <a:lnTo>
                    <a:pt x="94" y="1412"/>
                  </a:lnTo>
                  <a:lnTo>
                    <a:pt x="109" y="1412"/>
                  </a:lnTo>
                  <a:lnTo>
                    <a:pt x="140" y="1412"/>
                  </a:lnTo>
                  <a:lnTo>
                    <a:pt x="171" y="1410"/>
                  </a:lnTo>
                  <a:lnTo>
                    <a:pt x="201" y="1407"/>
                  </a:lnTo>
                  <a:lnTo>
                    <a:pt x="230" y="1405"/>
                  </a:lnTo>
                  <a:lnTo>
                    <a:pt x="258" y="1404"/>
                  </a:lnTo>
                  <a:lnTo>
                    <a:pt x="258" y="1404"/>
                  </a:lnTo>
                  <a:lnTo>
                    <a:pt x="289" y="1404"/>
                  </a:lnTo>
                  <a:lnTo>
                    <a:pt x="321" y="1402"/>
                  </a:lnTo>
                  <a:lnTo>
                    <a:pt x="352" y="1399"/>
                  </a:lnTo>
                  <a:lnTo>
                    <a:pt x="384" y="1396"/>
                  </a:lnTo>
                  <a:lnTo>
                    <a:pt x="448" y="1389"/>
                  </a:lnTo>
                  <a:lnTo>
                    <a:pt x="511" y="1383"/>
                  </a:lnTo>
                  <a:lnTo>
                    <a:pt x="511" y="1383"/>
                  </a:lnTo>
                  <a:lnTo>
                    <a:pt x="577" y="1377"/>
                  </a:lnTo>
                  <a:lnTo>
                    <a:pt x="610" y="1374"/>
                  </a:lnTo>
                  <a:lnTo>
                    <a:pt x="641" y="1373"/>
                  </a:lnTo>
                  <a:lnTo>
                    <a:pt x="641" y="1373"/>
                  </a:lnTo>
                  <a:lnTo>
                    <a:pt x="667" y="1366"/>
                  </a:lnTo>
                  <a:lnTo>
                    <a:pt x="693" y="1362"/>
                  </a:lnTo>
                  <a:lnTo>
                    <a:pt x="720" y="1359"/>
                  </a:lnTo>
                  <a:lnTo>
                    <a:pt x="746" y="1357"/>
                  </a:lnTo>
                  <a:lnTo>
                    <a:pt x="801" y="1354"/>
                  </a:lnTo>
                  <a:lnTo>
                    <a:pt x="853" y="1352"/>
                  </a:lnTo>
                  <a:lnTo>
                    <a:pt x="853" y="1352"/>
                  </a:lnTo>
                  <a:lnTo>
                    <a:pt x="850" y="1341"/>
                  </a:lnTo>
                  <a:lnTo>
                    <a:pt x="846" y="1330"/>
                  </a:lnTo>
                  <a:lnTo>
                    <a:pt x="846" y="1330"/>
                  </a:lnTo>
                  <a:lnTo>
                    <a:pt x="773" y="1334"/>
                  </a:lnTo>
                  <a:lnTo>
                    <a:pt x="701" y="1338"/>
                  </a:lnTo>
                  <a:lnTo>
                    <a:pt x="666" y="1341"/>
                  </a:lnTo>
                  <a:lnTo>
                    <a:pt x="632" y="1344"/>
                  </a:lnTo>
                  <a:lnTo>
                    <a:pt x="597" y="1348"/>
                  </a:lnTo>
                  <a:lnTo>
                    <a:pt x="563" y="1352"/>
                  </a:lnTo>
                  <a:lnTo>
                    <a:pt x="563" y="1352"/>
                  </a:lnTo>
                  <a:lnTo>
                    <a:pt x="551" y="1356"/>
                  </a:lnTo>
                  <a:lnTo>
                    <a:pt x="541" y="1358"/>
                  </a:lnTo>
                  <a:lnTo>
                    <a:pt x="529" y="1360"/>
                  </a:lnTo>
                  <a:lnTo>
                    <a:pt x="517" y="1362"/>
                  </a:lnTo>
                  <a:lnTo>
                    <a:pt x="517" y="1362"/>
                  </a:lnTo>
                  <a:lnTo>
                    <a:pt x="513" y="1361"/>
                  </a:lnTo>
                  <a:lnTo>
                    <a:pt x="508" y="1361"/>
                  </a:lnTo>
                  <a:lnTo>
                    <a:pt x="502" y="1360"/>
                  </a:lnTo>
                  <a:lnTo>
                    <a:pt x="498" y="1360"/>
                  </a:lnTo>
                  <a:lnTo>
                    <a:pt x="498" y="1360"/>
                  </a:lnTo>
                  <a:lnTo>
                    <a:pt x="469" y="1363"/>
                  </a:lnTo>
                  <a:lnTo>
                    <a:pt x="439" y="1368"/>
                  </a:lnTo>
                  <a:lnTo>
                    <a:pt x="379" y="1378"/>
                  </a:lnTo>
                  <a:lnTo>
                    <a:pt x="348" y="1382"/>
                  </a:lnTo>
                  <a:lnTo>
                    <a:pt x="317" y="1386"/>
                  </a:lnTo>
                  <a:lnTo>
                    <a:pt x="287" y="1388"/>
                  </a:lnTo>
                  <a:lnTo>
                    <a:pt x="256" y="1389"/>
                  </a:lnTo>
                  <a:lnTo>
                    <a:pt x="256" y="1389"/>
                  </a:lnTo>
                  <a:lnTo>
                    <a:pt x="272" y="1383"/>
                  </a:lnTo>
                  <a:lnTo>
                    <a:pt x="287" y="1379"/>
                  </a:lnTo>
                  <a:lnTo>
                    <a:pt x="303" y="1377"/>
                  </a:lnTo>
                  <a:lnTo>
                    <a:pt x="319" y="1375"/>
                  </a:lnTo>
                  <a:lnTo>
                    <a:pt x="352" y="1372"/>
                  </a:lnTo>
                  <a:lnTo>
                    <a:pt x="368" y="1369"/>
                  </a:lnTo>
                  <a:lnTo>
                    <a:pt x="384" y="1367"/>
                  </a:lnTo>
                  <a:lnTo>
                    <a:pt x="384" y="1367"/>
                  </a:lnTo>
                  <a:lnTo>
                    <a:pt x="422" y="1359"/>
                  </a:lnTo>
                  <a:lnTo>
                    <a:pt x="459" y="1351"/>
                  </a:lnTo>
                  <a:lnTo>
                    <a:pt x="498" y="1345"/>
                  </a:lnTo>
                  <a:lnTo>
                    <a:pt x="516" y="1343"/>
                  </a:lnTo>
                  <a:lnTo>
                    <a:pt x="535" y="1342"/>
                  </a:lnTo>
                  <a:lnTo>
                    <a:pt x="535" y="1342"/>
                  </a:lnTo>
                  <a:lnTo>
                    <a:pt x="489" y="1342"/>
                  </a:lnTo>
                  <a:lnTo>
                    <a:pt x="440" y="1342"/>
                  </a:lnTo>
                  <a:lnTo>
                    <a:pt x="389" y="1344"/>
                  </a:lnTo>
                  <a:lnTo>
                    <a:pt x="362" y="1346"/>
                  </a:lnTo>
                  <a:lnTo>
                    <a:pt x="334" y="1349"/>
                  </a:lnTo>
                  <a:lnTo>
                    <a:pt x="334" y="1349"/>
                  </a:lnTo>
                  <a:lnTo>
                    <a:pt x="309" y="1351"/>
                  </a:lnTo>
                  <a:lnTo>
                    <a:pt x="285" y="1352"/>
                  </a:lnTo>
                  <a:lnTo>
                    <a:pt x="285" y="1352"/>
                  </a:lnTo>
                  <a:lnTo>
                    <a:pt x="258" y="1357"/>
                  </a:lnTo>
                  <a:lnTo>
                    <a:pt x="232" y="1361"/>
                  </a:lnTo>
                  <a:lnTo>
                    <a:pt x="208" y="1364"/>
                  </a:lnTo>
                  <a:lnTo>
                    <a:pt x="195" y="1365"/>
                  </a:lnTo>
                  <a:lnTo>
                    <a:pt x="183" y="1365"/>
                  </a:lnTo>
                  <a:lnTo>
                    <a:pt x="183" y="1365"/>
                  </a:lnTo>
                  <a:lnTo>
                    <a:pt x="165" y="1364"/>
                  </a:lnTo>
                  <a:lnTo>
                    <a:pt x="147" y="1363"/>
                  </a:lnTo>
                  <a:lnTo>
                    <a:pt x="130" y="1362"/>
                  </a:lnTo>
                  <a:lnTo>
                    <a:pt x="112" y="1363"/>
                  </a:lnTo>
                  <a:lnTo>
                    <a:pt x="112" y="1363"/>
                  </a:lnTo>
                  <a:lnTo>
                    <a:pt x="105" y="1365"/>
                  </a:lnTo>
                  <a:lnTo>
                    <a:pt x="97" y="1367"/>
                  </a:lnTo>
                  <a:lnTo>
                    <a:pt x="91" y="1369"/>
                  </a:lnTo>
                  <a:lnTo>
                    <a:pt x="87" y="1369"/>
                  </a:lnTo>
                  <a:lnTo>
                    <a:pt x="84" y="1368"/>
                  </a:lnTo>
                  <a:lnTo>
                    <a:pt x="84" y="1368"/>
                  </a:lnTo>
                  <a:lnTo>
                    <a:pt x="82" y="1365"/>
                  </a:lnTo>
                  <a:lnTo>
                    <a:pt x="82" y="1362"/>
                  </a:lnTo>
                  <a:lnTo>
                    <a:pt x="82" y="1356"/>
                  </a:lnTo>
                  <a:lnTo>
                    <a:pt x="86" y="1350"/>
                  </a:lnTo>
                  <a:lnTo>
                    <a:pt x="89" y="1346"/>
                  </a:lnTo>
                  <a:lnTo>
                    <a:pt x="89" y="1346"/>
                  </a:lnTo>
                  <a:lnTo>
                    <a:pt x="88" y="1337"/>
                  </a:lnTo>
                  <a:lnTo>
                    <a:pt x="87" y="1328"/>
                  </a:lnTo>
                  <a:lnTo>
                    <a:pt x="88" y="1320"/>
                  </a:lnTo>
                  <a:lnTo>
                    <a:pt x="89" y="1315"/>
                  </a:lnTo>
                  <a:lnTo>
                    <a:pt x="89" y="1315"/>
                  </a:lnTo>
                  <a:lnTo>
                    <a:pt x="99" y="1293"/>
                  </a:lnTo>
                  <a:lnTo>
                    <a:pt x="110" y="1269"/>
                  </a:lnTo>
                  <a:lnTo>
                    <a:pt x="121" y="1243"/>
                  </a:lnTo>
                  <a:lnTo>
                    <a:pt x="125" y="1230"/>
                  </a:lnTo>
                  <a:lnTo>
                    <a:pt x="128" y="1217"/>
                  </a:lnTo>
                  <a:lnTo>
                    <a:pt x="128" y="1217"/>
                  </a:lnTo>
                  <a:lnTo>
                    <a:pt x="132" y="1215"/>
                  </a:lnTo>
                  <a:lnTo>
                    <a:pt x="137" y="1212"/>
                  </a:lnTo>
                  <a:lnTo>
                    <a:pt x="138" y="1210"/>
                  </a:lnTo>
                  <a:lnTo>
                    <a:pt x="139" y="1209"/>
                  </a:lnTo>
                  <a:lnTo>
                    <a:pt x="139" y="1208"/>
                  </a:lnTo>
                  <a:lnTo>
                    <a:pt x="137" y="1207"/>
                  </a:lnTo>
                  <a:lnTo>
                    <a:pt x="137" y="1207"/>
                  </a:lnTo>
                  <a:lnTo>
                    <a:pt x="126" y="1208"/>
                  </a:lnTo>
                  <a:lnTo>
                    <a:pt x="116" y="1207"/>
                  </a:lnTo>
                  <a:lnTo>
                    <a:pt x="116" y="1207"/>
                  </a:lnTo>
                  <a:close/>
                  <a:moveTo>
                    <a:pt x="380" y="1271"/>
                  </a:moveTo>
                  <a:lnTo>
                    <a:pt x="380" y="1271"/>
                  </a:lnTo>
                  <a:lnTo>
                    <a:pt x="379" y="1271"/>
                  </a:lnTo>
                  <a:lnTo>
                    <a:pt x="379" y="1273"/>
                  </a:lnTo>
                  <a:lnTo>
                    <a:pt x="378" y="1274"/>
                  </a:lnTo>
                  <a:lnTo>
                    <a:pt x="377" y="1274"/>
                  </a:lnTo>
                  <a:lnTo>
                    <a:pt x="377" y="1274"/>
                  </a:lnTo>
                  <a:lnTo>
                    <a:pt x="361" y="1275"/>
                  </a:lnTo>
                  <a:lnTo>
                    <a:pt x="345" y="1276"/>
                  </a:lnTo>
                  <a:lnTo>
                    <a:pt x="311" y="1280"/>
                  </a:lnTo>
                  <a:lnTo>
                    <a:pt x="275" y="1285"/>
                  </a:lnTo>
                  <a:lnTo>
                    <a:pt x="240" y="1290"/>
                  </a:lnTo>
                  <a:lnTo>
                    <a:pt x="240" y="1290"/>
                  </a:lnTo>
                  <a:lnTo>
                    <a:pt x="206" y="1297"/>
                  </a:lnTo>
                  <a:lnTo>
                    <a:pt x="171" y="1306"/>
                  </a:lnTo>
                  <a:lnTo>
                    <a:pt x="155" y="1312"/>
                  </a:lnTo>
                  <a:lnTo>
                    <a:pt x="139" y="1317"/>
                  </a:lnTo>
                  <a:lnTo>
                    <a:pt x="123" y="1324"/>
                  </a:lnTo>
                  <a:lnTo>
                    <a:pt x="108" y="1331"/>
                  </a:lnTo>
                  <a:lnTo>
                    <a:pt x="108" y="1331"/>
                  </a:lnTo>
                  <a:lnTo>
                    <a:pt x="120" y="1331"/>
                  </a:lnTo>
                  <a:lnTo>
                    <a:pt x="132" y="1330"/>
                  </a:lnTo>
                  <a:lnTo>
                    <a:pt x="142" y="1329"/>
                  </a:lnTo>
                  <a:lnTo>
                    <a:pt x="148" y="1330"/>
                  </a:lnTo>
                  <a:lnTo>
                    <a:pt x="153" y="1331"/>
                  </a:lnTo>
                  <a:lnTo>
                    <a:pt x="153" y="1331"/>
                  </a:lnTo>
                  <a:lnTo>
                    <a:pt x="146" y="1334"/>
                  </a:lnTo>
                  <a:lnTo>
                    <a:pt x="138" y="1336"/>
                  </a:lnTo>
                  <a:lnTo>
                    <a:pt x="122" y="1337"/>
                  </a:lnTo>
                  <a:lnTo>
                    <a:pt x="115" y="1338"/>
                  </a:lnTo>
                  <a:lnTo>
                    <a:pt x="109" y="1342"/>
                  </a:lnTo>
                  <a:lnTo>
                    <a:pt x="106" y="1343"/>
                  </a:lnTo>
                  <a:lnTo>
                    <a:pt x="104" y="1345"/>
                  </a:lnTo>
                  <a:lnTo>
                    <a:pt x="103" y="1348"/>
                  </a:lnTo>
                  <a:lnTo>
                    <a:pt x="102" y="1351"/>
                  </a:lnTo>
                  <a:lnTo>
                    <a:pt x="102" y="1351"/>
                  </a:lnTo>
                  <a:lnTo>
                    <a:pt x="155" y="1349"/>
                  </a:lnTo>
                  <a:lnTo>
                    <a:pt x="211" y="1346"/>
                  </a:lnTo>
                  <a:lnTo>
                    <a:pt x="322" y="1336"/>
                  </a:lnTo>
                  <a:lnTo>
                    <a:pt x="377" y="1332"/>
                  </a:lnTo>
                  <a:lnTo>
                    <a:pt x="431" y="1329"/>
                  </a:lnTo>
                  <a:lnTo>
                    <a:pt x="485" y="1327"/>
                  </a:lnTo>
                  <a:lnTo>
                    <a:pt x="536" y="1326"/>
                  </a:lnTo>
                  <a:lnTo>
                    <a:pt x="536" y="1326"/>
                  </a:lnTo>
                  <a:lnTo>
                    <a:pt x="616" y="1327"/>
                  </a:lnTo>
                  <a:lnTo>
                    <a:pt x="685" y="1324"/>
                  </a:lnTo>
                  <a:lnTo>
                    <a:pt x="754" y="1320"/>
                  </a:lnTo>
                  <a:lnTo>
                    <a:pt x="827" y="1314"/>
                  </a:lnTo>
                  <a:lnTo>
                    <a:pt x="827" y="1314"/>
                  </a:lnTo>
                  <a:lnTo>
                    <a:pt x="791" y="1311"/>
                  </a:lnTo>
                  <a:lnTo>
                    <a:pt x="754" y="1307"/>
                  </a:lnTo>
                  <a:lnTo>
                    <a:pt x="713" y="1303"/>
                  </a:lnTo>
                  <a:lnTo>
                    <a:pt x="692" y="1302"/>
                  </a:lnTo>
                  <a:lnTo>
                    <a:pt x="668" y="1301"/>
                  </a:lnTo>
                  <a:lnTo>
                    <a:pt x="668" y="1301"/>
                  </a:lnTo>
                  <a:lnTo>
                    <a:pt x="677" y="1298"/>
                  </a:lnTo>
                  <a:lnTo>
                    <a:pt x="687" y="1294"/>
                  </a:lnTo>
                  <a:lnTo>
                    <a:pt x="698" y="1293"/>
                  </a:lnTo>
                  <a:lnTo>
                    <a:pt x="702" y="1293"/>
                  </a:lnTo>
                  <a:lnTo>
                    <a:pt x="708" y="1294"/>
                  </a:lnTo>
                  <a:lnTo>
                    <a:pt x="708" y="1294"/>
                  </a:lnTo>
                  <a:lnTo>
                    <a:pt x="686" y="1288"/>
                  </a:lnTo>
                  <a:lnTo>
                    <a:pt x="665" y="1284"/>
                  </a:lnTo>
                  <a:lnTo>
                    <a:pt x="642" y="1281"/>
                  </a:lnTo>
                  <a:lnTo>
                    <a:pt x="621" y="1277"/>
                  </a:lnTo>
                  <a:lnTo>
                    <a:pt x="600" y="1275"/>
                  </a:lnTo>
                  <a:lnTo>
                    <a:pt x="578" y="1274"/>
                  </a:lnTo>
                  <a:lnTo>
                    <a:pt x="536" y="1273"/>
                  </a:lnTo>
                  <a:lnTo>
                    <a:pt x="455" y="1273"/>
                  </a:lnTo>
                  <a:lnTo>
                    <a:pt x="417" y="1273"/>
                  </a:lnTo>
                  <a:lnTo>
                    <a:pt x="380" y="1271"/>
                  </a:lnTo>
                  <a:lnTo>
                    <a:pt x="380" y="1271"/>
                  </a:lnTo>
                  <a:close/>
                  <a:moveTo>
                    <a:pt x="789" y="1299"/>
                  </a:moveTo>
                  <a:lnTo>
                    <a:pt x="789" y="1299"/>
                  </a:lnTo>
                  <a:lnTo>
                    <a:pt x="766" y="1296"/>
                  </a:lnTo>
                  <a:lnTo>
                    <a:pt x="754" y="1294"/>
                  </a:lnTo>
                  <a:lnTo>
                    <a:pt x="748" y="1294"/>
                  </a:lnTo>
                  <a:lnTo>
                    <a:pt x="743" y="1296"/>
                  </a:lnTo>
                  <a:lnTo>
                    <a:pt x="743" y="1296"/>
                  </a:lnTo>
                  <a:lnTo>
                    <a:pt x="769" y="1299"/>
                  </a:lnTo>
                  <a:lnTo>
                    <a:pt x="781" y="1300"/>
                  </a:lnTo>
                  <a:lnTo>
                    <a:pt x="786" y="1300"/>
                  </a:lnTo>
                  <a:lnTo>
                    <a:pt x="789" y="1299"/>
                  </a:lnTo>
                  <a:lnTo>
                    <a:pt x="789" y="1299"/>
                  </a:lnTo>
                  <a:close/>
                  <a:moveTo>
                    <a:pt x="926" y="1341"/>
                  </a:moveTo>
                  <a:lnTo>
                    <a:pt x="926" y="1341"/>
                  </a:lnTo>
                  <a:lnTo>
                    <a:pt x="922" y="1341"/>
                  </a:lnTo>
                  <a:lnTo>
                    <a:pt x="917" y="1341"/>
                  </a:lnTo>
                  <a:lnTo>
                    <a:pt x="914" y="1341"/>
                  </a:lnTo>
                  <a:lnTo>
                    <a:pt x="914" y="1342"/>
                  </a:lnTo>
                  <a:lnTo>
                    <a:pt x="915" y="1344"/>
                  </a:lnTo>
                  <a:lnTo>
                    <a:pt x="915" y="1344"/>
                  </a:lnTo>
                  <a:lnTo>
                    <a:pt x="890" y="1337"/>
                  </a:lnTo>
                  <a:lnTo>
                    <a:pt x="862" y="1330"/>
                  </a:lnTo>
                  <a:lnTo>
                    <a:pt x="862" y="1330"/>
                  </a:lnTo>
                  <a:lnTo>
                    <a:pt x="862" y="1335"/>
                  </a:lnTo>
                  <a:lnTo>
                    <a:pt x="863" y="1339"/>
                  </a:lnTo>
                  <a:lnTo>
                    <a:pt x="864" y="1343"/>
                  </a:lnTo>
                  <a:lnTo>
                    <a:pt x="867" y="1346"/>
                  </a:lnTo>
                  <a:lnTo>
                    <a:pt x="873" y="1351"/>
                  </a:lnTo>
                  <a:lnTo>
                    <a:pt x="875" y="1354"/>
                  </a:lnTo>
                  <a:lnTo>
                    <a:pt x="877" y="1358"/>
                  </a:lnTo>
                  <a:lnTo>
                    <a:pt x="877" y="1358"/>
                  </a:lnTo>
                  <a:lnTo>
                    <a:pt x="909" y="1362"/>
                  </a:lnTo>
                  <a:lnTo>
                    <a:pt x="925" y="1363"/>
                  </a:lnTo>
                  <a:lnTo>
                    <a:pt x="941" y="1362"/>
                  </a:lnTo>
                  <a:lnTo>
                    <a:pt x="955" y="1360"/>
                  </a:lnTo>
                  <a:lnTo>
                    <a:pt x="963" y="1358"/>
                  </a:lnTo>
                  <a:lnTo>
                    <a:pt x="969" y="1356"/>
                  </a:lnTo>
                  <a:lnTo>
                    <a:pt x="974" y="1352"/>
                  </a:lnTo>
                  <a:lnTo>
                    <a:pt x="981" y="1348"/>
                  </a:lnTo>
                  <a:lnTo>
                    <a:pt x="986" y="1344"/>
                  </a:lnTo>
                  <a:lnTo>
                    <a:pt x="990" y="1338"/>
                  </a:lnTo>
                  <a:lnTo>
                    <a:pt x="990" y="1338"/>
                  </a:lnTo>
                  <a:lnTo>
                    <a:pt x="989" y="1333"/>
                  </a:lnTo>
                  <a:lnTo>
                    <a:pt x="986" y="1329"/>
                  </a:lnTo>
                  <a:lnTo>
                    <a:pt x="978" y="1317"/>
                  </a:lnTo>
                  <a:lnTo>
                    <a:pt x="978" y="1317"/>
                  </a:lnTo>
                  <a:lnTo>
                    <a:pt x="971" y="1319"/>
                  </a:lnTo>
                  <a:lnTo>
                    <a:pt x="966" y="1322"/>
                  </a:lnTo>
                  <a:lnTo>
                    <a:pt x="960" y="1326"/>
                  </a:lnTo>
                  <a:lnTo>
                    <a:pt x="956" y="1330"/>
                  </a:lnTo>
                  <a:lnTo>
                    <a:pt x="956" y="1330"/>
                  </a:lnTo>
                  <a:lnTo>
                    <a:pt x="954" y="1328"/>
                  </a:lnTo>
                  <a:lnTo>
                    <a:pt x="952" y="1328"/>
                  </a:lnTo>
                  <a:lnTo>
                    <a:pt x="948" y="1329"/>
                  </a:lnTo>
                  <a:lnTo>
                    <a:pt x="944" y="1331"/>
                  </a:lnTo>
                  <a:lnTo>
                    <a:pt x="936" y="1336"/>
                  </a:lnTo>
                  <a:lnTo>
                    <a:pt x="930" y="1338"/>
                  </a:lnTo>
                  <a:lnTo>
                    <a:pt x="926" y="1341"/>
                  </a:lnTo>
                  <a:lnTo>
                    <a:pt x="926" y="134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081364" y="2571662"/>
            <a:ext cx="1484516" cy="1280483"/>
            <a:chOff x="3081364" y="2571662"/>
            <a:chExt cx="1484516" cy="1280483"/>
          </a:xfrm>
        </p:grpSpPr>
        <p:sp>
          <p:nvSpPr>
            <p:cNvPr id="2" name="六边形 42"/>
            <p:cNvSpPr>
              <a:spLocks noChangeArrowheads="1"/>
            </p:cNvSpPr>
            <p:nvPr/>
          </p:nvSpPr>
          <p:spPr bwMode="auto">
            <a:xfrm>
              <a:off x="3081364" y="2571662"/>
              <a:ext cx="1484516" cy="1280483"/>
            </a:xfrm>
            <a:prstGeom prst="hexagon">
              <a:avLst>
                <a:gd name="adj" fmla="val 24996"/>
                <a:gd name="vf" fmla="val 115470"/>
              </a:avLst>
            </a:prstGeom>
            <a:no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3545680" y="2697122"/>
              <a:ext cx="580443" cy="711770"/>
              <a:chOff x="2105026" y="2144713"/>
              <a:chExt cx="941388" cy="1106488"/>
            </a:xfrm>
          </p:grpSpPr>
          <p:sp>
            <p:nvSpPr>
              <p:cNvPr id="35" name="Freeform 167"/>
              <p:cNvSpPr>
                <a:spLocks noEditPoints="1"/>
              </p:cNvSpPr>
              <p:nvPr/>
            </p:nvSpPr>
            <p:spPr bwMode="auto">
              <a:xfrm>
                <a:off x="2139951" y="2506663"/>
                <a:ext cx="65088" cy="57150"/>
              </a:xfrm>
              <a:custGeom>
                <a:avLst/>
                <a:gdLst/>
                <a:ahLst/>
                <a:cxnLst>
                  <a:cxn ang="0">
                    <a:pos x="11" y="13"/>
                  </a:cxn>
                  <a:cxn ang="0">
                    <a:pos x="16" y="14"/>
                  </a:cxn>
                  <a:cxn ang="0">
                    <a:pos x="20" y="12"/>
                  </a:cxn>
                  <a:cxn ang="0">
                    <a:pos x="28" y="3"/>
                  </a:cxn>
                  <a:cxn ang="0">
                    <a:pos x="36" y="1"/>
                  </a:cxn>
                  <a:cxn ang="0">
                    <a:pos x="54" y="1"/>
                  </a:cxn>
                  <a:cxn ang="0">
                    <a:pos x="70" y="3"/>
                  </a:cxn>
                  <a:cxn ang="0">
                    <a:pos x="86" y="10"/>
                  </a:cxn>
                  <a:cxn ang="0">
                    <a:pos x="101" y="18"/>
                  </a:cxn>
                  <a:cxn ang="0">
                    <a:pos x="112" y="28"/>
                  </a:cxn>
                  <a:cxn ang="0">
                    <a:pos x="121" y="41"/>
                  </a:cxn>
                  <a:cxn ang="0">
                    <a:pos x="124" y="55"/>
                  </a:cxn>
                  <a:cxn ang="0">
                    <a:pos x="124" y="62"/>
                  </a:cxn>
                  <a:cxn ang="0">
                    <a:pos x="120" y="75"/>
                  </a:cxn>
                  <a:cxn ang="0">
                    <a:pos x="110" y="86"/>
                  </a:cxn>
                  <a:cxn ang="0">
                    <a:pos x="97" y="96"/>
                  </a:cxn>
                  <a:cxn ang="0">
                    <a:pos x="81" y="103"/>
                  </a:cxn>
                  <a:cxn ang="0">
                    <a:pos x="64" y="107"/>
                  </a:cxn>
                  <a:cxn ang="0">
                    <a:pos x="47" y="107"/>
                  </a:cxn>
                  <a:cxn ang="0">
                    <a:pos x="32" y="103"/>
                  </a:cxn>
                  <a:cxn ang="0">
                    <a:pos x="18" y="94"/>
                  </a:cxn>
                  <a:cxn ang="0">
                    <a:pos x="11" y="83"/>
                  </a:cxn>
                  <a:cxn ang="0">
                    <a:pos x="2" y="64"/>
                  </a:cxn>
                  <a:cxn ang="0">
                    <a:pos x="1" y="45"/>
                  </a:cxn>
                  <a:cxn ang="0">
                    <a:pos x="6" y="23"/>
                  </a:cxn>
                  <a:cxn ang="0">
                    <a:pos x="11" y="13"/>
                  </a:cxn>
                  <a:cxn ang="0">
                    <a:pos x="58" y="87"/>
                  </a:cxn>
                  <a:cxn ang="0">
                    <a:pos x="74" y="83"/>
                  </a:cxn>
                  <a:cxn ang="0">
                    <a:pos x="85" y="75"/>
                  </a:cxn>
                  <a:cxn ang="0">
                    <a:pos x="91" y="64"/>
                  </a:cxn>
                  <a:cxn ang="0">
                    <a:pos x="92" y="52"/>
                  </a:cxn>
                  <a:cxn ang="0">
                    <a:pos x="88" y="42"/>
                  </a:cxn>
                  <a:cxn ang="0">
                    <a:pos x="79" y="32"/>
                  </a:cxn>
                  <a:cxn ang="0">
                    <a:pos x="66" y="27"/>
                  </a:cxn>
                  <a:cxn ang="0">
                    <a:pos x="50" y="27"/>
                  </a:cxn>
                  <a:cxn ang="0">
                    <a:pos x="43" y="30"/>
                  </a:cxn>
                  <a:cxn ang="0">
                    <a:pos x="33" y="37"/>
                  </a:cxn>
                  <a:cxn ang="0">
                    <a:pos x="28" y="46"/>
                  </a:cxn>
                  <a:cxn ang="0">
                    <a:pos x="27" y="57"/>
                  </a:cxn>
                  <a:cxn ang="0">
                    <a:pos x="30" y="66"/>
                  </a:cxn>
                  <a:cxn ang="0">
                    <a:pos x="35" y="75"/>
                  </a:cxn>
                  <a:cxn ang="0">
                    <a:pos x="43" y="82"/>
                  </a:cxn>
                  <a:cxn ang="0">
                    <a:pos x="52" y="86"/>
                  </a:cxn>
                  <a:cxn ang="0">
                    <a:pos x="58" y="87"/>
                  </a:cxn>
                </a:cxnLst>
                <a:rect l="0" t="0" r="r" b="b"/>
                <a:pathLst>
                  <a:path w="124" h="108">
                    <a:moveTo>
                      <a:pt x="11" y="13"/>
                    </a:moveTo>
                    <a:lnTo>
                      <a:pt x="11" y="13"/>
                    </a:lnTo>
                    <a:lnTo>
                      <a:pt x="13" y="14"/>
                    </a:lnTo>
                    <a:lnTo>
                      <a:pt x="16" y="14"/>
                    </a:lnTo>
                    <a:lnTo>
                      <a:pt x="18" y="13"/>
                    </a:lnTo>
                    <a:lnTo>
                      <a:pt x="20" y="12"/>
                    </a:lnTo>
                    <a:lnTo>
                      <a:pt x="25" y="7"/>
                    </a:lnTo>
                    <a:lnTo>
                      <a:pt x="28" y="3"/>
                    </a:lnTo>
                    <a:lnTo>
                      <a:pt x="28" y="3"/>
                    </a:lnTo>
                    <a:lnTo>
                      <a:pt x="36" y="1"/>
                    </a:lnTo>
                    <a:lnTo>
                      <a:pt x="45" y="0"/>
                    </a:lnTo>
                    <a:lnTo>
                      <a:pt x="54" y="1"/>
                    </a:lnTo>
                    <a:lnTo>
                      <a:pt x="61" y="2"/>
                    </a:lnTo>
                    <a:lnTo>
                      <a:pt x="70" y="3"/>
                    </a:lnTo>
                    <a:lnTo>
                      <a:pt x="78" y="6"/>
                    </a:lnTo>
                    <a:lnTo>
                      <a:pt x="86" y="10"/>
                    </a:lnTo>
                    <a:lnTo>
                      <a:pt x="93" y="13"/>
                    </a:lnTo>
                    <a:lnTo>
                      <a:pt x="101" y="18"/>
                    </a:lnTo>
                    <a:lnTo>
                      <a:pt x="107" y="22"/>
                    </a:lnTo>
                    <a:lnTo>
                      <a:pt x="112" y="28"/>
                    </a:lnTo>
                    <a:lnTo>
                      <a:pt x="117" y="34"/>
                    </a:lnTo>
                    <a:lnTo>
                      <a:pt x="121" y="41"/>
                    </a:lnTo>
                    <a:lnTo>
                      <a:pt x="123" y="47"/>
                    </a:lnTo>
                    <a:lnTo>
                      <a:pt x="124" y="55"/>
                    </a:lnTo>
                    <a:lnTo>
                      <a:pt x="124" y="62"/>
                    </a:lnTo>
                    <a:lnTo>
                      <a:pt x="124" y="62"/>
                    </a:lnTo>
                    <a:lnTo>
                      <a:pt x="122" y="68"/>
                    </a:lnTo>
                    <a:lnTo>
                      <a:pt x="120" y="75"/>
                    </a:lnTo>
                    <a:lnTo>
                      <a:pt x="116" y="80"/>
                    </a:lnTo>
                    <a:lnTo>
                      <a:pt x="110" y="86"/>
                    </a:lnTo>
                    <a:lnTo>
                      <a:pt x="104" y="91"/>
                    </a:lnTo>
                    <a:lnTo>
                      <a:pt x="97" y="96"/>
                    </a:lnTo>
                    <a:lnTo>
                      <a:pt x="90" y="100"/>
                    </a:lnTo>
                    <a:lnTo>
                      <a:pt x="81" y="103"/>
                    </a:lnTo>
                    <a:lnTo>
                      <a:pt x="73" y="106"/>
                    </a:lnTo>
                    <a:lnTo>
                      <a:pt x="64" y="107"/>
                    </a:lnTo>
                    <a:lnTo>
                      <a:pt x="56" y="108"/>
                    </a:lnTo>
                    <a:lnTo>
                      <a:pt x="47" y="107"/>
                    </a:lnTo>
                    <a:lnTo>
                      <a:pt x="40" y="106"/>
                    </a:lnTo>
                    <a:lnTo>
                      <a:pt x="32" y="103"/>
                    </a:lnTo>
                    <a:lnTo>
                      <a:pt x="25" y="100"/>
                    </a:lnTo>
                    <a:lnTo>
                      <a:pt x="18" y="94"/>
                    </a:lnTo>
                    <a:lnTo>
                      <a:pt x="18" y="94"/>
                    </a:lnTo>
                    <a:lnTo>
                      <a:pt x="11" y="83"/>
                    </a:lnTo>
                    <a:lnTo>
                      <a:pt x="5" y="74"/>
                    </a:lnTo>
                    <a:lnTo>
                      <a:pt x="2" y="64"/>
                    </a:lnTo>
                    <a:lnTo>
                      <a:pt x="0" y="55"/>
                    </a:lnTo>
                    <a:lnTo>
                      <a:pt x="1" y="45"/>
                    </a:lnTo>
                    <a:lnTo>
                      <a:pt x="3" y="34"/>
                    </a:lnTo>
                    <a:lnTo>
                      <a:pt x="6" y="23"/>
                    </a:lnTo>
                    <a:lnTo>
                      <a:pt x="11" y="13"/>
                    </a:lnTo>
                    <a:lnTo>
                      <a:pt x="11" y="13"/>
                    </a:lnTo>
                    <a:close/>
                    <a:moveTo>
                      <a:pt x="58" y="87"/>
                    </a:moveTo>
                    <a:lnTo>
                      <a:pt x="58" y="87"/>
                    </a:lnTo>
                    <a:lnTo>
                      <a:pt x="66" y="86"/>
                    </a:lnTo>
                    <a:lnTo>
                      <a:pt x="74" y="83"/>
                    </a:lnTo>
                    <a:lnTo>
                      <a:pt x="80" y="79"/>
                    </a:lnTo>
                    <a:lnTo>
                      <a:pt x="85" y="75"/>
                    </a:lnTo>
                    <a:lnTo>
                      <a:pt x="89" y="70"/>
                    </a:lnTo>
                    <a:lnTo>
                      <a:pt x="91" y="64"/>
                    </a:lnTo>
                    <a:lnTo>
                      <a:pt x="92" y="59"/>
                    </a:lnTo>
                    <a:lnTo>
                      <a:pt x="92" y="52"/>
                    </a:lnTo>
                    <a:lnTo>
                      <a:pt x="90" y="47"/>
                    </a:lnTo>
                    <a:lnTo>
                      <a:pt x="88" y="42"/>
                    </a:lnTo>
                    <a:lnTo>
                      <a:pt x="84" y="36"/>
                    </a:lnTo>
                    <a:lnTo>
                      <a:pt x="79" y="32"/>
                    </a:lnTo>
                    <a:lnTo>
                      <a:pt x="74" y="29"/>
                    </a:lnTo>
                    <a:lnTo>
                      <a:pt x="66" y="27"/>
                    </a:lnTo>
                    <a:lnTo>
                      <a:pt x="59" y="27"/>
                    </a:lnTo>
                    <a:lnTo>
                      <a:pt x="50" y="27"/>
                    </a:lnTo>
                    <a:lnTo>
                      <a:pt x="50" y="27"/>
                    </a:lnTo>
                    <a:lnTo>
                      <a:pt x="43" y="30"/>
                    </a:lnTo>
                    <a:lnTo>
                      <a:pt x="37" y="33"/>
                    </a:lnTo>
                    <a:lnTo>
                      <a:pt x="33" y="37"/>
                    </a:lnTo>
                    <a:lnTo>
                      <a:pt x="30" y="42"/>
                    </a:lnTo>
                    <a:lnTo>
                      <a:pt x="28" y="46"/>
                    </a:lnTo>
                    <a:lnTo>
                      <a:pt x="27" y="51"/>
                    </a:lnTo>
                    <a:lnTo>
                      <a:pt x="27" y="57"/>
                    </a:lnTo>
                    <a:lnTo>
                      <a:pt x="28" y="62"/>
                    </a:lnTo>
                    <a:lnTo>
                      <a:pt x="30" y="66"/>
                    </a:lnTo>
                    <a:lnTo>
                      <a:pt x="32" y="71"/>
                    </a:lnTo>
                    <a:lnTo>
                      <a:pt x="35" y="75"/>
                    </a:lnTo>
                    <a:lnTo>
                      <a:pt x="39" y="79"/>
                    </a:lnTo>
                    <a:lnTo>
                      <a:pt x="43" y="82"/>
                    </a:lnTo>
                    <a:lnTo>
                      <a:pt x="48" y="85"/>
                    </a:lnTo>
                    <a:lnTo>
                      <a:pt x="52" y="86"/>
                    </a:lnTo>
                    <a:lnTo>
                      <a:pt x="58" y="87"/>
                    </a:lnTo>
                    <a:lnTo>
                      <a:pt x="58" y="8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168"/>
              <p:cNvSpPr>
                <a:spLocks noEditPoints="1"/>
              </p:cNvSpPr>
              <p:nvPr/>
            </p:nvSpPr>
            <p:spPr bwMode="auto">
              <a:xfrm>
                <a:off x="2105026" y="2144713"/>
                <a:ext cx="941388" cy="1106488"/>
              </a:xfrm>
              <a:custGeom>
                <a:avLst/>
                <a:gdLst/>
                <a:ahLst/>
                <a:cxnLst>
                  <a:cxn ang="0">
                    <a:pos x="67" y="2002"/>
                  </a:cxn>
                  <a:cxn ang="0">
                    <a:pos x="421" y="1636"/>
                  </a:cxn>
                  <a:cxn ang="0">
                    <a:pos x="63" y="638"/>
                  </a:cxn>
                  <a:cxn ang="0">
                    <a:pos x="1053" y="22"/>
                  </a:cxn>
                  <a:cxn ang="0">
                    <a:pos x="1776" y="538"/>
                  </a:cxn>
                  <a:cxn ang="0">
                    <a:pos x="1375" y="898"/>
                  </a:cxn>
                  <a:cxn ang="0">
                    <a:pos x="826" y="761"/>
                  </a:cxn>
                  <a:cxn ang="0">
                    <a:pos x="290" y="959"/>
                  </a:cxn>
                  <a:cxn ang="0">
                    <a:pos x="765" y="1727"/>
                  </a:cxn>
                  <a:cxn ang="0">
                    <a:pos x="638" y="986"/>
                  </a:cxn>
                  <a:cxn ang="0">
                    <a:pos x="960" y="1183"/>
                  </a:cxn>
                  <a:cxn ang="0">
                    <a:pos x="1204" y="1031"/>
                  </a:cxn>
                  <a:cxn ang="0">
                    <a:pos x="1232" y="1305"/>
                  </a:cxn>
                  <a:cxn ang="0">
                    <a:pos x="26" y="764"/>
                  </a:cxn>
                  <a:cxn ang="0">
                    <a:pos x="109" y="651"/>
                  </a:cxn>
                  <a:cxn ang="0">
                    <a:pos x="996" y="67"/>
                  </a:cxn>
                  <a:cxn ang="0">
                    <a:pos x="1412" y="259"/>
                  </a:cxn>
                  <a:cxn ang="0">
                    <a:pos x="866" y="650"/>
                  </a:cxn>
                  <a:cxn ang="0">
                    <a:pos x="1693" y="433"/>
                  </a:cxn>
                  <a:cxn ang="0">
                    <a:pos x="919" y="332"/>
                  </a:cxn>
                  <a:cxn ang="0">
                    <a:pos x="204" y="642"/>
                  </a:cxn>
                  <a:cxn ang="0">
                    <a:pos x="942" y="387"/>
                  </a:cxn>
                  <a:cxn ang="0">
                    <a:pos x="419" y="563"/>
                  </a:cxn>
                  <a:cxn ang="0">
                    <a:pos x="1737" y="562"/>
                  </a:cxn>
                  <a:cxn ang="0">
                    <a:pos x="881" y="477"/>
                  </a:cxn>
                  <a:cxn ang="0">
                    <a:pos x="342" y="732"/>
                  </a:cxn>
                  <a:cxn ang="0">
                    <a:pos x="1381" y="500"/>
                  </a:cxn>
                  <a:cxn ang="0">
                    <a:pos x="1324" y="691"/>
                  </a:cxn>
                  <a:cxn ang="0">
                    <a:pos x="1201" y="668"/>
                  </a:cxn>
                  <a:cxn ang="0">
                    <a:pos x="1480" y="799"/>
                  </a:cxn>
                  <a:cxn ang="0">
                    <a:pos x="1387" y="676"/>
                  </a:cxn>
                  <a:cxn ang="0">
                    <a:pos x="856" y="893"/>
                  </a:cxn>
                  <a:cxn ang="0">
                    <a:pos x="600" y="1612"/>
                  </a:cxn>
                  <a:cxn ang="0">
                    <a:pos x="192" y="860"/>
                  </a:cxn>
                  <a:cxn ang="0">
                    <a:pos x="107" y="930"/>
                  </a:cxn>
                  <a:cxn ang="0">
                    <a:pos x="419" y="1514"/>
                  </a:cxn>
                  <a:cxn ang="0">
                    <a:pos x="155" y="872"/>
                  </a:cxn>
                  <a:cxn ang="0">
                    <a:pos x="714" y="917"/>
                  </a:cxn>
                  <a:cxn ang="0">
                    <a:pos x="954" y="1417"/>
                  </a:cxn>
                  <a:cxn ang="0">
                    <a:pos x="920" y="1339"/>
                  </a:cxn>
                  <a:cxn ang="0">
                    <a:pos x="889" y="1232"/>
                  </a:cxn>
                  <a:cxn ang="0">
                    <a:pos x="824" y="1188"/>
                  </a:cxn>
                  <a:cxn ang="0">
                    <a:pos x="813" y="1092"/>
                  </a:cxn>
                  <a:cxn ang="0">
                    <a:pos x="744" y="1053"/>
                  </a:cxn>
                  <a:cxn ang="0">
                    <a:pos x="1226" y="1052"/>
                  </a:cxn>
                  <a:cxn ang="0">
                    <a:pos x="1064" y="1140"/>
                  </a:cxn>
                  <a:cxn ang="0">
                    <a:pos x="1236" y="1093"/>
                  </a:cxn>
                  <a:cxn ang="0">
                    <a:pos x="1053" y="1427"/>
                  </a:cxn>
                  <a:cxn ang="0">
                    <a:pos x="1059" y="1288"/>
                  </a:cxn>
                  <a:cxn ang="0">
                    <a:pos x="1146" y="1237"/>
                  </a:cxn>
                  <a:cxn ang="0">
                    <a:pos x="1176" y="1487"/>
                  </a:cxn>
                  <a:cxn ang="0">
                    <a:pos x="1169" y="1592"/>
                  </a:cxn>
                  <a:cxn ang="0">
                    <a:pos x="875" y="1631"/>
                  </a:cxn>
                  <a:cxn ang="0">
                    <a:pos x="976" y="1609"/>
                  </a:cxn>
                  <a:cxn ang="0">
                    <a:pos x="1080" y="1660"/>
                  </a:cxn>
                  <a:cxn ang="0">
                    <a:pos x="1154" y="1732"/>
                  </a:cxn>
                  <a:cxn ang="0">
                    <a:pos x="389" y="1680"/>
                  </a:cxn>
                  <a:cxn ang="0">
                    <a:pos x="610" y="1703"/>
                  </a:cxn>
                  <a:cxn ang="0">
                    <a:pos x="363" y="1738"/>
                  </a:cxn>
                  <a:cxn ang="0">
                    <a:pos x="228" y="1794"/>
                  </a:cxn>
                  <a:cxn ang="0">
                    <a:pos x="690" y="2061"/>
                  </a:cxn>
                  <a:cxn ang="0">
                    <a:pos x="639" y="1847"/>
                  </a:cxn>
                </a:cxnLst>
                <a:rect l="0" t="0" r="r" b="b"/>
                <a:pathLst>
                  <a:path w="1779" h="2091">
                    <a:moveTo>
                      <a:pt x="968" y="1829"/>
                    </a:moveTo>
                    <a:lnTo>
                      <a:pt x="968" y="1829"/>
                    </a:lnTo>
                    <a:lnTo>
                      <a:pt x="974" y="1838"/>
                    </a:lnTo>
                    <a:lnTo>
                      <a:pt x="981" y="1844"/>
                    </a:lnTo>
                    <a:lnTo>
                      <a:pt x="998" y="1859"/>
                    </a:lnTo>
                    <a:lnTo>
                      <a:pt x="1015" y="1873"/>
                    </a:lnTo>
                    <a:lnTo>
                      <a:pt x="1031" y="1888"/>
                    </a:lnTo>
                    <a:lnTo>
                      <a:pt x="1038" y="1897"/>
                    </a:lnTo>
                    <a:lnTo>
                      <a:pt x="1045" y="1904"/>
                    </a:lnTo>
                    <a:lnTo>
                      <a:pt x="1051" y="1914"/>
                    </a:lnTo>
                    <a:lnTo>
                      <a:pt x="1056" y="1923"/>
                    </a:lnTo>
                    <a:lnTo>
                      <a:pt x="1060" y="1933"/>
                    </a:lnTo>
                    <a:lnTo>
                      <a:pt x="1063" y="1944"/>
                    </a:lnTo>
                    <a:lnTo>
                      <a:pt x="1064" y="1955"/>
                    </a:lnTo>
                    <a:lnTo>
                      <a:pt x="1063" y="1968"/>
                    </a:lnTo>
                    <a:lnTo>
                      <a:pt x="1063" y="1968"/>
                    </a:lnTo>
                    <a:lnTo>
                      <a:pt x="1031" y="1986"/>
                    </a:lnTo>
                    <a:lnTo>
                      <a:pt x="996" y="2002"/>
                    </a:lnTo>
                    <a:lnTo>
                      <a:pt x="962" y="2018"/>
                    </a:lnTo>
                    <a:lnTo>
                      <a:pt x="927" y="2033"/>
                    </a:lnTo>
                    <a:lnTo>
                      <a:pt x="889" y="2046"/>
                    </a:lnTo>
                    <a:lnTo>
                      <a:pt x="851" y="2058"/>
                    </a:lnTo>
                    <a:lnTo>
                      <a:pt x="810" y="2067"/>
                    </a:lnTo>
                    <a:lnTo>
                      <a:pt x="768" y="2076"/>
                    </a:lnTo>
                    <a:lnTo>
                      <a:pt x="768" y="2076"/>
                    </a:lnTo>
                    <a:lnTo>
                      <a:pt x="684" y="2083"/>
                    </a:lnTo>
                    <a:lnTo>
                      <a:pt x="642" y="2086"/>
                    </a:lnTo>
                    <a:lnTo>
                      <a:pt x="599" y="2089"/>
                    </a:lnTo>
                    <a:lnTo>
                      <a:pt x="557" y="2091"/>
                    </a:lnTo>
                    <a:lnTo>
                      <a:pt x="515" y="2091"/>
                    </a:lnTo>
                    <a:lnTo>
                      <a:pt x="473" y="2091"/>
                    </a:lnTo>
                    <a:lnTo>
                      <a:pt x="431" y="2090"/>
                    </a:lnTo>
                    <a:lnTo>
                      <a:pt x="390" y="2086"/>
                    </a:lnTo>
                    <a:lnTo>
                      <a:pt x="349" y="2083"/>
                    </a:lnTo>
                    <a:lnTo>
                      <a:pt x="309" y="2078"/>
                    </a:lnTo>
                    <a:lnTo>
                      <a:pt x="268" y="2070"/>
                    </a:lnTo>
                    <a:lnTo>
                      <a:pt x="230" y="2062"/>
                    </a:lnTo>
                    <a:lnTo>
                      <a:pt x="191" y="2051"/>
                    </a:lnTo>
                    <a:lnTo>
                      <a:pt x="153" y="2038"/>
                    </a:lnTo>
                    <a:lnTo>
                      <a:pt x="116" y="2024"/>
                    </a:lnTo>
                    <a:lnTo>
                      <a:pt x="116" y="2024"/>
                    </a:lnTo>
                    <a:lnTo>
                      <a:pt x="109" y="2023"/>
                    </a:lnTo>
                    <a:lnTo>
                      <a:pt x="101" y="2021"/>
                    </a:lnTo>
                    <a:lnTo>
                      <a:pt x="95" y="2019"/>
                    </a:lnTo>
                    <a:lnTo>
                      <a:pt x="88" y="2016"/>
                    </a:lnTo>
                    <a:lnTo>
                      <a:pt x="78" y="2009"/>
                    </a:lnTo>
                    <a:lnTo>
                      <a:pt x="67" y="2002"/>
                    </a:lnTo>
                    <a:lnTo>
                      <a:pt x="48" y="1986"/>
                    </a:lnTo>
                    <a:lnTo>
                      <a:pt x="37" y="1978"/>
                    </a:lnTo>
                    <a:lnTo>
                      <a:pt x="25" y="1973"/>
                    </a:lnTo>
                    <a:lnTo>
                      <a:pt x="25" y="1973"/>
                    </a:lnTo>
                    <a:lnTo>
                      <a:pt x="22" y="1965"/>
                    </a:lnTo>
                    <a:lnTo>
                      <a:pt x="21" y="1958"/>
                    </a:lnTo>
                    <a:lnTo>
                      <a:pt x="21" y="1952"/>
                    </a:lnTo>
                    <a:lnTo>
                      <a:pt x="22" y="1945"/>
                    </a:lnTo>
                    <a:lnTo>
                      <a:pt x="24" y="1938"/>
                    </a:lnTo>
                    <a:lnTo>
                      <a:pt x="27" y="1931"/>
                    </a:lnTo>
                    <a:lnTo>
                      <a:pt x="32" y="1926"/>
                    </a:lnTo>
                    <a:lnTo>
                      <a:pt x="37" y="1919"/>
                    </a:lnTo>
                    <a:lnTo>
                      <a:pt x="48" y="1907"/>
                    </a:lnTo>
                    <a:lnTo>
                      <a:pt x="61" y="1895"/>
                    </a:lnTo>
                    <a:lnTo>
                      <a:pt x="72" y="1883"/>
                    </a:lnTo>
                    <a:lnTo>
                      <a:pt x="84" y="1871"/>
                    </a:lnTo>
                    <a:lnTo>
                      <a:pt x="84" y="1871"/>
                    </a:lnTo>
                    <a:lnTo>
                      <a:pt x="96" y="1858"/>
                    </a:lnTo>
                    <a:lnTo>
                      <a:pt x="108" y="1846"/>
                    </a:lnTo>
                    <a:lnTo>
                      <a:pt x="122" y="1833"/>
                    </a:lnTo>
                    <a:lnTo>
                      <a:pt x="139" y="1820"/>
                    </a:lnTo>
                    <a:lnTo>
                      <a:pt x="139" y="1820"/>
                    </a:lnTo>
                    <a:lnTo>
                      <a:pt x="170" y="1799"/>
                    </a:lnTo>
                    <a:lnTo>
                      <a:pt x="205" y="1780"/>
                    </a:lnTo>
                    <a:lnTo>
                      <a:pt x="241" y="1762"/>
                    </a:lnTo>
                    <a:lnTo>
                      <a:pt x="276" y="1746"/>
                    </a:lnTo>
                    <a:lnTo>
                      <a:pt x="276" y="1746"/>
                    </a:lnTo>
                    <a:lnTo>
                      <a:pt x="284" y="1744"/>
                    </a:lnTo>
                    <a:lnTo>
                      <a:pt x="294" y="1742"/>
                    </a:lnTo>
                    <a:lnTo>
                      <a:pt x="303" y="1740"/>
                    </a:lnTo>
                    <a:lnTo>
                      <a:pt x="310" y="1736"/>
                    </a:lnTo>
                    <a:lnTo>
                      <a:pt x="310" y="1736"/>
                    </a:lnTo>
                    <a:lnTo>
                      <a:pt x="319" y="1731"/>
                    </a:lnTo>
                    <a:lnTo>
                      <a:pt x="326" y="1726"/>
                    </a:lnTo>
                    <a:lnTo>
                      <a:pt x="334" y="1721"/>
                    </a:lnTo>
                    <a:lnTo>
                      <a:pt x="338" y="1720"/>
                    </a:lnTo>
                    <a:lnTo>
                      <a:pt x="342" y="1719"/>
                    </a:lnTo>
                    <a:lnTo>
                      <a:pt x="342" y="1719"/>
                    </a:lnTo>
                    <a:lnTo>
                      <a:pt x="343" y="1711"/>
                    </a:lnTo>
                    <a:lnTo>
                      <a:pt x="345" y="1703"/>
                    </a:lnTo>
                    <a:lnTo>
                      <a:pt x="351" y="1689"/>
                    </a:lnTo>
                    <a:lnTo>
                      <a:pt x="358" y="1676"/>
                    </a:lnTo>
                    <a:lnTo>
                      <a:pt x="368" y="1666"/>
                    </a:lnTo>
                    <a:lnTo>
                      <a:pt x="379" y="1656"/>
                    </a:lnTo>
                    <a:lnTo>
                      <a:pt x="392" y="1649"/>
                    </a:lnTo>
                    <a:lnTo>
                      <a:pt x="405" y="1641"/>
                    </a:lnTo>
                    <a:lnTo>
                      <a:pt x="421" y="1636"/>
                    </a:lnTo>
                    <a:lnTo>
                      <a:pt x="421" y="1636"/>
                    </a:lnTo>
                    <a:lnTo>
                      <a:pt x="397" y="1578"/>
                    </a:lnTo>
                    <a:lnTo>
                      <a:pt x="371" y="1521"/>
                    </a:lnTo>
                    <a:lnTo>
                      <a:pt x="319" y="1407"/>
                    </a:lnTo>
                    <a:lnTo>
                      <a:pt x="263" y="1291"/>
                    </a:lnTo>
                    <a:lnTo>
                      <a:pt x="236" y="1232"/>
                    </a:lnTo>
                    <a:lnTo>
                      <a:pt x="209" y="1173"/>
                    </a:lnTo>
                    <a:lnTo>
                      <a:pt x="209" y="1173"/>
                    </a:lnTo>
                    <a:lnTo>
                      <a:pt x="197" y="1144"/>
                    </a:lnTo>
                    <a:lnTo>
                      <a:pt x="183" y="1115"/>
                    </a:lnTo>
                    <a:lnTo>
                      <a:pt x="153" y="1059"/>
                    </a:lnTo>
                    <a:lnTo>
                      <a:pt x="123" y="1002"/>
                    </a:lnTo>
                    <a:lnTo>
                      <a:pt x="94" y="944"/>
                    </a:lnTo>
                    <a:lnTo>
                      <a:pt x="94" y="944"/>
                    </a:lnTo>
                    <a:lnTo>
                      <a:pt x="83" y="920"/>
                    </a:lnTo>
                    <a:lnTo>
                      <a:pt x="72" y="897"/>
                    </a:lnTo>
                    <a:lnTo>
                      <a:pt x="61" y="873"/>
                    </a:lnTo>
                    <a:lnTo>
                      <a:pt x="54" y="863"/>
                    </a:lnTo>
                    <a:lnTo>
                      <a:pt x="48" y="853"/>
                    </a:lnTo>
                    <a:lnTo>
                      <a:pt x="48" y="853"/>
                    </a:lnTo>
                    <a:lnTo>
                      <a:pt x="44" y="848"/>
                    </a:lnTo>
                    <a:lnTo>
                      <a:pt x="40" y="841"/>
                    </a:lnTo>
                    <a:lnTo>
                      <a:pt x="40" y="841"/>
                    </a:lnTo>
                    <a:lnTo>
                      <a:pt x="35" y="835"/>
                    </a:lnTo>
                    <a:lnTo>
                      <a:pt x="29" y="828"/>
                    </a:lnTo>
                    <a:lnTo>
                      <a:pt x="22" y="822"/>
                    </a:lnTo>
                    <a:lnTo>
                      <a:pt x="18" y="817"/>
                    </a:lnTo>
                    <a:lnTo>
                      <a:pt x="18" y="817"/>
                    </a:lnTo>
                    <a:lnTo>
                      <a:pt x="16" y="810"/>
                    </a:lnTo>
                    <a:lnTo>
                      <a:pt x="14" y="802"/>
                    </a:lnTo>
                    <a:lnTo>
                      <a:pt x="8" y="780"/>
                    </a:lnTo>
                    <a:lnTo>
                      <a:pt x="8" y="780"/>
                    </a:lnTo>
                    <a:lnTo>
                      <a:pt x="5" y="766"/>
                    </a:lnTo>
                    <a:lnTo>
                      <a:pt x="2" y="754"/>
                    </a:lnTo>
                    <a:lnTo>
                      <a:pt x="0" y="742"/>
                    </a:lnTo>
                    <a:lnTo>
                      <a:pt x="0" y="730"/>
                    </a:lnTo>
                    <a:lnTo>
                      <a:pt x="1" y="717"/>
                    </a:lnTo>
                    <a:lnTo>
                      <a:pt x="3" y="705"/>
                    </a:lnTo>
                    <a:lnTo>
                      <a:pt x="7" y="692"/>
                    </a:lnTo>
                    <a:lnTo>
                      <a:pt x="12" y="678"/>
                    </a:lnTo>
                    <a:lnTo>
                      <a:pt x="12" y="678"/>
                    </a:lnTo>
                    <a:lnTo>
                      <a:pt x="20" y="671"/>
                    </a:lnTo>
                    <a:lnTo>
                      <a:pt x="27" y="665"/>
                    </a:lnTo>
                    <a:lnTo>
                      <a:pt x="34" y="657"/>
                    </a:lnTo>
                    <a:lnTo>
                      <a:pt x="40" y="650"/>
                    </a:lnTo>
                    <a:lnTo>
                      <a:pt x="40" y="650"/>
                    </a:lnTo>
                    <a:lnTo>
                      <a:pt x="63" y="638"/>
                    </a:lnTo>
                    <a:lnTo>
                      <a:pt x="87" y="629"/>
                    </a:lnTo>
                    <a:lnTo>
                      <a:pt x="111" y="622"/>
                    </a:lnTo>
                    <a:lnTo>
                      <a:pt x="136" y="615"/>
                    </a:lnTo>
                    <a:lnTo>
                      <a:pt x="136" y="615"/>
                    </a:lnTo>
                    <a:lnTo>
                      <a:pt x="144" y="617"/>
                    </a:lnTo>
                    <a:lnTo>
                      <a:pt x="153" y="618"/>
                    </a:lnTo>
                    <a:lnTo>
                      <a:pt x="160" y="620"/>
                    </a:lnTo>
                    <a:lnTo>
                      <a:pt x="168" y="623"/>
                    </a:lnTo>
                    <a:lnTo>
                      <a:pt x="168" y="623"/>
                    </a:lnTo>
                    <a:lnTo>
                      <a:pt x="192" y="607"/>
                    </a:lnTo>
                    <a:lnTo>
                      <a:pt x="217" y="592"/>
                    </a:lnTo>
                    <a:lnTo>
                      <a:pt x="242" y="579"/>
                    </a:lnTo>
                    <a:lnTo>
                      <a:pt x="265" y="566"/>
                    </a:lnTo>
                    <a:lnTo>
                      <a:pt x="291" y="554"/>
                    </a:lnTo>
                    <a:lnTo>
                      <a:pt x="317" y="542"/>
                    </a:lnTo>
                    <a:lnTo>
                      <a:pt x="372" y="519"/>
                    </a:lnTo>
                    <a:lnTo>
                      <a:pt x="372" y="519"/>
                    </a:lnTo>
                    <a:lnTo>
                      <a:pt x="406" y="502"/>
                    </a:lnTo>
                    <a:lnTo>
                      <a:pt x="441" y="485"/>
                    </a:lnTo>
                    <a:lnTo>
                      <a:pt x="511" y="453"/>
                    </a:lnTo>
                    <a:lnTo>
                      <a:pt x="583" y="420"/>
                    </a:lnTo>
                    <a:lnTo>
                      <a:pt x="655" y="389"/>
                    </a:lnTo>
                    <a:lnTo>
                      <a:pt x="726" y="358"/>
                    </a:lnTo>
                    <a:lnTo>
                      <a:pt x="761" y="341"/>
                    </a:lnTo>
                    <a:lnTo>
                      <a:pt x="796" y="325"/>
                    </a:lnTo>
                    <a:lnTo>
                      <a:pt x="829" y="308"/>
                    </a:lnTo>
                    <a:lnTo>
                      <a:pt x="864" y="290"/>
                    </a:lnTo>
                    <a:lnTo>
                      <a:pt x="896" y="270"/>
                    </a:lnTo>
                    <a:lnTo>
                      <a:pt x="928" y="251"/>
                    </a:lnTo>
                    <a:lnTo>
                      <a:pt x="928" y="251"/>
                    </a:lnTo>
                    <a:lnTo>
                      <a:pt x="928" y="230"/>
                    </a:lnTo>
                    <a:lnTo>
                      <a:pt x="926" y="207"/>
                    </a:lnTo>
                    <a:lnTo>
                      <a:pt x="924" y="161"/>
                    </a:lnTo>
                    <a:lnTo>
                      <a:pt x="923" y="139"/>
                    </a:lnTo>
                    <a:lnTo>
                      <a:pt x="924" y="117"/>
                    </a:lnTo>
                    <a:lnTo>
                      <a:pt x="926" y="97"/>
                    </a:lnTo>
                    <a:lnTo>
                      <a:pt x="928" y="87"/>
                    </a:lnTo>
                    <a:lnTo>
                      <a:pt x="930" y="79"/>
                    </a:lnTo>
                    <a:lnTo>
                      <a:pt x="930" y="79"/>
                    </a:lnTo>
                    <a:lnTo>
                      <a:pt x="938" y="72"/>
                    </a:lnTo>
                    <a:lnTo>
                      <a:pt x="946" y="66"/>
                    </a:lnTo>
                    <a:lnTo>
                      <a:pt x="955" y="60"/>
                    </a:lnTo>
                    <a:lnTo>
                      <a:pt x="964" y="54"/>
                    </a:lnTo>
                    <a:lnTo>
                      <a:pt x="985" y="45"/>
                    </a:lnTo>
                    <a:lnTo>
                      <a:pt x="1007" y="36"/>
                    </a:lnTo>
                    <a:lnTo>
                      <a:pt x="1031" y="29"/>
                    </a:lnTo>
                    <a:lnTo>
                      <a:pt x="1053" y="22"/>
                    </a:lnTo>
                    <a:lnTo>
                      <a:pt x="1095" y="10"/>
                    </a:lnTo>
                    <a:lnTo>
                      <a:pt x="1095" y="10"/>
                    </a:lnTo>
                    <a:lnTo>
                      <a:pt x="1111" y="6"/>
                    </a:lnTo>
                    <a:lnTo>
                      <a:pt x="1126" y="3"/>
                    </a:lnTo>
                    <a:lnTo>
                      <a:pt x="1141" y="1"/>
                    </a:lnTo>
                    <a:lnTo>
                      <a:pt x="1155" y="0"/>
                    </a:lnTo>
                    <a:lnTo>
                      <a:pt x="1170" y="2"/>
                    </a:lnTo>
                    <a:lnTo>
                      <a:pt x="1184" y="4"/>
                    </a:lnTo>
                    <a:lnTo>
                      <a:pt x="1199" y="9"/>
                    </a:lnTo>
                    <a:lnTo>
                      <a:pt x="1213" y="17"/>
                    </a:lnTo>
                    <a:lnTo>
                      <a:pt x="1213" y="17"/>
                    </a:lnTo>
                    <a:lnTo>
                      <a:pt x="1233" y="40"/>
                    </a:lnTo>
                    <a:lnTo>
                      <a:pt x="1252" y="65"/>
                    </a:lnTo>
                    <a:lnTo>
                      <a:pt x="1290" y="114"/>
                    </a:lnTo>
                    <a:lnTo>
                      <a:pt x="1325" y="166"/>
                    </a:lnTo>
                    <a:lnTo>
                      <a:pt x="1360" y="217"/>
                    </a:lnTo>
                    <a:lnTo>
                      <a:pt x="1360" y="217"/>
                    </a:lnTo>
                    <a:lnTo>
                      <a:pt x="1383" y="224"/>
                    </a:lnTo>
                    <a:lnTo>
                      <a:pt x="1405" y="232"/>
                    </a:lnTo>
                    <a:lnTo>
                      <a:pt x="1451" y="244"/>
                    </a:lnTo>
                    <a:lnTo>
                      <a:pt x="1474" y="249"/>
                    </a:lnTo>
                    <a:lnTo>
                      <a:pt x="1496" y="256"/>
                    </a:lnTo>
                    <a:lnTo>
                      <a:pt x="1519" y="262"/>
                    </a:lnTo>
                    <a:lnTo>
                      <a:pt x="1540" y="270"/>
                    </a:lnTo>
                    <a:lnTo>
                      <a:pt x="1540" y="270"/>
                    </a:lnTo>
                    <a:lnTo>
                      <a:pt x="1545" y="273"/>
                    </a:lnTo>
                    <a:lnTo>
                      <a:pt x="1549" y="276"/>
                    </a:lnTo>
                    <a:lnTo>
                      <a:pt x="1557" y="282"/>
                    </a:lnTo>
                    <a:lnTo>
                      <a:pt x="1566" y="290"/>
                    </a:lnTo>
                    <a:lnTo>
                      <a:pt x="1575" y="295"/>
                    </a:lnTo>
                    <a:lnTo>
                      <a:pt x="1575" y="295"/>
                    </a:lnTo>
                    <a:lnTo>
                      <a:pt x="1590" y="303"/>
                    </a:lnTo>
                    <a:lnTo>
                      <a:pt x="1604" y="310"/>
                    </a:lnTo>
                    <a:lnTo>
                      <a:pt x="1631" y="327"/>
                    </a:lnTo>
                    <a:lnTo>
                      <a:pt x="1658" y="347"/>
                    </a:lnTo>
                    <a:lnTo>
                      <a:pt x="1684" y="367"/>
                    </a:lnTo>
                    <a:lnTo>
                      <a:pt x="1710" y="388"/>
                    </a:lnTo>
                    <a:lnTo>
                      <a:pt x="1733" y="411"/>
                    </a:lnTo>
                    <a:lnTo>
                      <a:pt x="1779" y="455"/>
                    </a:lnTo>
                    <a:lnTo>
                      <a:pt x="1779" y="455"/>
                    </a:lnTo>
                    <a:lnTo>
                      <a:pt x="1777" y="463"/>
                    </a:lnTo>
                    <a:lnTo>
                      <a:pt x="1776" y="473"/>
                    </a:lnTo>
                    <a:lnTo>
                      <a:pt x="1778" y="494"/>
                    </a:lnTo>
                    <a:lnTo>
                      <a:pt x="1778" y="505"/>
                    </a:lnTo>
                    <a:lnTo>
                      <a:pt x="1779" y="517"/>
                    </a:lnTo>
                    <a:lnTo>
                      <a:pt x="1778" y="527"/>
                    </a:lnTo>
                    <a:lnTo>
                      <a:pt x="1776" y="538"/>
                    </a:lnTo>
                    <a:lnTo>
                      <a:pt x="1776" y="538"/>
                    </a:lnTo>
                    <a:lnTo>
                      <a:pt x="1774" y="547"/>
                    </a:lnTo>
                    <a:lnTo>
                      <a:pt x="1771" y="555"/>
                    </a:lnTo>
                    <a:lnTo>
                      <a:pt x="1762" y="571"/>
                    </a:lnTo>
                    <a:lnTo>
                      <a:pt x="1751" y="587"/>
                    </a:lnTo>
                    <a:lnTo>
                      <a:pt x="1740" y="603"/>
                    </a:lnTo>
                    <a:lnTo>
                      <a:pt x="1727" y="617"/>
                    </a:lnTo>
                    <a:lnTo>
                      <a:pt x="1713" y="632"/>
                    </a:lnTo>
                    <a:lnTo>
                      <a:pt x="1685" y="661"/>
                    </a:lnTo>
                    <a:lnTo>
                      <a:pt x="1685" y="661"/>
                    </a:lnTo>
                    <a:lnTo>
                      <a:pt x="1671" y="676"/>
                    </a:lnTo>
                    <a:lnTo>
                      <a:pt x="1658" y="689"/>
                    </a:lnTo>
                    <a:lnTo>
                      <a:pt x="1644" y="701"/>
                    </a:lnTo>
                    <a:lnTo>
                      <a:pt x="1631" y="712"/>
                    </a:lnTo>
                    <a:lnTo>
                      <a:pt x="1617" y="722"/>
                    </a:lnTo>
                    <a:lnTo>
                      <a:pt x="1602" y="732"/>
                    </a:lnTo>
                    <a:lnTo>
                      <a:pt x="1569" y="752"/>
                    </a:lnTo>
                    <a:lnTo>
                      <a:pt x="1569" y="752"/>
                    </a:lnTo>
                    <a:lnTo>
                      <a:pt x="1554" y="763"/>
                    </a:lnTo>
                    <a:lnTo>
                      <a:pt x="1539" y="773"/>
                    </a:lnTo>
                    <a:lnTo>
                      <a:pt x="1531" y="777"/>
                    </a:lnTo>
                    <a:lnTo>
                      <a:pt x="1522" y="781"/>
                    </a:lnTo>
                    <a:lnTo>
                      <a:pt x="1514" y="784"/>
                    </a:lnTo>
                    <a:lnTo>
                      <a:pt x="1503" y="787"/>
                    </a:lnTo>
                    <a:lnTo>
                      <a:pt x="1503" y="787"/>
                    </a:lnTo>
                    <a:lnTo>
                      <a:pt x="1504" y="797"/>
                    </a:lnTo>
                    <a:lnTo>
                      <a:pt x="1504" y="806"/>
                    </a:lnTo>
                    <a:lnTo>
                      <a:pt x="1503" y="813"/>
                    </a:lnTo>
                    <a:lnTo>
                      <a:pt x="1500" y="821"/>
                    </a:lnTo>
                    <a:lnTo>
                      <a:pt x="1496" y="826"/>
                    </a:lnTo>
                    <a:lnTo>
                      <a:pt x="1492" y="830"/>
                    </a:lnTo>
                    <a:lnTo>
                      <a:pt x="1487" y="834"/>
                    </a:lnTo>
                    <a:lnTo>
                      <a:pt x="1481" y="836"/>
                    </a:lnTo>
                    <a:lnTo>
                      <a:pt x="1475" y="838"/>
                    </a:lnTo>
                    <a:lnTo>
                      <a:pt x="1468" y="839"/>
                    </a:lnTo>
                    <a:lnTo>
                      <a:pt x="1460" y="839"/>
                    </a:lnTo>
                    <a:lnTo>
                      <a:pt x="1451" y="839"/>
                    </a:lnTo>
                    <a:lnTo>
                      <a:pt x="1435" y="836"/>
                    </a:lnTo>
                    <a:lnTo>
                      <a:pt x="1417" y="832"/>
                    </a:lnTo>
                    <a:lnTo>
                      <a:pt x="1417" y="832"/>
                    </a:lnTo>
                    <a:lnTo>
                      <a:pt x="1411" y="840"/>
                    </a:lnTo>
                    <a:lnTo>
                      <a:pt x="1404" y="850"/>
                    </a:lnTo>
                    <a:lnTo>
                      <a:pt x="1395" y="871"/>
                    </a:lnTo>
                    <a:lnTo>
                      <a:pt x="1389" y="881"/>
                    </a:lnTo>
                    <a:lnTo>
                      <a:pt x="1383" y="890"/>
                    </a:lnTo>
                    <a:lnTo>
                      <a:pt x="1380" y="895"/>
                    </a:lnTo>
                    <a:lnTo>
                      <a:pt x="1375" y="898"/>
                    </a:lnTo>
                    <a:lnTo>
                      <a:pt x="1371" y="900"/>
                    </a:lnTo>
                    <a:lnTo>
                      <a:pt x="1366" y="902"/>
                    </a:lnTo>
                    <a:lnTo>
                      <a:pt x="1366" y="902"/>
                    </a:lnTo>
                    <a:lnTo>
                      <a:pt x="1355" y="904"/>
                    </a:lnTo>
                    <a:lnTo>
                      <a:pt x="1345" y="904"/>
                    </a:lnTo>
                    <a:lnTo>
                      <a:pt x="1336" y="902"/>
                    </a:lnTo>
                    <a:lnTo>
                      <a:pt x="1325" y="899"/>
                    </a:lnTo>
                    <a:lnTo>
                      <a:pt x="1305" y="890"/>
                    </a:lnTo>
                    <a:lnTo>
                      <a:pt x="1295" y="886"/>
                    </a:lnTo>
                    <a:lnTo>
                      <a:pt x="1284" y="883"/>
                    </a:lnTo>
                    <a:lnTo>
                      <a:pt x="1284" y="883"/>
                    </a:lnTo>
                    <a:lnTo>
                      <a:pt x="1272" y="884"/>
                    </a:lnTo>
                    <a:lnTo>
                      <a:pt x="1258" y="887"/>
                    </a:lnTo>
                    <a:lnTo>
                      <a:pt x="1245" y="892"/>
                    </a:lnTo>
                    <a:lnTo>
                      <a:pt x="1231" y="897"/>
                    </a:lnTo>
                    <a:lnTo>
                      <a:pt x="1204" y="908"/>
                    </a:lnTo>
                    <a:lnTo>
                      <a:pt x="1190" y="913"/>
                    </a:lnTo>
                    <a:lnTo>
                      <a:pt x="1176" y="917"/>
                    </a:lnTo>
                    <a:lnTo>
                      <a:pt x="1176" y="917"/>
                    </a:lnTo>
                    <a:lnTo>
                      <a:pt x="1171" y="919"/>
                    </a:lnTo>
                    <a:lnTo>
                      <a:pt x="1171" y="919"/>
                    </a:lnTo>
                    <a:lnTo>
                      <a:pt x="1142" y="921"/>
                    </a:lnTo>
                    <a:lnTo>
                      <a:pt x="1111" y="924"/>
                    </a:lnTo>
                    <a:lnTo>
                      <a:pt x="1045" y="929"/>
                    </a:lnTo>
                    <a:lnTo>
                      <a:pt x="1009" y="931"/>
                    </a:lnTo>
                    <a:lnTo>
                      <a:pt x="975" y="933"/>
                    </a:lnTo>
                    <a:lnTo>
                      <a:pt x="939" y="934"/>
                    </a:lnTo>
                    <a:lnTo>
                      <a:pt x="903" y="934"/>
                    </a:lnTo>
                    <a:lnTo>
                      <a:pt x="903" y="934"/>
                    </a:lnTo>
                    <a:lnTo>
                      <a:pt x="896" y="930"/>
                    </a:lnTo>
                    <a:lnTo>
                      <a:pt x="886" y="927"/>
                    </a:lnTo>
                    <a:lnTo>
                      <a:pt x="866" y="923"/>
                    </a:lnTo>
                    <a:lnTo>
                      <a:pt x="856" y="920"/>
                    </a:lnTo>
                    <a:lnTo>
                      <a:pt x="847" y="917"/>
                    </a:lnTo>
                    <a:lnTo>
                      <a:pt x="839" y="913"/>
                    </a:lnTo>
                    <a:lnTo>
                      <a:pt x="835" y="911"/>
                    </a:lnTo>
                    <a:lnTo>
                      <a:pt x="832" y="908"/>
                    </a:lnTo>
                    <a:lnTo>
                      <a:pt x="832" y="908"/>
                    </a:lnTo>
                    <a:lnTo>
                      <a:pt x="830" y="892"/>
                    </a:lnTo>
                    <a:lnTo>
                      <a:pt x="832" y="885"/>
                    </a:lnTo>
                    <a:lnTo>
                      <a:pt x="835" y="878"/>
                    </a:lnTo>
                    <a:lnTo>
                      <a:pt x="835" y="878"/>
                    </a:lnTo>
                    <a:lnTo>
                      <a:pt x="829" y="855"/>
                    </a:lnTo>
                    <a:lnTo>
                      <a:pt x="827" y="832"/>
                    </a:lnTo>
                    <a:lnTo>
                      <a:pt x="825" y="808"/>
                    </a:lnTo>
                    <a:lnTo>
                      <a:pt x="825" y="784"/>
                    </a:lnTo>
                    <a:lnTo>
                      <a:pt x="826" y="761"/>
                    </a:lnTo>
                    <a:lnTo>
                      <a:pt x="828" y="737"/>
                    </a:lnTo>
                    <a:lnTo>
                      <a:pt x="832" y="715"/>
                    </a:lnTo>
                    <a:lnTo>
                      <a:pt x="835" y="691"/>
                    </a:lnTo>
                    <a:lnTo>
                      <a:pt x="839" y="669"/>
                    </a:lnTo>
                    <a:lnTo>
                      <a:pt x="844" y="646"/>
                    </a:lnTo>
                    <a:lnTo>
                      <a:pt x="856" y="602"/>
                    </a:lnTo>
                    <a:lnTo>
                      <a:pt x="870" y="561"/>
                    </a:lnTo>
                    <a:lnTo>
                      <a:pt x="884" y="521"/>
                    </a:lnTo>
                    <a:lnTo>
                      <a:pt x="884" y="521"/>
                    </a:lnTo>
                    <a:lnTo>
                      <a:pt x="879" y="521"/>
                    </a:lnTo>
                    <a:lnTo>
                      <a:pt x="873" y="523"/>
                    </a:lnTo>
                    <a:lnTo>
                      <a:pt x="867" y="525"/>
                    </a:lnTo>
                    <a:lnTo>
                      <a:pt x="862" y="527"/>
                    </a:lnTo>
                    <a:lnTo>
                      <a:pt x="850" y="535"/>
                    </a:lnTo>
                    <a:lnTo>
                      <a:pt x="841" y="544"/>
                    </a:lnTo>
                    <a:lnTo>
                      <a:pt x="841" y="544"/>
                    </a:lnTo>
                    <a:lnTo>
                      <a:pt x="821" y="550"/>
                    </a:lnTo>
                    <a:lnTo>
                      <a:pt x="798" y="557"/>
                    </a:lnTo>
                    <a:lnTo>
                      <a:pt x="777" y="564"/>
                    </a:lnTo>
                    <a:lnTo>
                      <a:pt x="756" y="570"/>
                    </a:lnTo>
                    <a:lnTo>
                      <a:pt x="756" y="570"/>
                    </a:lnTo>
                    <a:lnTo>
                      <a:pt x="727" y="582"/>
                    </a:lnTo>
                    <a:lnTo>
                      <a:pt x="696" y="594"/>
                    </a:lnTo>
                    <a:lnTo>
                      <a:pt x="635" y="620"/>
                    </a:lnTo>
                    <a:lnTo>
                      <a:pt x="572" y="647"/>
                    </a:lnTo>
                    <a:lnTo>
                      <a:pt x="512" y="676"/>
                    </a:lnTo>
                    <a:lnTo>
                      <a:pt x="512" y="676"/>
                    </a:lnTo>
                    <a:lnTo>
                      <a:pt x="485" y="688"/>
                    </a:lnTo>
                    <a:lnTo>
                      <a:pt x="458" y="700"/>
                    </a:lnTo>
                    <a:lnTo>
                      <a:pt x="430" y="711"/>
                    </a:lnTo>
                    <a:lnTo>
                      <a:pt x="404" y="723"/>
                    </a:lnTo>
                    <a:lnTo>
                      <a:pt x="404" y="723"/>
                    </a:lnTo>
                    <a:lnTo>
                      <a:pt x="375" y="737"/>
                    </a:lnTo>
                    <a:lnTo>
                      <a:pt x="348" y="752"/>
                    </a:lnTo>
                    <a:lnTo>
                      <a:pt x="321" y="768"/>
                    </a:lnTo>
                    <a:lnTo>
                      <a:pt x="293" y="784"/>
                    </a:lnTo>
                    <a:lnTo>
                      <a:pt x="293" y="784"/>
                    </a:lnTo>
                    <a:lnTo>
                      <a:pt x="278" y="794"/>
                    </a:lnTo>
                    <a:lnTo>
                      <a:pt x="265" y="804"/>
                    </a:lnTo>
                    <a:lnTo>
                      <a:pt x="253" y="815"/>
                    </a:lnTo>
                    <a:lnTo>
                      <a:pt x="242" y="828"/>
                    </a:lnTo>
                    <a:lnTo>
                      <a:pt x="242" y="828"/>
                    </a:lnTo>
                    <a:lnTo>
                      <a:pt x="248" y="852"/>
                    </a:lnTo>
                    <a:lnTo>
                      <a:pt x="254" y="873"/>
                    </a:lnTo>
                    <a:lnTo>
                      <a:pt x="263" y="896"/>
                    </a:lnTo>
                    <a:lnTo>
                      <a:pt x="271" y="917"/>
                    </a:lnTo>
                    <a:lnTo>
                      <a:pt x="290" y="959"/>
                    </a:lnTo>
                    <a:lnTo>
                      <a:pt x="309" y="1000"/>
                    </a:lnTo>
                    <a:lnTo>
                      <a:pt x="351" y="1082"/>
                    </a:lnTo>
                    <a:lnTo>
                      <a:pt x="371" y="1124"/>
                    </a:lnTo>
                    <a:lnTo>
                      <a:pt x="389" y="1166"/>
                    </a:lnTo>
                    <a:lnTo>
                      <a:pt x="389" y="1166"/>
                    </a:lnTo>
                    <a:lnTo>
                      <a:pt x="404" y="1197"/>
                    </a:lnTo>
                    <a:lnTo>
                      <a:pt x="419" y="1228"/>
                    </a:lnTo>
                    <a:lnTo>
                      <a:pt x="434" y="1260"/>
                    </a:lnTo>
                    <a:lnTo>
                      <a:pt x="450" y="1291"/>
                    </a:lnTo>
                    <a:lnTo>
                      <a:pt x="450" y="1291"/>
                    </a:lnTo>
                    <a:lnTo>
                      <a:pt x="457" y="1301"/>
                    </a:lnTo>
                    <a:lnTo>
                      <a:pt x="462" y="1309"/>
                    </a:lnTo>
                    <a:lnTo>
                      <a:pt x="469" y="1319"/>
                    </a:lnTo>
                    <a:lnTo>
                      <a:pt x="475" y="1328"/>
                    </a:lnTo>
                    <a:lnTo>
                      <a:pt x="475" y="1328"/>
                    </a:lnTo>
                    <a:lnTo>
                      <a:pt x="488" y="1350"/>
                    </a:lnTo>
                    <a:lnTo>
                      <a:pt x="499" y="1371"/>
                    </a:lnTo>
                    <a:lnTo>
                      <a:pt x="521" y="1415"/>
                    </a:lnTo>
                    <a:lnTo>
                      <a:pt x="544" y="1458"/>
                    </a:lnTo>
                    <a:lnTo>
                      <a:pt x="555" y="1479"/>
                    </a:lnTo>
                    <a:lnTo>
                      <a:pt x="569" y="1500"/>
                    </a:lnTo>
                    <a:lnTo>
                      <a:pt x="569" y="1500"/>
                    </a:lnTo>
                    <a:lnTo>
                      <a:pt x="578" y="1516"/>
                    </a:lnTo>
                    <a:lnTo>
                      <a:pt x="586" y="1532"/>
                    </a:lnTo>
                    <a:lnTo>
                      <a:pt x="604" y="1564"/>
                    </a:lnTo>
                    <a:lnTo>
                      <a:pt x="604" y="1564"/>
                    </a:lnTo>
                    <a:lnTo>
                      <a:pt x="610" y="1575"/>
                    </a:lnTo>
                    <a:lnTo>
                      <a:pt x="618" y="1585"/>
                    </a:lnTo>
                    <a:lnTo>
                      <a:pt x="622" y="1591"/>
                    </a:lnTo>
                    <a:lnTo>
                      <a:pt x="624" y="1597"/>
                    </a:lnTo>
                    <a:lnTo>
                      <a:pt x="625" y="1604"/>
                    </a:lnTo>
                    <a:lnTo>
                      <a:pt x="625" y="1611"/>
                    </a:lnTo>
                    <a:lnTo>
                      <a:pt x="625" y="1611"/>
                    </a:lnTo>
                    <a:lnTo>
                      <a:pt x="636" y="1619"/>
                    </a:lnTo>
                    <a:lnTo>
                      <a:pt x="647" y="1626"/>
                    </a:lnTo>
                    <a:lnTo>
                      <a:pt x="670" y="1638"/>
                    </a:lnTo>
                    <a:lnTo>
                      <a:pt x="692" y="1650"/>
                    </a:lnTo>
                    <a:lnTo>
                      <a:pt x="714" y="1660"/>
                    </a:lnTo>
                    <a:lnTo>
                      <a:pt x="724" y="1667"/>
                    </a:lnTo>
                    <a:lnTo>
                      <a:pt x="733" y="1672"/>
                    </a:lnTo>
                    <a:lnTo>
                      <a:pt x="742" y="1680"/>
                    </a:lnTo>
                    <a:lnTo>
                      <a:pt x="749" y="1687"/>
                    </a:lnTo>
                    <a:lnTo>
                      <a:pt x="756" y="1696"/>
                    </a:lnTo>
                    <a:lnTo>
                      <a:pt x="761" y="1704"/>
                    </a:lnTo>
                    <a:lnTo>
                      <a:pt x="764" y="1715"/>
                    </a:lnTo>
                    <a:lnTo>
                      <a:pt x="765" y="1727"/>
                    </a:lnTo>
                    <a:lnTo>
                      <a:pt x="765" y="1727"/>
                    </a:lnTo>
                    <a:lnTo>
                      <a:pt x="778" y="1734"/>
                    </a:lnTo>
                    <a:lnTo>
                      <a:pt x="791" y="1741"/>
                    </a:lnTo>
                    <a:lnTo>
                      <a:pt x="804" y="1746"/>
                    </a:lnTo>
                    <a:lnTo>
                      <a:pt x="817" y="1751"/>
                    </a:lnTo>
                    <a:lnTo>
                      <a:pt x="843" y="1759"/>
                    </a:lnTo>
                    <a:lnTo>
                      <a:pt x="871" y="1766"/>
                    </a:lnTo>
                    <a:lnTo>
                      <a:pt x="871" y="1766"/>
                    </a:lnTo>
                    <a:lnTo>
                      <a:pt x="864" y="1718"/>
                    </a:lnTo>
                    <a:lnTo>
                      <a:pt x="856" y="1672"/>
                    </a:lnTo>
                    <a:lnTo>
                      <a:pt x="842" y="1584"/>
                    </a:lnTo>
                    <a:lnTo>
                      <a:pt x="836" y="1540"/>
                    </a:lnTo>
                    <a:lnTo>
                      <a:pt x="828" y="1496"/>
                    </a:lnTo>
                    <a:lnTo>
                      <a:pt x="820" y="1452"/>
                    </a:lnTo>
                    <a:lnTo>
                      <a:pt x="810" y="1404"/>
                    </a:lnTo>
                    <a:lnTo>
                      <a:pt x="810" y="1404"/>
                    </a:lnTo>
                    <a:lnTo>
                      <a:pt x="810" y="1401"/>
                    </a:lnTo>
                    <a:lnTo>
                      <a:pt x="811" y="1398"/>
                    </a:lnTo>
                    <a:lnTo>
                      <a:pt x="814" y="1394"/>
                    </a:lnTo>
                    <a:lnTo>
                      <a:pt x="819" y="1392"/>
                    </a:lnTo>
                    <a:lnTo>
                      <a:pt x="821" y="1389"/>
                    </a:lnTo>
                    <a:lnTo>
                      <a:pt x="822" y="1387"/>
                    </a:lnTo>
                    <a:lnTo>
                      <a:pt x="822" y="1387"/>
                    </a:lnTo>
                    <a:lnTo>
                      <a:pt x="808" y="1364"/>
                    </a:lnTo>
                    <a:lnTo>
                      <a:pt x="794" y="1338"/>
                    </a:lnTo>
                    <a:lnTo>
                      <a:pt x="779" y="1310"/>
                    </a:lnTo>
                    <a:lnTo>
                      <a:pt x="765" y="1281"/>
                    </a:lnTo>
                    <a:lnTo>
                      <a:pt x="736" y="1221"/>
                    </a:lnTo>
                    <a:lnTo>
                      <a:pt x="708" y="1161"/>
                    </a:lnTo>
                    <a:lnTo>
                      <a:pt x="708" y="1161"/>
                    </a:lnTo>
                    <a:lnTo>
                      <a:pt x="702" y="1148"/>
                    </a:lnTo>
                    <a:lnTo>
                      <a:pt x="696" y="1136"/>
                    </a:lnTo>
                    <a:lnTo>
                      <a:pt x="689" y="1124"/>
                    </a:lnTo>
                    <a:lnTo>
                      <a:pt x="684" y="1112"/>
                    </a:lnTo>
                    <a:lnTo>
                      <a:pt x="684" y="1112"/>
                    </a:lnTo>
                    <a:lnTo>
                      <a:pt x="682" y="1099"/>
                    </a:lnTo>
                    <a:lnTo>
                      <a:pt x="678" y="1085"/>
                    </a:lnTo>
                    <a:lnTo>
                      <a:pt x="675" y="1070"/>
                    </a:lnTo>
                    <a:lnTo>
                      <a:pt x="673" y="1063"/>
                    </a:lnTo>
                    <a:lnTo>
                      <a:pt x="670" y="1055"/>
                    </a:lnTo>
                    <a:lnTo>
                      <a:pt x="670" y="1055"/>
                    </a:lnTo>
                    <a:lnTo>
                      <a:pt x="662" y="1040"/>
                    </a:lnTo>
                    <a:lnTo>
                      <a:pt x="658" y="1034"/>
                    </a:lnTo>
                    <a:lnTo>
                      <a:pt x="655" y="1025"/>
                    </a:lnTo>
                    <a:lnTo>
                      <a:pt x="655" y="1025"/>
                    </a:lnTo>
                    <a:lnTo>
                      <a:pt x="648" y="1011"/>
                    </a:lnTo>
                    <a:lnTo>
                      <a:pt x="641" y="995"/>
                    </a:lnTo>
                    <a:lnTo>
                      <a:pt x="638" y="986"/>
                    </a:lnTo>
                    <a:lnTo>
                      <a:pt x="635" y="977"/>
                    </a:lnTo>
                    <a:lnTo>
                      <a:pt x="632" y="969"/>
                    </a:lnTo>
                    <a:lnTo>
                      <a:pt x="632" y="961"/>
                    </a:lnTo>
                    <a:lnTo>
                      <a:pt x="632" y="961"/>
                    </a:lnTo>
                    <a:lnTo>
                      <a:pt x="633" y="956"/>
                    </a:lnTo>
                    <a:lnTo>
                      <a:pt x="637" y="949"/>
                    </a:lnTo>
                    <a:lnTo>
                      <a:pt x="641" y="943"/>
                    </a:lnTo>
                    <a:lnTo>
                      <a:pt x="646" y="938"/>
                    </a:lnTo>
                    <a:lnTo>
                      <a:pt x="652" y="931"/>
                    </a:lnTo>
                    <a:lnTo>
                      <a:pt x="659" y="925"/>
                    </a:lnTo>
                    <a:lnTo>
                      <a:pt x="674" y="914"/>
                    </a:lnTo>
                    <a:lnTo>
                      <a:pt x="692" y="905"/>
                    </a:lnTo>
                    <a:lnTo>
                      <a:pt x="710" y="899"/>
                    </a:lnTo>
                    <a:lnTo>
                      <a:pt x="718" y="897"/>
                    </a:lnTo>
                    <a:lnTo>
                      <a:pt x="727" y="895"/>
                    </a:lnTo>
                    <a:lnTo>
                      <a:pt x="734" y="895"/>
                    </a:lnTo>
                    <a:lnTo>
                      <a:pt x="741" y="895"/>
                    </a:lnTo>
                    <a:lnTo>
                      <a:pt x="741" y="895"/>
                    </a:lnTo>
                    <a:lnTo>
                      <a:pt x="745" y="900"/>
                    </a:lnTo>
                    <a:lnTo>
                      <a:pt x="748" y="905"/>
                    </a:lnTo>
                    <a:lnTo>
                      <a:pt x="748" y="910"/>
                    </a:lnTo>
                    <a:lnTo>
                      <a:pt x="748" y="913"/>
                    </a:lnTo>
                    <a:lnTo>
                      <a:pt x="748" y="916"/>
                    </a:lnTo>
                    <a:lnTo>
                      <a:pt x="746" y="919"/>
                    </a:lnTo>
                    <a:lnTo>
                      <a:pt x="746" y="919"/>
                    </a:lnTo>
                    <a:lnTo>
                      <a:pt x="774" y="973"/>
                    </a:lnTo>
                    <a:lnTo>
                      <a:pt x="802" y="1027"/>
                    </a:lnTo>
                    <a:lnTo>
                      <a:pt x="828" y="1082"/>
                    </a:lnTo>
                    <a:lnTo>
                      <a:pt x="856" y="1137"/>
                    </a:lnTo>
                    <a:lnTo>
                      <a:pt x="856" y="1137"/>
                    </a:lnTo>
                    <a:lnTo>
                      <a:pt x="878" y="1174"/>
                    </a:lnTo>
                    <a:lnTo>
                      <a:pt x="900" y="1214"/>
                    </a:lnTo>
                    <a:lnTo>
                      <a:pt x="920" y="1254"/>
                    </a:lnTo>
                    <a:lnTo>
                      <a:pt x="940" y="1296"/>
                    </a:lnTo>
                    <a:lnTo>
                      <a:pt x="940" y="1296"/>
                    </a:lnTo>
                    <a:lnTo>
                      <a:pt x="945" y="1309"/>
                    </a:lnTo>
                    <a:lnTo>
                      <a:pt x="951" y="1324"/>
                    </a:lnTo>
                    <a:lnTo>
                      <a:pt x="955" y="1329"/>
                    </a:lnTo>
                    <a:lnTo>
                      <a:pt x="960" y="1335"/>
                    </a:lnTo>
                    <a:lnTo>
                      <a:pt x="965" y="1339"/>
                    </a:lnTo>
                    <a:lnTo>
                      <a:pt x="972" y="1340"/>
                    </a:lnTo>
                    <a:lnTo>
                      <a:pt x="972" y="1340"/>
                    </a:lnTo>
                    <a:lnTo>
                      <a:pt x="970" y="1314"/>
                    </a:lnTo>
                    <a:lnTo>
                      <a:pt x="969" y="1289"/>
                    </a:lnTo>
                    <a:lnTo>
                      <a:pt x="965" y="1234"/>
                    </a:lnTo>
                    <a:lnTo>
                      <a:pt x="963" y="1208"/>
                    </a:lnTo>
                    <a:lnTo>
                      <a:pt x="960" y="1183"/>
                    </a:lnTo>
                    <a:lnTo>
                      <a:pt x="956" y="1158"/>
                    </a:lnTo>
                    <a:lnTo>
                      <a:pt x="954" y="1147"/>
                    </a:lnTo>
                    <a:lnTo>
                      <a:pt x="950" y="1137"/>
                    </a:lnTo>
                    <a:lnTo>
                      <a:pt x="950" y="1137"/>
                    </a:lnTo>
                    <a:lnTo>
                      <a:pt x="965" y="1110"/>
                    </a:lnTo>
                    <a:lnTo>
                      <a:pt x="973" y="1095"/>
                    </a:lnTo>
                    <a:lnTo>
                      <a:pt x="980" y="1078"/>
                    </a:lnTo>
                    <a:lnTo>
                      <a:pt x="987" y="1061"/>
                    </a:lnTo>
                    <a:lnTo>
                      <a:pt x="992" y="1044"/>
                    </a:lnTo>
                    <a:lnTo>
                      <a:pt x="994" y="1025"/>
                    </a:lnTo>
                    <a:lnTo>
                      <a:pt x="994" y="1017"/>
                    </a:lnTo>
                    <a:lnTo>
                      <a:pt x="994" y="1008"/>
                    </a:lnTo>
                    <a:lnTo>
                      <a:pt x="994" y="1008"/>
                    </a:lnTo>
                    <a:lnTo>
                      <a:pt x="1000" y="1007"/>
                    </a:lnTo>
                    <a:lnTo>
                      <a:pt x="1004" y="1007"/>
                    </a:lnTo>
                    <a:lnTo>
                      <a:pt x="1009" y="1008"/>
                    </a:lnTo>
                    <a:lnTo>
                      <a:pt x="1013" y="1010"/>
                    </a:lnTo>
                    <a:lnTo>
                      <a:pt x="1017" y="1013"/>
                    </a:lnTo>
                    <a:lnTo>
                      <a:pt x="1020" y="1015"/>
                    </a:lnTo>
                    <a:lnTo>
                      <a:pt x="1026" y="1022"/>
                    </a:lnTo>
                    <a:lnTo>
                      <a:pt x="1032" y="1031"/>
                    </a:lnTo>
                    <a:lnTo>
                      <a:pt x="1037" y="1039"/>
                    </a:lnTo>
                    <a:lnTo>
                      <a:pt x="1041" y="1048"/>
                    </a:lnTo>
                    <a:lnTo>
                      <a:pt x="1046" y="1055"/>
                    </a:lnTo>
                    <a:lnTo>
                      <a:pt x="1046" y="1055"/>
                    </a:lnTo>
                    <a:lnTo>
                      <a:pt x="1061" y="1077"/>
                    </a:lnTo>
                    <a:lnTo>
                      <a:pt x="1076" y="1097"/>
                    </a:lnTo>
                    <a:lnTo>
                      <a:pt x="1084" y="1106"/>
                    </a:lnTo>
                    <a:lnTo>
                      <a:pt x="1094" y="1114"/>
                    </a:lnTo>
                    <a:lnTo>
                      <a:pt x="1104" y="1122"/>
                    </a:lnTo>
                    <a:lnTo>
                      <a:pt x="1114" y="1129"/>
                    </a:lnTo>
                    <a:lnTo>
                      <a:pt x="1114" y="1129"/>
                    </a:lnTo>
                    <a:lnTo>
                      <a:pt x="1113" y="1146"/>
                    </a:lnTo>
                    <a:lnTo>
                      <a:pt x="1112" y="1162"/>
                    </a:lnTo>
                    <a:lnTo>
                      <a:pt x="1113" y="1180"/>
                    </a:lnTo>
                    <a:lnTo>
                      <a:pt x="1114" y="1196"/>
                    </a:lnTo>
                    <a:lnTo>
                      <a:pt x="1117" y="1229"/>
                    </a:lnTo>
                    <a:lnTo>
                      <a:pt x="1117" y="1245"/>
                    </a:lnTo>
                    <a:lnTo>
                      <a:pt x="1117" y="1262"/>
                    </a:lnTo>
                    <a:lnTo>
                      <a:pt x="1117" y="1262"/>
                    </a:lnTo>
                    <a:lnTo>
                      <a:pt x="1126" y="1232"/>
                    </a:lnTo>
                    <a:lnTo>
                      <a:pt x="1137" y="1202"/>
                    </a:lnTo>
                    <a:lnTo>
                      <a:pt x="1158" y="1143"/>
                    </a:lnTo>
                    <a:lnTo>
                      <a:pt x="1181" y="1087"/>
                    </a:lnTo>
                    <a:lnTo>
                      <a:pt x="1201" y="1033"/>
                    </a:lnTo>
                    <a:lnTo>
                      <a:pt x="1201" y="1033"/>
                    </a:lnTo>
                    <a:lnTo>
                      <a:pt x="1204" y="1031"/>
                    </a:lnTo>
                    <a:lnTo>
                      <a:pt x="1208" y="1029"/>
                    </a:lnTo>
                    <a:lnTo>
                      <a:pt x="1218" y="1027"/>
                    </a:lnTo>
                    <a:lnTo>
                      <a:pt x="1228" y="1029"/>
                    </a:lnTo>
                    <a:lnTo>
                      <a:pt x="1238" y="1030"/>
                    </a:lnTo>
                    <a:lnTo>
                      <a:pt x="1248" y="1033"/>
                    </a:lnTo>
                    <a:lnTo>
                      <a:pt x="1259" y="1037"/>
                    </a:lnTo>
                    <a:lnTo>
                      <a:pt x="1275" y="1046"/>
                    </a:lnTo>
                    <a:lnTo>
                      <a:pt x="1275" y="1046"/>
                    </a:lnTo>
                    <a:lnTo>
                      <a:pt x="1274" y="1052"/>
                    </a:lnTo>
                    <a:lnTo>
                      <a:pt x="1274" y="1057"/>
                    </a:lnTo>
                    <a:lnTo>
                      <a:pt x="1274" y="1063"/>
                    </a:lnTo>
                    <a:lnTo>
                      <a:pt x="1275" y="1068"/>
                    </a:lnTo>
                    <a:lnTo>
                      <a:pt x="1277" y="1072"/>
                    </a:lnTo>
                    <a:lnTo>
                      <a:pt x="1279" y="1077"/>
                    </a:lnTo>
                    <a:lnTo>
                      <a:pt x="1286" y="1083"/>
                    </a:lnTo>
                    <a:lnTo>
                      <a:pt x="1293" y="1090"/>
                    </a:lnTo>
                    <a:lnTo>
                      <a:pt x="1302" y="1095"/>
                    </a:lnTo>
                    <a:lnTo>
                      <a:pt x="1319" y="1105"/>
                    </a:lnTo>
                    <a:lnTo>
                      <a:pt x="1319" y="1105"/>
                    </a:lnTo>
                    <a:lnTo>
                      <a:pt x="1319" y="1116"/>
                    </a:lnTo>
                    <a:lnTo>
                      <a:pt x="1318" y="1128"/>
                    </a:lnTo>
                    <a:lnTo>
                      <a:pt x="1314" y="1140"/>
                    </a:lnTo>
                    <a:lnTo>
                      <a:pt x="1312" y="1151"/>
                    </a:lnTo>
                    <a:lnTo>
                      <a:pt x="1304" y="1172"/>
                    </a:lnTo>
                    <a:lnTo>
                      <a:pt x="1296" y="1193"/>
                    </a:lnTo>
                    <a:lnTo>
                      <a:pt x="1289" y="1214"/>
                    </a:lnTo>
                    <a:lnTo>
                      <a:pt x="1286" y="1225"/>
                    </a:lnTo>
                    <a:lnTo>
                      <a:pt x="1283" y="1235"/>
                    </a:lnTo>
                    <a:lnTo>
                      <a:pt x="1282" y="1246"/>
                    </a:lnTo>
                    <a:lnTo>
                      <a:pt x="1282" y="1258"/>
                    </a:lnTo>
                    <a:lnTo>
                      <a:pt x="1283" y="1269"/>
                    </a:lnTo>
                    <a:lnTo>
                      <a:pt x="1287" y="1281"/>
                    </a:lnTo>
                    <a:lnTo>
                      <a:pt x="1287" y="1281"/>
                    </a:lnTo>
                    <a:lnTo>
                      <a:pt x="1286" y="1289"/>
                    </a:lnTo>
                    <a:lnTo>
                      <a:pt x="1283" y="1294"/>
                    </a:lnTo>
                    <a:lnTo>
                      <a:pt x="1280" y="1301"/>
                    </a:lnTo>
                    <a:lnTo>
                      <a:pt x="1276" y="1305"/>
                    </a:lnTo>
                    <a:lnTo>
                      <a:pt x="1272" y="1309"/>
                    </a:lnTo>
                    <a:lnTo>
                      <a:pt x="1266" y="1312"/>
                    </a:lnTo>
                    <a:lnTo>
                      <a:pt x="1262" y="1316"/>
                    </a:lnTo>
                    <a:lnTo>
                      <a:pt x="1257" y="1317"/>
                    </a:lnTo>
                    <a:lnTo>
                      <a:pt x="1251" y="1318"/>
                    </a:lnTo>
                    <a:lnTo>
                      <a:pt x="1246" y="1318"/>
                    </a:lnTo>
                    <a:lnTo>
                      <a:pt x="1242" y="1316"/>
                    </a:lnTo>
                    <a:lnTo>
                      <a:pt x="1237" y="1313"/>
                    </a:lnTo>
                    <a:lnTo>
                      <a:pt x="1234" y="1310"/>
                    </a:lnTo>
                    <a:lnTo>
                      <a:pt x="1232" y="1305"/>
                    </a:lnTo>
                    <a:lnTo>
                      <a:pt x="1231" y="1298"/>
                    </a:lnTo>
                    <a:lnTo>
                      <a:pt x="1230" y="1291"/>
                    </a:lnTo>
                    <a:lnTo>
                      <a:pt x="1230" y="1291"/>
                    </a:lnTo>
                    <a:lnTo>
                      <a:pt x="1223" y="1312"/>
                    </a:lnTo>
                    <a:lnTo>
                      <a:pt x="1217" y="1333"/>
                    </a:lnTo>
                    <a:lnTo>
                      <a:pt x="1208" y="1352"/>
                    </a:lnTo>
                    <a:lnTo>
                      <a:pt x="1204" y="1362"/>
                    </a:lnTo>
                    <a:lnTo>
                      <a:pt x="1199" y="1370"/>
                    </a:lnTo>
                    <a:lnTo>
                      <a:pt x="1199" y="1370"/>
                    </a:lnTo>
                    <a:lnTo>
                      <a:pt x="1203" y="1373"/>
                    </a:lnTo>
                    <a:lnTo>
                      <a:pt x="1207" y="1379"/>
                    </a:lnTo>
                    <a:lnTo>
                      <a:pt x="1210" y="1384"/>
                    </a:lnTo>
                    <a:lnTo>
                      <a:pt x="1211" y="1390"/>
                    </a:lnTo>
                    <a:lnTo>
                      <a:pt x="1212" y="1397"/>
                    </a:lnTo>
                    <a:lnTo>
                      <a:pt x="1212" y="1404"/>
                    </a:lnTo>
                    <a:lnTo>
                      <a:pt x="1208" y="1419"/>
                    </a:lnTo>
                    <a:lnTo>
                      <a:pt x="1204" y="1435"/>
                    </a:lnTo>
                    <a:lnTo>
                      <a:pt x="1200" y="1453"/>
                    </a:lnTo>
                    <a:lnTo>
                      <a:pt x="1196" y="1469"/>
                    </a:lnTo>
                    <a:lnTo>
                      <a:pt x="1193" y="1483"/>
                    </a:lnTo>
                    <a:lnTo>
                      <a:pt x="1193" y="1483"/>
                    </a:lnTo>
                    <a:lnTo>
                      <a:pt x="1192" y="1503"/>
                    </a:lnTo>
                    <a:lnTo>
                      <a:pt x="1193" y="1523"/>
                    </a:lnTo>
                    <a:lnTo>
                      <a:pt x="1193" y="1544"/>
                    </a:lnTo>
                    <a:lnTo>
                      <a:pt x="1193" y="1564"/>
                    </a:lnTo>
                    <a:lnTo>
                      <a:pt x="1193" y="1564"/>
                    </a:lnTo>
                    <a:lnTo>
                      <a:pt x="1188" y="1625"/>
                    </a:lnTo>
                    <a:lnTo>
                      <a:pt x="1182" y="1684"/>
                    </a:lnTo>
                    <a:lnTo>
                      <a:pt x="1169" y="1791"/>
                    </a:lnTo>
                    <a:lnTo>
                      <a:pt x="1169" y="1791"/>
                    </a:lnTo>
                    <a:lnTo>
                      <a:pt x="1159" y="1797"/>
                    </a:lnTo>
                    <a:lnTo>
                      <a:pt x="1147" y="1804"/>
                    </a:lnTo>
                    <a:lnTo>
                      <a:pt x="1137" y="1809"/>
                    </a:lnTo>
                    <a:lnTo>
                      <a:pt x="1124" y="1814"/>
                    </a:lnTo>
                    <a:lnTo>
                      <a:pt x="1111" y="1819"/>
                    </a:lnTo>
                    <a:lnTo>
                      <a:pt x="1098" y="1822"/>
                    </a:lnTo>
                    <a:lnTo>
                      <a:pt x="1071" y="1827"/>
                    </a:lnTo>
                    <a:lnTo>
                      <a:pt x="1044" y="1831"/>
                    </a:lnTo>
                    <a:lnTo>
                      <a:pt x="1017" y="1832"/>
                    </a:lnTo>
                    <a:lnTo>
                      <a:pt x="991" y="1832"/>
                    </a:lnTo>
                    <a:lnTo>
                      <a:pt x="968" y="1829"/>
                    </a:lnTo>
                    <a:lnTo>
                      <a:pt x="968" y="1829"/>
                    </a:lnTo>
                    <a:close/>
                    <a:moveTo>
                      <a:pt x="23" y="735"/>
                    </a:moveTo>
                    <a:lnTo>
                      <a:pt x="23" y="735"/>
                    </a:lnTo>
                    <a:lnTo>
                      <a:pt x="22" y="743"/>
                    </a:lnTo>
                    <a:lnTo>
                      <a:pt x="24" y="752"/>
                    </a:lnTo>
                    <a:lnTo>
                      <a:pt x="26" y="764"/>
                    </a:lnTo>
                    <a:lnTo>
                      <a:pt x="31" y="775"/>
                    </a:lnTo>
                    <a:lnTo>
                      <a:pt x="39" y="796"/>
                    </a:lnTo>
                    <a:lnTo>
                      <a:pt x="44" y="804"/>
                    </a:lnTo>
                    <a:lnTo>
                      <a:pt x="48" y="809"/>
                    </a:lnTo>
                    <a:lnTo>
                      <a:pt x="48" y="809"/>
                    </a:lnTo>
                    <a:lnTo>
                      <a:pt x="60" y="820"/>
                    </a:lnTo>
                    <a:lnTo>
                      <a:pt x="77" y="832"/>
                    </a:lnTo>
                    <a:lnTo>
                      <a:pt x="77" y="832"/>
                    </a:lnTo>
                    <a:lnTo>
                      <a:pt x="88" y="837"/>
                    </a:lnTo>
                    <a:lnTo>
                      <a:pt x="100" y="841"/>
                    </a:lnTo>
                    <a:lnTo>
                      <a:pt x="112" y="843"/>
                    </a:lnTo>
                    <a:lnTo>
                      <a:pt x="125" y="844"/>
                    </a:lnTo>
                    <a:lnTo>
                      <a:pt x="137" y="844"/>
                    </a:lnTo>
                    <a:lnTo>
                      <a:pt x="148" y="842"/>
                    </a:lnTo>
                    <a:lnTo>
                      <a:pt x="160" y="839"/>
                    </a:lnTo>
                    <a:lnTo>
                      <a:pt x="172" y="835"/>
                    </a:lnTo>
                    <a:lnTo>
                      <a:pt x="183" y="830"/>
                    </a:lnTo>
                    <a:lnTo>
                      <a:pt x="192" y="824"/>
                    </a:lnTo>
                    <a:lnTo>
                      <a:pt x="201" y="818"/>
                    </a:lnTo>
                    <a:lnTo>
                      <a:pt x="208" y="810"/>
                    </a:lnTo>
                    <a:lnTo>
                      <a:pt x="215" y="803"/>
                    </a:lnTo>
                    <a:lnTo>
                      <a:pt x="220" y="794"/>
                    </a:lnTo>
                    <a:lnTo>
                      <a:pt x="223" y="786"/>
                    </a:lnTo>
                    <a:lnTo>
                      <a:pt x="224" y="777"/>
                    </a:lnTo>
                    <a:lnTo>
                      <a:pt x="224" y="777"/>
                    </a:lnTo>
                    <a:lnTo>
                      <a:pt x="232" y="777"/>
                    </a:lnTo>
                    <a:lnTo>
                      <a:pt x="232" y="777"/>
                    </a:lnTo>
                    <a:lnTo>
                      <a:pt x="232" y="773"/>
                    </a:lnTo>
                    <a:lnTo>
                      <a:pt x="233" y="768"/>
                    </a:lnTo>
                    <a:lnTo>
                      <a:pt x="232" y="757"/>
                    </a:lnTo>
                    <a:lnTo>
                      <a:pt x="230" y="743"/>
                    </a:lnTo>
                    <a:lnTo>
                      <a:pt x="230" y="743"/>
                    </a:lnTo>
                    <a:lnTo>
                      <a:pt x="230" y="732"/>
                    </a:lnTo>
                    <a:lnTo>
                      <a:pt x="229" y="723"/>
                    </a:lnTo>
                    <a:lnTo>
                      <a:pt x="227" y="715"/>
                    </a:lnTo>
                    <a:lnTo>
                      <a:pt x="223" y="707"/>
                    </a:lnTo>
                    <a:lnTo>
                      <a:pt x="214" y="691"/>
                    </a:lnTo>
                    <a:lnTo>
                      <a:pt x="202" y="674"/>
                    </a:lnTo>
                    <a:lnTo>
                      <a:pt x="202" y="674"/>
                    </a:lnTo>
                    <a:lnTo>
                      <a:pt x="194" y="670"/>
                    </a:lnTo>
                    <a:lnTo>
                      <a:pt x="186" y="668"/>
                    </a:lnTo>
                    <a:lnTo>
                      <a:pt x="167" y="662"/>
                    </a:lnTo>
                    <a:lnTo>
                      <a:pt x="145" y="657"/>
                    </a:lnTo>
                    <a:lnTo>
                      <a:pt x="135" y="654"/>
                    </a:lnTo>
                    <a:lnTo>
                      <a:pt x="124" y="650"/>
                    </a:lnTo>
                    <a:lnTo>
                      <a:pt x="124" y="650"/>
                    </a:lnTo>
                    <a:lnTo>
                      <a:pt x="109" y="651"/>
                    </a:lnTo>
                    <a:lnTo>
                      <a:pt x="94" y="655"/>
                    </a:lnTo>
                    <a:lnTo>
                      <a:pt x="79" y="660"/>
                    </a:lnTo>
                    <a:lnTo>
                      <a:pt x="65" y="668"/>
                    </a:lnTo>
                    <a:lnTo>
                      <a:pt x="52" y="676"/>
                    </a:lnTo>
                    <a:lnTo>
                      <a:pt x="41" y="686"/>
                    </a:lnTo>
                    <a:lnTo>
                      <a:pt x="37" y="692"/>
                    </a:lnTo>
                    <a:lnTo>
                      <a:pt x="33" y="698"/>
                    </a:lnTo>
                    <a:lnTo>
                      <a:pt x="30" y="704"/>
                    </a:lnTo>
                    <a:lnTo>
                      <a:pt x="27" y="711"/>
                    </a:lnTo>
                    <a:lnTo>
                      <a:pt x="27" y="711"/>
                    </a:lnTo>
                    <a:lnTo>
                      <a:pt x="32" y="712"/>
                    </a:lnTo>
                    <a:lnTo>
                      <a:pt x="33" y="713"/>
                    </a:lnTo>
                    <a:lnTo>
                      <a:pt x="33" y="716"/>
                    </a:lnTo>
                    <a:lnTo>
                      <a:pt x="33" y="716"/>
                    </a:lnTo>
                    <a:lnTo>
                      <a:pt x="29" y="716"/>
                    </a:lnTo>
                    <a:lnTo>
                      <a:pt x="25" y="718"/>
                    </a:lnTo>
                    <a:lnTo>
                      <a:pt x="25" y="718"/>
                    </a:lnTo>
                    <a:lnTo>
                      <a:pt x="27" y="721"/>
                    </a:lnTo>
                    <a:lnTo>
                      <a:pt x="27" y="724"/>
                    </a:lnTo>
                    <a:lnTo>
                      <a:pt x="27" y="727"/>
                    </a:lnTo>
                    <a:lnTo>
                      <a:pt x="26" y="729"/>
                    </a:lnTo>
                    <a:lnTo>
                      <a:pt x="24" y="733"/>
                    </a:lnTo>
                    <a:lnTo>
                      <a:pt x="23" y="735"/>
                    </a:lnTo>
                    <a:lnTo>
                      <a:pt x="23" y="735"/>
                    </a:lnTo>
                    <a:close/>
                    <a:moveTo>
                      <a:pt x="1247" y="91"/>
                    </a:moveTo>
                    <a:lnTo>
                      <a:pt x="1247" y="91"/>
                    </a:lnTo>
                    <a:lnTo>
                      <a:pt x="1234" y="73"/>
                    </a:lnTo>
                    <a:lnTo>
                      <a:pt x="1221" y="56"/>
                    </a:lnTo>
                    <a:lnTo>
                      <a:pt x="1215" y="49"/>
                    </a:lnTo>
                    <a:lnTo>
                      <a:pt x="1207" y="41"/>
                    </a:lnTo>
                    <a:lnTo>
                      <a:pt x="1200" y="35"/>
                    </a:lnTo>
                    <a:lnTo>
                      <a:pt x="1191" y="30"/>
                    </a:lnTo>
                    <a:lnTo>
                      <a:pt x="1191" y="30"/>
                    </a:lnTo>
                    <a:lnTo>
                      <a:pt x="1184" y="26"/>
                    </a:lnTo>
                    <a:lnTo>
                      <a:pt x="1176" y="23"/>
                    </a:lnTo>
                    <a:lnTo>
                      <a:pt x="1170" y="21"/>
                    </a:lnTo>
                    <a:lnTo>
                      <a:pt x="1163" y="20"/>
                    </a:lnTo>
                    <a:lnTo>
                      <a:pt x="1150" y="19"/>
                    </a:lnTo>
                    <a:lnTo>
                      <a:pt x="1137" y="21"/>
                    </a:lnTo>
                    <a:lnTo>
                      <a:pt x="1124" y="23"/>
                    </a:lnTo>
                    <a:lnTo>
                      <a:pt x="1111" y="27"/>
                    </a:lnTo>
                    <a:lnTo>
                      <a:pt x="1085" y="37"/>
                    </a:lnTo>
                    <a:lnTo>
                      <a:pt x="1085" y="37"/>
                    </a:lnTo>
                    <a:lnTo>
                      <a:pt x="1059" y="46"/>
                    </a:lnTo>
                    <a:lnTo>
                      <a:pt x="1032" y="53"/>
                    </a:lnTo>
                    <a:lnTo>
                      <a:pt x="1007" y="62"/>
                    </a:lnTo>
                    <a:lnTo>
                      <a:pt x="996" y="67"/>
                    </a:lnTo>
                    <a:lnTo>
                      <a:pt x="986" y="72"/>
                    </a:lnTo>
                    <a:lnTo>
                      <a:pt x="976" y="78"/>
                    </a:lnTo>
                    <a:lnTo>
                      <a:pt x="968" y="85"/>
                    </a:lnTo>
                    <a:lnTo>
                      <a:pt x="960" y="93"/>
                    </a:lnTo>
                    <a:lnTo>
                      <a:pt x="953" y="102"/>
                    </a:lnTo>
                    <a:lnTo>
                      <a:pt x="947" y="112"/>
                    </a:lnTo>
                    <a:lnTo>
                      <a:pt x="944" y="124"/>
                    </a:lnTo>
                    <a:lnTo>
                      <a:pt x="941" y="138"/>
                    </a:lnTo>
                    <a:lnTo>
                      <a:pt x="940" y="153"/>
                    </a:lnTo>
                    <a:lnTo>
                      <a:pt x="940" y="153"/>
                    </a:lnTo>
                    <a:lnTo>
                      <a:pt x="941" y="177"/>
                    </a:lnTo>
                    <a:lnTo>
                      <a:pt x="943" y="204"/>
                    </a:lnTo>
                    <a:lnTo>
                      <a:pt x="946" y="231"/>
                    </a:lnTo>
                    <a:lnTo>
                      <a:pt x="950" y="258"/>
                    </a:lnTo>
                    <a:lnTo>
                      <a:pt x="958" y="311"/>
                    </a:lnTo>
                    <a:lnTo>
                      <a:pt x="961" y="336"/>
                    </a:lnTo>
                    <a:lnTo>
                      <a:pt x="962" y="359"/>
                    </a:lnTo>
                    <a:lnTo>
                      <a:pt x="962" y="359"/>
                    </a:lnTo>
                    <a:lnTo>
                      <a:pt x="976" y="340"/>
                    </a:lnTo>
                    <a:lnTo>
                      <a:pt x="992" y="323"/>
                    </a:lnTo>
                    <a:lnTo>
                      <a:pt x="1009" y="307"/>
                    </a:lnTo>
                    <a:lnTo>
                      <a:pt x="1027" y="293"/>
                    </a:lnTo>
                    <a:lnTo>
                      <a:pt x="1048" y="280"/>
                    </a:lnTo>
                    <a:lnTo>
                      <a:pt x="1068" y="269"/>
                    </a:lnTo>
                    <a:lnTo>
                      <a:pt x="1091" y="259"/>
                    </a:lnTo>
                    <a:lnTo>
                      <a:pt x="1113" y="249"/>
                    </a:lnTo>
                    <a:lnTo>
                      <a:pt x="1137" y="242"/>
                    </a:lnTo>
                    <a:lnTo>
                      <a:pt x="1162" y="234"/>
                    </a:lnTo>
                    <a:lnTo>
                      <a:pt x="1188" y="228"/>
                    </a:lnTo>
                    <a:lnTo>
                      <a:pt x="1214" y="222"/>
                    </a:lnTo>
                    <a:lnTo>
                      <a:pt x="1242" y="218"/>
                    </a:lnTo>
                    <a:lnTo>
                      <a:pt x="1269" y="214"/>
                    </a:lnTo>
                    <a:lnTo>
                      <a:pt x="1326" y="206"/>
                    </a:lnTo>
                    <a:lnTo>
                      <a:pt x="1326" y="206"/>
                    </a:lnTo>
                    <a:lnTo>
                      <a:pt x="1319" y="191"/>
                    </a:lnTo>
                    <a:lnTo>
                      <a:pt x="1310" y="176"/>
                    </a:lnTo>
                    <a:lnTo>
                      <a:pt x="1301" y="160"/>
                    </a:lnTo>
                    <a:lnTo>
                      <a:pt x="1290" y="146"/>
                    </a:lnTo>
                    <a:lnTo>
                      <a:pt x="1268" y="117"/>
                    </a:lnTo>
                    <a:lnTo>
                      <a:pt x="1247" y="91"/>
                    </a:lnTo>
                    <a:lnTo>
                      <a:pt x="1247" y="91"/>
                    </a:lnTo>
                    <a:close/>
                    <a:moveTo>
                      <a:pt x="1449" y="263"/>
                    </a:moveTo>
                    <a:lnTo>
                      <a:pt x="1449" y="263"/>
                    </a:lnTo>
                    <a:lnTo>
                      <a:pt x="1441" y="262"/>
                    </a:lnTo>
                    <a:lnTo>
                      <a:pt x="1431" y="261"/>
                    </a:lnTo>
                    <a:lnTo>
                      <a:pt x="1422" y="260"/>
                    </a:lnTo>
                    <a:lnTo>
                      <a:pt x="1412" y="259"/>
                    </a:lnTo>
                    <a:lnTo>
                      <a:pt x="1412" y="259"/>
                    </a:lnTo>
                    <a:lnTo>
                      <a:pt x="1386" y="250"/>
                    </a:lnTo>
                    <a:lnTo>
                      <a:pt x="1360" y="241"/>
                    </a:lnTo>
                    <a:lnTo>
                      <a:pt x="1347" y="237"/>
                    </a:lnTo>
                    <a:lnTo>
                      <a:pt x="1334" y="234"/>
                    </a:lnTo>
                    <a:lnTo>
                      <a:pt x="1321" y="232"/>
                    </a:lnTo>
                    <a:lnTo>
                      <a:pt x="1309" y="231"/>
                    </a:lnTo>
                    <a:lnTo>
                      <a:pt x="1309" y="231"/>
                    </a:lnTo>
                    <a:lnTo>
                      <a:pt x="1290" y="232"/>
                    </a:lnTo>
                    <a:lnTo>
                      <a:pt x="1269" y="234"/>
                    </a:lnTo>
                    <a:lnTo>
                      <a:pt x="1249" y="237"/>
                    </a:lnTo>
                    <a:lnTo>
                      <a:pt x="1229" y="241"/>
                    </a:lnTo>
                    <a:lnTo>
                      <a:pt x="1189" y="249"/>
                    </a:lnTo>
                    <a:lnTo>
                      <a:pt x="1154" y="259"/>
                    </a:lnTo>
                    <a:lnTo>
                      <a:pt x="1154" y="259"/>
                    </a:lnTo>
                    <a:lnTo>
                      <a:pt x="1131" y="265"/>
                    </a:lnTo>
                    <a:lnTo>
                      <a:pt x="1110" y="275"/>
                    </a:lnTo>
                    <a:lnTo>
                      <a:pt x="1089" y="284"/>
                    </a:lnTo>
                    <a:lnTo>
                      <a:pt x="1069" y="296"/>
                    </a:lnTo>
                    <a:lnTo>
                      <a:pt x="1050" y="308"/>
                    </a:lnTo>
                    <a:lnTo>
                      <a:pt x="1033" y="321"/>
                    </a:lnTo>
                    <a:lnTo>
                      <a:pt x="1016" y="335"/>
                    </a:lnTo>
                    <a:lnTo>
                      <a:pt x="1002" y="350"/>
                    </a:lnTo>
                    <a:lnTo>
                      <a:pt x="1002" y="350"/>
                    </a:lnTo>
                    <a:lnTo>
                      <a:pt x="995" y="355"/>
                    </a:lnTo>
                    <a:lnTo>
                      <a:pt x="990" y="359"/>
                    </a:lnTo>
                    <a:lnTo>
                      <a:pt x="985" y="365"/>
                    </a:lnTo>
                    <a:lnTo>
                      <a:pt x="979" y="369"/>
                    </a:lnTo>
                    <a:lnTo>
                      <a:pt x="979" y="369"/>
                    </a:lnTo>
                    <a:lnTo>
                      <a:pt x="969" y="382"/>
                    </a:lnTo>
                    <a:lnTo>
                      <a:pt x="960" y="397"/>
                    </a:lnTo>
                    <a:lnTo>
                      <a:pt x="953" y="412"/>
                    </a:lnTo>
                    <a:lnTo>
                      <a:pt x="945" y="429"/>
                    </a:lnTo>
                    <a:lnTo>
                      <a:pt x="933" y="462"/>
                    </a:lnTo>
                    <a:lnTo>
                      <a:pt x="927" y="479"/>
                    </a:lnTo>
                    <a:lnTo>
                      <a:pt x="920" y="496"/>
                    </a:lnTo>
                    <a:lnTo>
                      <a:pt x="920" y="496"/>
                    </a:lnTo>
                    <a:lnTo>
                      <a:pt x="912" y="517"/>
                    </a:lnTo>
                    <a:lnTo>
                      <a:pt x="901" y="536"/>
                    </a:lnTo>
                    <a:lnTo>
                      <a:pt x="892" y="555"/>
                    </a:lnTo>
                    <a:lnTo>
                      <a:pt x="884" y="576"/>
                    </a:lnTo>
                    <a:lnTo>
                      <a:pt x="884" y="576"/>
                    </a:lnTo>
                    <a:lnTo>
                      <a:pt x="878" y="594"/>
                    </a:lnTo>
                    <a:lnTo>
                      <a:pt x="874" y="612"/>
                    </a:lnTo>
                    <a:lnTo>
                      <a:pt x="870" y="631"/>
                    </a:lnTo>
                    <a:lnTo>
                      <a:pt x="866" y="650"/>
                    </a:lnTo>
                    <a:lnTo>
                      <a:pt x="866" y="650"/>
                    </a:lnTo>
                    <a:lnTo>
                      <a:pt x="860" y="673"/>
                    </a:lnTo>
                    <a:lnTo>
                      <a:pt x="855" y="698"/>
                    </a:lnTo>
                    <a:lnTo>
                      <a:pt x="851" y="722"/>
                    </a:lnTo>
                    <a:lnTo>
                      <a:pt x="848" y="748"/>
                    </a:lnTo>
                    <a:lnTo>
                      <a:pt x="845" y="774"/>
                    </a:lnTo>
                    <a:lnTo>
                      <a:pt x="844" y="801"/>
                    </a:lnTo>
                    <a:lnTo>
                      <a:pt x="845" y="829"/>
                    </a:lnTo>
                    <a:lnTo>
                      <a:pt x="849" y="858"/>
                    </a:lnTo>
                    <a:lnTo>
                      <a:pt x="849" y="858"/>
                    </a:lnTo>
                    <a:lnTo>
                      <a:pt x="849" y="852"/>
                    </a:lnTo>
                    <a:lnTo>
                      <a:pt x="850" y="847"/>
                    </a:lnTo>
                    <a:lnTo>
                      <a:pt x="852" y="842"/>
                    </a:lnTo>
                    <a:lnTo>
                      <a:pt x="854" y="839"/>
                    </a:lnTo>
                    <a:lnTo>
                      <a:pt x="858" y="832"/>
                    </a:lnTo>
                    <a:lnTo>
                      <a:pt x="860" y="826"/>
                    </a:lnTo>
                    <a:lnTo>
                      <a:pt x="862" y="822"/>
                    </a:lnTo>
                    <a:lnTo>
                      <a:pt x="862" y="822"/>
                    </a:lnTo>
                    <a:lnTo>
                      <a:pt x="880" y="805"/>
                    </a:lnTo>
                    <a:lnTo>
                      <a:pt x="897" y="788"/>
                    </a:lnTo>
                    <a:lnTo>
                      <a:pt x="931" y="751"/>
                    </a:lnTo>
                    <a:lnTo>
                      <a:pt x="948" y="733"/>
                    </a:lnTo>
                    <a:lnTo>
                      <a:pt x="965" y="715"/>
                    </a:lnTo>
                    <a:lnTo>
                      <a:pt x="984" y="697"/>
                    </a:lnTo>
                    <a:lnTo>
                      <a:pt x="1004" y="678"/>
                    </a:lnTo>
                    <a:lnTo>
                      <a:pt x="1004" y="678"/>
                    </a:lnTo>
                    <a:lnTo>
                      <a:pt x="1024" y="663"/>
                    </a:lnTo>
                    <a:lnTo>
                      <a:pt x="1045" y="648"/>
                    </a:lnTo>
                    <a:lnTo>
                      <a:pt x="1065" y="635"/>
                    </a:lnTo>
                    <a:lnTo>
                      <a:pt x="1086" y="621"/>
                    </a:lnTo>
                    <a:lnTo>
                      <a:pt x="1131" y="594"/>
                    </a:lnTo>
                    <a:lnTo>
                      <a:pt x="1178" y="568"/>
                    </a:lnTo>
                    <a:lnTo>
                      <a:pt x="1178" y="568"/>
                    </a:lnTo>
                    <a:lnTo>
                      <a:pt x="1208" y="552"/>
                    </a:lnTo>
                    <a:lnTo>
                      <a:pt x="1241" y="536"/>
                    </a:lnTo>
                    <a:lnTo>
                      <a:pt x="1272" y="521"/>
                    </a:lnTo>
                    <a:lnTo>
                      <a:pt x="1305" y="506"/>
                    </a:lnTo>
                    <a:lnTo>
                      <a:pt x="1338" y="492"/>
                    </a:lnTo>
                    <a:lnTo>
                      <a:pt x="1372" y="480"/>
                    </a:lnTo>
                    <a:lnTo>
                      <a:pt x="1407" y="469"/>
                    </a:lnTo>
                    <a:lnTo>
                      <a:pt x="1441" y="458"/>
                    </a:lnTo>
                    <a:lnTo>
                      <a:pt x="1476" y="449"/>
                    </a:lnTo>
                    <a:lnTo>
                      <a:pt x="1513" y="442"/>
                    </a:lnTo>
                    <a:lnTo>
                      <a:pt x="1548" y="436"/>
                    </a:lnTo>
                    <a:lnTo>
                      <a:pt x="1584" y="432"/>
                    </a:lnTo>
                    <a:lnTo>
                      <a:pt x="1621" y="430"/>
                    </a:lnTo>
                    <a:lnTo>
                      <a:pt x="1657" y="430"/>
                    </a:lnTo>
                    <a:lnTo>
                      <a:pt x="1693" y="433"/>
                    </a:lnTo>
                    <a:lnTo>
                      <a:pt x="1730" y="438"/>
                    </a:lnTo>
                    <a:lnTo>
                      <a:pt x="1730" y="438"/>
                    </a:lnTo>
                    <a:lnTo>
                      <a:pt x="1702" y="410"/>
                    </a:lnTo>
                    <a:lnTo>
                      <a:pt x="1673" y="382"/>
                    </a:lnTo>
                    <a:lnTo>
                      <a:pt x="1657" y="369"/>
                    </a:lnTo>
                    <a:lnTo>
                      <a:pt x="1642" y="356"/>
                    </a:lnTo>
                    <a:lnTo>
                      <a:pt x="1625" y="344"/>
                    </a:lnTo>
                    <a:lnTo>
                      <a:pt x="1608" y="333"/>
                    </a:lnTo>
                    <a:lnTo>
                      <a:pt x="1591" y="322"/>
                    </a:lnTo>
                    <a:lnTo>
                      <a:pt x="1572" y="311"/>
                    </a:lnTo>
                    <a:lnTo>
                      <a:pt x="1553" y="302"/>
                    </a:lnTo>
                    <a:lnTo>
                      <a:pt x="1534" y="292"/>
                    </a:lnTo>
                    <a:lnTo>
                      <a:pt x="1514" y="283"/>
                    </a:lnTo>
                    <a:lnTo>
                      <a:pt x="1493" y="276"/>
                    </a:lnTo>
                    <a:lnTo>
                      <a:pt x="1472" y="269"/>
                    </a:lnTo>
                    <a:lnTo>
                      <a:pt x="1449" y="263"/>
                    </a:lnTo>
                    <a:lnTo>
                      <a:pt x="1449" y="263"/>
                    </a:lnTo>
                    <a:close/>
                    <a:moveTo>
                      <a:pt x="869" y="426"/>
                    </a:moveTo>
                    <a:lnTo>
                      <a:pt x="869" y="426"/>
                    </a:lnTo>
                    <a:lnTo>
                      <a:pt x="875" y="429"/>
                    </a:lnTo>
                    <a:lnTo>
                      <a:pt x="881" y="433"/>
                    </a:lnTo>
                    <a:lnTo>
                      <a:pt x="888" y="440"/>
                    </a:lnTo>
                    <a:lnTo>
                      <a:pt x="892" y="444"/>
                    </a:lnTo>
                    <a:lnTo>
                      <a:pt x="897" y="446"/>
                    </a:lnTo>
                    <a:lnTo>
                      <a:pt x="902" y="449"/>
                    </a:lnTo>
                    <a:lnTo>
                      <a:pt x="911" y="453"/>
                    </a:lnTo>
                    <a:lnTo>
                      <a:pt x="911" y="453"/>
                    </a:lnTo>
                    <a:lnTo>
                      <a:pt x="913" y="449"/>
                    </a:lnTo>
                    <a:lnTo>
                      <a:pt x="915" y="445"/>
                    </a:lnTo>
                    <a:lnTo>
                      <a:pt x="918" y="438"/>
                    </a:lnTo>
                    <a:lnTo>
                      <a:pt x="919" y="430"/>
                    </a:lnTo>
                    <a:lnTo>
                      <a:pt x="923" y="423"/>
                    </a:lnTo>
                    <a:lnTo>
                      <a:pt x="923" y="423"/>
                    </a:lnTo>
                    <a:lnTo>
                      <a:pt x="915" y="418"/>
                    </a:lnTo>
                    <a:lnTo>
                      <a:pt x="908" y="413"/>
                    </a:lnTo>
                    <a:lnTo>
                      <a:pt x="901" y="406"/>
                    </a:lnTo>
                    <a:lnTo>
                      <a:pt x="897" y="400"/>
                    </a:lnTo>
                    <a:lnTo>
                      <a:pt x="894" y="393"/>
                    </a:lnTo>
                    <a:lnTo>
                      <a:pt x="892" y="385"/>
                    </a:lnTo>
                    <a:lnTo>
                      <a:pt x="890" y="376"/>
                    </a:lnTo>
                    <a:lnTo>
                      <a:pt x="890" y="369"/>
                    </a:lnTo>
                    <a:lnTo>
                      <a:pt x="892" y="362"/>
                    </a:lnTo>
                    <a:lnTo>
                      <a:pt x="895" y="354"/>
                    </a:lnTo>
                    <a:lnTo>
                      <a:pt x="899" y="348"/>
                    </a:lnTo>
                    <a:lnTo>
                      <a:pt x="904" y="341"/>
                    </a:lnTo>
                    <a:lnTo>
                      <a:pt x="912" y="336"/>
                    </a:lnTo>
                    <a:lnTo>
                      <a:pt x="919" y="332"/>
                    </a:lnTo>
                    <a:lnTo>
                      <a:pt x="929" y="328"/>
                    </a:lnTo>
                    <a:lnTo>
                      <a:pt x="940" y="327"/>
                    </a:lnTo>
                    <a:lnTo>
                      <a:pt x="940" y="327"/>
                    </a:lnTo>
                    <a:lnTo>
                      <a:pt x="939" y="322"/>
                    </a:lnTo>
                    <a:lnTo>
                      <a:pt x="938" y="317"/>
                    </a:lnTo>
                    <a:lnTo>
                      <a:pt x="938" y="306"/>
                    </a:lnTo>
                    <a:lnTo>
                      <a:pt x="936" y="296"/>
                    </a:lnTo>
                    <a:lnTo>
                      <a:pt x="934" y="293"/>
                    </a:lnTo>
                    <a:lnTo>
                      <a:pt x="932" y="290"/>
                    </a:lnTo>
                    <a:lnTo>
                      <a:pt x="932" y="290"/>
                    </a:lnTo>
                    <a:lnTo>
                      <a:pt x="923" y="293"/>
                    </a:lnTo>
                    <a:lnTo>
                      <a:pt x="912" y="297"/>
                    </a:lnTo>
                    <a:lnTo>
                      <a:pt x="903" y="302"/>
                    </a:lnTo>
                    <a:lnTo>
                      <a:pt x="895" y="308"/>
                    </a:lnTo>
                    <a:lnTo>
                      <a:pt x="888" y="314"/>
                    </a:lnTo>
                    <a:lnTo>
                      <a:pt x="882" y="321"/>
                    </a:lnTo>
                    <a:lnTo>
                      <a:pt x="875" y="329"/>
                    </a:lnTo>
                    <a:lnTo>
                      <a:pt x="871" y="338"/>
                    </a:lnTo>
                    <a:lnTo>
                      <a:pt x="868" y="348"/>
                    </a:lnTo>
                    <a:lnTo>
                      <a:pt x="865" y="357"/>
                    </a:lnTo>
                    <a:lnTo>
                      <a:pt x="863" y="367"/>
                    </a:lnTo>
                    <a:lnTo>
                      <a:pt x="863" y="378"/>
                    </a:lnTo>
                    <a:lnTo>
                      <a:pt x="863" y="389"/>
                    </a:lnTo>
                    <a:lnTo>
                      <a:pt x="864" y="401"/>
                    </a:lnTo>
                    <a:lnTo>
                      <a:pt x="866" y="413"/>
                    </a:lnTo>
                    <a:lnTo>
                      <a:pt x="869" y="426"/>
                    </a:lnTo>
                    <a:lnTo>
                      <a:pt x="869" y="426"/>
                    </a:lnTo>
                    <a:close/>
                    <a:moveTo>
                      <a:pt x="689" y="391"/>
                    </a:moveTo>
                    <a:lnTo>
                      <a:pt x="689" y="391"/>
                    </a:lnTo>
                    <a:lnTo>
                      <a:pt x="674" y="399"/>
                    </a:lnTo>
                    <a:lnTo>
                      <a:pt x="660" y="409"/>
                    </a:lnTo>
                    <a:lnTo>
                      <a:pt x="645" y="417"/>
                    </a:lnTo>
                    <a:lnTo>
                      <a:pt x="630" y="426"/>
                    </a:lnTo>
                    <a:lnTo>
                      <a:pt x="630" y="426"/>
                    </a:lnTo>
                    <a:lnTo>
                      <a:pt x="517" y="474"/>
                    </a:lnTo>
                    <a:lnTo>
                      <a:pt x="405" y="523"/>
                    </a:lnTo>
                    <a:lnTo>
                      <a:pt x="350" y="548"/>
                    </a:lnTo>
                    <a:lnTo>
                      <a:pt x="295" y="574"/>
                    </a:lnTo>
                    <a:lnTo>
                      <a:pt x="242" y="601"/>
                    </a:lnTo>
                    <a:lnTo>
                      <a:pt x="190" y="629"/>
                    </a:lnTo>
                    <a:lnTo>
                      <a:pt x="190" y="629"/>
                    </a:lnTo>
                    <a:lnTo>
                      <a:pt x="192" y="630"/>
                    </a:lnTo>
                    <a:lnTo>
                      <a:pt x="194" y="631"/>
                    </a:lnTo>
                    <a:lnTo>
                      <a:pt x="197" y="636"/>
                    </a:lnTo>
                    <a:lnTo>
                      <a:pt x="199" y="638"/>
                    </a:lnTo>
                    <a:lnTo>
                      <a:pt x="201" y="640"/>
                    </a:lnTo>
                    <a:lnTo>
                      <a:pt x="204" y="642"/>
                    </a:lnTo>
                    <a:lnTo>
                      <a:pt x="209" y="642"/>
                    </a:lnTo>
                    <a:lnTo>
                      <a:pt x="209" y="642"/>
                    </a:lnTo>
                    <a:lnTo>
                      <a:pt x="213" y="641"/>
                    </a:lnTo>
                    <a:lnTo>
                      <a:pt x="216" y="640"/>
                    </a:lnTo>
                    <a:lnTo>
                      <a:pt x="223" y="635"/>
                    </a:lnTo>
                    <a:lnTo>
                      <a:pt x="230" y="629"/>
                    </a:lnTo>
                    <a:lnTo>
                      <a:pt x="236" y="625"/>
                    </a:lnTo>
                    <a:lnTo>
                      <a:pt x="236" y="625"/>
                    </a:lnTo>
                    <a:lnTo>
                      <a:pt x="259" y="612"/>
                    </a:lnTo>
                    <a:lnTo>
                      <a:pt x="283" y="599"/>
                    </a:lnTo>
                    <a:lnTo>
                      <a:pt x="327" y="578"/>
                    </a:lnTo>
                    <a:lnTo>
                      <a:pt x="327" y="578"/>
                    </a:lnTo>
                    <a:lnTo>
                      <a:pt x="356" y="565"/>
                    </a:lnTo>
                    <a:lnTo>
                      <a:pt x="387" y="552"/>
                    </a:lnTo>
                    <a:lnTo>
                      <a:pt x="417" y="539"/>
                    </a:lnTo>
                    <a:lnTo>
                      <a:pt x="448" y="526"/>
                    </a:lnTo>
                    <a:lnTo>
                      <a:pt x="448" y="526"/>
                    </a:lnTo>
                    <a:lnTo>
                      <a:pt x="473" y="516"/>
                    </a:lnTo>
                    <a:lnTo>
                      <a:pt x="498" y="506"/>
                    </a:lnTo>
                    <a:lnTo>
                      <a:pt x="547" y="487"/>
                    </a:lnTo>
                    <a:lnTo>
                      <a:pt x="596" y="468"/>
                    </a:lnTo>
                    <a:lnTo>
                      <a:pt x="620" y="458"/>
                    </a:lnTo>
                    <a:lnTo>
                      <a:pt x="642" y="447"/>
                    </a:lnTo>
                    <a:lnTo>
                      <a:pt x="642" y="447"/>
                    </a:lnTo>
                    <a:lnTo>
                      <a:pt x="743" y="401"/>
                    </a:lnTo>
                    <a:lnTo>
                      <a:pt x="791" y="380"/>
                    </a:lnTo>
                    <a:lnTo>
                      <a:pt x="839" y="359"/>
                    </a:lnTo>
                    <a:lnTo>
                      <a:pt x="839" y="359"/>
                    </a:lnTo>
                    <a:lnTo>
                      <a:pt x="840" y="354"/>
                    </a:lnTo>
                    <a:lnTo>
                      <a:pt x="842" y="349"/>
                    </a:lnTo>
                    <a:lnTo>
                      <a:pt x="848" y="338"/>
                    </a:lnTo>
                    <a:lnTo>
                      <a:pt x="851" y="333"/>
                    </a:lnTo>
                    <a:lnTo>
                      <a:pt x="852" y="327"/>
                    </a:lnTo>
                    <a:lnTo>
                      <a:pt x="853" y="322"/>
                    </a:lnTo>
                    <a:lnTo>
                      <a:pt x="852" y="318"/>
                    </a:lnTo>
                    <a:lnTo>
                      <a:pt x="852" y="318"/>
                    </a:lnTo>
                    <a:lnTo>
                      <a:pt x="833" y="329"/>
                    </a:lnTo>
                    <a:lnTo>
                      <a:pt x="813" y="340"/>
                    </a:lnTo>
                    <a:lnTo>
                      <a:pt x="793" y="349"/>
                    </a:lnTo>
                    <a:lnTo>
                      <a:pt x="773" y="357"/>
                    </a:lnTo>
                    <a:lnTo>
                      <a:pt x="731" y="373"/>
                    </a:lnTo>
                    <a:lnTo>
                      <a:pt x="710" y="382"/>
                    </a:lnTo>
                    <a:lnTo>
                      <a:pt x="689" y="391"/>
                    </a:lnTo>
                    <a:lnTo>
                      <a:pt x="689" y="391"/>
                    </a:lnTo>
                    <a:close/>
                    <a:moveTo>
                      <a:pt x="935" y="401"/>
                    </a:moveTo>
                    <a:lnTo>
                      <a:pt x="935" y="401"/>
                    </a:lnTo>
                    <a:lnTo>
                      <a:pt x="942" y="387"/>
                    </a:lnTo>
                    <a:lnTo>
                      <a:pt x="944" y="380"/>
                    </a:lnTo>
                    <a:lnTo>
                      <a:pt x="945" y="373"/>
                    </a:lnTo>
                    <a:lnTo>
                      <a:pt x="945" y="366"/>
                    </a:lnTo>
                    <a:lnTo>
                      <a:pt x="944" y="359"/>
                    </a:lnTo>
                    <a:lnTo>
                      <a:pt x="942" y="353"/>
                    </a:lnTo>
                    <a:lnTo>
                      <a:pt x="938" y="347"/>
                    </a:lnTo>
                    <a:lnTo>
                      <a:pt x="938" y="347"/>
                    </a:lnTo>
                    <a:lnTo>
                      <a:pt x="934" y="349"/>
                    </a:lnTo>
                    <a:lnTo>
                      <a:pt x="931" y="351"/>
                    </a:lnTo>
                    <a:lnTo>
                      <a:pt x="926" y="356"/>
                    </a:lnTo>
                    <a:lnTo>
                      <a:pt x="923" y="364"/>
                    </a:lnTo>
                    <a:lnTo>
                      <a:pt x="920" y="372"/>
                    </a:lnTo>
                    <a:lnTo>
                      <a:pt x="920" y="381"/>
                    </a:lnTo>
                    <a:lnTo>
                      <a:pt x="922" y="385"/>
                    </a:lnTo>
                    <a:lnTo>
                      <a:pt x="923" y="389"/>
                    </a:lnTo>
                    <a:lnTo>
                      <a:pt x="925" y="393"/>
                    </a:lnTo>
                    <a:lnTo>
                      <a:pt x="928" y="396"/>
                    </a:lnTo>
                    <a:lnTo>
                      <a:pt x="931" y="399"/>
                    </a:lnTo>
                    <a:lnTo>
                      <a:pt x="935" y="401"/>
                    </a:lnTo>
                    <a:lnTo>
                      <a:pt x="935" y="401"/>
                    </a:lnTo>
                    <a:close/>
                    <a:moveTo>
                      <a:pt x="837" y="409"/>
                    </a:moveTo>
                    <a:lnTo>
                      <a:pt x="837" y="409"/>
                    </a:lnTo>
                    <a:lnTo>
                      <a:pt x="838" y="404"/>
                    </a:lnTo>
                    <a:lnTo>
                      <a:pt x="838" y="401"/>
                    </a:lnTo>
                    <a:lnTo>
                      <a:pt x="837" y="396"/>
                    </a:lnTo>
                    <a:lnTo>
                      <a:pt x="835" y="389"/>
                    </a:lnTo>
                    <a:lnTo>
                      <a:pt x="834" y="385"/>
                    </a:lnTo>
                    <a:lnTo>
                      <a:pt x="835" y="381"/>
                    </a:lnTo>
                    <a:lnTo>
                      <a:pt x="835" y="381"/>
                    </a:lnTo>
                    <a:lnTo>
                      <a:pt x="829" y="381"/>
                    </a:lnTo>
                    <a:lnTo>
                      <a:pt x="829" y="381"/>
                    </a:lnTo>
                    <a:lnTo>
                      <a:pt x="766" y="411"/>
                    </a:lnTo>
                    <a:lnTo>
                      <a:pt x="705" y="441"/>
                    </a:lnTo>
                    <a:lnTo>
                      <a:pt x="674" y="455"/>
                    </a:lnTo>
                    <a:lnTo>
                      <a:pt x="642" y="469"/>
                    </a:lnTo>
                    <a:lnTo>
                      <a:pt x="610" y="480"/>
                    </a:lnTo>
                    <a:lnTo>
                      <a:pt x="576" y="492"/>
                    </a:lnTo>
                    <a:lnTo>
                      <a:pt x="576" y="492"/>
                    </a:lnTo>
                    <a:lnTo>
                      <a:pt x="567" y="497"/>
                    </a:lnTo>
                    <a:lnTo>
                      <a:pt x="556" y="504"/>
                    </a:lnTo>
                    <a:lnTo>
                      <a:pt x="534" y="514"/>
                    </a:lnTo>
                    <a:lnTo>
                      <a:pt x="510" y="522"/>
                    </a:lnTo>
                    <a:lnTo>
                      <a:pt x="485" y="532"/>
                    </a:lnTo>
                    <a:lnTo>
                      <a:pt x="485" y="532"/>
                    </a:lnTo>
                    <a:lnTo>
                      <a:pt x="463" y="541"/>
                    </a:lnTo>
                    <a:lnTo>
                      <a:pt x="442" y="552"/>
                    </a:lnTo>
                    <a:lnTo>
                      <a:pt x="419" y="563"/>
                    </a:lnTo>
                    <a:lnTo>
                      <a:pt x="397" y="574"/>
                    </a:lnTo>
                    <a:lnTo>
                      <a:pt x="397" y="574"/>
                    </a:lnTo>
                    <a:lnTo>
                      <a:pt x="322" y="603"/>
                    </a:lnTo>
                    <a:lnTo>
                      <a:pt x="284" y="621"/>
                    </a:lnTo>
                    <a:lnTo>
                      <a:pt x="251" y="637"/>
                    </a:lnTo>
                    <a:lnTo>
                      <a:pt x="251" y="637"/>
                    </a:lnTo>
                    <a:lnTo>
                      <a:pt x="244" y="642"/>
                    </a:lnTo>
                    <a:lnTo>
                      <a:pt x="238" y="646"/>
                    </a:lnTo>
                    <a:lnTo>
                      <a:pt x="235" y="652"/>
                    </a:lnTo>
                    <a:lnTo>
                      <a:pt x="234" y="657"/>
                    </a:lnTo>
                    <a:lnTo>
                      <a:pt x="234" y="662"/>
                    </a:lnTo>
                    <a:lnTo>
                      <a:pt x="235" y="668"/>
                    </a:lnTo>
                    <a:lnTo>
                      <a:pt x="237" y="673"/>
                    </a:lnTo>
                    <a:lnTo>
                      <a:pt x="241" y="678"/>
                    </a:lnTo>
                    <a:lnTo>
                      <a:pt x="248" y="690"/>
                    </a:lnTo>
                    <a:lnTo>
                      <a:pt x="257" y="702"/>
                    </a:lnTo>
                    <a:lnTo>
                      <a:pt x="263" y="714"/>
                    </a:lnTo>
                    <a:lnTo>
                      <a:pt x="265" y="719"/>
                    </a:lnTo>
                    <a:lnTo>
                      <a:pt x="266" y="726"/>
                    </a:lnTo>
                    <a:lnTo>
                      <a:pt x="266" y="726"/>
                    </a:lnTo>
                    <a:lnTo>
                      <a:pt x="304" y="707"/>
                    </a:lnTo>
                    <a:lnTo>
                      <a:pt x="341" y="690"/>
                    </a:lnTo>
                    <a:lnTo>
                      <a:pt x="417" y="658"/>
                    </a:lnTo>
                    <a:lnTo>
                      <a:pt x="570" y="594"/>
                    </a:lnTo>
                    <a:lnTo>
                      <a:pt x="645" y="562"/>
                    </a:lnTo>
                    <a:lnTo>
                      <a:pt x="720" y="527"/>
                    </a:lnTo>
                    <a:lnTo>
                      <a:pt x="757" y="510"/>
                    </a:lnTo>
                    <a:lnTo>
                      <a:pt x="793" y="492"/>
                    </a:lnTo>
                    <a:lnTo>
                      <a:pt x="828" y="473"/>
                    </a:lnTo>
                    <a:lnTo>
                      <a:pt x="864" y="453"/>
                    </a:lnTo>
                    <a:lnTo>
                      <a:pt x="864" y="453"/>
                    </a:lnTo>
                    <a:lnTo>
                      <a:pt x="862" y="451"/>
                    </a:lnTo>
                    <a:lnTo>
                      <a:pt x="859" y="450"/>
                    </a:lnTo>
                    <a:lnTo>
                      <a:pt x="855" y="446"/>
                    </a:lnTo>
                    <a:lnTo>
                      <a:pt x="853" y="441"/>
                    </a:lnTo>
                    <a:lnTo>
                      <a:pt x="850" y="433"/>
                    </a:lnTo>
                    <a:lnTo>
                      <a:pt x="844" y="419"/>
                    </a:lnTo>
                    <a:lnTo>
                      <a:pt x="841" y="413"/>
                    </a:lnTo>
                    <a:lnTo>
                      <a:pt x="837" y="409"/>
                    </a:lnTo>
                    <a:lnTo>
                      <a:pt x="837" y="409"/>
                    </a:lnTo>
                    <a:close/>
                    <a:moveTo>
                      <a:pt x="1677" y="640"/>
                    </a:moveTo>
                    <a:lnTo>
                      <a:pt x="1677" y="640"/>
                    </a:lnTo>
                    <a:lnTo>
                      <a:pt x="1695" y="621"/>
                    </a:lnTo>
                    <a:lnTo>
                      <a:pt x="1711" y="601"/>
                    </a:lnTo>
                    <a:lnTo>
                      <a:pt x="1726" y="582"/>
                    </a:lnTo>
                    <a:lnTo>
                      <a:pt x="1732" y="572"/>
                    </a:lnTo>
                    <a:lnTo>
                      <a:pt x="1737" y="562"/>
                    </a:lnTo>
                    <a:lnTo>
                      <a:pt x="1743" y="552"/>
                    </a:lnTo>
                    <a:lnTo>
                      <a:pt x="1747" y="541"/>
                    </a:lnTo>
                    <a:lnTo>
                      <a:pt x="1750" y="530"/>
                    </a:lnTo>
                    <a:lnTo>
                      <a:pt x="1752" y="519"/>
                    </a:lnTo>
                    <a:lnTo>
                      <a:pt x="1752" y="507"/>
                    </a:lnTo>
                    <a:lnTo>
                      <a:pt x="1752" y="495"/>
                    </a:lnTo>
                    <a:lnTo>
                      <a:pt x="1750" y="483"/>
                    </a:lnTo>
                    <a:lnTo>
                      <a:pt x="1747" y="470"/>
                    </a:lnTo>
                    <a:lnTo>
                      <a:pt x="1747" y="470"/>
                    </a:lnTo>
                    <a:lnTo>
                      <a:pt x="1737" y="463"/>
                    </a:lnTo>
                    <a:lnTo>
                      <a:pt x="1728" y="459"/>
                    </a:lnTo>
                    <a:lnTo>
                      <a:pt x="1717" y="455"/>
                    </a:lnTo>
                    <a:lnTo>
                      <a:pt x="1705" y="453"/>
                    </a:lnTo>
                    <a:lnTo>
                      <a:pt x="1705" y="453"/>
                    </a:lnTo>
                    <a:lnTo>
                      <a:pt x="1686" y="450"/>
                    </a:lnTo>
                    <a:lnTo>
                      <a:pt x="1666" y="449"/>
                    </a:lnTo>
                    <a:lnTo>
                      <a:pt x="1646" y="448"/>
                    </a:lnTo>
                    <a:lnTo>
                      <a:pt x="1626" y="448"/>
                    </a:lnTo>
                    <a:lnTo>
                      <a:pt x="1607" y="449"/>
                    </a:lnTo>
                    <a:lnTo>
                      <a:pt x="1586" y="451"/>
                    </a:lnTo>
                    <a:lnTo>
                      <a:pt x="1548" y="456"/>
                    </a:lnTo>
                    <a:lnTo>
                      <a:pt x="1510" y="462"/>
                    </a:lnTo>
                    <a:lnTo>
                      <a:pt x="1475" y="470"/>
                    </a:lnTo>
                    <a:lnTo>
                      <a:pt x="1442" y="478"/>
                    </a:lnTo>
                    <a:lnTo>
                      <a:pt x="1412" y="487"/>
                    </a:lnTo>
                    <a:lnTo>
                      <a:pt x="1412" y="487"/>
                    </a:lnTo>
                    <a:lnTo>
                      <a:pt x="1417" y="506"/>
                    </a:lnTo>
                    <a:lnTo>
                      <a:pt x="1423" y="525"/>
                    </a:lnTo>
                    <a:lnTo>
                      <a:pt x="1434" y="562"/>
                    </a:lnTo>
                    <a:lnTo>
                      <a:pt x="1447" y="597"/>
                    </a:lnTo>
                    <a:lnTo>
                      <a:pt x="1461" y="630"/>
                    </a:lnTo>
                    <a:lnTo>
                      <a:pt x="1474" y="665"/>
                    </a:lnTo>
                    <a:lnTo>
                      <a:pt x="1486" y="698"/>
                    </a:lnTo>
                    <a:lnTo>
                      <a:pt x="1490" y="715"/>
                    </a:lnTo>
                    <a:lnTo>
                      <a:pt x="1494" y="732"/>
                    </a:lnTo>
                    <a:lnTo>
                      <a:pt x="1499" y="750"/>
                    </a:lnTo>
                    <a:lnTo>
                      <a:pt x="1501" y="767"/>
                    </a:lnTo>
                    <a:lnTo>
                      <a:pt x="1501" y="767"/>
                    </a:lnTo>
                    <a:lnTo>
                      <a:pt x="1551" y="739"/>
                    </a:lnTo>
                    <a:lnTo>
                      <a:pt x="1575" y="726"/>
                    </a:lnTo>
                    <a:lnTo>
                      <a:pt x="1596" y="711"/>
                    </a:lnTo>
                    <a:lnTo>
                      <a:pt x="1619" y="695"/>
                    </a:lnTo>
                    <a:lnTo>
                      <a:pt x="1639" y="678"/>
                    </a:lnTo>
                    <a:lnTo>
                      <a:pt x="1658" y="660"/>
                    </a:lnTo>
                    <a:lnTo>
                      <a:pt x="1677" y="640"/>
                    </a:lnTo>
                    <a:lnTo>
                      <a:pt x="1677" y="640"/>
                    </a:lnTo>
                    <a:close/>
                    <a:moveTo>
                      <a:pt x="881" y="477"/>
                    </a:moveTo>
                    <a:lnTo>
                      <a:pt x="881" y="477"/>
                    </a:lnTo>
                    <a:lnTo>
                      <a:pt x="883" y="476"/>
                    </a:lnTo>
                    <a:lnTo>
                      <a:pt x="883" y="475"/>
                    </a:lnTo>
                    <a:lnTo>
                      <a:pt x="881" y="475"/>
                    </a:lnTo>
                    <a:lnTo>
                      <a:pt x="881" y="475"/>
                    </a:lnTo>
                    <a:lnTo>
                      <a:pt x="877" y="478"/>
                    </a:lnTo>
                    <a:lnTo>
                      <a:pt x="871" y="480"/>
                    </a:lnTo>
                    <a:lnTo>
                      <a:pt x="859" y="485"/>
                    </a:lnTo>
                    <a:lnTo>
                      <a:pt x="839" y="489"/>
                    </a:lnTo>
                    <a:lnTo>
                      <a:pt x="839" y="489"/>
                    </a:lnTo>
                    <a:lnTo>
                      <a:pt x="832" y="492"/>
                    </a:lnTo>
                    <a:lnTo>
                      <a:pt x="823" y="495"/>
                    </a:lnTo>
                    <a:lnTo>
                      <a:pt x="806" y="504"/>
                    </a:lnTo>
                    <a:lnTo>
                      <a:pt x="788" y="514"/>
                    </a:lnTo>
                    <a:lnTo>
                      <a:pt x="771" y="524"/>
                    </a:lnTo>
                    <a:lnTo>
                      <a:pt x="753" y="536"/>
                    </a:lnTo>
                    <a:lnTo>
                      <a:pt x="736" y="546"/>
                    </a:lnTo>
                    <a:lnTo>
                      <a:pt x="720" y="554"/>
                    </a:lnTo>
                    <a:lnTo>
                      <a:pt x="704" y="561"/>
                    </a:lnTo>
                    <a:lnTo>
                      <a:pt x="704" y="561"/>
                    </a:lnTo>
                    <a:lnTo>
                      <a:pt x="688" y="566"/>
                    </a:lnTo>
                    <a:lnTo>
                      <a:pt x="672" y="572"/>
                    </a:lnTo>
                    <a:lnTo>
                      <a:pt x="640" y="585"/>
                    </a:lnTo>
                    <a:lnTo>
                      <a:pt x="579" y="612"/>
                    </a:lnTo>
                    <a:lnTo>
                      <a:pt x="579" y="612"/>
                    </a:lnTo>
                    <a:lnTo>
                      <a:pt x="542" y="628"/>
                    </a:lnTo>
                    <a:lnTo>
                      <a:pt x="505" y="643"/>
                    </a:lnTo>
                    <a:lnTo>
                      <a:pt x="471" y="657"/>
                    </a:lnTo>
                    <a:lnTo>
                      <a:pt x="439" y="671"/>
                    </a:lnTo>
                    <a:lnTo>
                      <a:pt x="439" y="671"/>
                    </a:lnTo>
                    <a:lnTo>
                      <a:pt x="417" y="681"/>
                    </a:lnTo>
                    <a:lnTo>
                      <a:pt x="396" y="689"/>
                    </a:lnTo>
                    <a:lnTo>
                      <a:pt x="353" y="705"/>
                    </a:lnTo>
                    <a:lnTo>
                      <a:pt x="332" y="714"/>
                    </a:lnTo>
                    <a:lnTo>
                      <a:pt x="311" y="723"/>
                    </a:lnTo>
                    <a:lnTo>
                      <a:pt x="291" y="733"/>
                    </a:lnTo>
                    <a:lnTo>
                      <a:pt x="272" y="745"/>
                    </a:lnTo>
                    <a:lnTo>
                      <a:pt x="272" y="745"/>
                    </a:lnTo>
                    <a:lnTo>
                      <a:pt x="273" y="751"/>
                    </a:lnTo>
                    <a:lnTo>
                      <a:pt x="274" y="759"/>
                    </a:lnTo>
                    <a:lnTo>
                      <a:pt x="274" y="762"/>
                    </a:lnTo>
                    <a:lnTo>
                      <a:pt x="273" y="766"/>
                    </a:lnTo>
                    <a:lnTo>
                      <a:pt x="272" y="771"/>
                    </a:lnTo>
                    <a:lnTo>
                      <a:pt x="268" y="775"/>
                    </a:lnTo>
                    <a:lnTo>
                      <a:pt x="268" y="775"/>
                    </a:lnTo>
                    <a:lnTo>
                      <a:pt x="305" y="752"/>
                    </a:lnTo>
                    <a:lnTo>
                      <a:pt x="342" y="732"/>
                    </a:lnTo>
                    <a:lnTo>
                      <a:pt x="380" y="713"/>
                    </a:lnTo>
                    <a:lnTo>
                      <a:pt x="418" y="695"/>
                    </a:lnTo>
                    <a:lnTo>
                      <a:pt x="458" y="677"/>
                    </a:lnTo>
                    <a:lnTo>
                      <a:pt x="496" y="660"/>
                    </a:lnTo>
                    <a:lnTo>
                      <a:pt x="576" y="627"/>
                    </a:lnTo>
                    <a:lnTo>
                      <a:pt x="576" y="627"/>
                    </a:lnTo>
                    <a:lnTo>
                      <a:pt x="601" y="616"/>
                    </a:lnTo>
                    <a:lnTo>
                      <a:pt x="626" y="605"/>
                    </a:lnTo>
                    <a:lnTo>
                      <a:pt x="675" y="581"/>
                    </a:lnTo>
                    <a:lnTo>
                      <a:pt x="701" y="570"/>
                    </a:lnTo>
                    <a:lnTo>
                      <a:pt x="727" y="561"/>
                    </a:lnTo>
                    <a:lnTo>
                      <a:pt x="752" y="552"/>
                    </a:lnTo>
                    <a:lnTo>
                      <a:pt x="780" y="546"/>
                    </a:lnTo>
                    <a:lnTo>
                      <a:pt x="780" y="546"/>
                    </a:lnTo>
                    <a:lnTo>
                      <a:pt x="840" y="516"/>
                    </a:lnTo>
                    <a:lnTo>
                      <a:pt x="901" y="485"/>
                    </a:lnTo>
                    <a:lnTo>
                      <a:pt x="901" y="485"/>
                    </a:lnTo>
                    <a:lnTo>
                      <a:pt x="900" y="483"/>
                    </a:lnTo>
                    <a:lnTo>
                      <a:pt x="898" y="481"/>
                    </a:lnTo>
                    <a:lnTo>
                      <a:pt x="893" y="481"/>
                    </a:lnTo>
                    <a:lnTo>
                      <a:pt x="886" y="480"/>
                    </a:lnTo>
                    <a:lnTo>
                      <a:pt x="883" y="479"/>
                    </a:lnTo>
                    <a:lnTo>
                      <a:pt x="881" y="477"/>
                    </a:lnTo>
                    <a:lnTo>
                      <a:pt x="881" y="477"/>
                    </a:lnTo>
                    <a:close/>
                    <a:moveTo>
                      <a:pt x="1478" y="745"/>
                    </a:moveTo>
                    <a:lnTo>
                      <a:pt x="1478" y="745"/>
                    </a:lnTo>
                    <a:lnTo>
                      <a:pt x="1476" y="733"/>
                    </a:lnTo>
                    <a:lnTo>
                      <a:pt x="1473" y="721"/>
                    </a:lnTo>
                    <a:lnTo>
                      <a:pt x="1463" y="696"/>
                    </a:lnTo>
                    <a:lnTo>
                      <a:pt x="1442" y="642"/>
                    </a:lnTo>
                    <a:lnTo>
                      <a:pt x="1442" y="642"/>
                    </a:lnTo>
                    <a:lnTo>
                      <a:pt x="1439" y="632"/>
                    </a:lnTo>
                    <a:lnTo>
                      <a:pt x="1437" y="622"/>
                    </a:lnTo>
                    <a:lnTo>
                      <a:pt x="1434" y="611"/>
                    </a:lnTo>
                    <a:lnTo>
                      <a:pt x="1432" y="600"/>
                    </a:lnTo>
                    <a:lnTo>
                      <a:pt x="1432" y="600"/>
                    </a:lnTo>
                    <a:lnTo>
                      <a:pt x="1427" y="586"/>
                    </a:lnTo>
                    <a:lnTo>
                      <a:pt x="1419" y="575"/>
                    </a:lnTo>
                    <a:lnTo>
                      <a:pt x="1413" y="563"/>
                    </a:lnTo>
                    <a:lnTo>
                      <a:pt x="1408" y="551"/>
                    </a:lnTo>
                    <a:lnTo>
                      <a:pt x="1408" y="551"/>
                    </a:lnTo>
                    <a:lnTo>
                      <a:pt x="1402" y="535"/>
                    </a:lnTo>
                    <a:lnTo>
                      <a:pt x="1398" y="521"/>
                    </a:lnTo>
                    <a:lnTo>
                      <a:pt x="1395" y="515"/>
                    </a:lnTo>
                    <a:lnTo>
                      <a:pt x="1392" y="509"/>
                    </a:lnTo>
                    <a:lnTo>
                      <a:pt x="1386" y="504"/>
                    </a:lnTo>
                    <a:lnTo>
                      <a:pt x="1381" y="500"/>
                    </a:lnTo>
                    <a:lnTo>
                      <a:pt x="1381" y="500"/>
                    </a:lnTo>
                    <a:lnTo>
                      <a:pt x="1371" y="502"/>
                    </a:lnTo>
                    <a:lnTo>
                      <a:pt x="1363" y="505"/>
                    </a:lnTo>
                    <a:lnTo>
                      <a:pt x="1354" y="508"/>
                    </a:lnTo>
                    <a:lnTo>
                      <a:pt x="1351" y="510"/>
                    </a:lnTo>
                    <a:lnTo>
                      <a:pt x="1349" y="514"/>
                    </a:lnTo>
                    <a:lnTo>
                      <a:pt x="1349" y="514"/>
                    </a:lnTo>
                    <a:lnTo>
                      <a:pt x="1354" y="536"/>
                    </a:lnTo>
                    <a:lnTo>
                      <a:pt x="1362" y="560"/>
                    </a:lnTo>
                    <a:lnTo>
                      <a:pt x="1371" y="584"/>
                    </a:lnTo>
                    <a:lnTo>
                      <a:pt x="1382" y="609"/>
                    </a:lnTo>
                    <a:lnTo>
                      <a:pt x="1405" y="659"/>
                    </a:lnTo>
                    <a:lnTo>
                      <a:pt x="1427" y="708"/>
                    </a:lnTo>
                    <a:lnTo>
                      <a:pt x="1427" y="708"/>
                    </a:lnTo>
                    <a:lnTo>
                      <a:pt x="1432" y="722"/>
                    </a:lnTo>
                    <a:lnTo>
                      <a:pt x="1434" y="735"/>
                    </a:lnTo>
                    <a:lnTo>
                      <a:pt x="1435" y="746"/>
                    </a:lnTo>
                    <a:lnTo>
                      <a:pt x="1434" y="756"/>
                    </a:lnTo>
                    <a:lnTo>
                      <a:pt x="1434" y="756"/>
                    </a:lnTo>
                    <a:lnTo>
                      <a:pt x="1432" y="761"/>
                    </a:lnTo>
                    <a:lnTo>
                      <a:pt x="1428" y="766"/>
                    </a:lnTo>
                    <a:lnTo>
                      <a:pt x="1424" y="771"/>
                    </a:lnTo>
                    <a:lnTo>
                      <a:pt x="1417" y="773"/>
                    </a:lnTo>
                    <a:lnTo>
                      <a:pt x="1411" y="774"/>
                    </a:lnTo>
                    <a:lnTo>
                      <a:pt x="1404" y="774"/>
                    </a:lnTo>
                    <a:lnTo>
                      <a:pt x="1399" y="772"/>
                    </a:lnTo>
                    <a:lnTo>
                      <a:pt x="1393" y="767"/>
                    </a:lnTo>
                    <a:lnTo>
                      <a:pt x="1393" y="767"/>
                    </a:lnTo>
                    <a:lnTo>
                      <a:pt x="1381" y="735"/>
                    </a:lnTo>
                    <a:lnTo>
                      <a:pt x="1368" y="705"/>
                    </a:lnTo>
                    <a:lnTo>
                      <a:pt x="1355" y="677"/>
                    </a:lnTo>
                    <a:lnTo>
                      <a:pt x="1341" y="650"/>
                    </a:lnTo>
                    <a:lnTo>
                      <a:pt x="1312" y="595"/>
                    </a:lnTo>
                    <a:lnTo>
                      <a:pt x="1298" y="567"/>
                    </a:lnTo>
                    <a:lnTo>
                      <a:pt x="1284" y="538"/>
                    </a:lnTo>
                    <a:lnTo>
                      <a:pt x="1284" y="538"/>
                    </a:lnTo>
                    <a:lnTo>
                      <a:pt x="1278" y="540"/>
                    </a:lnTo>
                    <a:lnTo>
                      <a:pt x="1273" y="541"/>
                    </a:lnTo>
                    <a:lnTo>
                      <a:pt x="1268" y="545"/>
                    </a:lnTo>
                    <a:lnTo>
                      <a:pt x="1265" y="549"/>
                    </a:lnTo>
                    <a:lnTo>
                      <a:pt x="1265" y="549"/>
                    </a:lnTo>
                    <a:lnTo>
                      <a:pt x="1269" y="566"/>
                    </a:lnTo>
                    <a:lnTo>
                      <a:pt x="1275" y="583"/>
                    </a:lnTo>
                    <a:lnTo>
                      <a:pt x="1281" y="601"/>
                    </a:lnTo>
                    <a:lnTo>
                      <a:pt x="1290" y="618"/>
                    </a:lnTo>
                    <a:lnTo>
                      <a:pt x="1306" y="655"/>
                    </a:lnTo>
                    <a:lnTo>
                      <a:pt x="1324" y="691"/>
                    </a:lnTo>
                    <a:lnTo>
                      <a:pt x="1324" y="691"/>
                    </a:lnTo>
                    <a:lnTo>
                      <a:pt x="1336" y="718"/>
                    </a:lnTo>
                    <a:lnTo>
                      <a:pt x="1342" y="733"/>
                    </a:lnTo>
                    <a:lnTo>
                      <a:pt x="1347" y="747"/>
                    </a:lnTo>
                    <a:lnTo>
                      <a:pt x="1350" y="762"/>
                    </a:lnTo>
                    <a:lnTo>
                      <a:pt x="1350" y="769"/>
                    </a:lnTo>
                    <a:lnTo>
                      <a:pt x="1350" y="777"/>
                    </a:lnTo>
                    <a:lnTo>
                      <a:pt x="1349" y="783"/>
                    </a:lnTo>
                    <a:lnTo>
                      <a:pt x="1348" y="791"/>
                    </a:lnTo>
                    <a:lnTo>
                      <a:pt x="1344" y="797"/>
                    </a:lnTo>
                    <a:lnTo>
                      <a:pt x="1341" y="804"/>
                    </a:lnTo>
                    <a:lnTo>
                      <a:pt x="1341" y="804"/>
                    </a:lnTo>
                    <a:lnTo>
                      <a:pt x="1336" y="805"/>
                    </a:lnTo>
                    <a:lnTo>
                      <a:pt x="1331" y="804"/>
                    </a:lnTo>
                    <a:lnTo>
                      <a:pt x="1325" y="803"/>
                    </a:lnTo>
                    <a:lnTo>
                      <a:pt x="1320" y="801"/>
                    </a:lnTo>
                    <a:lnTo>
                      <a:pt x="1309" y="793"/>
                    </a:lnTo>
                    <a:lnTo>
                      <a:pt x="1299" y="783"/>
                    </a:lnTo>
                    <a:lnTo>
                      <a:pt x="1291" y="774"/>
                    </a:lnTo>
                    <a:lnTo>
                      <a:pt x="1283" y="762"/>
                    </a:lnTo>
                    <a:lnTo>
                      <a:pt x="1272" y="743"/>
                    </a:lnTo>
                    <a:lnTo>
                      <a:pt x="1272" y="743"/>
                    </a:lnTo>
                    <a:lnTo>
                      <a:pt x="1263" y="723"/>
                    </a:lnTo>
                    <a:lnTo>
                      <a:pt x="1253" y="703"/>
                    </a:lnTo>
                    <a:lnTo>
                      <a:pt x="1236" y="659"/>
                    </a:lnTo>
                    <a:lnTo>
                      <a:pt x="1219" y="616"/>
                    </a:lnTo>
                    <a:lnTo>
                      <a:pt x="1212" y="596"/>
                    </a:lnTo>
                    <a:lnTo>
                      <a:pt x="1203" y="578"/>
                    </a:lnTo>
                    <a:lnTo>
                      <a:pt x="1203" y="578"/>
                    </a:lnTo>
                    <a:lnTo>
                      <a:pt x="1195" y="581"/>
                    </a:lnTo>
                    <a:lnTo>
                      <a:pt x="1187" y="584"/>
                    </a:lnTo>
                    <a:lnTo>
                      <a:pt x="1171" y="593"/>
                    </a:lnTo>
                    <a:lnTo>
                      <a:pt x="1171" y="593"/>
                    </a:lnTo>
                    <a:lnTo>
                      <a:pt x="1171" y="596"/>
                    </a:lnTo>
                    <a:lnTo>
                      <a:pt x="1172" y="598"/>
                    </a:lnTo>
                    <a:lnTo>
                      <a:pt x="1175" y="600"/>
                    </a:lnTo>
                    <a:lnTo>
                      <a:pt x="1177" y="602"/>
                    </a:lnTo>
                    <a:lnTo>
                      <a:pt x="1178" y="603"/>
                    </a:lnTo>
                    <a:lnTo>
                      <a:pt x="1180" y="607"/>
                    </a:lnTo>
                    <a:lnTo>
                      <a:pt x="1178" y="610"/>
                    </a:lnTo>
                    <a:lnTo>
                      <a:pt x="1178" y="610"/>
                    </a:lnTo>
                    <a:lnTo>
                      <a:pt x="1178" y="614"/>
                    </a:lnTo>
                    <a:lnTo>
                      <a:pt x="1177" y="620"/>
                    </a:lnTo>
                    <a:lnTo>
                      <a:pt x="1180" y="628"/>
                    </a:lnTo>
                    <a:lnTo>
                      <a:pt x="1183" y="638"/>
                    </a:lnTo>
                    <a:lnTo>
                      <a:pt x="1188" y="648"/>
                    </a:lnTo>
                    <a:lnTo>
                      <a:pt x="1201" y="668"/>
                    </a:lnTo>
                    <a:lnTo>
                      <a:pt x="1216" y="689"/>
                    </a:lnTo>
                    <a:lnTo>
                      <a:pt x="1216" y="689"/>
                    </a:lnTo>
                    <a:lnTo>
                      <a:pt x="1222" y="700"/>
                    </a:lnTo>
                    <a:lnTo>
                      <a:pt x="1228" y="711"/>
                    </a:lnTo>
                    <a:lnTo>
                      <a:pt x="1239" y="734"/>
                    </a:lnTo>
                    <a:lnTo>
                      <a:pt x="1250" y="759"/>
                    </a:lnTo>
                    <a:lnTo>
                      <a:pt x="1262" y="782"/>
                    </a:lnTo>
                    <a:lnTo>
                      <a:pt x="1262" y="782"/>
                    </a:lnTo>
                    <a:lnTo>
                      <a:pt x="1268" y="792"/>
                    </a:lnTo>
                    <a:lnTo>
                      <a:pt x="1276" y="803"/>
                    </a:lnTo>
                    <a:lnTo>
                      <a:pt x="1284" y="813"/>
                    </a:lnTo>
                    <a:lnTo>
                      <a:pt x="1292" y="824"/>
                    </a:lnTo>
                    <a:lnTo>
                      <a:pt x="1292" y="824"/>
                    </a:lnTo>
                    <a:lnTo>
                      <a:pt x="1304" y="844"/>
                    </a:lnTo>
                    <a:lnTo>
                      <a:pt x="1309" y="854"/>
                    </a:lnTo>
                    <a:lnTo>
                      <a:pt x="1314" y="864"/>
                    </a:lnTo>
                    <a:lnTo>
                      <a:pt x="1322" y="871"/>
                    </a:lnTo>
                    <a:lnTo>
                      <a:pt x="1329" y="878"/>
                    </a:lnTo>
                    <a:lnTo>
                      <a:pt x="1334" y="880"/>
                    </a:lnTo>
                    <a:lnTo>
                      <a:pt x="1338" y="882"/>
                    </a:lnTo>
                    <a:lnTo>
                      <a:pt x="1343" y="883"/>
                    </a:lnTo>
                    <a:lnTo>
                      <a:pt x="1349" y="883"/>
                    </a:lnTo>
                    <a:lnTo>
                      <a:pt x="1349" y="883"/>
                    </a:lnTo>
                    <a:lnTo>
                      <a:pt x="1354" y="882"/>
                    </a:lnTo>
                    <a:lnTo>
                      <a:pt x="1359" y="881"/>
                    </a:lnTo>
                    <a:lnTo>
                      <a:pt x="1364" y="878"/>
                    </a:lnTo>
                    <a:lnTo>
                      <a:pt x="1367" y="874"/>
                    </a:lnTo>
                    <a:lnTo>
                      <a:pt x="1370" y="871"/>
                    </a:lnTo>
                    <a:lnTo>
                      <a:pt x="1372" y="867"/>
                    </a:lnTo>
                    <a:lnTo>
                      <a:pt x="1377" y="857"/>
                    </a:lnTo>
                    <a:lnTo>
                      <a:pt x="1383" y="837"/>
                    </a:lnTo>
                    <a:lnTo>
                      <a:pt x="1388" y="827"/>
                    </a:lnTo>
                    <a:lnTo>
                      <a:pt x="1392" y="823"/>
                    </a:lnTo>
                    <a:lnTo>
                      <a:pt x="1395" y="819"/>
                    </a:lnTo>
                    <a:lnTo>
                      <a:pt x="1395" y="819"/>
                    </a:lnTo>
                    <a:lnTo>
                      <a:pt x="1400" y="815"/>
                    </a:lnTo>
                    <a:lnTo>
                      <a:pt x="1404" y="812"/>
                    </a:lnTo>
                    <a:lnTo>
                      <a:pt x="1410" y="811"/>
                    </a:lnTo>
                    <a:lnTo>
                      <a:pt x="1415" y="809"/>
                    </a:lnTo>
                    <a:lnTo>
                      <a:pt x="1426" y="809"/>
                    </a:lnTo>
                    <a:lnTo>
                      <a:pt x="1437" y="810"/>
                    </a:lnTo>
                    <a:lnTo>
                      <a:pt x="1458" y="814"/>
                    </a:lnTo>
                    <a:lnTo>
                      <a:pt x="1468" y="815"/>
                    </a:lnTo>
                    <a:lnTo>
                      <a:pt x="1476" y="817"/>
                    </a:lnTo>
                    <a:lnTo>
                      <a:pt x="1476" y="817"/>
                    </a:lnTo>
                    <a:lnTo>
                      <a:pt x="1478" y="808"/>
                    </a:lnTo>
                    <a:lnTo>
                      <a:pt x="1480" y="799"/>
                    </a:lnTo>
                    <a:lnTo>
                      <a:pt x="1481" y="781"/>
                    </a:lnTo>
                    <a:lnTo>
                      <a:pt x="1481" y="763"/>
                    </a:lnTo>
                    <a:lnTo>
                      <a:pt x="1478" y="745"/>
                    </a:lnTo>
                    <a:lnTo>
                      <a:pt x="1478" y="745"/>
                    </a:lnTo>
                    <a:close/>
                    <a:moveTo>
                      <a:pt x="1387" y="676"/>
                    </a:moveTo>
                    <a:lnTo>
                      <a:pt x="1387" y="676"/>
                    </a:lnTo>
                    <a:lnTo>
                      <a:pt x="1380" y="658"/>
                    </a:lnTo>
                    <a:lnTo>
                      <a:pt x="1372" y="639"/>
                    </a:lnTo>
                    <a:lnTo>
                      <a:pt x="1359" y="600"/>
                    </a:lnTo>
                    <a:lnTo>
                      <a:pt x="1352" y="582"/>
                    </a:lnTo>
                    <a:lnTo>
                      <a:pt x="1343" y="565"/>
                    </a:lnTo>
                    <a:lnTo>
                      <a:pt x="1334" y="548"/>
                    </a:lnTo>
                    <a:lnTo>
                      <a:pt x="1327" y="540"/>
                    </a:lnTo>
                    <a:lnTo>
                      <a:pt x="1321" y="534"/>
                    </a:lnTo>
                    <a:lnTo>
                      <a:pt x="1321" y="534"/>
                    </a:lnTo>
                    <a:lnTo>
                      <a:pt x="1321" y="530"/>
                    </a:lnTo>
                    <a:lnTo>
                      <a:pt x="1320" y="529"/>
                    </a:lnTo>
                    <a:lnTo>
                      <a:pt x="1320" y="526"/>
                    </a:lnTo>
                    <a:lnTo>
                      <a:pt x="1321" y="524"/>
                    </a:lnTo>
                    <a:lnTo>
                      <a:pt x="1321" y="524"/>
                    </a:lnTo>
                    <a:lnTo>
                      <a:pt x="1317" y="524"/>
                    </a:lnTo>
                    <a:lnTo>
                      <a:pt x="1317" y="524"/>
                    </a:lnTo>
                    <a:lnTo>
                      <a:pt x="1313" y="525"/>
                    </a:lnTo>
                    <a:lnTo>
                      <a:pt x="1311" y="527"/>
                    </a:lnTo>
                    <a:lnTo>
                      <a:pt x="1309" y="529"/>
                    </a:lnTo>
                    <a:lnTo>
                      <a:pt x="1304" y="529"/>
                    </a:lnTo>
                    <a:lnTo>
                      <a:pt x="1304" y="529"/>
                    </a:lnTo>
                    <a:lnTo>
                      <a:pt x="1310" y="546"/>
                    </a:lnTo>
                    <a:lnTo>
                      <a:pt x="1318" y="562"/>
                    </a:lnTo>
                    <a:lnTo>
                      <a:pt x="1334" y="593"/>
                    </a:lnTo>
                    <a:lnTo>
                      <a:pt x="1351" y="624"/>
                    </a:lnTo>
                    <a:lnTo>
                      <a:pt x="1368" y="654"/>
                    </a:lnTo>
                    <a:lnTo>
                      <a:pt x="1368" y="654"/>
                    </a:lnTo>
                    <a:lnTo>
                      <a:pt x="1373" y="667"/>
                    </a:lnTo>
                    <a:lnTo>
                      <a:pt x="1378" y="678"/>
                    </a:lnTo>
                    <a:lnTo>
                      <a:pt x="1385" y="703"/>
                    </a:lnTo>
                    <a:lnTo>
                      <a:pt x="1389" y="715"/>
                    </a:lnTo>
                    <a:lnTo>
                      <a:pt x="1394" y="726"/>
                    </a:lnTo>
                    <a:lnTo>
                      <a:pt x="1400" y="735"/>
                    </a:lnTo>
                    <a:lnTo>
                      <a:pt x="1408" y="743"/>
                    </a:lnTo>
                    <a:lnTo>
                      <a:pt x="1408" y="743"/>
                    </a:lnTo>
                    <a:lnTo>
                      <a:pt x="1410" y="733"/>
                    </a:lnTo>
                    <a:lnTo>
                      <a:pt x="1409" y="724"/>
                    </a:lnTo>
                    <a:lnTo>
                      <a:pt x="1408" y="716"/>
                    </a:lnTo>
                    <a:lnTo>
                      <a:pt x="1404" y="708"/>
                    </a:lnTo>
                    <a:lnTo>
                      <a:pt x="1396" y="692"/>
                    </a:lnTo>
                    <a:lnTo>
                      <a:pt x="1387" y="676"/>
                    </a:lnTo>
                    <a:lnTo>
                      <a:pt x="1387" y="676"/>
                    </a:lnTo>
                    <a:close/>
                    <a:moveTo>
                      <a:pt x="1262" y="610"/>
                    </a:moveTo>
                    <a:lnTo>
                      <a:pt x="1262" y="610"/>
                    </a:lnTo>
                    <a:lnTo>
                      <a:pt x="1258" y="595"/>
                    </a:lnTo>
                    <a:lnTo>
                      <a:pt x="1253" y="580"/>
                    </a:lnTo>
                    <a:lnTo>
                      <a:pt x="1251" y="572"/>
                    </a:lnTo>
                    <a:lnTo>
                      <a:pt x="1248" y="567"/>
                    </a:lnTo>
                    <a:lnTo>
                      <a:pt x="1244" y="562"/>
                    </a:lnTo>
                    <a:lnTo>
                      <a:pt x="1237" y="559"/>
                    </a:lnTo>
                    <a:lnTo>
                      <a:pt x="1237" y="559"/>
                    </a:lnTo>
                    <a:lnTo>
                      <a:pt x="1236" y="561"/>
                    </a:lnTo>
                    <a:lnTo>
                      <a:pt x="1233" y="563"/>
                    </a:lnTo>
                    <a:lnTo>
                      <a:pt x="1227" y="564"/>
                    </a:lnTo>
                    <a:lnTo>
                      <a:pt x="1223" y="565"/>
                    </a:lnTo>
                    <a:lnTo>
                      <a:pt x="1220" y="567"/>
                    </a:lnTo>
                    <a:lnTo>
                      <a:pt x="1219" y="569"/>
                    </a:lnTo>
                    <a:lnTo>
                      <a:pt x="1218" y="574"/>
                    </a:lnTo>
                    <a:lnTo>
                      <a:pt x="1218" y="574"/>
                    </a:lnTo>
                    <a:lnTo>
                      <a:pt x="1225" y="584"/>
                    </a:lnTo>
                    <a:lnTo>
                      <a:pt x="1231" y="597"/>
                    </a:lnTo>
                    <a:lnTo>
                      <a:pt x="1243" y="623"/>
                    </a:lnTo>
                    <a:lnTo>
                      <a:pt x="1266" y="680"/>
                    </a:lnTo>
                    <a:lnTo>
                      <a:pt x="1278" y="707"/>
                    </a:lnTo>
                    <a:lnTo>
                      <a:pt x="1284" y="721"/>
                    </a:lnTo>
                    <a:lnTo>
                      <a:pt x="1292" y="734"/>
                    </a:lnTo>
                    <a:lnTo>
                      <a:pt x="1299" y="747"/>
                    </a:lnTo>
                    <a:lnTo>
                      <a:pt x="1308" y="759"/>
                    </a:lnTo>
                    <a:lnTo>
                      <a:pt x="1317" y="769"/>
                    </a:lnTo>
                    <a:lnTo>
                      <a:pt x="1326" y="780"/>
                    </a:lnTo>
                    <a:lnTo>
                      <a:pt x="1326" y="780"/>
                    </a:lnTo>
                    <a:lnTo>
                      <a:pt x="1325" y="768"/>
                    </a:lnTo>
                    <a:lnTo>
                      <a:pt x="1323" y="757"/>
                    </a:lnTo>
                    <a:lnTo>
                      <a:pt x="1321" y="745"/>
                    </a:lnTo>
                    <a:lnTo>
                      <a:pt x="1318" y="734"/>
                    </a:lnTo>
                    <a:lnTo>
                      <a:pt x="1309" y="713"/>
                    </a:lnTo>
                    <a:lnTo>
                      <a:pt x="1301" y="691"/>
                    </a:lnTo>
                    <a:lnTo>
                      <a:pt x="1280" y="651"/>
                    </a:lnTo>
                    <a:lnTo>
                      <a:pt x="1271" y="630"/>
                    </a:lnTo>
                    <a:lnTo>
                      <a:pt x="1262" y="610"/>
                    </a:lnTo>
                    <a:lnTo>
                      <a:pt x="1262" y="610"/>
                    </a:lnTo>
                    <a:close/>
                    <a:moveTo>
                      <a:pt x="894" y="822"/>
                    </a:moveTo>
                    <a:lnTo>
                      <a:pt x="894" y="822"/>
                    </a:lnTo>
                    <a:lnTo>
                      <a:pt x="887" y="829"/>
                    </a:lnTo>
                    <a:lnTo>
                      <a:pt x="881" y="837"/>
                    </a:lnTo>
                    <a:lnTo>
                      <a:pt x="871" y="855"/>
                    </a:lnTo>
                    <a:lnTo>
                      <a:pt x="863" y="873"/>
                    </a:lnTo>
                    <a:lnTo>
                      <a:pt x="856" y="893"/>
                    </a:lnTo>
                    <a:lnTo>
                      <a:pt x="856" y="893"/>
                    </a:lnTo>
                    <a:lnTo>
                      <a:pt x="870" y="898"/>
                    </a:lnTo>
                    <a:lnTo>
                      <a:pt x="885" y="902"/>
                    </a:lnTo>
                    <a:lnTo>
                      <a:pt x="900" y="905"/>
                    </a:lnTo>
                    <a:lnTo>
                      <a:pt x="915" y="909"/>
                    </a:lnTo>
                    <a:lnTo>
                      <a:pt x="931" y="911"/>
                    </a:lnTo>
                    <a:lnTo>
                      <a:pt x="947" y="913"/>
                    </a:lnTo>
                    <a:lnTo>
                      <a:pt x="979" y="914"/>
                    </a:lnTo>
                    <a:lnTo>
                      <a:pt x="1013" y="913"/>
                    </a:lnTo>
                    <a:lnTo>
                      <a:pt x="1045" y="912"/>
                    </a:lnTo>
                    <a:lnTo>
                      <a:pt x="1076" y="909"/>
                    </a:lnTo>
                    <a:lnTo>
                      <a:pt x="1105" y="905"/>
                    </a:lnTo>
                    <a:lnTo>
                      <a:pt x="1105" y="905"/>
                    </a:lnTo>
                    <a:lnTo>
                      <a:pt x="1127" y="902"/>
                    </a:lnTo>
                    <a:lnTo>
                      <a:pt x="1150" y="898"/>
                    </a:lnTo>
                    <a:lnTo>
                      <a:pt x="1171" y="894"/>
                    </a:lnTo>
                    <a:lnTo>
                      <a:pt x="1191" y="888"/>
                    </a:lnTo>
                    <a:lnTo>
                      <a:pt x="1212" y="882"/>
                    </a:lnTo>
                    <a:lnTo>
                      <a:pt x="1231" y="875"/>
                    </a:lnTo>
                    <a:lnTo>
                      <a:pt x="1249" y="869"/>
                    </a:lnTo>
                    <a:lnTo>
                      <a:pt x="1267" y="860"/>
                    </a:lnTo>
                    <a:lnTo>
                      <a:pt x="1267" y="860"/>
                    </a:lnTo>
                    <a:lnTo>
                      <a:pt x="1251" y="832"/>
                    </a:lnTo>
                    <a:lnTo>
                      <a:pt x="1236" y="799"/>
                    </a:lnTo>
                    <a:lnTo>
                      <a:pt x="1205" y="734"/>
                    </a:lnTo>
                    <a:lnTo>
                      <a:pt x="1146" y="605"/>
                    </a:lnTo>
                    <a:lnTo>
                      <a:pt x="1146" y="605"/>
                    </a:lnTo>
                    <a:lnTo>
                      <a:pt x="1128" y="615"/>
                    </a:lnTo>
                    <a:lnTo>
                      <a:pt x="1110" y="627"/>
                    </a:lnTo>
                    <a:lnTo>
                      <a:pt x="1075" y="651"/>
                    </a:lnTo>
                    <a:lnTo>
                      <a:pt x="1041" y="675"/>
                    </a:lnTo>
                    <a:lnTo>
                      <a:pt x="1010" y="703"/>
                    </a:lnTo>
                    <a:lnTo>
                      <a:pt x="979" y="731"/>
                    </a:lnTo>
                    <a:lnTo>
                      <a:pt x="949" y="761"/>
                    </a:lnTo>
                    <a:lnTo>
                      <a:pt x="922" y="791"/>
                    </a:lnTo>
                    <a:lnTo>
                      <a:pt x="894" y="822"/>
                    </a:lnTo>
                    <a:lnTo>
                      <a:pt x="894" y="822"/>
                    </a:lnTo>
                    <a:close/>
                    <a:moveTo>
                      <a:pt x="625" y="1662"/>
                    </a:moveTo>
                    <a:lnTo>
                      <a:pt x="625" y="1662"/>
                    </a:lnTo>
                    <a:lnTo>
                      <a:pt x="623" y="1659"/>
                    </a:lnTo>
                    <a:lnTo>
                      <a:pt x="621" y="1656"/>
                    </a:lnTo>
                    <a:lnTo>
                      <a:pt x="616" y="1646"/>
                    </a:lnTo>
                    <a:lnTo>
                      <a:pt x="611" y="1636"/>
                    </a:lnTo>
                    <a:lnTo>
                      <a:pt x="607" y="1631"/>
                    </a:lnTo>
                    <a:lnTo>
                      <a:pt x="604" y="1628"/>
                    </a:lnTo>
                    <a:lnTo>
                      <a:pt x="604" y="1628"/>
                    </a:lnTo>
                    <a:lnTo>
                      <a:pt x="600" y="1612"/>
                    </a:lnTo>
                    <a:lnTo>
                      <a:pt x="597" y="1597"/>
                    </a:lnTo>
                    <a:lnTo>
                      <a:pt x="592" y="1584"/>
                    </a:lnTo>
                    <a:lnTo>
                      <a:pt x="586" y="1572"/>
                    </a:lnTo>
                    <a:lnTo>
                      <a:pt x="575" y="1549"/>
                    </a:lnTo>
                    <a:lnTo>
                      <a:pt x="569" y="1536"/>
                    </a:lnTo>
                    <a:lnTo>
                      <a:pt x="564" y="1522"/>
                    </a:lnTo>
                    <a:lnTo>
                      <a:pt x="564" y="1522"/>
                    </a:lnTo>
                    <a:lnTo>
                      <a:pt x="559" y="1518"/>
                    </a:lnTo>
                    <a:lnTo>
                      <a:pt x="554" y="1514"/>
                    </a:lnTo>
                    <a:lnTo>
                      <a:pt x="547" y="1503"/>
                    </a:lnTo>
                    <a:lnTo>
                      <a:pt x="540" y="1493"/>
                    </a:lnTo>
                    <a:lnTo>
                      <a:pt x="532" y="1483"/>
                    </a:lnTo>
                    <a:lnTo>
                      <a:pt x="532" y="1483"/>
                    </a:lnTo>
                    <a:lnTo>
                      <a:pt x="531" y="1478"/>
                    </a:lnTo>
                    <a:lnTo>
                      <a:pt x="530" y="1474"/>
                    </a:lnTo>
                    <a:lnTo>
                      <a:pt x="527" y="1471"/>
                    </a:lnTo>
                    <a:lnTo>
                      <a:pt x="526" y="1465"/>
                    </a:lnTo>
                    <a:lnTo>
                      <a:pt x="526" y="1465"/>
                    </a:lnTo>
                    <a:lnTo>
                      <a:pt x="518" y="1454"/>
                    </a:lnTo>
                    <a:lnTo>
                      <a:pt x="510" y="1441"/>
                    </a:lnTo>
                    <a:lnTo>
                      <a:pt x="503" y="1427"/>
                    </a:lnTo>
                    <a:lnTo>
                      <a:pt x="496" y="1412"/>
                    </a:lnTo>
                    <a:lnTo>
                      <a:pt x="490" y="1398"/>
                    </a:lnTo>
                    <a:lnTo>
                      <a:pt x="484" y="1384"/>
                    </a:lnTo>
                    <a:lnTo>
                      <a:pt x="475" y="1371"/>
                    </a:lnTo>
                    <a:lnTo>
                      <a:pt x="471" y="1366"/>
                    </a:lnTo>
                    <a:lnTo>
                      <a:pt x="465" y="1360"/>
                    </a:lnTo>
                    <a:lnTo>
                      <a:pt x="465" y="1360"/>
                    </a:lnTo>
                    <a:lnTo>
                      <a:pt x="439" y="1309"/>
                    </a:lnTo>
                    <a:lnTo>
                      <a:pt x="413" y="1259"/>
                    </a:lnTo>
                    <a:lnTo>
                      <a:pt x="388" y="1206"/>
                    </a:lnTo>
                    <a:lnTo>
                      <a:pt x="365" y="1154"/>
                    </a:lnTo>
                    <a:lnTo>
                      <a:pt x="365" y="1154"/>
                    </a:lnTo>
                    <a:lnTo>
                      <a:pt x="348" y="1115"/>
                    </a:lnTo>
                    <a:lnTo>
                      <a:pt x="329" y="1078"/>
                    </a:lnTo>
                    <a:lnTo>
                      <a:pt x="291" y="1004"/>
                    </a:lnTo>
                    <a:lnTo>
                      <a:pt x="272" y="966"/>
                    </a:lnTo>
                    <a:lnTo>
                      <a:pt x="254" y="929"/>
                    </a:lnTo>
                    <a:lnTo>
                      <a:pt x="237" y="890"/>
                    </a:lnTo>
                    <a:lnTo>
                      <a:pt x="222" y="851"/>
                    </a:lnTo>
                    <a:lnTo>
                      <a:pt x="222" y="851"/>
                    </a:lnTo>
                    <a:lnTo>
                      <a:pt x="215" y="853"/>
                    </a:lnTo>
                    <a:lnTo>
                      <a:pt x="208" y="857"/>
                    </a:lnTo>
                    <a:lnTo>
                      <a:pt x="201" y="859"/>
                    </a:lnTo>
                    <a:lnTo>
                      <a:pt x="197" y="860"/>
                    </a:lnTo>
                    <a:lnTo>
                      <a:pt x="192" y="860"/>
                    </a:lnTo>
                    <a:lnTo>
                      <a:pt x="192" y="860"/>
                    </a:lnTo>
                    <a:lnTo>
                      <a:pt x="200" y="881"/>
                    </a:lnTo>
                    <a:lnTo>
                      <a:pt x="207" y="900"/>
                    </a:lnTo>
                    <a:lnTo>
                      <a:pt x="216" y="919"/>
                    </a:lnTo>
                    <a:lnTo>
                      <a:pt x="226" y="939"/>
                    </a:lnTo>
                    <a:lnTo>
                      <a:pt x="245" y="975"/>
                    </a:lnTo>
                    <a:lnTo>
                      <a:pt x="264" y="1010"/>
                    </a:lnTo>
                    <a:lnTo>
                      <a:pt x="264" y="1010"/>
                    </a:lnTo>
                    <a:lnTo>
                      <a:pt x="272" y="1029"/>
                    </a:lnTo>
                    <a:lnTo>
                      <a:pt x="279" y="1048"/>
                    </a:lnTo>
                    <a:lnTo>
                      <a:pt x="287" y="1066"/>
                    </a:lnTo>
                    <a:lnTo>
                      <a:pt x="296" y="1084"/>
                    </a:lnTo>
                    <a:lnTo>
                      <a:pt x="296" y="1084"/>
                    </a:lnTo>
                    <a:lnTo>
                      <a:pt x="327" y="1146"/>
                    </a:lnTo>
                    <a:lnTo>
                      <a:pt x="357" y="1208"/>
                    </a:lnTo>
                    <a:lnTo>
                      <a:pt x="417" y="1334"/>
                    </a:lnTo>
                    <a:lnTo>
                      <a:pt x="448" y="1395"/>
                    </a:lnTo>
                    <a:lnTo>
                      <a:pt x="479" y="1455"/>
                    </a:lnTo>
                    <a:lnTo>
                      <a:pt x="496" y="1485"/>
                    </a:lnTo>
                    <a:lnTo>
                      <a:pt x="512" y="1514"/>
                    </a:lnTo>
                    <a:lnTo>
                      <a:pt x="531" y="1541"/>
                    </a:lnTo>
                    <a:lnTo>
                      <a:pt x="549" y="1569"/>
                    </a:lnTo>
                    <a:lnTo>
                      <a:pt x="549" y="1569"/>
                    </a:lnTo>
                    <a:lnTo>
                      <a:pt x="553" y="1581"/>
                    </a:lnTo>
                    <a:lnTo>
                      <a:pt x="559" y="1593"/>
                    </a:lnTo>
                    <a:lnTo>
                      <a:pt x="570" y="1614"/>
                    </a:lnTo>
                    <a:lnTo>
                      <a:pt x="581" y="1637"/>
                    </a:lnTo>
                    <a:lnTo>
                      <a:pt x="586" y="1649"/>
                    </a:lnTo>
                    <a:lnTo>
                      <a:pt x="591" y="1660"/>
                    </a:lnTo>
                    <a:lnTo>
                      <a:pt x="591" y="1660"/>
                    </a:lnTo>
                    <a:lnTo>
                      <a:pt x="591" y="1662"/>
                    </a:lnTo>
                    <a:lnTo>
                      <a:pt x="590" y="1665"/>
                    </a:lnTo>
                    <a:lnTo>
                      <a:pt x="587" y="1668"/>
                    </a:lnTo>
                    <a:lnTo>
                      <a:pt x="586" y="1669"/>
                    </a:lnTo>
                    <a:lnTo>
                      <a:pt x="586" y="1671"/>
                    </a:lnTo>
                    <a:lnTo>
                      <a:pt x="586" y="1673"/>
                    </a:lnTo>
                    <a:lnTo>
                      <a:pt x="589" y="1675"/>
                    </a:lnTo>
                    <a:lnTo>
                      <a:pt x="589" y="1675"/>
                    </a:lnTo>
                    <a:lnTo>
                      <a:pt x="596" y="1677"/>
                    </a:lnTo>
                    <a:lnTo>
                      <a:pt x="601" y="1678"/>
                    </a:lnTo>
                    <a:lnTo>
                      <a:pt x="607" y="1677"/>
                    </a:lnTo>
                    <a:lnTo>
                      <a:pt x="611" y="1675"/>
                    </a:lnTo>
                    <a:lnTo>
                      <a:pt x="614" y="1673"/>
                    </a:lnTo>
                    <a:lnTo>
                      <a:pt x="618" y="1670"/>
                    </a:lnTo>
                    <a:lnTo>
                      <a:pt x="625" y="1662"/>
                    </a:lnTo>
                    <a:lnTo>
                      <a:pt x="625" y="1662"/>
                    </a:lnTo>
                    <a:close/>
                    <a:moveTo>
                      <a:pt x="107" y="930"/>
                    </a:moveTo>
                    <a:lnTo>
                      <a:pt x="107" y="930"/>
                    </a:lnTo>
                    <a:lnTo>
                      <a:pt x="118" y="954"/>
                    </a:lnTo>
                    <a:lnTo>
                      <a:pt x="131" y="976"/>
                    </a:lnTo>
                    <a:lnTo>
                      <a:pt x="131" y="976"/>
                    </a:lnTo>
                    <a:lnTo>
                      <a:pt x="154" y="1022"/>
                    </a:lnTo>
                    <a:lnTo>
                      <a:pt x="166" y="1046"/>
                    </a:lnTo>
                    <a:lnTo>
                      <a:pt x="177" y="1067"/>
                    </a:lnTo>
                    <a:lnTo>
                      <a:pt x="177" y="1067"/>
                    </a:lnTo>
                    <a:lnTo>
                      <a:pt x="203" y="1114"/>
                    </a:lnTo>
                    <a:lnTo>
                      <a:pt x="227" y="1161"/>
                    </a:lnTo>
                    <a:lnTo>
                      <a:pt x="250" y="1210"/>
                    </a:lnTo>
                    <a:lnTo>
                      <a:pt x="273" y="1258"/>
                    </a:lnTo>
                    <a:lnTo>
                      <a:pt x="317" y="1354"/>
                    </a:lnTo>
                    <a:lnTo>
                      <a:pt x="339" y="1402"/>
                    </a:lnTo>
                    <a:lnTo>
                      <a:pt x="363" y="1448"/>
                    </a:lnTo>
                    <a:lnTo>
                      <a:pt x="363" y="1448"/>
                    </a:lnTo>
                    <a:lnTo>
                      <a:pt x="373" y="1472"/>
                    </a:lnTo>
                    <a:lnTo>
                      <a:pt x="384" y="1496"/>
                    </a:lnTo>
                    <a:lnTo>
                      <a:pt x="402" y="1545"/>
                    </a:lnTo>
                    <a:lnTo>
                      <a:pt x="412" y="1568"/>
                    </a:lnTo>
                    <a:lnTo>
                      <a:pt x="423" y="1592"/>
                    </a:lnTo>
                    <a:lnTo>
                      <a:pt x="434" y="1614"/>
                    </a:lnTo>
                    <a:lnTo>
                      <a:pt x="448" y="1636"/>
                    </a:lnTo>
                    <a:lnTo>
                      <a:pt x="448" y="1636"/>
                    </a:lnTo>
                    <a:lnTo>
                      <a:pt x="448" y="1641"/>
                    </a:lnTo>
                    <a:lnTo>
                      <a:pt x="448" y="1649"/>
                    </a:lnTo>
                    <a:lnTo>
                      <a:pt x="451" y="1657"/>
                    </a:lnTo>
                    <a:lnTo>
                      <a:pt x="455" y="1667"/>
                    </a:lnTo>
                    <a:lnTo>
                      <a:pt x="460" y="1674"/>
                    </a:lnTo>
                    <a:lnTo>
                      <a:pt x="463" y="1676"/>
                    </a:lnTo>
                    <a:lnTo>
                      <a:pt x="468" y="1680"/>
                    </a:lnTo>
                    <a:lnTo>
                      <a:pt x="471" y="1681"/>
                    </a:lnTo>
                    <a:lnTo>
                      <a:pt x="475" y="1682"/>
                    </a:lnTo>
                    <a:lnTo>
                      <a:pt x="480" y="1682"/>
                    </a:lnTo>
                    <a:lnTo>
                      <a:pt x="485" y="1680"/>
                    </a:lnTo>
                    <a:lnTo>
                      <a:pt x="485" y="1680"/>
                    </a:lnTo>
                    <a:lnTo>
                      <a:pt x="486" y="1671"/>
                    </a:lnTo>
                    <a:lnTo>
                      <a:pt x="486" y="1664"/>
                    </a:lnTo>
                    <a:lnTo>
                      <a:pt x="486" y="1657"/>
                    </a:lnTo>
                    <a:lnTo>
                      <a:pt x="484" y="1651"/>
                    </a:lnTo>
                    <a:lnTo>
                      <a:pt x="480" y="1637"/>
                    </a:lnTo>
                    <a:lnTo>
                      <a:pt x="475" y="1621"/>
                    </a:lnTo>
                    <a:lnTo>
                      <a:pt x="475" y="1621"/>
                    </a:lnTo>
                    <a:lnTo>
                      <a:pt x="464" y="1604"/>
                    </a:lnTo>
                    <a:lnTo>
                      <a:pt x="454" y="1586"/>
                    </a:lnTo>
                    <a:lnTo>
                      <a:pt x="445" y="1568"/>
                    </a:lnTo>
                    <a:lnTo>
                      <a:pt x="435" y="1550"/>
                    </a:lnTo>
                    <a:lnTo>
                      <a:pt x="419" y="1514"/>
                    </a:lnTo>
                    <a:lnTo>
                      <a:pt x="401" y="1478"/>
                    </a:lnTo>
                    <a:lnTo>
                      <a:pt x="401" y="1478"/>
                    </a:lnTo>
                    <a:lnTo>
                      <a:pt x="385" y="1445"/>
                    </a:lnTo>
                    <a:lnTo>
                      <a:pt x="377" y="1429"/>
                    </a:lnTo>
                    <a:lnTo>
                      <a:pt x="369" y="1412"/>
                    </a:lnTo>
                    <a:lnTo>
                      <a:pt x="369" y="1412"/>
                    </a:lnTo>
                    <a:lnTo>
                      <a:pt x="362" y="1395"/>
                    </a:lnTo>
                    <a:lnTo>
                      <a:pt x="352" y="1379"/>
                    </a:lnTo>
                    <a:lnTo>
                      <a:pt x="342" y="1362"/>
                    </a:lnTo>
                    <a:lnTo>
                      <a:pt x="333" y="1346"/>
                    </a:lnTo>
                    <a:lnTo>
                      <a:pt x="333" y="1346"/>
                    </a:lnTo>
                    <a:lnTo>
                      <a:pt x="324" y="1327"/>
                    </a:lnTo>
                    <a:lnTo>
                      <a:pt x="318" y="1309"/>
                    </a:lnTo>
                    <a:lnTo>
                      <a:pt x="303" y="1272"/>
                    </a:lnTo>
                    <a:lnTo>
                      <a:pt x="303" y="1272"/>
                    </a:lnTo>
                    <a:lnTo>
                      <a:pt x="288" y="1235"/>
                    </a:lnTo>
                    <a:lnTo>
                      <a:pt x="272" y="1200"/>
                    </a:lnTo>
                    <a:lnTo>
                      <a:pt x="239" y="1129"/>
                    </a:lnTo>
                    <a:lnTo>
                      <a:pt x="239" y="1129"/>
                    </a:lnTo>
                    <a:lnTo>
                      <a:pt x="231" y="1111"/>
                    </a:lnTo>
                    <a:lnTo>
                      <a:pt x="221" y="1095"/>
                    </a:lnTo>
                    <a:lnTo>
                      <a:pt x="202" y="1062"/>
                    </a:lnTo>
                    <a:lnTo>
                      <a:pt x="183" y="1029"/>
                    </a:lnTo>
                    <a:lnTo>
                      <a:pt x="174" y="1013"/>
                    </a:lnTo>
                    <a:lnTo>
                      <a:pt x="166" y="996"/>
                    </a:lnTo>
                    <a:lnTo>
                      <a:pt x="166" y="996"/>
                    </a:lnTo>
                    <a:lnTo>
                      <a:pt x="158" y="978"/>
                    </a:lnTo>
                    <a:lnTo>
                      <a:pt x="151" y="958"/>
                    </a:lnTo>
                    <a:lnTo>
                      <a:pt x="142" y="936"/>
                    </a:lnTo>
                    <a:lnTo>
                      <a:pt x="133" y="915"/>
                    </a:lnTo>
                    <a:lnTo>
                      <a:pt x="128" y="905"/>
                    </a:lnTo>
                    <a:lnTo>
                      <a:pt x="123" y="896"/>
                    </a:lnTo>
                    <a:lnTo>
                      <a:pt x="117" y="887"/>
                    </a:lnTo>
                    <a:lnTo>
                      <a:pt x="111" y="881"/>
                    </a:lnTo>
                    <a:lnTo>
                      <a:pt x="105" y="875"/>
                    </a:lnTo>
                    <a:lnTo>
                      <a:pt x="97" y="871"/>
                    </a:lnTo>
                    <a:lnTo>
                      <a:pt x="90" y="869"/>
                    </a:lnTo>
                    <a:lnTo>
                      <a:pt x="82" y="868"/>
                    </a:lnTo>
                    <a:lnTo>
                      <a:pt x="82" y="868"/>
                    </a:lnTo>
                    <a:lnTo>
                      <a:pt x="87" y="884"/>
                    </a:lnTo>
                    <a:lnTo>
                      <a:pt x="93" y="899"/>
                    </a:lnTo>
                    <a:lnTo>
                      <a:pt x="107" y="930"/>
                    </a:lnTo>
                    <a:lnTo>
                      <a:pt x="107" y="930"/>
                    </a:lnTo>
                    <a:close/>
                    <a:moveTo>
                      <a:pt x="168" y="873"/>
                    </a:moveTo>
                    <a:lnTo>
                      <a:pt x="168" y="873"/>
                    </a:lnTo>
                    <a:lnTo>
                      <a:pt x="161" y="873"/>
                    </a:lnTo>
                    <a:lnTo>
                      <a:pt x="155" y="872"/>
                    </a:lnTo>
                    <a:lnTo>
                      <a:pt x="147" y="871"/>
                    </a:lnTo>
                    <a:lnTo>
                      <a:pt x="143" y="872"/>
                    </a:lnTo>
                    <a:lnTo>
                      <a:pt x="139" y="873"/>
                    </a:lnTo>
                    <a:lnTo>
                      <a:pt x="139" y="873"/>
                    </a:lnTo>
                    <a:lnTo>
                      <a:pt x="146" y="900"/>
                    </a:lnTo>
                    <a:lnTo>
                      <a:pt x="156" y="926"/>
                    </a:lnTo>
                    <a:lnTo>
                      <a:pt x="168" y="951"/>
                    </a:lnTo>
                    <a:lnTo>
                      <a:pt x="180" y="977"/>
                    </a:lnTo>
                    <a:lnTo>
                      <a:pt x="205" y="1026"/>
                    </a:lnTo>
                    <a:lnTo>
                      <a:pt x="232" y="1075"/>
                    </a:lnTo>
                    <a:lnTo>
                      <a:pt x="232" y="1075"/>
                    </a:lnTo>
                    <a:lnTo>
                      <a:pt x="246" y="1101"/>
                    </a:lnTo>
                    <a:lnTo>
                      <a:pt x="260" y="1129"/>
                    </a:lnTo>
                    <a:lnTo>
                      <a:pt x="286" y="1184"/>
                    </a:lnTo>
                    <a:lnTo>
                      <a:pt x="310" y="1238"/>
                    </a:lnTo>
                    <a:lnTo>
                      <a:pt x="334" y="1293"/>
                    </a:lnTo>
                    <a:lnTo>
                      <a:pt x="358" y="1349"/>
                    </a:lnTo>
                    <a:lnTo>
                      <a:pt x="384" y="1402"/>
                    </a:lnTo>
                    <a:lnTo>
                      <a:pt x="398" y="1430"/>
                    </a:lnTo>
                    <a:lnTo>
                      <a:pt x="412" y="1457"/>
                    </a:lnTo>
                    <a:lnTo>
                      <a:pt x="427" y="1484"/>
                    </a:lnTo>
                    <a:lnTo>
                      <a:pt x="443" y="1510"/>
                    </a:lnTo>
                    <a:lnTo>
                      <a:pt x="443" y="1510"/>
                    </a:lnTo>
                    <a:lnTo>
                      <a:pt x="454" y="1536"/>
                    </a:lnTo>
                    <a:lnTo>
                      <a:pt x="464" y="1561"/>
                    </a:lnTo>
                    <a:lnTo>
                      <a:pt x="478" y="1584"/>
                    </a:lnTo>
                    <a:lnTo>
                      <a:pt x="492" y="1609"/>
                    </a:lnTo>
                    <a:lnTo>
                      <a:pt x="492" y="1609"/>
                    </a:lnTo>
                    <a:lnTo>
                      <a:pt x="499" y="1607"/>
                    </a:lnTo>
                    <a:lnTo>
                      <a:pt x="506" y="1607"/>
                    </a:lnTo>
                    <a:lnTo>
                      <a:pt x="519" y="1608"/>
                    </a:lnTo>
                    <a:lnTo>
                      <a:pt x="524" y="1609"/>
                    </a:lnTo>
                    <a:lnTo>
                      <a:pt x="531" y="1610"/>
                    </a:lnTo>
                    <a:lnTo>
                      <a:pt x="536" y="1609"/>
                    </a:lnTo>
                    <a:lnTo>
                      <a:pt x="541" y="1606"/>
                    </a:lnTo>
                    <a:lnTo>
                      <a:pt x="541" y="1606"/>
                    </a:lnTo>
                    <a:lnTo>
                      <a:pt x="517" y="1562"/>
                    </a:lnTo>
                    <a:lnTo>
                      <a:pt x="492" y="1518"/>
                    </a:lnTo>
                    <a:lnTo>
                      <a:pt x="444" y="1427"/>
                    </a:lnTo>
                    <a:lnTo>
                      <a:pt x="398" y="1335"/>
                    </a:lnTo>
                    <a:lnTo>
                      <a:pt x="352" y="1243"/>
                    </a:lnTo>
                    <a:lnTo>
                      <a:pt x="262" y="1056"/>
                    </a:lnTo>
                    <a:lnTo>
                      <a:pt x="215" y="964"/>
                    </a:lnTo>
                    <a:lnTo>
                      <a:pt x="168" y="873"/>
                    </a:lnTo>
                    <a:lnTo>
                      <a:pt x="168" y="873"/>
                    </a:lnTo>
                    <a:close/>
                    <a:moveTo>
                      <a:pt x="714" y="917"/>
                    </a:moveTo>
                    <a:lnTo>
                      <a:pt x="714" y="917"/>
                    </a:lnTo>
                    <a:lnTo>
                      <a:pt x="700" y="924"/>
                    </a:lnTo>
                    <a:lnTo>
                      <a:pt x="687" y="930"/>
                    </a:lnTo>
                    <a:lnTo>
                      <a:pt x="682" y="934"/>
                    </a:lnTo>
                    <a:lnTo>
                      <a:pt x="677" y="939"/>
                    </a:lnTo>
                    <a:lnTo>
                      <a:pt x="673" y="944"/>
                    </a:lnTo>
                    <a:lnTo>
                      <a:pt x="670" y="948"/>
                    </a:lnTo>
                    <a:lnTo>
                      <a:pt x="667" y="955"/>
                    </a:lnTo>
                    <a:lnTo>
                      <a:pt x="665" y="960"/>
                    </a:lnTo>
                    <a:lnTo>
                      <a:pt x="663" y="966"/>
                    </a:lnTo>
                    <a:lnTo>
                      <a:pt x="662" y="973"/>
                    </a:lnTo>
                    <a:lnTo>
                      <a:pt x="662" y="980"/>
                    </a:lnTo>
                    <a:lnTo>
                      <a:pt x="663" y="988"/>
                    </a:lnTo>
                    <a:lnTo>
                      <a:pt x="665" y="995"/>
                    </a:lnTo>
                    <a:lnTo>
                      <a:pt x="667" y="1004"/>
                    </a:lnTo>
                    <a:lnTo>
                      <a:pt x="667" y="1004"/>
                    </a:lnTo>
                    <a:lnTo>
                      <a:pt x="673" y="1017"/>
                    </a:lnTo>
                    <a:lnTo>
                      <a:pt x="680" y="1031"/>
                    </a:lnTo>
                    <a:lnTo>
                      <a:pt x="687" y="1045"/>
                    </a:lnTo>
                    <a:lnTo>
                      <a:pt x="695" y="1060"/>
                    </a:lnTo>
                    <a:lnTo>
                      <a:pt x="695" y="1060"/>
                    </a:lnTo>
                    <a:lnTo>
                      <a:pt x="705" y="1092"/>
                    </a:lnTo>
                    <a:lnTo>
                      <a:pt x="715" y="1123"/>
                    </a:lnTo>
                    <a:lnTo>
                      <a:pt x="726" y="1153"/>
                    </a:lnTo>
                    <a:lnTo>
                      <a:pt x="738" y="1183"/>
                    </a:lnTo>
                    <a:lnTo>
                      <a:pt x="738" y="1183"/>
                    </a:lnTo>
                    <a:lnTo>
                      <a:pt x="765" y="1240"/>
                    </a:lnTo>
                    <a:lnTo>
                      <a:pt x="794" y="1297"/>
                    </a:lnTo>
                    <a:lnTo>
                      <a:pt x="823" y="1354"/>
                    </a:lnTo>
                    <a:lnTo>
                      <a:pt x="854" y="1407"/>
                    </a:lnTo>
                    <a:lnTo>
                      <a:pt x="854" y="1407"/>
                    </a:lnTo>
                    <a:lnTo>
                      <a:pt x="858" y="1411"/>
                    </a:lnTo>
                    <a:lnTo>
                      <a:pt x="864" y="1414"/>
                    </a:lnTo>
                    <a:lnTo>
                      <a:pt x="875" y="1418"/>
                    </a:lnTo>
                    <a:lnTo>
                      <a:pt x="890" y="1423"/>
                    </a:lnTo>
                    <a:lnTo>
                      <a:pt x="905" y="1425"/>
                    </a:lnTo>
                    <a:lnTo>
                      <a:pt x="922" y="1427"/>
                    </a:lnTo>
                    <a:lnTo>
                      <a:pt x="938" y="1427"/>
                    </a:lnTo>
                    <a:lnTo>
                      <a:pt x="954" y="1426"/>
                    </a:lnTo>
                    <a:lnTo>
                      <a:pt x="970" y="1424"/>
                    </a:lnTo>
                    <a:lnTo>
                      <a:pt x="970" y="1424"/>
                    </a:lnTo>
                    <a:lnTo>
                      <a:pt x="970" y="1420"/>
                    </a:lnTo>
                    <a:lnTo>
                      <a:pt x="968" y="1418"/>
                    </a:lnTo>
                    <a:lnTo>
                      <a:pt x="966" y="1416"/>
                    </a:lnTo>
                    <a:lnTo>
                      <a:pt x="968" y="1412"/>
                    </a:lnTo>
                    <a:lnTo>
                      <a:pt x="968" y="1412"/>
                    </a:lnTo>
                    <a:lnTo>
                      <a:pt x="961" y="1414"/>
                    </a:lnTo>
                    <a:lnTo>
                      <a:pt x="954" y="1417"/>
                    </a:lnTo>
                    <a:lnTo>
                      <a:pt x="950" y="1418"/>
                    </a:lnTo>
                    <a:lnTo>
                      <a:pt x="947" y="1419"/>
                    </a:lnTo>
                    <a:lnTo>
                      <a:pt x="944" y="1418"/>
                    </a:lnTo>
                    <a:lnTo>
                      <a:pt x="940" y="1416"/>
                    </a:lnTo>
                    <a:lnTo>
                      <a:pt x="940" y="1416"/>
                    </a:lnTo>
                    <a:lnTo>
                      <a:pt x="942" y="1412"/>
                    </a:lnTo>
                    <a:lnTo>
                      <a:pt x="944" y="1408"/>
                    </a:lnTo>
                    <a:lnTo>
                      <a:pt x="950" y="1400"/>
                    </a:lnTo>
                    <a:lnTo>
                      <a:pt x="956" y="1393"/>
                    </a:lnTo>
                    <a:lnTo>
                      <a:pt x="958" y="1387"/>
                    </a:lnTo>
                    <a:lnTo>
                      <a:pt x="960" y="1382"/>
                    </a:lnTo>
                    <a:lnTo>
                      <a:pt x="960" y="1382"/>
                    </a:lnTo>
                    <a:lnTo>
                      <a:pt x="957" y="1381"/>
                    </a:lnTo>
                    <a:lnTo>
                      <a:pt x="955" y="1380"/>
                    </a:lnTo>
                    <a:lnTo>
                      <a:pt x="949" y="1381"/>
                    </a:lnTo>
                    <a:lnTo>
                      <a:pt x="944" y="1383"/>
                    </a:lnTo>
                    <a:lnTo>
                      <a:pt x="940" y="1386"/>
                    </a:lnTo>
                    <a:lnTo>
                      <a:pt x="935" y="1388"/>
                    </a:lnTo>
                    <a:lnTo>
                      <a:pt x="931" y="1390"/>
                    </a:lnTo>
                    <a:lnTo>
                      <a:pt x="929" y="1390"/>
                    </a:lnTo>
                    <a:lnTo>
                      <a:pt x="927" y="1390"/>
                    </a:lnTo>
                    <a:lnTo>
                      <a:pt x="925" y="1389"/>
                    </a:lnTo>
                    <a:lnTo>
                      <a:pt x="923" y="1387"/>
                    </a:lnTo>
                    <a:lnTo>
                      <a:pt x="923" y="1387"/>
                    </a:lnTo>
                    <a:lnTo>
                      <a:pt x="924" y="1384"/>
                    </a:lnTo>
                    <a:lnTo>
                      <a:pt x="925" y="1381"/>
                    </a:lnTo>
                    <a:lnTo>
                      <a:pt x="928" y="1374"/>
                    </a:lnTo>
                    <a:lnTo>
                      <a:pt x="932" y="1370"/>
                    </a:lnTo>
                    <a:lnTo>
                      <a:pt x="938" y="1366"/>
                    </a:lnTo>
                    <a:lnTo>
                      <a:pt x="942" y="1362"/>
                    </a:lnTo>
                    <a:lnTo>
                      <a:pt x="945" y="1356"/>
                    </a:lnTo>
                    <a:lnTo>
                      <a:pt x="946" y="1354"/>
                    </a:lnTo>
                    <a:lnTo>
                      <a:pt x="945" y="1351"/>
                    </a:lnTo>
                    <a:lnTo>
                      <a:pt x="944" y="1349"/>
                    </a:lnTo>
                    <a:lnTo>
                      <a:pt x="943" y="1346"/>
                    </a:lnTo>
                    <a:lnTo>
                      <a:pt x="943" y="1346"/>
                    </a:lnTo>
                    <a:lnTo>
                      <a:pt x="935" y="1352"/>
                    </a:lnTo>
                    <a:lnTo>
                      <a:pt x="928" y="1358"/>
                    </a:lnTo>
                    <a:lnTo>
                      <a:pt x="924" y="1360"/>
                    </a:lnTo>
                    <a:lnTo>
                      <a:pt x="919" y="1363"/>
                    </a:lnTo>
                    <a:lnTo>
                      <a:pt x="915" y="1363"/>
                    </a:lnTo>
                    <a:lnTo>
                      <a:pt x="911" y="1363"/>
                    </a:lnTo>
                    <a:lnTo>
                      <a:pt x="911" y="1363"/>
                    </a:lnTo>
                    <a:lnTo>
                      <a:pt x="911" y="1355"/>
                    </a:lnTo>
                    <a:lnTo>
                      <a:pt x="913" y="1349"/>
                    </a:lnTo>
                    <a:lnTo>
                      <a:pt x="916" y="1343"/>
                    </a:lnTo>
                    <a:lnTo>
                      <a:pt x="920" y="1339"/>
                    </a:lnTo>
                    <a:lnTo>
                      <a:pt x="929" y="1331"/>
                    </a:lnTo>
                    <a:lnTo>
                      <a:pt x="932" y="1326"/>
                    </a:lnTo>
                    <a:lnTo>
                      <a:pt x="935" y="1321"/>
                    </a:lnTo>
                    <a:lnTo>
                      <a:pt x="935" y="1321"/>
                    </a:lnTo>
                    <a:lnTo>
                      <a:pt x="931" y="1313"/>
                    </a:lnTo>
                    <a:lnTo>
                      <a:pt x="928" y="1306"/>
                    </a:lnTo>
                    <a:lnTo>
                      <a:pt x="925" y="1298"/>
                    </a:lnTo>
                    <a:lnTo>
                      <a:pt x="920" y="1291"/>
                    </a:lnTo>
                    <a:lnTo>
                      <a:pt x="920" y="1291"/>
                    </a:lnTo>
                    <a:lnTo>
                      <a:pt x="913" y="1294"/>
                    </a:lnTo>
                    <a:lnTo>
                      <a:pt x="904" y="1298"/>
                    </a:lnTo>
                    <a:lnTo>
                      <a:pt x="888" y="1308"/>
                    </a:lnTo>
                    <a:lnTo>
                      <a:pt x="880" y="1312"/>
                    </a:lnTo>
                    <a:lnTo>
                      <a:pt x="871" y="1314"/>
                    </a:lnTo>
                    <a:lnTo>
                      <a:pt x="864" y="1316"/>
                    </a:lnTo>
                    <a:lnTo>
                      <a:pt x="860" y="1314"/>
                    </a:lnTo>
                    <a:lnTo>
                      <a:pt x="856" y="1313"/>
                    </a:lnTo>
                    <a:lnTo>
                      <a:pt x="856" y="1313"/>
                    </a:lnTo>
                    <a:lnTo>
                      <a:pt x="862" y="1307"/>
                    </a:lnTo>
                    <a:lnTo>
                      <a:pt x="868" y="1302"/>
                    </a:lnTo>
                    <a:lnTo>
                      <a:pt x="881" y="1291"/>
                    </a:lnTo>
                    <a:lnTo>
                      <a:pt x="895" y="1281"/>
                    </a:lnTo>
                    <a:lnTo>
                      <a:pt x="911" y="1274"/>
                    </a:lnTo>
                    <a:lnTo>
                      <a:pt x="911" y="1274"/>
                    </a:lnTo>
                    <a:lnTo>
                      <a:pt x="910" y="1269"/>
                    </a:lnTo>
                    <a:lnTo>
                      <a:pt x="908" y="1266"/>
                    </a:lnTo>
                    <a:lnTo>
                      <a:pt x="904" y="1263"/>
                    </a:lnTo>
                    <a:lnTo>
                      <a:pt x="903" y="1259"/>
                    </a:lnTo>
                    <a:lnTo>
                      <a:pt x="903" y="1259"/>
                    </a:lnTo>
                    <a:lnTo>
                      <a:pt x="899" y="1260"/>
                    </a:lnTo>
                    <a:lnTo>
                      <a:pt x="896" y="1261"/>
                    </a:lnTo>
                    <a:lnTo>
                      <a:pt x="888" y="1264"/>
                    </a:lnTo>
                    <a:lnTo>
                      <a:pt x="885" y="1266"/>
                    </a:lnTo>
                    <a:lnTo>
                      <a:pt x="881" y="1266"/>
                    </a:lnTo>
                    <a:lnTo>
                      <a:pt x="878" y="1266"/>
                    </a:lnTo>
                    <a:lnTo>
                      <a:pt x="873" y="1264"/>
                    </a:lnTo>
                    <a:lnTo>
                      <a:pt x="873" y="1264"/>
                    </a:lnTo>
                    <a:lnTo>
                      <a:pt x="873" y="1260"/>
                    </a:lnTo>
                    <a:lnTo>
                      <a:pt x="874" y="1257"/>
                    </a:lnTo>
                    <a:lnTo>
                      <a:pt x="877" y="1252"/>
                    </a:lnTo>
                    <a:lnTo>
                      <a:pt x="879" y="1249"/>
                    </a:lnTo>
                    <a:lnTo>
                      <a:pt x="886" y="1243"/>
                    </a:lnTo>
                    <a:lnTo>
                      <a:pt x="894" y="1237"/>
                    </a:lnTo>
                    <a:lnTo>
                      <a:pt x="894" y="1237"/>
                    </a:lnTo>
                    <a:lnTo>
                      <a:pt x="892" y="1236"/>
                    </a:lnTo>
                    <a:lnTo>
                      <a:pt x="890" y="1234"/>
                    </a:lnTo>
                    <a:lnTo>
                      <a:pt x="889" y="1232"/>
                    </a:lnTo>
                    <a:lnTo>
                      <a:pt x="888" y="1230"/>
                    </a:lnTo>
                    <a:lnTo>
                      <a:pt x="888" y="1230"/>
                    </a:lnTo>
                    <a:lnTo>
                      <a:pt x="887" y="1230"/>
                    </a:lnTo>
                    <a:lnTo>
                      <a:pt x="884" y="1231"/>
                    </a:lnTo>
                    <a:lnTo>
                      <a:pt x="874" y="1234"/>
                    </a:lnTo>
                    <a:lnTo>
                      <a:pt x="869" y="1235"/>
                    </a:lnTo>
                    <a:lnTo>
                      <a:pt x="864" y="1235"/>
                    </a:lnTo>
                    <a:lnTo>
                      <a:pt x="863" y="1234"/>
                    </a:lnTo>
                    <a:lnTo>
                      <a:pt x="860" y="1232"/>
                    </a:lnTo>
                    <a:lnTo>
                      <a:pt x="859" y="1230"/>
                    </a:lnTo>
                    <a:lnTo>
                      <a:pt x="859" y="1228"/>
                    </a:lnTo>
                    <a:lnTo>
                      <a:pt x="859" y="1228"/>
                    </a:lnTo>
                    <a:lnTo>
                      <a:pt x="859" y="1223"/>
                    </a:lnTo>
                    <a:lnTo>
                      <a:pt x="862" y="1220"/>
                    </a:lnTo>
                    <a:lnTo>
                      <a:pt x="865" y="1218"/>
                    </a:lnTo>
                    <a:lnTo>
                      <a:pt x="868" y="1217"/>
                    </a:lnTo>
                    <a:lnTo>
                      <a:pt x="871" y="1215"/>
                    </a:lnTo>
                    <a:lnTo>
                      <a:pt x="873" y="1213"/>
                    </a:lnTo>
                    <a:lnTo>
                      <a:pt x="875" y="1210"/>
                    </a:lnTo>
                    <a:lnTo>
                      <a:pt x="877" y="1205"/>
                    </a:lnTo>
                    <a:lnTo>
                      <a:pt x="877" y="1205"/>
                    </a:lnTo>
                    <a:lnTo>
                      <a:pt x="872" y="1206"/>
                    </a:lnTo>
                    <a:lnTo>
                      <a:pt x="868" y="1208"/>
                    </a:lnTo>
                    <a:lnTo>
                      <a:pt x="859" y="1213"/>
                    </a:lnTo>
                    <a:lnTo>
                      <a:pt x="855" y="1214"/>
                    </a:lnTo>
                    <a:lnTo>
                      <a:pt x="851" y="1215"/>
                    </a:lnTo>
                    <a:lnTo>
                      <a:pt x="847" y="1215"/>
                    </a:lnTo>
                    <a:lnTo>
                      <a:pt x="841" y="1213"/>
                    </a:lnTo>
                    <a:lnTo>
                      <a:pt x="841" y="1213"/>
                    </a:lnTo>
                    <a:lnTo>
                      <a:pt x="842" y="1206"/>
                    </a:lnTo>
                    <a:lnTo>
                      <a:pt x="845" y="1202"/>
                    </a:lnTo>
                    <a:lnTo>
                      <a:pt x="849" y="1197"/>
                    </a:lnTo>
                    <a:lnTo>
                      <a:pt x="852" y="1193"/>
                    </a:lnTo>
                    <a:lnTo>
                      <a:pt x="859" y="1186"/>
                    </a:lnTo>
                    <a:lnTo>
                      <a:pt x="860" y="1182"/>
                    </a:lnTo>
                    <a:lnTo>
                      <a:pt x="862" y="1178"/>
                    </a:lnTo>
                    <a:lnTo>
                      <a:pt x="862" y="1178"/>
                    </a:lnTo>
                    <a:lnTo>
                      <a:pt x="860" y="1177"/>
                    </a:lnTo>
                    <a:lnTo>
                      <a:pt x="858" y="1178"/>
                    </a:lnTo>
                    <a:lnTo>
                      <a:pt x="854" y="1181"/>
                    </a:lnTo>
                    <a:lnTo>
                      <a:pt x="844" y="1187"/>
                    </a:lnTo>
                    <a:lnTo>
                      <a:pt x="839" y="1190"/>
                    </a:lnTo>
                    <a:lnTo>
                      <a:pt x="834" y="1192"/>
                    </a:lnTo>
                    <a:lnTo>
                      <a:pt x="832" y="1192"/>
                    </a:lnTo>
                    <a:lnTo>
                      <a:pt x="829" y="1191"/>
                    </a:lnTo>
                    <a:lnTo>
                      <a:pt x="826" y="1190"/>
                    </a:lnTo>
                    <a:lnTo>
                      <a:pt x="824" y="1188"/>
                    </a:lnTo>
                    <a:lnTo>
                      <a:pt x="824" y="1188"/>
                    </a:lnTo>
                    <a:lnTo>
                      <a:pt x="830" y="1180"/>
                    </a:lnTo>
                    <a:lnTo>
                      <a:pt x="836" y="1171"/>
                    </a:lnTo>
                    <a:lnTo>
                      <a:pt x="849" y="1156"/>
                    </a:lnTo>
                    <a:lnTo>
                      <a:pt x="849" y="1156"/>
                    </a:lnTo>
                    <a:lnTo>
                      <a:pt x="844" y="1148"/>
                    </a:lnTo>
                    <a:lnTo>
                      <a:pt x="841" y="1139"/>
                    </a:lnTo>
                    <a:lnTo>
                      <a:pt x="841" y="1139"/>
                    </a:lnTo>
                    <a:lnTo>
                      <a:pt x="834" y="1140"/>
                    </a:lnTo>
                    <a:lnTo>
                      <a:pt x="826" y="1142"/>
                    </a:lnTo>
                    <a:lnTo>
                      <a:pt x="820" y="1145"/>
                    </a:lnTo>
                    <a:lnTo>
                      <a:pt x="814" y="1150"/>
                    </a:lnTo>
                    <a:lnTo>
                      <a:pt x="804" y="1158"/>
                    </a:lnTo>
                    <a:lnTo>
                      <a:pt x="793" y="1166"/>
                    </a:lnTo>
                    <a:lnTo>
                      <a:pt x="793" y="1166"/>
                    </a:lnTo>
                    <a:lnTo>
                      <a:pt x="792" y="1163"/>
                    </a:lnTo>
                    <a:lnTo>
                      <a:pt x="790" y="1162"/>
                    </a:lnTo>
                    <a:lnTo>
                      <a:pt x="789" y="1160"/>
                    </a:lnTo>
                    <a:lnTo>
                      <a:pt x="788" y="1158"/>
                    </a:lnTo>
                    <a:lnTo>
                      <a:pt x="788" y="1158"/>
                    </a:lnTo>
                    <a:lnTo>
                      <a:pt x="791" y="1151"/>
                    </a:lnTo>
                    <a:lnTo>
                      <a:pt x="795" y="1144"/>
                    </a:lnTo>
                    <a:lnTo>
                      <a:pt x="801" y="1139"/>
                    </a:lnTo>
                    <a:lnTo>
                      <a:pt x="807" y="1133"/>
                    </a:lnTo>
                    <a:lnTo>
                      <a:pt x="820" y="1126"/>
                    </a:lnTo>
                    <a:lnTo>
                      <a:pt x="825" y="1122"/>
                    </a:lnTo>
                    <a:lnTo>
                      <a:pt x="829" y="1116"/>
                    </a:lnTo>
                    <a:lnTo>
                      <a:pt x="829" y="1116"/>
                    </a:lnTo>
                    <a:lnTo>
                      <a:pt x="827" y="1115"/>
                    </a:lnTo>
                    <a:lnTo>
                      <a:pt x="827" y="1112"/>
                    </a:lnTo>
                    <a:lnTo>
                      <a:pt x="827" y="1112"/>
                    </a:lnTo>
                    <a:lnTo>
                      <a:pt x="824" y="1111"/>
                    </a:lnTo>
                    <a:lnTo>
                      <a:pt x="822" y="1110"/>
                    </a:lnTo>
                    <a:lnTo>
                      <a:pt x="816" y="1112"/>
                    </a:lnTo>
                    <a:lnTo>
                      <a:pt x="809" y="1115"/>
                    </a:lnTo>
                    <a:lnTo>
                      <a:pt x="803" y="1116"/>
                    </a:lnTo>
                    <a:lnTo>
                      <a:pt x="803" y="1116"/>
                    </a:lnTo>
                    <a:lnTo>
                      <a:pt x="801" y="1114"/>
                    </a:lnTo>
                    <a:lnTo>
                      <a:pt x="798" y="1112"/>
                    </a:lnTo>
                    <a:lnTo>
                      <a:pt x="797" y="1109"/>
                    </a:lnTo>
                    <a:lnTo>
                      <a:pt x="797" y="1105"/>
                    </a:lnTo>
                    <a:lnTo>
                      <a:pt x="797" y="1105"/>
                    </a:lnTo>
                    <a:lnTo>
                      <a:pt x="799" y="1102"/>
                    </a:lnTo>
                    <a:lnTo>
                      <a:pt x="802" y="1100"/>
                    </a:lnTo>
                    <a:lnTo>
                      <a:pt x="807" y="1097"/>
                    </a:lnTo>
                    <a:lnTo>
                      <a:pt x="811" y="1094"/>
                    </a:lnTo>
                    <a:lnTo>
                      <a:pt x="813" y="1092"/>
                    </a:lnTo>
                    <a:lnTo>
                      <a:pt x="814" y="1090"/>
                    </a:lnTo>
                    <a:lnTo>
                      <a:pt x="814" y="1090"/>
                    </a:lnTo>
                    <a:lnTo>
                      <a:pt x="813" y="1087"/>
                    </a:lnTo>
                    <a:lnTo>
                      <a:pt x="811" y="1086"/>
                    </a:lnTo>
                    <a:lnTo>
                      <a:pt x="807" y="1086"/>
                    </a:lnTo>
                    <a:lnTo>
                      <a:pt x="803" y="1089"/>
                    </a:lnTo>
                    <a:lnTo>
                      <a:pt x="797" y="1091"/>
                    </a:lnTo>
                    <a:lnTo>
                      <a:pt x="792" y="1094"/>
                    </a:lnTo>
                    <a:lnTo>
                      <a:pt x="787" y="1095"/>
                    </a:lnTo>
                    <a:lnTo>
                      <a:pt x="781" y="1095"/>
                    </a:lnTo>
                    <a:lnTo>
                      <a:pt x="778" y="1094"/>
                    </a:lnTo>
                    <a:lnTo>
                      <a:pt x="775" y="1092"/>
                    </a:lnTo>
                    <a:lnTo>
                      <a:pt x="775" y="1092"/>
                    </a:lnTo>
                    <a:lnTo>
                      <a:pt x="780" y="1084"/>
                    </a:lnTo>
                    <a:lnTo>
                      <a:pt x="786" y="1078"/>
                    </a:lnTo>
                    <a:lnTo>
                      <a:pt x="789" y="1075"/>
                    </a:lnTo>
                    <a:lnTo>
                      <a:pt x="793" y="1072"/>
                    </a:lnTo>
                    <a:lnTo>
                      <a:pt x="797" y="1070"/>
                    </a:lnTo>
                    <a:lnTo>
                      <a:pt x="803" y="1070"/>
                    </a:lnTo>
                    <a:lnTo>
                      <a:pt x="803" y="1070"/>
                    </a:lnTo>
                    <a:lnTo>
                      <a:pt x="802" y="1066"/>
                    </a:lnTo>
                    <a:lnTo>
                      <a:pt x="799" y="1062"/>
                    </a:lnTo>
                    <a:lnTo>
                      <a:pt x="796" y="1059"/>
                    </a:lnTo>
                    <a:lnTo>
                      <a:pt x="793" y="1057"/>
                    </a:lnTo>
                    <a:lnTo>
                      <a:pt x="793" y="1057"/>
                    </a:lnTo>
                    <a:lnTo>
                      <a:pt x="788" y="1063"/>
                    </a:lnTo>
                    <a:lnTo>
                      <a:pt x="783" y="1066"/>
                    </a:lnTo>
                    <a:lnTo>
                      <a:pt x="777" y="1069"/>
                    </a:lnTo>
                    <a:lnTo>
                      <a:pt x="768" y="1070"/>
                    </a:lnTo>
                    <a:lnTo>
                      <a:pt x="768" y="1070"/>
                    </a:lnTo>
                    <a:lnTo>
                      <a:pt x="769" y="1061"/>
                    </a:lnTo>
                    <a:lnTo>
                      <a:pt x="771" y="1056"/>
                    </a:lnTo>
                    <a:lnTo>
                      <a:pt x="773" y="1052"/>
                    </a:lnTo>
                    <a:lnTo>
                      <a:pt x="775" y="1049"/>
                    </a:lnTo>
                    <a:lnTo>
                      <a:pt x="778" y="1047"/>
                    </a:lnTo>
                    <a:lnTo>
                      <a:pt x="782" y="1046"/>
                    </a:lnTo>
                    <a:lnTo>
                      <a:pt x="788" y="1046"/>
                    </a:lnTo>
                    <a:lnTo>
                      <a:pt x="788" y="1046"/>
                    </a:lnTo>
                    <a:lnTo>
                      <a:pt x="786" y="1039"/>
                    </a:lnTo>
                    <a:lnTo>
                      <a:pt x="783" y="1034"/>
                    </a:lnTo>
                    <a:lnTo>
                      <a:pt x="781" y="1030"/>
                    </a:lnTo>
                    <a:lnTo>
                      <a:pt x="778" y="1025"/>
                    </a:lnTo>
                    <a:lnTo>
                      <a:pt x="778" y="1025"/>
                    </a:lnTo>
                    <a:lnTo>
                      <a:pt x="772" y="1031"/>
                    </a:lnTo>
                    <a:lnTo>
                      <a:pt x="764" y="1036"/>
                    </a:lnTo>
                    <a:lnTo>
                      <a:pt x="750" y="1049"/>
                    </a:lnTo>
                    <a:lnTo>
                      <a:pt x="744" y="1053"/>
                    </a:lnTo>
                    <a:lnTo>
                      <a:pt x="736" y="1056"/>
                    </a:lnTo>
                    <a:lnTo>
                      <a:pt x="733" y="1057"/>
                    </a:lnTo>
                    <a:lnTo>
                      <a:pt x="730" y="1057"/>
                    </a:lnTo>
                    <a:lnTo>
                      <a:pt x="727" y="1056"/>
                    </a:lnTo>
                    <a:lnTo>
                      <a:pt x="723" y="1055"/>
                    </a:lnTo>
                    <a:lnTo>
                      <a:pt x="723" y="1055"/>
                    </a:lnTo>
                    <a:lnTo>
                      <a:pt x="734" y="1042"/>
                    </a:lnTo>
                    <a:lnTo>
                      <a:pt x="745" y="1031"/>
                    </a:lnTo>
                    <a:lnTo>
                      <a:pt x="751" y="1025"/>
                    </a:lnTo>
                    <a:lnTo>
                      <a:pt x="758" y="1021"/>
                    </a:lnTo>
                    <a:lnTo>
                      <a:pt x="765" y="1017"/>
                    </a:lnTo>
                    <a:lnTo>
                      <a:pt x="773" y="1014"/>
                    </a:lnTo>
                    <a:lnTo>
                      <a:pt x="773" y="1014"/>
                    </a:lnTo>
                    <a:lnTo>
                      <a:pt x="761" y="986"/>
                    </a:lnTo>
                    <a:lnTo>
                      <a:pt x="754" y="972"/>
                    </a:lnTo>
                    <a:lnTo>
                      <a:pt x="748" y="958"/>
                    </a:lnTo>
                    <a:lnTo>
                      <a:pt x="741" y="945"/>
                    </a:lnTo>
                    <a:lnTo>
                      <a:pt x="732" y="934"/>
                    </a:lnTo>
                    <a:lnTo>
                      <a:pt x="723" y="925"/>
                    </a:lnTo>
                    <a:lnTo>
                      <a:pt x="719" y="920"/>
                    </a:lnTo>
                    <a:lnTo>
                      <a:pt x="714" y="917"/>
                    </a:lnTo>
                    <a:lnTo>
                      <a:pt x="714" y="917"/>
                    </a:lnTo>
                    <a:close/>
                    <a:moveTo>
                      <a:pt x="999" y="1084"/>
                    </a:moveTo>
                    <a:lnTo>
                      <a:pt x="999" y="1084"/>
                    </a:lnTo>
                    <a:lnTo>
                      <a:pt x="1008" y="1080"/>
                    </a:lnTo>
                    <a:lnTo>
                      <a:pt x="1016" y="1075"/>
                    </a:lnTo>
                    <a:lnTo>
                      <a:pt x="1023" y="1068"/>
                    </a:lnTo>
                    <a:lnTo>
                      <a:pt x="1029" y="1060"/>
                    </a:lnTo>
                    <a:lnTo>
                      <a:pt x="1029" y="1060"/>
                    </a:lnTo>
                    <a:lnTo>
                      <a:pt x="1021" y="1048"/>
                    </a:lnTo>
                    <a:lnTo>
                      <a:pt x="1017" y="1042"/>
                    </a:lnTo>
                    <a:lnTo>
                      <a:pt x="1011" y="1038"/>
                    </a:lnTo>
                    <a:lnTo>
                      <a:pt x="1011" y="1038"/>
                    </a:lnTo>
                    <a:lnTo>
                      <a:pt x="1011" y="1046"/>
                    </a:lnTo>
                    <a:lnTo>
                      <a:pt x="1010" y="1052"/>
                    </a:lnTo>
                    <a:lnTo>
                      <a:pt x="1009" y="1057"/>
                    </a:lnTo>
                    <a:lnTo>
                      <a:pt x="1007" y="1063"/>
                    </a:lnTo>
                    <a:lnTo>
                      <a:pt x="1002" y="1072"/>
                    </a:lnTo>
                    <a:lnTo>
                      <a:pt x="1001" y="1078"/>
                    </a:lnTo>
                    <a:lnTo>
                      <a:pt x="999" y="1084"/>
                    </a:lnTo>
                    <a:lnTo>
                      <a:pt x="999" y="1084"/>
                    </a:lnTo>
                    <a:close/>
                    <a:moveTo>
                      <a:pt x="1247" y="1060"/>
                    </a:moveTo>
                    <a:lnTo>
                      <a:pt x="1247" y="1060"/>
                    </a:lnTo>
                    <a:lnTo>
                      <a:pt x="1235" y="1057"/>
                    </a:lnTo>
                    <a:lnTo>
                      <a:pt x="1230" y="1055"/>
                    </a:lnTo>
                    <a:lnTo>
                      <a:pt x="1226" y="1052"/>
                    </a:lnTo>
                    <a:lnTo>
                      <a:pt x="1226" y="1052"/>
                    </a:lnTo>
                    <a:lnTo>
                      <a:pt x="1225" y="1055"/>
                    </a:lnTo>
                    <a:lnTo>
                      <a:pt x="1223" y="1056"/>
                    </a:lnTo>
                    <a:lnTo>
                      <a:pt x="1220" y="1060"/>
                    </a:lnTo>
                    <a:lnTo>
                      <a:pt x="1217" y="1063"/>
                    </a:lnTo>
                    <a:lnTo>
                      <a:pt x="1216" y="1065"/>
                    </a:lnTo>
                    <a:lnTo>
                      <a:pt x="1216" y="1067"/>
                    </a:lnTo>
                    <a:lnTo>
                      <a:pt x="1216" y="1067"/>
                    </a:lnTo>
                    <a:lnTo>
                      <a:pt x="1225" y="1070"/>
                    </a:lnTo>
                    <a:lnTo>
                      <a:pt x="1233" y="1072"/>
                    </a:lnTo>
                    <a:lnTo>
                      <a:pt x="1250" y="1075"/>
                    </a:lnTo>
                    <a:lnTo>
                      <a:pt x="1250" y="1075"/>
                    </a:lnTo>
                    <a:lnTo>
                      <a:pt x="1250" y="1070"/>
                    </a:lnTo>
                    <a:lnTo>
                      <a:pt x="1250" y="1067"/>
                    </a:lnTo>
                    <a:lnTo>
                      <a:pt x="1249" y="1066"/>
                    </a:lnTo>
                    <a:lnTo>
                      <a:pt x="1248" y="1066"/>
                    </a:lnTo>
                    <a:lnTo>
                      <a:pt x="1247" y="1066"/>
                    </a:lnTo>
                    <a:lnTo>
                      <a:pt x="1246" y="1065"/>
                    </a:lnTo>
                    <a:lnTo>
                      <a:pt x="1247" y="1060"/>
                    </a:lnTo>
                    <a:lnTo>
                      <a:pt x="1247" y="1060"/>
                    </a:lnTo>
                    <a:close/>
                    <a:moveTo>
                      <a:pt x="992" y="1092"/>
                    </a:moveTo>
                    <a:lnTo>
                      <a:pt x="992" y="1092"/>
                    </a:lnTo>
                    <a:lnTo>
                      <a:pt x="989" y="1107"/>
                    </a:lnTo>
                    <a:lnTo>
                      <a:pt x="984" y="1126"/>
                    </a:lnTo>
                    <a:lnTo>
                      <a:pt x="978" y="1143"/>
                    </a:lnTo>
                    <a:lnTo>
                      <a:pt x="977" y="1148"/>
                    </a:lnTo>
                    <a:lnTo>
                      <a:pt x="977" y="1151"/>
                    </a:lnTo>
                    <a:lnTo>
                      <a:pt x="977" y="1151"/>
                    </a:lnTo>
                    <a:lnTo>
                      <a:pt x="980" y="1156"/>
                    </a:lnTo>
                    <a:lnTo>
                      <a:pt x="985" y="1159"/>
                    </a:lnTo>
                    <a:lnTo>
                      <a:pt x="988" y="1160"/>
                    </a:lnTo>
                    <a:lnTo>
                      <a:pt x="991" y="1160"/>
                    </a:lnTo>
                    <a:lnTo>
                      <a:pt x="994" y="1158"/>
                    </a:lnTo>
                    <a:lnTo>
                      <a:pt x="998" y="1156"/>
                    </a:lnTo>
                    <a:lnTo>
                      <a:pt x="1004" y="1147"/>
                    </a:lnTo>
                    <a:lnTo>
                      <a:pt x="1017" y="1128"/>
                    </a:lnTo>
                    <a:lnTo>
                      <a:pt x="1023" y="1121"/>
                    </a:lnTo>
                    <a:lnTo>
                      <a:pt x="1027" y="1119"/>
                    </a:lnTo>
                    <a:lnTo>
                      <a:pt x="1031" y="1116"/>
                    </a:lnTo>
                    <a:lnTo>
                      <a:pt x="1031" y="1116"/>
                    </a:lnTo>
                    <a:lnTo>
                      <a:pt x="1036" y="1119"/>
                    </a:lnTo>
                    <a:lnTo>
                      <a:pt x="1040" y="1122"/>
                    </a:lnTo>
                    <a:lnTo>
                      <a:pt x="1048" y="1129"/>
                    </a:lnTo>
                    <a:lnTo>
                      <a:pt x="1055" y="1137"/>
                    </a:lnTo>
                    <a:lnTo>
                      <a:pt x="1059" y="1141"/>
                    </a:lnTo>
                    <a:lnTo>
                      <a:pt x="1063" y="1143"/>
                    </a:lnTo>
                    <a:lnTo>
                      <a:pt x="1063" y="1143"/>
                    </a:lnTo>
                    <a:lnTo>
                      <a:pt x="1064" y="1140"/>
                    </a:lnTo>
                    <a:lnTo>
                      <a:pt x="1065" y="1138"/>
                    </a:lnTo>
                    <a:lnTo>
                      <a:pt x="1070" y="1135"/>
                    </a:lnTo>
                    <a:lnTo>
                      <a:pt x="1072" y="1132"/>
                    </a:lnTo>
                    <a:lnTo>
                      <a:pt x="1074" y="1130"/>
                    </a:lnTo>
                    <a:lnTo>
                      <a:pt x="1076" y="1128"/>
                    </a:lnTo>
                    <a:lnTo>
                      <a:pt x="1076" y="1124"/>
                    </a:lnTo>
                    <a:lnTo>
                      <a:pt x="1076" y="1124"/>
                    </a:lnTo>
                    <a:lnTo>
                      <a:pt x="1066" y="1112"/>
                    </a:lnTo>
                    <a:lnTo>
                      <a:pt x="1057" y="1099"/>
                    </a:lnTo>
                    <a:lnTo>
                      <a:pt x="1048" y="1087"/>
                    </a:lnTo>
                    <a:lnTo>
                      <a:pt x="1042" y="1082"/>
                    </a:lnTo>
                    <a:lnTo>
                      <a:pt x="1036" y="1077"/>
                    </a:lnTo>
                    <a:lnTo>
                      <a:pt x="1036" y="1077"/>
                    </a:lnTo>
                    <a:lnTo>
                      <a:pt x="1033" y="1082"/>
                    </a:lnTo>
                    <a:lnTo>
                      <a:pt x="1027" y="1087"/>
                    </a:lnTo>
                    <a:lnTo>
                      <a:pt x="1022" y="1092"/>
                    </a:lnTo>
                    <a:lnTo>
                      <a:pt x="1017" y="1095"/>
                    </a:lnTo>
                    <a:lnTo>
                      <a:pt x="1010" y="1097"/>
                    </a:lnTo>
                    <a:lnTo>
                      <a:pt x="1004" y="1097"/>
                    </a:lnTo>
                    <a:lnTo>
                      <a:pt x="998" y="1096"/>
                    </a:lnTo>
                    <a:lnTo>
                      <a:pt x="992" y="1092"/>
                    </a:lnTo>
                    <a:lnTo>
                      <a:pt x="992" y="1092"/>
                    </a:lnTo>
                    <a:close/>
                    <a:moveTo>
                      <a:pt x="1203" y="1084"/>
                    </a:moveTo>
                    <a:lnTo>
                      <a:pt x="1203" y="1084"/>
                    </a:lnTo>
                    <a:lnTo>
                      <a:pt x="1189" y="1119"/>
                    </a:lnTo>
                    <a:lnTo>
                      <a:pt x="1175" y="1151"/>
                    </a:lnTo>
                    <a:lnTo>
                      <a:pt x="1168" y="1168"/>
                    </a:lnTo>
                    <a:lnTo>
                      <a:pt x="1161" y="1185"/>
                    </a:lnTo>
                    <a:lnTo>
                      <a:pt x="1156" y="1203"/>
                    </a:lnTo>
                    <a:lnTo>
                      <a:pt x="1152" y="1222"/>
                    </a:lnTo>
                    <a:lnTo>
                      <a:pt x="1152" y="1222"/>
                    </a:lnTo>
                    <a:lnTo>
                      <a:pt x="1160" y="1227"/>
                    </a:lnTo>
                    <a:lnTo>
                      <a:pt x="1169" y="1230"/>
                    </a:lnTo>
                    <a:lnTo>
                      <a:pt x="1180" y="1232"/>
                    </a:lnTo>
                    <a:lnTo>
                      <a:pt x="1190" y="1233"/>
                    </a:lnTo>
                    <a:lnTo>
                      <a:pt x="1201" y="1233"/>
                    </a:lnTo>
                    <a:lnTo>
                      <a:pt x="1211" y="1231"/>
                    </a:lnTo>
                    <a:lnTo>
                      <a:pt x="1220" y="1228"/>
                    </a:lnTo>
                    <a:lnTo>
                      <a:pt x="1228" y="1222"/>
                    </a:lnTo>
                    <a:lnTo>
                      <a:pt x="1228" y="1222"/>
                    </a:lnTo>
                    <a:lnTo>
                      <a:pt x="1234" y="1195"/>
                    </a:lnTo>
                    <a:lnTo>
                      <a:pt x="1239" y="1167"/>
                    </a:lnTo>
                    <a:lnTo>
                      <a:pt x="1250" y="1105"/>
                    </a:lnTo>
                    <a:lnTo>
                      <a:pt x="1250" y="1105"/>
                    </a:lnTo>
                    <a:lnTo>
                      <a:pt x="1246" y="1100"/>
                    </a:lnTo>
                    <a:lnTo>
                      <a:pt x="1242" y="1096"/>
                    </a:lnTo>
                    <a:lnTo>
                      <a:pt x="1236" y="1093"/>
                    </a:lnTo>
                    <a:lnTo>
                      <a:pt x="1231" y="1090"/>
                    </a:lnTo>
                    <a:lnTo>
                      <a:pt x="1225" y="1087"/>
                    </a:lnTo>
                    <a:lnTo>
                      <a:pt x="1218" y="1086"/>
                    </a:lnTo>
                    <a:lnTo>
                      <a:pt x="1203" y="1084"/>
                    </a:lnTo>
                    <a:lnTo>
                      <a:pt x="1203" y="1084"/>
                    </a:lnTo>
                    <a:close/>
                    <a:moveTo>
                      <a:pt x="1235" y="1274"/>
                    </a:moveTo>
                    <a:lnTo>
                      <a:pt x="1235" y="1274"/>
                    </a:lnTo>
                    <a:lnTo>
                      <a:pt x="1237" y="1276"/>
                    </a:lnTo>
                    <a:lnTo>
                      <a:pt x="1239" y="1278"/>
                    </a:lnTo>
                    <a:lnTo>
                      <a:pt x="1242" y="1282"/>
                    </a:lnTo>
                    <a:lnTo>
                      <a:pt x="1244" y="1284"/>
                    </a:lnTo>
                    <a:lnTo>
                      <a:pt x="1246" y="1286"/>
                    </a:lnTo>
                    <a:lnTo>
                      <a:pt x="1249" y="1287"/>
                    </a:lnTo>
                    <a:lnTo>
                      <a:pt x="1252" y="1287"/>
                    </a:lnTo>
                    <a:lnTo>
                      <a:pt x="1252" y="1287"/>
                    </a:lnTo>
                    <a:lnTo>
                      <a:pt x="1256" y="1267"/>
                    </a:lnTo>
                    <a:lnTo>
                      <a:pt x="1259" y="1248"/>
                    </a:lnTo>
                    <a:lnTo>
                      <a:pt x="1264" y="1228"/>
                    </a:lnTo>
                    <a:lnTo>
                      <a:pt x="1269" y="1206"/>
                    </a:lnTo>
                    <a:lnTo>
                      <a:pt x="1283" y="1165"/>
                    </a:lnTo>
                    <a:lnTo>
                      <a:pt x="1299" y="1124"/>
                    </a:lnTo>
                    <a:lnTo>
                      <a:pt x="1299" y="1124"/>
                    </a:lnTo>
                    <a:lnTo>
                      <a:pt x="1294" y="1116"/>
                    </a:lnTo>
                    <a:lnTo>
                      <a:pt x="1288" y="1111"/>
                    </a:lnTo>
                    <a:lnTo>
                      <a:pt x="1279" y="1107"/>
                    </a:lnTo>
                    <a:lnTo>
                      <a:pt x="1269" y="1105"/>
                    </a:lnTo>
                    <a:lnTo>
                      <a:pt x="1269" y="1105"/>
                    </a:lnTo>
                    <a:lnTo>
                      <a:pt x="1267" y="1125"/>
                    </a:lnTo>
                    <a:lnTo>
                      <a:pt x="1264" y="1146"/>
                    </a:lnTo>
                    <a:lnTo>
                      <a:pt x="1256" y="1190"/>
                    </a:lnTo>
                    <a:lnTo>
                      <a:pt x="1245" y="1233"/>
                    </a:lnTo>
                    <a:lnTo>
                      <a:pt x="1235" y="1274"/>
                    </a:lnTo>
                    <a:lnTo>
                      <a:pt x="1235" y="1274"/>
                    </a:lnTo>
                    <a:close/>
                    <a:moveTo>
                      <a:pt x="977" y="1178"/>
                    </a:moveTo>
                    <a:lnTo>
                      <a:pt x="977" y="1178"/>
                    </a:lnTo>
                    <a:lnTo>
                      <a:pt x="984" y="1246"/>
                    </a:lnTo>
                    <a:lnTo>
                      <a:pt x="990" y="1311"/>
                    </a:lnTo>
                    <a:lnTo>
                      <a:pt x="993" y="1342"/>
                    </a:lnTo>
                    <a:lnTo>
                      <a:pt x="998" y="1372"/>
                    </a:lnTo>
                    <a:lnTo>
                      <a:pt x="1003" y="1400"/>
                    </a:lnTo>
                    <a:lnTo>
                      <a:pt x="1009" y="1427"/>
                    </a:lnTo>
                    <a:lnTo>
                      <a:pt x="1009" y="1427"/>
                    </a:lnTo>
                    <a:lnTo>
                      <a:pt x="1011" y="1426"/>
                    </a:lnTo>
                    <a:lnTo>
                      <a:pt x="1016" y="1425"/>
                    </a:lnTo>
                    <a:lnTo>
                      <a:pt x="1029" y="1424"/>
                    </a:lnTo>
                    <a:lnTo>
                      <a:pt x="1041" y="1425"/>
                    </a:lnTo>
                    <a:lnTo>
                      <a:pt x="1053" y="1427"/>
                    </a:lnTo>
                    <a:lnTo>
                      <a:pt x="1053" y="1427"/>
                    </a:lnTo>
                    <a:lnTo>
                      <a:pt x="1054" y="1422"/>
                    </a:lnTo>
                    <a:lnTo>
                      <a:pt x="1055" y="1416"/>
                    </a:lnTo>
                    <a:lnTo>
                      <a:pt x="1053" y="1403"/>
                    </a:lnTo>
                    <a:lnTo>
                      <a:pt x="1053" y="1389"/>
                    </a:lnTo>
                    <a:lnTo>
                      <a:pt x="1053" y="1382"/>
                    </a:lnTo>
                    <a:lnTo>
                      <a:pt x="1055" y="1374"/>
                    </a:lnTo>
                    <a:lnTo>
                      <a:pt x="1055" y="1374"/>
                    </a:lnTo>
                    <a:lnTo>
                      <a:pt x="1059" y="1377"/>
                    </a:lnTo>
                    <a:lnTo>
                      <a:pt x="1062" y="1378"/>
                    </a:lnTo>
                    <a:lnTo>
                      <a:pt x="1064" y="1381"/>
                    </a:lnTo>
                    <a:lnTo>
                      <a:pt x="1065" y="1384"/>
                    </a:lnTo>
                    <a:lnTo>
                      <a:pt x="1067" y="1392"/>
                    </a:lnTo>
                    <a:lnTo>
                      <a:pt x="1068" y="1399"/>
                    </a:lnTo>
                    <a:lnTo>
                      <a:pt x="1068" y="1408"/>
                    </a:lnTo>
                    <a:lnTo>
                      <a:pt x="1070" y="1416"/>
                    </a:lnTo>
                    <a:lnTo>
                      <a:pt x="1072" y="1423"/>
                    </a:lnTo>
                    <a:lnTo>
                      <a:pt x="1075" y="1425"/>
                    </a:lnTo>
                    <a:lnTo>
                      <a:pt x="1078" y="1427"/>
                    </a:lnTo>
                    <a:lnTo>
                      <a:pt x="1078" y="1427"/>
                    </a:lnTo>
                    <a:lnTo>
                      <a:pt x="1081" y="1423"/>
                    </a:lnTo>
                    <a:lnTo>
                      <a:pt x="1083" y="1418"/>
                    </a:lnTo>
                    <a:lnTo>
                      <a:pt x="1087" y="1409"/>
                    </a:lnTo>
                    <a:lnTo>
                      <a:pt x="1091" y="1398"/>
                    </a:lnTo>
                    <a:lnTo>
                      <a:pt x="1092" y="1385"/>
                    </a:lnTo>
                    <a:lnTo>
                      <a:pt x="1093" y="1372"/>
                    </a:lnTo>
                    <a:lnTo>
                      <a:pt x="1093" y="1358"/>
                    </a:lnTo>
                    <a:lnTo>
                      <a:pt x="1093" y="1331"/>
                    </a:lnTo>
                    <a:lnTo>
                      <a:pt x="1093" y="1331"/>
                    </a:lnTo>
                    <a:lnTo>
                      <a:pt x="1096" y="1309"/>
                    </a:lnTo>
                    <a:lnTo>
                      <a:pt x="1097" y="1287"/>
                    </a:lnTo>
                    <a:lnTo>
                      <a:pt x="1097" y="1265"/>
                    </a:lnTo>
                    <a:lnTo>
                      <a:pt x="1096" y="1244"/>
                    </a:lnTo>
                    <a:lnTo>
                      <a:pt x="1091" y="1201"/>
                    </a:lnTo>
                    <a:lnTo>
                      <a:pt x="1089" y="1178"/>
                    </a:lnTo>
                    <a:lnTo>
                      <a:pt x="1087" y="1156"/>
                    </a:lnTo>
                    <a:lnTo>
                      <a:pt x="1087" y="1156"/>
                    </a:lnTo>
                    <a:lnTo>
                      <a:pt x="1080" y="1159"/>
                    </a:lnTo>
                    <a:lnTo>
                      <a:pt x="1070" y="1162"/>
                    </a:lnTo>
                    <a:lnTo>
                      <a:pt x="1065" y="1163"/>
                    </a:lnTo>
                    <a:lnTo>
                      <a:pt x="1061" y="1163"/>
                    </a:lnTo>
                    <a:lnTo>
                      <a:pt x="1055" y="1162"/>
                    </a:lnTo>
                    <a:lnTo>
                      <a:pt x="1051" y="1161"/>
                    </a:lnTo>
                    <a:lnTo>
                      <a:pt x="1051" y="1161"/>
                    </a:lnTo>
                    <a:lnTo>
                      <a:pt x="1053" y="1202"/>
                    </a:lnTo>
                    <a:lnTo>
                      <a:pt x="1056" y="1245"/>
                    </a:lnTo>
                    <a:lnTo>
                      <a:pt x="1059" y="1288"/>
                    </a:lnTo>
                    <a:lnTo>
                      <a:pt x="1059" y="1309"/>
                    </a:lnTo>
                    <a:lnTo>
                      <a:pt x="1059" y="1331"/>
                    </a:lnTo>
                    <a:lnTo>
                      <a:pt x="1059" y="1331"/>
                    </a:lnTo>
                    <a:lnTo>
                      <a:pt x="1054" y="1322"/>
                    </a:lnTo>
                    <a:lnTo>
                      <a:pt x="1050" y="1311"/>
                    </a:lnTo>
                    <a:lnTo>
                      <a:pt x="1048" y="1301"/>
                    </a:lnTo>
                    <a:lnTo>
                      <a:pt x="1046" y="1290"/>
                    </a:lnTo>
                    <a:lnTo>
                      <a:pt x="1044" y="1266"/>
                    </a:lnTo>
                    <a:lnTo>
                      <a:pt x="1042" y="1242"/>
                    </a:lnTo>
                    <a:lnTo>
                      <a:pt x="1041" y="1217"/>
                    </a:lnTo>
                    <a:lnTo>
                      <a:pt x="1039" y="1193"/>
                    </a:lnTo>
                    <a:lnTo>
                      <a:pt x="1037" y="1182"/>
                    </a:lnTo>
                    <a:lnTo>
                      <a:pt x="1034" y="1171"/>
                    </a:lnTo>
                    <a:lnTo>
                      <a:pt x="1031" y="1160"/>
                    </a:lnTo>
                    <a:lnTo>
                      <a:pt x="1026" y="1151"/>
                    </a:lnTo>
                    <a:lnTo>
                      <a:pt x="1026" y="1151"/>
                    </a:lnTo>
                    <a:lnTo>
                      <a:pt x="1023" y="1158"/>
                    </a:lnTo>
                    <a:lnTo>
                      <a:pt x="1019" y="1165"/>
                    </a:lnTo>
                    <a:lnTo>
                      <a:pt x="1014" y="1169"/>
                    </a:lnTo>
                    <a:lnTo>
                      <a:pt x="1007" y="1173"/>
                    </a:lnTo>
                    <a:lnTo>
                      <a:pt x="1001" y="1176"/>
                    </a:lnTo>
                    <a:lnTo>
                      <a:pt x="993" y="1178"/>
                    </a:lnTo>
                    <a:lnTo>
                      <a:pt x="985" y="1178"/>
                    </a:lnTo>
                    <a:lnTo>
                      <a:pt x="977" y="1178"/>
                    </a:lnTo>
                    <a:lnTo>
                      <a:pt x="977" y="1178"/>
                    </a:lnTo>
                    <a:close/>
                    <a:moveTo>
                      <a:pt x="1108" y="1424"/>
                    </a:moveTo>
                    <a:lnTo>
                      <a:pt x="1108" y="1424"/>
                    </a:lnTo>
                    <a:lnTo>
                      <a:pt x="1130" y="1416"/>
                    </a:lnTo>
                    <a:lnTo>
                      <a:pt x="1141" y="1412"/>
                    </a:lnTo>
                    <a:lnTo>
                      <a:pt x="1154" y="1410"/>
                    </a:lnTo>
                    <a:lnTo>
                      <a:pt x="1154" y="1410"/>
                    </a:lnTo>
                    <a:lnTo>
                      <a:pt x="1166" y="1392"/>
                    </a:lnTo>
                    <a:lnTo>
                      <a:pt x="1175" y="1373"/>
                    </a:lnTo>
                    <a:lnTo>
                      <a:pt x="1185" y="1355"/>
                    </a:lnTo>
                    <a:lnTo>
                      <a:pt x="1192" y="1336"/>
                    </a:lnTo>
                    <a:lnTo>
                      <a:pt x="1200" y="1316"/>
                    </a:lnTo>
                    <a:lnTo>
                      <a:pt x="1207" y="1295"/>
                    </a:lnTo>
                    <a:lnTo>
                      <a:pt x="1213" y="1274"/>
                    </a:lnTo>
                    <a:lnTo>
                      <a:pt x="1218" y="1252"/>
                    </a:lnTo>
                    <a:lnTo>
                      <a:pt x="1218" y="1252"/>
                    </a:lnTo>
                    <a:lnTo>
                      <a:pt x="1196" y="1252"/>
                    </a:lnTo>
                    <a:lnTo>
                      <a:pt x="1186" y="1251"/>
                    </a:lnTo>
                    <a:lnTo>
                      <a:pt x="1176" y="1251"/>
                    </a:lnTo>
                    <a:lnTo>
                      <a:pt x="1167" y="1249"/>
                    </a:lnTo>
                    <a:lnTo>
                      <a:pt x="1159" y="1246"/>
                    </a:lnTo>
                    <a:lnTo>
                      <a:pt x="1153" y="1243"/>
                    </a:lnTo>
                    <a:lnTo>
                      <a:pt x="1146" y="1237"/>
                    </a:lnTo>
                    <a:lnTo>
                      <a:pt x="1146" y="1237"/>
                    </a:lnTo>
                    <a:lnTo>
                      <a:pt x="1132" y="1283"/>
                    </a:lnTo>
                    <a:lnTo>
                      <a:pt x="1127" y="1307"/>
                    </a:lnTo>
                    <a:lnTo>
                      <a:pt x="1122" y="1329"/>
                    </a:lnTo>
                    <a:lnTo>
                      <a:pt x="1117" y="1352"/>
                    </a:lnTo>
                    <a:lnTo>
                      <a:pt x="1113" y="1374"/>
                    </a:lnTo>
                    <a:lnTo>
                      <a:pt x="1108" y="1424"/>
                    </a:lnTo>
                    <a:lnTo>
                      <a:pt x="1108" y="1424"/>
                    </a:lnTo>
                    <a:close/>
                    <a:moveTo>
                      <a:pt x="970" y="1360"/>
                    </a:moveTo>
                    <a:lnTo>
                      <a:pt x="970" y="1360"/>
                    </a:lnTo>
                    <a:lnTo>
                      <a:pt x="974" y="1374"/>
                    </a:lnTo>
                    <a:lnTo>
                      <a:pt x="977" y="1380"/>
                    </a:lnTo>
                    <a:lnTo>
                      <a:pt x="981" y="1385"/>
                    </a:lnTo>
                    <a:lnTo>
                      <a:pt x="981" y="1385"/>
                    </a:lnTo>
                    <a:lnTo>
                      <a:pt x="980" y="1377"/>
                    </a:lnTo>
                    <a:lnTo>
                      <a:pt x="979" y="1368"/>
                    </a:lnTo>
                    <a:lnTo>
                      <a:pt x="978" y="1362"/>
                    </a:lnTo>
                    <a:lnTo>
                      <a:pt x="977" y="1359"/>
                    </a:lnTo>
                    <a:lnTo>
                      <a:pt x="975" y="1357"/>
                    </a:lnTo>
                    <a:lnTo>
                      <a:pt x="975" y="1357"/>
                    </a:lnTo>
                    <a:lnTo>
                      <a:pt x="973" y="1359"/>
                    </a:lnTo>
                    <a:lnTo>
                      <a:pt x="970" y="1360"/>
                    </a:lnTo>
                    <a:lnTo>
                      <a:pt x="970" y="1360"/>
                    </a:lnTo>
                    <a:close/>
                    <a:moveTo>
                      <a:pt x="854" y="1532"/>
                    </a:moveTo>
                    <a:lnTo>
                      <a:pt x="854" y="1532"/>
                    </a:lnTo>
                    <a:lnTo>
                      <a:pt x="887" y="1537"/>
                    </a:lnTo>
                    <a:lnTo>
                      <a:pt x="919" y="1541"/>
                    </a:lnTo>
                    <a:lnTo>
                      <a:pt x="949" y="1545"/>
                    </a:lnTo>
                    <a:lnTo>
                      <a:pt x="979" y="1546"/>
                    </a:lnTo>
                    <a:lnTo>
                      <a:pt x="1008" y="1545"/>
                    </a:lnTo>
                    <a:lnTo>
                      <a:pt x="1022" y="1544"/>
                    </a:lnTo>
                    <a:lnTo>
                      <a:pt x="1037" y="1541"/>
                    </a:lnTo>
                    <a:lnTo>
                      <a:pt x="1052" y="1538"/>
                    </a:lnTo>
                    <a:lnTo>
                      <a:pt x="1067" y="1535"/>
                    </a:lnTo>
                    <a:lnTo>
                      <a:pt x="1082" y="1530"/>
                    </a:lnTo>
                    <a:lnTo>
                      <a:pt x="1097" y="1524"/>
                    </a:lnTo>
                    <a:lnTo>
                      <a:pt x="1097" y="1524"/>
                    </a:lnTo>
                    <a:lnTo>
                      <a:pt x="1112" y="1525"/>
                    </a:lnTo>
                    <a:lnTo>
                      <a:pt x="1125" y="1524"/>
                    </a:lnTo>
                    <a:lnTo>
                      <a:pt x="1135" y="1522"/>
                    </a:lnTo>
                    <a:lnTo>
                      <a:pt x="1143" y="1519"/>
                    </a:lnTo>
                    <a:lnTo>
                      <a:pt x="1152" y="1515"/>
                    </a:lnTo>
                    <a:lnTo>
                      <a:pt x="1159" y="1510"/>
                    </a:lnTo>
                    <a:lnTo>
                      <a:pt x="1167" y="1505"/>
                    </a:lnTo>
                    <a:lnTo>
                      <a:pt x="1176" y="1500"/>
                    </a:lnTo>
                    <a:lnTo>
                      <a:pt x="1176" y="1500"/>
                    </a:lnTo>
                    <a:lnTo>
                      <a:pt x="1176" y="1487"/>
                    </a:lnTo>
                    <a:lnTo>
                      <a:pt x="1176" y="1475"/>
                    </a:lnTo>
                    <a:lnTo>
                      <a:pt x="1178" y="1464"/>
                    </a:lnTo>
                    <a:lnTo>
                      <a:pt x="1182" y="1454"/>
                    </a:lnTo>
                    <a:lnTo>
                      <a:pt x="1187" y="1433"/>
                    </a:lnTo>
                    <a:lnTo>
                      <a:pt x="1189" y="1423"/>
                    </a:lnTo>
                    <a:lnTo>
                      <a:pt x="1191" y="1412"/>
                    </a:lnTo>
                    <a:lnTo>
                      <a:pt x="1191" y="1412"/>
                    </a:lnTo>
                    <a:lnTo>
                      <a:pt x="1182" y="1419"/>
                    </a:lnTo>
                    <a:lnTo>
                      <a:pt x="1171" y="1426"/>
                    </a:lnTo>
                    <a:lnTo>
                      <a:pt x="1160" y="1431"/>
                    </a:lnTo>
                    <a:lnTo>
                      <a:pt x="1148" y="1435"/>
                    </a:lnTo>
                    <a:lnTo>
                      <a:pt x="1137" y="1439"/>
                    </a:lnTo>
                    <a:lnTo>
                      <a:pt x="1124" y="1441"/>
                    </a:lnTo>
                    <a:lnTo>
                      <a:pt x="1098" y="1444"/>
                    </a:lnTo>
                    <a:lnTo>
                      <a:pt x="1070" y="1445"/>
                    </a:lnTo>
                    <a:lnTo>
                      <a:pt x="1042" y="1446"/>
                    </a:lnTo>
                    <a:lnTo>
                      <a:pt x="1014" y="1447"/>
                    </a:lnTo>
                    <a:lnTo>
                      <a:pt x="985" y="1448"/>
                    </a:lnTo>
                    <a:lnTo>
                      <a:pt x="985" y="1448"/>
                    </a:lnTo>
                    <a:lnTo>
                      <a:pt x="968" y="1449"/>
                    </a:lnTo>
                    <a:lnTo>
                      <a:pt x="948" y="1449"/>
                    </a:lnTo>
                    <a:lnTo>
                      <a:pt x="927" y="1448"/>
                    </a:lnTo>
                    <a:lnTo>
                      <a:pt x="905" y="1446"/>
                    </a:lnTo>
                    <a:lnTo>
                      <a:pt x="884" y="1443"/>
                    </a:lnTo>
                    <a:lnTo>
                      <a:pt x="864" y="1439"/>
                    </a:lnTo>
                    <a:lnTo>
                      <a:pt x="848" y="1433"/>
                    </a:lnTo>
                    <a:lnTo>
                      <a:pt x="840" y="1430"/>
                    </a:lnTo>
                    <a:lnTo>
                      <a:pt x="835" y="1427"/>
                    </a:lnTo>
                    <a:lnTo>
                      <a:pt x="835" y="1427"/>
                    </a:lnTo>
                    <a:lnTo>
                      <a:pt x="840" y="1454"/>
                    </a:lnTo>
                    <a:lnTo>
                      <a:pt x="844" y="1480"/>
                    </a:lnTo>
                    <a:lnTo>
                      <a:pt x="854" y="1532"/>
                    </a:lnTo>
                    <a:lnTo>
                      <a:pt x="854" y="1532"/>
                    </a:lnTo>
                    <a:close/>
                    <a:moveTo>
                      <a:pt x="1137" y="1549"/>
                    </a:moveTo>
                    <a:lnTo>
                      <a:pt x="1137" y="1549"/>
                    </a:lnTo>
                    <a:lnTo>
                      <a:pt x="1139" y="1565"/>
                    </a:lnTo>
                    <a:lnTo>
                      <a:pt x="1141" y="1579"/>
                    </a:lnTo>
                    <a:lnTo>
                      <a:pt x="1142" y="1611"/>
                    </a:lnTo>
                    <a:lnTo>
                      <a:pt x="1142" y="1611"/>
                    </a:lnTo>
                    <a:lnTo>
                      <a:pt x="1146" y="1611"/>
                    </a:lnTo>
                    <a:lnTo>
                      <a:pt x="1150" y="1611"/>
                    </a:lnTo>
                    <a:lnTo>
                      <a:pt x="1156" y="1608"/>
                    </a:lnTo>
                    <a:lnTo>
                      <a:pt x="1161" y="1605"/>
                    </a:lnTo>
                    <a:lnTo>
                      <a:pt x="1165" y="1604"/>
                    </a:lnTo>
                    <a:lnTo>
                      <a:pt x="1169" y="1604"/>
                    </a:lnTo>
                    <a:lnTo>
                      <a:pt x="1169" y="1604"/>
                    </a:lnTo>
                    <a:lnTo>
                      <a:pt x="1169" y="1592"/>
                    </a:lnTo>
                    <a:lnTo>
                      <a:pt x="1170" y="1581"/>
                    </a:lnTo>
                    <a:lnTo>
                      <a:pt x="1173" y="1564"/>
                    </a:lnTo>
                    <a:lnTo>
                      <a:pt x="1174" y="1555"/>
                    </a:lnTo>
                    <a:lnTo>
                      <a:pt x="1175" y="1547"/>
                    </a:lnTo>
                    <a:lnTo>
                      <a:pt x="1175" y="1539"/>
                    </a:lnTo>
                    <a:lnTo>
                      <a:pt x="1174" y="1530"/>
                    </a:lnTo>
                    <a:lnTo>
                      <a:pt x="1174" y="1530"/>
                    </a:lnTo>
                    <a:lnTo>
                      <a:pt x="1170" y="1533"/>
                    </a:lnTo>
                    <a:lnTo>
                      <a:pt x="1165" y="1535"/>
                    </a:lnTo>
                    <a:lnTo>
                      <a:pt x="1154" y="1538"/>
                    </a:lnTo>
                    <a:lnTo>
                      <a:pt x="1148" y="1540"/>
                    </a:lnTo>
                    <a:lnTo>
                      <a:pt x="1144" y="1543"/>
                    </a:lnTo>
                    <a:lnTo>
                      <a:pt x="1140" y="1546"/>
                    </a:lnTo>
                    <a:lnTo>
                      <a:pt x="1137" y="1549"/>
                    </a:lnTo>
                    <a:lnTo>
                      <a:pt x="1137" y="1549"/>
                    </a:lnTo>
                    <a:close/>
                    <a:moveTo>
                      <a:pt x="1110" y="1626"/>
                    </a:moveTo>
                    <a:lnTo>
                      <a:pt x="1110" y="1626"/>
                    </a:lnTo>
                    <a:lnTo>
                      <a:pt x="1112" y="1624"/>
                    </a:lnTo>
                    <a:lnTo>
                      <a:pt x="1114" y="1624"/>
                    </a:lnTo>
                    <a:lnTo>
                      <a:pt x="1117" y="1624"/>
                    </a:lnTo>
                    <a:lnTo>
                      <a:pt x="1122" y="1623"/>
                    </a:lnTo>
                    <a:lnTo>
                      <a:pt x="1122" y="1623"/>
                    </a:lnTo>
                    <a:lnTo>
                      <a:pt x="1125" y="1602"/>
                    </a:lnTo>
                    <a:lnTo>
                      <a:pt x="1125" y="1592"/>
                    </a:lnTo>
                    <a:lnTo>
                      <a:pt x="1125" y="1580"/>
                    </a:lnTo>
                    <a:lnTo>
                      <a:pt x="1124" y="1570"/>
                    </a:lnTo>
                    <a:lnTo>
                      <a:pt x="1121" y="1561"/>
                    </a:lnTo>
                    <a:lnTo>
                      <a:pt x="1119" y="1558"/>
                    </a:lnTo>
                    <a:lnTo>
                      <a:pt x="1116" y="1554"/>
                    </a:lnTo>
                    <a:lnTo>
                      <a:pt x="1113" y="1551"/>
                    </a:lnTo>
                    <a:lnTo>
                      <a:pt x="1110" y="1549"/>
                    </a:lnTo>
                    <a:lnTo>
                      <a:pt x="1110" y="1549"/>
                    </a:lnTo>
                    <a:lnTo>
                      <a:pt x="1108" y="1558"/>
                    </a:lnTo>
                    <a:lnTo>
                      <a:pt x="1107" y="1566"/>
                    </a:lnTo>
                    <a:lnTo>
                      <a:pt x="1107" y="1584"/>
                    </a:lnTo>
                    <a:lnTo>
                      <a:pt x="1108" y="1606"/>
                    </a:lnTo>
                    <a:lnTo>
                      <a:pt x="1110" y="1626"/>
                    </a:lnTo>
                    <a:lnTo>
                      <a:pt x="1110" y="1626"/>
                    </a:lnTo>
                    <a:close/>
                    <a:moveTo>
                      <a:pt x="856" y="1554"/>
                    </a:moveTo>
                    <a:lnTo>
                      <a:pt x="856" y="1554"/>
                    </a:lnTo>
                    <a:lnTo>
                      <a:pt x="859" y="1574"/>
                    </a:lnTo>
                    <a:lnTo>
                      <a:pt x="864" y="1592"/>
                    </a:lnTo>
                    <a:lnTo>
                      <a:pt x="867" y="1611"/>
                    </a:lnTo>
                    <a:lnTo>
                      <a:pt x="869" y="1630"/>
                    </a:lnTo>
                    <a:lnTo>
                      <a:pt x="869" y="1630"/>
                    </a:lnTo>
                    <a:lnTo>
                      <a:pt x="872" y="1631"/>
                    </a:lnTo>
                    <a:lnTo>
                      <a:pt x="875" y="1631"/>
                    </a:lnTo>
                    <a:lnTo>
                      <a:pt x="881" y="1635"/>
                    </a:lnTo>
                    <a:lnTo>
                      <a:pt x="886" y="1637"/>
                    </a:lnTo>
                    <a:lnTo>
                      <a:pt x="888" y="1637"/>
                    </a:lnTo>
                    <a:lnTo>
                      <a:pt x="890" y="1636"/>
                    </a:lnTo>
                    <a:lnTo>
                      <a:pt x="890" y="1636"/>
                    </a:lnTo>
                    <a:lnTo>
                      <a:pt x="893" y="1627"/>
                    </a:lnTo>
                    <a:lnTo>
                      <a:pt x="893" y="1620"/>
                    </a:lnTo>
                    <a:lnTo>
                      <a:pt x="892" y="1602"/>
                    </a:lnTo>
                    <a:lnTo>
                      <a:pt x="890" y="1583"/>
                    </a:lnTo>
                    <a:lnTo>
                      <a:pt x="888" y="1562"/>
                    </a:lnTo>
                    <a:lnTo>
                      <a:pt x="888" y="1562"/>
                    </a:lnTo>
                    <a:lnTo>
                      <a:pt x="880" y="1558"/>
                    </a:lnTo>
                    <a:lnTo>
                      <a:pt x="872" y="1555"/>
                    </a:lnTo>
                    <a:lnTo>
                      <a:pt x="866" y="1554"/>
                    </a:lnTo>
                    <a:lnTo>
                      <a:pt x="856" y="1554"/>
                    </a:lnTo>
                    <a:lnTo>
                      <a:pt x="856" y="1554"/>
                    </a:lnTo>
                    <a:close/>
                    <a:moveTo>
                      <a:pt x="1036" y="1567"/>
                    </a:moveTo>
                    <a:lnTo>
                      <a:pt x="1036" y="1567"/>
                    </a:lnTo>
                    <a:lnTo>
                      <a:pt x="1035" y="1607"/>
                    </a:lnTo>
                    <a:lnTo>
                      <a:pt x="1035" y="1626"/>
                    </a:lnTo>
                    <a:lnTo>
                      <a:pt x="1036" y="1637"/>
                    </a:lnTo>
                    <a:lnTo>
                      <a:pt x="1038" y="1647"/>
                    </a:lnTo>
                    <a:lnTo>
                      <a:pt x="1038" y="1647"/>
                    </a:lnTo>
                    <a:lnTo>
                      <a:pt x="1052" y="1644"/>
                    </a:lnTo>
                    <a:lnTo>
                      <a:pt x="1066" y="1642"/>
                    </a:lnTo>
                    <a:lnTo>
                      <a:pt x="1079" y="1639"/>
                    </a:lnTo>
                    <a:lnTo>
                      <a:pt x="1085" y="1637"/>
                    </a:lnTo>
                    <a:lnTo>
                      <a:pt x="1090" y="1634"/>
                    </a:lnTo>
                    <a:lnTo>
                      <a:pt x="1090" y="1634"/>
                    </a:lnTo>
                    <a:lnTo>
                      <a:pt x="1092" y="1612"/>
                    </a:lnTo>
                    <a:lnTo>
                      <a:pt x="1091" y="1595"/>
                    </a:lnTo>
                    <a:lnTo>
                      <a:pt x="1089" y="1577"/>
                    </a:lnTo>
                    <a:lnTo>
                      <a:pt x="1085" y="1556"/>
                    </a:lnTo>
                    <a:lnTo>
                      <a:pt x="1085" y="1556"/>
                    </a:lnTo>
                    <a:lnTo>
                      <a:pt x="1079" y="1556"/>
                    </a:lnTo>
                    <a:lnTo>
                      <a:pt x="1074" y="1556"/>
                    </a:lnTo>
                    <a:lnTo>
                      <a:pt x="1061" y="1560"/>
                    </a:lnTo>
                    <a:lnTo>
                      <a:pt x="1036" y="1567"/>
                    </a:lnTo>
                    <a:lnTo>
                      <a:pt x="1036" y="1567"/>
                    </a:lnTo>
                    <a:close/>
                    <a:moveTo>
                      <a:pt x="909" y="1643"/>
                    </a:moveTo>
                    <a:lnTo>
                      <a:pt x="909" y="1643"/>
                    </a:lnTo>
                    <a:lnTo>
                      <a:pt x="925" y="1646"/>
                    </a:lnTo>
                    <a:lnTo>
                      <a:pt x="940" y="1647"/>
                    </a:lnTo>
                    <a:lnTo>
                      <a:pt x="975" y="1651"/>
                    </a:lnTo>
                    <a:lnTo>
                      <a:pt x="975" y="1651"/>
                    </a:lnTo>
                    <a:lnTo>
                      <a:pt x="975" y="1630"/>
                    </a:lnTo>
                    <a:lnTo>
                      <a:pt x="976" y="1609"/>
                    </a:lnTo>
                    <a:lnTo>
                      <a:pt x="976" y="1599"/>
                    </a:lnTo>
                    <a:lnTo>
                      <a:pt x="976" y="1589"/>
                    </a:lnTo>
                    <a:lnTo>
                      <a:pt x="975" y="1579"/>
                    </a:lnTo>
                    <a:lnTo>
                      <a:pt x="972" y="1569"/>
                    </a:lnTo>
                    <a:lnTo>
                      <a:pt x="972" y="1569"/>
                    </a:lnTo>
                    <a:lnTo>
                      <a:pt x="956" y="1567"/>
                    </a:lnTo>
                    <a:lnTo>
                      <a:pt x="938" y="1565"/>
                    </a:lnTo>
                    <a:lnTo>
                      <a:pt x="922" y="1564"/>
                    </a:lnTo>
                    <a:lnTo>
                      <a:pt x="909" y="1562"/>
                    </a:lnTo>
                    <a:lnTo>
                      <a:pt x="909" y="1562"/>
                    </a:lnTo>
                    <a:lnTo>
                      <a:pt x="909" y="1580"/>
                    </a:lnTo>
                    <a:lnTo>
                      <a:pt x="909" y="1602"/>
                    </a:lnTo>
                    <a:lnTo>
                      <a:pt x="908" y="1625"/>
                    </a:lnTo>
                    <a:lnTo>
                      <a:pt x="909" y="1643"/>
                    </a:lnTo>
                    <a:lnTo>
                      <a:pt x="909" y="1643"/>
                    </a:lnTo>
                    <a:close/>
                    <a:moveTo>
                      <a:pt x="996" y="1567"/>
                    </a:moveTo>
                    <a:lnTo>
                      <a:pt x="996" y="1567"/>
                    </a:lnTo>
                    <a:lnTo>
                      <a:pt x="994" y="1576"/>
                    </a:lnTo>
                    <a:lnTo>
                      <a:pt x="993" y="1586"/>
                    </a:lnTo>
                    <a:lnTo>
                      <a:pt x="992" y="1596"/>
                    </a:lnTo>
                    <a:lnTo>
                      <a:pt x="992" y="1607"/>
                    </a:lnTo>
                    <a:lnTo>
                      <a:pt x="992" y="1629"/>
                    </a:lnTo>
                    <a:lnTo>
                      <a:pt x="994" y="1653"/>
                    </a:lnTo>
                    <a:lnTo>
                      <a:pt x="994" y="1653"/>
                    </a:lnTo>
                    <a:lnTo>
                      <a:pt x="1002" y="1653"/>
                    </a:lnTo>
                    <a:lnTo>
                      <a:pt x="1009" y="1653"/>
                    </a:lnTo>
                    <a:lnTo>
                      <a:pt x="1016" y="1653"/>
                    </a:lnTo>
                    <a:lnTo>
                      <a:pt x="1019" y="1652"/>
                    </a:lnTo>
                    <a:lnTo>
                      <a:pt x="1021" y="1651"/>
                    </a:lnTo>
                    <a:lnTo>
                      <a:pt x="1021" y="1651"/>
                    </a:lnTo>
                    <a:lnTo>
                      <a:pt x="1020" y="1641"/>
                    </a:lnTo>
                    <a:lnTo>
                      <a:pt x="1020" y="1631"/>
                    </a:lnTo>
                    <a:lnTo>
                      <a:pt x="1020" y="1610"/>
                    </a:lnTo>
                    <a:lnTo>
                      <a:pt x="1019" y="1599"/>
                    </a:lnTo>
                    <a:lnTo>
                      <a:pt x="1019" y="1589"/>
                    </a:lnTo>
                    <a:lnTo>
                      <a:pt x="1017" y="1577"/>
                    </a:lnTo>
                    <a:lnTo>
                      <a:pt x="1014" y="1567"/>
                    </a:lnTo>
                    <a:lnTo>
                      <a:pt x="1014" y="1567"/>
                    </a:lnTo>
                    <a:lnTo>
                      <a:pt x="996" y="1567"/>
                    </a:lnTo>
                    <a:lnTo>
                      <a:pt x="996" y="1567"/>
                    </a:lnTo>
                    <a:close/>
                    <a:moveTo>
                      <a:pt x="1093" y="1665"/>
                    </a:moveTo>
                    <a:lnTo>
                      <a:pt x="1093" y="1665"/>
                    </a:lnTo>
                    <a:lnTo>
                      <a:pt x="1090" y="1664"/>
                    </a:lnTo>
                    <a:lnTo>
                      <a:pt x="1087" y="1661"/>
                    </a:lnTo>
                    <a:lnTo>
                      <a:pt x="1085" y="1660"/>
                    </a:lnTo>
                    <a:lnTo>
                      <a:pt x="1080" y="1660"/>
                    </a:lnTo>
                    <a:lnTo>
                      <a:pt x="1080" y="1660"/>
                    </a:lnTo>
                    <a:lnTo>
                      <a:pt x="1069" y="1665"/>
                    </a:lnTo>
                    <a:lnTo>
                      <a:pt x="1057" y="1668"/>
                    </a:lnTo>
                    <a:lnTo>
                      <a:pt x="1046" y="1670"/>
                    </a:lnTo>
                    <a:lnTo>
                      <a:pt x="1033" y="1672"/>
                    </a:lnTo>
                    <a:lnTo>
                      <a:pt x="1007" y="1674"/>
                    </a:lnTo>
                    <a:lnTo>
                      <a:pt x="980" y="1674"/>
                    </a:lnTo>
                    <a:lnTo>
                      <a:pt x="954" y="1672"/>
                    </a:lnTo>
                    <a:lnTo>
                      <a:pt x="927" y="1669"/>
                    </a:lnTo>
                    <a:lnTo>
                      <a:pt x="900" y="1662"/>
                    </a:lnTo>
                    <a:lnTo>
                      <a:pt x="873" y="1655"/>
                    </a:lnTo>
                    <a:lnTo>
                      <a:pt x="873" y="1655"/>
                    </a:lnTo>
                    <a:lnTo>
                      <a:pt x="880" y="1684"/>
                    </a:lnTo>
                    <a:lnTo>
                      <a:pt x="885" y="1716"/>
                    </a:lnTo>
                    <a:lnTo>
                      <a:pt x="890" y="1750"/>
                    </a:lnTo>
                    <a:lnTo>
                      <a:pt x="896" y="1780"/>
                    </a:lnTo>
                    <a:lnTo>
                      <a:pt x="896" y="1780"/>
                    </a:lnTo>
                    <a:lnTo>
                      <a:pt x="905" y="1789"/>
                    </a:lnTo>
                    <a:lnTo>
                      <a:pt x="915" y="1797"/>
                    </a:lnTo>
                    <a:lnTo>
                      <a:pt x="915" y="1797"/>
                    </a:lnTo>
                    <a:lnTo>
                      <a:pt x="923" y="1797"/>
                    </a:lnTo>
                    <a:lnTo>
                      <a:pt x="929" y="1799"/>
                    </a:lnTo>
                    <a:lnTo>
                      <a:pt x="935" y="1802"/>
                    </a:lnTo>
                    <a:lnTo>
                      <a:pt x="942" y="1804"/>
                    </a:lnTo>
                    <a:lnTo>
                      <a:pt x="956" y="1809"/>
                    </a:lnTo>
                    <a:lnTo>
                      <a:pt x="962" y="1811"/>
                    </a:lnTo>
                    <a:lnTo>
                      <a:pt x="970" y="1812"/>
                    </a:lnTo>
                    <a:lnTo>
                      <a:pt x="970" y="1812"/>
                    </a:lnTo>
                    <a:lnTo>
                      <a:pt x="974" y="1812"/>
                    </a:lnTo>
                    <a:lnTo>
                      <a:pt x="979" y="1811"/>
                    </a:lnTo>
                    <a:lnTo>
                      <a:pt x="989" y="1809"/>
                    </a:lnTo>
                    <a:lnTo>
                      <a:pt x="1000" y="1806"/>
                    </a:lnTo>
                    <a:lnTo>
                      <a:pt x="1009" y="1805"/>
                    </a:lnTo>
                    <a:lnTo>
                      <a:pt x="1009" y="1805"/>
                    </a:lnTo>
                    <a:lnTo>
                      <a:pt x="1041" y="1807"/>
                    </a:lnTo>
                    <a:lnTo>
                      <a:pt x="1057" y="1807"/>
                    </a:lnTo>
                    <a:lnTo>
                      <a:pt x="1075" y="1807"/>
                    </a:lnTo>
                    <a:lnTo>
                      <a:pt x="1091" y="1806"/>
                    </a:lnTo>
                    <a:lnTo>
                      <a:pt x="1106" y="1804"/>
                    </a:lnTo>
                    <a:lnTo>
                      <a:pt x="1113" y="1802"/>
                    </a:lnTo>
                    <a:lnTo>
                      <a:pt x="1121" y="1798"/>
                    </a:lnTo>
                    <a:lnTo>
                      <a:pt x="1127" y="1795"/>
                    </a:lnTo>
                    <a:lnTo>
                      <a:pt x="1135" y="1791"/>
                    </a:lnTo>
                    <a:lnTo>
                      <a:pt x="1135" y="1791"/>
                    </a:lnTo>
                    <a:lnTo>
                      <a:pt x="1139" y="1782"/>
                    </a:lnTo>
                    <a:lnTo>
                      <a:pt x="1143" y="1773"/>
                    </a:lnTo>
                    <a:lnTo>
                      <a:pt x="1150" y="1753"/>
                    </a:lnTo>
                    <a:lnTo>
                      <a:pt x="1154" y="1732"/>
                    </a:lnTo>
                    <a:lnTo>
                      <a:pt x="1158" y="1710"/>
                    </a:lnTo>
                    <a:lnTo>
                      <a:pt x="1160" y="1687"/>
                    </a:lnTo>
                    <a:lnTo>
                      <a:pt x="1161" y="1666"/>
                    </a:lnTo>
                    <a:lnTo>
                      <a:pt x="1161" y="1628"/>
                    </a:lnTo>
                    <a:lnTo>
                      <a:pt x="1161" y="1628"/>
                    </a:lnTo>
                    <a:lnTo>
                      <a:pt x="1154" y="1634"/>
                    </a:lnTo>
                    <a:lnTo>
                      <a:pt x="1144" y="1638"/>
                    </a:lnTo>
                    <a:lnTo>
                      <a:pt x="1126" y="1645"/>
                    </a:lnTo>
                    <a:lnTo>
                      <a:pt x="1116" y="1649"/>
                    </a:lnTo>
                    <a:lnTo>
                      <a:pt x="1108" y="1653"/>
                    </a:lnTo>
                    <a:lnTo>
                      <a:pt x="1099" y="1658"/>
                    </a:lnTo>
                    <a:lnTo>
                      <a:pt x="1093" y="1665"/>
                    </a:lnTo>
                    <a:lnTo>
                      <a:pt x="1093" y="1665"/>
                    </a:lnTo>
                    <a:close/>
                    <a:moveTo>
                      <a:pt x="509" y="1636"/>
                    </a:moveTo>
                    <a:lnTo>
                      <a:pt x="509" y="1636"/>
                    </a:lnTo>
                    <a:lnTo>
                      <a:pt x="514" y="1644"/>
                    </a:lnTo>
                    <a:lnTo>
                      <a:pt x="517" y="1655"/>
                    </a:lnTo>
                    <a:lnTo>
                      <a:pt x="519" y="1667"/>
                    </a:lnTo>
                    <a:lnTo>
                      <a:pt x="519" y="1672"/>
                    </a:lnTo>
                    <a:lnTo>
                      <a:pt x="518" y="1678"/>
                    </a:lnTo>
                    <a:lnTo>
                      <a:pt x="517" y="1684"/>
                    </a:lnTo>
                    <a:lnTo>
                      <a:pt x="514" y="1688"/>
                    </a:lnTo>
                    <a:lnTo>
                      <a:pt x="510" y="1693"/>
                    </a:lnTo>
                    <a:lnTo>
                      <a:pt x="506" y="1698"/>
                    </a:lnTo>
                    <a:lnTo>
                      <a:pt x="501" y="1701"/>
                    </a:lnTo>
                    <a:lnTo>
                      <a:pt x="494" y="1704"/>
                    </a:lnTo>
                    <a:lnTo>
                      <a:pt x="487" y="1705"/>
                    </a:lnTo>
                    <a:lnTo>
                      <a:pt x="478" y="1706"/>
                    </a:lnTo>
                    <a:lnTo>
                      <a:pt x="478" y="1706"/>
                    </a:lnTo>
                    <a:lnTo>
                      <a:pt x="471" y="1703"/>
                    </a:lnTo>
                    <a:lnTo>
                      <a:pt x="464" y="1701"/>
                    </a:lnTo>
                    <a:lnTo>
                      <a:pt x="458" y="1702"/>
                    </a:lnTo>
                    <a:lnTo>
                      <a:pt x="448" y="1704"/>
                    </a:lnTo>
                    <a:lnTo>
                      <a:pt x="448" y="1704"/>
                    </a:lnTo>
                    <a:lnTo>
                      <a:pt x="446" y="1697"/>
                    </a:lnTo>
                    <a:lnTo>
                      <a:pt x="444" y="1689"/>
                    </a:lnTo>
                    <a:lnTo>
                      <a:pt x="441" y="1674"/>
                    </a:lnTo>
                    <a:lnTo>
                      <a:pt x="439" y="1667"/>
                    </a:lnTo>
                    <a:lnTo>
                      <a:pt x="435" y="1661"/>
                    </a:lnTo>
                    <a:lnTo>
                      <a:pt x="432" y="1657"/>
                    </a:lnTo>
                    <a:lnTo>
                      <a:pt x="429" y="1656"/>
                    </a:lnTo>
                    <a:lnTo>
                      <a:pt x="426" y="1655"/>
                    </a:lnTo>
                    <a:lnTo>
                      <a:pt x="426" y="1655"/>
                    </a:lnTo>
                    <a:lnTo>
                      <a:pt x="419" y="1660"/>
                    </a:lnTo>
                    <a:lnTo>
                      <a:pt x="410" y="1667"/>
                    </a:lnTo>
                    <a:lnTo>
                      <a:pt x="399" y="1673"/>
                    </a:lnTo>
                    <a:lnTo>
                      <a:pt x="389" y="1680"/>
                    </a:lnTo>
                    <a:lnTo>
                      <a:pt x="381" y="1687"/>
                    </a:lnTo>
                    <a:lnTo>
                      <a:pt x="378" y="1691"/>
                    </a:lnTo>
                    <a:lnTo>
                      <a:pt x="375" y="1696"/>
                    </a:lnTo>
                    <a:lnTo>
                      <a:pt x="374" y="1701"/>
                    </a:lnTo>
                    <a:lnTo>
                      <a:pt x="374" y="1705"/>
                    </a:lnTo>
                    <a:lnTo>
                      <a:pt x="377" y="1711"/>
                    </a:lnTo>
                    <a:lnTo>
                      <a:pt x="380" y="1717"/>
                    </a:lnTo>
                    <a:lnTo>
                      <a:pt x="380" y="1717"/>
                    </a:lnTo>
                    <a:lnTo>
                      <a:pt x="414" y="1722"/>
                    </a:lnTo>
                    <a:lnTo>
                      <a:pt x="453" y="1728"/>
                    </a:lnTo>
                    <a:lnTo>
                      <a:pt x="492" y="1731"/>
                    </a:lnTo>
                    <a:lnTo>
                      <a:pt x="534" y="1733"/>
                    </a:lnTo>
                    <a:lnTo>
                      <a:pt x="576" y="1732"/>
                    </a:lnTo>
                    <a:lnTo>
                      <a:pt x="618" y="1730"/>
                    </a:lnTo>
                    <a:lnTo>
                      <a:pt x="639" y="1728"/>
                    </a:lnTo>
                    <a:lnTo>
                      <a:pt x="659" y="1725"/>
                    </a:lnTo>
                    <a:lnTo>
                      <a:pt x="680" y="1721"/>
                    </a:lnTo>
                    <a:lnTo>
                      <a:pt x="699" y="1717"/>
                    </a:lnTo>
                    <a:lnTo>
                      <a:pt x="699" y="1717"/>
                    </a:lnTo>
                    <a:lnTo>
                      <a:pt x="699" y="1714"/>
                    </a:lnTo>
                    <a:lnTo>
                      <a:pt x="700" y="1713"/>
                    </a:lnTo>
                    <a:lnTo>
                      <a:pt x="702" y="1710"/>
                    </a:lnTo>
                    <a:lnTo>
                      <a:pt x="704" y="1707"/>
                    </a:lnTo>
                    <a:lnTo>
                      <a:pt x="704" y="1705"/>
                    </a:lnTo>
                    <a:lnTo>
                      <a:pt x="704" y="1702"/>
                    </a:lnTo>
                    <a:lnTo>
                      <a:pt x="704" y="1702"/>
                    </a:lnTo>
                    <a:lnTo>
                      <a:pt x="700" y="1693"/>
                    </a:lnTo>
                    <a:lnTo>
                      <a:pt x="693" y="1686"/>
                    </a:lnTo>
                    <a:lnTo>
                      <a:pt x="687" y="1678"/>
                    </a:lnTo>
                    <a:lnTo>
                      <a:pt x="680" y="1671"/>
                    </a:lnTo>
                    <a:lnTo>
                      <a:pt x="672" y="1666"/>
                    </a:lnTo>
                    <a:lnTo>
                      <a:pt x="665" y="1661"/>
                    </a:lnTo>
                    <a:lnTo>
                      <a:pt x="657" y="1658"/>
                    </a:lnTo>
                    <a:lnTo>
                      <a:pt x="650" y="1658"/>
                    </a:lnTo>
                    <a:lnTo>
                      <a:pt x="650" y="1658"/>
                    </a:lnTo>
                    <a:lnTo>
                      <a:pt x="655" y="1662"/>
                    </a:lnTo>
                    <a:lnTo>
                      <a:pt x="657" y="1667"/>
                    </a:lnTo>
                    <a:lnTo>
                      <a:pt x="658" y="1672"/>
                    </a:lnTo>
                    <a:lnTo>
                      <a:pt x="658" y="1676"/>
                    </a:lnTo>
                    <a:lnTo>
                      <a:pt x="656" y="1681"/>
                    </a:lnTo>
                    <a:lnTo>
                      <a:pt x="653" y="1685"/>
                    </a:lnTo>
                    <a:lnTo>
                      <a:pt x="648" y="1689"/>
                    </a:lnTo>
                    <a:lnTo>
                      <a:pt x="643" y="1692"/>
                    </a:lnTo>
                    <a:lnTo>
                      <a:pt x="637" y="1696"/>
                    </a:lnTo>
                    <a:lnTo>
                      <a:pt x="630" y="1699"/>
                    </a:lnTo>
                    <a:lnTo>
                      <a:pt x="616" y="1702"/>
                    </a:lnTo>
                    <a:lnTo>
                      <a:pt x="610" y="1703"/>
                    </a:lnTo>
                    <a:lnTo>
                      <a:pt x="602" y="1704"/>
                    </a:lnTo>
                    <a:lnTo>
                      <a:pt x="597" y="1703"/>
                    </a:lnTo>
                    <a:lnTo>
                      <a:pt x="591" y="1702"/>
                    </a:lnTo>
                    <a:lnTo>
                      <a:pt x="591" y="1702"/>
                    </a:lnTo>
                    <a:lnTo>
                      <a:pt x="583" y="1699"/>
                    </a:lnTo>
                    <a:lnTo>
                      <a:pt x="578" y="1693"/>
                    </a:lnTo>
                    <a:lnTo>
                      <a:pt x="572" y="1688"/>
                    </a:lnTo>
                    <a:lnTo>
                      <a:pt x="569" y="1682"/>
                    </a:lnTo>
                    <a:lnTo>
                      <a:pt x="567" y="1674"/>
                    </a:lnTo>
                    <a:lnTo>
                      <a:pt x="565" y="1667"/>
                    </a:lnTo>
                    <a:lnTo>
                      <a:pt x="565" y="1658"/>
                    </a:lnTo>
                    <a:lnTo>
                      <a:pt x="566" y="1651"/>
                    </a:lnTo>
                    <a:lnTo>
                      <a:pt x="566" y="1651"/>
                    </a:lnTo>
                    <a:lnTo>
                      <a:pt x="563" y="1647"/>
                    </a:lnTo>
                    <a:lnTo>
                      <a:pt x="561" y="1643"/>
                    </a:lnTo>
                    <a:lnTo>
                      <a:pt x="556" y="1634"/>
                    </a:lnTo>
                    <a:lnTo>
                      <a:pt x="556" y="1634"/>
                    </a:lnTo>
                    <a:lnTo>
                      <a:pt x="551" y="1635"/>
                    </a:lnTo>
                    <a:lnTo>
                      <a:pt x="546" y="1635"/>
                    </a:lnTo>
                    <a:lnTo>
                      <a:pt x="536" y="1634"/>
                    </a:lnTo>
                    <a:lnTo>
                      <a:pt x="524" y="1632"/>
                    </a:lnTo>
                    <a:lnTo>
                      <a:pt x="518" y="1634"/>
                    </a:lnTo>
                    <a:lnTo>
                      <a:pt x="509" y="1636"/>
                    </a:lnTo>
                    <a:lnTo>
                      <a:pt x="509" y="1636"/>
                    </a:lnTo>
                    <a:close/>
                    <a:moveTo>
                      <a:pt x="729" y="1714"/>
                    </a:moveTo>
                    <a:lnTo>
                      <a:pt x="729" y="1714"/>
                    </a:lnTo>
                    <a:lnTo>
                      <a:pt x="722" y="1721"/>
                    </a:lnTo>
                    <a:lnTo>
                      <a:pt x="715" y="1729"/>
                    </a:lnTo>
                    <a:lnTo>
                      <a:pt x="707" y="1734"/>
                    </a:lnTo>
                    <a:lnTo>
                      <a:pt x="699" y="1738"/>
                    </a:lnTo>
                    <a:lnTo>
                      <a:pt x="699" y="1738"/>
                    </a:lnTo>
                    <a:lnTo>
                      <a:pt x="684" y="1745"/>
                    </a:lnTo>
                    <a:lnTo>
                      <a:pt x="668" y="1749"/>
                    </a:lnTo>
                    <a:lnTo>
                      <a:pt x="651" y="1751"/>
                    </a:lnTo>
                    <a:lnTo>
                      <a:pt x="633" y="1753"/>
                    </a:lnTo>
                    <a:lnTo>
                      <a:pt x="615" y="1755"/>
                    </a:lnTo>
                    <a:lnTo>
                      <a:pt x="598" y="1756"/>
                    </a:lnTo>
                    <a:lnTo>
                      <a:pt x="561" y="1755"/>
                    </a:lnTo>
                    <a:lnTo>
                      <a:pt x="484" y="1750"/>
                    </a:lnTo>
                    <a:lnTo>
                      <a:pt x="445" y="1749"/>
                    </a:lnTo>
                    <a:lnTo>
                      <a:pt x="426" y="1749"/>
                    </a:lnTo>
                    <a:lnTo>
                      <a:pt x="406" y="1751"/>
                    </a:lnTo>
                    <a:lnTo>
                      <a:pt x="406" y="1751"/>
                    </a:lnTo>
                    <a:lnTo>
                      <a:pt x="403" y="1748"/>
                    </a:lnTo>
                    <a:lnTo>
                      <a:pt x="399" y="1746"/>
                    </a:lnTo>
                    <a:lnTo>
                      <a:pt x="387" y="1743"/>
                    </a:lnTo>
                    <a:lnTo>
                      <a:pt x="363" y="1738"/>
                    </a:lnTo>
                    <a:lnTo>
                      <a:pt x="363" y="1738"/>
                    </a:lnTo>
                    <a:lnTo>
                      <a:pt x="359" y="1748"/>
                    </a:lnTo>
                    <a:lnTo>
                      <a:pt x="356" y="1759"/>
                    </a:lnTo>
                    <a:lnTo>
                      <a:pt x="354" y="1770"/>
                    </a:lnTo>
                    <a:lnTo>
                      <a:pt x="352" y="1780"/>
                    </a:lnTo>
                    <a:lnTo>
                      <a:pt x="352" y="1780"/>
                    </a:lnTo>
                    <a:lnTo>
                      <a:pt x="358" y="1786"/>
                    </a:lnTo>
                    <a:lnTo>
                      <a:pt x="366" y="1791"/>
                    </a:lnTo>
                    <a:lnTo>
                      <a:pt x="373" y="1795"/>
                    </a:lnTo>
                    <a:lnTo>
                      <a:pt x="382" y="1799"/>
                    </a:lnTo>
                    <a:lnTo>
                      <a:pt x="402" y="1806"/>
                    </a:lnTo>
                    <a:lnTo>
                      <a:pt x="425" y="1812"/>
                    </a:lnTo>
                    <a:lnTo>
                      <a:pt x="449" y="1818"/>
                    </a:lnTo>
                    <a:lnTo>
                      <a:pt x="475" y="1822"/>
                    </a:lnTo>
                    <a:lnTo>
                      <a:pt x="530" y="1829"/>
                    </a:lnTo>
                    <a:lnTo>
                      <a:pt x="530" y="1829"/>
                    </a:lnTo>
                    <a:lnTo>
                      <a:pt x="545" y="1832"/>
                    </a:lnTo>
                    <a:lnTo>
                      <a:pt x="559" y="1833"/>
                    </a:lnTo>
                    <a:lnTo>
                      <a:pt x="572" y="1833"/>
                    </a:lnTo>
                    <a:lnTo>
                      <a:pt x="585" y="1833"/>
                    </a:lnTo>
                    <a:lnTo>
                      <a:pt x="612" y="1829"/>
                    </a:lnTo>
                    <a:lnTo>
                      <a:pt x="642" y="1825"/>
                    </a:lnTo>
                    <a:lnTo>
                      <a:pt x="642" y="1825"/>
                    </a:lnTo>
                    <a:lnTo>
                      <a:pt x="669" y="1819"/>
                    </a:lnTo>
                    <a:lnTo>
                      <a:pt x="685" y="1816"/>
                    </a:lnTo>
                    <a:lnTo>
                      <a:pt x="702" y="1810"/>
                    </a:lnTo>
                    <a:lnTo>
                      <a:pt x="718" y="1805"/>
                    </a:lnTo>
                    <a:lnTo>
                      <a:pt x="732" y="1798"/>
                    </a:lnTo>
                    <a:lnTo>
                      <a:pt x="743" y="1792"/>
                    </a:lnTo>
                    <a:lnTo>
                      <a:pt x="746" y="1789"/>
                    </a:lnTo>
                    <a:lnTo>
                      <a:pt x="748" y="1786"/>
                    </a:lnTo>
                    <a:lnTo>
                      <a:pt x="748" y="1786"/>
                    </a:lnTo>
                    <a:lnTo>
                      <a:pt x="750" y="1781"/>
                    </a:lnTo>
                    <a:lnTo>
                      <a:pt x="751" y="1777"/>
                    </a:lnTo>
                    <a:lnTo>
                      <a:pt x="751" y="1767"/>
                    </a:lnTo>
                    <a:lnTo>
                      <a:pt x="750" y="1758"/>
                    </a:lnTo>
                    <a:lnTo>
                      <a:pt x="748" y="1748"/>
                    </a:lnTo>
                    <a:lnTo>
                      <a:pt x="741" y="1730"/>
                    </a:lnTo>
                    <a:lnTo>
                      <a:pt x="738" y="1721"/>
                    </a:lnTo>
                    <a:lnTo>
                      <a:pt x="736" y="1714"/>
                    </a:lnTo>
                    <a:lnTo>
                      <a:pt x="736" y="1714"/>
                    </a:lnTo>
                    <a:lnTo>
                      <a:pt x="729" y="1714"/>
                    </a:lnTo>
                    <a:lnTo>
                      <a:pt x="729" y="1714"/>
                    </a:lnTo>
                    <a:close/>
                    <a:moveTo>
                      <a:pt x="274" y="1773"/>
                    </a:moveTo>
                    <a:lnTo>
                      <a:pt x="274" y="1773"/>
                    </a:lnTo>
                    <a:lnTo>
                      <a:pt x="249" y="1784"/>
                    </a:lnTo>
                    <a:lnTo>
                      <a:pt x="228" y="1794"/>
                    </a:lnTo>
                    <a:lnTo>
                      <a:pt x="185" y="1818"/>
                    </a:lnTo>
                    <a:lnTo>
                      <a:pt x="185" y="1818"/>
                    </a:lnTo>
                    <a:lnTo>
                      <a:pt x="156" y="1835"/>
                    </a:lnTo>
                    <a:lnTo>
                      <a:pt x="131" y="1850"/>
                    </a:lnTo>
                    <a:lnTo>
                      <a:pt x="120" y="1858"/>
                    </a:lnTo>
                    <a:lnTo>
                      <a:pt x="109" y="1868"/>
                    </a:lnTo>
                    <a:lnTo>
                      <a:pt x="97" y="1879"/>
                    </a:lnTo>
                    <a:lnTo>
                      <a:pt x="84" y="1892"/>
                    </a:lnTo>
                    <a:lnTo>
                      <a:pt x="84" y="1892"/>
                    </a:lnTo>
                    <a:lnTo>
                      <a:pt x="71" y="1904"/>
                    </a:lnTo>
                    <a:lnTo>
                      <a:pt x="57" y="1920"/>
                    </a:lnTo>
                    <a:lnTo>
                      <a:pt x="52" y="1929"/>
                    </a:lnTo>
                    <a:lnTo>
                      <a:pt x="48" y="1938"/>
                    </a:lnTo>
                    <a:lnTo>
                      <a:pt x="46" y="1945"/>
                    </a:lnTo>
                    <a:lnTo>
                      <a:pt x="45" y="1949"/>
                    </a:lnTo>
                    <a:lnTo>
                      <a:pt x="45" y="1953"/>
                    </a:lnTo>
                    <a:lnTo>
                      <a:pt x="45" y="1953"/>
                    </a:lnTo>
                    <a:lnTo>
                      <a:pt x="47" y="1958"/>
                    </a:lnTo>
                    <a:lnTo>
                      <a:pt x="49" y="1963"/>
                    </a:lnTo>
                    <a:lnTo>
                      <a:pt x="52" y="1968"/>
                    </a:lnTo>
                    <a:lnTo>
                      <a:pt x="57" y="1973"/>
                    </a:lnTo>
                    <a:lnTo>
                      <a:pt x="68" y="1980"/>
                    </a:lnTo>
                    <a:lnTo>
                      <a:pt x="81" y="1988"/>
                    </a:lnTo>
                    <a:lnTo>
                      <a:pt x="96" y="1994"/>
                    </a:lnTo>
                    <a:lnTo>
                      <a:pt x="110" y="2001"/>
                    </a:lnTo>
                    <a:lnTo>
                      <a:pt x="133" y="2009"/>
                    </a:lnTo>
                    <a:lnTo>
                      <a:pt x="133" y="2009"/>
                    </a:lnTo>
                    <a:lnTo>
                      <a:pt x="163" y="2020"/>
                    </a:lnTo>
                    <a:lnTo>
                      <a:pt x="196" y="2031"/>
                    </a:lnTo>
                    <a:lnTo>
                      <a:pt x="227" y="2039"/>
                    </a:lnTo>
                    <a:lnTo>
                      <a:pt x="260" y="2048"/>
                    </a:lnTo>
                    <a:lnTo>
                      <a:pt x="293" y="2055"/>
                    </a:lnTo>
                    <a:lnTo>
                      <a:pt x="327" y="2062"/>
                    </a:lnTo>
                    <a:lnTo>
                      <a:pt x="362" y="2066"/>
                    </a:lnTo>
                    <a:lnTo>
                      <a:pt x="397" y="2070"/>
                    </a:lnTo>
                    <a:lnTo>
                      <a:pt x="397" y="2070"/>
                    </a:lnTo>
                    <a:lnTo>
                      <a:pt x="425" y="2073"/>
                    </a:lnTo>
                    <a:lnTo>
                      <a:pt x="449" y="2074"/>
                    </a:lnTo>
                    <a:lnTo>
                      <a:pt x="472" y="2073"/>
                    </a:lnTo>
                    <a:lnTo>
                      <a:pt x="494" y="2071"/>
                    </a:lnTo>
                    <a:lnTo>
                      <a:pt x="537" y="2067"/>
                    </a:lnTo>
                    <a:lnTo>
                      <a:pt x="562" y="2066"/>
                    </a:lnTo>
                    <a:lnTo>
                      <a:pt x="589" y="2066"/>
                    </a:lnTo>
                    <a:lnTo>
                      <a:pt x="589" y="2066"/>
                    </a:lnTo>
                    <a:lnTo>
                      <a:pt x="624" y="2065"/>
                    </a:lnTo>
                    <a:lnTo>
                      <a:pt x="657" y="2064"/>
                    </a:lnTo>
                    <a:lnTo>
                      <a:pt x="690" y="2061"/>
                    </a:lnTo>
                    <a:lnTo>
                      <a:pt x="723" y="2056"/>
                    </a:lnTo>
                    <a:lnTo>
                      <a:pt x="723" y="2056"/>
                    </a:lnTo>
                    <a:lnTo>
                      <a:pt x="784" y="2047"/>
                    </a:lnTo>
                    <a:lnTo>
                      <a:pt x="812" y="2041"/>
                    </a:lnTo>
                    <a:lnTo>
                      <a:pt x="839" y="2036"/>
                    </a:lnTo>
                    <a:lnTo>
                      <a:pt x="865" y="2030"/>
                    </a:lnTo>
                    <a:lnTo>
                      <a:pt x="890" y="2022"/>
                    </a:lnTo>
                    <a:lnTo>
                      <a:pt x="915" y="2014"/>
                    </a:lnTo>
                    <a:lnTo>
                      <a:pt x="940" y="2004"/>
                    </a:lnTo>
                    <a:lnTo>
                      <a:pt x="940" y="2004"/>
                    </a:lnTo>
                    <a:lnTo>
                      <a:pt x="969" y="1992"/>
                    </a:lnTo>
                    <a:lnTo>
                      <a:pt x="994" y="1978"/>
                    </a:lnTo>
                    <a:lnTo>
                      <a:pt x="1007" y="1971"/>
                    </a:lnTo>
                    <a:lnTo>
                      <a:pt x="1019" y="1963"/>
                    </a:lnTo>
                    <a:lnTo>
                      <a:pt x="1029" y="1955"/>
                    </a:lnTo>
                    <a:lnTo>
                      <a:pt x="1038" y="1945"/>
                    </a:lnTo>
                    <a:lnTo>
                      <a:pt x="1038" y="1945"/>
                    </a:lnTo>
                    <a:lnTo>
                      <a:pt x="1031" y="1931"/>
                    </a:lnTo>
                    <a:lnTo>
                      <a:pt x="1023" y="1918"/>
                    </a:lnTo>
                    <a:lnTo>
                      <a:pt x="1014" y="1907"/>
                    </a:lnTo>
                    <a:lnTo>
                      <a:pt x="1004" y="1895"/>
                    </a:lnTo>
                    <a:lnTo>
                      <a:pt x="993" y="1884"/>
                    </a:lnTo>
                    <a:lnTo>
                      <a:pt x="981" y="1873"/>
                    </a:lnTo>
                    <a:lnTo>
                      <a:pt x="958" y="1854"/>
                    </a:lnTo>
                    <a:lnTo>
                      <a:pt x="933" y="1837"/>
                    </a:lnTo>
                    <a:lnTo>
                      <a:pt x="909" y="1820"/>
                    </a:lnTo>
                    <a:lnTo>
                      <a:pt x="883" y="1802"/>
                    </a:lnTo>
                    <a:lnTo>
                      <a:pt x="859" y="1783"/>
                    </a:lnTo>
                    <a:lnTo>
                      <a:pt x="859" y="1783"/>
                    </a:lnTo>
                    <a:lnTo>
                      <a:pt x="849" y="1781"/>
                    </a:lnTo>
                    <a:lnTo>
                      <a:pt x="838" y="1779"/>
                    </a:lnTo>
                    <a:lnTo>
                      <a:pt x="820" y="1773"/>
                    </a:lnTo>
                    <a:lnTo>
                      <a:pt x="801" y="1767"/>
                    </a:lnTo>
                    <a:lnTo>
                      <a:pt x="791" y="1765"/>
                    </a:lnTo>
                    <a:lnTo>
                      <a:pt x="780" y="1763"/>
                    </a:lnTo>
                    <a:lnTo>
                      <a:pt x="780" y="1763"/>
                    </a:lnTo>
                    <a:lnTo>
                      <a:pt x="779" y="1770"/>
                    </a:lnTo>
                    <a:lnTo>
                      <a:pt x="779" y="1775"/>
                    </a:lnTo>
                    <a:lnTo>
                      <a:pt x="782" y="1791"/>
                    </a:lnTo>
                    <a:lnTo>
                      <a:pt x="782" y="1791"/>
                    </a:lnTo>
                    <a:lnTo>
                      <a:pt x="765" y="1802"/>
                    </a:lnTo>
                    <a:lnTo>
                      <a:pt x="747" y="1811"/>
                    </a:lnTo>
                    <a:lnTo>
                      <a:pt x="727" y="1821"/>
                    </a:lnTo>
                    <a:lnTo>
                      <a:pt x="706" y="1828"/>
                    </a:lnTo>
                    <a:lnTo>
                      <a:pt x="684" y="1836"/>
                    </a:lnTo>
                    <a:lnTo>
                      <a:pt x="661" y="1841"/>
                    </a:lnTo>
                    <a:lnTo>
                      <a:pt x="639" y="1847"/>
                    </a:lnTo>
                    <a:lnTo>
                      <a:pt x="615" y="1850"/>
                    </a:lnTo>
                    <a:lnTo>
                      <a:pt x="615" y="1850"/>
                    </a:lnTo>
                    <a:lnTo>
                      <a:pt x="598" y="1851"/>
                    </a:lnTo>
                    <a:lnTo>
                      <a:pt x="582" y="1851"/>
                    </a:lnTo>
                    <a:lnTo>
                      <a:pt x="566" y="1851"/>
                    </a:lnTo>
                    <a:lnTo>
                      <a:pt x="550" y="1849"/>
                    </a:lnTo>
                    <a:lnTo>
                      <a:pt x="519" y="1846"/>
                    </a:lnTo>
                    <a:lnTo>
                      <a:pt x="490" y="1842"/>
                    </a:lnTo>
                    <a:lnTo>
                      <a:pt x="490" y="1842"/>
                    </a:lnTo>
                    <a:lnTo>
                      <a:pt x="442" y="1838"/>
                    </a:lnTo>
                    <a:lnTo>
                      <a:pt x="420" y="1836"/>
                    </a:lnTo>
                    <a:lnTo>
                      <a:pt x="399" y="1833"/>
                    </a:lnTo>
                    <a:lnTo>
                      <a:pt x="379" y="1827"/>
                    </a:lnTo>
                    <a:lnTo>
                      <a:pt x="360" y="1821"/>
                    </a:lnTo>
                    <a:lnTo>
                      <a:pt x="352" y="1817"/>
                    </a:lnTo>
                    <a:lnTo>
                      <a:pt x="343" y="1812"/>
                    </a:lnTo>
                    <a:lnTo>
                      <a:pt x="336" y="1807"/>
                    </a:lnTo>
                    <a:lnTo>
                      <a:pt x="327" y="1801"/>
                    </a:lnTo>
                    <a:lnTo>
                      <a:pt x="327" y="1801"/>
                    </a:lnTo>
                    <a:lnTo>
                      <a:pt x="327" y="1796"/>
                    </a:lnTo>
                    <a:lnTo>
                      <a:pt x="328" y="1792"/>
                    </a:lnTo>
                    <a:lnTo>
                      <a:pt x="333" y="1778"/>
                    </a:lnTo>
                    <a:lnTo>
                      <a:pt x="334" y="1772"/>
                    </a:lnTo>
                    <a:lnTo>
                      <a:pt x="334" y="1764"/>
                    </a:lnTo>
                    <a:lnTo>
                      <a:pt x="332" y="1758"/>
                    </a:lnTo>
                    <a:lnTo>
                      <a:pt x="330" y="1756"/>
                    </a:lnTo>
                    <a:lnTo>
                      <a:pt x="327" y="1753"/>
                    </a:lnTo>
                    <a:lnTo>
                      <a:pt x="327" y="1753"/>
                    </a:lnTo>
                    <a:lnTo>
                      <a:pt x="318" y="1758"/>
                    </a:lnTo>
                    <a:lnTo>
                      <a:pt x="304" y="1762"/>
                    </a:lnTo>
                    <a:lnTo>
                      <a:pt x="289" y="1767"/>
                    </a:lnTo>
                    <a:lnTo>
                      <a:pt x="274" y="1773"/>
                    </a:lnTo>
                    <a:lnTo>
                      <a:pt x="274" y="177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170"/>
              <p:cNvSpPr/>
              <p:nvPr/>
            </p:nvSpPr>
            <p:spPr bwMode="auto">
              <a:xfrm>
                <a:off x="2470151" y="2649538"/>
                <a:ext cx="23813" cy="25400"/>
              </a:xfrm>
              <a:custGeom>
                <a:avLst/>
                <a:gdLst/>
                <a:ahLst/>
                <a:cxnLst>
                  <a:cxn ang="0">
                    <a:pos x="34" y="1"/>
                  </a:cxn>
                  <a:cxn ang="0">
                    <a:pos x="34" y="1"/>
                  </a:cxn>
                  <a:cxn ang="0">
                    <a:pos x="40" y="7"/>
                  </a:cxn>
                  <a:cxn ang="0">
                    <a:pos x="43" y="14"/>
                  </a:cxn>
                  <a:cxn ang="0">
                    <a:pos x="45" y="19"/>
                  </a:cxn>
                  <a:cxn ang="0">
                    <a:pos x="45" y="25"/>
                  </a:cxn>
                  <a:cxn ang="0">
                    <a:pos x="43" y="31"/>
                  </a:cxn>
                  <a:cxn ang="0">
                    <a:pos x="41" y="35"/>
                  </a:cxn>
                  <a:cxn ang="0">
                    <a:pos x="38" y="39"/>
                  </a:cxn>
                  <a:cxn ang="0">
                    <a:pos x="33" y="43"/>
                  </a:cxn>
                  <a:cxn ang="0">
                    <a:pos x="28" y="46"/>
                  </a:cxn>
                  <a:cxn ang="0">
                    <a:pos x="23" y="48"/>
                  </a:cxn>
                  <a:cxn ang="0">
                    <a:pos x="18" y="48"/>
                  </a:cxn>
                  <a:cxn ang="0">
                    <a:pos x="13" y="47"/>
                  </a:cxn>
                  <a:cxn ang="0">
                    <a:pos x="9" y="46"/>
                  </a:cxn>
                  <a:cxn ang="0">
                    <a:pos x="6" y="42"/>
                  </a:cxn>
                  <a:cxn ang="0">
                    <a:pos x="2" y="37"/>
                  </a:cxn>
                  <a:cxn ang="0">
                    <a:pos x="0" y="30"/>
                  </a:cxn>
                  <a:cxn ang="0">
                    <a:pos x="0" y="30"/>
                  </a:cxn>
                  <a:cxn ang="0">
                    <a:pos x="0" y="22"/>
                  </a:cxn>
                  <a:cxn ang="0">
                    <a:pos x="2" y="16"/>
                  </a:cxn>
                  <a:cxn ang="0">
                    <a:pos x="6" y="10"/>
                  </a:cxn>
                  <a:cxn ang="0">
                    <a:pos x="10" y="6"/>
                  </a:cxn>
                  <a:cxn ang="0">
                    <a:pos x="16" y="3"/>
                  </a:cxn>
                  <a:cxn ang="0">
                    <a:pos x="22" y="1"/>
                  </a:cxn>
                  <a:cxn ang="0">
                    <a:pos x="28" y="0"/>
                  </a:cxn>
                  <a:cxn ang="0">
                    <a:pos x="34" y="1"/>
                  </a:cxn>
                  <a:cxn ang="0">
                    <a:pos x="34" y="1"/>
                  </a:cxn>
                </a:cxnLst>
                <a:rect l="0" t="0" r="r" b="b"/>
                <a:pathLst>
                  <a:path w="45" h="48">
                    <a:moveTo>
                      <a:pt x="34" y="1"/>
                    </a:moveTo>
                    <a:lnTo>
                      <a:pt x="34" y="1"/>
                    </a:lnTo>
                    <a:lnTo>
                      <a:pt x="40" y="7"/>
                    </a:lnTo>
                    <a:lnTo>
                      <a:pt x="43" y="14"/>
                    </a:lnTo>
                    <a:lnTo>
                      <a:pt x="45" y="19"/>
                    </a:lnTo>
                    <a:lnTo>
                      <a:pt x="45" y="25"/>
                    </a:lnTo>
                    <a:lnTo>
                      <a:pt x="43" y="31"/>
                    </a:lnTo>
                    <a:lnTo>
                      <a:pt x="41" y="35"/>
                    </a:lnTo>
                    <a:lnTo>
                      <a:pt x="38" y="39"/>
                    </a:lnTo>
                    <a:lnTo>
                      <a:pt x="33" y="43"/>
                    </a:lnTo>
                    <a:lnTo>
                      <a:pt x="28" y="46"/>
                    </a:lnTo>
                    <a:lnTo>
                      <a:pt x="23" y="48"/>
                    </a:lnTo>
                    <a:lnTo>
                      <a:pt x="18" y="48"/>
                    </a:lnTo>
                    <a:lnTo>
                      <a:pt x="13" y="47"/>
                    </a:lnTo>
                    <a:lnTo>
                      <a:pt x="9" y="46"/>
                    </a:lnTo>
                    <a:lnTo>
                      <a:pt x="6" y="42"/>
                    </a:lnTo>
                    <a:lnTo>
                      <a:pt x="2" y="37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22"/>
                    </a:lnTo>
                    <a:lnTo>
                      <a:pt x="2" y="16"/>
                    </a:lnTo>
                    <a:lnTo>
                      <a:pt x="6" y="10"/>
                    </a:lnTo>
                    <a:lnTo>
                      <a:pt x="10" y="6"/>
                    </a:lnTo>
                    <a:lnTo>
                      <a:pt x="16" y="3"/>
                    </a:lnTo>
                    <a:lnTo>
                      <a:pt x="22" y="1"/>
                    </a:lnTo>
                    <a:lnTo>
                      <a:pt x="28" y="0"/>
                    </a:lnTo>
                    <a:lnTo>
                      <a:pt x="34" y="1"/>
                    </a:lnTo>
                    <a:lnTo>
                      <a:pt x="34" y="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7021310" y="1789535"/>
            <a:ext cx="1484516" cy="1280483"/>
            <a:chOff x="7021310" y="1789535"/>
            <a:chExt cx="1484516" cy="1280483"/>
          </a:xfrm>
        </p:grpSpPr>
        <p:sp>
          <p:nvSpPr>
            <p:cNvPr id="5" name="六边形 15"/>
            <p:cNvSpPr>
              <a:spLocks noChangeArrowheads="1"/>
            </p:cNvSpPr>
            <p:nvPr/>
          </p:nvSpPr>
          <p:spPr bwMode="auto">
            <a:xfrm>
              <a:off x="7021310" y="1789535"/>
              <a:ext cx="1484516" cy="1280483"/>
            </a:xfrm>
            <a:prstGeom prst="hexagon">
              <a:avLst>
                <a:gd name="adj" fmla="val 24996"/>
                <a:gd name="vf" fmla="val 115470"/>
              </a:avLst>
            </a:prstGeom>
            <a:no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9" name="Freeform 124"/>
            <p:cNvSpPr>
              <a:spLocks noEditPoints="1"/>
            </p:cNvSpPr>
            <p:nvPr/>
          </p:nvSpPr>
          <p:spPr bwMode="auto">
            <a:xfrm>
              <a:off x="7676177" y="2191117"/>
              <a:ext cx="363750" cy="178277"/>
            </a:xfrm>
            <a:custGeom>
              <a:avLst/>
              <a:gdLst/>
              <a:ahLst/>
              <a:cxnLst>
                <a:cxn ang="0">
                  <a:pos x="733" y="155"/>
                </a:cxn>
                <a:cxn ang="0">
                  <a:pos x="635" y="216"/>
                </a:cxn>
                <a:cxn ang="0">
                  <a:pos x="475" y="305"/>
                </a:cxn>
                <a:cxn ang="0">
                  <a:pos x="398" y="351"/>
                </a:cxn>
                <a:cxn ang="0">
                  <a:pos x="349" y="338"/>
                </a:cxn>
                <a:cxn ang="0">
                  <a:pos x="185" y="273"/>
                </a:cxn>
                <a:cxn ang="0">
                  <a:pos x="73" y="218"/>
                </a:cxn>
                <a:cxn ang="0">
                  <a:pos x="3" y="177"/>
                </a:cxn>
                <a:cxn ang="0">
                  <a:pos x="20" y="142"/>
                </a:cxn>
                <a:cxn ang="0">
                  <a:pos x="221" y="49"/>
                </a:cxn>
                <a:cxn ang="0">
                  <a:pos x="364" y="1"/>
                </a:cxn>
                <a:cxn ang="0">
                  <a:pos x="400" y="5"/>
                </a:cxn>
                <a:cxn ang="0">
                  <a:pos x="419" y="4"/>
                </a:cxn>
                <a:cxn ang="0">
                  <a:pos x="479" y="33"/>
                </a:cxn>
                <a:cxn ang="0">
                  <a:pos x="651" y="81"/>
                </a:cxn>
                <a:cxn ang="0">
                  <a:pos x="750" y="129"/>
                </a:cxn>
                <a:cxn ang="0">
                  <a:pos x="440" y="308"/>
                </a:cxn>
                <a:cxn ang="0">
                  <a:pos x="634" y="200"/>
                </a:cxn>
                <a:cxn ang="0">
                  <a:pos x="726" y="138"/>
                </a:cxn>
                <a:cxn ang="0">
                  <a:pos x="675" y="149"/>
                </a:cxn>
                <a:cxn ang="0">
                  <a:pos x="363" y="327"/>
                </a:cxn>
                <a:cxn ang="0">
                  <a:pos x="422" y="321"/>
                </a:cxn>
                <a:cxn ang="0">
                  <a:pos x="581" y="95"/>
                </a:cxn>
                <a:cxn ang="0">
                  <a:pos x="471" y="165"/>
                </a:cxn>
                <a:cxn ang="0">
                  <a:pos x="349" y="235"/>
                </a:cxn>
                <a:cxn ang="0">
                  <a:pos x="281" y="274"/>
                </a:cxn>
                <a:cxn ang="0">
                  <a:pos x="272" y="286"/>
                </a:cxn>
                <a:cxn ang="0">
                  <a:pos x="301" y="297"/>
                </a:cxn>
                <a:cxn ang="0">
                  <a:pos x="347" y="319"/>
                </a:cxn>
                <a:cxn ang="0">
                  <a:pos x="406" y="282"/>
                </a:cxn>
                <a:cxn ang="0">
                  <a:pos x="612" y="166"/>
                </a:cxn>
                <a:cxn ang="0">
                  <a:pos x="701" y="114"/>
                </a:cxn>
                <a:cxn ang="0">
                  <a:pos x="613" y="87"/>
                </a:cxn>
                <a:cxn ang="0">
                  <a:pos x="440" y="96"/>
                </a:cxn>
                <a:cxn ang="0">
                  <a:pos x="304" y="162"/>
                </a:cxn>
                <a:cxn ang="0">
                  <a:pos x="186" y="255"/>
                </a:cxn>
                <a:cxn ang="0">
                  <a:pos x="251" y="274"/>
                </a:cxn>
                <a:cxn ang="0">
                  <a:pos x="500" y="131"/>
                </a:cxn>
                <a:cxn ang="0">
                  <a:pos x="503" y="58"/>
                </a:cxn>
                <a:cxn ang="0">
                  <a:pos x="292" y="79"/>
                </a:cxn>
                <a:cxn ang="0">
                  <a:pos x="190" y="123"/>
                </a:cxn>
                <a:cxn ang="0">
                  <a:pos x="72" y="198"/>
                </a:cxn>
                <a:cxn ang="0">
                  <a:pos x="146" y="235"/>
                </a:cxn>
                <a:cxn ang="0">
                  <a:pos x="349" y="126"/>
                </a:cxn>
                <a:cxn ang="0">
                  <a:pos x="468" y="65"/>
                </a:cxn>
                <a:cxn ang="0">
                  <a:pos x="462" y="45"/>
                </a:cxn>
                <a:cxn ang="0">
                  <a:pos x="293" y="41"/>
                </a:cxn>
                <a:cxn ang="0">
                  <a:pos x="255" y="52"/>
                </a:cxn>
                <a:cxn ang="0">
                  <a:pos x="153" y="92"/>
                </a:cxn>
                <a:cxn ang="0">
                  <a:pos x="96" y="122"/>
                </a:cxn>
                <a:cxn ang="0">
                  <a:pos x="34" y="152"/>
                </a:cxn>
                <a:cxn ang="0">
                  <a:pos x="36" y="178"/>
                </a:cxn>
                <a:cxn ang="0">
                  <a:pos x="225" y="89"/>
                </a:cxn>
                <a:cxn ang="0">
                  <a:pos x="383" y="18"/>
                </a:cxn>
                <a:cxn ang="0">
                  <a:pos x="307" y="38"/>
                </a:cxn>
              </a:cxnLst>
              <a:rect l="0" t="0" r="r" b="b"/>
              <a:pathLst>
                <a:path w="751" h="353">
                  <a:moveTo>
                    <a:pt x="749" y="152"/>
                  </a:moveTo>
                  <a:lnTo>
                    <a:pt x="749" y="152"/>
                  </a:lnTo>
                  <a:lnTo>
                    <a:pt x="744" y="154"/>
                  </a:lnTo>
                  <a:lnTo>
                    <a:pt x="741" y="156"/>
                  </a:lnTo>
                  <a:lnTo>
                    <a:pt x="737" y="156"/>
                  </a:lnTo>
                  <a:lnTo>
                    <a:pt x="733" y="155"/>
                  </a:lnTo>
                  <a:lnTo>
                    <a:pt x="733" y="155"/>
                  </a:lnTo>
                  <a:lnTo>
                    <a:pt x="723" y="165"/>
                  </a:lnTo>
                  <a:lnTo>
                    <a:pt x="712" y="172"/>
                  </a:lnTo>
                  <a:lnTo>
                    <a:pt x="699" y="180"/>
                  </a:lnTo>
                  <a:lnTo>
                    <a:pt x="687" y="187"/>
                  </a:lnTo>
                  <a:lnTo>
                    <a:pt x="661" y="201"/>
                  </a:lnTo>
                  <a:lnTo>
                    <a:pt x="635" y="216"/>
                  </a:lnTo>
                  <a:lnTo>
                    <a:pt x="635" y="216"/>
                  </a:lnTo>
                  <a:lnTo>
                    <a:pt x="615" y="227"/>
                  </a:lnTo>
                  <a:lnTo>
                    <a:pt x="596" y="237"/>
                  </a:lnTo>
                  <a:lnTo>
                    <a:pt x="555" y="259"/>
                  </a:lnTo>
                  <a:lnTo>
                    <a:pt x="515" y="280"/>
                  </a:lnTo>
                  <a:lnTo>
                    <a:pt x="494" y="292"/>
                  </a:lnTo>
                  <a:lnTo>
                    <a:pt x="475" y="305"/>
                  </a:lnTo>
                  <a:lnTo>
                    <a:pt x="475" y="305"/>
                  </a:lnTo>
                  <a:lnTo>
                    <a:pt x="458" y="317"/>
                  </a:lnTo>
                  <a:lnTo>
                    <a:pt x="438" y="329"/>
                  </a:lnTo>
                  <a:lnTo>
                    <a:pt x="438" y="329"/>
                  </a:lnTo>
                  <a:lnTo>
                    <a:pt x="424" y="338"/>
                  </a:lnTo>
                  <a:lnTo>
                    <a:pt x="411" y="346"/>
                  </a:lnTo>
                  <a:lnTo>
                    <a:pt x="405" y="349"/>
                  </a:lnTo>
                  <a:lnTo>
                    <a:pt x="398" y="351"/>
                  </a:lnTo>
                  <a:lnTo>
                    <a:pt x="393" y="353"/>
                  </a:lnTo>
                  <a:lnTo>
                    <a:pt x="388" y="353"/>
                  </a:lnTo>
                  <a:lnTo>
                    <a:pt x="388" y="353"/>
                  </a:lnTo>
                  <a:lnTo>
                    <a:pt x="378" y="351"/>
                  </a:lnTo>
                  <a:lnTo>
                    <a:pt x="368" y="347"/>
                  </a:lnTo>
                  <a:lnTo>
                    <a:pt x="358" y="343"/>
                  </a:lnTo>
                  <a:lnTo>
                    <a:pt x="349" y="338"/>
                  </a:lnTo>
                  <a:lnTo>
                    <a:pt x="330" y="328"/>
                  </a:lnTo>
                  <a:lnTo>
                    <a:pt x="320" y="323"/>
                  </a:lnTo>
                  <a:lnTo>
                    <a:pt x="309" y="319"/>
                  </a:lnTo>
                  <a:lnTo>
                    <a:pt x="309" y="319"/>
                  </a:lnTo>
                  <a:lnTo>
                    <a:pt x="260" y="301"/>
                  </a:lnTo>
                  <a:lnTo>
                    <a:pt x="210" y="282"/>
                  </a:lnTo>
                  <a:lnTo>
                    <a:pt x="185" y="273"/>
                  </a:lnTo>
                  <a:lnTo>
                    <a:pt x="160" y="261"/>
                  </a:lnTo>
                  <a:lnTo>
                    <a:pt x="138" y="249"/>
                  </a:lnTo>
                  <a:lnTo>
                    <a:pt x="115" y="235"/>
                  </a:lnTo>
                  <a:lnTo>
                    <a:pt x="115" y="235"/>
                  </a:lnTo>
                  <a:lnTo>
                    <a:pt x="104" y="231"/>
                  </a:lnTo>
                  <a:lnTo>
                    <a:pt x="93" y="228"/>
                  </a:lnTo>
                  <a:lnTo>
                    <a:pt x="73" y="218"/>
                  </a:lnTo>
                  <a:lnTo>
                    <a:pt x="54" y="207"/>
                  </a:lnTo>
                  <a:lnTo>
                    <a:pt x="36" y="195"/>
                  </a:lnTo>
                  <a:lnTo>
                    <a:pt x="36" y="195"/>
                  </a:lnTo>
                  <a:lnTo>
                    <a:pt x="20" y="189"/>
                  </a:lnTo>
                  <a:lnTo>
                    <a:pt x="14" y="186"/>
                  </a:lnTo>
                  <a:lnTo>
                    <a:pt x="8" y="182"/>
                  </a:lnTo>
                  <a:lnTo>
                    <a:pt x="3" y="177"/>
                  </a:lnTo>
                  <a:lnTo>
                    <a:pt x="1" y="173"/>
                  </a:lnTo>
                  <a:lnTo>
                    <a:pt x="0" y="167"/>
                  </a:lnTo>
                  <a:lnTo>
                    <a:pt x="2" y="160"/>
                  </a:lnTo>
                  <a:lnTo>
                    <a:pt x="2" y="160"/>
                  </a:lnTo>
                  <a:lnTo>
                    <a:pt x="6" y="154"/>
                  </a:lnTo>
                  <a:lnTo>
                    <a:pt x="13" y="147"/>
                  </a:lnTo>
                  <a:lnTo>
                    <a:pt x="20" y="142"/>
                  </a:lnTo>
                  <a:lnTo>
                    <a:pt x="29" y="136"/>
                  </a:lnTo>
                  <a:lnTo>
                    <a:pt x="47" y="126"/>
                  </a:lnTo>
                  <a:lnTo>
                    <a:pt x="63" y="117"/>
                  </a:lnTo>
                  <a:lnTo>
                    <a:pt x="63" y="117"/>
                  </a:lnTo>
                  <a:lnTo>
                    <a:pt x="124" y="90"/>
                  </a:lnTo>
                  <a:lnTo>
                    <a:pt x="188" y="62"/>
                  </a:lnTo>
                  <a:lnTo>
                    <a:pt x="221" y="49"/>
                  </a:lnTo>
                  <a:lnTo>
                    <a:pt x="255" y="36"/>
                  </a:lnTo>
                  <a:lnTo>
                    <a:pt x="289" y="24"/>
                  </a:lnTo>
                  <a:lnTo>
                    <a:pt x="322" y="13"/>
                  </a:lnTo>
                  <a:lnTo>
                    <a:pt x="322" y="13"/>
                  </a:lnTo>
                  <a:lnTo>
                    <a:pt x="340" y="7"/>
                  </a:lnTo>
                  <a:lnTo>
                    <a:pt x="356" y="3"/>
                  </a:lnTo>
                  <a:lnTo>
                    <a:pt x="364" y="1"/>
                  </a:lnTo>
                  <a:lnTo>
                    <a:pt x="371" y="0"/>
                  </a:lnTo>
                  <a:lnTo>
                    <a:pt x="380" y="0"/>
                  </a:lnTo>
                  <a:lnTo>
                    <a:pt x="390" y="1"/>
                  </a:lnTo>
                  <a:lnTo>
                    <a:pt x="390" y="1"/>
                  </a:lnTo>
                  <a:lnTo>
                    <a:pt x="394" y="2"/>
                  </a:lnTo>
                  <a:lnTo>
                    <a:pt x="397" y="3"/>
                  </a:lnTo>
                  <a:lnTo>
                    <a:pt x="400" y="5"/>
                  </a:lnTo>
                  <a:lnTo>
                    <a:pt x="403" y="6"/>
                  </a:lnTo>
                  <a:lnTo>
                    <a:pt x="403" y="6"/>
                  </a:lnTo>
                  <a:lnTo>
                    <a:pt x="409" y="6"/>
                  </a:lnTo>
                  <a:lnTo>
                    <a:pt x="413" y="5"/>
                  </a:lnTo>
                  <a:lnTo>
                    <a:pt x="417" y="4"/>
                  </a:lnTo>
                  <a:lnTo>
                    <a:pt x="419" y="4"/>
                  </a:lnTo>
                  <a:lnTo>
                    <a:pt x="419" y="4"/>
                  </a:lnTo>
                  <a:lnTo>
                    <a:pt x="422" y="5"/>
                  </a:lnTo>
                  <a:lnTo>
                    <a:pt x="422" y="6"/>
                  </a:lnTo>
                  <a:lnTo>
                    <a:pt x="422" y="6"/>
                  </a:lnTo>
                  <a:lnTo>
                    <a:pt x="436" y="14"/>
                  </a:lnTo>
                  <a:lnTo>
                    <a:pt x="449" y="21"/>
                  </a:lnTo>
                  <a:lnTo>
                    <a:pt x="464" y="28"/>
                  </a:lnTo>
                  <a:lnTo>
                    <a:pt x="479" y="33"/>
                  </a:lnTo>
                  <a:lnTo>
                    <a:pt x="509" y="43"/>
                  </a:lnTo>
                  <a:lnTo>
                    <a:pt x="540" y="52"/>
                  </a:lnTo>
                  <a:lnTo>
                    <a:pt x="540" y="52"/>
                  </a:lnTo>
                  <a:lnTo>
                    <a:pt x="570" y="61"/>
                  </a:lnTo>
                  <a:lnTo>
                    <a:pt x="599" y="68"/>
                  </a:lnTo>
                  <a:lnTo>
                    <a:pt x="599" y="68"/>
                  </a:lnTo>
                  <a:lnTo>
                    <a:pt x="651" y="81"/>
                  </a:lnTo>
                  <a:lnTo>
                    <a:pt x="697" y="95"/>
                  </a:lnTo>
                  <a:lnTo>
                    <a:pt x="697" y="95"/>
                  </a:lnTo>
                  <a:lnTo>
                    <a:pt x="721" y="102"/>
                  </a:lnTo>
                  <a:lnTo>
                    <a:pt x="742" y="111"/>
                  </a:lnTo>
                  <a:lnTo>
                    <a:pt x="742" y="111"/>
                  </a:lnTo>
                  <a:lnTo>
                    <a:pt x="746" y="120"/>
                  </a:lnTo>
                  <a:lnTo>
                    <a:pt x="750" y="129"/>
                  </a:lnTo>
                  <a:lnTo>
                    <a:pt x="751" y="135"/>
                  </a:lnTo>
                  <a:lnTo>
                    <a:pt x="751" y="140"/>
                  </a:lnTo>
                  <a:lnTo>
                    <a:pt x="751" y="145"/>
                  </a:lnTo>
                  <a:lnTo>
                    <a:pt x="749" y="152"/>
                  </a:lnTo>
                  <a:lnTo>
                    <a:pt x="749" y="152"/>
                  </a:lnTo>
                  <a:close/>
                  <a:moveTo>
                    <a:pt x="440" y="308"/>
                  </a:moveTo>
                  <a:lnTo>
                    <a:pt x="440" y="308"/>
                  </a:lnTo>
                  <a:lnTo>
                    <a:pt x="459" y="295"/>
                  </a:lnTo>
                  <a:lnTo>
                    <a:pt x="479" y="283"/>
                  </a:lnTo>
                  <a:lnTo>
                    <a:pt x="521" y="261"/>
                  </a:lnTo>
                  <a:lnTo>
                    <a:pt x="563" y="238"/>
                  </a:lnTo>
                  <a:lnTo>
                    <a:pt x="605" y="216"/>
                  </a:lnTo>
                  <a:lnTo>
                    <a:pt x="605" y="216"/>
                  </a:lnTo>
                  <a:lnTo>
                    <a:pt x="634" y="200"/>
                  </a:lnTo>
                  <a:lnTo>
                    <a:pt x="668" y="181"/>
                  </a:lnTo>
                  <a:lnTo>
                    <a:pt x="685" y="171"/>
                  </a:lnTo>
                  <a:lnTo>
                    <a:pt x="700" y="160"/>
                  </a:lnTo>
                  <a:lnTo>
                    <a:pt x="714" y="151"/>
                  </a:lnTo>
                  <a:lnTo>
                    <a:pt x="724" y="141"/>
                  </a:lnTo>
                  <a:lnTo>
                    <a:pt x="724" y="141"/>
                  </a:lnTo>
                  <a:lnTo>
                    <a:pt x="726" y="138"/>
                  </a:lnTo>
                  <a:lnTo>
                    <a:pt x="728" y="131"/>
                  </a:lnTo>
                  <a:lnTo>
                    <a:pt x="728" y="128"/>
                  </a:lnTo>
                  <a:lnTo>
                    <a:pt x="726" y="126"/>
                  </a:lnTo>
                  <a:lnTo>
                    <a:pt x="724" y="123"/>
                  </a:lnTo>
                  <a:lnTo>
                    <a:pt x="718" y="122"/>
                  </a:lnTo>
                  <a:lnTo>
                    <a:pt x="718" y="122"/>
                  </a:lnTo>
                  <a:lnTo>
                    <a:pt x="675" y="149"/>
                  </a:lnTo>
                  <a:lnTo>
                    <a:pt x="630" y="173"/>
                  </a:lnTo>
                  <a:lnTo>
                    <a:pt x="539" y="223"/>
                  </a:lnTo>
                  <a:lnTo>
                    <a:pt x="494" y="248"/>
                  </a:lnTo>
                  <a:lnTo>
                    <a:pt x="449" y="274"/>
                  </a:lnTo>
                  <a:lnTo>
                    <a:pt x="406" y="301"/>
                  </a:lnTo>
                  <a:lnTo>
                    <a:pt x="363" y="327"/>
                  </a:lnTo>
                  <a:lnTo>
                    <a:pt x="363" y="327"/>
                  </a:lnTo>
                  <a:lnTo>
                    <a:pt x="368" y="331"/>
                  </a:lnTo>
                  <a:lnTo>
                    <a:pt x="373" y="332"/>
                  </a:lnTo>
                  <a:lnTo>
                    <a:pt x="383" y="334"/>
                  </a:lnTo>
                  <a:lnTo>
                    <a:pt x="393" y="333"/>
                  </a:lnTo>
                  <a:lnTo>
                    <a:pt x="403" y="331"/>
                  </a:lnTo>
                  <a:lnTo>
                    <a:pt x="413" y="326"/>
                  </a:lnTo>
                  <a:lnTo>
                    <a:pt x="422" y="321"/>
                  </a:lnTo>
                  <a:lnTo>
                    <a:pt x="431" y="314"/>
                  </a:lnTo>
                  <a:lnTo>
                    <a:pt x="440" y="308"/>
                  </a:lnTo>
                  <a:lnTo>
                    <a:pt x="440" y="308"/>
                  </a:lnTo>
                  <a:close/>
                  <a:moveTo>
                    <a:pt x="602" y="87"/>
                  </a:moveTo>
                  <a:lnTo>
                    <a:pt x="602" y="87"/>
                  </a:lnTo>
                  <a:lnTo>
                    <a:pt x="592" y="90"/>
                  </a:lnTo>
                  <a:lnTo>
                    <a:pt x="581" y="95"/>
                  </a:lnTo>
                  <a:lnTo>
                    <a:pt x="570" y="101"/>
                  </a:lnTo>
                  <a:lnTo>
                    <a:pt x="561" y="109"/>
                  </a:lnTo>
                  <a:lnTo>
                    <a:pt x="540" y="125"/>
                  </a:lnTo>
                  <a:lnTo>
                    <a:pt x="531" y="131"/>
                  </a:lnTo>
                  <a:lnTo>
                    <a:pt x="521" y="138"/>
                  </a:lnTo>
                  <a:lnTo>
                    <a:pt x="521" y="138"/>
                  </a:lnTo>
                  <a:lnTo>
                    <a:pt x="471" y="165"/>
                  </a:lnTo>
                  <a:lnTo>
                    <a:pt x="419" y="190"/>
                  </a:lnTo>
                  <a:lnTo>
                    <a:pt x="419" y="190"/>
                  </a:lnTo>
                  <a:lnTo>
                    <a:pt x="401" y="201"/>
                  </a:lnTo>
                  <a:lnTo>
                    <a:pt x="384" y="213"/>
                  </a:lnTo>
                  <a:lnTo>
                    <a:pt x="367" y="225"/>
                  </a:lnTo>
                  <a:lnTo>
                    <a:pt x="349" y="235"/>
                  </a:lnTo>
                  <a:lnTo>
                    <a:pt x="349" y="235"/>
                  </a:lnTo>
                  <a:lnTo>
                    <a:pt x="332" y="244"/>
                  </a:lnTo>
                  <a:lnTo>
                    <a:pt x="316" y="252"/>
                  </a:lnTo>
                  <a:lnTo>
                    <a:pt x="301" y="261"/>
                  </a:lnTo>
                  <a:lnTo>
                    <a:pt x="293" y="266"/>
                  </a:lnTo>
                  <a:lnTo>
                    <a:pt x="287" y="273"/>
                  </a:lnTo>
                  <a:lnTo>
                    <a:pt x="287" y="273"/>
                  </a:lnTo>
                  <a:lnTo>
                    <a:pt x="281" y="274"/>
                  </a:lnTo>
                  <a:lnTo>
                    <a:pt x="276" y="275"/>
                  </a:lnTo>
                  <a:lnTo>
                    <a:pt x="274" y="276"/>
                  </a:lnTo>
                  <a:lnTo>
                    <a:pt x="272" y="277"/>
                  </a:lnTo>
                  <a:lnTo>
                    <a:pt x="271" y="279"/>
                  </a:lnTo>
                  <a:lnTo>
                    <a:pt x="271" y="281"/>
                  </a:lnTo>
                  <a:lnTo>
                    <a:pt x="271" y="281"/>
                  </a:lnTo>
                  <a:lnTo>
                    <a:pt x="272" y="286"/>
                  </a:lnTo>
                  <a:lnTo>
                    <a:pt x="274" y="288"/>
                  </a:lnTo>
                  <a:lnTo>
                    <a:pt x="276" y="290"/>
                  </a:lnTo>
                  <a:lnTo>
                    <a:pt x="279" y="291"/>
                  </a:lnTo>
                  <a:lnTo>
                    <a:pt x="287" y="292"/>
                  </a:lnTo>
                  <a:lnTo>
                    <a:pt x="294" y="294"/>
                  </a:lnTo>
                  <a:lnTo>
                    <a:pt x="294" y="294"/>
                  </a:lnTo>
                  <a:lnTo>
                    <a:pt x="301" y="297"/>
                  </a:lnTo>
                  <a:lnTo>
                    <a:pt x="307" y="301"/>
                  </a:lnTo>
                  <a:lnTo>
                    <a:pt x="320" y="309"/>
                  </a:lnTo>
                  <a:lnTo>
                    <a:pt x="327" y="313"/>
                  </a:lnTo>
                  <a:lnTo>
                    <a:pt x="334" y="317"/>
                  </a:lnTo>
                  <a:lnTo>
                    <a:pt x="340" y="319"/>
                  </a:lnTo>
                  <a:lnTo>
                    <a:pt x="347" y="319"/>
                  </a:lnTo>
                  <a:lnTo>
                    <a:pt x="347" y="319"/>
                  </a:lnTo>
                  <a:lnTo>
                    <a:pt x="351" y="318"/>
                  </a:lnTo>
                  <a:lnTo>
                    <a:pt x="355" y="316"/>
                  </a:lnTo>
                  <a:lnTo>
                    <a:pt x="364" y="309"/>
                  </a:lnTo>
                  <a:lnTo>
                    <a:pt x="373" y="302"/>
                  </a:lnTo>
                  <a:lnTo>
                    <a:pt x="383" y="295"/>
                  </a:lnTo>
                  <a:lnTo>
                    <a:pt x="383" y="295"/>
                  </a:lnTo>
                  <a:lnTo>
                    <a:pt x="406" y="282"/>
                  </a:lnTo>
                  <a:lnTo>
                    <a:pt x="430" y="270"/>
                  </a:lnTo>
                  <a:lnTo>
                    <a:pt x="483" y="241"/>
                  </a:lnTo>
                  <a:lnTo>
                    <a:pt x="483" y="241"/>
                  </a:lnTo>
                  <a:lnTo>
                    <a:pt x="533" y="211"/>
                  </a:lnTo>
                  <a:lnTo>
                    <a:pt x="581" y="182"/>
                  </a:lnTo>
                  <a:lnTo>
                    <a:pt x="581" y="182"/>
                  </a:lnTo>
                  <a:lnTo>
                    <a:pt x="612" y="166"/>
                  </a:lnTo>
                  <a:lnTo>
                    <a:pt x="643" y="150"/>
                  </a:lnTo>
                  <a:lnTo>
                    <a:pt x="673" y="134"/>
                  </a:lnTo>
                  <a:lnTo>
                    <a:pt x="686" y="125"/>
                  </a:lnTo>
                  <a:lnTo>
                    <a:pt x="699" y="116"/>
                  </a:lnTo>
                  <a:lnTo>
                    <a:pt x="699" y="116"/>
                  </a:lnTo>
                  <a:lnTo>
                    <a:pt x="700" y="115"/>
                  </a:lnTo>
                  <a:lnTo>
                    <a:pt x="701" y="114"/>
                  </a:lnTo>
                  <a:lnTo>
                    <a:pt x="701" y="114"/>
                  </a:lnTo>
                  <a:lnTo>
                    <a:pt x="689" y="112"/>
                  </a:lnTo>
                  <a:lnTo>
                    <a:pt x="676" y="108"/>
                  </a:lnTo>
                  <a:lnTo>
                    <a:pt x="651" y="98"/>
                  </a:lnTo>
                  <a:lnTo>
                    <a:pt x="638" y="93"/>
                  </a:lnTo>
                  <a:lnTo>
                    <a:pt x="625" y="90"/>
                  </a:lnTo>
                  <a:lnTo>
                    <a:pt x="613" y="87"/>
                  </a:lnTo>
                  <a:lnTo>
                    <a:pt x="602" y="87"/>
                  </a:lnTo>
                  <a:lnTo>
                    <a:pt x="602" y="87"/>
                  </a:lnTo>
                  <a:close/>
                  <a:moveTo>
                    <a:pt x="503" y="58"/>
                  </a:moveTo>
                  <a:lnTo>
                    <a:pt x="503" y="58"/>
                  </a:lnTo>
                  <a:lnTo>
                    <a:pt x="483" y="71"/>
                  </a:lnTo>
                  <a:lnTo>
                    <a:pt x="461" y="84"/>
                  </a:lnTo>
                  <a:lnTo>
                    <a:pt x="440" y="96"/>
                  </a:lnTo>
                  <a:lnTo>
                    <a:pt x="417" y="109"/>
                  </a:lnTo>
                  <a:lnTo>
                    <a:pt x="395" y="120"/>
                  </a:lnTo>
                  <a:lnTo>
                    <a:pt x="371" y="130"/>
                  </a:lnTo>
                  <a:lnTo>
                    <a:pt x="347" y="141"/>
                  </a:lnTo>
                  <a:lnTo>
                    <a:pt x="322" y="150"/>
                  </a:lnTo>
                  <a:lnTo>
                    <a:pt x="322" y="150"/>
                  </a:lnTo>
                  <a:lnTo>
                    <a:pt x="304" y="162"/>
                  </a:lnTo>
                  <a:lnTo>
                    <a:pt x="284" y="174"/>
                  </a:lnTo>
                  <a:lnTo>
                    <a:pt x="244" y="198"/>
                  </a:lnTo>
                  <a:lnTo>
                    <a:pt x="203" y="220"/>
                  </a:lnTo>
                  <a:lnTo>
                    <a:pt x="183" y="232"/>
                  </a:lnTo>
                  <a:lnTo>
                    <a:pt x="164" y="244"/>
                  </a:lnTo>
                  <a:lnTo>
                    <a:pt x="164" y="244"/>
                  </a:lnTo>
                  <a:lnTo>
                    <a:pt x="186" y="255"/>
                  </a:lnTo>
                  <a:lnTo>
                    <a:pt x="207" y="265"/>
                  </a:lnTo>
                  <a:lnTo>
                    <a:pt x="231" y="275"/>
                  </a:lnTo>
                  <a:lnTo>
                    <a:pt x="255" y="283"/>
                  </a:lnTo>
                  <a:lnTo>
                    <a:pt x="255" y="283"/>
                  </a:lnTo>
                  <a:lnTo>
                    <a:pt x="254" y="279"/>
                  </a:lnTo>
                  <a:lnTo>
                    <a:pt x="252" y="277"/>
                  </a:lnTo>
                  <a:lnTo>
                    <a:pt x="251" y="274"/>
                  </a:lnTo>
                  <a:lnTo>
                    <a:pt x="252" y="271"/>
                  </a:lnTo>
                  <a:lnTo>
                    <a:pt x="252" y="271"/>
                  </a:lnTo>
                  <a:lnTo>
                    <a:pt x="294" y="247"/>
                  </a:lnTo>
                  <a:lnTo>
                    <a:pt x="335" y="225"/>
                  </a:lnTo>
                  <a:lnTo>
                    <a:pt x="418" y="178"/>
                  </a:lnTo>
                  <a:lnTo>
                    <a:pt x="460" y="156"/>
                  </a:lnTo>
                  <a:lnTo>
                    <a:pt x="500" y="131"/>
                  </a:lnTo>
                  <a:lnTo>
                    <a:pt x="539" y="107"/>
                  </a:lnTo>
                  <a:lnTo>
                    <a:pt x="578" y="81"/>
                  </a:lnTo>
                  <a:lnTo>
                    <a:pt x="578" y="81"/>
                  </a:lnTo>
                  <a:lnTo>
                    <a:pt x="560" y="77"/>
                  </a:lnTo>
                  <a:lnTo>
                    <a:pt x="540" y="70"/>
                  </a:lnTo>
                  <a:lnTo>
                    <a:pt x="503" y="58"/>
                  </a:lnTo>
                  <a:lnTo>
                    <a:pt x="503" y="58"/>
                  </a:lnTo>
                  <a:close/>
                  <a:moveTo>
                    <a:pt x="408" y="28"/>
                  </a:moveTo>
                  <a:lnTo>
                    <a:pt x="408" y="28"/>
                  </a:lnTo>
                  <a:lnTo>
                    <a:pt x="378" y="40"/>
                  </a:lnTo>
                  <a:lnTo>
                    <a:pt x="349" y="53"/>
                  </a:lnTo>
                  <a:lnTo>
                    <a:pt x="321" y="66"/>
                  </a:lnTo>
                  <a:lnTo>
                    <a:pt x="292" y="79"/>
                  </a:lnTo>
                  <a:lnTo>
                    <a:pt x="292" y="79"/>
                  </a:lnTo>
                  <a:lnTo>
                    <a:pt x="270" y="87"/>
                  </a:lnTo>
                  <a:lnTo>
                    <a:pt x="248" y="95"/>
                  </a:lnTo>
                  <a:lnTo>
                    <a:pt x="226" y="104"/>
                  </a:lnTo>
                  <a:lnTo>
                    <a:pt x="204" y="112"/>
                  </a:lnTo>
                  <a:lnTo>
                    <a:pt x="204" y="112"/>
                  </a:lnTo>
                  <a:lnTo>
                    <a:pt x="198" y="117"/>
                  </a:lnTo>
                  <a:lnTo>
                    <a:pt x="190" y="123"/>
                  </a:lnTo>
                  <a:lnTo>
                    <a:pt x="184" y="128"/>
                  </a:lnTo>
                  <a:lnTo>
                    <a:pt x="176" y="132"/>
                  </a:lnTo>
                  <a:lnTo>
                    <a:pt x="176" y="132"/>
                  </a:lnTo>
                  <a:lnTo>
                    <a:pt x="119" y="161"/>
                  </a:lnTo>
                  <a:lnTo>
                    <a:pt x="63" y="190"/>
                  </a:lnTo>
                  <a:lnTo>
                    <a:pt x="63" y="190"/>
                  </a:lnTo>
                  <a:lnTo>
                    <a:pt x="72" y="198"/>
                  </a:lnTo>
                  <a:lnTo>
                    <a:pt x="81" y="204"/>
                  </a:lnTo>
                  <a:lnTo>
                    <a:pt x="92" y="210"/>
                  </a:lnTo>
                  <a:lnTo>
                    <a:pt x="103" y="215"/>
                  </a:lnTo>
                  <a:lnTo>
                    <a:pt x="125" y="225"/>
                  </a:lnTo>
                  <a:lnTo>
                    <a:pt x="136" y="230"/>
                  </a:lnTo>
                  <a:lnTo>
                    <a:pt x="146" y="235"/>
                  </a:lnTo>
                  <a:lnTo>
                    <a:pt x="146" y="235"/>
                  </a:lnTo>
                  <a:lnTo>
                    <a:pt x="173" y="221"/>
                  </a:lnTo>
                  <a:lnTo>
                    <a:pt x="200" y="206"/>
                  </a:lnTo>
                  <a:lnTo>
                    <a:pt x="252" y="174"/>
                  </a:lnTo>
                  <a:lnTo>
                    <a:pt x="279" y="159"/>
                  </a:lnTo>
                  <a:lnTo>
                    <a:pt x="306" y="144"/>
                  </a:lnTo>
                  <a:lnTo>
                    <a:pt x="334" y="132"/>
                  </a:lnTo>
                  <a:lnTo>
                    <a:pt x="349" y="126"/>
                  </a:lnTo>
                  <a:lnTo>
                    <a:pt x="363" y="122"/>
                  </a:lnTo>
                  <a:lnTo>
                    <a:pt x="363" y="122"/>
                  </a:lnTo>
                  <a:lnTo>
                    <a:pt x="378" y="113"/>
                  </a:lnTo>
                  <a:lnTo>
                    <a:pt x="393" y="105"/>
                  </a:lnTo>
                  <a:lnTo>
                    <a:pt x="423" y="89"/>
                  </a:lnTo>
                  <a:lnTo>
                    <a:pt x="454" y="72"/>
                  </a:lnTo>
                  <a:lnTo>
                    <a:pt x="468" y="65"/>
                  </a:lnTo>
                  <a:lnTo>
                    <a:pt x="483" y="55"/>
                  </a:lnTo>
                  <a:lnTo>
                    <a:pt x="483" y="55"/>
                  </a:lnTo>
                  <a:lnTo>
                    <a:pt x="484" y="53"/>
                  </a:lnTo>
                  <a:lnTo>
                    <a:pt x="484" y="52"/>
                  </a:lnTo>
                  <a:lnTo>
                    <a:pt x="484" y="50"/>
                  </a:lnTo>
                  <a:lnTo>
                    <a:pt x="484" y="50"/>
                  </a:lnTo>
                  <a:lnTo>
                    <a:pt x="462" y="45"/>
                  </a:lnTo>
                  <a:lnTo>
                    <a:pt x="444" y="39"/>
                  </a:lnTo>
                  <a:lnTo>
                    <a:pt x="426" y="33"/>
                  </a:lnTo>
                  <a:lnTo>
                    <a:pt x="408" y="28"/>
                  </a:lnTo>
                  <a:lnTo>
                    <a:pt x="408" y="28"/>
                  </a:lnTo>
                  <a:close/>
                  <a:moveTo>
                    <a:pt x="295" y="41"/>
                  </a:moveTo>
                  <a:lnTo>
                    <a:pt x="295" y="41"/>
                  </a:lnTo>
                  <a:lnTo>
                    <a:pt x="293" y="41"/>
                  </a:lnTo>
                  <a:lnTo>
                    <a:pt x="291" y="40"/>
                  </a:lnTo>
                  <a:lnTo>
                    <a:pt x="287" y="39"/>
                  </a:lnTo>
                  <a:lnTo>
                    <a:pt x="287" y="39"/>
                  </a:lnTo>
                  <a:lnTo>
                    <a:pt x="279" y="41"/>
                  </a:lnTo>
                  <a:lnTo>
                    <a:pt x="272" y="45"/>
                  </a:lnTo>
                  <a:lnTo>
                    <a:pt x="255" y="52"/>
                  </a:lnTo>
                  <a:lnTo>
                    <a:pt x="255" y="52"/>
                  </a:lnTo>
                  <a:lnTo>
                    <a:pt x="232" y="61"/>
                  </a:lnTo>
                  <a:lnTo>
                    <a:pt x="212" y="69"/>
                  </a:lnTo>
                  <a:lnTo>
                    <a:pt x="193" y="78"/>
                  </a:lnTo>
                  <a:lnTo>
                    <a:pt x="173" y="85"/>
                  </a:lnTo>
                  <a:lnTo>
                    <a:pt x="173" y="85"/>
                  </a:lnTo>
                  <a:lnTo>
                    <a:pt x="163" y="89"/>
                  </a:lnTo>
                  <a:lnTo>
                    <a:pt x="153" y="92"/>
                  </a:lnTo>
                  <a:lnTo>
                    <a:pt x="143" y="95"/>
                  </a:lnTo>
                  <a:lnTo>
                    <a:pt x="134" y="98"/>
                  </a:lnTo>
                  <a:lnTo>
                    <a:pt x="134" y="98"/>
                  </a:lnTo>
                  <a:lnTo>
                    <a:pt x="124" y="104"/>
                  </a:lnTo>
                  <a:lnTo>
                    <a:pt x="114" y="110"/>
                  </a:lnTo>
                  <a:lnTo>
                    <a:pt x="106" y="116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72" y="132"/>
                  </a:lnTo>
                  <a:lnTo>
                    <a:pt x="60" y="139"/>
                  </a:lnTo>
                  <a:lnTo>
                    <a:pt x="50" y="144"/>
                  </a:lnTo>
                  <a:lnTo>
                    <a:pt x="50" y="144"/>
                  </a:lnTo>
                  <a:lnTo>
                    <a:pt x="43" y="149"/>
                  </a:lnTo>
                  <a:lnTo>
                    <a:pt x="34" y="152"/>
                  </a:lnTo>
                  <a:lnTo>
                    <a:pt x="28" y="156"/>
                  </a:lnTo>
                  <a:lnTo>
                    <a:pt x="24" y="158"/>
                  </a:lnTo>
                  <a:lnTo>
                    <a:pt x="21" y="162"/>
                  </a:lnTo>
                  <a:lnTo>
                    <a:pt x="21" y="162"/>
                  </a:lnTo>
                  <a:lnTo>
                    <a:pt x="25" y="169"/>
                  </a:lnTo>
                  <a:lnTo>
                    <a:pt x="30" y="174"/>
                  </a:lnTo>
                  <a:lnTo>
                    <a:pt x="36" y="178"/>
                  </a:lnTo>
                  <a:lnTo>
                    <a:pt x="45" y="182"/>
                  </a:lnTo>
                  <a:lnTo>
                    <a:pt x="45" y="182"/>
                  </a:lnTo>
                  <a:lnTo>
                    <a:pt x="81" y="164"/>
                  </a:lnTo>
                  <a:lnTo>
                    <a:pt x="122" y="143"/>
                  </a:lnTo>
                  <a:lnTo>
                    <a:pt x="201" y="100"/>
                  </a:lnTo>
                  <a:lnTo>
                    <a:pt x="201" y="100"/>
                  </a:lnTo>
                  <a:lnTo>
                    <a:pt x="225" y="89"/>
                  </a:lnTo>
                  <a:lnTo>
                    <a:pt x="248" y="79"/>
                  </a:lnTo>
                  <a:lnTo>
                    <a:pt x="296" y="61"/>
                  </a:lnTo>
                  <a:lnTo>
                    <a:pt x="320" y="52"/>
                  </a:lnTo>
                  <a:lnTo>
                    <a:pt x="342" y="43"/>
                  </a:lnTo>
                  <a:lnTo>
                    <a:pt x="364" y="31"/>
                  </a:lnTo>
                  <a:lnTo>
                    <a:pt x="373" y="25"/>
                  </a:lnTo>
                  <a:lnTo>
                    <a:pt x="383" y="18"/>
                  </a:lnTo>
                  <a:lnTo>
                    <a:pt x="383" y="18"/>
                  </a:lnTo>
                  <a:lnTo>
                    <a:pt x="370" y="18"/>
                  </a:lnTo>
                  <a:lnTo>
                    <a:pt x="360" y="20"/>
                  </a:lnTo>
                  <a:lnTo>
                    <a:pt x="349" y="22"/>
                  </a:lnTo>
                  <a:lnTo>
                    <a:pt x="338" y="25"/>
                  </a:lnTo>
                  <a:lnTo>
                    <a:pt x="317" y="34"/>
                  </a:lnTo>
                  <a:lnTo>
                    <a:pt x="307" y="38"/>
                  </a:lnTo>
                  <a:lnTo>
                    <a:pt x="295" y="41"/>
                  </a:lnTo>
                  <a:lnTo>
                    <a:pt x="295" y="4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25"/>
            <p:cNvSpPr/>
            <p:nvPr/>
          </p:nvSpPr>
          <p:spPr bwMode="auto">
            <a:xfrm>
              <a:off x="7512417" y="2425772"/>
              <a:ext cx="14492" cy="18285"/>
            </a:xfrm>
            <a:custGeom>
              <a:avLst/>
              <a:gdLst/>
              <a:ahLst/>
              <a:cxnLst>
                <a:cxn ang="0">
                  <a:pos x="0" y="38"/>
                </a:cxn>
                <a:cxn ang="0">
                  <a:pos x="0" y="38"/>
                </a:cxn>
                <a:cxn ang="0">
                  <a:pos x="0" y="32"/>
                </a:cxn>
                <a:cxn ang="0">
                  <a:pos x="4" y="26"/>
                </a:cxn>
                <a:cxn ang="0">
                  <a:pos x="7" y="21"/>
                </a:cxn>
                <a:cxn ang="0">
                  <a:pos x="12" y="15"/>
                </a:cxn>
                <a:cxn ang="0">
                  <a:pos x="23" y="7"/>
                </a:cxn>
                <a:cxn ang="0">
                  <a:pos x="32" y="0"/>
                </a:cxn>
                <a:cxn ang="0">
                  <a:pos x="32" y="0"/>
                </a:cxn>
                <a:cxn ang="0">
                  <a:pos x="31" y="7"/>
                </a:cxn>
                <a:cxn ang="0">
                  <a:pos x="29" y="13"/>
                </a:cxn>
                <a:cxn ang="0">
                  <a:pos x="26" y="17"/>
                </a:cxn>
                <a:cxn ang="0">
                  <a:pos x="22" y="23"/>
                </a:cxn>
                <a:cxn ang="0">
                  <a:pos x="11" y="31"/>
                </a:cxn>
                <a:cxn ang="0">
                  <a:pos x="0" y="38"/>
                </a:cxn>
                <a:cxn ang="0">
                  <a:pos x="0" y="38"/>
                </a:cxn>
              </a:cxnLst>
              <a:rect l="0" t="0" r="r" b="b"/>
              <a:pathLst>
                <a:path w="32" h="38">
                  <a:moveTo>
                    <a:pt x="0" y="38"/>
                  </a:moveTo>
                  <a:lnTo>
                    <a:pt x="0" y="38"/>
                  </a:lnTo>
                  <a:lnTo>
                    <a:pt x="0" y="32"/>
                  </a:lnTo>
                  <a:lnTo>
                    <a:pt x="4" y="26"/>
                  </a:lnTo>
                  <a:lnTo>
                    <a:pt x="7" y="21"/>
                  </a:lnTo>
                  <a:lnTo>
                    <a:pt x="12" y="15"/>
                  </a:lnTo>
                  <a:lnTo>
                    <a:pt x="23" y="7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1" y="7"/>
                  </a:lnTo>
                  <a:lnTo>
                    <a:pt x="29" y="13"/>
                  </a:lnTo>
                  <a:lnTo>
                    <a:pt x="26" y="17"/>
                  </a:lnTo>
                  <a:lnTo>
                    <a:pt x="22" y="23"/>
                  </a:lnTo>
                  <a:lnTo>
                    <a:pt x="11" y="31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126"/>
            <p:cNvSpPr>
              <a:spLocks noEditPoints="1"/>
            </p:cNvSpPr>
            <p:nvPr/>
          </p:nvSpPr>
          <p:spPr bwMode="auto">
            <a:xfrm>
              <a:off x="7387786" y="2146928"/>
              <a:ext cx="746338" cy="537878"/>
            </a:xfrm>
            <a:custGeom>
              <a:avLst/>
              <a:gdLst/>
              <a:ahLst/>
              <a:cxnLst>
                <a:cxn ang="0">
                  <a:pos x="91" y="444"/>
                </a:cxn>
                <a:cxn ang="0">
                  <a:pos x="627" y="160"/>
                </a:cxn>
                <a:cxn ang="0">
                  <a:pos x="1233" y="59"/>
                </a:cxn>
                <a:cxn ang="0">
                  <a:pos x="1522" y="331"/>
                </a:cxn>
                <a:cxn ang="0">
                  <a:pos x="1023" y="693"/>
                </a:cxn>
                <a:cxn ang="0">
                  <a:pos x="734" y="978"/>
                </a:cxn>
                <a:cxn ang="0">
                  <a:pos x="458" y="947"/>
                </a:cxn>
                <a:cxn ang="0">
                  <a:pos x="44" y="670"/>
                </a:cxn>
                <a:cxn ang="0">
                  <a:pos x="1404" y="260"/>
                </a:cxn>
                <a:cxn ang="0">
                  <a:pos x="1033" y="662"/>
                </a:cxn>
                <a:cxn ang="0">
                  <a:pos x="1508" y="310"/>
                </a:cxn>
                <a:cxn ang="0">
                  <a:pos x="1513" y="172"/>
                </a:cxn>
                <a:cxn ang="0">
                  <a:pos x="1082" y="33"/>
                </a:cxn>
                <a:cxn ang="0">
                  <a:pos x="798" y="417"/>
                </a:cxn>
                <a:cxn ang="0">
                  <a:pos x="1519" y="172"/>
                </a:cxn>
                <a:cxn ang="0">
                  <a:pos x="873" y="810"/>
                </a:cxn>
                <a:cxn ang="0">
                  <a:pos x="836" y="624"/>
                </a:cxn>
                <a:cxn ang="0">
                  <a:pos x="854" y="662"/>
                </a:cxn>
                <a:cxn ang="0">
                  <a:pos x="782" y="603"/>
                </a:cxn>
                <a:cxn ang="0">
                  <a:pos x="705" y="720"/>
                </a:cxn>
                <a:cxn ang="0">
                  <a:pos x="828" y="779"/>
                </a:cxn>
                <a:cxn ang="0">
                  <a:pos x="601" y="867"/>
                </a:cxn>
                <a:cxn ang="0">
                  <a:pos x="545" y="584"/>
                </a:cxn>
                <a:cxn ang="0">
                  <a:pos x="556" y="690"/>
                </a:cxn>
                <a:cxn ang="0">
                  <a:pos x="697" y="704"/>
                </a:cxn>
                <a:cxn ang="0">
                  <a:pos x="601" y="702"/>
                </a:cxn>
                <a:cxn ang="0">
                  <a:pos x="537" y="841"/>
                </a:cxn>
                <a:cxn ang="0">
                  <a:pos x="664" y="775"/>
                </a:cxn>
                <a:cxn ang="0">
                  <a:pos x="589" y="877"/>
                </a:cxn>
                <a:cxn ang="0">
                  <a:pos x="488" y="818"/>
                </a:cxn>
                <a:cxn ang="0">
                  <a:pos x="326" y="777"/>
                </a:cxn>
                <a:cxn ang="0">
                  <a:pos x="227" y="667"/>
                </a:cxn>
                <a:cxn ang="0">
                  <a:pos x="119" y="605"/>
                </a:cxn>
                <a:cxn ang="0">
                  <a:pos x="626" y="1015"/>
                </a:cxn>
                <a:cxn ang="0">
                  <a:pos x="407" y="572"/>
                </a:cxn>
                <a:cxn ang="0">
                  <a:pos x="555" y="867"/>
                </a:cxn>
                <a:cxn ang="0">
                  <a:pos x="475" y="895"/>
                </a:cxn>
                <a:cxn ang="0">
                  <a:pos x="448" y="765"/>
                </a:cxn>
                <a:cxn ang="0">
                  <a:pos x="475" y="724"/>
                </a:cxn>
                <a:cxn ang="0">
                  <a:pos x="478" y="644"/>
                </a:cxn>
                <a:cxn ang="0">
                  <a:pos x="388" y="727"/>
                </a:cxn>
                <a:cxn ang="0">
                  <a:pos x="420" y="525"/>
                </a:cxn>
                <a:cxn ang="0">
                  <a:pos x="288" y="489"/>
                </a:cxn>
                <a:cxn ang="0">
                  <a:pos x="435" y="623"/>
                </a:cxn>
                <a:cxn ang="0">
                  <a:pos x="367" y="621"/>
                </a:cxn>
                <a:cxn ang="0">
                  <a:pos x="330" y="617"/>
                </a:cxn>
                <a:cxn ang="0">
                  <a:pos x="430" y="628"/>
                </a:cxn>
                <a:cxn ang="0">
                  <a:pos x="332" y="799"/>
                </a:cxn>
                <a:cxn ang="0">
                  <a:pos x="246" y="345"/>
                </a:cxn>
                <a:cxn ang="0">
                  <a:pos x="306" y="435"/>
                </a:cxn>
                <a:cxn ang="0">
                  <a:pos x="230" y="535"/>
                </a:cxn>
                <a:cxn ang="0">
                  <a:pos x="219" y="562"/>
                </a:cxn>
                <a:cxn ang="0">
                  <a:pos x="230" y="610"/>
                </a:cxn>
                <a:cxn ang="0">
                  <a:pos x="334" y="579"/>
                </a:cxn>
                <a:cxn ang="0">
                  <a:pos x="292" y="665"/>
                </a:cxn>
                <a:cxn ang="0">
                  <a:pos x="147" y="455"/>
                </a:cxn>
                <a:cxn ang="0">
                  <a:pos x="91" y="480"/>
                </a:cxn>
                <a:cxn ang="0">
                  <a:pos x="167" y="500"/>
                </a:cxn>
                <a:cxn ang="0">
                  <a:pos x="155" y="501"/>
                </a:cxn>
                <a:cxn ang="0">
                  <a:pos x="158" y="585"/>
                </a:cxn>
                <a:cxn ang="0">
                  <a:pos x="82" y="516"/>
                </a:cxn>
              </a:cxnLst>
              <a:rect l="0" t="0" r="r" b="b"/>
              <a:pathLst>
                <a:path w="1545" h="1058">
                  <a:moveTo>
                    <a:pt x="96" y="538"/>
                  </a:moveTo>
                  <a:lnTo>
                    <a:pt x="96" y="538"/>
                  </a:lnTo>
                  <a:lnTo>
                    <a:pt x="90" y="537"/>
                  </a:lnTo>
                  <a:lnTo>
                    <a:pt x="85" y="537"/>
                  </a:lnTo>
                  <a:lnTo>
                    <a:pt x="72" y="539"/>
                  </a:lnTo>
                  <a:lnTo>
                    <a:pt x="60" y="542"/>
                  </a:lnTo>
                  <a:lnTo>
                    <a:pt x="49" y="546"/>
                  </a:lnTo>
                  <a:lnTo>
                    <a:pt x="36" y="549"/>
                  </a:lnTo>
                  <a:lnTo>
                    <a:pt x="24" y="552"/>
                  </a:lnTo>
                  <a:lnTo>
                    <a:pt x="19" y="552"/>
                  </a:lnTo>
                  <a:lnTo>
                    <a:pt x="13" y="552"/>
                  </a:lnTo>
                  <a:lnTo>
                    <a:pt x="7" y="550"/>
                  </a:lnTo>
                  <a:lnTo>
                    <a:pt x="1" y="547"/>
                  </a:lnTo>
                  <a:lnTo>
                    <a:pt x="1" y="547"/>
                  </a:lnTo>
                  <a:lnTo>
                    <a:pt x="1" y="542"/>
                  </a:lnTo>
                  <a:lnTo>
                    <a:pt x="3" y="535"/>
                  </a:lnTo>
                  <a:lnTo>
                    <a:pt x="5" y="531"/>
                  </a:lnTo>
                  <a:lnTo>
                    <a:pt x="7" y="527"/>
                  </a:lnTo>
                  <a:lnTo>
                    <a:pt x="9" y="524"/>
                  </a:lnTo>
                  <a:lnTo>
                    <a:pt x="12" y="522"/>
                  </a:lnTo>
                  <a:lnTo>
                    <a:pt x="20" y="517"/>
                  </a:lnTo>
                  <a:lnTo>
                    <a:pt x="20" y="517"/>
                  </a:lnTo>
                  <a:lnTo>
                    <a:pt x="25" y="509"/>
                  </a:lnTo>
                  <a:lnTo>
                    <a:pt x="31" y="500"/>
                  </a:lnTo>
                  <a:lnTo>
                    <a:pt x="45" y="485"/>
                  </a:lnTo>
                  <a:lnTo>
                    <a:pt x="60" y="471"/>
                  </a:lnTo>
                  <a:lnTo>
                    <a:pt x="75" y="458"/>
                  </a:lnTo>
                  <a:lnTo>
                    <a:pt x="91" y="444"/>
                  </a:lnTo>
                  <a:lnTo>
                    <a:pt x="106" y="431"/>
                  </a:lnTo>
                  <a:lnTo>
                    <a:pt x="113" y="423"/>
                  </a:lnTo>
                  <a:lnTo>
                    <a:pt x="119" y="414"/>
                  </a:lnTo>
                  <a:lnTo>
                    <a:pt x="125" y="406"/>
                  </a:lnTo>
                  <a:lnTo>
                    <a:pt x="130" y="396"/>
                  </a:lnTo>
                  <a:lnTo>
                    <a:pt x="130" y="396"/>
                  </a:lnTo>
                  <a:lnTo>
                    <a:pt x="135" y="394"/>
                  </a:lnTo>
                  <a:lnTo>
                    <a:pt x="140" y="391"/>
                  </a:lnTo>
                  <a:lnTo>
                    <a:pt x="143" y="388"/>
                  </a:lnTo>
                  <a:lnTo>
                    <a:pt x="147" y="384"/>
                  </a:lnTo>
                  <a:lnTo>
                    <a:pt x="147" y="384"/>
                  </a:lnTo>
                  <a:lnTo>
                    <a:pt x="159" y="381"/>
                  </a:lnTo>
                  <a:lnTo>
                    <a:pt x="171" y="377"/>
                  </a:lnTo>
                  <a:lnTo>
                    <a:pt x="182" y="373"/>
                  </a:lnTo>
                  <a:lnTo>
                    <a:pt x="193" y="367"/>
                  </a:lnTo>
                  <a:lnTo>
                    <a:pt x="215" y="355"/>
                  </a:lnTo>
                  <a:lnTo>
                    <a:pt x="235" y="342"/>
                  </a:lnTo>
                  <a:lnTo>
                    <a:pt x="235" y="342"/>
                  </a:lnTo>
                  <a:lnTo>
                    <a:pt x="227" y="337"/>
                  </a:lnTo>
                  <a:lnTo>
                    <a:pt x="220" y="332"/>
                  </a:lnTo>
                  <a:lnTo>
                    <a:pt x="215" y="326"/>
                  </a:lnTo>
                  <a:lnTo>
                    <a:pt x="210" y="318"/>
                  </a:lnTo>
                  <a:lnTo>
                    <a:pt x="210" y="318"/>
                  </a:lnTo>
                  <a:lnTo>
                    <a:pt x="278" y="295"/>
                  </a:lnTo>
                  <a:lnTo>
                    <a:pt x="347" y="270"/>
                  </a:lnTo>
                  <a:lnTo>
                    <a:pt x="417" y="243"/>
                  </a:lnTo>
                  <a:lnTo>
                    <a:pt x="487" y="215"/>
                  </a:lnTo>
                  <a:lnTo>
                    <a:pt x="627" y="160"/>
                  </a:lnTo>
                  <a:lnTo>
                    <a:pt x="697" y="132"/>
                  </a:lnTo>
                  <a:lnTo>
                    <a:pt x="766" y="105"/>
                  </a:lnTo>
                  <a:lnTo>
                    <a:pt x="766" y="105"/>
                  </a:lnTo>
                  <a:lnTo>
                    <a:pt x="829" y="83"/>
                  </a:lnTo>
                  <a:lnTo>
                    <a:pt x="894" y="61"/>
                  </a:lnTo>
                  <a:lnTo>
                    <a:pt x="1026" y="19"/>
                  </a:lnTo>
                  <a:lnTo>
                    <a:pt x="1026" y="19"/>
                  </a:lnTo>
                  <a:lnTo>
                    <a:pt x="1052" y="13"/>
                  </a:lnTo>
                  <a:lnTo>
                    <a:pt x="1064" y="8"/>
                  </a:lnTo>
                  <a:lnTo>
                    <a:pt x="1069" y="4"/>
                  </a:lnTo>
                  <a:lnTo>
                    <a:pt x="1074" y="0"/>
                  </a:lnTo>
                  <a:lnTo>
                    <a:pt x="1074" y="0"/>
                  </a:lnTo>
                  <a:lnTo>
                    <a:pt x="1074" y="1"/>
                  </a:lnTo>
                  <a:lnTo>
                    <a:pt x="1075" y="2"/>
                  </a:lnTo>
                  <a:lnTo>
                    <a:pt x="1079" y="3"/>
                  </a:lnTo>
                  <a:lnTo>
                    <a:pt x="1081" y="4"/>
                  </a:lnTo>
                  <a:lnTo>
                    <a:pt x="1081" y="5"/>
                  </a:lnTo>
                  <a:lnTo>
                    <a:pt x="1081" y="8"/>
                  </a:lnTo>
                  <a:lnTo>
                    <a:pt x="1081" y="8"/>
                  </a:lnTo>
                  <a:lnTo>
                    <a:pt x="1084" y="4"/>
                  </a:lnTo>
                  <a:lnTo>
                    <a:pt x="1087" y="4"/>
                  </a:lnTo>
                  <a:lnTo>
                    <a:pt x="1099" y="3"/>
                  </a:lnTo>
                  <a:lnTo>
                    <a:pt x="1099" y="3"/>
                  </a:lnTo>
                  <a:lnTo>
                    <a:pt x="1109" y="10"/>
                  </a:lnTo>
                  <a:lnTo>
                    <a:pt x="1113" y="13"/>
                  </a:lnTo>
                  <a:lnTo>
                    <a:pt x="1116" y="18"/>
                  </a:lnTo>
                  <a:lnTo>
                    <a:pt x="1116" y="18"/>
                  </a:lnTo>
                  <a:lnTo>
                    <a:pt x="1233" y="59"/>
                  </a:lnTo>
                  <a:lnTo>
                    <a:pt x="1263" y="70"/>
                  </a:lnTo>
                  <a:lnTo>
                    <a:pt x="1291" y="78"/>
                  </a:lnTo>
                  <a:lnTo>
                    <a:pt x="1320" y="86"/>
                  </a:lnTo>
                  <a:lnTo>
                    <a:pt x="1346" y="92"/>
                  </a:lnTo>
                  <a:lnTo>
                    <a:pt x="1346" y="92"/>
                  </a:lnTo>
                  <a:lnTo>
                    <a:pt x="1391" y="110"/>
                  </a:lnTo>
                  <a:lnTo>
                    <a:pt x="1436" y="128"/>
                  </a:lnTo>
                  <a:lnTo>
                    <a:pt x="1460" y="136"/>
                  </a:lnTo>
                  <a:lnTo>
                    <a:pt x="1482" y="144"/>
                  </a:lnTo>
                  <a:lnTo>
                    <a:pt x="1506" y="151"/>
                  </a:lnTo>
                  <a:lnTo>
                    <a:pt x="1530" y="156"/>
                  </a:lnTo>
                  <a:lnTo>
                    <a:pt x="1530" y="156"/>
                  </a:lnTo>
                  <a:lnTo>
                    <a:pt x="1532" y="160"/>
                  </a:lnTo>
                  <a:lnTo>
                    <a:pt x="1534" y="161"/>
                  </a:lnTo>
                  <a:lnTo>
                    <a:pt x="1538" y="164"/>
                  </a:lnTo>
                  <a:lnTo>
                    <a:pt x="1542" y="167"/>
                  </a:lnTo>
                  <a:lnTo>
                    <a:pt x="1544" y="170"/>
                  </a:lnTo>
                  <a:lnTo>
                    <a:pt x="1545" y="172"/>
                  </a:lnTo>
                  <a:lnTo>
                    <a:pt x="1545" y="172"/>
                  </a:lnTo>
                  <a:lnTo>
                    <a:pt x="1539" y="211"/>
                  </a:lnTo>
                  <a:lnTo>
                    <a:pt x="1536" y="245"/>
                  </a:lnTo>
                  <a:lnTo>
                    <a:pt x="1533" y="280"/>
                  </a:lnTo>
                  <a:lnTo>
                    <a:pt x="1530" y="317"/>
                  </a:lnTo>
                  <a:lnTo>
                    <a:pt x="1530" y="317"/>
                  </a:lnTo>
                  <a:lnTo>
                    <a:pt x="1527" y="319"/>
                  </a:lnTo>
                  <a:lnTo>
                    <a:pt x="1525" y="322"/>
                  </a:lnTo>
                  <a:lnTo>
                    <a:pt x="1522" y="331"/>
                  </a:lnTo>
                  <a:lnTo>
                    <a:pt x="1522" y="331"/>
                  </a:lnTo>
                  <a:lnTo>
                    <a:pt x="1520" y="331"/>
                  </a:lnTo>
                  <a:lnTo>
                    <a:pt x="1518" y="331"/>
                  </a:lnTo>
                  <a:lnTo>
                    <a:pt x="1518" y="332"/>
                  </a:lnTo>
                  <a:lnTo>
                    <a:pt x="1519" y="333"/>
                  </a:lnTo>
                  <a:lnTo>
                    <a:pt x="1519" y="333"/>
                  </a:lnTo>
                  <a:lnTo>
                    <a:pt x="1510" y="335"/>
                  </a:lnTo>
                  <a:lnTo>
                    <a:pt x="1504" y="338"/>
                  </a:lnTo>
                  <a:lnTo>
                    <a:pt x="1496" y="344"/>
                  </a:lnTo>
                  <a:lnTo>
                    <a:pt x="1488" y="350"/>
                  </a:lnTo>
                  <a:lnTo>
                    <a:pt x="1488" y="350"/>
                  </a:lnTo>
                  <a:lnTo>
                    <a:pt x="1473" y="358"/>
                  </a:lnTo>
                  <a:lnTo>
                    <a:pt x="1458" y="366"/>
                  </a:lnTo>
                  <a:lnTo>
                    <a:pt x="1443" y="376"/>
                  </a:lnTo>
                  <a:lnTo>
                    <a:pt x="1429" y="386"/>
                  </a:lnTo>
                  <a:lnTo>
                    <a:pt x="1372" y="427"/>
                  </a:lnTo>
                  <a:lnTo>
                    <a:pt x="1372" y="427"/>
                  </a:lnTo>
                  <a:lnTo>
                    <a:pt x="1288" y="487"/>
                  </a:lnTo>
                  <a:lnTo>
                    <a:pt x="1204" y="549"/>
                  </a:lnTo>
                  <a:lnTo>
                    <a:pt x="1121" y="613"/>
                  </a:lnTo>
                  <a:lnTo>
                    <a:pt x="1040" y="678"/>
                  </a:lnTo>
                  <a:lnTo>
                    <a:pt x="1040" y="678"/>
                  </a:lnTo>
                  <a:lnTo>
                    <a:pt x="1036" y="685"/>
                  </a:lnTo>
                  <a:lnTo>
                    <a:pt x="1034" y="689"/>
                  </a:lnTo>
                  <a:lnTo>
                    <a:pt x="1031" y="692"/>
                  </a:lnTo>
                  <a:lnTo>
                    <a:pt x="1031" y="692"/>
                  </a:lnTo>
                  <a:lnTo>
                    <a:pt x="1028" y="693"/>
                  </a:lnTo>
                  <a:lnTo>
                    <a:pt x="1026" y="693"/>
                  </a:lnTo>
                  <a:lnTo>
                    <a:pt x="1023" y="693"/>
                  </a:lnTo>
                  <a:lnTo>
                    <a:pt x="1021" y="695"/>
                  </a:lnTo>
                  <a:lnTo>
                    <a:pt x="1021" y="695"/>
                  </a:lnTo>
                  <a:lnTo>
                    <a:pt x="964" y="745"/>
                  </a:lnTo>
                  <a:lnTo>
                    <a:pt x="906" y="795"/>
                  </a:lnTo>
                  <a:lnTo>
                    <a:pt x="906" y="795"/>
                  </a:lnTo>
                  <a:lnTo>
                    <a:pt x="888" y="812"/>
                  </a:lnTo>
                  <a:lnTo>
                    <a:pt x="878" y="820"/>
                  </a:lnTo>
                  <a:lnTo>
                    <a:pt x="871" y="830"/>
                  </a:lnTo>
                  <a:lnTo>
                    <a:pt x="871" y="830"/>
                  </a:lnTo>
                  <a:lnTo>
                    <a:pt x="861" y="833"/>
                  </a:lnTo>
                  <a:lnTo>
                    <a:pt x="852" y="837"/>
                  </a:lnTo>
                  <a:lnTo>
                    <a:pt x="843" y="842"/>
                  </a:lnTo>
                  <a:lnTo>
                    <a:pt x="834" y="846"/>
                  </a:lnTo>
                  <a:lnTo>
                    <a:pt x="819" y="858"/>
                  </a:lnTo>
                  <a:lnTo>
                    <a:pt x="806" y="871"/>
                  </a:lnTo>
                  <a:lnTo>
                    <a:pt x="794" y="885"/>
                  </a:lnTo>
                  <a:lnTo>
                    <a:pt x="782" y="900"/>
                  </a:lnTo>
                  <a:lnTo>
                    <a:pt x="770" y="917"/>
                  </a:lnTo>
                  <a:lnTo>
                    <a:pt x="760" y="934"/>
                  </a:lnTo>
                  <a:lnTo>
                    <a:pt x="760" y="934"/>
                  </a:lnTo>
                  <a:lnTo>
                    <a:pt x="751" y="944"/>
                  </a:lnTo>
                  <a:lnTo>
                    <a:pt x="745" y="955"/>
                  </a:lnTo>
                  <a:lnTo>
                    <a:pt x="745" y="955"/>
                  </a:lnTo>
                  <a:lnTo>
                    <a:pt x="742" y="961"/>
                  </a:lnTo>
                  <a:lnTo>
                    <a:pt x="740" y="967"/>
                  </a:lnTo>
                  <a:lnTo>
                    <a:pt x="738" y="973"/>
                  </a:lnTo>
                  <a:lnTo>
                    <a:pt x="734" y="978"/>
                  </a:lnTo>
                  <a:lnTo>
                    <a:pt x="734" y="978"/>
                  </a:lnTo>
                  <a:lnTo>
                    <a:pt x="727" y="983"/>
                  </a:lnTo>
                  <a:lnTo>
                    <a:pt x="718" y="987"/>
                  </a:lnTo>
                  <a:lnTo>
                    <a:pt x="707" y="992"/>
                  </a:lnTo>
                  <a:lnTo>
                    <a:pt x="695" y="998"/>
                  </a:lnTo>
                  <a:lnTo>
                    <a:pt x="695" y="998"/>
                  </a:lnTo>
                  <a:lnTo>
                    <a:pt x="672" y="1010"/>
                  </a:lnTo>
                  <a:lnTo>
                    <a:pt x="649" y="1020"/>
                  </a:lnTo>
                  <a:lnTo>
                    <a:pt x="649" y="1020"/>
                  </a:lnTo>
                  <a:lnTo>
                    <a:pt x="641" y="1025"/>
                  </a:lnTo>
                  <a:lnTo>
                    <a:pt x="632" y="1030"/>
                  </a:lnTo>
                  <a:lnTo>
                    <a:pt x="618" y="1040"/>
                  </a:lnTo>
                  <a:lnTo>
                    <a:pt x="604" y="1050"/>
                  </a:lnTo>
                  <a:lnTo>
                    <a:pt x="597" y="1055"/>
                  </a:lnTo>
                  <a:lnTo>
                    <a:pt x="588" y="1058"/>
                  </a:lnTo>
                  <a:lnTo>
                    <a:pt x="588" y="1058"/>
                  </a:lnTo>
                  <a:lnTo>
                    <a:pt x="560" y="1032"/>
                  </a:lnTo>
                  <a:lnTo>
                    <a:pt x="534" y="1008"/>
                  </a:lnTo>
                  <a:lnTo>
                    <a:pt x="520" y="996"/>
                  </a:lnTo>
                  <a:lnTo>
                    <a:pt x="506" y="986"/>
                  </a:lnTo>
                  <a:lnTo>
                    <a:pt x="491" y="977"/>
                  </a:lnTo>
                  <a:lnTo>
                    <a:pt x="477" y="969"/>
                  </a:lnTo>
                  <a:lnTo>
                    <a:pt x="477" y="969"/>
                  </a:lnTo>
                  <a:lnTo>
                    <a:pt x="476" y="967"/>
                  </a:lnTo>
                  <a:lnTo>
                    <a:pt x="476" y="965"/>
                  </a:lnTo>
                  <a:lnTo>
                    <a:pt x="475" y="963"/>
                  </a:lnTo>
                  <a:lnTo>
                    <a:pt x="475" y="961"/>
                  </a:lnTo>
                  <a:lnTo>
                    <a:pt x="475" y="961"/>
                  </a:lnTo>
                  <a:lnTo>
                    <a:pt x="458" y="947"/>
                  </a:lnTo>
                  <a:lnTo>
                    <a:pt x="439" y="934"/>
                  </a:lnTo>
                  <a:lnTo>
                    <a:pt x="400" y="909"/>
                  </a:lnTo>
                  <a:lnTo>
                    <a:pt x="400" y="909"/>
                  </a:lnTo>
                  <a:lnTo>
                    <a:pt x="361" y="883"/>
                  </a:lnTo>
                  <a:lnTo>
                    <a:pt x="321" y="856"/>
                  </a:lnTo>
                  <a:lnTo>
                    <a:pt x="321" y="856"/>
                  </a:lnTo>
                  <a:lnTo>
                    <a:pt x="308" y="847"/>
                  </a:lnTo>
                  <a:lnTo>
                    <a:pt x="295" y="840"/>
                  </a:lnTo>
                  <a:lnTo>
                    <a:pt x="283" y="832"/>
                  </a:lnTo>
                  <a:lnTo>
                    <a:pt x="272" y="823"/>
                  </a:lnTo>
                  <a:lnTo>
                    <a:pt x="272" y="823"/>
                  </a:lnTo>
                  <a:lnTo>
                    <a:pt x="266" y="820"/>
                  </a:lnTo>
                  <a:lnTo>
                    <a:pt x="262" y="820"/>
                  </a:lnTo>
                  <a:lnTo>
                    <a:pt x="257" y="820"/>
                  </a:lnTo>
                  <a:lnTo>
                    <a:pt x="257" y="820"/>
                  </a:lnTo>
                  <a:lnTo>
                    <a:pt x="252" y="813"/>
                  </a:lnTo>
                  <a:lnTo>
                    <a:pt x="250" y="810"/>
                  </a:lnTo>
                  <a:lnTo>
                    <a:pt x="247" y="805"/>
                  </a:lnTo>
                  <a:lnTo>
                    <a:pt x="247" y="805"/>
                  </a:lnTo>
                  <a:lnTo>
                    <a:pt x="227" y="795"/>
                  </a:lnTo>
                  <a:lnTo>
                    <a:pt x="207" y="783"/>
                  </a:lnTo>
                  <a:lnTo>
                    <a:pt x="170" y="757"/>
                  </a:lnTo>
                  <a:lnTo>
                    <a:pt x="132" y="730"/>
                  </a:lnTo>
                  <a:lnTo>
                    <a:pt x="95" y="705"/>
                  </a:lnTo>
                  <a:lnTo>
                    <a:pt x="95" y="705"/>
                  </a:lnTo>
                  <a:lnTo>
                    <a:pt x="70" y="686"/>
                  </a:lnTo>
                  <a:lnTo>
                    <a:pt x="57" y="678"/>
                  </a:lnTo>
                  <a:lnTo>
                    <a:pt x="44" y="670"/>
                  </a:lnTo>
                  <a:lnTo>
                    <a:pt x="44" y="670"/>
                  </a:lnTo>
                  <a:lnTo>
                    <a:pt x="39" y="668"/>
                  </a:lnTo>
                  <a:lnTo>
                    <a:pt x="34" y="667"/>
                  </a:lnTo>
                  <a:lnTo>
                    <a:pt x="28" y="666"/>
                  </a:lnTo>
                  <a:lnTo>
                    <a:pt x="23" y="663"/>
                  </a:lnTo>
                  <a:lnTo>
                    <a:pt x="23" y="663"/>
                  </a:lnTo>
                  <a:lnTo>
                    <a:pt x="18" y="659"/>
                  </a:lnTo>
                  <a:lnTo>
                    <a:pt x="13" y="653"/>
                  </a:lnTo>
                  <a:lnTo>
                    <a:pt x="8" y="649"/>
                  </a:lnTo>
                  <a:lnTo>
                    <a:pt x="5" y="647"/>
                  </a:lnTo>
                  <a:lnTo>
                    <a:pt x="1" y="646"/>
                  </a:lnTo>
                  <a:lnTo>
                    <a:pt x="1" y="646"/>
                  </a:lnTo>
                  <a:lnTo>
                    <a:pt x="0" y="639"/>
                  </a:lnTo>
                  <a:lnTo>
                    <a:pt x="1" y="634"/>
                  </a:lnTo>
                  <a:lnTo>
                    <a:pt x="4" y="629"/>
                  </a:lnTo>
                  <a:lnTo>
                    <a:pt x="9" y="622"/>
                  </a:lnTo>
                  <a:lnTo>
                    <a:pt x="9" y="622"/>
                  </a:lnTo>
                  <a:lnTo>
                    <a:pt x="13" y="618"/>
                  </a:lnTo>
                  <a:lnTo>
                    <a:pt x="19" y="613"/>
                  </a:lnTo>
                  <a:lnTo>
                    <a:pt x="31" y="603"/>
                  </a:lnTo>
                  <a:lnTo>
                    <a:pt x="60" y="584"/>
                  </a:lnTo>
                  <a:lnTo>
                    <a:pt x="60" y="584"/>
                  </a:lnTo>
                  <a:lnTo>
                    <a:pt x="72" y="574"/>
                  </a:lnTo>
                  <a:lnTo>
                    <a:pt x="81" y="563"/>
                  </a:lnTo>
                  <a:lnTo>
                    <a:pt x="88" y="552"/>
                  </a:lnTo>
                  <a:lnTo>
                    <a:pt x="96" y="538"/>
                  </a:lnTo>
                  <a:lnTo>
                    <a:pt x="96" y="538"/>
                  </a:lnTo>
                  <a:close/>
                  <a:moveTo>
                    <a:pt x="1404" y="260"/>
                  </a:moveTo>
                  <a:lnTo>
                    <a:pt x="1404" y="260"/>
                  </a:lnTo>
                  <a:lnTo>
                    <a:pt x="1379" y="273"/>
                  </a:lnTo>
                  <a:lnTo>
                    <a:pt x="1355" y="287"/>
                  </a:lnTo>
                  <a:lnTo>
                    <a:pt x="1331" y="302"/>
                  </a:lnTo>
                  <a:lnTo>
                    <a:pt x="1308" y="318"/>
                  </a:lnTo>
                  <a:lnTo>
                    <a:pt x="1262" y="350"/>
                  </a:lnTo>
                  <a:lnTo>
                    <a:pt x="1216" y="382"/>
                  </a:lnTo>
                  <a:lnTo>
                    <a:pt x="1216" y="382"/>
                  </a:lnTo>
                  <a:lnTo>
                    <a:pt x="1193" y="398"/>
                  </a:lnTo>
                  <a:lnTo>
                    <a:pt x="1171" y="414"/>
                  </a:lnTo>
                  <a:lnTo>
                    <a:pt x="1126" y="449"/>
                  </a:lnTo>
                  <a:lnTo>
                    <a:pt x="1082" y="483"/>
                  </a:lnTo>
                  <a:lnTo>
                    <a:pt x="1038" y="516"/>
                  </a:lnTo>
                  <a:lnTo>
                    <a:pt x="1038" y="516"/>
                  </a:lnTo>
                  <a:lnTo>
                    <a:pt x="1039" y="519"/>
                  </a:lnTo>
                  <a:lnTo>
                    <a:pt x="1040" y="522"/>
                  </a:lnTo>
                  <a:lnTo>
                    <a:pt x="1042" y="525"/>
                  </a:lnTo>
                  <a:lnTo>
                    <a:pt x="1042" y="528"/>
                  </a:lnTo>
                  <a:lnTo>
                    <a:pt x="1042" y="528"/>
                  </a:lnTo>
                  <a:lnTo>
                    <a:pt x="1039" y="534"/>
                  </a:lnTo>
                  <a:lnTo>
                    <a:pt x="1038" y="541"/>
                  </a:lnTo>
                  <a:lnTo>
                    <a:pt x="1036" y="555"/>
                  </a:lnTo>
                  <a:lnTo>
                    <a:pt x="1035" y="571"/>
                  </a:lnTo>
                  <a:lnTo>
                    <a:pt x="1035" y="589"/>
                  </a:lnTo>
                  <a:lnTo>
                    <a:pt x="1036" y="625"/>
                  </a:lnTo>
                  <a:lnTo>
                    <a:pt x="1035" y="644"/>
                  </a:lnTo>
                  <a:lnTo>
                    <a:pt x="1033" y="662"/>
                  </a:lnTo>
                  <a:lnTo>
                    <a:pt x="1033" y="662"/>
                  </a:lnTo>
                  <a:lnTo>
                    <a:pt x="1054" y="647"/>
                  </a:lnTo>
                  <a:lnTo>
                    <a:pt x="1076" y="631"/>
                  </a:lnTo>
                  <a:lnTo>
                    <a:pt x="1120" y="595"/>
                  </a:lnTo>
                  <a:lnTo>
                    <a:pt x="1120" y="595"/>
                  </a:lnTo>
                  <a:lnTo>
                    <a:pt x="1157" y="567"/>
                  </a:lnTo>
                  <a:lnTo>
                    <a:pt x="1194" y="539"/>
                  </a:lnTo>
                  <a:lnTo>
                    <a:pt x="1269" y="484"/>
                  </a:lnTo>
                  <a:lnTo>
                    <a:pt x="1269" y="484"/>
                  </a:lnTo>
                  <a:lnTo>
                    <a:pt x="1330" y="440"/>
                  </a:lnTo>
                  <a:lnTo>
                    <a:pt x="1388" y="396"/>
                  </a:lnTo>
                  <a:lnTo>
                    <a:pt x="1388" y="396"/>
                  </a:lnTo>
                  <a:lnTo>
                    <a:pt x="1418" y="373"/>
                  </a:lnTo>
                  <a:lnTo>
                    <a:pt x="1433" y="361"/>
                  </a:lnTo>
                  <a:lnTo>
                    <a:pt x="1447" y="350"/>
                  </a:lnTo>
                  <a:lnTo>
                    <a:pt x="1447" y="350"/>
                  </a:lnTo>
                  <a:lnTo>
                    <a:pt x="1459" y="344"/>
                  </a:lnTo>
                  <a:lnTo>
                    <a:pt x="1470" y="338"/>
                  </a:lnTo>
                  <a:lnTo>
                    <a:pt x="1480" y="333"/>
                  </a:lnTo>
                  <a:lnTo>
                    <a:pt x="1490" y="328"/>
                  </a:lnTo>
                  <a:lnTo>
                    <a:pt x="1490" y="328"/>
                  </a:lnTo>
                  <a:lnTo>
                    <a:pt x="1493" y="323"/>
                  </a:lnTo>
                  <a:lnTo>
                    <a:pt x="1497" y="318"/>
                  </a:lnTo>
                  <a:lnTo>
                    <a:pt x="1504" y="307"/>
                  </a:lnTo>
                  <a:lnTo>
                    <a:pt x="1504" y="307"/>
                  </a:lnTo>
                  <a:lnTo>
                    <a:pt x="1505" y="307"/>
                  </a:lnTo>
                  <a:lnTo>
                    <a:pt x="1506" y="308"/>
                  </a:lnTo>
                  <a:lnTo>
                    <a:pt x="1508" y="310"/>
                  </a:lnTo>
                  <a:lnTo>
                    <a:pt x="1508" y="310"/>
                  </a:lnTo>
                  <a:lnTo>
                    <a:pt x="1509" y="306"/>
                  </a:lnTo>
                  <a:lnTo>
                    <a:pt x="1509" y="305"/>
                  </a:lnTo>
                  <a:lnTo>
                    <a:pt x="1509" y="303"/>
                  </a:lnTo>
                  <a:lnTo>
                    <a:pt x="1511" y="301"/>
                  </a:lnTo>
                  <a:lnTo>
                    <a:pt x="1511" y="301"/>
                  </a:lnTo>
                  <a:lnTo>
                    <a:pt x="1513" y="299"/>
                  </a:lnTo>
                  <a:lnTo>
                    <a:pt x="1514" y="296"/>
                  </a:lnTo>
                  <a:lnTo>
                    <a:pt x="1517" y="291"/>
                  </a:lnTo>
                  <a:lnTo>
                    <a:pt x="1517" y="291"/>
                  </a:lnTo>
                  <a:lnTo>
                    <a:pt x="1520" y="278"/>
                  </a:lnTo>
                  <a:lnTo>
                    <a:pt x="1522" y="266"/>
                  </a:lnTo>
                  <a:lnTo>
                    <a:pt x="1523" y="252"/>
                  </a:lnTo>
                  <a:lnTo>
                    <a:pt x="1524" y="238"/>
                  </a:lnTo>
                  <a:lnTo>
                    <a:pt x="1525" y="211"/>
                  </a:lnTo>
                  <a:lnTo>
                    <a:pt x="1526" y="198"/>
                  </a:lnTo>
                  <a:lnTo>
                    <a:pt x="1529" y="186"/>
                  </a:lnTo>
                  <a:lnTo>
                    <a:pt x="1529" y="186"/>
                  </a:lnTo>
                  <a:lnTo>
                    <a:pt x="1528" y="185"/>
                  </a:lnTo>
                  <a:lnTo>
                    <a:pt x="1527" y="185"/>
                  </a:lnTo>
                  <a:lnTo>
                    <a:pt x="1527" y="185"/>
                  </a:lnTo>
                  <a:lnTo>
                    <a:pt x="1513" y="197"/>
                  </a:lnTo>
                  <a:lnTo>
                    <a:pt x="1499" y="209"/>
                  </a:lnTo>
                  <a:lnTo>
                    <a:pt x="1484" y="219"/>
                  </a:lnTo>
                  <a:lnTo>
                    <a:pt x="1469" y="227"/>
                  </a:lnTo>
                  <a:lnTo>
                    <a:pt x="1437" y="244"/>
                  </a:lnTo>
                  <a:lnTo>
                    <a:pt x="1404" y="260"/>
                  </a:lnTo>
                  <a:lnTo>
                    <a:pt x="1404" y="260"/>
                  </a:lnTo>
                  <a:close/>
                  <a:moveTo>
                    <a:pt x="1513" y="172"/>
                  </a:moveTo>
                  <a:lnTo>
                    <a:pt x="1513" y="172"/>
                  </a:lnTo>
                  <a:lnTo>
                    <a:pt x="1483" y="162"/>
                  </a:lnTo>
                  <a:lnTo>
                    <a:pt x="1453" y="151"/>
                  </a:lnTo>
                  <a:lnTo>
                    <a:pt x="1423" y="140"/>
                  </a:lnTo>
                  <a:lnTo>
                    <a:pt x="1392" y="130"/>
                  </a:lnTo>
                  <a:lnTo>
                    <a:pt x="1392" y="130"/>
                  </a:lnTo>
                  <a:lnTo>
                    <a:pt x="1372" y="123"/>
                  </a:lnTo>
                  <a:lnTo>
                    <a:pt x="1352" y="115"/>
                  </a:lnTo>
                  <a:lnTo>
                    <a:pt x="1330" y="105"/>
                  </a:lnTo>
                  <a:lnTo>
                    <a:pt x="1309" y="98"/>
                  </a:lnTo>
                  <a:lnTo>
                    <a:pt x="1309" y="98"/>
                  </a:lnTo>
                  <a:lnTo>
                    <a:pt x="1296" y="94"/>
                  </a:lnTo>
                  <a:lnTo>
                    <a:pt x="1283" y="92"/>
                  </a:lnTo>
                  <a:lnTo>
                    <a:pt x="1270" y="89"/>
                  </a:lnTo>
                  <a:lnTo>
                    <a:pt x="1257" y="86"/>
                  </a:lnTo>
                  <a:lnTo>
                    <a:pt x="1257" y="86"/>
                  </a:lnTo>
                  <a:lnTo>
                    <a:pt x="1233" y="77"/>
                  </a:lnTo>
                  <a:lnTo>
                    <a:pt x="1209" y="68"/>
                  </a:lnTo>
                  <a:lnTo>
                    <a:pt x="1209" y="68"/>
                  </a:lnTo>
                  <a:lnTo>
                    <a:pt x="1184" y="58"/>
                  </a:lnTo>
                  <a:lnTo>
                    <a:pt x="1158" y="48"/>
                  </a:lnTo>
                  <a:lnTo>
                    <a:pt x="1134" y="40"/>
                  </a:lnTo>
                  <a:lnTo>
                    <a:pt x="1122" y="37"/>
                  </a:lnTo>
                  <a:lnTo>
                    <a:pt x="1111" y="34"/>
                  </a:lnTo>
                  <a:lnTo>
                    <a:pt x="1111" y="34"/>
                  </a:lnTo>
                  <a:lnTo>
                    <a:pt x="1103" y="33"/>
                  </a:lnTo>
                  <a:lnTo>
                    <a:pt x="1096" y="32"/>
                  </a:lnTo>
                  <a:lnTo>
                    <a:pt x="1082" y="33"/>
                  </a:lnTo>
                  <a:lnTo>
                    <a:pt x="1070" y="32"/>
                  </a:lnTo>
                  <a:lnTo>
                    <a:pt x="1065" y="31"/>
                  </a:lnTo>
                  <a:lnTo>
                    <a:pt x="1058" y="29"/>
                  </a:lnTo>
                  <a:lnTo>
                    <a:pt x="1058" y="29"/>
                  </a:lnTo>
                  <a:lnTo>
                    <a:pt x="1013" y="41"/>
                  </a:lnTo>
                  <a:lnTo>
                    <a:pt x="969" y="54"/>
                  </a:lnTo>
                  <a:lnTo>
                    <a:pt x="927" y="66"/>
                  </a:lnTo>
                  <a:lnTo>
                    <a:pt x="885" y="80"/>
                  </a:lnTo>
                  <a:lnTo>
                    <a:pt x="802" y="109"/>
                  </a:lnTo>
                  <a:lnTo>
                    <a:pt x="722" y="139"/>
                  </a:lnTo>
                  <a:lnTo>
                    <a:pt x="561" y="202"/>
                  </a:lnTo>
                  <a:lnTo>
                    <a:pt x="480" y="234"/>
                  </a:lnTo>
                  <a:lnTo>
                    <a:pt x="397" y="265"/>
                  </a:lnTo>
                  <a:lnTo>
                    <a:pt x="397" y="265"/>
                  </a:lnTo>
                  <a:lnTo>
                    <a:pt x="409" y="273"/>
                  </a:lnTo>
                  <a:lnTo>
                    <a:pt x="422" y="280"/>
                  </a:lnTo>
                  <a:lnTo>
                    <a:pt x="436" y="285"/>
                  </a:lnTo>
                  <a:lnTo>
                    <a:pt x="450" y="290"/>
                  </a:lnTo>
                  <a:lnTo>
                    <a:pt x="450" y="290"/>
                  </a:lnTo>
                  <a:lnTo>
                    <a:pt x="506" y="311"/>
                  </a:lnTo>
                  <a:lnTo>
                    <a:pt x="561" y="331"/>
                  </a:lnTo>
                  <a:lnTo>
                    <a:pt x="561" y="331"/>
                  </a:lnTo>
                  <a:lnTo>
                    <a:pt x="610" y="348"/>
                  </a:lnTo>
                  <a:lnTo>
                    <a:pt x="657" y="365"/>
                  </a:lnTo>
                  <a:lnTo>
                    <a:pt x="705" y="381"/>
                  </a:lnTo>
                  <a:lnTo>
                    <a:pt x="752" y="398"/>
                  </a:lnTo>
                  <a:lnTo>
                    <a:pt x="752" y="398"/>
                  </a:lnTo>
                  <a:lnTo>
                    <a:pt x="798" y="417"/>
                  </a:lnTo>
                  <a:lnTo>
                    <a:pt x="843" y="436"/>
                  </a:lnTo>
                  <a:lnTo>
                    <a:pt x="843" y="436"/>
                  </a:lnTo>
                  <a:lnTo>
                    <a:pt x="877" y="451"/>
                  </a:lnTo>
                  <a:lnTo>
                    <a:pt x="908" y="466"/>
                  </a:lnTo>
                  <a:lnTo>
                    <a:pt x="908" y="466"/>
                  </a:lnTo>
                  <a:lnTo>
                    <a:pt x="943" y="484"/>
                  </a:lnTo>
                  <a:lnTo>
                    <a:pt x="960" y="493"/>
                  </a:lnTo>
                  <a:lnTo>
                    <a:pt x="978" y="500"/>
                  </a:lnTo>
                  <a:lnTo>
                    <a:pt x="978" y="500"/>
                  </a:lnTo>
                  <a:lnTo>
                    <a:pt x="989" y="503"/>
                  </a:lnTo>
                  <a:lnTo>
                    <a:pt x="999" y="507"/>
                  </a:lnTo>
                  <a:lnTo>
                    <a:pt x="1010" y="510"/>
                  </a:lnTo>
                  <a:lnTo>
                    <a:pt x="1021" y="511"/>
                  </a:lnTo>
                  <a:lnTo>
                    <a:pt x="1021" y="511"/>
                  </a:lnTo>
                  <a:lnTo>
                    <a:pt x="1078" y="466"/>
                  </a:lnTo>
                  <a:lnTo>
                    <a:pt x="1135" y="423"/>
                  </a:lnTo>
                  <a:lnTo>
                    <a:pt x="1253" y="336"/>
                  </a:lnTo>
                  <a:lnTo>
                    <a:pt x="1253" y="336"/>
                  </a:lnTo>
                  <a:lnTo>
                    <a:pt x="1285" y="314"/>
                  </a:lnTo>
                  <a:lnTo>
                    <a:pt x="1318" y="293"/>
                  </a:lnTo>
                  <a:lnTo>
                    <a:pt x="1354" y="273"/>
                  </a:lnTo>
                  <a:lnTo>
                    <a:pt x="1388" y="254"/>
                  </a:lnTo>
                  <a:lnTo>
                    <a:pt x="1423" y="235"/>
                  </a:lnTo>
                  <a:lnTo>
                    <a:pt x="1457" y="214"/>
                  </a:lnTo>
                  <a:lnTo>
                    <a:pt x="1489" y="194"/>
                  </a:lnTo>
                  <a:lnTo>
                    <a:pt x="1504" y="183"/>
                  </a:lnTo>
                  <a:lnTo>
                    <a:pt x="1519" y="172"/>
                  </a:lnTo>
                  <a:lnTo>
                    <a:pt x="1519" y="172"/>
                  </a:lnTo>
                  <a:lnTo>
                    <a:pt x="1518" y="171"/>
                  </a:lnTo>
                  <a:lnTo>
                    <a:pt x="1515" y="171"/>
                  </a:lnTo>
                  <a:lnTo>
                    <a:pt x="1514" y="171"/>
                  </a:lnTo>
                  <a:lnTo>
                    <a:pt x="1513" y="172"/>
                  </a:lnTo>
                  <a:lnTo>
                    <a:pt x="1513" y="172"/>
                  </a:lnTo>
                  <a:close/>
                  <a:moveTo>
                    <a:pt x="1015" y="678"/>
                  </a:moveTo>
                  <a:lnTo>
                    <a:pt x="1015" y="678"/>
                  </a:lnTo>
                  <a:lnTo>
                    <a:pt x="1018" y="663"/>
                  </a:lnTo>
                  <a:lnTo>
                    <a:pt x="1020" y="647"/>
                  </a:lnTo>
                  <a:lnTo>
                    <a:pt x="1021" y="630"/>
                  </a:lnTo>
                  <a:lnTo>
                    <a:pt x="1021" y="613"/>
                  </a:lnTo>
                  <a:lnTo>
                    <a:pt x="1021" y="576"/>
                  </a:lnTo>
                  <a:lnTo>
                    <a:pt x="1022" y="541"/>
                  </a:lnTo>
                  <a:lnTo>
                    <a:pt x="1022" y="541"/>
                  </a:lnTo>
                  <a:lnTo>
                    <a:pt x="1023" y="540"/>
                  </a:lnTo>
                  <a:lnTo>
                    <a:pt x="1023" y="540"/>
                  </a:lnTo>
                  <a:lnTo>
                    <a:pt x="1021" y="538"/>
                  </a:lnTo>
                  <a:lnTo>
                    <a:pt x="1015" y="533"/>
                  </a:lnTo>
                  <a:lnTo>
                    <a:pt x="1015" y="533"/>
                  </a:lnTo>
                  <a:lnTo>
                    <a:pt x="946" y="588"/>
                  </a:lnTo>
                  <a:lnTo>
                    <a:pt x="908" y="616"/>
                  </a:lnTo>
                  <a:lnTo>
                    <a:pt x="890" y="630"/>
                  </a:lnTo>
                  <a:lnTo>
                    <a:pt x="871" y="641"/>
                  </a:lnTo>
                  <a:lnTo>
                    <a:pt x="871" y="641"/>
                  </a:lnTo>
                  <a:lnTo>
                    <a:pt x="868" y="685"/>
                  </a:lnTo>
                  <a:lnTo>
                    <a:pt x="867" y="724"/>
                  </a:lnTo>
                  <a:lnTo>
                    <a:pt x="869" y="764"/>
                  </a:lnTo>
                  <a:lnTo>
                    <a:pt x="873" y="810"/>
                  </a:lnTo>
                  <a:lnTo>
                    <a:pt x="873" y="810"/>
                  </a:lnTo>
                  <a:lnTo>
                    <a:pt x="891" y="794"/>
                  </a:lnTo>
                  <a:lnTo>
                    <a:pt x="909" y="777"/>
                  </a:lnTo>
                  <a:lnTo>
                    <a:pt x="945" y="744"/>
                  </a:lnTo>
                  <a:lnTo>
                    <a:pt x="980" y="710"/>
                  </a:lnTo>
                  <a:lnTo>
                    <a:pt x="1015" y="678"/>
                  </a:lnTo>
                  <a:lnTo>
                    <a:pt x="1015" y="678"/>
                  </a:lnTo>
                  <a:close/>
                  <a:moveTo>
                    <a:pt x="368" y="277"/>
                  </a:moveTo>
                  <a:lnTo>
                    <a:pt x="368" y="277"/>
                  </a:lnTo>
                  <a:lnTo>
                    <a:pt x="337" y="288"/>
                  </a:lnTo>
                  <a:lnTo>
                    <a:pt x="307" y="300"/>
                  </a:lnTo>
                  <a:lnTo>
                    <a:pt x="276" y="312"/>
                  </a:lnTo>
                  <a:lnTo>
                    <a:pt x="260" y="317"/>
                  </a:lnTo>
                  <a:lnTo>
                    <a:pt x="241" y="322"/>
                  </a:lnTo>
                  <a:lnTo>
                    <a:pt x="241" y="322"/>
                  </a:lnTo>
                  <a:lnTo>
                    <a:pt x="389" y="397"/>
                  </a:lnTo>
                  <a:lnTo>
                    <a:pt x="539" y="473"/>
                  </a:lnTo>
                  <a:lnTo>
                    <a:pt x="539" y="473"/>
                  </a:lnTo>
                  <a:lnTo>
                    <a:pt x="576" y="492"/>
                  </a:lnTo>
                  <a:lnTo>
                    <a:pt x="615" y="509"/>
                  </a:lnTo>
                  <a:lnTo>
                    <a:pt x="693" y="541"/>
                  </a:lnTo>
                  <a:lnTo>
                    <a:pt x="731" y="559"/>
                  </a:lnTo>
                  <a:lnTo>
                    <a:pt x="750" y="568"/>
                  </a:lnTo>
                  <a:lnTo>
                    <a:pt x="768" y="577"/>
                  </a:lnTo>
                  <a:lnTo>
                    <a:pt x="785" y="588"/>
                  </a:lnTo>
                  <a:lnTo>
                    <a:pt x="802" y="600"/>
                  </a:lnTo>
                  <a:lnTo>
                    <a:pt x="819" y="611"/>
                  </a:lnTo>
                  <a:lnTo>
                    <a:pt x="836" y="624"/>
                  </a:lnTo>
                  <a:lnTo>
                    <a:pt x="836" y="624"/>
                  </a:lnTo>
                  <a:lnTo>
                    <a:pt x="843" y="625"/>
                  </a:lnTo>
                  <a:lnTo>
                    <a:pt x="849" y="626"/>
                  </a:lnTo>
                  <a:lnTo>
                    <a:pt x="856" y="629"/>
                  </a:lnTo>
                  <a:lnTo>
                    <a:pt x="859" y="631"/>
                  </a:lnTo>
                  <a:lnTo>
                    <a:pt x="862" y="633"/>
                  </a:lnTo>
                  <a:lnTo>
                    <a:pt x="862" y="633"/>
                  </a:lnTo>
                  <a:lnTo>
                    <a:pt x="879" y="619"/>
                  </a:lnTo>
                  <a:lnTo>
                    <a:pt x="897" y="605"/>
                  </a:lnTo>
                  <a:lnTo>
                    <a:pt x="932" y="579"/>
                  </a:lnTo>
                  <a:lnTo>
                    <a:pt x="967" y="553"/>
                  </a:lnTo>
                  <a:lnTo>
                    <a:pt x="984" y="539"/>
                  </a:lnTo>
                  <a:lnTo>
                    <a:pt x="1000" y="525"/>
                  </a:lnTo>
                  <a:lnTo>
                    <a:pt x="1000" y="525"/>
                  </a:lnTo>
                  <a:lnTo>
                    <a:pt x="924" y="489"/>
                  </a:lnTo>
                  <a:lnTo>
                    <a:pt x="846" y="456"/>
                  </a:lnTo>
                  <a:lnTo>
                    <a:pt x="768" y="424"/>
                  </a:lnTo>
                  <a:lnTo>
                    <a:pt x="688" y="393"/>
                  </a:lnTo>
                  <a:lnTo>
                    <a:pt x="609" y="364"/>
                  </a:lnTo>
                  <a:lnTo>
                    <a:pt x="528" y="334"/>
                  </a:lnTo>
                  <a:lnTo>
                    <a:pt x="368" y="277"/>
                  </a:lnTo>
                  <a:lnTo>
                    <a:pt x="368" y="277"/>
                  </a:lnTo>
                  <a:close/>
                  <a:moveTo>
                    <a:pt x="854" y="694"/>
                  </a:moveTo>
                  <a:lnTo>
                    <a:pt x="854" y="694"/>
                  </a:lnTo>
                  <a:lnTo>
                    <a:pt x="853" y="690"/>
                  </a:lnTo>
                  <a:lnTo>
                    <a:pt x="853" y="685"/>
                  </a:lnTo>
                  <a:lnTo>
                    <a:pt x="854" y="674"/>
                  </a:lnTo>
                  <a:lnTo>
                    <a:pt x="854" y="662"/>
                  </a:lnTo>
                  <a:lnTo>
                    <a:pt x="853" y="656"/>
                  </a:lnTo>
                  <a:lnTo>
                    <a:pt x="852" y="651"/>
                  </a:lnTo>
                  <a:lnTo>
                    <a:pt x="852" y="651"/>
                  </a:lnTo>
                  <a:lnTo>
                    <a:pt x="849" y="652"/>
                  </a:lnTo>
                  <a:lnTo>
                    <a:pt x="848" y="652"/>
                  </a:lnTo>
                  <a:lnTo>
                    <a:pt x="847" y="652"/>
                  </a:lnTo>
                  <a:lnTo>
                    <a:pt x="846" y="651"/>
                  </a:lnTo>
                  <a:lnTo>
                    <a:pt x="844" y="648"/>
                  </a:lnTo>
                  <a:lnTo>
                    <a:pt x="841" y="646"/>
                  </a:lnTo>
                  <a:lnTo>
                    <a:pt x="841" y="646"/>
                  </a:lnTo>
                  <a:lnTo>
                    <a:pt x="841" y="648"/>
                  </a:lnTo>
                  <a:lnTo>
                    <a:pt x="840" y="649"/>
                  </a:lnTo>
                  <a:lnTo>
                    <a:pt x="839" y="649"/>
                  </a:lnTo>
                  <a:lnTo>
                    <a:pt x="839" y="649"/>
                  </a:lnTo>
                  <a:lnTo>
                    <a:pt x="837" y="647"/>
                  </a:lnTo>
                  <a:lnTo>
                    <a:pt x="836" y="644"/>
                  </a:lnTo>
                  <a:lnTo>
                    <a:pt x="833" y="640"/>
                  </a:lnTo>
                  <a:lnTo>
                    <a:pt x="832" y="638"/>
                  </a:lnTo>
                  <a:lnTo>
                    <a:pt x="832" y="638"/>
                  </a:lnTo>
                  <a:lnTo>
                    <a:pt x="829" y="637"/>
                  </a:lnTo>
                  <a:lnTo>
                    <a:pt x="827" y="636"/>
                  </a:lnTo>
                  <a:lnTo>
                    <a:pt x="824" y="636"/>
                  </a:lnTo>
                  <a:lnTo>
                    <a:pt x="822" y="635"/>
                  </a:lnTo>
                  <a:lnTo>
                    <a:pt x="822" y="635"/>
                  </a:lnTo>
                  <a:lnTo>
                    <a:pt x="813" y="629"/>
                  </a:lnTo>
                  <a:lnTo>
                    <a:pt x="806" y="622"/>
                  </a:lnTo>
                  <a:lnTo>
                    <a:pt x="790" y="609"/>
                  </a:lnTo>
                  <a:lnTo>
                    <a:pt x="782" y="603"/>
                  </a:lnTo>
                  <a:lnTo>
                    <a:pt x="772" y="596"/>
                  </a:lnTo>
                  <a:lnTo>
                    <a:pt x="764" y="592"/>
                  </a:lnTo>
                  <a:lnTo>
                    <a:pt x="754" y="589"/>
                  </a:lnTo>
                  <a:lnTo>
                    <a:pt x="754" y="589"/>
                  </a:lnTo>
                  <a:lnTo>
                    <a:pt x="725" y="609"/>
                  </a:lnTo>
                  <a:lnTo>
                    <a:pt x="695" y="629"/>
                  </a:lnTo>
                  <a:lnTo>
                    <a:pt x="634" y="665"/>
                  </a:lnTo>
                  <a:lnTo>
                    <a:pt x="634" y="665"/>
                  </a:lnTo>
                  <a:lnTo>
                    <a:pt x="634" y="673"/>
                  </a:lnTo>
                  <a:lnTo>
                    <a:pt x="633" y="679"/>
                  </a:lnTo>
                  <a:lnTo>
                    <a:pt x="629" y="692"/>
                  </a:lnTo>
                  <a:lnTo>
                    <a:pt x="629" y="692"/>
                  </a:lnTo>
                  <a:lnTo>
                    <a:pt x="651" y="682"/>
                  </a:lnTo>
                  <a:lnTo>
                    <a:pt x="665" y="678"/>
                  </a:lnTo>
                  <a:lnTo>
                    <a:pt x="679" y="674"/>
                  </a:lnTo>
                  <a:lnTo>
                    <a:pt x="687" y="673"/>
                  </a:lnTo>
                  <a:lnTo>
                    <a:pt x="693" y="673"/>
                  </a:lnTo>
                  <a:lnTo>
                    <a:pt x="698" y="674"/>
                  </a:lnTo>
                  <a:lnTo>
                    <a:pt x="704" y="675"/>
                  </a:lnTo>
                  <a:lnTo>
                    <a:pt x="708" y="678"/>
                  </a:lnTo>
                  <a:lnTo>
                    <a:pt x="711" y="681"/>
                  </a:lnTo>
                  <a:lnTo>
                    <a:pt x="713" y="686"/>
                  </a:lnTo>
                  <a:lnTo>
                    <a:pt x="715" y="694"/>
                  </a:lnTo>
                  <a:lnTo>
                    <a:pt x="715" y="694"/>
                  </a:lnTo>
                  <a:lnTo>
                    <a:pt x="713" y="700"/>
                  </a:lnTo>
                  <a:lnTo>
                    <a:pt x="712" y="707"/>
                  </a:lnTo>
                  <a:lnTo>
                    <a:pt x="709" y="713"/>
                  </a:lnTo>
                  <a:lnTo>
                    <a:pt x="705" y="720"/>
                  </a:lnTo>
                  <a:lnTo>
                    <a:pt x="698" y="732"/>
                  </a:lnTo>
                  <a:lnTo>
                    <a:pt x="695" y="739"/>
                  </a:lnTo>
                  <a:lnTo>
                    <a:pt x="693" y="746"/>
                  </a:lnTo>
                  <a:lnTo>
                    <a:pt x="693" y="746"/>
                  </a:lnTo>
                  <a:lnTo>
                    <a:pt x="702" y="746"/>
                  </a:lnTo>
                  <a:lnTo>
                    <a:pt x="709" y="749"/>
                  </a:lnTo>
                  <a:lnTo>
                    <a:pt x="717" y="752"/>
                  </a:lnTo>
                  <a:lnTo>
                    <a:pt x="723" y="756"/>
                  </a:lnTo>
                  <a:lnTo>
                    <a:pt x="728" y="762"/>
                  </a:lnTo>
                  <a:lnTo>
                    <a:pt x="734" y="769"/>
                  </a:lnTo>
                  <a:lnTo>
                    <a:pt x="738" y="776"/>
                  </a:lnTo>
                  <a:lnTo>
                    <a:pt x="741" y="784"/>
                  </a:lnTo>
                  <a:lnTo>
                    <a:pt x="741" y="784"/>
                  </a:lnTo>
                  <a:lnTo>
                    <a:pt x="770" y="762"/>
                  </a:lnTo>
                  <a:lnTo>
                    <a:pt x="798" y="740"/>
                  </a:lnTo>
                  <a:lnTo>
                    <a:pt x="854" y="694"/>
                  </a:lnTo>
                  <a:lnTo>
                    <a:pt x="854" y="694"/>
                  </a:lnTo>
                  <a:close/>
                  <a:moveTo>
                    <a:pt x="852" y="721"/>
                  </a:moveTo>
                  <a:lnTo>
                    <a:pt x="852" y="721"/>
                  </a:lnTo>
                  <a:lnTo>
                    <a:pt x="844" y="724"/>
                  </a:lnTo>
                  <a:lnTo>
                    <a:pt x="837" y="728"/>
                  </a:lnTo>
                  <a:lnTo>
                    <a:pt x="823" y="738"/>
                  </a:lnTo>
                  <a:lnTo>
                    <a:pt x="811" y="749"/>
                  </a:lnTo>
                  <a:lnTo>
                    <a:pt x="800" y="761"/>
                  </a:lnTo>
                  <a:lnTo>
                    <a:pt x="800" y="761"/>
                  </a:lnTo>
                  <a:lnTo>
                    <a:pt x="808" y="765"/>
                  </a:lnTo>
                  <a:lnTo>
                    <a:pt x="815" y="769"/>
                  </a:lnTo>
                  <a:lnTo>
                    <a:pt x="828" y="779"/>
                  </a:lnTo>
                  <a:lnTo>
                    <a:pt x="842" y="787"/>
                  </a:lnTo>
                  <a:lnTo>
                    <a:pt x="848" y="790"/>
                  </a:lnTo>
                  <a:lnTo>
                    <a:pt x="855" y="794"/>
                  </a:lnTo>
                  <a:lnTo>
                    <a:pt x="855" y="794"/>
                  </a:lnTo>
                  <a:lnTo>
                    <a:pt x="853" y="758"/>
                  </a:lnTo>
                  <a:lnTo>
                    <a:pt x="852" y="740"/>
                  </a:lnTo>
                  <a:lnTo>
                    <a:pt x="852" y="721"/>
                  </a:lnTo>
                  <a:lnTo>
                    <a:pt x="852" y="721"/>
                  </a:lnTo>
                  <a:close/>
                  <a:moveTo>
                    <a:pt x="792" y="784"/>
                  </a:moveTo>
                  <a:lnTo>
                    <a:pt x="792" y="784"/>
                  </a:lnTo>
                  <a:lnTo>
                    <a:pt x="787" y="777"/>
                  </a:lnTo>
                  <a:lnTo>
                    <a:pt x="784" y="770"/>
                  </a:lnTo>
                  <a:lnTo>
                    <a:pt x="784" y="770"/>
                  </a:lnTo>
                  <a:lnTo>
                    <a:pt x="760" y="794"/>
                  </a:lnTo>
                  <a:lnTo>
                    <a:pt x="753" y="800"/>
                  </a:lnTo>
                  <a:lnTo>
                    <a:pt x="746" y="804"/>
                  </a:lnTo>
                  <a:lnTo>
                    <a:pt x="738" y="810"/>
                  </a:lnTo>
                  <a:lnTo>
                    <a:pt x="731" y="813"/>
                  </a:lnTo>
                  <a:lnTo>
                    <a:pt x="731" y="813"/>
                  </a:lnTo>
                  <a:lnTo>
                    <a:pt x="722" y="815"/>
                  </a:lnTo>
                  <a:lnTo>
                    <a:pt x="713" y="817"/>
                  </a:lnTo>
                  <a:lnTo>
                    <a:pt x="705" y="819"/>
                  </a:lnTo>
                  <a:lnTo>
                    <a:pt x="697" y="821"/>
                  </a:lnTo>
                  <a:lnTo>
                    <a:pt x="697" y="821"/>
                  </a:lnTo>
                  <a:lnTo>
                    <a:pt x="672" y="832"/>
                  </a:lnTo>
                  <a:lnTo>
                    <a:pt x="647" y="844"/>
                  </a:lnTo>
                  <a:lnTo>
                    <a:pt x="601" y="867"/>
                  </a:lnTo>
                  <a:lnTo>
                    <a:pt x="601" y="867"/>
                  </a:lnTo>
                  <a:lnTo>
                    <a:pt x="616" y="877"/>
                  </a:lnTo>
                  <a:lnTo>
                    <a:pt x="632" y="886"/>
                  </a:lnTo>
                  <a:lnTo>
                    <a:pt x="665" y="903"/>
                  </a:lnTo>
                  <a:lnTo>
                    <a:pt x="701" y="919"/>
                  </a:lnTo>
                  <a:lnTo>
                    <a:pt x="718" y="928"/>
                  </a:lnTo>
                  <a:lnTo>
                    <a:pt x="734" y="937"/>
                  </a:lnTo>
                  <a:lnTo>
                    <a:pt x="734" y="937"/>
                  </a:lnTo>
                  <a:lnTo>
                    <a:pt x="757" y="904"/>
                  </a:lnTo>
                  <a:lnTo>
                    <a:pt x="769" y="888"/>
                  </a:lnTo>
                  <a:lnTo>
                    <a:pt x="782" y="872"/>
                  </a:lnTo>
                  <a:lnTo>
                    <a:pt x="796" y="858"/>
                  </a:lnTo>
                  <a:lnTo>
                    <a:pt x="811" y="844"/>
                  </a:lnTo>
                  <a:lnTo>
                    <a:pt x="827" y="832"/>
                  </a:lnTo>
                  <a:lnTo>
                    <a:pt x="844" y="821"/>
                  </a:lnTo>
                  <a:lnTo>
                    <a:pt x="844" y="821"/>
                  </a:lnTo>
                  <a:lnTo>
                    <a:pt x="844" y="816"/>
                  </a:lnTo>
                  <a:lnTo>
                    <a:pt x="844" y="816"/>
                  </a:lnTo>
                  <a:lnTo>
                    <a:pt x="832" y="806"/>
                  </a:lnTo>
                  <a:lnTo>
                    <a:pt x="819" y="798"/>
                  </a:lnTo>
                  <a:lnTo>
                    <a:pt x="806" y="790"/>
                  </a:lnTo>
                  <a:lnTo>
                    <a:pt x="792" y="784"/>
                  </a:lnTo>
                  <a:lnTo>
                    <a:pt x="792" y="784"/>
                  </a:lnTo>
                  <a:close/>
                  <a:moveTo>
                    <a:pt x="629" y="532"/>
                  </a:moveTo>
                  <a:lnTo>
                    <a:pt x="629" y="532"/>
                  </a:lnTo>
                  <a:lnTo>
                    <a:pt x="614" y="543"/>
                  </a:lnTo>
                  <a:lnTo>
                    <a:pt x="597" y="554"/>
                  </a:lnTo>
                  <a:lnTo>
                    <a:pt x="563" y="573"/>
                  </a:lnTo>
                  <a:lnTo>
                    <a:pt x="545" y="584"/>
                  </a:lnTo>
                  <a:lnTo>
                    <a:pt x="528" y="593"/>
                  </a:lnTo>
                  <a:lnTo>
                    <a:pt x="512" y="605"/>
                  </a:lnTo>
                  <a:lnTo>
                    <a:pt x="498" y="617"/>
                  </a:lnTo>
                  <a:lnTo>
                    <a:pt x="498" y="617"/>
                  </a:lnTo>
                  <a:lnTo>
                    <a:pt x="491" y="620"/>
                  </a:lnTo>
                  <a:lnTo>
                    <a:pt x="483" y="623"/>
                  </a:lnTo>
                  <a:lnTo>
                    <a:pt x="480" y="625"/>
                  </a:lnTo>
                  <a:lnTo>
                    <a:pt x="477" y="628"/>
                  </a:lnTo>
                  <a:lnTo>
                    <a:pt x="476" y="630"/>
                  </a:lnTo>
                  <a:lnTo>
                    <a:pt x="477" y="633"/>
                  </a:lnTo>
                  <a:lnTo>
                    <a:pt x="477" y="633"/>
                  </a:lnTo>
                  <a:lnTo>
                    <a:pt x="506" y="625"/>
                  </a:lnTo>
                  <a:lnTo>
                    <a:pt x="521" y="623"/>
                  </a:lnTo>
                  <a:lnTo>
                    <a:pt x="537" y="621"/>
                  </a:lnTo>
                  <a:lnTo>
                    <a:pt x="537" y="621"/>
                  </a:lnTo>
                  <a:lnTo>
                    <a:pt x="542" y="626"/>
                  </a:lnTo>
                  <a:lnTo>
                    <a:pt x="546" y="633"/>
                  </a:lnTo>
                  <a:lnTo>
                    <a:pt x="549" y="639"/>
                  </a:lnTo>
                  <a:lnTo>
                    <a:pt x="550" y="647"/>
                  </a:lnTo>
                  <a:lnTo>
                    <a:pt x="550" y="653"/>
                  </a:lnTo>
                  <a:lnTo>
                    <a:pt x="548" y="661"/>
                  </a:lnTo>
                  <a:lnTo>
                    <a:pt x="544" y="667"/>
                  </a:lnTo>
                  <a:lnTo>
                    <a:pt x="540" y="674"/>
                  </a:lnTo>
                  <a:lnTo>
                    <a:pt x="540" y="674"/>
                  </a:lnTo>
                  <a:lnTo>
                    <a:pt x="551" y="681"/>
                  </a:lnTo>
                  <a:lnTo>
                    <a:pt x="554" y="685"/>
                  </a:lnTo>
                  <a:lnTo>
                    <a:pt x="556" y="690"/>
                  </a:lnTo>
                  <a:lnTo>
                    <a:pt x="556" y="690"/>
                  </a:lnTo>
                  <a:lnTo>
                    <a:pt x="573" y="683"/>
                  </a:lnTo>
                  <a:lnTo>
                    <a:pt x="588" y="677"/>
                  </a:lnTo>
                  <a:lnTo>
                    <a:pt x="596" y="673"/>
                  </a:lnTo>
                  <a:lnTo>
                    <a:pt x="602" y="668"/>
                  </a:lnTo>
                  <a:lnTo>
                    <a:pt x="609" y="663"/>
                  </a:lnTo>
                  <a:lnTo>
                    <a:pt x="613" y="656"/>
                  </a:lnTo>
                  <a:lnTo>
                    <a:pt x="613" y="656"/>
                  </a:lnTo>
                  <a:lnTo>
                    <a:pt x="620" y="655"/>
                  </a:lnTo>
                  <a:lnTo>
                    <a:pt x="628" y="654"/>
                  </a:lnTo>
                  <a:lnTo>
                    <a:pt x="628" y="654"/>
                  </a:lnTo>
                  <a:lnTo>
                    <a:pt x="641" y="645"/>
                  </a:lnTo>
                  <a:lnTo>
                    <a:pt x="655" y="636"/>
                  </a:lnTo>
                  <a:lnTo>
                    <a:pt x="685" y="618"/>
                  </a:lnTo>
                  <a:lnTo>
                    <a:pt x="712" y="601"/>
                  </a:lnTo>
                  <a:lnTo>
                    <a:pt x="726" y="591"/>
                  </a:lnTo>
                  <a:lnTo>
                    <a:pt x="739" y="581"/>
                  </a:lnTo>
                  <a:lnTo>
                    <a:pt x="739" y="581"/>
                  </a:lnTo>
                  <a:lnTo>
                    <a:pt x="684" y="556"/>
                  </a:lnTo>
                  <a:lnTo>
                    <a:pt x="629" y="532"/>
                  </a:lnTo>
                  <a:lnTo>
                    <a:pt x="629" y="532"/>
                  </a:lnTo>
                  <a:close/>
                  <a:moveTo>
                    <a:pt x="669" y="756"/>
                  </a:moveTo>
                  <a:lnTo>
                    <a:pt x="669" y="756"/>
                  </a:lnTo>
                  <a:lnTo>
                    <a:pt x="671" y="751"/>
                  </a:lnTo>
                  <a:lnTo>
                    <a:pt x="674" y="744"/>
                  </a:lnTo>
                  <a:lnTo>
                    <a:pt x="685" y="730"/>
                  </a:lnTo>
                  <a:lnTo>
                    <a:pt x="690" y="723"/>
                  </a:lnTo>
                  <a:lnTo>
                    <a:pt x="694" y="713"/>
                  </a:lnTo>
                  <a:lnTo>
                    <a:pt x="697" y="704"/>
                  </a:lnTo>
                  <a:lnTo>
                    <a:pt x="697" y="699"/>
                  </a:lnTo>
                  <a:lnTo>
                    <a:pt x="697" y="694"/>
                  </a:lnTo>
                  <a:lnTo>
                    <a:pt x="697" y="694"/>
                  </a:lnTo>
                  <a:lnTo>
                    <a:pt x="692" y="691"/>
                  </a:lnTo>
                  <a:lnTo>
                    <a:pt x="687" y="690"/>
                  </a:lnTo>
                  <a:lnTo>
                    <a:pt x="682" y="689"/>
                  </a:lnTo>
                  <a:lnTo>
                    <a:pt x="677" y="690"/>
                  </a:lnTo>
                  <a:lnTo>
                    <a:pt x="667" y="691"/>
                  </a:lnTo>
                  <a:lnTo>
                    <a:pt x="657" y="695"/>
                  </a:lnTo>
                  <a:lnTo>
                    <a:pt x="637" y="704"/>
                  </a:lnTo>
                  <a:lnTo>
                    <a:pt x="627" y="708"/>
                  </a:lnTo>
                  <a:lnTo>
                    <a:pt x="617" y="711"/>
                  </a:lnTo>
                  <a:lnTo>
                    <a:pt x="617" y="711"/>
                  </a:lnTo>
                  <a:lnTo>
                    <a:pt x="611" y="721"/>
                  </a:lnTo>
                  <a:lnTo>
                    <a:pt x="604" y="731"/>
                  </a:lnTo>
                  <a:lnTo>
                    <a:pt x="591" y="753"/>
                  </a:lnTo>
                  <a:lnTo>
                    <a:pt x="584" y="762"/>
                  </a:lnTo>
                  <a:lnTo>
                    <a:pt x="576" y="771"/>
                  </a:lnTo>
                  <a:lnTo>
                    <a:pt x="569" y="779"/>
                  </a:lnTo>
                  <a:lnTo>
                    <a:pt x="560" y="784"/>
                  </a:lnTo>
                  <a:lnTo>
                    <a:pt x="560" y="784"/>
                  </a:lnTo>
                  <a:lnTo>
                    <a:pt x="564" y="773"/>
                  </a:lnTo>
                  <a:lnTo>
                    <a:pt x="569" y="762"/>
                  </a:lnTo>
                  <a:lnTo>
                    <a:pt x="582" y="744"/>
                  </a:lnTo>
                  <a:lnTo>
                    <a:pt x="587" y="735"/>
                  </a:lnTo>
                  <a:lnTo>
                    <a:pt x="592" y="725"/>
                  </a:lnTo>
                  <a:lnTo>
                    <a:pt x="598" y="714"/>
                  </a:lnTo>
                  <a:lnTo>
                    <a:pt x="601" y="702"/>
                  </a:lnTo>
                  <a:lnTo>
                    <a:pt x="601" y="702"/>
                  </a:lnTo>
                  <a:lnTo>
                    <a:pt x="607" y="697"/>
                  </a:lnTo>
                  <a:lnTo>
                    <a:pt x="613" y="691"/>
                  </a:lnTo>
                  <a:lnTo>
                    <a:pt x="615" y="688"/>
                  </a:lnTo>
                  <a:lnTo>
                    <a:pt x="617" y="683"/>
                  </a:lnTo>
                  <a:lnTo>
                    <a:pt x="617" y="680"/>
                  </a:lnTo>
                  <a:lnTo>
                    <a:pt x="617" y="676"/>
                  </a:lnTo>
                  <a:lnTo>
                    <a:pt x="617" y="676"/>
                  </a:lnTo>
                  <a:lnTo>
                    <a:pt x="600" y="686"/>
                  </a:lnTo>
                  <a:lnTo>
                    <a:pt x="583" y="698"/>
                  </a:lnTo>
                  <a:lnTo>
                    <a:pt x="568" y="709"/>
                  </a:lnTo>
                  <a:lnTo>
                    <a:pt x="556" y="716"/>
                  </a:lnTo>
                  <a:lnTo>
                    <a:pt x="556" y="716"/>
                  </a:lnTo>
                  <a:lnTo>
                    <a:pt x="544" y="740"/>
                  </a:lnTo>
                  <a:lnTo>
                    <a:pt x="533" y="762"/>
                  </a:lnTo>
                  <a:lnTo>
                    <a:pt x="520" y="785"/>
                  </a:lnTo>
                  <a:lnTo>
                    <a:pt x="509" y="810"/>
                  </a:lnTo>
                  <a:lnTo>
                    <a:pt x="509" y="810"/>
                  </a:lnTo>
                  <a:lnTo>
                    <a:pt x="512" y="810"/>
                  </a:lnTo>
                  <a:lnTo>
                    <a:pt x="515" y="811"/>
                  </a:lnTo>
                  <a:lnTo>
                    <a:pt x="520" y="812"/>
                  </a:lnTo>
                  <a:lnTo>
                    <a:pt x="523" y="813"/>
                  </a:lnTo>
                  <a:lnTo>
                    <a:pt x="523" y="813"/>
                  </a:lnTo>
                  <a:lnTo>
                    <a:pt x="528" y="829"/>
                  </a:lnTo>
                  <a:lnTo>
                    <a:pt x="531" y="835"/>
                  </a:lnTo>
                  <a:lnTo>
                    <a:pt x="534" y="838"/>
                  </a:lnTo>
                  <a:lnTo>
                    <a:pt x="537" y="841"/>
                  </a:lnTo>
                  <a:lnTo>
                    <a:pt x="537" y="841"/>
                  </a:lnTo>
                  <a:lnTo>
                    <a:pt x="556" y="837"/>
                  </a:lnTo>
                  <a:lnTo>
                    <a:pt x="556" y="837"/>
                  </a:lnTo>
                  <a:lnTo>
                    <a:pt x="563" y="842"/>
                  </a:lnTo>
                  <a:lnTo>
                    <a:pt x="567" y="847"/>
                  </a:lnTo>
                  <a:lnTo>
                    <a:pt x="568" y="850"/>
                  </a:lnTo>
                  <a:lnTo>
                    <a:pt x="569" y="855"/>
                  </a:lnTo>
                  <a:lnTo>
                    <a:pt x="569" y="859"/>
                  </a:lnTo>
                  <a:lnTo>
                    <a:pt x="569" y="864"/>
                  </a:lnTo>
                  <a:lnTo>
                    <a:pt x="569" y="864"/>
                  </a:lnTo>
                  <a:lnTo>
                    <a:pt x="604" y="848"/>
                  </a:lnTo>
                  <a:lnTo>
                    <a:pt x="641" y="831"/>
                  </a:lnTo>
                  <a:lnTo>
                    <a:pt x="675" y="815"/>
                  </a:lnTo>
                  <a:lnTo>
                    <a:pt x="711" y="799"/>
                  </a:lnTo>
                  <a:lnTo>
                    <a:pt x="711" y="799"/>
                  </a:lnTo>
                  <a:lnTo>
                    <a:pt x="716" y="792"/>
                  </a:lnTo>
                  <a:lnTo>
                    <a:pt x="718" y="786"/>
                  </a:lnTo>
                  <a:lnTo>
                    <a:pt x="719" y="780"/>
                  </a:lnTo>
                  <a:lnTo>
                    <a:pt x="717" y="773"/>
                  </a:lnTo>
                  <a:lnTo>
                    <a:pt x="713" y="769"/>
                  </a:lnTo>
                  <a:lnTo>
                    <a:pt x="708" y="765"/>
                  </a:lnTo>
                  <a:lnTo>
                    <a:pt x="701" y="762"/>
                  </a:lnTo>
                  <a:lnTo>
                    <a:pt x="692" y="762"/>
                  </a:lnTo>
                  <a:lnTo>
                    <a:pt x="692" y="762"/>
                  </a:lnTo>
                  <a:lnTo>
                    <a:pt x="687" y="767"/>
                  </a:lnTo>
                  <a:lnTo>
                    <a:pt x="681" y="770"/>
                  </a:lnTo>
                  <a:lnTo>
                    <a:pt x="681" y="770"/>
                  </a:lnTo>
                  <a:lnTo>
                    <a:pt x="673" y="772"/>
                  </a:lnTo>
                  <a:lnTo>
                    <a:pt x="664" y="775"/>
                  </a:lnTo>
                  <a:lnTo>
                    <a:pt x="649" y="784"/>
                  </a:lnTo>
                  <a:lnTo>
                    <a:pt x="634" y="792"/>
                  </a:lnTo>
                  <a:lnTo>
                    <a:pt x="621" y="802"/>
                  </a:lnTo>
                  <a:lnTo>
                    <a:pt x="609" y="812"/>
                  </a:lnTo>
                  <a:lnTo>
                    <a:pt x="595" y="821"/>
                  </a:lnTo>
                  <a:lnTo>
                    <a:pt x="582" y="830"/>
                  </a:lnTo>
                  <a:lnTo>
                    <a:pt x="567" y="835"/>
                  </a:lnTo>
                  <a:lnTo>
                    <a:pt x="567" y="835"/>
                  </a:lnTo>
                  <a:lnTo>
                    <a:pt x="578" y="823"/>
                  </a:lnTo>
                  <a:lnTo>
                    <a:pt x="589" y="812"/>
                  </a:lnTo>
                  <a:lnTo>
                    <a:pt x="601" y="802"/>
                  </a:lnTo>
                  <a:lnTo>
                    <a:pt x="614" y="792"/>
                  </a:lnTo>
                  <a:lnTo>
                    <a:pt x="642" y="774"/>
                  </a:lnTo>
                  <a:lnTo>
                    <a:pt x="669" y="756"/>
                  </a:lnTo>
                  <a:lnTo>
                    <a:pt x="669" y="756"/>
                  </a:lnTo>
                  <a:close/>
                  <a:moveTo>
                    <a:pt x="715" y="948"/>
                  </a:moveTo>
                  <a:lnTo>
                    <a:pt x="715" y="948"/>
                  </a:lnTo>
                  <a:lnTo>
                    <a:pt x="697" y="935"/>
                  </a:lnTo>
                  <a:lnTo>
                    <a:pt x="678" y="924"/>
                  </a:lnTo>
                  <a:lnTo>
                    <a:pt x="659" y="913"/>
                  </a:lnTo>
                  <a:lnTo>
                    <a:pt x="639" y="904"/>
                  </a:lnTo>
                  <a:lnTo>
                    <a:pt x="639" y="904"/>
                  </a:lnTo>
                  <a:lnTo>
                    <a:pt x="627" y="897"/>
                  </a:lnTo>
                  <a:lnTo>
                    <a:pt x="616" y="890"/>
                  </a:lnTo>
                  <a:lnTo>
                    <a:pt x="605" y="883"/>
                  </a:lnTo>
                  <a:lnTo>
                    <a:pt x="596" y="878"/>
                  </a:lnTo>
                  <a:lnTo>
                    <a:pt x="596" y="878"/>
                  </a:lnTo>
                  <a:lnTo>
                    <a:pt x="589" y="877"/>
                  </a:lnTo>
                  <a:lnTo>
                    <a:pt x="584" y="876"/>
                  </a:lnTo>
                  <a:lnTo>
                    <a:pt x="580" y="876"/>
                  </a:lnTo>
                  <a:lnTo>
                    <a:pt x="575" y="878"/>
                  </a:lnTo>
                  <a:lnTo>
                    <a:pt x="567" y="882"/>
                  </a:lnTo>
                  <a:lnTo>
                    <a:pt x="556" y="888"/>
                  </a:lnTo>
                  <a:lnTo>
                    <a:pt x="556" y="888"/>
                  </a:lnTo>
                  <a:lnTo>
                    <a:pt x="527" y="900"/>
                  </a:lnTo>
                  <a:lnTo>
                    <a:pt x="512" y="906"/>
                  </a:lnTo>
                  <a:lnTo>
                    <a:pt x="496" y="910"/>
                  </a:lnTo>
                  <a:lnTo>
                    <a:pt x="489" y="911"/>
                  </a:lnTo>
                  <a:lnTo>
                    <a:pt x="481" y="912"/>
                  </a:lnTo>
                  <a:lnTo>
                    <a:pt x="474" y="913"/>
                  </a:lnTo>
                  <a:lnTo>
                    <a:pt x="467" y="912"/>
                  </a:lnTo>
                  <a:lnTo>
                    <a:pt x="461" y="910"/>
                  </a:lnTo>
                  <a:lnTo>
                    <a:pt x="455" y="908"/>
                  </a:lnTo>
                  <a:lnTo>
                    <a:pt x="450" y="904"/>
                  </a:lnTo>
                  <a:lnTo>
                    <a:pt x="446" y="898"/>
                  </a:lnTo>
                  <a:lnTo>
                    <a:pt x="446" y="898"/>
                  </a:lnTo>
                  <a:lnTo>
                    <a:pt x="449" y="893"/>
                  </a:lnTo>
                  <a:lnTo>
                    <a:pt x="451" y="888"/>
                  </a:lnTo>
                  <a:lnTo>
                    <a:pt x="451" y="881"/>
                  </a:lnTo>
                  <a:lnTo>
                    <a:pt x="450" y="875"/>
                  </a:lnTo>
                  <a:lnTo>
                    <a:pt x="450" y="875"/>
                  </a:lnTo>
                  <a:lnTo>
                    <a:pt x="461" y="862"/>
                  </a:lnTo>
                  <a:lnTo>
                    <a:pt x="470" y="848"/>
                  </a:lnTo>
                  <a:lnTo>
                    <a:pt x="479" y="833"/>
                  </a:lnTo>
                  <a:lnTo>
                    <a:pt x="488" y="818"/>
                  </a:lnTo>
                  <a:lnTo>
                    <a:pt x="488" y="818"/>
                  </a:lnTo>
                  <a:lnTo>
                    <a:pt x="479" y="815"/>
                  </a:lnTo>
                  <a:lnTo>
                    <a:pt x="472" y="811"/>
                  </a:lnTo>
                  <a:lnTo>
                    <a:pt x="459" y="801"/>
                  </a:lnTo>
                  <a:lnTo>
                    <a:pt x="452" y="796"/>
                  </a:lnTo>
                  <a:lnTo>
                    <a:pt x="446" y="792"/>
                  </a:lnTo>
                  <a:lnTo>
                    <a:pt x="438" y="789"/>
                  </a:lnTo>
                  <a:lnTo>
                    <a:pt x="430" y="788"/>
                  </a:lnTo>
                  <a:lnTo>
                    <a:pt x="430" y="788"/>
                  </a:lnTo>
                  <a:lnTo>
                    <a:pt x="427" y="788"/>
                  </a:lnTo>
                  <a:lnTo>
                    <a:pt x="422" y="789"/>
                  </a:lnTo>
                  <a:lnTo>
                    <a:pt x="415" y="792"/>
                  </a:lnTo>
                  <a:lnTo>
                    <a:pt x="405" y="797"/>
                  </a:lnTo>
                  <a:lnTo>
                    <a:pt x="397" y="800"/>
                  </a:lnTo>
                  <a:lnTo>
                    <a:pt x="397" y="800"/>
                  </a:lnTo>
                  <a:lnTo>
                    <a:pt x="382" y="803"/>
                  </a:lnTo>
                  <a:lnTo>
                    <a:pt x="367" y="807"/>
                  </a:lnTo>
                  <a:lnTo>
                    <a:pt x="367" y="807"/>
                  </a:lnTo>
                  <a:lnTo>
                    <a:pt x="351" y="812"/>
                  </a:lnTo>
                  <a:lnTo>
                    <a:pt x="344" y="814"/>
                  </a:lnTo>
                  <a:lnTo>
                    <a:pt x="338" y="814"/>
                  </a:lnTo>
                  <a:lnTo>
                    <a:pt x="331" y="814"/>
                  </a:lnTo>
                  <a:lnTo>
                    <a:pt x="326" y="812"/>
                  </a:lnTo>
                  <a:lnTo>
                    <a:pt x="321" y="808"/>
                  </a:lnTo>
                  <a:lnTo>
                    <a:pt x="315" y="802"/>
                  </a:lnTo>
                  <a:lnTo>
                    <a:pt x="315" y="802"/>
                  </a:lnTo>
                  <a:lnTo>
                    <a:pt x="317" y="792"/>
                  </a:lnTo>
                  <a:lnTo>
                    <a:pt x="322" y="785"/>
                  </a:lnTo>
                  <a:lnTo>
                    <a:pt x="326" y="777"/>
                  </a:lnTo>
                  <a:lnTo>
                    <a:pt x="331" y="770"/>
                  </a:lnTo>
                  <a:lnTo>
                    <a:pt x="343" y="757"/>
                  </a:lnTo>
                  <a:lnTo>
                    <a:pt x="356" y="745"/>
                  </a:lnTo>
                  <a:lnTo>
                    <a:pt x="356" y="745"/>
                  </a:lnTo>
                  <a:lnTo>
                    <a:pt x="342" y="735"/>
                  </a:lnTo>
                  <a:lnTo>
                    <a:pt x="329" y="724"/>
                  </a:lnTo>
                  <a:lnTo>
                    <a:pt x="322" y="719"/>
                  </a:lnTo>
                  <a:lnTo>
                    <a:pt x="314" y="714"/>
                  </a:lnTo>
                  <a:lnTo>
                    <a:pt x="306" y="711"/>
                  </a:lnTo>
                  <a:lnTo>
                    <a:pt x="297" y="708"/>
                  </a:lnTo>
                  <a:lnTo>
                    <a:pt x="297" y="708"/>
                  </a:lnTo>
                  <a:lnTo>
                    <a:pt x="291" y="712"/>
                  </a:lnTo>
                  <a:lnTo>
                    <a:pt x="284" y="715"/>
                  </a:lnTo>
                  <a:lnTo>
                    <a:pt x="278" y="717"/>
                  </a:lnTo>
                  <a:lnTo>
                    <a:pt x="269" y="720"/>
                  </a:lnTo>
                  <a:lnTo>
                    <a:pt x="253" y="724"/>
                  </a:lnTo>
                  <a:lnTo>
                    <a:pt x="235" y="727"/>
                  </a:lnTo>
                  <a:lnTo>
                    <a:pt x="235" y="727"/>
                  </a:lnTo>
                  <a:lnTo>
                    <a:pt x="230" y="720"/>
                  </a:lnTo>
                  <a:lnTo>
                    <a:pt x="227" y="713"/>
                  </a:lnTo>
                  <a:lnTo>
                    <a:pt x="228" y="707"/>
                  </a:lnTo>
                  <a:lnTo>
                    <a:pt x="231" y="700"/>
                  </a:lnTo>
                  <a:lnTo>
                    <a:pt x="234" y="695"/>
                  </a:lnTo>
                  <a:lnTo>
                    <a:pt x="239" y="689"/>
                  </a:lnTo>
                  <a:lnTo>
                    <a:pt x="249" y="678"/>
                  </a:lnTo>
                  <a:lnTo>
                    <a:pt x="249" y="678"/>
                  </a:lnTo>
                  <a:lnTo>
                    <a:pt x="237" y="674"/>
                  </a:lnTo>
                  <a:lnTo>
                    <a:pt x="227" y="667"/>
                  </a:lnTo>
                  <a:lnTo>
                    <a:pt x="206" y="651"/>
                  </a:lnTo>
                  <a:lnTo>
                    <a:pt x="196" y="645"/>
                  </a:lnTo>
                  <a:lnTo>
                    <a:pt x="186" y="638"/>
                  </a:lnTo>
                  <a:lnTo>
                    <a:pt x="180" y="636"/>
                  </a:lnTo>
                  <a:lnTo>
                    <a:pt x="174" y="634"/>
                  </a:lnTo>
                  <a:lnTo>
                    <a:pt x="169" y="633"/>
                  </a:lnTo>
                  <a:lnTo>
                    <a:pt x="162" y="633"/>
                  </a:lnTo>
                  <a:lnTo>
                    <a:pt x="162" y="633"/>
                  </a:lnTo>
                  <a:lnTo>
                    <a:pt x="158" y="634"/>
                  </a:lnTo>
                  <a:lnTo>
                    <a:pt x="154" y="636"/>
                  </a:lnTo>
                  <a:lnTo>
                    <a:pt x="150" y="638"/>
                  </a:lnTo>
                  <a:lnTo>
                    <a:pt x="146" y="640"/>
                  </a:lnTo>
                  <a:lnTo>
                    <a:pt x="146" y="640"/>
                  </a:lnTo>
                  <a:lnTo>
                    <a:pt x="136" y="643"/>
                  </a:lnTo>
                  <a:lnTo>
                    <a:pt x="127" y="644"/>
                  </a:lnTo>
                  <a:lnTo>
                    <a:pt x="116" y="645"/>
                  </a:lnTo>
                  <a:lnTo>
                    <a:pt x="105" y="647"/>
                  </a:lnTo>
                  <a:lnTo>
                    <a:pt x="105" y="647"/>
                  </a:lnTo>
                  <a:lnTo>
                    <a:pt x="102" y="645"/>
                  </a:lnTo>
                  <a:lnTo>
                    <a:pt x="100" y="643"/>
                  </a:lnTo>
                  <a:lnTo>
                    <a:pt x="98" y="639"/>
                  </a:lnTo>
                  <a:lnTo>
                    <a:pt x="98" y="636"/>
                  </a:lnTo>
                  <a:lnTo>
                    <a:pt x="98" y="631"/>
                  </a:lnTo>
                  <a:lnTo>
                    <a:pt x="100" y="624"/>
                  </a:lnTo>
                  <a:lnTo>
                    <a:pt x="104" y="618"/>
                  </a:lnTo>
                  <a:lnTo>
                    <a:pt x="110" y="613"/>
                  </a:lnTo>
                  <a:lnTo>
                    <a:pt x="119" y="605"/>
                  </a:lnTo>
                  <a:lnTo>
                    <a:pt x="119" y="605"/>
                  </a:lnTo>
                  <a:lnTo>
                    <a:pt x="113" y="600"/>
                  </a:lnTo>
                  <a:lnTo>
                    <a:pt x="106" y="595"/>
                  </a:lnTo>
                  <a:lnTo>
                    <a:pt x="99" y="593"/>
                  </a:lnTo>
                  <a:lnTo>
                    <a:pt x="92" y="593"/>
                  </a:lnTo>
                  <a:lnTo>
                    <a:pt x="86" y="593"/>
                  </a:lnTo>
                  <a:lnTo>
                    <a:pt x="80" y="595"/>
                  </a:lnTo>
                  <a:lnTo>
                    <a:pt x="73" y="598"/>
                  </a:lnTo>
                  <a:lnTo>
                    <a:pt x="67" y="601"/>
                  </a:lnTo>
                  <a:lnTo>
                    <a:pt x="55" y="609"/>
                  </a:lnTo>
                  <a:lnTo>
                    <a:pt x="43" y="619"/>
                  </a:lnTo>
                  <a:lnTo>
                    <a:pt x="23" y="640"/>
                  </a:lnTo>
                  <a:lnTo>
                    <a:pt x="23" y="640"/>
                  </a:lnTo>
                  <a:lnTo>
                    <a:pt x="94" y="690"/>
                  </a:lnTo>
                  <a:lnTo>
                    <a:pt x="164" y="739"/>
                  </a:lnTo>
                  <a:lnTo>
                    <a:pt x="310" y="835"/>
                  </a:lnTo>
                  <a:lnTo>
                    <a:pt x="382" y="883"/>
                  </a:lnTo>
                  <a:lnTo>
                    <a:pt x="452" y="932"/>
                  </a:lnTo>
                  <a:lnTo>
                    <a:pt x="488" y="957"/>
                  </a:lnTo>
                  <a:lnTo>
                    <a:pt x="521" y="983"/>
                  </a:lnTo>
                  <a:lnTo>
                    <a:pt x="554" y="1009"/>
                  </a:lnTo>
                  <a:lnTo>
                    <a:pt x="587" y="1034"/>
                  </a:lnTo>
                  <a:lnTo>
                    <a:pt x="587" y="1034"/>
                  </a:lnTo>
                  <a:lnTo>
                    <a:pt x="590" y="1035"/>
                  </a:lnTo>
                  <a:lnTo>
                    <a:pt x="594" y="1035"/>
                  </a:lnTo>
                  <a:lnTo>
                    <a:pt x="601" y="1033"/>
                  </a:lnTo>
                  <a:lnTo>
                    <a:pt x="606" y="1030"/>
                  </a:lnTo>
                  <a:lnTo>
                    <a:pt x="613" y="1026"/>
                  </a:lnTo>
                  <a:lnTo>
                    <a:pt x="626" y="1015"/>
                  </a:lnTo>
                  <a:lnTo>
                    <a:pt x="632" y="1010"/>
                  </a:lnTo>
                  <a:lnTo>
                    <a:pt x="640" y="1007"/>
                  </a:lnTo>
                  <a:lnTo>
                    <a:pt x="640" y="1007"/>
                  </a:lnTo>
                  <a:lnTo>
                    <a:pt x="664" y="997"/>
                  </a:lnTo>
                  <a:lnTo>
                    <a:pt x="685" y="986"/>
                  </a:lnTo>
                  <a:lnTo>
                    <a:pt x="703" y="976"/>
                  </a:lnTo>
                  <a:lnTo>
                    <a:pt x="710" y="969"/>
                  </a:lnTo>
                  <a:lnTo>
                    <a:pt x="717" y="964"/>
                  </a:lnTo>
                  <a:lnTo>
                    <a:pt x="717" y="964"/>
                  </a:lnTo>
                  <a:lnTo>
                    <a:pt x="715" y="961"/>
                  </a:lnTo>
                  <a:lnTo>
                    <a:pt x="713" y="956"/>
                  </a:lnTo>
                  <a:lnTo>
                    <a:pt x="713" y="952"/>
                  </a:lnTo>
                  <a:lnTo>
                    <a:pt x="715" y="948"/>
                  </a:lnTo>
                  <a:lnTo>
                    <a:pt x="715" y="948"/>
                  </a:lnTo>
                  <a:close/>
                  <a:moveTo>
                    <a:pt x="510" y="477"/>
                  </a:moveTo>
                  <a:lnTo>
                    <a:pt x="510" y="477"/>
                  </a:lnTo>
                  <a:lnTo>
                    <a:pt x="495" y="488"/>
                  </a:lnTo>
                  <a:lnTo>
                    <a:pt x="480" y="499"/>
                  </a:lnTo>
                  <a:lnTo>
                    <a:pt x="449" y="520"/>
                  </a:lnTo>
                  <a:lnTo>
                    <a:pt x="417" y="542"/>
                  </a:lnTo>
                  <a:lnTo>
                    <a:pt x="402" y="554"/>
                  </a:lnTo>
                  <a:lnTo>
                    <a:pt x="388" y="565"/>
                  </a:lnTo>
                  <a:lnTo>
                    <a:pt x="388" y="565"/>
                  </a:lnTo>
                  <a:lnTo>
                    <a:pt x="394" y="564"/>
                  </a:lnTo>
                  <a:lnTo>
                    <a:pt x="398" y="564"/>
                  </a:lnTo>
                  <a:lnTo>
                    <a:pt x="402" y="563"/>
                  </a:lnTo>
                  <a:lnTo>
                    <a:pt x="402" y="563"/>
                  </a:lnTo>
                  <a:lnTo>
                    <a:pt x="407" y="572"/>
                  </a:lnTo>
                  <a:lnTo>
                    <a:pt x="412" y="581"/>
                  </a:lnTo>
                  <a:lnTo>
                    <a:pt x="413" y="587"/>
                  </a:lnTo>
                  <a:lnTo>
                    <a:pt x="414" y="592"/>
                  </a:lnTo>
                  <a:lnTo>
                    <a:pt x="414" y="598"/>
                  </a:lnTo>
                  <a:lnTo>
                    <a:pt x="413" y="603"/>
                  </a:lnTo>
                  <a:lnTo>
                    <a:pt x="413" y="603"/>
                  </a:lnTo>
                  <a:lnTo>
                    <a:pt x="420" y="602"/>
                  </a:lnTo>
                  <a:lnTo>
                    <a:pt x="427" y="603"/>
                  </a:lnTo>
                  <a:lnTo>
                    <a:pt x="433" y="604"/>
                  </a:lnTo>
                  <a:lnTo>
                    <a:pt x="439" y="606"/>
                  </a:lnTo>
                  <a:lnTo>
                    <a:pt x="445" y="610"/>
                  </a:lnTo>
                  <a:lnTo>
                    <a:pt x="448" y="616"/>
                  </a:lnTo>
                  <a:lnTo>
                    <a:pt x="451" y="622"/>
                  </a:lnTo>
                  <a:lnTo>
                    <a:pt x="451" y="630"/>
                  </a:lnTo>
                  <a:lnTo>
                    <a:pt x="451" y="630"/>
                  </a:lnTo>
                  <a:lnTo>
                    <a:pt x="455" y="625"/>
                  </a:lnTo>
                  <a:lnTo>
                    <a:pt x="459" y="621"/>
                  </a:lnTo>
                  <a:lnTo>
                    <a:pt x="459" y="621"/>
                  </a:lnTo>
                  <a:lnTo>
                    <a:pt x="537" y="575"/>
                  </a:lnTo>
                  <a:lnTo>
                    <a:pt x="576" y="550"/>
                  </a:lnTo>
                  <a:lnTo>
                    <a:pt x="615" y="525"/>
                  </a:lnTo>
                  <a:lnTo>
                    <a:pt x="615" y="525"/>
                  </a:lnTo>
                  <a:lnTo>
                    <a:pt x="561" y="500"/>
                  </a:lnTo>
                  <a:lnTo>
                    <a:pt x="510" y="477"/>
                  </a:lnTo>
                  <a:lnTo>
                    <a:pt x="510" y="477"/>
                  </a:lnTo>
                  <a:close/>
                  <a:moveTo>
                    <a:pt x="556" y="867"/>
                  </a:moveTo>
                  <a:lnTo>
                    <a:pt x="556" y="867"/>
                  </a:lnTo>
                  <a:lnTo>
                    <a:pt x="555" y="867"/>
                  </a:lnTo>
                  <a:lnTo>
                    <a:pt x="554" y="865"/>
                  </a:lnTo>
                  <a:lnTo>
                    <a:pt x="553" y="861"/>
                  </a:lnTo>
                  <a:lnTo>
                    <a:pt x="553" y="857"/>
                  </a:lnTo>
                  <a:lnTo>
                    <a:pt x="552" y="855"/>
                  </a:lnTo>
                  <a:lnTo>
                    <a:pt x="550" y="853"/>
                  </a:lnTo>
                  <a:lnTo>
                    <a:pt x="550" y="853"/>
                  </a:lnTo>
                  <a:lnTo>
                    <a:pt x="542" y="855"/>
                  </a:lnTo>
                  <a:lnTo>
                    <a:pt x="536" y="853"/>
                  </a:lnTo>
                  <a:lnTo>
                    <a:pt x="529" y="852"/>
                  </a:lnTo>
                  <a:lnTo>
                    <a:pt x="523" y="849"/>
                  </a:lnTo>
                  <a:lnTo>
                    <a:pt x="519" y="845"/>
                  </a:lnTo>
                  <a:lnTo>
                    <a:pt x="514" y="840"/>
                  </a:lnTo>
                  <a:lnTo>
                    <a:pt x="511" y="834"/>
                  </a:lnTo>
                  <a:lnTo>
                    <a:pt x="510" y="827"/>
                  </a:lnTo>
                  <a:lnTo>
                    <a:pt x="510" y="827"/>
                  </a:lnTo>
                  <a:lnTo>
                    <a:pt x="505" y="829"/>
                  </a:lnTo>
                  <a:lnTo>
                    <a:pt x="500" y="831"/>
                  </a:lnTo>
                  <a:lnTo>
                    <a:pt x="496" y="834"/>
                  </a:lnTo>
                  <a:lnTo>
                    <a:pt x="493" y="838"/>
                  </a:lnTo>
                  <a:lnTo>
                    <a:pt x="488" y="847"/>
                  </a:lnTo>
                  <a:lnTo>
                    <a:pt x="482" y="856"/>
                  </a:lnTo>
                  <a:lnTo>
                    <a:pt x="482" y="856"/>
                  </a:lnTo>
                  <a:lnTo>
                    <a:pt x="476" y="864"/>
                  </a:lnTo>
                  <a:lnTo>
                    <a:pt x="472" y="874"/>
                  </a:lnTo>
                  <a:lnTo>
                    <a:pt x="467" y="883"/>
                  </a:lnTo>
                  <a:lnTo>
                    <a:pt x="464" y="894"/>
                  </a:lnTo>
                  <a:lnTo>
                    <a:pt x="464" y="894"/>
                  </a:lnTo>
                  <a:lnTo>
                    <a:pt x="475" y="895"/>
                  </a:lnTo>
                  <a:lnTo>
                    <a:pt x="487" y="894"/>
                  </a:lnTo>
                  <a:lnTo>
                    <a:pt x="498" y="892"/>
                  </a:lnTo>
                  <a:lnTo>
                    <a:pt x="511" y="889"/>
                  </a:lnTo>
                  <a:lnTo>
                    <a:pt x="524" y="885"/>
                  </a:lnTo>
                  <a:lnTo>
                    <a:pt x="536" y="879"/>
                  </a:lnTo>
                  <a:lnTo>
                    <a:pt x="546" y="874"/>
                  </a:lnTo>
                  <a:lnTo>
                    <a:pt x="556" y="867"/>
                  </a:lnTo>
                  <a:lnTo>
                    <a:pt x="556" y="867"/>
                  </a:lnTo>
                  <a:close/>
                  <a:moveTo>
                    <a:pt x="404" y="729"/>
                  </a:moveTo>
                  <a:lnTo>
                    <a:pt x="404" y="729"/>
                  </a:lnTo>
                  <a:lnTo>
                    <a:pt x="405" y="735"/>
                  </a:lnTo>
                  <a:lnTo>
                    <a:pt x="406" y="740"/>
                  </a:lnTo>
                  <a:lnTo>
                    <a:pt x="405" y="752"/>
                  </a:lnTo>
                  <a:lnTo>
                    <a:pt x="405" y="752"/>
                  </a:lnTo>
                  <a:lnTo>
                    <a:pt x="409" y="753"/>
                  </a:lnTo>
                  <a:lnTo>
                    <a:pt x="413" y="752"/>
                  </a:lnTo>
                  <a:lnTo>
                    <a:pt x="420" y="747"/>
                  </a:lnTo>
                  <a:lnTo>
                    <a:pt x="423" y="745"/>
                  </a:lnTo>
                  <a:lnTo>
                    <a:pt x="428" y="743"/>
                  </a:lnTo>
                  <a:lnTo>
                    <a:pt x="433" y="743"/>
                  </a:lnTo>
                  <a:lnTo>
                    <a:pt x="439" y="743"/>
                  </a:lnTo>
                  <a:lnTo>
                    <a:pt x="439" y="743"/>
                  </a:lnTo>
                  <a:lnTo>
                    <a:pt x="443" y="749"/>
                  </a:lnTo>
                  <a:lnTo>
                    <a:pt x="445" y="754"/>
                  </a:lnTo>
                  <a:lnTo>
                    <a:pt x="446" y="759"/>
                  </a:lnTo>
                  <a:lnTo>
                    <a:pt x="446" y="765"/>
                  </a:lnTo>
                  <a:lnTo>
                    <a:pt x="446" y="765"/>
                  </a:lnTo>
                  <a:lnTo>
                    <a:pt x="448" y="765"/>
                  </a:lnTo>
                  <a:lnTo>
                    <a:pt x="450" y="766"/>
                  </a:lnTo>
                  <a:lnTo>
                    <a:pt x="451" y="768"/>
                  </a:lnTo>
                  <a:lnTo>
                    <a:pt x="451" y="768"/>
                  </a:lnTo>
                  <a:lnTo>
                    <a:pt x="472" y="762"/>
                  </a:lnTo>
                  <a:lnTo>
                    <a:pt x="492" y="757"/>
                  </a:lnTo>
                  <a:lnTo>
                    <a:pt x="511" y="752"/>
                  </a:lnTo>
                  <a:lnTo>
                    <a:pt x="520" y="747"/>
                  </a:lnTo>
                  <a:lnTo>
                    <a:pt x="528" y="743"/>
                  </a:lnTo>
                  <a:lnTo>
                    <a:pt x="528" y="743"/>
                  </a:lnTo>
                  <a:lnTo>
                    <a:pt x="536" y="726"/>
                  </a:lnTo>
                  <a:lnTo>
                    <a:pt x="539" y="717"/>
                  </a:lnTo>
                  <a:lnTo>
                    <a:pt x="544" y="710"/>
                  </a:lnTo>
                  <a:lnTo>
                    <a:pt x="544" y="710"/>
                  </a:lnTo>
                  <a:lnTo>
                    <a:pt x="542" y="706"/>
                  </a:lnTo>
                  <a:lnTo>
                    <a:pt x="540" y="702"/>
                  </a:lnTo>
                  <a:lnTo>
                    <a:pt x="539" y="699"/>
                  </a:lnTo>
                  <a:lnTo>
                    <a:pt x="540" y="694"/>
                  </a:lnTo>
                  <a:lnTo>
                    <a:pt x="540" y="694"/>
                  </a:lnTo>
                  <a:lnTo>
                    <a:pt x="535" y="692"/>
                  </a:lnTo>
                  <a:lnTo>
                    <a:pt x="528" y="691"/>
                  </a:lnTo>
                  <a:lnTo>
                    <a:pt x="523" y="691"/>
                  </a:lnTo>
                  <a:lnTo>
                    <a:pt x="518" y="692"/>
                  </a:lnTo>
                  <a:lnTo>
                    <a:pt x="513" y="695"/>
                  </a:lnTo>
                  <a:lnTo>
                    <a:pt x="508" y="698"/>
                  </a:lnTo>
                  <a:lnTo>
                    <a:pt x="498" y="706"/>
                  </a:lnTo>
                  <a:lnTo>
                    <a:pt x="490" y="713"/>
                  </a:lnTo>
                  <a:lnTo>
                    <a:pt x="480" y="721"/>
                  </a:lnTo>
                  <a:lnTo>
                    <a:pt x="475" y="724"/>
                  </a:lnTo>
                  <a:lnTo>
                    <a:pt x="469" y="726"/>
                  </a:lnTo>
                  <a:lnTo>
                    <a:pt x="464" y="727"/>
                  </a:lnTo>
                  <a:lnTo>
                    <a:pt x="459" y="727"/>
                  </a:lnTo>
                  <a:lnTo>
                    <a:pt x="459" y="727"/>
                  </a:lnTo>
                  <a:lnTo>
                    <a:pt x="461" y="724"/>
                  </a:lnTo>
                  <a:lnTo>
                    <a:pt x="464" y="720"/>
                  </a:lnTo>
                  <a:lnTo>
                    <a:pt x="473" y="713"/>
                  </a:lnTo>
                  <a:lnTo>
                    <a:pt x="481" y="707"/>
                  </a:lnTo>
                  <a:lnTo>
                    <a:pt x="491" y="699"/>
                  </a:lnTo>
                  <a:lnTo>
                    <a:pt x="491" y="699"/>
                  </a:lnTo>
                  <a:lnTo>
                    <a:pt x="499" y="691"/>
                  </a:lnTo>
                  <a:lnTo>
                    <a:pt x="508" y="682"/>
                  </a:lnTo>
                  <a:lnTo>
                    <a:pt x="521" y="667"/>
                  </a:lnTo>
                  <a:lnTo>
                    <a:pt x="521" y="667"/>
                  </a:lnTo>
                  <a:lnTo>
                    <a:pt x="528" y="660"/>
                  </a:lnTo>
                  <a:lnTo>
                    <a:pt x="531" y="656"/>
                  </a:lnTo>
                  <a:lnTo>
                    <a:pt x="535" y="653"/>
                  </a:lnTo>
                  <a:lnTo>
                    <a:pt x="536" y="649"/>
                  </a:lnTo>
                  <a:lnTo>
                    <a:pt x="537" y="645"/>
                  </a:lnTo>
                  <a:lnTo>
                    <a:pt x="535" y="640"/>
                  </a:lnTo>
                  <a:lnTo>
                    <a:pt x="531" y="635"/>
                  </a:lnTo>
                  <a:lnTo>
                    <a:pt x="531" y="635"/>
                  </a:lnTo>
                  <a:lnTo>
                    <a:pt x="523" y="635"/>
                  </a:lnTo>
                  <a:lnTo>
                    <a:pt x="515" y="635"/>
                  </a:lnTo>
                  <a:lnTo>
                    <a:pt x="504" y="638"/>
                  </a:lnTo>
                  <a:lnTo>
                    <a:pt x="492" y="641"/>
                  </a:lnTo>
                  <a:lnTo>
                    <a:pt x="485" y="643"/>
                  </a:lnTo>
                  <a:lnTo>
                    <a:pt x="478" y="644"/>
                  </a:lnTo>
                  <a:lnTo>
                    <a:pt x="478" y="644"/>
                  </a:lnTo>
                  <a:lnTo>
                    <a:pt x="473" y="652"/>
                  </a:lnTo>
                  <a:lnTo>
                    <a:pt x="468" y="661"/>
                  </a:lnTo>
                  <a:lnTo>
                    <a:pt x="463" y="670"/>
                  </a:lnTo>
                  <a:lnTo>
                    <a:pt x="457" y="679"/>
                  </a:lnTo>
                  <a:lnTo>
                    <a:pt x="457" y="679"/>
                  </a:lnTo>
                  <a:lnTo>
                    <a:pt x="451" y="688"/>
                  </a:lnTo>
                  <a:lnTo>
                    <a:pt x="445" y="696"/>
                  </a:lnTo>
                  <a:lnTo>
                    <a:pt x="442" y="699"/>
                  </a:lnTo>
                  <a:lnTo>
                    <a:pt x="437" y="701"/>
                  </a:lnTo>
                  <a:lnTo>
                    <a:pt x="433" y="704"/>
                  </a:lnTo>
                  <a:lnTo>
                    <a:pt x="429" y="705"/>
                  </a:lnTo>
                  <a:lnTo>
                    <a:pt x="429" y="705"/>
                  </a:lnTo>
                  <a:lnTo>
                    <a:pt x="438" y="689"/>
                  </a:lnTo>
                  <a:lnTo>
                    <a:pt x="448" y="673"/>
                  </a:lnTo>
                  <a:lnTo>
                    <a:pt x="453" y="665"/>
                  </a:lnTo>
                  <a:lnTo>
                    <a:pt x="458" y="656"/>
                  </a:lnTo>
                  <a:lnTo>
                    <a:pt x="461" y="649"/>
                  </a:lnTo>
                  <a:lnTo>
                    <a:pt x="462" y="640"/>
                  </a:lnTo>
                  <a:lnTo>
                    <a:pt x="462" y="640"/>
                  </a:lnTo>
                  <a:lnTo>
                    <a:pt x="451" y="649"/>
                  </a:lnTo>
                  <a:lnTo>
                    <a:pt x="440" y="659"/>
                  </a:lnTo>
                  <a:lnTo>
                    <a:pt x="431" y="669"/>
                  </a:lnTo>
                  <a:lnTo>
                    <a:pt x="422" y="681"/>
                  </a:lnTo>
                  <a:lnTo>
                    <a:pt x="405" y="705"/>
                  </a:lnTo>
                  <a:lnTo>
                    <a:pt x="397" y="716"/>
                  </a:lnTo>
                  <a:lnTo>
                    <a:pt x="388" y="727"/>
                  </a:lnTo>
                  <a:lnTo>
                    <a:pt x="388" y="727"/>
                  </a:lnTo>
                  <a:lnTo>
                    <a:pt x="390" y="726"/>
                  </a:lnTo>
                  <a:lnTo>
                    <a:pt x="393" y="726"/>
                  </a:lnTo>
                  <a:lnTo>
                    <a:pt x="398" y="727"/>
                  </a:lnTo>
                  <a:lnTo>
                    <a:pt x="401" y="729"/>
                  </a:lnTo>
                  <a:lnTo>
                    <a:pt x="403" y="729"/>
                  </a:lnTo>
                  <a:lnTo>
                    <a:pt x="404" y="729"/>
                  </a:lnTo>
                  <a:lnTo>
                    <a:pt x="404" y="729"/>
                  </a:lnTo>
                  <a:close/>
                  <a:moveTo>
                    <a:pt x="450" y="783"/>
                  </a:moveTo>
                  <a:lnTo>
                    <a:pt x="450" y="783"/>
                  </a:lnTo>
                  <a:lnTo>
                    <a:pt x="457" y="785"/>
                  </a:lnTo>
                  <a:lnTo>
                    <a:pt x="462" y="788"/>
                  </a:lnTo>
                  <a:lnTo>
                    <a:pt x="472" y="795"/>
                  </a:lnTo>
                  <a:lnTo>
                    <a:pt x="482" y="802"/>
                  </a:lnTo>
                  <a:lnTo>
                    <a:pt x="489" y="804"/>
                  </a:lnTo>
                  <a:lnTo>
                    <a:pt x="496" y="805"/>
                  </a:lnTo>
                  <a:lnTo>
                    <a:pt x="496" y="805"/>
                  </a:lnTo>
                  <a:lnTo>
                    <a:pt x="497" y="800"/>
                  </a:lnTo>
                  <a:lnTo>
                    <a:pt x="499" y="794"/>
                  </a:lnTo>
                  <a:lnTo>
                    <a:pt x="505" y="785"/>
                  </a:lnTo>
                  <a:lnTo>
                    <a:pt x="510" y="775"/>
                  </a:lnTo>
                  <a:lnTo>
                    <a:pt x="512" y="770"/>
                  </a:lnTo>
                  <a:lnTo>
                    <a:pt x="514" y="765"/>
                  </a:lnTo>
                  <a:lnTo>
                    <a:pt x="514" y="765"/>
                  </a:lnTo>
                  <a:lnTo>
                    <a:pt x="482" y="772"/>
                  </a:lnTo>
                  <a:lnTo>
                    <a:pt x="466" y="776"/>
                  </a:lnTo>
                  <a:lnTo>
                    <a:pt x="450" y="783"/>
                  </a:lnTo>
                  <a:lnTo>
                    <a:pt x="450" y="783"/>
                  </a:lnTo>
                  <a:close/>
                  <a:moveTo>
                    <a:pt x="420" y="525"/>
                  </a:moveTo>
                  <a:lnTo>
                    <a:pt x="420" y="525"/>
                  </a:lnTo>
                  <a:lnTo>
                    <a:pt x="439" y="512"/>
                  </a:lnTo>
                  <a:lnTo>
                    <a:pt x="460" y="499"/>
                  </a:lnTo>
                  <a:lnTo>
                    <a:pt x="469" y="493"/>
                  </a:lnTo>
                  <a:lnTo>
                    <a:pt x="478" y="485"/>
                  </a:lnTo>
                  <a:lnTo>
                    <a:pt x="485" y="478"/>
                  </a:lnTo>
                  <a:lnTo>
                    <a:pt x="493" y="469"/>
                  </a:lnTo>
                  <a:lnTo>
                    <a:pt x="493" y="469"/>
                  </a:lnTo>
                  <a:lnTo>
                    <a:pt x="493" y="466"/>
                  </a:lnTo>
                  <a:lnTo>
                    <a:pt x="493" y="466"/>
                  </a:lnTo>
                  <a:lnTo>
                    <a:pt x="461" y="452"/>
                  </a:lnTo>
                  <a:lnTo>
                    <a:pt x="430" y="436"/>
                  </a:lnTo>
                  <a:lnTo>
                    <a:pt x="400" y="421"/>
                  </a:lnTo>
                  <a:lnTo>
                    <a:pt x="368" y="406"/>
                  </a:lnTo>
                  <a:lnTo>
                    <a:pt x="368" y="406"/>
                  </a:lnTo>
                  <a:lnTo>
                    <a:pt x="342" y="424"/>
                  </a:lnTo>
                  <a:lnTo>
                    <a:pt x="314" y="442"/>
                  </a:lnTo>
                  <a:lnTo>
                    <a:pt x="285" y="459"/>
                  </a:lnTo>
                  <a:lnTo>
                    <a:pt x="256" y="474"/>
                  </a:lnTo>
                  <a:lnTo>
                    <a:pt x="256" y="474"/>
                  </a:lnTo>
                  <a:lnTo>
                    <a:pt x="258" y="480"/>
                  </a:lnTo>
                  <a:lnTo>
                    <a:pt x="262" y="483"/>
                  </a:lnTo>
                  <a:lnTo>
                    <a:pt x="266" y="484"/>
                  </a:lnTo>
                  <a:lnTo>
                    <a:pt x="270" y="485"/>
                  </a:lnTo>
                  <a:lnTo>
                    <a:pt x="280" y="486"/>
                  </a:lnTo>
                  <a:lnTo>
                    <a:pt x="284" y="487"/>
                  </a:lnTo>
                  <a:lnTo>
                    <a:pt x="288" y="489"/>
                  </a:lnTo>
                  <a:lnTo>
                    <a:pt x="288" y="489"/>
                  </a:lnTo>
                  <a:lnTo>
                    <a:pt x="292" y="493"/>
                  </a:lnTo>
                  <a:lnTo>
                    <a:pt x="295" y="497"/>
                  </a:lnTo>
                  <a:lnTo>
                    <a:pt x="297" y="502"/>
                  </a:lnTo>
                  <a:lnTo>
                    <a:pt x="298" y="508"/>
                  </a:lnTo>
                  <a:lnTo>
                    <a:pt x="300" y="519"/>
                  </a:lnTo>
                  <a:lnTo>
                    <a:pt x="304" y="533"/>
                  </a:lnTo>
                  <a:lnTo>
                    <a:pt x="304" y="533"/>
                  </a:lnTo>
                  <a:lnTo>
                    <a:pt x="315" y="531"/>
                  </a:lnTo>
                  <a:lnTo>
                    <a:pt x="326" y="531"/>
                  </a:lnTo>
                  <a:lnTo>
                    <a:pt x="334" y="532"/>
                  </a:lnTo>
                  <a:lnTo>
                    <a:pt x="341" y="535"/>
                  </a:lnTo>
                  <a:lnTo>
                    <a:pt x="346" y="540"/>
                  </a:lnTo>
                  <a:lnTo>
                    <a:pt x="351" y="546"/>
                  </a:lnTo>
                  <a:lnTo>
                    <a:pt x="353" y="554"/>
                  </a:lnTo>
                  <a:lnTo>
                    <a:pt x="354" y="563"/>
                  </a:lnTo>
                  <a:lnTo>
                    <a:pt x="354" y="563"/>
                  </a:lnTo>
                  <a:lnTo>
                    <a:pt x="363" y="561"/>
                  </a:lnTo>
                  <a:lnTo>
                    <a:pt x="372" y="557"/>
                  </a:lnTo>
                  <a:lnTo>
                    <a:pt x="379" y="553"/>
                  </a:lnTo>
                  <a:lnTo>
                    <a:pt x="388" y="547"/>
                  </a:lnTo>
                  <a:lnTo>
                    <a:pt x="404" y="535"/>
                  </a:lnTo>
                  <a:lnTo>
                    <a:pt x="420" y="525"/>
                  </a:lnTo>
                  <a:lnTo>
                    <a:pt x="420" y="525"/>
                  </a:lnTo>
                  <a:close/>
                  <a:moveTo>
                    <a:pt x="430" y="628"/>
                  </a:moveTo>
                  <a:lnTo>
                    <a:pt x="430" y="628"/>
                  </a:lnTo>
                  <a:lnTo>
                    <a:pt x="433" y="628"/>
                  </a:lnTo>
                  <a:lnTo>
                    <a:pt x="435" y="625"/>
                  </a:lnTo>
                  <a:lnTo>
                    <a:pt x="435" y="623"/>
                  </a:lnTo>
                  <a:lnTo>
                    <a:pt x="434" y="620"/>
                  </a:lnTo>
                  <a:lnTo>
                    <a:pt x="432" y="618"/>
                  </a:lnTo>
                  <a:lnTo>
                    <a:pt x="429" y="615"/>
                  </a:lnTo>
                  <a:lnTo>
                    <a:pt x="425" y="614"/>
                  </a:lnTo>
                  <a:lnTo>
                    <a:pt x="421" y="614"/>
                  </a:lnTo>
                  <a:lnTo>
                    <a:pt x="421" y="614"/>
                  </a:lnTo>
                  <a:lnTo>
                    <a:pt x="414" y="619"/>
                  </a:lnTo>
                  <a:lnTo>
                    <a:pt x="405" y="625"/>
                  </a:lnTo>
                  <a:lnTo>
                    <a:pt x="389" y="639"/>
                  </a:lnTo>
                  <a:lnTo>
                    <a:pt x="381" y="646"/>
                  </a:lnTo>
                  <a:lnTo>
                    <a:pt x="373" y="650"/>
                  </a:lnTo>
                  <a:lnTo>
                    <a:pt x="366" y="653"/>
                  </a:lnTo>
                  <a:lnTo>
                    <a:pt x="361" y="653"/>
                  </a:lnTo>
                  <a:lnTo>
                    <a:pt x="357" y="652"/>
                  </a:lnTo>
                  <a:lnTo>
                    <a:pt x="357" y="652"/>
                  </a:lnTo>
                  <a:lnTo>
                    <a:pt x="368" y="643"/>
                  </a:lnTo>
                  <a:lnTo>
                    <a:pt x="378" y="634"/>
                  </a:lnTo>
                  <a:lnTo>
                    <a:pt x="389" y="625"/>
                  </a:lnTo>
                  <a:lnTo>
                    <a:pt x="400" y="617"/>
                  </a:lnTo>
                  <a:lnTo>
                    <a:pt x="400" y="617"/>
                  </a:lnTo>
                  <a:lnTo>
                    <a:pt x="399" y="606"/>
                  </a:lnTo>
                  <a:lnTo>
                    <a:pt x="399" y="599"/>
                  </a:lnTo>
                  <a:lnTo>
                    <a:pt x="399" y="595"/>
                  </a:lnTo>
                  <a:lnTo>
                    <a:pt x="400" y="592"/>
                  </a:lnTo>
                  <a:lnTo>
                    <a:pt x="400" y="592"/>
                  </a:lnTo>
                  <a:lnTo>
                    <a:pt x="391" y="598"/>
                  </a:lnTo>
                  <a:lnTo>
                    <a:pt x="384" y="604"/>
                  </a:lnTo>
                  <a:lnTo>
                    <a:pt x="367" y="621"/>
                  </a:lnTo>
                  <a:lnTo>
                    <a:pt x="358" y="630"/>
                  </a:lnTo>
                  <a:lnTo>
                    <a:pt x="348" y="636"/>
                  </a:lnTo>
                  <a:lnTo>
                    <a:pt x="344" y="638"/>
                  </a:lnTo>
                  <a:lnTo>
                    <a:pt x="339" y="640"/>
                  </a:lnTo>
                  <a:lnTo>
                    <a:pt x="334" y="641"/>
                  </a:lnTo>
                  <a:lnTo>
                    <a:pt x="329" y="641"/>
                  </a:lnTo>
                  <a:lnTo>
                    <a:pt x="329" y="641"/>
                  </a:lnTo>
                  <a:lnTo>
                    <a:pt x="344" y="626"/>
                  </a:lnTo>
                  <a:lnTo>
                    <a:pt x="360" y="613"/>
                  </a:lnTo>
                  <a:lnTo>
                    <a:pt x="374" y="596"/>
                  </a:lnTo>
                  <a:lnTo>
                    <a:pt x="382" y="589"/>
                  </a:lnTo>
                  <a:lnTo>
                    <a:pt x="388" y="579"/>
                  </a:lnTo>
                  <a:lnTo>
                    <a:pt x="388" y="579"/>
                  </a:lnTo>
                  <a:lnTo>
                    <a:pt x="382" y="579"/>
                  </a:lnTo>
                  <a:lnTo>
                    <a:pt x="377" y="578"/>
                  </a:lnTo>
                  <a:lnTo>
                    <a:pt x="372" y="578"/>
                  </a:lnTo>
                  <a:lnTo>
                    <a:pt x="367" y="578"/>
                  </a:lnTo>
                  <a:lnTo>
                    <a:pt x="367" y="578"/>
                  </a:lnTo>
                  <a:lnTo>
                    <a:pt x="366" y="580"/>
                  </a:lnTo>
                  <a:lnTo>
                    <a:pt x="364" y="581"/>
                  </a:lnTo>
                  <a:lnTo>
                    <a:pt x="361" y="583"/>
                  </a:lnTo>
                  <a:lnTo>
                    <a:pt x="357" y="584"/>
                  </a:lnTo>
                  <a:lnTo>
                    <a:pt x="352" y="585"/>
                  </a:lnTo>
                  <a:lnTo>
                    <a:pt x="352" y="585"/>
                  </a:lnTo>
                  <a:lnTo>
                    <a:pt x="348" y="588"/>
                  </a:lnTo>
                  <a:lnTo>
                    <a:pt x="345" y="593"/>
                  </a:lnTo>
                  <a:lnTo>
                    <a:pt x="338" y="604"/>
                  </a:lnTo>
                  <a:lnTo>
                    <a:pt x="330" y="617"/>
                  </a:lnTo>
                  <a:lnTo>
                    <a:pt x="322" y="628"/>
                  </a:lnTo>
                  <a:lnTo>
                    <a:pt x="322" y="628"/>
                  </a:lnTo>
                  <a:lnTo>
                    <a:pt x="315" y="634"/>
                  </a:lnTo>
                  <a:lnTo>
                    <a:pt x="310" y="639"/>
                  </a:lnTo>
                  <a:lnTo>
                    <a:pt x="307" y="643"/>
                  </a:lnTo>
                  <a:lnTo>
                    <a:pt x="306" y="646"/>
                  </a:lnTo>
                  <a:lnTo>
                    <a:pt x="306" y="649"/>
                  </a:lnTo>
                  <a:lnTo>
                    <a:pt x="306" y="654"/>
                  </a:lnTo>
                  <a:lnTo>
                    <a:pt x="306" y="654"/>
                  </a:lnTo>
                  <a:lnTo>
                    <a:pt x="310" y="653"/>
                  </a:lnTo>
                  <a:lnTo>
                    <a:pt x="313" y="653"/>
                  </a:lnTo>
                  <a:lnTo>
                    <a:pt x="318" y="655"/>
                  </a:lnTo>
                  <a:lnTo>
                    <a:pt x="323" y="656"/>
                  </a:lnTo>
                  <a:lnTo>
                    <a:pt x="326" y="656"/>
                  </a:lnTo>
                  <a:lnTo>
                    <a:pt x="329" y="656"/>
                  </a:lnTo>
                  <a:lnTo>
                    <a:pt x="329" y="656"/>
                  </a:lnTo>
                  <a:lnTo>
                    <a:pt x="331" y="662"/>
                  </a:lnTo>
                  <a:lnTo>
                    <a:pt x="331" y="666"/>
                  </a:lnTo>
                  <a:lnTo>
                    <a:pt x="331" y="670"/>
                  </a:lnTo>
                  <a:lnTo>
                    <a:pt x="334" y="674"/>
                  </a:lnTo>
                  <a:lnTo>
                    <a:pt x="334" y="674"/>
                  </a:lnTo>
                  <a:lnTo>
                    <a:pt x="358" y="666"/>
                  </a:lnTo>
                  <a:lnTo>
                    <a:pt x="383" y="658"/>
                  </a:lnTo>
                  <a:lnTo>
                    <a:pt x="407" y="650"/>
                  </a:lnTo>
                  <a:lnTo>
                    <a:pt x="429" y="641"/>
                  </a:lnTo>
                  <a:lnTo>
                    <a:pt x="429" y="641"/>
                  </a:lnTo>
                  <a:lnTo>
                    <a:pt x="429" y="633"/>
                  </a:lnTo>
                  <a:lnTo>
                    <a:pt x="430" y="628"/>
                  </a:lnTo>
                  <a:lnTo>
                    <a:pt x="430" y="628"/>
                  </a:lnTo>
                  <a:close/>
                  <a:moveTo>
                    <a:pt x="434" y="768"/>
                  </a:moveTo>
                  <a:lnTo>
                    <a:pt x="434" y="768"/>
                  </a:lnTo>
                  <a:lnTo>
                    <a:pt x="434" y="765"/>
                  </a:lnTo>
                  <a:lnTo>
                    <a:pt x="433" y="762"/>
                  </a:lnTo>
                  <a:lnTo>
                    <a:pt x="432" y="760"/>
                  </a:lnTo>
                  <a:lnTo>
                    <a:pt x="430" y="757"/>
                  </a:lnTo>
                  <a:lnTo>
                    <a:pt x="430" y="757"/>
                  </a:lnTo>
                  <a:lnTo>
                    <a:pt x="424" y="761"/>
                  </a:lnTo>
                  <a:lnTo>
                    <a:pt x="417" y="764"/>
                  </a:lnTo>
                  <a:lnTo>
                    <a:pt x="408" y="766"/>
                  </a:lnTo>
                  <a:lnTo>
                    <a:pt x="401" y="766"/>
                  </a:lnTo>
                  <a:lnTo>
                    <a:pt x="394" y="764"/>
                  </a:lnTo>
                  <a:lnTo>
                    <a:pt x="392" y="761"/>
                  </a:lnTo>
                  <a:lnTo>
                    <a:pt x="390" y="759"/>
                  </a:lnTo>
                  <a:lnTo>
                    <a:pt x="389" y="756"/>
                  </a:lnTo>
                  <a:lnTo>
                    <a:pt x="389" y="753"/>
                  </a:lnTo>
                  <a:lnTo>
                    <a:pt x="390" y="749"/>
                  </a:lnTo>
                  <a:lnTo>
                    <a:pt x="393" y="743"/>
                  </a:lnTo>
                  <a:lnTo>
                    <a:pt x="393" y="743"/>
                  </a:lnTo>
                  <a:lnTo>
                    <a:pt x="382" y="746"/>
                  </a:lnTo>
                  <a:lnTo>
                    <a:pt x="372" y="750"/>
                  </a:lnTo>
                  <a:lnTo>
                    <a:pt x="362" y="755"/>
                  </a:lnTo>
                  <a:lnTo>
                    <a:pt x="354" y="760"/>
                  </a:lnTo>
                  <a:lnTo>
                    <a:pt x="347" y="768"/>
                  </a:lnTo>
                  <a:lnTo>
                    <a:pt x="341" y="776"/>
                  </a:lnTo>
                  <a:lnTo>
                    <a:pt x="337" y="787"/>
                  </a:lnTo>
                  <a:lnTo>
                    <a:pt x="332" y="799"/>
                  </a:lnTo>
                  <a:lnTo>
                    <a:pt x="332" y="799"/>
                  </a:lnTo>
                  <a:lnTo>
                    <a:pt x="359" y="795"/>
                  </a:lnTo>
                  <a:lnTo>
                    <a:pt x="385" y="788"/>
                  </a:lnTo>
                  <a:lnTo>
                    <a:pt x="398" y="784"/>
                  </a:lnTo>
                  <a:lnTo>
                    <a:pt x="409" y="780"/>
                  </a:lnTo>
                  <a:lnTo>
                    <a:pt x="422" y="774"/>
                  </a:lnTo>
                  <a:lnTo>
                    <a:pt x="434" y="768"/>
                  </a:lnTo>
                  <a:lnTo>
                    <a:pt x="434" y="768"/>
                  </a:lnTo>
                  <a:close/>
                  <a:moveTo>
                    <a:pt x="316" y="700"/>
                  </a:moveTo>
                  <a:lnTo>
                    <a:pt x="316" y="700"/>
                  </a:lnTo>
                  <a:lnTo>
                    <a:pt x="329" y="708"/>
                  </a:lnTo>
                  <a:lnTo>
                    <a:pt x="342" y="715"/>
                  </a:lnTo>
                  <a:lnTo>
                    <a:pt x="354" y="724"/>
                  </a:lnTo>
                  <a:lnTo>
                    <a:pt x="367" y="731"/>
                  </a:lnTo>
                  <a:lnTo>
                    <a:pt x="367" y="731"/>
                  </a:lnTo>
                  <a:lnTo>
                    <a:pt x="382" y="713"/>
                  </a:lnTo>
                  <a:lnTo>
                    <a:pt x="395" y="696"/>
                  </a:lnTo>
                  <a:lnTo>
                    <a:pt x="423" y="660"/>
                  </a:lnTo>
                  <a:lnTo>
                    <a:pt x="423" y="660"/>
                  </a:lnTo>
                  <a:lnTo>
                    <a:pt x="393" y="667"/>
                  </a:lnTo>
                  <a:lnTo>
                    <a:pt x="366" y="676"/>
                  </a:lnTo>
                  <a:lnTo>
                    <a:pt x="352" y="681"/>
                  </a:lnTo>
                  <a:lnTo>
                    <a:pt x="339" y="686"/>
                  </a:lnTo>
                  <a:lnTo>
                    <a:pt x="327" y="693"/>
                  </a:lnTo>
                  <a:lnTo>
                    <a:pt x="316" y="700"/>
                  </a:lnTo>
                  <a:lnTo>
                    <a:pt x="316" y="700"/>
                  </a:lnTo>
                  <a:close/>
                  <a:moveTo>
                    <a:pt x="246" y="345"/>
                  </a:moveTo>
                  <a:lnTo>
                    <a:pt x="246" y="345"/>
                  </a:lnTo>
                  <a:lnTo>
                    <a:pt x="239" y="353"/>
                  </a:lnTo>
                  <a:lnTo>
                    <a:pt x="231" y="360"/>
                  </a:lnTo>
                  <a:lnTo>
                    <a:pt x="222" y="365"/>
                  </a:lnTo>
                  <a:lnTo>
                    <a:pt x="212" y="371"/>
                  </a:lnTo>
                  <a:lnTo>
                    <a:pt x="193" y="380"/>
                  </a:lnTo>
                  <a:lnTo>
                    <a:pt x="183" y="386"/>
                  </a:lnTo>
                  <a:lnTo>
                    <a:pt x="174" y="391"/>
                  </a:lnTo>
                  <a:lnTo>
                    <a:pt x="174" y="391"/>
                  </a:lnTo>
                  <a:lnTo>
                    <a:pt x="195" y="416"/>
                  </a:lnTo>
                  <a:lnTo>
                    <a:pt x="204" y="429"/>
                  </a:lnTo>
                  <a:lnTo>
                    <a:pt x="208" y="437"/>
                  </a:lnTo>
                  <a:lnTo>
                    <a:pt x="211" y="444"/>
                  </a:lnTo>
                  <a:lnTo>
                    <a:pt x="211" y="444"/>
                  </a:lnTo>
                  <a:lnTo>
                    <a:pt x="213" y="446"/>
                  </a:lnTo>
                  <a:lnTo>
                    <a:pt x="216" y="446"/>
                  </a:lnTo>
                  <a:lnTo>
                    <a:pt x="219" y="443"/>
                  </a:lnTo>
                  <a:lnTo>
                    <a:pt x="223" y="441"/>
                  </a:lnTo>
                  <a:lnTo>
                    <a:pt x="225" y="441"/>
                  </a:lnTo>
                  <a:lnTo>
                    <a:pt x="227" y="443"/>
                  </a:lnTo>
                  <a:lnTo>
                    <a:pt x="227" y="443"/>
                  </a:lnTo>
                  <a:lnTo>
                    <a:pt x="236" y="453"/>
                  </a:lnTo>
                  <a:lnTo>
                    <a:pt x="240" y="457"/>
                  </a:lnTo>
                  <a:lnTo>
                    <a:pt x="246" y="461"/>
                  </a:lnTo>
                  <a:lnTo>
                    <a:pt x="246" y="461"/>
                  </a:lnTo>
                  <a:lnTo>
                    <a:pt x="262" y="455"/>
                  </a:lnTo>
                  <a:lnTo>
                    <a:pt x="277" y="450"/>
                  </a:lnTo>
                  <a:lnTo>
                    <a:pt x="292" y="442"/>
                  </a:lnTo>
                  <a:lnTo>
                    <a:pt x="306" y="435"/>
                  </a:lnTo>
                  <a:lnTo>
                    <a:pt x="318" y="426"/>
                  </a:lnTo>
                  <a:lnTo>
                    <a:pt x="331" y="417"/>
                  </a:lnTo>
                  <a:lnTo>
                    <a:pt x="343" y="407"/>
                  </a:lnTo>
                  <a:lnTo>
                    <a:pt x="354" y="396"/>
                  </a:lnTo>
                  <a:lnTo>
                    <a:pt x="354" y="396"/>
                  </a:lnTo>
                  <a:lnTo>
                    <a:pt x="246" y="345"/>
                  </a:lnTo>
                  <a:lnTo>
                    <a:pt x="246" y="345"/>
                  </a:lnTo>
                  <a:close/>
                  <a:moveTo>
                    <a:pt x="295" y="547"/>
                  </a:moveTo>
                  <a:lnTo>
                    <a:pt x="295" y="547"/>
                  </a:lnTo>
                  <a:lnTo>
                    <a:pt x="293" y="545"/>
                  </a:lnTo>
                  <a:lnTo>
                    <a:pt x="292" y="542"/>
                  </a:lnTo>
                  <a:lnTo>
                    <a:pt x="289" y="534"/>
                  </a:lnTo>
                  <a:lnTo>
                    <a:pt x="286" y="517"/>
                  </a:lnTo>
                  <a:lnTo>
                    <a:pt x="284" y="510"/>
                  </a:lnTo>
                  <a:lnTo>
                    <a:pt x="281" y="503"/>
                  </a:lnTo>
                  <a:lnTo>
                    <a:pt x="279" y="501"/>
                  </a:lnTo>
                  <a:lnTo>
                    <a:pt x="276" y="500"/>
                  </a:lnTo>
                  <a:lnTo>
                    <a:pt x="272" y="499"/>
                  </a:lnTo>
                  <a:lnTo>
                    <a:pt x="268" y="500"/>
                  </a:lnTo>
                  <a:lnTo>
                    <a:pt x="268" y="500"/>
                  </a:lnTo>
                  <a:lnTo>
                    <a:pt x="265" y="507"/>
                  </a:lnTo>
                  <a:lnTo>
                    <a:pt x="261" y="514"/>
                  </a:lnTo>
                  <a:lnTo>
                    <a:pt x="256" y="519"/>
                  </a:lnTo>
                  <a:lnTo>
                    <a:pt x="251" y="525"/>
                  </a:lnTo>
                  <a:lnTo>
                    <a:pt x="239" y="534"/>
                  </a:lnTo>
                  <a:lnTo>
                    <a:pt x="227" y="544"/>
                  </a:lnTo>
                  <a:lnTo>
                    <a:pt x="227" y="544"/>
                  </a:lnTo>
                  <a:lnTo>
                    <a:pt x="230" y="535"/>
                  </a:lnTo>
                  <a:lnTo>
                    <a:pt x="234" y="529"/>
                  </a:lnTo>
                  <a:lnTo>
                    <a:pt x="238" y="523"/>
                  </a:lnTo>
                  <a:lnTo>
                    <a:pt x="242" y="516"/>
                  </a:lnTo>
                  <a:lnTo>
                    <a:pt x="254" y="507"/>
                  </a:lnTo>
                  <a:lnTo>
                    <a:pt x="267" y="498"/>
                  </a:lnTo>
                  <a:lnTo>
                    <a:pt x="267" y="498"/>
                  </a:lnTo>
                  <a:lnTo>
                    <a:pt x="250" y="496"/>
                  </a:lnTo>
                  <a:lnTo>
                    <a:pt x="245" y="495"/>
                  </a:lnTo>
                  <a:lnTo>
                    <a:pt x="238" y="493"/>
                  </a:lnTo>
                  <a:lnTo>
                    <a:pt x="238" y="493"/>
                  </a:lnTo>
                  <a:lnTo>
                    <a:pt x="228" y="501"/>
                  </a:lnTo>
                  <a:lnTo>
                    <a:pt x="220" y="511"/>
                  </a:lnTo>
                  <a:lnTo>
                    <a:pt x="204" y="530"/>
                  </a:lnTo>
                  <a:lnTo>
                    <a:pt x="188" y="549"/>
                  </a:lnTo>
                  <a:lnTo>
                    <a:pt x="178" y="559"/>
                  </a:lnTo>
                  <a:lnTo>
                    <a:pt x="169" y="568"/>
                  </a:lnTo>
                  <a:lnTo>
                    <a:pt x="169" y="568"/>
                  </a:lnTo>
                  <a:lnTo>
                    <a:pt x="172" y="578"/>
                  </a:lnTo>
                  <a:lnTo>
                    <a:pt x="173" y="587"/>
                  </a:lnTo>
                  <a:lnTo>
                    <a:pt x="173" y="587"/>
                  </a:lnTo>
                  <a:lnTo>
                    <a:pt x="179" y="586"/>
                  </a:lnTo>
                  <a:lnTo>
                    <a:pt x="186" y="584"/>
                  </a:lnTo>
                  <a:lnTo>
                    <a:pt x="191" y="579"/>
                  </a:lnTo>
                  <a:lnTo>
                    <a:pt x="196" y="575"/>
                  </a:lnTo>
                  <a:lnTo>
                    <a:pt x="202" y="570"/>
                  </a:lnTo>
                  <a:lnTo>
                    <a:pt x="207" y="567"/>
                  </a:lnTo>
                  <a:lnTo>
                    <a:pt x="212" y="563"/>
                  </a:lnTo>
                  <a:lnTo>
                    <a:pt x="219" y="562"/>
                  </a:lnTo>
                  <a:lnTo>
                    <a:pt x="219" y="562"/>
                  </a:lnTo>
                  <a:lnTo>
                    <a:pt x="217" y="568"/>
                  </a:lnTo>
                  <a:lnTo>
                    <a:pt x="213" y="572"/>
                  </a:lnTo>
                  <a:lnTo>
                    <a:pt x="206" y="579"/>
                  </a:lnTo>
                  <a:lnTo>
                    <a:pt x="197" y="587"/>
                  </a:lnTo>
                  <a:lnTo>
                    <a:pt x="194" y="591"/>
                  </a:lnTo>
                  <a:lnTo>
                    <a:pt x="192" y="595"/>
                  </a:lnTo>
                  <a:lnTo>
                    <a:pt x="192" y="595"/>
                  </a:lnTo>
                  <a:lnTo>
                    <a:pt x="195" y="595"/>
                  </a:lnTo>
                  <a:lnTo>
                    <a:pt x="198" y="596"/>
                  </a:lnTo>
                  <a:lnTo>
                    <a:pt x="200" y="599"/>
                  </a:lnTo>
                  <a:lnTo>
                    <a:pt x="201" y="601"/>
                  </a:lnTo>
                  <a:lnTo>
                    <a:pt x="201" y="601"/>
                  </a:lnTo>
                  <a:lnTo>
                    <a:pt x="235" y="593"/>
                  </a:lnTo>
                  <a:lnTo>
                    <a:pt x="267" y="585"/>
                  </a:lnTo>
                  <a:lnTo>
                    <a:pt x="298" y="574"/>
                  </a:lnTo>
                  <a:lnTo>
                    <a:pt x="329" y="563"/>
                  </a:lnTo>
                  <a:lnTo>
                    <a:pt x="329" y="563"/>
                  </a:lnTo>
                  <a:lnTo>
                    <a:pt x="332" y="555"/>
                  </a:lnTo>
                  <a:lnTo>
                    <a:pt x="333" y="550"/>
                  </a:lnTo>
                  <a:lnTo>
                    <a:pt x="336" y="546"/>
                  </a:lnTo>
                  <a:lnTo>
                    <a:pt x="336" y="546"/>
                  </a:lnTo>
                  <a:lnTo>
                    <a:pt x="316" y="547"/>
                  </a:lnTo>
                  <a:lnTo>
                    <a:pt x="306" y="548"/>
                  </a:lnTo>
                  <a:lnTo>
                    <a:pt x="295" y="547"/>
                  </a:lnTo>
                  <a:lnTo>
                    <a:pt x="295" y="547"/>
                  </a:lnTo>
                  <a:close/>
                  <a:moveTo>
                    <a:pt x="230" y="610"/>
                  </a:moveTo>
                  <a:lnTo>
                    <a:pt x="230" y="610"/>
                  </a:lnTo>
                  <a:lnTo>
                    <a:pt x="206" y="616"/>
                  </a:lnTo>
                  <a:lnTo>
                    <a:pt x="195" y="620"/>
                  </a:lnTo>
                  <a:lnTo>
                    <a:pt x="191" y="622"/>
                  </a:lnTo>
                  <a:lnTo>
                    <a:pt x="187" y="626"/>
                  </a:lnTo>
                  <a:lnTo>
                    <a:pt x="187" y="626"/>
                  </a:lnTo>
                  <a:lnTo>
                    <a:pt x="200" y="635"/>
                  </a:lnTo>
                  <a:lnTo>
                    <a:pt x="215" y="644"/>
                  </a:lnTo>
                  <a:lnTo>
                    <a:pt x="230" y="651"/>
                  </a:lnTo>
                  <a:lnTo>
                    <a:pt x="243" y="658"/>
                  </a:lnTo>
                  <a:lnTo>
                    <a:pt x="243" y="658"/>
                  </a:lnTo>
                  <a:lnTo>
                    <a:pt x="252" y="664"/>
                  </a:lnTo>
                  <a:lnTo>
                    <a:pt x="257" y="667"/>
                  </a:lnTo>
                  <a:lnTo>
                    <a:pt x="260" y="668"/>
                  </a:lnTo>
                  <a:lnTo>
                    <a:pt x="262" y="668"/>
                  </a:lnTo>
                  <a:lnTo>
                    <a:pt x="262" y="668"/>
                  </a:lnTo>
                  <a:lnTo>
                    <a:pt x="263" y="668"/>
                  </a:lnTo>
                  <a:lnTo>
                    <a:pt x="264" y="666"/>
                  </a:lnTo>
                  <a:lnTo>
                    <a:pt x="267" y="662"/>
                  </a:lnTo>
                  <a:lnTo>
                    <a:pt x="269" y="655"/>
                  </a:lnTo>
                  <a:lnTo>
                    <a:pt x="273" y="651"/>
                  </a:lnTo>
                  <a:lnTo>
                    <a:pt x="273" y="651"/>
                  </a:lnTo>
                  <a:lnTo>
                    <a:pt x="291" y="637"/>
                  </a:lnTo>
                  <a:lnTo>
                    <a:pt x="308" y="620"/>
                  </a:lnTo>
                  <a:lnTo>
                    <a:pt x="316" y="610"/>
                  </a:lnTo>
                  <a:lnTo>
                    <a:pt x="323" y="601"/>
                  </a:lnTo>
                  <a:lnTo>
                    <a:pt x="329" y="590"/>
                  </a:lnTo>
                  <a:lnTo>
                    <a:pt x="334" y="579"/>
                  </a:lnTo>
                  <a:lnTo>
                    <a:pt x="334" y="579"/>
                  </a:lnTo>
                  <a:lnTo>
                    <a:pt x="322" y="580"/>
                  </a:lnTo>
                  <a:lnTo>
                    <a:pt x="308" y="583"/>
                  </a:lnTo>
                  <a:lnTo>
                    <a:pt x="295" y="586"/>
                  </a:lnTo>
                  <a:lnTo>
                    <a:pt x="282" y="591"/>
                  </a:lnTo>
                  <a:lnTo>
                    <a:pt x="256" y="601"/>
                  </a:lnTo>
                  <a:lnTo>
                    <a:pt x="242" y="606"/>
                  </a:lnTo>
                  <a:lnTo>
                    <a:pt x="230" y="610"/>
                  </a:lnTo>
                  <a:lnTo>
                    <a:pt x="230" y="610"/>
                  </a:lnTo>
                  <a:close/>
                  <a:moveTo>
                    <a:pt x="286" y="660"/>
                  </a:moveTo>
                  <a:lnTo>
                    <a:pt x="286" y="660"/>
                  </a:lnTo>
                  <a:lnTo>
                    <a:pt x="282" y="666"/>
                  </a:lnTo>
                  <a:lnTo>
                    <a:pt x="277" y="673"/>
                  </a:lnTo>
                  <a:lnTo>
                    <a:pt x="265" y="683"/>
                  </a:lnTo>
                  <a:lnTo>
                    <a:pt x="258" y="690"/>
                  </a:lnTo>
                  <a:lnTo>
                    <a:pt x="254" y="696"/>
                  </a:lnTo>
                  <a:lnTo>
                    <a:pt x="251" y="702"/>
                  </a:lnTo>
                  <a:lnTo>
                    <a:pt x="249" y="710"/>
                  </a:lnTo>
                  <a:lnTo>
                    <a:pt x="249" y="710"/>
                  </a:lnTo>
                  <a:lnTo>
                    <a:pt x="266" y="702"/>
                  </a:lnTo>
                  <a:lnTo>
                    <a:pt x="285" y="695"/>
                  </a:lnTo>
                  <a:lnTo>
                    <a:pt x="294" y="690"/>
                  </a:lnTo>
                  <a:lnTo>
                    <a:pt x="301" y="684"/>
                  </a:lnTo>
                  <a:lnTo>
                    <a:pt x="308" y="678"/>
                  </a:lnTo>
                  <a:lnTo>
                    <a:pt x="313" y="670"/>
                  </a:lnTo>
                  <a:lnTo>
                    <a:pt x="313" y="670"/>
                  </a:lnTo>
                  <a:lnTo>
                    <a:pt x="304" y="669"/>
                  </a:lnTo>
                  <a:lnTo>
                    <a:pt x="298" y="668"/>
                  </a:lnTo>
                  <a:lnTo>
                    <a:pt x="292" y="665"/>
                  </a:lnTo>
                  <a:lnTo>
                    <a:pt x="288" y="663"/>
                  </a:lnTo>
                  <a:lnTo>
                    <a:pt x="286" y="660"/>
                  </a:lnTo>
                  <a:lnTo>
                    <a:pt x="286" y="660"/>
                  </a:lnTo>
                  <a:close/>
                  <a:moveTo>
                    <a:pt x="142" y="501"/>
                  </a:moveTo>
                  <a:lnTo>
                    <a:pt x="142" y="501"/>
                  </a:lnTo>
                  <a:lnTo>
                    <a:pt x="145" y="498"/>
                  </a:lnTo>
                  <a:lnTo>
                    <a:pt x="148" y="495"/>
                  </a:lnTo>
                  <a:lnTo>
                    <a:pt x="157" y="489"/>
                  </a:lnTo>
                  <a:lnTo>
                    <a:pt x="165" y="485"/>
                  </a:lnTo>
                  <a:lnTo>
                    <a:pt x="174" y="480"/>
                  </a:lnTo>
                  <a:lnTo>
                    <a:pt x="174" y="480"/>
                  </a:lnTo>
                  <a:lnTo>
                    <a:pt x="182" y="474"/>
                  </a:lnTo>
                  <a:lnTo>
                    <a:pt x="190" y="468"/>
                  </a:lnTo>
                  <a:lnTo>
                    <a:pt x="196" y="462"/>
                  </a:lnTo>
                  <a:lnTo>
                    <a:pt x="201" y="455"/>
                  </a:lnTo>
                  <a:lnTo>
                    <a:pt x="201" y="455"/>
                  </a:lnTo>
                  <a:lnTo>
                    <a:pt x="198" y="455"/>
                  </a:lnTo>
                  <a:lnTo>
                    <a:pt x="197" y="453"/>
                  </a:lnTo>
                  <a:lnTo>
                    <a:pt x="194" y="447"/>
                  </a:lnTo>
                  <a:lnTo>
                    <a:pt x="189" y="433"/>
                  </a:lnTo>
                  <a:lnTo>
                    <a:pt x="189" y="433"/>
                  </a:lnTo>
                  <a:lnTo>
                    <a:pt x="182" y="435"/>
                  </a:lnTo>
                  <a:lnTo>
                    <a:pt x="177" y="438"/>
                  </a:lnTo>
                  <a:lnTo>
                    <a:pt x="167" y="446"/>
                  </a:lnTo>
                  <a:lnTo>
                    <a:pt x="158" y="452"/>
                  </a:lnTo>
                  <a:lnTo>
                    <a:pt x="152" y="454"/>
                  </a:lnTo>
                  <a:lnTo>
                    <a:pt x="147" y="455"/>
                  </a:lnTo>
                  <a:lnTo>
                    <a:pt x="147" y="455"/>
                  </a:lnTo>
                  <a:lnTo>
                    <a:pt x="149" y="449"/>
                  </a:lnTo>
                  <a:lnTo>
                    <a:pt x="152" y="443"/>
                  </a:lnTo>
                  <a:lnTo>
                    <a:pt x="157" y="440"/>
                  </a:lnTo>
                  <a:lnTo>
                    <a:pt x="161" y="436"/>
                  </a:lnTo>
                  <a:lnTo>
                    <a:pt x="171" y="429"/>
                  </a:lnTo>
                  <a:lnTo>
                    <a:pt x="175" y="425"/>
                  </a:lnTo>
                  <a:lnTo>
                    <a:pt x="178" y="420"/>
                  </a:lnTo>
                  <a:lnTo>
                    <a:pt x="178" y="420"/>
                  </a:lnTo>
                  <a:lnTo>
                    <a:pt x="175" y="413"/>
                  </a:lnTo>
                  <a:lnTo>
                    <a:pt x="172" y="407"/>
                  </a:lnTo>
                  <a:lnTo>
                    <a:pt x="166" y="402"/>
                  </a:lnTo>
                  <a:lnTo>
                    <a:pt x="163" y="399"/>
                  </a:lnTo>
                  <a:lnTo>
                    <a:pt x="160" y="398"/>
                  </a:lnTo>
                  <a:lnTo>
                    <a:pt x="160" y="398"/>
                  </a:lnTo>
                  <a:lnTo>
                    <a:pt x="147" y="407"/>
                  </a:lnTo>
                  <a:lnTo>
                    <a:pt x="135" y="417"/>
                  </a:lnTo>
                  <a:lnTo>
                    <a:pt x="125" y="427"/>
                  </a:lnTo>
                  <a:lnTo>
                    <a:pt x="114" y="438"/>
                  </a:lnTo>
                  <a:lnTo>
                    <a:pt x="92" y="461"/>
                  </a:lnTo>
                  <a:lnTo>
                    <a:pt x="81" y="470"/>
                  </a:lnTo>
                  <a:lnTo>
                    <a:pt x="69" y="480"/>
                  </a:lnTo>
                  <a:lnTo>
                    <a:pt x="69" y="480"/>
                  </a:lnTo>
                  <a:lnTo>
                    <a:pt x="73" y="483"/>
                  </a:lnTo>
                  <a:lnTo>
                    <a:pt x="77" y="484"/>
                  </a:lnTo>
                  <a:lnTo>
                    <a:pt x="81" y="484"/>
                  </a:lnTo>
                  <a:lnTo>
                    <a:pt x="84" y="484"/>
                  </a:lnTo>
                  <a:lnTo>
                    <a:pt x="88" y="482"/>
                  </a:lnTo>
                  <a:lnTo>
                    <a:pt x="91" y="480"/>
                  </a:lnTo>
                  <a:lnTo>
                    <a:pt x="97" y="474"/>
                  </a:lnTo>
                  <a:lnTo>
                    <a:pt x="103" y="468"/>
                  </a:lnTo>
                  <a:lnTo>
                    <a:pt x="110" y="463"/>
                  </a:lnTo>
                  <a:lnTo>
                    <a:pt x="114" y="461"/>
                  </a:lnTo>
                  <a:lnTo>
                    <a:pt x="117" y="459"/>
                  </a:lnTo>
                  <a:lnTo>
                    <a:pt x="120" y="458"/>
                  </a:lnTo>
                  <a:lnTo>
                    <a:pt x="125" y="458"/>
                  </a:lnTo>
                  <a:lnTo>
                    <a:pt x="125" y="458"/>
                  </a:lnTo>
                  <a:lnTo>
                    <a:pt x="116" y="468"/>
                  </a:lnTo>
                  <a:lnTo>
                    <a:pt x="106" y="478"/>
                  </a:lnTo>
                  <a:lnTo>
                    <a:pt x="98" y="486"/>
                  </a:lnTo>
                  <a:lnTo>
                    <a:pt x="89" y="496"/>
                  </a:lnTo>
                  <a:lnTo>
                    <a:pt x="89" y="496"/>
                  </a:lnTo>
                  <a:lnTo>
                    <a:pt x="92" y="500"/>
                  </a:lnTo>
                  <a:lnTo>
                    <a:pt x="96" y="504"/>
                  </a:lnTo>
                  <a:lnTo>
                    <a:pt x="98" y="511"/>
                  </a:lnTo>
                  <a:lnTo>
                    <a:pt x="98" y="517"/>
                  </a:lnTo>
                  <a:lnTo>
                    <a:pt x="98" y="517"/>
                  </a:lnTo>
                  <a:lnTo>
                    <a:pt x="105" y="517"/>
                  </a:lnTo>
                  <a:lnTo>
                    <a:pt x="111" y="516"/>
                  </a:lnTo>
                  <a:lnTo>
                    <a:pt x="115" y="514"/>
                  </a:lnTo>
                  <a:lnTo>
                    <a:pt x="119" y="511"/>
                  </a:lnTo>
                  <a:lnTo>
                    <a:pt x="119" y="511"/>
                  </a:lnTo>
                  <a:lnTo>
                    <a:pt x="126" y="511"/>
                  </a:lnTo>
                  <a:lnTo>
                    <a:pt x="131" y="510"/>
                  </a:lnTo>
                  <a:lnTo>
                    <a:pt x="144" y="507"/>
                  </a:lnTo>
                  <a:lnTo>
                    <a:pt x="156" y="502"/>
                  </a:lnTo>
                  <a:lnTo>
                    <a:pt x="167" y="500"/>
                  </a:lnTo>
                  <a:lnTo>
                    <a:pt x="167" y="500"/>
                  </a:lnTo>
                  <a:lnTo>
                    <a:pt x="183" y="498"/>
                  </a:lnTo>
                  <a:lnTo>
                    <a:pt x="198" y="497"/>
                  </a:lnTo>
                  <a:lnTo>
                    <a:pt x="212" y="495"/>
                  </a:lnTo>
                  <a:lnTo>
                    <a:pt x="219" y="494"/>
                  </a:lnTo>
                  <a:lnTo>
                    <a:pt x="224" y="490"/>
                  </a:lnTo>
                  <a:lnTo>
                    <a:pt x="224" y="490"/>
                  </a:lnTo>
                  <a:lnTo>
                    <a:pt x="223" y="489"/>
                  </a:lnTo>
                  <a:lnTo>
                    <a:pt x="223" y="488"/>
                  </a:lnTo>
                  <a:lnTo>
                    <a:pt x="220" y="487"/>
                  </a:lnTo>
                  <a:lnTo>
                    <a:pt x="218" y="485"/>
                  </a:lnTo>
                  <a:lnTo>
                    <a:pt x="217" y="483"/>
                  </a:lnTo>
                  <a:lnTo>
                    <a:pt x="217" y="480"/>
                  </a:lnTo>
                  <a:lnTo>
                    <a:pt x="217" y="480"/>
                  </a:lnTo>
                  <a:lnTo>
                    <a:pt x="220" y="475"/>
                  </a:lnTo>
                  <a:lnTo>
                    <a:pt x="223" y="472"/>
                  </a:lnTo>
                  <a:lnTo>
                    <a:pt x="223" y="470"/>
                  </a:lnTo>
                  <a:lnTo>
                    <a:pt x="224" y="467"/>
                  </a:lnTo>
                  <a:lnTo>
                    <a:pt x="223" y="464"/>
                  </a:lnTo>
                  <a:lnTo>
                    <a:pt x="222" y="461"/>
                  </a:lnTo>
                  <a:lnTo>
                    <a:pt x="222" y="461"/>
                  </a:lnTo>
                  <a:lnTo>
                    <a:pt x="211" y="465"/>
                  </a:lnTo>
                  <a:lnTo>
                    <a:pt x="202" y="471"/>
                  </a:lnTo>
                  <a:lnTo>
                    <a:pt x="185" y="485"/>
                  </a:lnTo>
                  <a:lnTo>
                    <a:pt x="175" y="492"/>
                  </a:lnTo>
                  <a:lnTo>
                    <a:pt x="165" y="497"/>
                  </a:lnTo>
                  <a:lnTo>
                    <a:pt x="160" y="499"/>
                  </a:lnTo>
                  <a:lnTo>
                    <a:pt x="155" y="501"/>
                  </a:lnTo>
                  <a:lnTo>
                    <a:pt x="148" y="501"/>
                  </a:lnTo>
                  <a:lnTo>
                    <a:pt x="142" y="501"/>
                  </a:lnTo>
                  <a:lnTo>
                    <a:pt x="142" y="501"/>
                  </a:lnTo>
                  <a:close/>
                  <a:moveTo>
                    <a:pt x="135" y="523"/>
                  </a:moveTo>
                  <a:lnTo>
                    <a:pt x="135" y="523"/>
                  </a:lnTo>
                  <a:lnTo>
                    <a:pt x="124" y="533"/>
                  </a:lnTo>
                  <a:lnTo>
                    <a:pt x="112" y="545"/>
                  </a:lnTo>
                  <a:lnTo>
                    <a:pt x="107" y="552"/>
                  </a:lnTo>
                  <a:lnTo>
                    <a:pt x="103" y="558"/>
                  </a:lnTo>
                  <a:lnTo>
                    <a:pt x="99" y="567"/>
                  </a:lnTo>
                  <a:lnTo>
                    <a:pt x="96" y="574"/>
                  </a:lnTo>
                  <a:lnTo>
                    <a:pt x="96" y="574"/>
                  </a:lnTo>
                  <a:lnTo>
                    <a:pt x="111" y="586"/>
                  </a:lnTo>
                  <a:lnTo>
                    <a:pt x="127" y="595"/>
                  </a:lnTo>
                  <a:lnTo>
                    <a:pt x="127" y="595"/>
                  </a:lnTo>
                  <a:lnTo>
                    <a:pt x="135" y="585"/>
                  </a:lnTo>
                  <a:lnTo>
                    <a:pt x="144" y="574"/>
                  </a:lnTo>
                  <a:lnTo>
                    <a:pt x="165" y="555"/>
                  </a:lnTo>
                  <a:lnTo>
                    <a:pt x="176" y="545"/>
                  </a:lnTo>
                  <a:lnTo>
                    <a:pt x="186" y="535"/>
                  </a:lnTo>
                  <a:lnTo>
                    <a:pt x="194" y="524"/>
                  </a:lnTo>
                  <a:lnTo>
                    <a:pt x="203" y="512"/>
                  </a:lnTo>
                  <a:lnTo>
                    <a:pt x="203" y="512"/>
                  </a:lnTo>
                  <a:lnTo>
                    <a:pt x="169" y="519"/>
                  </a:lnTo>
                  <a:lnTo>
                    <a:pt x="152" y="523"/>
                  </a:lnTo>
                  <a:lnTo>
                    <a:pt x="135" y="523"/>
                  </a:lnTo>
                  <a:lnTo>
                    <a:pt x="135" y="523"/>
                  </a:lnTo>
                  <a:close/>
                  <a:moveTo>
                    <a:pt x="158" y="585"/>
                  </a:moveTo>
                  <a:lnTo>
                    <a:pt x="158" y="585"/>
                  </a:lnTo>
                  <a:lnTo>
                    <a:pt x="150" y="588"/>
                  </a:lnTo>
                  <a:lnTo>
                    <a:pt x="143" y="593"/>
                  </a:lnTo>
                  <a:lnTo>
                    <a:pt x="137" y="598"/>
                  </a:lnTo>
                  <a:lnTo>
                    <a:pt x="132" y="604"/>
                  </a:lnTo>
                  <a:lnTo>
                    <a:pt x="121" y="617"/>
                  </a:lnTo>
                  <a:lnTo>
                    <a:pt x="112" y="630"/>
                  </a:lnTo>
                  <a:lnTo>
                    <a:pt x="112" y="630"/>
                  </a:lnTo>
                  <a:lnTo>
                    <a:pt x="120" y="630"/>
                  </a:lnTo>
                  <a:lnTo>
                    <a:pt x="130" y="629"/>
                  </a:lnTo>
                  <a:lnTo>
                    <a:pt x="141" y="625"/>
                  </a:lnTo>
                  <a:lnTo>
                    <a:pt x="151" y="621"/>
                  </a:lnTo>
                  <a:lnTo>
                    <a:pt x="161" y="617"/>
                  </a:lnTo>
                  <a:lnTo>
                    <a:pt x="169" y="613"/>
                  </a:lnTo>
                  <a:lnTo>
                    <a:pt x="173" y="609"/>
                  </a:lnTo>
                  <a:lnTo>
                    <a:pt x="174" y="607"/>
                  </a:lnTo>
                  <a:lnTo>
                    <a:pt x="174" y="606"/>
                  </a:lnTo>
                  <a:lnTo>
                    <a:pt x="174" y="606"/>
                  </a:lnTo>
                  <a:lnTo>
                    <a:pt x="174" y="608"/>
                  </a:lnTo>
                  <a:lnTo>
                    <a:pt x="174" y="608"/>
                  </a:lnTo>
                  <a:lnTo>
                    <a:pt x="170" y="602"/>
                  </a:lnTo>
                  <a:lnTo>
                    <a:pt x="164" y="596"/>
                  </a:lnTo>
                  <a:lnTo>
                    <a:pt x="160" y="591"/>
                  </a:lnTo>
                  <a:lnTo>
                    <a:pt x="159" y="588"/>
                  </a:lnTo>
                  <a:lnTo>
                    <a:pt x="158" y="585"/>
                  </a:lnTo>
                  <a:lnTo>
                    <a:pt x="158" y="585"/>
                  </a:lnTo>
                  <a:close/>
                  <a:moveTo>
                    <a:pt x="82" y="516"/>
                  </a:moveTo>
                  <a:lnTo>
                    <a:pt x="82" y="516"/>
                  </a:lnTo>
                  <a:lnTo>
                    <a:pt x="81" y="510"/>
                  </a:lnTo>
                  <a:lnTo>
                    <a:pt x="79" y="505"/>
                  </a:lnTo>
                  <a:lnTo>
                    <a:pt x="76" y="501"/>
                  </a:lnTo>
                  <a:lnTo>
                    <a:pt x="72" y="499"/>
                  </a:lnTo>
                  <a:lnTo>
                    <a:pt x="68" y="497"/>
                  </a:lnTo>
                  <a:lnTo>
                    <a:pt x="64" y="496"/>
                  </a:lnTo>
                  <a:lnTo>
                    <a:pt x="53" y="495"/>
                  </a:lnTo>
                  <a:lnTo>
                    <a:pt x="53" y="495"/>
                  </a:lnTo>
                  <a:lnTo>
                    <a:pt x="50" y="500"/>
                  </a:lnTo>
                  <a:lnTo>
                    <a:pt x="46" y="504"/>
                  </a:lnTo>
                  <a:lnTo>
                    <a:pt x="37" y="515"/>
                  </a:lnTo>
                  <a:lnTo>
                    <a:pt x="33" y="519"/>
                  </a:lnTo>
                  <a:lnTo>
                    <a:pt x="29" y="525"/>
                  </a:lnTo>
                  <a:lnTo>
                    <a:pt x="27" y="531"/>
                  </a:lnTo>
                  <a:lnTo>
                    <a:pt x="27" y="538"/>
                  </a:lnTo>
                  <a:lnTo>
                    <a:pt x="27" y="538"/>
                  </a:lnTo>
                  <a:lnTo>
                    <a:pt x="56" y="529"/>
                  </a:lnTo>
                  <a:lnTo>
                    <a:pt x="70" y="524"/>
                  </a:lnTo>
                  <a:lnTo>
                    <a:pt x="76" y="519"/>
                  </a:lnTo>
                  <a:lnTo>
                    <a:pt x="82" y="516"/>
                  </a:lnTo>
                  <a:lnTo>
                    <a:pt x="82" y="51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8" name="矩形 47"/>
          <p:cNvSpPr/>
          <p:nvPr/>
        </p:nvSpPr>
        <p:spPr>
          <a:xfrm>
            <a:off x="3118727" y="4057535"/>
            <a:ext cx="133692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878694" y="4104003"/>
            <a:ext cx="133692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4538750" y="914861"/>
            <a:ext cx="133692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7177990" y="885637"/>
            <a:ext cx="133692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</a:t>
            </a:r>
            <a:endParaRPr lang="zh-CN" altLang="en-US" sz="10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792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2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84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8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7800"/>
                                </p:stCondLst>
                                <p:childTnLst>
                                  <p:par>
                                    <p:cTn id="87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89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90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92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94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95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97" presetID="2" presetClass="entr" presetSubtype="8" fill="hold" grpId="0" nodeType="afterEffect" p14:presetBounceEnd="5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667">
                                          <p:cBhvr additive="base">
                                            <p:cTn id="99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667">
                                          <p:cBhvr additive="base">
                                            <p:cTn id="100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48" grpId="0"/>
          <p:bldP spid="49" grpId="0"/>
          <p:bldP spid="50" grpId="0"/>
          <p:bldP spid="5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7800"/>
                                </p:stCondLst>
                                <p:childTnLst>
                                  <p:par>
                                    <p:cTn id="87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9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97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48" grpId="0"/>
          <p:bldP spid="49" grpId="0"/>
          <p:bldP spid="50" grpId="0"/>
          <p:bldP spid="51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5135" y="1464014"/>
            <a:ext cx="3901729" cy="2712556"/>
          </a:xfrm>
          <a:prstGeom prst="rect">
            <a:avLst/>
          </a:prstGeom>
        </p:spPr>
      </p:pic>
      <p:sp>
        <p:nvSpPr>
          <p:cNvPr id="5" name="云形 4"/>
          <p:cNvSpPr/>
          <p:nvPr/>
        </p:nvSpPr>
        <p:spPr>
          <a:xfrm rot="11014541">
            <a:off x="4692380" y="1909088"/>
            <a:ext cx="2598561" cy="1702693"/>
          </a:xfrm>
          <a:prstGeom prst="cloud">
            <a:avLst/>
          </a:prstGeom>
          <a:solidFill>
            <a:srgbClr val="3A3735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004851" y="2308198"/>
            <a:ext cx="1973618" cy="692497"/>
            <a:chOff x="5004851" y="1673198"/>
            <a:chExt cx="1973618" cy="692497"/>
          </a:xfrm>
        </p:grpSpPr>
        <p:sp>
          <p:nvSpPr>
            <p:cNvPr id="6" name="文本框 5"/>
            <p:cNvSpPr txBox="1"/>
            <p:nvPr/>
          </p:nvSpPr>
          <p:spPr>
            <a:xfrm>
              <a:off x="5899295" y="1673198"/>
              <a:ext cx="18473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 b="1" spc="16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endParaRPr lang="zh-CN" altLang="en-US" sz="3200" dirty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004851" y="1965585"/>
              <a:ext cx="197361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 b="1" spc="160">
                  <a:blipFill dpi="0" rotWithShape="1">
                    <a:blip r:embed="rId4"/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000" dirty="0"/>
                <a:t>THANK YOU</a:t>
              </a:r>
              <a:endParaRPr lang="zh-CN" alt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6742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黑板公开课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4206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4206"/>
  <p:tag name="MH_LIBRARY" val="GRAPHIC"/>
  <p:tag name="MH_TYPE" val="Other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4206"/>
  <p:tag name="MH_LIBRARY" val="GRAPHIC"/>
  <p:tag name="MH_TYPE" val="Other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4206"/>
  <p:tag name="MH_LIBRARY" val="GRAPHIC"/>
  <p:tag name="MH_TYPE" val="Other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4206"/>
  <p:tag name="MH_LIBRARY" val="GRAPHIC"/>
  <p:tag name="MH_TYPE" val="Other"/>
  <p:tag name="MH_ORDER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4206"/>
  <p:tag name="MH_LIBRARY" val="GRAPHIC"/>
  <p:tag name="MH_TYPE" val="Other"/>
  <p:tag name="MH_ORDER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4206"/>
  <p:tag name="MH_LIBRARY" val="GRAPHIC"/>
  <p:tag name="MH_TYPE" val="Other"/>
  <p:tag name="MH_ORDER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4206"/>
  <p:tag name="MH_LIBRARY" val="GRAPHIC"/>
  <p:tag name="MH_TYPE" val="Other"/>
  <p:tag name="MH_ORDER" val="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4206"/>
  <p:tag name="MH_LIBRARY" val="GRAPHIC"/>
  <p:tag name="MH_TYPE" val="Other"/>
  <p:tag name="MH_ORDER" val="9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2603</Words>
  <Application>Microsoft Office PowerPoint</Application>
  <PresentationFormat>宽屏</PresentationFormat>
  <Paragraphs>189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0" baseType="lpstr">
      <vt:lpstr>等线</vt:lpstr>
      <vt:lpstr>等线 Light</vt:lpstr>
      <vt:lpstr>方正静蕾简体</vt:lpstr>
      <vt:lpstr>华文细黑</vt:lpstr>
      <vt:lpstr>宋体</vt:lpstr>
      <vt:lpstr>微软雅黑</vt:lpstr>
      <vt:lpstr>新蒂黑板报</vt:lpstr>
      <vt:lpstr>Arial</vt:lpstr>
      <vt:lpstr>Calibri</vt:lpstr>
      <vt:lpstr>Impact</vt:lpstr>
      <vt:lpstr>Lao UI</vt:lpstr>
      <vt:lpstr>Open Sans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黑板公开课</dc:title>
  <dc:creator>第一PPT</dc:creator>
  <cp:keywords>www.1ppt.com</cp:keywords>
  <dc:description>www.1ppt.com</dc:description>
  <cp:lastModifiedBy>Administrator</cp:lastModifiedBy>
  <cp:revision>22</cp:revision>
  <dcterms:created xsi:type="dcterms:W3CDTF">2017-05-02T02:53:23Z</dcterms:created>
  <dcterms:modified xsi:type="dcterms:W3CDTF">2020-03-04T02:20:51Z</dcterms:modified>
</cp:coreProperties>
</file>